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handoutMasterIdLst>
    <p:handoutMasterId r:id="rId3"/>
  </p:handoutMasterIdLst>
  <p:sldIdLst>
    <p:sldId id="472" r:id="rId4"/>
    <p:sldId id="473" r:id="rId5"/>
    <p:sldId id="475" r:id="rId6"/>
    <p:sldId id="265" r:id="rId7"/>
    <p:sldId id="266" r:id="rId8"/>
    <p:sldId id="267" r:id="rId9"/>
    <p:sldId id="292" r:id="rId10"/>
    <p:sldId id="295" r:id="rId11"/>
    <p:sldId id="308" r:id="rId12"/>
    <p:sldId id="310" r:id="rId13"/>
    <p:sldId id="469" r:id="rId14"/>
    <p:sldId id="476" r:id="rId15"/>
    <p:sldId id="315" r:id="rId16"/>
    <p:sldId id="323" r:id="rId17"/>
    <p:sldId id="477" r:id="rId18"/>
    <p:sldId id="355" r:id="rId19"/>
    <p:sldId id="451" r:id="rId20"/>
    <p:sldId id="478" r:id="rId21"/>
    <p:sldId id="470" r:id="rId22"/>
    <p:sldId id="480" r:id="rId23"/>
    <p:sldId id="436" r:id="rId24"/>
    <p:sldId id="437" r:id="rId25"/>
    <p:sldId id="438" r:id="rId26"/>
    <p:sldId id="479" r:id="rId27"/>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352"/>
    <a:srgbClr val="014F31"/>
    <a:srgbClr val="000000"/>
    <a:srgbClr val="0067C0"/>
    <a:srgbClr val="FEFEFE"/>
    <a:srgbClr val="023761"/>
    <a:srgbClr val="E004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94394" autoAdjust="0"/>
  </p:normalViewPr>
  <p:slideViewPr>
    <p:cSldViewPr snapToGrid="0">
      <p:cViewPr>
        <p:scale>
          <a:sx n="50" d="100"/>
          <a:sy n="50" d="100"/>
        </p:scale>
        <p:origin x="714" y="378"/>
      </p:cViewPr>
      <p:guideLst/>
    </p:cSldViewPr>
  </p:slideViewPr>
  <p:notesTextViewPr>
    <p:cViewPr>
      <p:scale>
        <a:sx n="1" d="1"/>
        <a:sy n="1" d="1"/>
      </p:scale>
      <p:origin x="0" y="0"/>
    </p:cViewPr>
  </p:notesTextViewPr>
  <p:sorterViewPr>
    <p:cViewPr>
      <p:scale>
        <a:sx n="58" d="100"/>
        <a:sy n="58" d="100"/>
      </p:scale>
      <p:origin x="0" y="0"/>
    </p:cViewPr>
  </p:sorterViewPr>
  <p:notesViewPr>
    <p:cSldViewPr snapToGrid="0">
      <p:cViewPr varScale="1">
        <p:scale>
          <a:sx n="56" d="100"/>
          <a:sy n="56" d="100"/>
        </p:scale>
        <p:origin x="2856" y="9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handoutMaster" Target="handoutMasters/handout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7133EC25-1B61-480A-A762-82015A1B4E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B4E9487-8911-4DEC-A372-B3C697F98D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6B5594-B9FA-45DD-AE77-2DE8B02D3524}" type="datetimeFigureOut">
              <a:rPr lang="en-ID" smtClean="0"/>
              <a:t>02/04/2024</a:t>
            </a:fld>
            <a:endParaRPr lang="en-ID"/>
          </a:p>
        </p:txBody>
      </p:sp>
      <p:sp>
        <p:nvSpPr>
          <p:cNvPr id="4" name="Footer Placeholder 3">
            <a:extLst>
              <a:ext uri="{FF2B5EF4-FFF2-40B4-BE49-F238E27FC236}">
                <a16:creationId xmlns:a16="http://schemas.microsoft.com/office/drawing/2014/main" id="{8CA29868-BF55-41A9-8527-3576B94C57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FAAEBFAC-E95F-4A35-ADDC-8264BC0F94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8CA817-C19A-4F84-8B17-1EC028C634D8}" type="slidenum">
              <a:rPr lang="en-ID" smtClean="0"/>
              <a:t>‹Nº›</a:t>
            </a:fld>
            <a:endParaRPr lang="en-ID"/>
          </a:p>
        </p:txBody>
      </p:sp>
    </p:spTree>
    <p:extLst>
      <p:ext uri="{BB962C8B-B14F-4D97-AF65-F5344CB8AC3E}">
        <p14:creationId xmlns:p14="http://schemas.microsoft.com/office/powerpoint/2010/main" val="4041805383"/>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BB685-20D4-4B48-A3F7-FA349DAE514C}" type="datetimeFigureOut">
              <a:rPr lang="en-ID" smtClean="0"/>
              <a:t>02/04/2024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16CE6-4086-4FD8-97F0-D2FA962357B6}" type="slidenum">
              <a:rPr lang="en-ID" smtClean="0"/>
              <a:t>‹Nº›</a:t>
            </a:fld>
            <a:endParaRPr lang="en-ID"/>
          </a:p>
        </p:txBody>
      </p:sp>
    </p:spTree>
    <p:extLst>
      <p:ext uri="{BB962C8B-B14F-4D97-AF65-F5344CB8AC3E}">
        <p14:creationId xmlns:p14="http://schemas.microsoft.com/office/powerpoint/2010/main" val="221269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slidesppt.net</a:t>
            </a:r>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1</a:t>
            </a:fld>
            <a:endParaRPr lang="en-ID"/>
          </a:p>
        </p:txBody>
      </p:sp>
    </p:spTree>
    <p:extLst>
      <p:ext uri="{BB962C8B-B14F-4D97-AF65-F5344CB8AC3E}">
        <p14:creationId xmlns:p14="http://schemas.microsoft.com/office/powerpoint/2010/main" val="3475320794"/>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1"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es-PE"/>
          </a:p>
        </p:txBody>
      </p:sp>
      <p:sp>
        <p:nvSpPr>
          <p:cNvPr id="4" name="Marcador de número de diapositiva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2787606"/>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13</a:t>
            </a:fld>
            <a:endParaRPr lang="en-ID"/>
          </a:p>
        </p:txBody>
      </p:sp>
    </p:spTree>
    <p:extLst>
      <p:ext uri="{BB962C8B-B14F-4D97-AF65-F5344CB8AC3E}">
        <p14:creationId xmlns:p14="http://schemas.microsoft.com/office/powerpoint/2010/main" val="11169529"/>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6FE16CE6-4086-4FD8-97F0-D2FA962357B6}" type="slidenum">
              <a:rPr lang="en-ID" smtClean="0"/>
              <a:t>14</a:t>
            </a:fld>
            <a:endParaRPr lang="en-ID"/>
          </a:p>
        </p:txBody>
      </p:sp>
    </p:spTree>
    <p:extLst>
      <p:ext uri="{BB962C8B-B14F-4D97-AF65-F5344CB8AC3E}">
        <p14:creationId xmlns:p14="http://schemas.microsoft.com/office/powerpoint/2010/main" val="4099075496"/>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15</a:t>
            </a:fld>
            <a:endParaRPr lang="en-ID"/>
          </a:p>
        </p:txBody>
      </p:sp>
    </p:spTree>
    <p:extLst>
      <p:ext uri="{BB962C8B-B14F-4D97-AF65-F5344CB8AC3E}">
        <p14:creationId xmlns:p14="http://schemas.microsoft.com/office/powerpoint/2010/main" val="39212583"/>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17</a:t>
            </a:fld>
            <a:endParaRPr lang="en-ID"/>
          </a:p>
        </p:txBody>
      </p:sp>
    </p:spTree>
    <p:extLst>
      <p:ext uri="{BB962C8B-B14F-4D97-AF65-F5344CB8AC3E}">
        <p14:creationId xmlns:p14="http://schemas.microsoft.com/office/powerpoint/2010/main" val="2680510497"/>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19</a:t>
            </a:fld>
            <a:endParaRPr lang="en-ID"/>
          </a:p>
        </p:txBody>
      </p:sp>
    </p:spTree>
    <p:extLst>
      <p:ext uri="{BB962C8B-B14F-4D97-AF65-F5344CB8AC3E}">
        <p14:creationId xmlns:p14="http://schemas.microsoft.com/office/powerpoint/2010/main" val="1974580422"/>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70A10C51-C539-49DE-A766-511BCB55A97B}"/>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92E1E50-82B3-4D7A-B99F-CB1CB5E206DA}"/>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2321549874"/>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14603C5A-794A-47E6-83CB-C01D2561D6F2}"/>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0A31A22-07A6-4027-AD96-2A255A3702DC}"/>
              </a:ext>
            </a:extLst>
          </p:cNvPr>
          <p:cNvSpPr txBox="1">
            <a:spLocks noGrp="1"/>
          </p:cNvSpPr>
          <p:nvPr>
            <p:ph type="body" sz="quarter" idx="1"/>
          </p:nvPr>
        </p:nvSpPr>
        <p:spPr/>
        <p:txBody>
          <a:body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879271541"/>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A977CFAF-5D22-4725-990C-01D61BED3C9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CD1A5DF-1ED2-4301-BC2C-19D4AD147F0E}"/>
              </a:ext>
            </a:extLst>
          </p:cNvPr>
          <p:cNvSpPr txBox="1">
            <a:spLocks noGrp="1"/>
          </p:cNvSpPr>
          <p:nvPr>
            <p:ph type="body" sz="quarter" idx="1"/>
          </p:nvPr>
        </p:nvSpPr>
        <p:spPr/>
        <p:txBody>
          <a:body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488525830"/>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3</a:t>
            </a:fld>
            <a:endParaRPr lang="en-ID"/>
          </a:p>
        </p:txBody>
      </p:sp>
    </p:spTree>
    <p:extLst>
      <p:ext uri="{BB962C8B-B14F-4D97-AF65-F5344CB8AC3E}">
        <p14:creationId xmlns:p14="http://schemas.microsoft.com/office/powerpoint/2010/main" val="2100793119"/>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6FE16CE6-4086-4FD8-97F0-D2FA962357B6}" type="slidenum">
              <a:rPr lang="en-ID" smtClean="0"/>
              <a:t>4</a:t>
            </a:fld>
            <a:endParaRPr lang="en-ID"/>
          </a:p>
        </p:txBody>
      </p:sp>
    </p:spTree>
    <p:extLst>
      <p:ext uri="{BB962C8B-B14F-4D97-AF65-F5344CB8AC3E}">
        <p14:creationId xmlns:p14="http://schemas.microsoft.com/office/powerpoint/2010/main" val="1630843989"/>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5</a:t>
            </a:fld>
            <a:endParaRPr lang="en-ID"/>
          </a:p>
        </p:txBody>
      </p:sp>
    </p:spTree>
    <p:extLst>
      <p:ext uri="{BB962C8B-B14F-4D97-AF65-F5344CB8AC3E}">
        <p14:creationId xmlns:p14="http://schemas.microsoft.com/office/powerpoint/2010/main" val="1014314818"/>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6FE16CE6-4086-4FD8-97F0-D2FA962357B6}" type="slidenum">
              <a:rPr lang="en-ID" smtClean="0"/>
              <a:t>6</a:t>
            </a:fld>
            <a:endParaRPr lang="en-ID"/>
          </a:p>
        </p:txBody>
      </p:sp>
    </p:spTree>
    <p:extLst>
      <p:ext uri="{BB962C8B-B14F-4D97-AF65-F5344CB8AC3E}">
        <p14:creationId xmlns:p14="http://schemas.microsoft.com/office/powerpoint/2010/main" val="1088254063"/>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7</a:t>
            </a:fld>
            <a:endParaRPr lang="en-ID"/>
          </a:p>
        </p:txBody>
      </p:sp>
    </p:spTree>
    <p:extLst>
      <p:ext uri="{BB962C8B-B14F-4D97-AF65-F5344CB8AC3E}">
        <p14:creationId xmlns:p14="http://schemas.microsoft.com/office/powerpoint/2010/main" val="1696786168"/>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6FE16CE6-4086-4FD8-97F0-D2FA962357B6}" type="slidenum">
              <a:rPr lang="en-ID" smtClean="0"/>
              <a:t>8</a:t>
            </a:fld>
            <a:endParaRPr lang="en-ID"/>
          </a:p>
        </p:txBody>
      </p:sp>
    </p:spTree>
    <p:extLst>
      <p:ext uri="{BB962C8B-B14F-4D97-AF65-F5344CB8AC3E}">
        <p14:creationId xmlns:p14="http://schemas.microsoft.com/office/powerpoint/2010/main" val="2364103211"/>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6FE16CE6-4086-4FD8-97F0-D2FA962357B6}" type="slidenum">
              <a:rPr lang="en-ID" smtClean="0"/>
              <a:t>9</a:t>
            </a:fld>
            <a:endParaRPr lang="en-ID"/>
          </a:p>
        </p:txBody>
      </p:sp>
    </p:spTree>
    <p:extLst>
      <p:ext uri="{BB962C8B-B14F-4D97-AF65-F5344CB8AC3E}">
        <p14:creationId xmlns:p14="http://schemas.microsoft.com/office/powerpoint/2010/main" val="424673996"/>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6FE16CE6-4086-4FD8-97F0-D2FA962357B6}" type="slidenum">
              <a:rPr lang="en-ID" smtClean="0"/>
              <a:t>10</a:t>
            </a:fld>
            <a:endParaRPr lang="en-ID"/>
          </a:p>
        </p:txBody>
      </p:sp>
    </p:spTree>
    <p:extLst>
      <p:ext uri="{BB962C8B-B14F-4D97-AF65-F5344CB8AC3E}">
        <p14:creationId xmlns:p14="http://schemas.microsoft.com/office/powerpoint/2010/main" val="216667937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_Custom Layout">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7DBAE8FD-D0C7-4F7B-80C2-AD0946BB815D}"/>
              </a:ext>
            </a:extLst>
          </p:cNvPr>
          <p:cNvSpPr>
            <a:spLocks noGrp="1"/>
          </p:cNvSpPr>
          <p:nvPr>
            <p:ph type="pic" sz="quarter" idx="10"/>
          </p:nvPr>
        </p:nvSpPr>
        <p:spPr>
          <a:xfrm>
            <a:off x="630392" y="544831"/>
            <a:ext cx="5079720" cy="5707235"/>
          </a:xfrm>
          <a:custGeom>
            <a:gdLst>
              <a:gd name="connsiteX0" fmla="*/ 4434977 w 5079720"/>
              <a:gd name="connsiteY0" fmla="*/ 4027600 h 5707235"/>
              <a:gd name="connsiteX1" fmla="*/ 4409774 w 5079720"/>
              <a:gd name="connsiteY1" fmla="*/ 4101752 h 5707235"/>
              <a:gd name="connsiteX2" fmla="*/ 4024656 w 5079720"/>
              <a:gd name="connsiteY2" fmla="*/ 4761393 h 5707235"/>
              <a:gd name="connsiteX3" fmla="*/ 663773 w 5079720"/>
              <a:gd name="connsiteY3" fmla="*/ 5297405 h 5707235"/>
              <a:gd name="connsiteX4" fmla="*/ 491053 w 5079720"/>
              <a:gd name="connsiteY4" fmla="*/ 5171990 h 5707235"/>
              <a:gd name="connsiteX5" fmla="*/ 3626853 w 5079720"/>
              <a:gd name="connsiteY5" fmla="*/ 586535 h 5707235"/>
              <a:gd name="connsiteX6" fmla="*/ 3703006 w 5079720"/>
              <a:gd name="connsiteY6" fmla="*/ 621167 h 5707235"/>
              <a:gd name="connsiteX7" fmla="*/ 4133876 w 5079720"/>
              <a:gd name="connsiteY7" fmla="*/ 902247 h 5707235"/>
              <a:gd name="connsiteX8" fmla="*/ 4982200 w 5079720"/>
              <a:gd name="connsiteY8" fmla="*/ 3578618 h 5707235"/>
              <a:gd name="connsiteX9" fmla="*/ 4927440 w 5079720"/>
              <a:gd name="connsiteY9" fmla="*/ 3739730 h 5707235"/>
              <a:gd name="connsiteX10" fmla="*/ 983516 w 5079720"/>
              <a:gd name="connsiteY10" fmla="*/ 4884120 h 5707235"/>
              <a:gd name="connsiteX11" fmla="*/ 945844 w 5079720"/>
              <a:gd name="connsiteY11" fmla="*/ 4856766 h 5707235"/>
              <a:gd name="connsiteX12" fmla="*/ 281522 w 5079720"/>
              <a:gd name="connsiteY12" fmla="*/ 1716360 h 5707235"/>
              <a:gd name="connsiteX13" fmla="*/ 392940 w 5079720"/>
              <a:gd name="connsiteY13" fmla="*/ 1524904 h 5707235"/>
              <a:gd name="connsiteX14" fmla="*/ 3192580 w 5079720"/>
              <a:gd name="connsiteY14" fmla="*/ 389 h 5707235"/>
              <a:gd name="connsiteX15" fmla="*/ 4169900 w 5079720"/>
              <a:gd name="connsiteY15" fmla="*/ 177482 h 5707235"/>
              <a:gd name="connsiteX16" fmla="*/ 4322518 w 5079720"/>
              <a:gd name="connsiteY16" fmla="*/ 246889 h 5707235"/>
              <a:gd name="connsiteX17" fmla="*/ 1088605 w 5079720"/>
              <a:gd name="connsiteY17" fmla="*/ 1185258 h 5707235"/>
              <a:gd name="connsiteX18" fmla="*/ 1105495 w 5079720"/>
              <a:gd name="connsiteY18" fmla="*/ 1156236 h 5707235"/>
              <a:gd name="connsiteX19" fmla="*/ 1258266 w 5079720"/>
              <a:gd name="connsiteY19" fmla="*/ 945844 h 5707235"/>
              <a:gd name="connsiteX20" fmla="*/ 3192580 w 5079720"/>
              <a:gd name="connsiteY20" fmla="*/ 389 h 57072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9720" h="5707235">
                <a:moveTo>
                  <a:pt x="4434977" y="4027600"/>
                </a:moveTo>
                <a:lnTo>
                  <a:pt x="4409774" y="4101752"/>
                </a:lnTo>
                <a:cubicBezTo>
                  <a:pt x="4317805" y="4334067"/>
                  <a:pt x="4189722" y="4556640"/>
                  <a:pt x="4024656" y="4761393"/>
                </a:cubicBezTo>
                <a:cubicBezTo>
                  <a:pt x="3199326" y="5785152"/>
                  <a:pt x="1742447" y="5999943"/>
                  <a:pt x="663773" y="5297405"/>
                </a:cubicBezTo>
                <a:lnTo>
                  <a:pt x="491053" y="5171990"/>
                </a:lnTo>
                <a:close/>
                <a:moveTo>
                  <a:pt x="3626853" y="586535"/>
                </a:moveTo>
                <a:lnTo>
                  <a:pt x="3703006" y="621167"/>
                </a:lnTo>
                <a:cubicBezTo>
                  <a:pt x="3852954" y="698595"/>
                  <a:pt x="3997375" y="792203"/>
                  <a:pt x="4133876" y="902247"/>
                </a:cubicBezTo>
                <a:cubicBezTo>
                  <a:pt x="4952885" y="1562510"/>
                  <a:pt x="5254152" y="2626965"/>
                  <a:pt x="4982200" y="3578618"/>
                </a:cubicBezTo>
                <a:lnTo>
                  <a:pt x="4927440" y="3739730"/>
                </a:lnTo>
                <a:lnTo>
                  <a:pt x="983516" y="4884120"/>
                </a:lnTo>
                <a:lnTo>
                  <a:pt x="945844" y="4856766"/>
                </a:lnTo>
                <a:cubicBezTo>
                  <a:pt x="-9665" y="4086459"/>
                  <a:pt x="-260473" y="2766001"/>
                  <a:pt x="281522" y="1716360"/>
                </a:cubicBezTo>
                <a:lnTo>
                  <a:pt x="392940" y="1524904"/>
                </a:lnTo>
                <a:close/>
                <a:moveTo>
                  <a:pt x="3192580" y="389"/>
                </a:moveTo>
                <a:cubicBezTo>
                  <a:pt x="3522846" y="-5372"/>
                  <a:pt x="3855307" y="52942"/>
                  <a:pt x="4169900" y="177482"/>
                </a:cubicBezTo>
                <a:lnTo>
                  <a:pt x="4322518" y="246889"/>
                </a:lnTo>
                <a:lnTo>
                  <a:pt x="1088605" y="1185258"/>
                </a:lnTo>
                <a:lnTo>
                  <a:pt x="1105495" y="1156236"/>
                </a:lnTo>
                <a:cubicBezTo>
                  <a:pt x="1152330" y="1084325"/>
                  <a:pt x="1203243" y="1014094"/>
                  <a:pt x="1258266" y="945844"/>
                </a:cubicBezTo>
                <a:cubicBezTo>
                  <a:pt x="1750024" y="335853"/>
                  <a:pt x="2465993" y="13062"/>
                  <a:pt x="3192580" y="389"/>
                </a:cubicBez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94628009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6_Contents slide layout">
    <p:bg>
      <p:bgPr>
        <a:blipFill dpi="0" rotWithShape="1">
          <a:blip r:embed="rId1">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spTree>
    <p:extLst>
      <p:ext uri="{BB962C8B-B14F-4D97-AF65-F5344CB8AC3E}">
        <p14:creationId xmlns:p14="http://schemas.microsoft.com/office/powerpoint/2010/main" val="39645183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6_PPTMON slide">
    <p:bg>
      <p:bgPr>
        <a:solidFill>
          <a:srgbClr val="FFFFFF"/>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3050037670"/>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grpSp>
        <p:nvGrpSpPr>
          <p:cNvPr id="5" name="Grupo 4">
            <a:extLst>
              <a:ext uri="{FF2B5EF4-FFF2-40B4-BE49-F238E27FC236}">
                <a16:creationId xmlns:a16="http://schemas.microsoft.com/office/drawing/2014/main" id="{DCD489EC-03BC-2B31-AC89-9124B829A316}"/>
              </a:ext>
            </a:extLst>
          </p:cNvPr>
          <p:cNvGrpSpPr/>
          <p:nvPr userDrawn="1"/>
        </p:nvGrpSpPr>
        <p:grpSpPr>
          <a:xfrm>
            <a:off x="0" y="0"/>
            <a:ext cx="12192000" cy="6858000"/>
            <a:chExt cx="12192000" cy="6858000"/>
          </a:xfrm>
        </p:grpSpPr>
        <p:pic>
          <p:nvPicPr>
            <p:cNvPr id="3" name="Imagen 2">
              <a:extLst>
                <a:ext uri="{FF2B5EF4-FFF2-40B4-BE49-F238E27FC236}">
                  <a16:creationId xmlns:a16="http://schemas.microsoft.com/office/drawing/2014/main" id="{24B46899-71EF-633E-D785-8C7E4229F5D3}"/>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98578" y="0"/>
              <a:ext cx="9593422" cy="6858000"/>
            </a:xfrm>
            <a:prstGeom prst="rect">
              <a:avLst/>
            </a:prstGeom>
          </p:spPr>
        </p:pic>
        <p:pic>
          <p:nvPicPr>
            <p:cNvPr id="4" name="Imagen 3">
              <a:extLst>
                <a:ext uri="{FF2B5EF4-FFF2-40B4-BE49-F238E27FC236}">
                  <a16:creationId xmlns:a16="http://schemas.microsoft.com/office/drawing/2014/main" id="{9DAF75C7-1AFC-95F0-590C-D383C80536E6}"/>
                </a:ext>
              </a:extLst>
            </p:cNvPr>
            <p:cNvPicPr>
              <a:picLocks noChangeAspect="1"/>
            </p:cNvPicPr>
            <p:nvPr userDrawn="1"/>
          </p:nvPicPr>
          <p:blipFill>
            <a:blip r:embed="rId1">
              <a:extLst>
                <a:ext uri="{28A0092B-C50C-407E-A947-70E740481C1C}">
                  <a14:useLocalDpi xmlns:a14="http://schemas.microsoft.com/office/drawing/2010/main" val="0"/>
                </a:ext>
              </a:extLst>
            </a:blip>
            <a:srcRect r="72913"/>
            <a:stretch>
              <a:fillRect/>
            </a:stretch>
          </p:blipFill>
          <p:spPr>
            <a:xfrm flipH="1">
              <a:off x="0" y="0"/>
              <a:ext cx="2598578" cy="6858000"/>
            </a:xfrm>
            <a:prstGeom prst="rect">
              <a:avLst/>
            </a:prstGeom>
          </p:spPr>
        </p:pic>
      </p:grpSp>
      <p:sp>
        <p:nvSpPr>
          <p:cNvPr id="6" name="Forma libre: forma 5">
            <a:extLst>
              <a:ext uri="{FF2B5EF4-FFF2-40B4-BE49-F238E27FC236}">
                <a16:creationId xmlns:a16="http://schemas.microsoft.com/office/drawing/2014/main" id="{771A34E3-D6C7-9D1B-E0E4-5B838E3CC2E2}"/>
              </a:ext>
            </a:extLst>
          </p:cNvPr>
          <p:cNvSpPr/>
          <p:nvPr userDrawn="1"/>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8352">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7" name="Rectangle 14">
            <a:extLst>
              <a:ext uri="{FF2B5EF4-FFF2-40B4-BE49-F238E27FC236}">
                <a16:creationId xmlns:a16="http://schemas.microsoft.com/office/drawing/2014/main" id="{885F91D3-4294-417A-C2E7-18F7F0BD0AB3}"/>
              </a:ext>
            </a:extLst>
          </p:cNvPr>
          <p:cNvSpPr/>
          <p:nvPr userDrawn="1"/>
        </p:nvSpPr>
        <p:spPr>
          <a:xfrm>
            <a:off x="284205" y="736108"/>
            <a:ext cx="223796" cy="6121892"/>
          </a:xfrm>
          <a:prstGeom prst="rect">
            <a:avLst/>
          </a:prstGeom>
          <a:solidFill>
            <a:srgbClr val="014F3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ángulo 7">
            <a:extLst>
              <a:ext uri="{FF2B5EF4-FFF2-40B4-BE49-F238E27FC236}">
                <a16:creationId xmlns:a16="http://schemas.microsoft.com/office/drawing/2014/main" id="{4EFDB5B6-AEF7-3DE7-9C26-8DBF82098D8F}"/>
              </a:ext>
            </a:extLst>
          </p:cNvPr>
          <p:cNvSpPr/>
          <p:nvPr userDrawn="1"/>
        </p:nvSpPr>
        <p:spPr>
          <a:xfrm>
            <a:off x="1195989" y="79600"/>
            <a:ext cx="10996011" cy="164483"/>
          </a:xfrm>
          <a:prstGeom prst="rect">
            <a:avLst/>
          </a:prstGeom>
          <a:solidFill>
            <a:srgbClr val="014F31">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 name="Imagen 8">
            <a:extLst>
              <a:ext uri="{FF2B5EF4-FFF2-40B4-BE49-F238E27FC236}">
                <a16:creationId xmlns:a16="http://schemas.microsoft.com/office/drawing/2014/main" id="{F323D311-CED5-DA57-0AF0-B3FA97A96300}"/>
              </a:ext>
            </a:extLst>
          </p:cNvPr>
          <p:cNvPicPr>
            <a:picLocks noChangeAspect="1"/>
          </p:cNvPicPr>
          <p:nvPr userDrawn="1"/>
        </p:nvPicPr>
        <p:blipFill>
          <a:blip r:embed="rId2">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spTree>
    <p:extLst>
      <p:ext uri="{BB962C8B-B14F-4D97-AF65-F5344CB8AC3E}">
        <p14:creationId xmlns:p14="http://schemas.microsoft.com/office/powerpoint/2010/main" val="250776982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Title + 1 column">
    <p:bg>
      <p:bgPr>
        <a:solidFill>
          <a:srgbClr val="FFFFFF"/>
        </a:solidFill>
        <a:effectLst/>
      </p:bgPr>
    </p:bg>
    <p:spTree>
      <p:nvGrpSpPr>
        <p:cNvPr id="1" name=""/>
        <p:cNvGrpSpPr/>
        <p:nvPr/>
      </p:nvGrpSpPr>
      <p:grpSpPr>
        <a:xfrm>
          <a:off x="0" y="0"/>
          <a:ext cx="0" cy="0"/>
        </a:xfrm>
      </p:grpSpPr>
      <p:sp>
        <p:nvSpPr>
          <p:cNvPr id="2" name="Google Shape;12;p2">
            <a:extLst>
              <a:ext uri="{FF2B5EF4-FFF2-40B4-BE49-F238E27FC236}">
                <a16:creationId xmlns:a16="http://schemas.microsoft.com/office/drawing/2014/main" id="{B590B4A5-0307-49BC-880C-420204905982}"/>
              </a:ext>
            </a:extLst>
          </p:cNvPr>
          <p:cNvSpPr txBox="1">
            <a:spLocks noGrp="1"/>
          </p:cNvSpPr>
          <p:nvPr>
            <p:ph type="title"/>
          </p:nvPr>
        </p:nvSpPr>
        <p:spPr>
          <a:xfrm>
            <a:off x="1317419" y="131808"/>
            <a:ext cx="9559076" cy="865717"/>
          </a:xfrm>
        </p:spPr>
        <p:txBody>
          <a:bodyPr lIns="0" tIns="0" rIns="0" bIns="0" anchorCtr="1"/>
          <a:lstStyle>
            <a:lvl1pPr algn="ctr">
              <a:lnSpc>
                <a:spcPct val="80000"/>
              </a:lnSpc>
              <a:defRPr sz="4800">
                <a:solidFill>
                  <a:srgbClr val="27348B"/>
                </a:solidFill>
              </a:defRPr>
            </a:lvl1pPr>
          </a:lstStyle>
          <a:p>
            <a:pPr lvl="0"/>
            <a:endParaRPr lang="es-PE"/>
          </a:p>
        </p:txBody>
      </p:sp>
    </p:spTree>
    <p:extLst>
      <p:ext uri="{BB962C8B-B14F-4D97-AF65-F5344CB8AC3E}">
        <p14:creationId xmlns:p14="http://schemas.microsoft.com/office/powerpoint/2010/main" val="167268907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18_Contents slide layout">
    <p:spTree>
      <p:nvGrpSpPr>
        <p:cNvPr id="1" name=""/>
        <p:cNvGrpSpPr/>
        <p:nvPr/>
      </p:nvGrpSpPr>
      <p:grpSpPr>
        <a:xfrm>
          <a:off x="0" y="0"/>
          <a:ext cx="0" cy="0"/>
        </a:xfrm>
      </p:grpSpPr>
      <p:sp>
        <p:nvSpPr>
          <p:cNvPr id="2" name="Text Placeholder 9">
            <a:extLst>
              <a:ext uri="{FF2B5EF4-FFF2-40B4-BE49-F238E27FC236}">
                <a16:creationId xmlns:a16="http://schemas.microsoft.com/office/drawing/2014/main" id="{4171F13A-6DA0-4426-8EDC-37F4E7325DF6}"/>
              </a:ext>
            </a:extLst>
          </p:cNvPr>
          <p:cNvSpPr txBox="1">
            <a:spLocks noGrp="1"/>
          </p:cNvSpPr>
          <p:nvPr>
            <p:ph type="body" idx="4294967295"/>
          </p:nvPr>
        </p:nvSpPr>
        <p:spPr>
          <a:xfrm>
            <a:off x="309409" y="339512"/>
            <a:ext cx="11573195" cy="724241"/>
          </a:xfrm>
        </p:spPr>
        <p:txBody>
          <a:bodyPr anchor="ctr" anchorCtr="1"/>
          <a:lstStyle>
            <a:lvl1pPr marL="0" indent="0" algn="ctr">
              <a:buNone/>
              <a:defRPr lang="en-US" sz="5400">
                <a:solidFill>
                  <a:srgbClr val="FFFFFF"/>
                </a:solidFill>
                <a:latin typeface="Arial"/>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42409065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9_Icon sets layout">
    <p:spTree>
      <p:nvGrpSpPr>
        <p:cNvPr id="1" name=""/>
        <p:cNvGrpSpPr/>
        <p:nvPr/>
      </p:nvGrpSpPr>
      <p:grpSpPr>
        <a:xfrm>
          <a:off x="0" y="0"/>
          <a:ext cx="0" cy="0"/>
        </a:xfrm>
      </p:grpSpPr>
      <p:sp>
        <p:nvSpPr>
          <p:cNvPr id="2" name="Text Placeholder 9">
            <a:extLst>
              <a:ext uri="{FF2B5EF4-FFF2-40B4-BE49-F238E27FC236}">
                <a16:creationId xmlns:a16="http://schemas.microsoft.com/office/drawing/2014/main" id="{D9C169F7-448B-4F3C-9472-586B38BAA5CC}"/>
              </a:ext>
            </a:extLst>
          </p:cNvPr>
          <p:cNvSpPr txBox="1">
            <a:spLocks noGrp="1"/>
          </p:cNvSpPr>
          <p:nvPr>
            <p:ph type="body" idx="4294967295"/>
          </p:nvPr>
        </p:nvSpPr>
        <p:spPr>
          <a:xfrm>
            <a:off x="323528" y="123482"/>
            <a:ext cx="11573195" cy="724241"/>
          </a:xfrm>
        </p:spPr>
        <p:txBody>
          <a:bodyPr anchor="ctr" anchorCtr="1"/>
          <a:lstStyle>
            <a:lvl1pPr marL="0" indent="0" algn="ctr">
              <a:buNone/>
              <a:defRPr lang="en-US" sz="5400">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27A211E2-E4E7-4294-8E63-E88688223095}"/>
              </a:ext>
            </a:extLst>
          </p:cNvPr>
          <p:cNvSpPr/>
          <p:nvPr/>
        </p:nvSpPr>
        <p:spPr>
          <a:xfrm>
            <a:off x="354020" y="1131601"/>
            <a:ext cx="3560771" cy="5402555"/>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18352"/>
          </a:solidFill>
          <a:ln cap="flat">
            <a:noFill/>
            <a:prstDash val="solid"/>
          </a:ln>
        </p:spPr>
        <p:txBody>
          <a:bodyPr vert="horz" wrap="square" lIns="121920" tIns="60960" rIns="121920" bIns="6096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37E777A8-D4C8-4CC2-A72A-517DCE2F5DDD}"/>
              </a:ext>
            </a:extLst>
          </p:cNvPr>
          <p:cNvSpPr/>
          <p:nvPr/>
        </p:nvSpPr>
        <p:spPr>
          <a:xfrm>
            <a:off x="456482" y="1296682"/>
            <a:ext cx="130868" cy="426576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5" name="Grupo 5">
            <a:extLst>
              <a:ext uri="{FF2B5EF4-FFF2-40B4-BE49-F238E27FC236}">
                <a16:creationId xmlns:a16="http://schemas.microsoft.com/office/drawing/2014/main" id="{491EB62D-307B-45E8-BFB8-297B2DECA6DC}"/>
              </a:ext>
            </a:extLst>
          </p:cNvPr>
          <p:cNvGrpSpPr/>
          <p:nvPr/>
        </p:nvGrpSpPr>
        <p:grpSpPr>
          <a:xfrm>
            <a:off x="1396044" y="1837570"/>
            <a:ext cx="2232245" cy="1861361"/>
            <a:chOff x="1047033" y="1378177"/>
            <a:chExt cx="1674184" cy="1396020"/>
          </a:xfrm>
        </p:grpSpPr>
        <p:sp>
          <p:nvSpPr>
            <p:cNvPr id="6" name="TextBox 57">
              <a:extLst>
                <a:ext uri="{FF2B5EF4-FFF2-40B4-BE49-F238E27FC236}">
                  <a16:creationId xmlns:a16="http://schemas.microsoft.com/office/drawing/2014/main" id="{8C90B53A-71F7-4233-808A-AFB00352B263}"/>
                </a:ext>
              </a:extLst>
            </p:cNvPr>
            <p:cNvSpPr txBox="1"/>
            <p:nvPr/>
          </p:nvSpPr>
          <p:spPr>
            <a:xfrm>
              <a:off x="1047033" y="1378177"/>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B45AC434-106D-4AB9-B2D5-E5F7860B59D2}"/>
                </a:ext>
              </a:extLst>
            </p:cNvPr>
            <p:cNvSpPr txBox="1"/>
            <p:nvPr/>
          </p:nvSpPr>
          <p:spPr>
            <a:xfrm>
              <a:off x="1047033" y="2012450"/>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BF9F9560-C7DD-4CCD-BC42-5AE0102467DE}"/>
              </a:ext>
            </a:extLst>
          </p:cNvPr>
          <p:cNvSpPr txBox="1"/>
          <p:nvPr/>
        </p:nvSpPr>
        <p:spPr>
          <a:xfrm>
            <a:off x="1613198" y="5833895"/>
            <a:ext cx="2232001" cy="400110"/>
          </a:xfrm>
          <a:prstGeom prst="rect">
            <a:avLst/>
          </a:prstGeom>
          <a:noFill/>
          <a:ln cap="flat">
            <a:noFill/>
          </a:ln>
        </p:spPr>
        <p:txBody>
          <a:bodyPr vert="horz" wrap="square" lIns="121920" tIns="60960" rIns="121920" bIns="60960" anchor="ctr" anchorCtr="0" compatLnSpc="1">
            <a:sp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FC3DD071-130F-4F61-9D54-47CF20D3D8DC}"/>
              </a:ext>
            </a:extLst>
          </p:cNvPr>
          <p:cNvSpPr txBox="1"/>
          <p:nvPr/>
        </p:nvSpPr>
        <p:spPr>
          <a:xfrm>
            <a:off x="910999" y="4206577"/>
            <a:ext cx="2717292" cy="1600438"/>
          </a:xfrm>
          <a:prstGeom prst="rect">
            <a:avLst/>
          </a:prstGeom>
          <a:noFill/>
          <a:ln cap="flat">
            <a:noFill/>
          </a:ln>
        </p:spPr>
        <p:txBody>
          <a:bodyPr vert="horz" wrap="square" lIns="121920" tIns="60960" rIns="121920" bIns="60960" anchor="ctr" anchorCtr="0" compatLnSpc="1">
            <a:spAutoFit/>
          </a:bodyPr>
          <a:lstStyle/>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99E755BA-C400-4F9F-8CEC-84476F94F4F2}"/>
              </a:ext>
            </a:extLst>
          </p:cNvPr>
          <p:cNvGrpSpPr/>
          <p:nvPr/>
        </p:nvGrpSpPr>
        <p:grpSpPr>
          <a:xfrm>
            <a:off x="567160" y="5403421"/>
            <a:ext cx="976456" cy="976456"/>
            <a:chOff x="425370" y="4052566"/>
            <a:chExt cx="732342" cy="732342"/>
          </a:xfrm>
        </p:grpSpPr>
        <p:sp>
          <p:nvSpPr>
            <p:cNvPr id="11" name="Lágrima 15">
              <a:extLst>
                <a:ext uri="{FF2B5EF4-FFF2-40B4-BE49-F238E27FC236}">
                  <a16:creationId xmlns:a16="http://schemas.microsoft.com/office/drawing/2014/main" id="{B92C08FD-1E55-43AA-B232-B7D9356ABBEA}"/>
                </a:ext>
              </a:extLst>
            </p:cNvPr>
            <p:cNvSpPr/>
            <p:nvPr/>
          </p:nvSpPr>
          <p:spPr>
            <a:xfrm rot="10799991">
              <a:off x="425370" y="4052566"/>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ndParaRPr>
            </a:p>
          </p:txBody>
        </p:sp>
        <p:grpSp>
          <p:nvGrpSpPr>
            <p:cNvPr id="12" name="Grupo 16">
              <a:extLst>
                <a:ext uri="{FF2B5EF4-FFF2-40B4-BE49-F238E27FC236}">
                  <a16:creationId xmlns:a16="http://schemas.microsoft.com/office/drawing/2014/main" id="{9FABED77-79F1-4FB1-ACD9-6F3E7FEA7CE5}"/>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D24BF201-3025-4F17-82F0-7E8CF99A2C14}"/>
                  </a:ext>
                </a:extLst>
              </p:cNvPr>
              <p:cNvSpPr/>
              <p:nvPr/>
            </p:nvSpPr>
            <p:spPr>
              <a:xfrm>
                <a:off x="552251" y="4171831"/>
                <a:ext cx="287752" cy="481175"/>
              </a:xfrm>
              <a:custGeom>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8EB4F170-9A72-4EE1-BA61-B281DFC503B0}"/>
                  </a:ext>
                </a:extLst>
              </p:cNvPr>
              <p:cNvSpPr/>
              <p:nvPr/>
            </p:nvSpPr>
            <p:spPr>
              <a:xfrm>
                <a:off x="851370" y="4263655"/>
                <a:ext cx="197967" cy="239335"/>
              </a:xfrm>
              <a:custGeom>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FDC37B9D-ED2F-4DFD-907F-F27567ACCBD5}"/>
                  </a:ext>
                </a:extLst>
              </p:cNvPr>
              <p:cNvSpPr/>
              <p:nvPr/>
            </p:nvSpPr>
            <p:spPr>
              <a:xfrm>
                <a:off x="851370" y="4297981"/>
                <a:ext cx="162516" cy="260933"/>
              </a:xfrm>
              <a:custGeom>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6489AEBD-0C64-4DB5-BFBF-B9CD18890BA5}"/>
              </a:ext>
            </a:extLst>
          </p:cNvPr>
          <p:cNvSpPr/>
          <p:nvPr/>
        </p:nvSpPr>
        <p:spPr>
          <a:xfrm rot="5400013">
            <a:off x="2598574" y="5216745"/>
            <a:ext cx="101644" cy="222462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cap="flat">
            <a:noFill/>
            <a:prstDash val="solid"/>
          </a:ln>
        </p:spPr>
        <p:txBody>
          <a:bodyPr vert="horz" wrap="square" lIns="121920" tIns="60960" rIns="121920" bIns="6096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17" name="Grupo 14">
            <a:extLst>
              <a:ext uri="{FF2B5EF4-FFF2-40B4-BE49-F238E27FC236}">
                <a16:creationId xmlns:a16="http://schemas.microsoft.com/office/drawing/2014/main" id="{24C85DD9-C273-46E8-A713-A0AF66DF0A06}"/>
              </a:ext>
            </a:extLst>
          </p:cNvPr>
          <p:cNvGrpSpPr/>
          <p:nvPr/>
        </p:nvGrpSpPr>
        <p:grpSpPr>
          <a:xfrm>
            <a:off x="2855927" y="1296682"/>
            <a:ext cx="905780" cy="910364"/>
            <a:chOff x="2141945" y="972510"/>
            <a:chExt cx="679335" cy="682773"/>
          </a:xfrm>
          <a:solidFill>
            <a:schemeClr val="bg1"/>
          </a:solidFill>
        </p:grpSpPr>
        <p:sp>
          <p:nvSpPr>
            <p:cNvPr id="18" name="Rounded Rectangle 3">
              <a:extLst>
                <a:ext uri="{FF2B5EF4-FFF2-40B4-BE49-F238E27FC236}">
                  <a16:creationId xmlns:a16="http://schemas.microsoft.com/office/drawing/2014/main" id="{3332CFED-D853-456E-8F90-EE9CB128BC00}"/>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pFill/>
            <a:ln cap="flat">
              <a:noFill/>
              <a:prstDash val="solid"/>
            </a:ln>
          </p:spPr>
          <p:txBody>
            <a:bodyPr vert="horz" wrap="square" lIns="91440" tIns="45720" rIns="91440" bIns="4572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FC484297-4718-4458-94E9-0E9583C54164}"/>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grpFill/>
            <a:ln cap="flat">
              <a:noFill/>
              <a:prstDash val="solid"/>
            </a:ln>
          </p:spPr>
          <p:txBody>
            <a:bodyPr vert="horz" wrap="square" lIns="91440" tIns="45720" rIns="91440" bIns="45720" anchor="ctr" anchorCtr="1" compatLnSpc="1">
              <a:noAutofit/>
            </a:bodyPr>
            <a:lstStyle/>
            <a:p>
              <a:pPr marL="0" marR="0" lvl="0" indent="0" algn="ctr"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1D142922-6C26-4132-B712-FD2AC3AE9916}"/>
              </a:ext>
            </a:extLst>
          </p:cNvPr>
          <p:cNvGrpSpPr/>
          <p:nvPr/>
        </p:nvGrpSpPr>
        <p:grpSpPr>
          <a:xfrm>
            <a:off x="627243" y="5458043"/>
            <a:ext cx="849367" cy="849367"/>
            <a:chOff x="470431" y="4093531"/>
            <a:chExt cx="637025" cy="637025"/>
          </a:xfrm>
        </p:grpSpPr>
        <p:sp>
          <p:nvSpPr>
            <p:cNvPr id="21" name="Forma libre: forma 30">
              <a:extLst>
                <a:ext uri="{FF2B5EF4-FFF2-40B4-BE49-F238E27FC236}">
                  <a16:creationId xmlns:a16="http://schemas.microsoft.com/office/drawing/2014/main" id="{6546733A-FEA5-4DF5-B252-7D29C8C121D8}"/>
                </a:ext>
              </a:extLst>
            </p:cNvPr>
            <p:cNvSpPr/>
            <p:nvPr/>
          </p:nvSpPr>
          <p:spPr>
            <a:xfrm>
              <a:off x="470431" y="4093531"/>
              <a:ext cx="637025" cy="637025"/>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18352"/>
            </a:solidFill>
            <a:ln cap="flat">
              <a:noFill/>
              <a:prstDash val="solid"/>
            </a:ln>
          </p:spPr>
          <p:txBody>
            <a:bodyPr vert="horz" wrap="square" lIns="91440" tIns="45720" rIns="91440" bIns="45720" anchor="ctr"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B85BCA69-C55F-4587-A407-F49CF6D959F5}"/>
                </a:ext>
              </a:extLst>
            </p:cNvPr>
            <p:cNvSpPr/>
            <p:nvPr/>
          </p:nvSpPr>
          <p:spPr>
            <a:xfrm>
              <a:off x="552379" y="4171785"/>
              <a:ext cx="496510" cy="480480"/>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4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60579309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1_PPTMON slide">
    <p:spTree>
      <p:nvGrpSpPr>
        <p:cNvPr id="1" name=""/>
        <p:cNvGrpSpPr/>
        <p:nvPr/>
      </p:nvGrpSpPr>
      <p:grpSpPr>
        <a:xfrm>
          <a:off x="0" y="0"/>
          <a:ext cx="0" cy="0"/>
        </a:xfrm>
      </p:grpSpPr>
      <p:sp>
        <p:nvSpPr>
          <p:cNvPr id="4" name="그림 개체 틀 4">
            <a:extLst>
              <a:ext uri="{FF2B5EF4-FFF2-40B4-BE49-F238E27FC236}">
                <a16:creationId xmlns:a16="http://schemas.microsoft.com/office/drawing/2014/main" id="{39782A9E-925F-432D-A693-9EED36ECBB55}"/>
              </a:ext>
            </a:extLst>
          </p:cNvPr>
          <p:cNvSpPr>
            <a:spLocks noGrp="1"/>
          </p:cNvSpPr>
          <p:nvPr>
            <p:ph type="pic" sz="quarter" idx="11" hasCustomPrompt="1"/>
          </p:nvPr>
        </p:nvSpPr>
        <p:spPr>
          <a:xfrm>
            <a:off x="0" y="0"/>
            <a:ext cx="3936733" cy="685800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a:t>Click icon to add picture</a:t>
            </a:r>
            <a:endParaRPr lang="ko-KR" altLang="en-US"/>
          </a:p>
        </p:txBody>
      </p:sp>
    </p:spTree>
    <p:extLst>
      <p:ext uri="{BB962C8B-B14F-4D97-AF65-F5344CB8AC3E}">
        <p14:creationId xmlns:p14="http://schemas.microsoft.com/office/powerpoint/2010/main" val="759640386"/>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PPTMON slide">
    <p:spTree>
      <p:nvGrpSpPr>
        <p:cNvPr id="1" name=""/>
        <p:cNvGrpSpPr/>
        <p:nvPr/>
      </p:nvGrpSpPr>
      <p:grpSpPr>
        <a:xfrm>
          <a:off x="0" y="0"/>
          <a:ext cx="0" cy="0"/>
        </a:xfrm>
      </p:grpSpPr>
      <p:sp>
        <p:nvSpPr>
          <p:cNvPr id="7" name="그림 개체 틀 4">
            <a:extLst>
              <a:ext uri="{FF2B5EF4-FFF2-40B4-BE49-F238E27FC236}">
                <a16:creationId xmlns:a16="http://schemas.microsoft.com/office/drawing/2014/main" id="{6A87BC1D-892E-4FAD-8BCC-5DE37320D017}"/>
              </a:ext>
            </a:extLst>
          </p:cNvPr>
          <p:cNvSpPr>
            <a:spLocks noGrp="1"/>
          </p:cNvSpPr>
          <p:nvPr>
            <p:ph type="pic" sz="quarter" idx="11" hasCustomPrompt="1"/>
          </p:nvPr>
        </p:nvSpPr>
        <p:spPr>
          <a:xfrm>
            <a:off x="3096928" y="924025"/>
            <a:ext cx="1898584" cy="5009950"/>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a:t>Click icon to add picture</a:t>
            </a:r>
            <a:endParaRPr lang="ko-KR" altLang="en-US"/>
          </a:p>
        </p:txBody>
      </p:sp>
    </p:spTree>
    <p:extLst>
      <p:ext uri="{BB962C8B-B14F-4D97-AF65-F5344CB8AC3E}">
        <p14:creationId xmlns:p14="http://schemas.microsoft.com/office/powerpoint/2010/main" val="1927796754"/>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_Custom Layout">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7938C857-5BC3-47DC-93C6-9FC3981641F2}"/>
              </a:ext>
            </a:extLst>
          </p:cNvPr>
          <p:cNvSpPr>
            <a:spLocks noGrp="1"/>
          </p:cNvSpPr>
          <p:nvPr>
            <p:ph type="pic" sz="quarter" idx="10"/>
          </p:nvPr>
        </p:nvSpPr>
        <p:spPr>
          <a:xfrm>
            <a:off x="4586514" y="-1"/>
            <a:ext cx="6473372" cy="4542971"/>
          </a:xfrm>
          <a:custGeom>
            <a:gdLst>
              <a:gd name="connsiteX0" fmla="*/ 0 w 6473372"/>
              <a:gd name="connsiteY0" fmla="*/ 0 h 4542971"/>
              <a:gd name="connsiteX1" fmla="*/ 6473372 w 6473372"/>
              <a:gd name="connsiteY1" fmla="*/ 0 h 4542971"/>
              <a:gd name="connsiteX2" fmla="*/ 6473372 w 6473372"/>
              <a:gd name="connsiteY2" fmla="*/ 4542971 h 4542971"/>
              <a:gd name="connsiteX3" fmla="*/ 0 w 6473372"/>
              <a:gd name="connsiteY3" fmla="*/ 4542971 h 4542971"/>
            </a:gdLst>
            <a:cxnLst>
              <a:cxn ang="0">
                <a:pos x="connsiteX0" y="connsiteY0"/>
              </a:cxn>
              <a:cxn ang="0">
                <a:pos x="connsiteX1" y="connsiteY1"/>
              </a:cxn>
              <a:cxn ang="0">
                <a:pos x="connsiteX2" y="connsiteY2"/>
              </a:cxn>
              <a:cxn ang="0">
                <a:pos x="connsiteX3" y="connsiteY3"/>
              </a:cxn>
            </a:cxnLst>
            <a:rect l="l" t="t" r="r" b="b"/>
            <a:pathLst>
              <a:path w="6473372" h="4542971">
                <a:moveTo>
                  <a:pt x="0" y="0"/>
                </a:moveTo>
                <a:lnTo>
                  <a:pt x="6473372" y="0"/>
                </a:lnTo>
                <a:lnTo>
                  <a:pt x="6473372" y="4542971"/>
                </a:lnTo>
                <a:lnTo>
                  <a:pt x="0" y="4542971"/>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6333076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_Custom Layout">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A50597AB-9977-475F-BECA-6E71A973459B}"/>
              </a:ext>
            </a:extLst>
          </p:cNvPr>
          <p:cNvSpPr>
            <a:spLocks noGrp="1"/>
          </p:cNvSpPr>
          <p:nvPr>
            <p:ph type="pic" sz="quarter" idx="10"/>
          </p:nvPr>
        </p:nvSpPr>
        <p:spPr>
          <a:xfrm>
            <a:off x="4071257" y="867228"/>
            <a:ext cx="4049486" cy="4746171"/>
          </a:xfrm>
          <a:custGeom>
            <a:gdLst>
              <a:gd name="connsiteX0" fmla="*/ 866862 w 4049486"/>
              <a:gd name="connsiteY0" fmla="*/ 1763068 h 4746171"/>
              <a:gd name="connsiteX1" fmla="*/ 866862 w 4049486"/>
              <a:gd name="connsiteY1" fmla="*/ 2983103 h 4746171"/>
              <a:gd name="connsiteX2" fmla="*/ 3182624 w 4049486"/>
              <a:gd name="connsiteY2" fmla="*/ 2983103 h 4746171"/>
              <a:gd name="connsiteX3" fmla="*/ 3182624 w 4049486"/>
              <a:gd name="connsiteY3" fmla="*/ 1763068 h 4746171"/>
              <a:gd name="connsiteX4" fmla="*/ 0 w 4049486"/>
              <a:gd name="connsiteY4" fmla="*/ 0 h 4746171"/>
              <a:gd name="connsiteX5" fmla="*/ 4049486 w 4049486"/>
              <a:gd name="connsiteY5" fmla="*/ 0 h 4746171"/>
              <a:gd name="connsiteX6" fmla="*/ 4049486 w 4049486"/>
              <a:gd name="connsiteY6" fmla="*/ 4746171 h 4746171"/>
              <a:gd name="connsiteX7" fmla="*/ 0 w 4049486"/>
              <a:gd name="connsiteY7" fmla="*/ 4746171 h 4746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9486" h="4746171">
                <a:moveTo>
                  <a:pt x="866862" y="1763068"/>
                </a:moveTo>
                <a:lnTo>
                  <a:pt x="866862" y="2983103"/>
                </a:lnTo>
                <a:lnTo>
                  <a:pt x="3182624" y="2983103"/>
                </a:lnTo>
                <a:lnTo>
                  <a:pt x="3182624" y="1763068"/>
                </a:lnTo>
                <a:close/>
                <a:moveTo>
                  <a:pt x="0" y="0"/>
                </a:moveTo>
                <a:lnTo>
                  <a:pt x="4049486" y="0"/>
                </a:lnTo>
                <a:lnTo>
                  <a:pt x="4049486" y="4746171"/>
                </a:lnTo>
                <a:lnTo>
                  <a:pt x="0" y="4746171"/>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48956607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5_Custom Layout">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DE98F9E1-C7BA-4A56-AFFF-E191C0F82683}"/>
              </a:ext>
            </a:extLst>
          </p:cNvPr>
          <p:cNvSpPr>
            <a:spLocks noGrp="1"/>
          </p:cNvSpPr>
          <p:nvPr>
            <p:ph type="pic" sz="quarter" idx="10"/>
          </p:nvPr>
        </p:nvSpPr>
        <p:spPr>
          <a:xfrm>
            <a:off x="-1" y="0"/>
            <a:ext cx="6126745" cy="6105832"/>
          </a:xfrm>
          <a:custGeom>
            <a:gdLst>
              <a:gd name="connsiteX0" fmla="*/ 1850570 w 6126745"/>
              <a:gd name="connsiteY0" fmla="*/ 376387 h 6105832"/>
              <a:gd name="connsiteX1" fmla="*/ 3282932 w 6126745"/>
              <a:gd name="connsiteY1" fmla="*/ 1808748 h 6105832"/>
              <a:gd name="connsiteX2" fmla="*/ 1850570 w 6126745"/>
              <a:gd name="connsiteY2" fmla="*/ 3241110 h 6105832"/>
              <a:gd name="connsiteX3" fmla="*/ 418209 w 6126745"/>
              <a:gd name="connsiteY3" fmla="*/ 1808748 h 6105832"/>
              <a:gd name="connsiteX4" fmla="*/ 1850570 w 6126745"/>
              <a:gd name="connsiteY4" fmla="*/ 376387 h 6105832"/>
              <a:gd name="connsiteX5" fmla="*/ 2970233 w 6126745"/>
              <a:gd name="connsiteY5" fmla="*/ 0 h 6105832"/>
              <a:gd name="connsiteX6" fmla="*/ 5716027 w 6126745"/>
              <a:gd name="connsiteY6" fmla="*/ 0 h 6105832"/>
              <a:gd name="connsiteX7" fmla="*/ 5790703 w 6126745"/>
              <a:gd name="connsiteY7" fmla="*/ 165179 h 6105832"/>
              <a:gd name="connsiteX8" fmla="*/ 6126745 w 6126745"/>
              <a:gd name="connsiteY8" fmla="*/ 1829659 h 6105832"/>
              <a:gd name="connsiteX9" fmla="*/ 1850571 w 6126745"/>
              <a:gd name="connsiteY9" fmla="*/ 6105832 h 6105832"/>
              <a:gd name="connsiteX10" fmla="*/ 186092 w 6126745"/>
              <a:gd name="connsiteY10" fmla="*/ 5769790 h 6105832"/>
              <a:gd name="connsiteX11" fmla="*/ 1 w 6126745"/>
              <a:gd name="connsiteY11" fmla="*/ 5685660 h 6105832"/>
              <a:gd name="connsiteX12" fmla="*/ 1 w 6126745"/>
              <a:gd name="connsiteY12" fmla="*/ 2914899 h 6105832"/>
              <a:gd name="connsiteX13" fmla="*/ 70048 w 6126745"/>
              <a:gd name="connsiteY13" fmla="*/ 3030200 h 6105832"/>
              <a:gd name="connsiteX14" fmla="*/ 1850571 w 6126745"/>
              <a:gd name="connsiteY14" fmla="*/ 3976896 h 6105832"/>
              <a:gd name="connsiteX15" fmla="*/ 3997809 w 6126745"/>
              <a:gd name="connsiteY15" fmla="*/ 1829659 h 6105832"/>
              <a:gd name="connsiteX16" fmla="*/ 3051113 w 6126745"/>
              <a:gd name="connsiteY16" fmla="*/ 49136 h 6105832"/>
              <a:gd name="connsiteX17" fmla="*/ 0 w 6126745"/>
              <a:gd name="connsiteY17" fmla="*/ 0 h 6105832"/>
              <a:gd name="connsiteX18" fmla="*/ 730909 w 6126745"/>
              <a:gd name="connsiteY18" fmla="*/ 0 h 6105832"/>
              <a:gd name="connsiteX19" fmla="*/ 650029 w 6126745"/>
              <a:gd name="connsiteY19" fmla="*/ 49136 h 6105832"/>
              <a:gd name="connsiteX20" fmla="*/ 70047 w 6126745"/>
              <a:gd name="connsiteY20" fmla="*/ 629117 h 6105832"/>
              <a:gd name="connsiteX21" fmla="*/ 0 w 6126745"/>
              <a:gd name="connsiteY21" fmla="*/ 744419 h 61058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26745" h="6105832">
                <a:moveTo>
                  <a:pt x="1850570" y="376387"/>
                </a:moveTo>
                <a:cubicBezTo>
                  <a:pt x="2641642" y="376387"/>
                  <a:pt x="3282932" y="1017677"/>
                  <a:pt x="3282932" y="1808748"/>
                </a:cubicBezTo>
                <a:cubicBezTo>
                  <a:pt x="3282932" y="2599819"/>
                  <a:pt x="2641642" y="3241110"/>
                  <a:pt x="1850570" y="3241110"/>
                </a:cubicBezTo>
                <a:cubicBezTo>
                  <a:pt x="1059499" y="3241110"/>
                  <a:pt x="418209" y="2599819"/>
                  <a:pt x="418209" y="1808748"/>
                </a:cubicBezTo>
                <a:cubicBezTo>
                  <a:pt x="418209" y="1017677"/>
                  <a:pt x="1059499" y="376387"/>
                  <a:pt x="1850570" y="376387"/>
                </a:cubicBezTo>
                <a:close/>
                <a:moveTo>
                  <a:pt x="2970233" y="0"/>
                </a:moveTo>
                <a:lnTo>
                  <a:pt x="5716027" y="0"/>
                </a:lnTo>
                <a:lnTo>
                  <a:pt x="5790703" y="165179"/>
                </a:lnTo>
                <a:cubicBezTo>
                  <a:pt x="6007088" y="676773"/>
                  <a:pt x="6126745" y="1239243"/>
                  <a:pt x="6126745" y="1829659"/>
                </a:cubicBezTo>
                <a:cubicBezTo>
                  <a:pt x="6126745" y="4191325"/>
                  <a:pt x="4212238" y="6105832"/>
                  <a:pt x="1850571" y="6105832"/>
                </a:cubicBezTo>
                <a:cubicBezTo>
                  <a:pt x="1260155" y="6105832"/>
                  <a:pt x="697686" y="5986175"/>
                  <a:pt x="186092" y="5769790"/>
                </a:cubicBezTo>
                <a:lnTo>
                  <a:pt x="1" y="5685660"/>
                </a:lnTo>
                <a:lnTo>
                  <a:pt x="1" y="2914899"/>
                </a:lnTo>
                <a:lnTo>
                  <a:pt x="70048" y="3030200"/>
                </a:lnTo>
                <a:cubicBezTo>
                  <a:pt x="455922" y="3601369"/>
                  <a:pt x="1109392" y="3976896"/>
                  <a:pt x="1850571" y="3976896"/>
                </a:cubicBezTo>
                <a:cubicBezTo>
                  <a:pt x="3036458" y="3976896"/>
                  <a:pt x="3997809" y="3015545"/>
                  <a:pt x="3997809" y="1829659"/>
                </a:cubicBezTo>
                <a:cubicBezTo>
                  <a:pt x="3997809" y="1088480"/>
                  <a:pt x="3622281" y="435010"/>
                  <a:pt x="3051113" y="49136"/>
                </a:cubicBezTo>
                <a:close/>
                <a:moveTo>
                  <a:pt x="0" y="0"/>
                </a:moveTo>
                <a:lnTo>
                  <a:pt x="730909" y="0"/>
                </a:lnTo>
                <a:lnTo>
                  <a:pt x="650029" y="49136"/>
                </a:lnTo>
                <a:cubicBezTo>
                  <a:pt x="421562" y="203485"/>
                  <a:pt x="224397" y="400651"/>
                  <a:pt x="70047" y="629117"/>
                </a:cubicBezTo>
                <a:lnTo>
                  <a:pt x="0" y="744419"/>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21285876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8_Custom Layout">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4D31BB21-AD31-4DBC-84FC-9E821AABD60C}"/>
              </a:ext>
            </a:extLst>
          </p:cNvPr>
          <p:cNvSpPr>
            <a:spLocks noGrp="1"/>
          </p:cNvSpPr>
          <p:nvPr>
            <p:ph type="pic" sz="quarter" idx="10"/>
          </p:nvPr>
        </p:nvSpPr>
        <p:spPr>
          <a:xfrm>
            <a:off x="6492425" y="0"/>
            <a:ext cx="2158461" cy="5152193"/>
          </a:xfrm>
          <a:custGeom>
            <a:gdLst>
              <a:gd name="connsiteX0" fmla="*/ 0 w 2158461"/>
              <a:gd name="connsiteY0" fmla="*/ 0 h 5152193"/>
              <a:gd name="connsiteX1" fmla="*/ 2158461 w 2158461"/>
              <a:gd name="connsiteY1" fmla="*/ 0 h 5152193"/>
              <a:gd name="connsiteX2" fmla="*/ 2158461 w 2158461"/>
              <a:gd name="connsiteY2" fmla="*/ 5152193 h 5152193"/>
              <a:gd name="connsiteX3" fmla="*/ 0 w 2158461"/>
              <a:gd name="connsiteY3" fmla="*/ 5152193 h 5152193"/>
            </a:gdLst>
            <a:cxnLst>
              <a:cxn ang="0">
                <a:pos x="connsiteX0" y="connsiteY0"/>
              </a:cxn>
              <a:cxn ang="0">
                <a:pos x="connsiteX1" y="connsiteY1"/>
              </a:cxn>
              <a:cxn ang="0">
                <a:pos x="connsiteX2" y="connsiteY2"/>
              </a:cxn>
              <a:cxn ang="0">
                <a:pos x="connsiteX3" y="connsiteY3"/>
              </a:cxn>
            </a:cxnLst>
            <a:rect l="l" t="t" r="r" b="b"/>
            <a:pathLst>
              <a:path w="2158461" h="5152193">
                <a:moveTo>
                  <a:pt x="0" y="0"/>
                </a:moveTo>
                <a:lnTo>
                  <a:pt x="2158461" y="0"/>
                </a:lnTo>
                <a:lnTo>
                  <a:pt x="2158461" y="5152193"/>
                </a:lnTo>
                <a:lnTo>
                  <a:pt x="0" y="5152193"/>
                </a:lnTo>
                <a:close/>
              </a:path>
            </a:pathLst>
          </a:custGeom>
        </p:spPr>
        <p:txBody>
          <a:bodyPr wrap="square">
            <a:noAutofit/>
          </a:bodyPr>
          <a:lstStyle>
            <a:lvl1pPr>
              <a:defRPr sz="1200"/>
            </a:lvl1pPr>
          </a:lstStyle>
          <a:p>
            <a:endParaRPr lang="en-ID"/>
          </a:p>
        </p:txBody>
      </p:sp>
      <p:sp>
        <p:nvSpPr>
          <p:cNvPr id="8" name="Picture Placeholder 7">
            <a:extLst>
              <a:ext uri="{FF2B5EF4-FFF2-40B4-BE49-F238E27FC236}">
                <a16:creationId xmlns:a16="http://schemas.microsoft.com/office/drawing/2014/main" id="{DD16D00C-ECAF-401B-A6C6-CB1EB1100E35}"/>
              </a:ext>
            </a:extLst>
          </p:cNvPr>
          <p:cNvSpPr>
            <a:spLocks noGrp="1"/>
          </p:cNvSpPr>
          <p:nvPr>
            <p:ph type="pic" sz="quarter" idx="11"/>
          </p:nvPr>
        </p:nvSpPr>
        <p:spPr>
          <a:xfrm>
            <a:off x="8898708" y="1705807"/>
            <a:ext cx="2158461" cy="5152193"/>
          </a:xfrm>
          <a:custGeom>
            <a:gdLst>
              <a:gd name="connsiteX0" fmla="*/ 0 w 2158461"/>
              <a:gd name="connsiteY0" fmla="*/ 0 h 5152193"/>
              <a:gd name="connsiteX1" fmla="*/ 2158461 w 2158461"/>
              <a:gd name="connsiteY1" fmla="*/ 0 h 5152193"/>
              <a:gd name="connsiteX2" fmla="*/ 2158461 w 2158461"/>
              <a:gd name="connsiteY2" fmla="*/ 5152193 h 5152193"/>
              <a:gd name="connsiteX3" fmla="*/ 0 w 2158461"/>
              <a:gd name="connsiteY3" fmla="*/ 5152193 h 5152193"/>
            </a:gdLst>
            <a:cxnLst>
              <a:cxn ang="0">
                <a:pos x="connsiteX0" y="connsiteY0"/>
              </a:cxn>
              <a:cxn ang="0">
                <a:pos x="connsiteX1" y="connsiteY1"/>
              </a:cxn>
              <a:cxn ang="0">
                <a:pos x="connsiteX2" y="connsiteY2"/>
              </a:cxn>
              <a:cxn ang="0">
                <a:pos x="connsiteX3" y="connsiteY3"/>
              </a:cxn>
            </a:cxnLst>
            <a:rect l="l" t="t" r="r" b="b"/>
            <a:pathLst>
              <a:path w="2158461" h="5152193">
                <a:moveTo>
                  <a:pt x="0" y="0"/>
                </a:moveTo>
                <a:lnTo>
                  <a:pt x="2158461" y="0"/>
                </a:lnTo>
                <a:lnTo>
                  <a:pt x="2158461" y="5152193"/>
                </a:lnTo>
                <a:lnTo>
                  <a:pt x="0" y="5152193"/>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80462141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0_Custom Layout">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210FF8CF-BFC5-4434-948C-EFC834DEC8B6}"/>
              </a:ext>
            </a:extLst>
          </p:cNvPr>
          <p:cNvSpPr>
            <a:spLocks noGrp="1"/>
          </p:cNvSpPr>
          <p:nvPr>
            <p:ph type="pic" sz="quarter" idx="10"/>
          </p:nvPr>
        </p:nvSpPr>
        <p:spPr>
          <a:xfrm>
            <a:off x="0" y="0"/>
            <a:ext cx="8645588" cy="6858000"/>
          </a:xfrm>
          <a:custGeom>
            <a:gdLst>
              <a:gd name="connsiteX0" fmla="*/ 0 w 8645588"/>
              <a:gd name="connsiteY0" fmla="*/ 0 h 6858000"/>
              <a:gd name="connsiteX1" fmla="*/ 8645588 w 8645588"/>
              <a:gd name="connsiteY1" fmla="*/ 0 h 6858000"/>
              <a:gd name="connsiteX2" fmla="*/ 8645588 w 8645588"/>
              <a:gd name="connsiteY2" fmla="*/ 6858000 h 6858000"/>
              <a:gd name="connsiteX3" fmla="*/ 0 w 8645588"/>
              <a:gd name="connsiteY3" fmla="*/ 6858000 h 6858000"/>
            </a:gdLst>
            <a:cxnLst>
              <a:cxn ang="0">
                <a:pos x="connsiteX0" y="connsiteY0"/>
              </a:cxn>
              <a:cxn ang="0">
                <a:pos x="connsiteX1" y="connsiteY1"/>
              </a:cxn>
              <a:cxn ang="0">
                <a:pos x="connsiteX2" y="connsiteY2"/>
              </a:cxn>
              <a:cxn ang="0">
                <a:pos x="connsiteX3" y="connsiteY3"/>
              </a:cxn>
            </a:cxnLst>
            <a:rect l="l" t="t" r="r" b="b"/>
            <a:pathLst>
              <a:path w="8645588" h="6858000">
                <a:moveTo>
                  <a:pt x="0" y="0"/>
                </a:moveTo>
                <a:lnTo>
                  <a:pt x="8645588" y="0"/>
                </a:lnTo>
                <a:lnTo>
                  <a:pt x="8645588" y="6858000"/>
                </a:lnTo>
                <a:lnTo>
                  <a:pt x="0" y="6858000"/>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62576716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2_Custom Layout">
    <p:spTree>
      <p:nvGrpSpPr>
        <p:cNvPr id="1" name=""/>
        <p:cNvGrpSpPr/>
        <p:nvPr/>
      </p:nvGrpSpPr>
      <p:grpSpPr>
        <a:xfrm>
          <a:off x="0" y="0"/>
          <a:ext cx="0" cy="0"/>
        </a:xfrm>
      </p:grpSpPr>
      <p:sp>
        <p:nvSpPr>
          <p:cNvPr id="11" name="Picture Placeholder 10">
            <a:extLst>
              <a:ext uri="{FF2B5EF4-FFF2-40B4-BE49-F238E27FC236}">
                <a16:creationId xmlns:a16="http://schemas.microsoft.com/office/drawing/2014/main" id="{E841A85D-6631-45BF-8DD3-E9F5301F62E9}"/>
              </a:ext>
            </a:extLst>
          </p:cNvPr>
          <p:cNvSpPr>
            <a:spLocks noGrp="1"/>
          </p:cNvSpPr>
          <p:nvPr userDrawn="1">
            <p:ph type="pic" sz="quarter" idx="11"/>
          </p:nvPr>
        </p:nvSpPr>
        <p:spPr>
          <a:xfrm>
            <a:off x="0" y="3429001"/>
            <a:ext cx="12192000" cy="3028951"/>
          </a:xfrm>
          <a:custGeom>
            <a:gdLst>
              <a:gd name="connsiteX0" fmla="*/ 0 w 12192000"/>
              <a:gd name="connsiteY0" fmla="*/ 0 h 3028951"/>
              <a:gd name="connsiteX1" fmla="*/ 12192000 w 12192000"/>
              <a:gd name="connsiteY1" fmla="*/ 0 h 3028951"/>
              <a:gd name="connsiteX2" fmla="*/ 12192000 w 12192000"/>
              <a:gd name="connsiteY2" fmla="*/ 3028951 h 3028951"/>
              <a:gd name="connsiteX3" fmla="*/ 0 w 12192000"/>
              <a:gd name="connsiteY3" fmla="*/ 3028951 h 3028951"/>
            </a:gdLst>
            <a:cxnLst>
              <a:cxn ang="0">
                <a:pos x="connsiteX0" y="connsiteY0"/>
              </a:cxn>
              <a:cxn ang="0">
                <a:pos x="connsiteX1" y="connsiteY1"/>
              </a:cxn>
              <a:cxn ang="0">
                <a:pos x="connsiteX2" y="connsiteY2"/>
              </a:cxn>
              <a:cxn ang="0">
                <a:pos x="connsiteX3" y="connsiteY3"/>
              </a:cxn>
            </a:cxnLst>
            <a:rect l="l" t="t" r="r" b="b"/>
            <a:pathLst>
              <a:path w="12192000" h="3028951">
                <a:moveTo>
                  <a:pt x="0" y="0"/>
                </a:moveTo>
                <a:lnTo>
                  <a:pt x="12192000" y="0"/>
                </a:lnTo>
                <a:lnTo>
                  <a:pt x="12192000" y="3028951"/>
                </a:lnTo>
                <a:lnTo>
                  <a:pt x="0" y="3028951"/>
                </a:lnTo>
                <a:close/>
              </a:path>
            </a:pathLst>
          </a:custGeom>
        </p:spPr>
        <p:txBody>
          <a:bodyPr wrap="square">
            <a:noAutofit/>
          </a:bodyPr>
          <a:lstStyle>
            <a:lvl1pPr>
              <a:defRPr sz="1200"/>
            </a:lvl1pPr>
          </a:lstStyle>
          <a:p>
            <a:endParaRPr lang="en-ID"/>
          </a:p>
        </p:txBody>
      </p:sp>
      <p:sp>
        <p:nvSpPr>
          <p:cNvPr id="13" name="Picture Placeholder 12">
            <a:extLst>
              <a:ext uri="{FF2B5EF4-FFF2-40B4-BE49-F238E27FC236}">
                <a16:creationId xmlns:a16="http://schemas.microsoft.com/office/drawing/2014/main" id="{A6FB72E1-E262-4183-9CCE-11EA9C93B7B3}"/>
              </a:ext>
            </a:extLst>
          </p:cNvPr>
          <p:cNvSpPr>
            <a:spLocks noGrp="1"/>
          </p:cNvSpPr>
          <p:nvPr userDrawn="1">
            <p:ph type="pic" sz="quarter" idx="10"/>
          </p:nvPr>
        </p:nvSpPr>
        <p:spPr>
          <a:xfrm>
            <a:off x="904474" y="1491617"/>
            <a:ext cx="5191527" cy="3874765"/>
          </a:xfrm>
          <a:custGeom>
            <a:gdLst>
              <a:gd name="connsiteX0" fmla="*/ 515998 w 5191527"/>
              <a:gd name="connsiteY0" fmla="*/ 514385 h 3874765"/>
              <a:gd name="connsiteX1" fmla="*/ 4675529 w 5191527"/>
              <a:gd name="connsiteY1" fmla="*/ 514385 h 3874765"/>
              <a:gd name="connsiteX2" fmla="*/ 4675529 w 5191527"/>
              <a:gd name="connsiteY2" fmla="*/ 3360380 h 3874765"/>
              <a:gd name="connsiteX3" fmla="*/ 515998 w 5191527"/>
              <a:gd name="connsiteY3" fmla="*/ 3360380 h 3874765"/>
              <a:gd name="connsiteX4" fmla="*/ 293242 w 5191527"/>
              <a:gd name="connsiteY4" fmla="*/ 293242 h 3874765"/>
              <a:gd name="connsiteX5" fmla="*/ 293242 w 5191527"/>
              <a:gd name="connsiteY5" fmla="*/ 3581523 h 3874765"/>
              <a:gd name="connsiteX6" fmla="*/ 4898285 w 5191527"/>
              <a:gd name="connsiteY6" fmla="*/ 3581523 h 3874765"/>
              <a:gd name="connsiteX7" fmla="*/ 4898285 w 5191527"/>
              <a:gd name="connsiteY7" fmla="*/ 293242 h 3874765"/>
              <a:gd name="connsiteX8" fmla="*/ 0 w 5191527"/>
              <a:gd name="connsiteY8" fmla="*/ 0 h 3874765"/>
              <a:gd name="connsiteX9" fmla="*/ 5191527 w 5191527"/>
              <a:gd name="connsiteY9" fmla="*/ 0 h 3874765"/>
              <a:gd name="connsiteX10" fmla="*/ 5191527 w 5191527"/>
              <a:gd name="connsiteY10" fmla="*/ 3874765 h 3874765"/>
              <a:gd name="connsiteX11" fmla="*/ 0 w 5191527"/>
              <a:gd name="connsiteY11" fmla="*/ 3874765 h 38747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91527" h="3874765">
                <a:moveTo>
                  <a:pt x="515998" y="514385"/>
                </a:moveTo>
                <a:lnTo>
                  <a:pt x="4675529" y="514385"/>
                </a:lnTo>
                <a:lnTo>
                  <a:pt x="4675529" y="3360380"/>
                </a:lnTo>
                <a:lnTo>
                  <a:pt x="515998" y="3360380"/>
                </a:lnTo>
                <a:close/>
                <a:moveTo>
                  <a:pt x="293242" y="293242"/>
                </a:moveTo>
                <a:lnTo>
                  <a:pt x="293242" y="3581523"/>
                </a:lnTo>
                <a:lnTo>
                  <a:pt x="4898285" y="3581523"/>
                </a:lnTo>
                <a:lnTo>
                  <a:pt x="4898285" y="293242"/>
                </a:lnTo>
                <a:close/>
                <a:moveTo>
                  <a:pt x="0" y="0"/>
                </a:moveTo>
                <a:lnTo>
                  <a:pt x="5191527" y="0"/>
                </a:lnTo>
                <a:lnTo>
                  <a:pt x="5191527" y="3874765"/>
                </a:lnTo>
                <a:lnTo>
                  <a:pt x="0" y="3874765"/>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66296249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3_Custom Layout">
    <p:spTree>
      <p:nvGrpSpPr>
        <p:cNvPr id="1" name=""/>
        <p:cNvGrpSpPr/>
        <p:nvPr/>
      </p:nvGrpSpPr>
      <p:grpSpPr>
        <a:xfrm>
          <a:off x="0" y="0"/>
          <a:ext cx="0" cy="0"/>
        </a:xfrm>
      </p:grpSpPr>
      <p:grpSp>
        <p:nvGrpSpPr>
          <p:cNvPr id="2" name="Grupo 1">
            <a:extLst>
              <a:ext uri="{FF2B5EF4-FFF2-40B4-BE49-F238E27FC236}">
                <a16:creationId xmlns:a16="http://schemas.microsoft.com/office/drawing/2014/main" id="{7D95D99F-BAC3-0886-E035-CB1B1D00E598}"/>
              </a:ext>
            </a:extLst>
          </p:cNvPr>
          <p:cNvGrpSpPr/>
          <p:nvPr userDrawn="1"/>
        </p:nvGrpSpPr>
        <p:grpSpPr>
          <a:xfrm>
            <a:off x="0" y="0"/>
            <a:ext cx="12192000" cy="6858000"/>
            <a:chExt cx="12192000" cy="6858000"/>
          </a:xfrm>
        </p:grpSpPr>
        <p:pic>
          <p:nvPicPr>
            <p:cNvPr id="3" name="Imagen 2">
              <a:extLst>
                <a:ext uri="{FF2B5EF4-FFF2-40B4-BE49-F238E27FC236}">
                  <a16:creationId xmlns:a16="http://schemas.microsoft.com/office/drawing/2014/main" id="{760380A4-6E5E-D76F-4840-2E9592EBD92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98578" y="0"/>
              <a:ext cx="9593422" cy="6858000"/>
            </a:xfrm>
            <a:prstGeom prst="rect">
              <a:avLst/>
            </a:prstGeom>
          </p:spPr>
        </p:pic>
        <p:pic>
          <p:nvPicPr>
            <p:cNvPr id="4" name="Imagen 3">
              <a:extLst>
                <a:ext uri="{FF2B5EF4-FFF2-40B4-BE49-F238E27FC236}">
                  <a16:creationId xmlns:a16="http://schemas.microsoft.com/office/drawing/2014/main" id="{FDACF135-E03D-4267-6812-F31704E5AB27}"/>
                </a:ext>
              </a:extLst>
            </p:cNvPr>
            <p:cNvPicPr>
              <a:picLocks noChangeAspect="1"/>
            </p:cNvPicPr>
            <p:nvPr userDrawn="1"/>
          </p:nvPicPr>
          <p:blipFill>
            <a:blip r:embed="rId1">
              <a:extLst>
                <a:ext uri="{28A0092B-C50C-407E-A947-70E740481C1C}">
                  <a14:useLocalDpi xmlns:a14="http://schemas.microsoft.com/office/drawing/2010/main" val="0"/>
                </a:ext>
              </a:extLst>
            </a:blip>
            <a:srcRect r="72913"/>
            <a:stretch>
              <a:fillRect/>
            </a:stretch>
          </p:blipFill>
          <p:spPr>
            <a:xfrm flipH="1">
              <a:off x="0" y="0"/>
              <a:ext cx="2598578" cy="6858000"/>
            </a:xfrm>
            <a:prstGeom prst="rect">
              <a:avLst/>
            </a:prstGeom>
          </p:spPr>
        </p:pic>
      </p:grpSp>
      <p:sp>
        <p:nvSpPr>
          <p:cNvPr id="5" name="Forma libre: forma 4">
            <a:extLst>
              <a:ext uri="{FF2B5EF4-FFF2-40B4-BE49-F238E27FC236}">
                <a16:creationId xmlns:a16="http://schemas.microsoft.com/office/drawing/2014/main" id="{9E8BA919-EE27-BA1B-D3C3-95C87895F3FD}"/>
              </a:ext>
            </a:extLst>
          </p:cNvPr>
          <p:cNvSpPr/>
          <p:nvPr userDrawn="1"/>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8352">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7" name="Rectangle 14">
            <a:extLst>
              <a:ext uri="{FF2B5EF4-FFF2-40B4-BE49-F238E27FC236}">
                <a16:creationId xmlns:a16="http://schemas.microsoft.com/office/drawing/2014/main" id="{EBDCB10B-3B22-4C9F-5F80-01FC23AA9354}"/>
              </a:ext>
            </a:extLst>
          </p:cNvPr>
          <p:cNvSpPr/>
          <p:nvPr userDrawn="1"/>
        </p:nvSpPr>
        <p:spPr>
          <a:xfrm>
            <a:off x="284205" y="736108"/>
            <a:ext cx="223796" cy="6121892"/>
          </a:xfrm>
          <a:prstGeom prst="rect">
            <a:avLst/>
          </a:prstGeom>
          <a:solidFill>
            <a:srgbClr val="014F3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ángulo 7">
            <a:extLst>
              <a:ext uri="{FF2B5EF4-FFF2-40B4-BE49-F238E27FC236}">
                <a16:creationId xmlns:a16="http://schemas.microsoft.com/office/drawing/2014/main" id="{AE856AAC-0E80-4874-2A53-364D3DF45567}"/>
              </a:ext>
            </a:extLst>
          </p:cNvPr>
          <p:cNvSpPr/>
          <p:nvPr userDrawn="1"/>
        </p:nvSpPr>
        <p:spPr>
          <a:xfrm>
            <a:off x="1195989" y="79600"/>
            <a:ext cx="10996011" cy="164483"/>
          </a:xfrm>
          <a:prstGeom prst="rect">
            <a:avLst/>
          </a:prstGeom>
          <a:solidFill>
            <a:srgbClr val="014F31">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9" name="Imagen 8">
            <a:extLst>
              <a:ext uri="{FF2B5EF4-FFF2-40B4-BE49-F238E27FC236}">
                <a16:creationId xmlns:a16="http://schemas.microsoft.com/office/drawing/2014/main" id="{08E27152-119A-D451-6615-7A84A1B69594}"/>
              </a:ext>
            </a:extLst>
          </p:cNvPr>
          <p:cNvPicPr>
            <a:picLocks noChangeAspect="1"/>
          </p:cNvPicPr>
          <p:nvPr userDrawn="1"/>
        </p:nvPicPr>
        <p:blipFill>
          <a:blip r:embed="rId2">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sp>
        <p:nvSpPr>
          <p:cNvPr id="6" name="Picture Placeholder 5">
            <a:extLst>
              <a:ext uri="{FF2B5EF4-FFF2-40B4-BE49-F238E27FC236}">
                <a16:creationId xmlns:a16="http://schemas.microsoft.com/office/drawing/2014/main" id="{D7B93B1B-D5E6-4BCA-8600-4E0A903DAF8E}"/>
              </a:ext>
            </a:extLst>
          </p:cNvPr>
          <p:cNvSpPr>
            <a:spLocks noGrp="1"/>
          </p:cNvSpPr>
          <p:nvPr>
            <p:ph type="pic" sz="quarter" idx="10"/>
          </p:nvPr>
        </p:nvSpPr>
        <p:spPr>
          <a:xfrm>
            <a:off x="7632854" y="1348739"/>
            <a:ext cx="4559146" cy="3353889"/>
          </a:xfrm>
          <a:custGeom>
            <a:gdLst>
              <a:gd name="connsiteX0" fmla="*/ 0 w 4559146"/>
              <a:gd name="connsiteY0" fmla="*/ 0 h 3353889"/>
              <a:gd name="connsiteX1" fmla="*/ 4559146 w 4559146"/>
              <a:gd name="connsiteY1" fmla="*/ 0 h 3353889"/>
              <a:gd name="connsiteX2" fmla="*/ 4559146 w 4559146"/>
              <a:gd name="connsiteY2" fmla="*/ 3353889 h 3353889"/>
              <a:gd name="connsiteX3" fmla="*/ 0 w 4559146"/>
              <a:gd name="connsiteY3" fmla="*/ 3353889 h 3353889"/>
            </a:gdLst>
            <a:cxnLst>
              <a:cxn ang="0">
                <a:pos x="connsiteX0" y="connsiteY0"/>
              </a:cxn>
              <a:cxn ang="0">
                <a:pos x="connsiteX1" y="connsiteY1"/>
              </a:cxn>
              <a:cxn ang="0">
                <a:pos x="connsiteX2" y="connsiteY2"/>
              </a:cxn>
              <a:cxn ang="0">
                <a:pos x="connsiteX3" y="connsiteY3"/>
              </a:cxn>
            </a:cxnLst>
            <a:rect l="l" t="t" r="r" b="b"/>
            <a:pathLst>
              <a:path w="4559146" h="3353889">
                <a:moveTo>
                  <a:pt x="0" y="0"/>
                </a:moveTo>
                <a:lnTo>
                  <a:pt x="4559146" y="0"/>
                </a:lnTo>
                <a:lnTo>
                  <a:pt x="4559146" y="3353889"/>
                </a:lnTo>
                <a:lnTo>
                  <a:pt x="0" y="3353889"/>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264254402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1_Custom Layout">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C4B818E9-7FB8-460A-873C-0CB2D83B1FD2}"/>
              </a:ext>
            </a:extLst>
          </p:cNvPr>
          <p:cNvSpPr>
            <a:spLocks noGrp="1"/>
          </p:cNvSpPr>
          <p:nvPr>
            <p:ph type="pic" sz="quarter" idx="10"/>
          </p:nvPr>
        </p:nvSpPr>
        <p:spPr>
          <a:xfrm>
            <a:off x="7257544" y="957943"/>
            <a:ext cx="4154741" cy="2274354"/>
          </a:xfrm>
          <a:custGeom>
            <a:gdLst>
              <a:gd name="connsiteX0" fmla="*/ 0 w 4154741"/>
              <a:gd name="connsiteY0" fmla="*/ 0 h 2274354"/>
              <a:gd name="connsiteX1" fmla="*/ 4154741 w 4154741"/>
              <a:gd name="connsiteY1" fmla="*/ 0 h 2274354"/>
              <a:gd name="connsiteX2" fmla="*/ 4154741 w 4154741"/>
              <a:gd name="connsiteY2" fmla="*/ 2274354 h 2274354"/>
              <a:gd name="connsiteX3" fmla="*/ 0 w 4154741"/>
              <a:gd name="connsiteY3" fmla="*/ 2274354 h 2274354"/>
            </a:gdLst>
            <a:cxnLst>
              <a:cxn ang="0">
                <a:pos x="connsiteX0" y="connsiteY0"/>
              </a:cxn>
              <a:cxn ang="0">
                <a:pos x="connsiteX1" y="connsiteY1"/>
              </a:cxn>
              <a:cxn ang="0">
                <a:pos x="connsiteX2" y="connsiteY2"/>
              </a:cxn>
              <a:cxn ang="0">
                <a:pos x="connsiteX3" y="connsiteY3"/>
              </a:cxn>
            </a:cxnLst>
            <a:rect l="l" t="t" r="r" b="b"/>
            <a:pathLst>
              <a:path w="4154741" h="2274354">
                <a:moveTo>
                  <a:pt x="0" y="0"/>
                </a:moveTo>
                <a:lnTo>
                  <a:pt x="4154741" y="0"/>
                </a:lnTo>
                <a:lnTo>
                  <a:pt x="4154741" y="2274354"/>
                </a:lnTo>
                <a:lnTo>
                  <a:pt x="0" y="2274354"/>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31388672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18468691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85" r:id="rId4"/>
    <p:sldLayoutId id="2147483688" r:id="rId5"/>
    <p:sldLayoutId id="2147483700" r:id="rId6"/>
    <p:sldLayoutId id="2147483702" r:id="rId7"/>
    <p:sldLayoutId id="2147483703" r:id="rId8"/>
    <p:sldLayoutId id="2147483711" r:id="rId9"/>
    <p:sldLayoutId id="2147483721" r:id="rId10"/>
    <p:sldLayoutId id="2147483722" r:id="rId11"/>
    <p:sldLayoutId id="2147483729" r:id="rId12"/>
    <p:sldLayoutId id="2147483723" r:id="rId13"/>
    <p:sldLayoutId id="2147483724" r:id="rId14"/>
    <p:sldLayoutId id="2147483725" r:id="rId15"/>
    <p:sldLayoutId id="2147483726" r:id="rId16"/>
    <p:sldLayoutId id="2147483728" r:id="rId1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4.jpeg" /><Relationship Id="rId4" Type="http://schemas.openxmlformats.org/officeDocument/2006/relationships/image" Target="../media/image5.png" /><Relationship Id="rId5" Type="http://schemas.microsoft.com/office/2007/relationships/hdphoto" Target="../media/image6.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14.jpeg" /><Relationship Id="rId4" Type="http://schemas.openxmlformats.org/officeDocument/2006/relationships/image" Target="../media/image18.jpeg" /><Relationship Id="rId5"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0.xml" /><Relationship Id="rId3" Type="http://schemas.openxmlformats.org/officeDocument/2006/relationships/image" Target="../media/image19.jpeg" /><Relationship Id="rId4"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1.xml" /><Relationship Id="rId3" Type="http://schemas.openxmlformats.org/officeDocument/2006/relationships/image" Target="../media/image2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2.xml" /><Relationship Id="rId3" Type="http://schemas.openxmlformats.org/officeDocument/2006/relationships/image" Target="../media/image2.png" /><Relationship Id="rId4" Type="http://schemas.openxmlformats.org/officeDocument/2006/relationships/image" Target="../media/image21.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2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23.jpeg" /><Relationship Id="rId3"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4.xml"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24.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4.jpeg" /><Relationship Id="rId3" Type="http://schemas.openxmlformats.org/officeDocument/2006/relationships/image" Target="../media/image1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5.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7.jpeg" /><Relationship Id="rId3" Type="http://schemas.openxmlformats.org/officeDocument/2006/relationships/image" Target="../media/image8.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png" /><Relationship Id="rId3" Type="http://schemas.openxmlformats.org/officeDocument/2006/relationships/image" Target="../media/image25.png" /><Relationship Id="rId4" Type="http://schemas.openxmlformats.org/officeDocument/2006/relationships/image" Target="../media/image2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6.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8.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9.jpeg" /><Relationship Id="rId4" Type="http://schemas.microsoft.com/office/2007/relationships/hdphoto" Target="../media/image10.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1.jpeg" /><Relationship Id="rId4" Type="http://schemas.openxmlformats.org/officeDocument/2006/relationships/image" Target="../media/image1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13.jpeg" /><Relationship Id="rId4" Type="http://schemas.openxmlformats.org/officeDocument/2006/relationships/image" Target="../media/image2.png" /><Relationship Id="rId5" Type="http://schemas.openxmlformats.org/officeDocument/2006/relationships/image" Target="../media/image1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 Id="rId3" Type="http://schemas.openxmlformats.org/officeDocument/2006/relationships/image" Target="../media/image14.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7.xml" /><Relationship Id="rId3" Type="http://schemas.openxmlformats.org/officeDocument/2006/relationships/image" Target="../media/image2.png" /><Relationship Id="rId4" Type="http://schemas.openxmlformats.org/officeDocument/2006/relationships/image" Target="../media/image15.jpeg" /><Relationship Id="rId5" Type="http://schemas.openxmlformats.org/officeDocument/2006/relationships/image" Target="../media/image1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8.xml" /><Relationship Id="rId3" Type="http://schemas.openxmlformats.org/officeDocument/2006/relationships/image" Target="../media/image17.jpeg"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0000"/>
        </a:solidFill>
        <a:effectLst/>
      </p:bgPr>
    </p:bg>
    <p:spTree>
      <p:nvGrpSpPr>
        <p:cNvPr id="1" name=""/>
        <p:cNvGrpSpPr/>
        <p:nvPr/>
      </p:nvGrpSpPr>
      <p:grpSpPr>
        <a:xfrm>
          <a:off x="0" y="0"/>
          <a:ext cx="0" cy="0"/>
        </a:xfrm>
      </p:grpSpPr>
      <p:pic>
        <p:nvPicPr>
          <p:cNvPr id="3" name="Imagen 2">
            <a:extLst>
              <a:ext uri="{FF2B5EF4-FFF2-40B4-BE49-F238E27FC236}">
                <a16:creationId xmlns:a16="http://schemas.microsoft.com/office/drawing/2014/main" id="{8E760018-EA80-410E-6BA3-7816071CE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797143" cy="6858000"/>
          </a:xfrm>
          <a:prstGeom prst="rect">
            <a:avLst/>
          </a:prstGeom>
        </p:spPr>
      </p:pic>
      <p:pic>
        <p:nvPicPr>
          <p:cNvPr id="4" name="Imagen 3">
            <a:extLst>
              <a:ext uri="{FF2B5EF4-FFF2-40B4-BE49-F238E27FC236}">
                <a16:creationId xmlns:a16="http://schemas.microsoft.com/office/drawing/2014/main" id="{8AD4BAFA-A687-7D81-538A-CAB375AAAE0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049" y="772139"/>
            <a:ext cx="5734050" cy="5734050"/>
          </a:xfrm>
          <a:prstGeom prst="rect">
            <a:avLst/>
          </a:prstGeom>
        </p:spPr>
      </p:pic>
      <p:sp>
        <p:nvSpPr>
          <p:cNvPr id="5" name="Text Placeholder 4">
            <a:extLst>
              <a:ext uri="{FF2B5EF4-FFF2-40B4-BE49-F238E27FC236}">
                <a16:creationId xmlns:a16="http://schemas.microsoft.com/office/drawing/2014/main" id="{33DB0FD0-3A8A-677D-3220-865629C86147}"/>
              </a:ext>
            </a:extLst>
          </p:cNvPr>
          <p:cNvSpPr txBox="1"/>
          <p:nvPr/>
        </p:nvSpPr>
        <p:spPr>
          <a:xfrm>
            <a:off x="6970063" y="2100158"/>
            <a:ext cx="4905385" cy="130977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altLang="ko-KR" sz="6000" b="1">
                <a:ln w="28575">
                  <a:noFill/>
                </a:ln>
                <a:solidFill>
                  <a:schemeClr val="bg1"/>
                </a:solidFill>
                <a:effectLst/>
                <a:latin typeface="Microsoft YaHei" panose="020b0503020204020204" pitchFamily="34" charset="-122"/>
                <a:ea typeface="Microsoft YaHei" panose="020b0503020204020204" pitchFamily="34" charset="-122"/>
              </a:rPr>
              <a:t>NIGERIA</a:t>
            </a:r>
          </a:p>
          <a:p>
            <a:pPr>
              <a:spcBef>
                <a:spcPct val="0"/>
              </a:spcBef>
              <a:defRPr/>
            </a:pPr>
            <a:r>
              <a:rPr lang="en-US" altLang="ko-KR" sz="4800" b="1">
                <a:ln w="28575">
                  <a:noFill/>
                </a:ln>
                <a:gradFill flip="none" rotWithShape="1">
                  <a:gsLst>
                    <a:gs pos="0">
                      <a:schemeClr val="bg1"/>
                    </a:gs>
                    <a:gs pos="50000">
                      <a:srgbClr val="018352"/>
                    </a:gs>
                    <a:gs pos="100000">
                      <a:srgbClr val="015C4E"/>
                    </a:gs>
                  </a:gsLst>
                  <a:lin ang="5400000" scaled="1"/>
                </a:gradFill>
                <a:latin typeface="Microsoft YaHei" panose="020b0503020204020204" pitchFamily="34" charset="-122"/>
                <a:ea typeface="Microsoft YaHei" panose="020b0503020204020204" pitchFamily="34" charset="-122"/>
              </a:rPr>
              <a:t>GASTRONOMY</a:t>
            </a:r>
            <a:endParaRPr lang="en-US" altLang="ko-KR" sz="4800" b="1">
              <a:ln w="28575">
                <a:noFill/>
              </a:ln>
              <a:gradFill flip="none" rotWithShape="1">
                <a:gsLst>
                  <a:gs pos="0">
                    <a:schemeClr val="bg1"/>
                  </a:gs>
                  <a:gs pos="50000">
                    <a:srgbClr val="018352"/>
                  </a:gs>
                  <a:gs pos="100000">
                    <a:srgbClr val="015C4E"/>
                  </a:gs>
                </a:gsLst>
                <a:lin ang="5400000" scaled="1"/>
              </a:gradFill>
              <a:effectLst/>
              <a:latin typeface="Microsoft YaHei" panose="020b0503020204020204" pitchFamily="34" charset="-122"/>
              <a:ea typeface="Microsoft YaHei" panose="020b0503020204020204" pitchFamily="34" charset="-122"/>
            </a:endParaRPr>
          </a:p>
        </p:txBody>
      </p:sp>
      <p:sp>
        <p:nvSpPr>
          <p:cNvPr id="6" name="TextBox 64">
            <a:extLst>
              <a:ext uri="{FF2B5EF4-FFF2-40B4-BE49-F238E27FC236}">
                <a16:creationId xmlns:a16="http://schemas.microsoft.com/office/drawing/2014/main" id="{28D857BD-3E32-ABF4-FB14-2A1C36B04C7D}"/>
              </a:ext>
            </a:extLst>
          </p:cNvPr>
          <p:cNvSpPr txBox="1"/>
          <p:nvPr/>
        </p:nvSpPr>
        <p:spPr>
          <a:xfrm>
            <a:off x="7122712" y="3813395"/>
            <a:ext cx="2021287" cy="519351"/>
          </a:xfrm>
          <a:prstGeom prst="roundRect">
            <a:avLst>
              <a:gd name="adj" fmla="val 50000"/>
            </a:avLst>
          </a:prstGeom>
          <a:solidFill>
            <a:srgbClr val="018352"/>
          </a:solidFill>
        </p:spPr>
        <p:txBody>
          <a:bodyPr wrap="square" rtlCol="0" anchor="ctr">
            <a:spAutoFit/>
          </a:bodyPr>
          <a:lstStyle/>
          <a:p>
            <a:pPr algn="ctr"/>
            <a:r>
              <a:rPr lang="en-US" altLang="ko-KR" b="1">
                <a:solidFill>
                  <a:schemeClr val="bg1"/>
                </a:solidFill>
                <a:cs typeface="Arial" panose="020b0604020202020204" pitchFamily="34" charset="0"/>
              </a:rPr>
              <a:t>Free Template</a:t>
            </a:r>
            <a:endParaRPr lang="ko-KR" altLang="en-US" b="1">
              <a:solidFill>
                <a:schemeClr val="bg1"/>
              </a:solidFill>
              <a:cs typeface="Arial" panose="020b0604020202020204" pitchFamily="34" charset="0"/>
            </a:endParaRPr>
          </a:p>
        </p:txBody>
      </p:sp>
      <p:sp>
        <p:nvSpPr>
          <p:cNvPr id="7" name="TextBox 22">
            <a:extLst>
              <a:ext uri="{FF2B5EF4-FFF2-40B4-BE49-F238E27FC236}">
                <a16:creationId xmlns:a16="http://schemas.microsoft.com/office/drawing/2014/main" id="{A57C594C-6ED9-32D2-9B40-F10A0905290A}"/>
              </a:ext>
            </a:extLst>
          </p:cNvPr>
          <p:cNvSpPr txBox="1"/>
          <p:nvPr/>
        </p:nvSpPr>
        <p:spPr>
          <a:xfrm>
            <a:off x="7141762" y="4554137"/>
            <a:ext cx="408814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lumMod val="95000"/>
                  </a:schemeClr>
                </a:solidFill>
                <a:cs typeface="Arial" panose="020b0604020202020204" pitchFamily="34" charset="0"/>
              </a:rPr>
              <a:t>Get a modern PowerPoint  Presentation that is beautifully designed. </a:t>
            </a:r>
            <a:r>
              <a:rPr lang="en-US" altLang="ko-KR" sz="1200">
                <a:solidFill>
                  <a:schemeClr val="bg1">
                    <a:lumMod val="95000"/>
                  </a:schemeClr>
                </a:solidFill>
                <a:ea typeface="FZShuTi" pitchFamily="2" charset="-122"/>
                <a:cs typeface="Arial" panose="020b0604020202020204" pitchFamily="34" charset="0"/>
              </a:rPr>
              <a:t>I hope and I believe that this Template will your Time.</a:t>
            </a:r>
            <a:endParaRPr lang="en-US" altLang="ko-KR" sz="1200">
              <a:solidFill>
                <a:schemeClr val="bg1">
                  <a:lumMod val="95000"/>
                </a:schemeClr>
              </a:solidFill>
              <a:cs typeface="Arial" panose="020b0604020202020204" pitchFamily="34" charset="0"/>
            </a:endParaRPr>
          </a:p>
        </p:txBody>
      </p:sp>
      <p:grpSp>
        <p:nvGrpSpPr>
          <p:cNvPr id="8" name="Gráfico 10">
            <a:extLst>
              <a:ext uri="{FF2B5EF4-FFF2-40B4-BE49-F238E27FC236}">
                <a16:creationId xmlns:a16="http://schemas.microsoft.com/office/drawing/2014/main" id="{5BA87E86-EB5C-A3B3-11EC-0C4D066C2C10}"/>
              </a:ext>
            </a:extLst>
          </p:cNvPr>
          <p:cNvGrpSpPr/>
          <p:nvPr/>
        </p:nvGrpSpPr>
        <p:grpSpPr>
          <a:xfrm>
            <a:off x="210164" y="207759"/>
            <a:ext cx="703395" cy="703395"/>
            <a:chOff x="627235" y="5458033"/>
            <a:chExt cx="849367" cy="849367"/>
          </a:xfrm>
          <a:solidFill>
            <a:srgbClr val="00BFF3"/>
          </a:solidFill>
        </p:grpSpPr>
        <p:sp>
          <p:nvSpPr>
            <p:cNvPr id="9" name="Forma libre: forma 8">
              <a:extLst>
                <a:ext uri="{FF2B5EF4-FFF2-40B4-BE49-F238E27FC236}">
                  <a16:creationId xmlns:a16="http://schemas.microsoft.com/office/drawing/2014/main" id="{886A261F-7CD9-800F-5CCD-D82E90D1F39F}"/>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10" name="Forma libre: forma 9">
              <a:extLst>
                <a:ext uri="{FF2B5EF4-FFF2-40B4-BE49-F238E27FC236}">
                  <a16:creationId xmlns:a16="http://schemas.microsoft.com/office/drawing/2014/main" id="{10F6FB05-390A-D219-6CBF-82FD4ABE5721}"/>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018352"/>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11" name="TextBox 59">
            <a:extLst>
              <a:ext uri="{FF2B5EF4-FFF2-40B4-BE49-F238E27FC236}">
                <a16:creationId xmlns:a16="http://schemas.microsoft.com/office/drawing/2014/main" id="{6342D135-276A-F32F-5359-CEF7482D93F3}"/>
              </a:ext>
            </a:extLst>
          </p:cNvPr>
          <p:cNvSpPr txBox="1"/>
          <p:nvPr/>
        </p:nvSpPr>
        <p:spPr>
          <a:xfrm>
            <a:off x="574769" y="420328"/>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sp>
        <p:nvSpPr>
          <p:cNvPr id="12" name="Oval 6">
            <a:extLst>
              <a:ext uri="{FF2B5EF4-FFF2-40B4-BE49-F238E27FC236}">
                <a16:creationId xmlns:a16="http://schemas.microsoft.com/office/drawing/2014/main" id="{E31B0550-CE21-2757-DF33-B816FADB4894}"/>
              </a:ext>
            </a:extLst>
          </p:cNvPr>
          <p:cNvSpPr/>
          <p:nvPr/>
        </p:nvSpPr>
        <p:spPr>
          <a:xfrm>
            <a:off x="7149926" y="5310671"/>
            <a:ext cx="856202" cy="856202"/>
          </a:xfrm>
          <a:prstGeom prst="ellipse">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TextBox 7">
            <a:extLst>
              <a:ext uri="{FF2B5EF4-FFF2-40B4-BE49-F238E27FC236}">
                <a16:creationId xmlns:a16="http://schemas.microsoft.com/office/drawing/2014/main" id="{2E971843-D15D-8244-F3C2-FCFEC77F98D5}"/>
              </a:ext>
            </a:extLst>
          </p:cNvPr>
          <p:cNvSpPr txBox="1"/>
          <p:nvPr/>
        </p:nvSpPr>
        <p:spPr>
          <a:xfrm>
            <a:off x="8142123" y="5369441"/>
            <a:ext cx="1286276" cy="738664"/>
          </a:xfrm>
          <a:prstGeom prst="rect">
            <a:avLst/>
          </a:prstGeom>
          <a:noFill/>
        </p:spPr>
        <p:txBody>
          <a:bodyPr wrap="square" rtlCol="0">
            <a:spAutoFit/>
          </a:bodyPr>
          <a:lstStyle/>
          <a:p>
            <a:r>
              <a:rPr lang="en-US" altLang="ko-KR" sz="1400" b="1">
                <a:solidFill>
                  <a:schemeClr val="bg1"/>
                </a:solidFill>
                <a:cs typeface="Calibri" pitchFamily="34" charset="0"/>
              </a:rPr>
              <a:t>PowerPoint Presentation Templates</a:t>
            </a:r>
            <a:endParaRPr lang="ko-KR" altLang="en-US" sz="1400" b="1">
              <a:solidFill>
                <a:schemeClr val="bg1"/>
              </a:solidFill>
              <a:cs typeface="Calibri" pitchFamily="34" charset="0"/>
            </a:endParaRPr>
          </a:p>
        </p:txBody>
      </p:sp>
      <p:grpSp>
        <p:nvGrpSpPr>
          <p:cNvPr id="14" name="그룹 125">
            <a:extLst>
              <a:ext uri="{FF2B5EF4-FFF2-40B4-BE49-F238E27FC236}">
                <a16:creationId xmlns:a16="http://schemas.microsoft.com/office/drawing/2014/main" id="{0A64714C-A787-885D-6B2F-549CBD0EF004}"/>
              </a:ext>
            </a:extLst>
          </p:cNvPr>
          <p:cNvGrpSpPr/>
          <p:nvPr/>
        </p:nvGrpSpPr>
        <p:grpSpPr>
          <a:xfrm>
            <a:off x="7427075" y="5505603"/>
            <a:ext cx="301904" cy="422301"/>
            <a:chOff x="1019786" y="3002376"/>
            <a:chExt cx="2531613" cy="3541196"/>
          </a:xfrm>
          <a:solidFill>
            <a:schemeClr val="bg1"/>
          </a:solidFill>
        </p:grpSpPr>
        <p:sp>
          <p:nvSpPr>
            <p:cNvPr id="15" name="사각형: 둥근 모서리 132">
              <a:extLst>
                <a:ext uri="{FF2B5EF4-FFF2-40B4-BE49-F238E27FC236}">
                  <a16:creationId xmlns:a16="http://schemas.microsoft.com/office/drawing/2014/main" id="{7E6482CF-668D-DE08-F4BD-5004D0DD614E}"/>
                </a:ext>
              </a:extLst>
            </p:cNvPr>
            <p:cNvSpPr/>
            <p:nvPr/>
          </p:nvSpPr>
          <p:spPr>
            <a:xfrm>
              <a:off x="1719599" y="3938796"/>
              <a:ext cx="1084494" cy="2604776"/>
            </a:xfrm>
            <a:custGeom>
              <a:gdLst>
                <a:gd name="connsiteX0" fmla="*/ 0 w 626166"/>
                <a:gd name="connsiteY0" fmla="*/ 303142 h 1209124"/>
                <a:gd name="connsiteX1" fmla="*/ 233567 w 626166"/>
                <a:gd name="connsiteY1" fmla="*/ 1 h 1209124"/>
                <a:gd name="connsiteX2" fmla="*/ 412478 w 626166"/>
                <a:gd name="connsiteY2" fmla="*/ 0 h 1209124"/>
                <a:gd name="connsiteX3" fmla="*/ 626166 w 626166"/>
                <a:gd name="connsiteY3" fmla="*/ 303142 h 1209124"/>
                <a:gd name="connsiteX4" fmla="*/ 626166 w 626166"/>
                <a:gd name="connsiteY4" fmla="*/ 892466 h 1209124"/>
                <a:gd name="connsiteX5" fmla="*/ 345672 w 626166"/>
                <a:gd name="connsiteY5" fmla="*/ 1208656 h 1209124"/>
                <a:gd name="connsiteX6" fmla="*/ 313898 w 626166"/>
                <a:gd name="connsiteY6" fmla="*/ 1208099 h 1209124"/>
                <a:gd name="connsiteX7" fmla="*/ 0 w 626166"/>
                <a:gd name="connsiteY7" fmla="*/ 892466 h 1209124"/>
                <a:gd name="connsiteX8" fmla="*/ 0 w 626166"/>
                <a:gd name="connsiteY8" fmla="*/ 303142 h 1209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66" h="1209124">
                  <a:moveTo>
                    <a:pt x="0" y="303142"/>
                  </a:moveTo>
                  <a:cubicBezTo>
                    <a:pt x="0" y="141211"/>
                    <a:pt x="71636" y="1"/>
                    <a:pt x="233567" y="1"/>
                  </a:cubicBezTo>
                  <a:lnTo>
                    <a:pt x="412478" y="0"/>
                  </a:lnTo>
                  <a:cubicBezTo>
                    <a:pt x="574409" y="0"/>
                    <a:pt x="626166" y="141211"/>
                    <a:pt x="626166" y="303142"/>
                  </a:cubicBezTo>
                  <a:lnTo>
                    <a:pt x="626166" y="892466"/>
                  </a:lnTo>
                  <a:cubicBezTo>
                    <a:pt x="626166" y="1054397"/>
                    <a:pt x="507603" y="1208656"/>
                    <a:pt x="345672" y="1208656"/>
                  </a:cubicBezTo>
                  <a:cubicBezTo>
                    <a:pt x="345670" y="1205343"/>
                    <a:pt x="313900" y="1211412"/>
                    <a:pt x="313898" y="1208099"/>
                  </a:cubicBezTo>
                  <a:cubicBezTo>
                    <a:pt x="151967" y="1208099"/>
                    <a:pt x="0" y="1054397"/>
                    <a:pt x="0" y="892466"/>
                  </a:cubicBezTo>
                  <a:lnTo>
                    <a:pt x="0" y="303142"/>
                  </a:ln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막힌 원호 135">
              <a:extLst>
                <a:ext uri="{FF2B5EF4-FFF2-40B4-BE49-F238E27FC236}">
                  <a16:creationId xmlns:a16="http://schemas.microsoft.com/office/drawing/2014/main" id="{2912499D-1B14-0844-EBEA-3A0876EFEF4C}"/>
                </a:ext>
              </a:extLst>
            </p:cNvPr>
            <p:cNvSpPr/>
            <p:nvPr/>
          </p:nvSpPr>
          <p:spPr>
            <a:xfrm>
              <a:off x="2103734" y="3002376"/>
              <a:ext cx="861381" cy="963974"/>
            </a:xfrm>
            <a:custGeom>
              <a:gdLst>
                <a:gd name="connsiteX0" fmla="*/ 6425 w 610997"/>
                <a:gd name="connsiteY0" fmla="*/ 681464 h 683767"/>
                <a:gd name="connsiteX1" fmla="*/ 149815 w 610997"/>
                <a:gd name="connsiteY1" fmla="*/ 199833 h 683767"/>
                <a:gd name="connsiteX2" fmla="*/ 610997 w 610997"/>
                <a:gd name="connsiteY2" fmla="*/ 233 h 683767"/>
                <a:gd name="connsiteX3" fmla="*/ 595567 w 610997"/>
                <a:gd name="connsiteY3" fmla="*/ 154969 h 683767"/>
                <a:gd name="connsiteX4" fmla="*/ 301985 w 610997"/>
                <a:gd name="connsiteY4" fmla="*/ 334880 h 683767"/>
                <a:gd name="connsiteX5" fmla="*/ 275773 w 610997"/>
                <a:gd name="connsiteY5" fmla="*/ 680822 h 683767"/>
                <a:gd name="connsiteX6" fmla="*/ 6425 w 610997"/>
                <a:gd name="connsiteY6" fmla="*/ 681464 h 6837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997" h="683767">
                  <a:moveTo>
                    <a:pt x="6425" y="681464"/>
                  </a:moveTo>
                  <a:cubicBezTo>
                    <a:pt x="-19339" y="507616"/>
                    <a:pt x="33160" y="331280"/>
                    <a:pt x="149815" y="199833"/>
                  </a:cubicBezTo>
                  <a:cubicBezTo>
                    <a:pt x="266470" y="68386"/>
                    <a:pt x="435320" y="-4692"/>
                    <a:pt x="610997" y="233"/>
                  </a:cubicBezTo>
                  <a:lnTo>
                    <a:pt x="595567" y="154969"/>
                  </a:lnTo>
                  <a:cubicBezTo>
                    <a:pt x="480028" y="151730"/>
                    <a:pt x="378707" y="248430"/>
                    <a:pt x="301985" y="334880"/>
                  </a:cubicBezTo>
                  <a:cubicBezTo>
                    <a:pt x="225263" y="421330"/>
                    <a:pt x="258829" y="566486"/>
                    <a:pt x="275773" y="680822"/>
                  </a:cubicBezTo>
                  <a:cubicBezTo>
                    <a:pt x="208688" y="690764"/>
                    <a:pt x="73510" y="671522"/>
                    <a:pt x="6425" y="681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7" name="자유형: 도형 128">
              <a:extLst>
                <a:ext uri="{FF2B5EF4-FFF2-40B4-BE49-F238E27FC236}">
                  <a16:creationId xmlns:a16="http://schemas.microsoft.com/office/drawing/2014/main" id="{28A997C0-A1F6-A6DA-9532-5970B739B946}"/>
                </a:ext>
              </a:extLst>
            </p:cNvPr>
            <p:cNvSpPr/>
            <p:nvPr/>
          </p:nvSpPr>
          <p:spPr>
            <a:xfrm rot="21000000">
              <a:off x="1019786" y="4024649"/>
              <a:ext cx="948277" cy="2492473"/>
            </a:xfrm>
            <a:custGeom>
              <a:gdLst>
                <a:gd name="connsiteX0" fmla="*/ 810820 w 948279"/>
                <a:gd name="connsiteY0" fmla="*/ 13176 h 2492471"/>
                <a:gd name="connsiteX1" fmla="*/ 890541 w 948279"/>
                <a:gd name="connsiteY1" fmla="*/ 50763 h 2492471"/>
                <a:gd name="connsiteX2" fmla="*/ 948279 w 948279"/>
                <a:gd name="connsiteY2" fmla="*/ 103894 h 2492471"/>
                <a:gd name="connsiteX3" fmla="*/ 938298 w 948279"/>
                <a:gd name="connsiteY3" fmla="*/ 110009 h 2492471"/>
                <a:gd name="connsiteX4" fmla="*/ 693849 w 948279"/>
                <a:gd name="connsiteY4" fmla="*/ 613610 h 2492471"/>
                <a:gd name="connsiteX5" fmla="*/ 473392 w 948279"/>
                <a:gd name="connsiteY5" fmla="*/ 1863884 h 2492471"/>
                <a:gd name="connsiteX6" fmla="*/ 621326 w 948279"/>
                <a:gd name="connsiteY6" fmla="*/ 2455353 h 2492471"/>
                <a:gd name="connsiteX7" fmla="*/ 654526 w 948279"/>
                <a:gd name="connsiteY7" fmla="*/ 2489310 h 2492471"/>
                <a:gd name="connsiteX8" fmla="*/ 632338 w 948279"/>
                <a:gd name="connsiteY8" fmla="*/ 2492471 h 2492471"/>
                <a:gd name="connsiteX9" fmla="*/ 576673 w 948279"/>
                <a:gd name="connsiteY9" fmla="*/ 2488230 h 2492471"/>
                <a:gd name="connsiteX10" fmla="*/ 0 w 948279"/>
                <a:gd name="connsiteY10" fmla="*/ 1842037 h 2492471"/>
                <a:gd name="connsiteX11" fmla="*/ 0 w 948279"/>
                <a:gd name="connsiteY11" fmla="*/ 625681 h 2492471"/>
                <a:gd name="connsiteX12" fmla="*/ 404528 w 948279"/>
                <a:gd name="connsiteY12" fmla="*/ 2 h 2492471"/>
                <a:gd name="connsiteX13" fmla="*/ 714395 w 948279"/>
                <a:gd name="connsiteY13" fmla="*/ 0 h 2492471"/>
                <a:gd name="connsiteX14" fmla="*/ 810820 w 948279"/>
                <a:gd name="connsiteY14" fmla="*/ 13176 h 24924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8279" h="2492471">
                  <a:moveTo>
                    <a:pt x="810820" y="13176"/>
                  </a:moveTo>
                  <a:cubicBezTo>
                    <a:pt x="840111" y="21799"/>
                    <a:pt x="866619" y="34490"/>
                    <a:pt x="890541" y="50763"/>
                  </a:cubicBezTo>
                  <a:lnTo>
                    <a:pt x="948279" y="103894"/>
                  </a:lnTo>
                  <a:lnTo>
                    <a:pt x="938298" y="110009"/>
                  </a:lnTo>
                  <a:cubicBezTo>
                    <a:pt x="814270" y="209770"/>
                    <a:pt x="731709" y="398896"/>
                    <a:pt x="693849" y="613610"/>
                  </a:cubicBezTo>
                  <a:lnTo>
                    <a:pt x="473392" y="1863884"/>
                  </a:lnTo>
                  <a:cubicBezTo>
                    <a:pt x="435532" y="2078599"/>
                    <a:pt x="500125" y="2304347"/>
                    <a:pt x="621326" y="2455353"/>
                  </a:cubicBezTo>
                  <a:lnTo>
                    <a:pt x="654526" y="2489310"/>
                  </a:lnTo>
                  <a:lnTo>
                    <a:pt x="632338" y="2492471"/>
                  </a:lnTo>
                  <a:cubicBezTo>
                    <a:pt x="632335" y="2485633"/>
                    <a:pt x="576677" y="2495068"/>
                    <a:pt x="576673" y="2488230"/>
                  </a:cubicBezTo>
                  <a:cubicBezTo>
                    <a:pt x="296215" y="2488230"/>
                    <a:pt x="0" y="2176260"/>
                    <a:pt x="0" y="1842037"/>
                  </a:cubicBezTo>
                  <a:lnTo>
                    <a:pt x="0" y="625681"/>
                  </a:lnTo>
                  <a:cubicBezTo>
                    <a:pt x="0" y="291458"/>
                    <a:pt x="124071" y="2"/>
                    <a:pt x="404528" y="2"/>
                  </a:cubicBezTo>
                  <a:lnTo>
                    <a:pt x="714395" y="0"/>
                  </a:lnTo>
                  <a:cubicBezTo>
                    <a:pt x="749452" y="0"/>
                    <a:pt x="781528" y="4554"/>
                    <a:pt x="810820" y="13176"/>
                  </a:cubicBez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18" name="자유형: 도형 129">
              <a:extLst>
                <a:ext uri="{FF2B5EF4-FFF2-40B4-BE49-F238E27FC236}">
                  <a16:creationId xmlns:a16="http://schemas.microsoft.com/office/drawing/2014/main" id="{CF253383-593E-2486-344B-43ED127AE9A9}"/>
                </a:ext>
              </a:extLst>
            </p:cNvPr>
            <p:cNvSpPr/>
            <p:nvPr/>
          </p:nvSpPr>
          <p:spPr>
            <a:xfrm rot="638553" flipH="1">
              <a:off x="2580804" y="4025901"/>
              <a:ext cx="970595" cy="2486379"/>
            </a:xfrm>
            <a:custGeom>
              <a:gdLst>
                <a:gd name="connsiteX0" fmla="*/ 810820 w 970595"/>
                <a:gd name="connsiteY0" fmla="*/ 13176 h 2486380"/>
                <a:gd name="connsiteX1" fmla="*/ 714395 w 970595"/>
                <a:gd name="connsiteY1" fmla="*/ 0 h 2486380"/>
                <a:gd name="connsiteX2" fmla="*/ 404528 w 970595"/>
                <a:gd name="connsiteY2" fmla="*/ 2 h 2486380"/>
                <a:gd name="connsiteX3" fmla="*/ 0 w 970595"/>
                <a:gd name="connsiteY3" fmla="*/ 625681 h 2486380"/>
                <a:gd name="connsiteX4" fmla="*/ 0 w 970595"/>
                <a:gd name="connsiteY4" fmla="*/ 1842037 h 2486380"/>
                <a:gd name="connsiteX5" fmla="*/ 560449 w 970595"/>
                <a:gd name="connsiteY5" fmla="*/ 2485181 h 2486380"/>
                <a:gd name="connsiteX6" fmla="*/ 599656 w 970595"/>
                <a:gd name="connsiteY6" fmla="*/ 2473913 h 2486380"/>
                <a:gd name="connsiteX7" fmla="*/ 663413 w 970595"/>
                <a:gd name="connsiteY7" fmla="*/ 2465457 h 2486380"/>
                <a:gd name="connsiteX8" fmla="*/ 641917 w 970595"/>
                <a:gd name="connsiteY8" fmla="*/ 2440471 h 2486380"/>
                <a:gd name="connsiteX9" fmla="*/ 539647 w 970595"/>
                <a:gd name="connsiteY9" fmla="*/ 1853878 h 2486380"/>
                <a:gd name="connsiteX10" fmla="*/ 774111 w 970595"/>
                <a:gd name="connsiteY10" fmla="*/ 606155 h 2486380"/>
                <a:gd name="connsiteX11" fmla="*/ 937077 w 970595"/>
                <a:gd name="connsiteY11" fmla="*/ 171433 h 2486380"/>
                <a:gd name="connsiteX12" fmla="*/ 970595 w 970595"/>
                <a:gd name="connsiteY12" fmla="*/ 134526 h 2486380"/>
                <a:gd name="connsiteX13" fmla="*/ 954745 w 970595"/>
                <a:gd name="connsiteY13" fmla="*/ 109844 h 2486380"/>
                <a:gd name="connsiteX14" fmla="*/ 810820 w 970595"/>
                <a:gd name="connsiteY14" fmla="*/ 13176 h 24863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0595" h="2486380">
                  <a:moveTo>
                    <a:pt x="810820" y="13176"/>
                  </a:moveTo>
                  <a:cubicBezTo>
                    <a:pt x="781528" y="4554"/>
                    <a:pt x="749452" y="0"/>
                    <a:pt x="714395" y="0"/>
                  </a:cubicBezTo>
                  <a:lnTo>
                    <a:pt x="404528" y="2"/>
                  </a:lnTo>
                  <a:cubicBezTo>
                    <a:pt x="124071" y="2"/>
                    <a:pt x="0" y="291457"/>
                    <a:pt x="0" y="625681"/>
                  </a:cubicBezTo>
                  <a:lnTo>
                    <a:pt x="0" y="1842037"/>
                  </a:lnTo>
                  <a:cubicBezTo>
                    <a:pt x="0" y="2176260"/>
                    <a:pt x="279992" y="2485181"/>
                    <a:pt x="560449" y="2485181"/>
                  </a:cubicBezTo>
                  <a:cubicBezTo>
                    <a:pt x="560454" y="2492019"/>
                    <a:pt x="599653" y="2467075"/>
                    <a:pt x="599656" y="2473913"/>
                  </a:cubicBezTo>
                  <a:lnTo>
                    <a:pt x="663413" y="2465457"/>
                  </a:lnTo>
                  <a:lnTo>
                    <a:pt x="641917" y="2440471"/>
                  </a:lnTo>
                  <a:cubicBezTo>
                    <a:pt x="539141" y="2290899"/>
                    <a:pt x="499381" y="2068154"/>
                    <a:pt x="539647" y="1853878"/>
                  </a:cubicBezTo>
                  <a:lnTo>
                    <a:pt x="774111" y="606155"/>
                  </a:lnTo>
                  <a:cubicBezTo>
                    <a:pt x="806323" y="434734"/>
                    <a:pt x="858499" y="278419"/>
                    <a:pt x="937077" y="171433"/>
                  </a:cubicBezTo>
                  <a:lnTo>
                    <a:pt x="970595" y="134526"/>
                  </a:lnTo>
                  <a:lnTo>
                    <a:pt x="954745" y="109844"/>
                  </a:lnTo>
                  <a:cubicBezTo>
                    <a:pt x="916851" y="63939"/>
                    <a:pt x="869403" y="30421"/>
                    <a:pt x="810820" y="13176"/>
                  </a:cubicBez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sp>
        <p:nvSpPr>
          <p:cNvPr id="19" name="Oval 6">
            <a:extLst>
              <a:ext uri="{FF2B5EF4-FFF2-40B4-BE49-F238E27FC236}">
                <a16:creationId xmlns:a16="http://schemas.microsoft.com/office/drawing/2014/main" id="{C784A49A-602D-D9F2-4CF1-561BBCA899A5}"/>
              </a:ext>
            </a:extLst>
          </p:cNvPr>
          <p:cNvSpPr/>
          <p:nvPr/>
        </p:nvSpPr>
        <p:spPr>
          <a:xfrm>
            <a:off x="9482675" y="5333721"/>
            <a:ext cx="856202" cy="8562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TextBox 7">
            <a:extLst>
              <a:ext uri="{FF2B5EF4-FFF2-40B4-BE49-F238E27FC236}">
                <a16:creationId xmlns:a16="http://schemas.microsoft.com/office/drawing/2014/main" id="{5F60DC24-02B7-E0C8-CF07-C52F74DC0E51}"/>
              </a:ext>
            </a:extLst>
          </p:cNvPr>
          <p:cNvSpPr txBox="1"/>
          <p:nvPr/>
        </p:nvSpPr>
        <p:spPr>
          <a:xfrm>
            <a:off x="10474872" y="5392491"/>
            <a:ext cx="1286276" cy="738664"/>
          </a:xfrm>
          <a:prstGeom prst="rect">
            <a:avLst/>
          </a:prstGeom>
          <a:noFill/>
        </p:spPr>
        <p:txBody>
          <a:bodyPr wrap="square" rtlCol="0">
            <a:spAutoFit/>
          </a:bodyPr>
          <a:lstStyle/>
          <a:p>
            <a:r>
              <a:rPr lang="en-US" altLang="ko-KR" sz="1400" b="1">
                <a:solidFill>
                  <a:schemeClr val="bg1"/>
                </a:solidFill>
                <a:cs typeface="Calibri" pitchFamily="34" charset="0"/>
              </a:rPr>
              <a:t>PowerPoint Presentation Templates</a:t>
            </a:r>
            <a:endParaRPr lang="ko-KR" altLang="en-US" sz="1400" b="1">
              <a:solidFill>
                <a:schemeClr val="bg1"/>
              </a:solidFill>
              <a:cs typeface="Calibri" pitchFamily="34" charset="0"/>
            </a:endParaRPr>
          </a:p>
        </p:txBody>
      </p:sp>
      <p:grpSp>
        <p:nvGrpSpPr>
          <p:cNvPr id="21" name="그룹 125">
            <a:extLst>
              <a:ext uri="{FF2B5EF4-FFF2-40B4-BE49-F238E27FC236}">
                <a16:creationId xmlns:a16="http://schemas.microsoft.com/office/drawing/2014/main" id="{3C76A921-222E-1A30-E20B-C4DF1153F18B}"/>
              </a:ext>
            </a:extLst>
          </p:cNvPr>
          <p:cNvGrpSpPr/>
          <p:nvPr/>
        </p:nvGrpSpPr>
        <p:grpSpPr>
          <a:xfrm>
            <a:off x="9759824" y="5528653"/>
            <a:ext cx="301904" cy="422301"/>
            <a:chOff x="1019786" y="3002376"/>
            <a:chExt cx="2531613" cy="3541196"/>
          </a:xfrm>
          <a:solidFill>
            <a:srgbClr val="018352"/>
          </a:solidFill>
        </p:grpSpPr>
        <p:sp>
          <p:nvSpPr>
            <p:cNvPr id="22" name="사각형: 둥근 모서리 132">
              <a:extLst>
                <a:ext uri="{FF2B5EF4-FFF2-40B4-BE49-F238E27FC236}">
                  <a16:creationId xmlns:a16="http://schemas.microsoft.com/office/drawing/2014/main" id="{39FFF348-E9E9-A92A-B88E-0CF1DC09260C}"/>
                </a:ext>
              </a:extLst>
            </p:cNvPr>
            <p:cNvSpPr/>
            <p:nvPr/>
          </p:nvSpPr>
          <p:spPr>
            <a:xfrm>
              <a:off x="1719599" y="3938796"/>
              <a:ext cx="1084494" cy="2604776"/>
            </a:xfrm>
            <a:custGeom>
              <a:gdLst>
                <a:gd name="connsiteX0" fmla="*/ 0 w 626166"/>
                <a:gd name="connsiteY0" fmla="*/ 303142 h 1209124"/>
                <a:gd name="connsiteX1" fmla="*/ 233567 w 626166"/>
                <a:gd name="connsiteY1" fmla="*/ 1 h 1209124"/>
                <a:gd name="connsiteX2" fmla="*/ 412478 w 626166"/>
                <a:gd name="connsiteY2" fmla="*/ 0 h 1209124"/>
                <a:gd name="connsiteX3" fmla="*/ 626166 w 626166"/>
                <a:gd name="connsiteY3" fmla="*/ 303142 h 1209124"/>
                <a:gd name="connsiteX4" fmla="*/ 626166 w 626166"/>
                <a:gd name="connsiteY4" fmla="*/ 892466 h 1209124"/>
                <a:gd name="connsiteX5" fmla="*/ 345672 w 626166"/>
                <a:gd name="connsiteY5" fmla="*/ 1208656 h 1209124"/>
                <a:gd name="connsiteX6" fmla="*/ 313898 w 626166"/>
                <a:gd name="connsiteY6" fmla="*/ 1208099 h 1209124"/>
                <a:gd name="connsiteX7" fmla="*/ 0 w 626166"/>
                <a:gd name="connsiteY7" fmla="*/ 892466 h 1209124"/>
                <a:gd name="connsiteX8" fmla="*/ 0 w 626166"/>
                <a:gd name="connsiteY8" fmla="*/ 303142 h 1209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166" h="1209124">
                  <a:moveTo>
                    <a:pt x="0" y="303142"/>
                  </a:moveTo>
                  <a:cubicBezTo>
                    <a:pt x="0" y="141211"/>
                    <a:pt x="71636" y="1"/>
                    <a:pt x="233567" y="1"/>
                  </a:cubicBezTo>
                  <a:lnTo>
                    <a:pt x="412478" y="0"/>
                  </a:lnTo>
                  <a:cubicBezTo>
                    <a:pt x="574409" y="0"/>
                    <a:pt x="626166" y="141211"/>
                    <a:pt x="626166" y="303142"/>
                  </a:cubicBezTo>
                  <a:lnTo>
                    <a:pt x="626166" y="892466"/>
                  </a:lnTo>
                  <a:cubicBezTo>
                    <a:pt x="626166" y="1054397"/>
                    <a:pt x="507603" y="1208656"/>
                    <a:pt x="345672" y="1208656"/>
                  </a:cubicBezTo>
                  <a:cubicBezTo>
                    <a:pt x="345670" y="1205343"/>
                    <a:pt x="313900" y="1211412"/>
                    <a:pt x="313898" y="1208099"/>
                  </a:cubicBezTo>
                  <a:cubicBezTo>
                    <a:pt x="151967" y="1208099"/>
                    <a:pt x="0" y="1054397"/>
                    <a:pt x="0" y="892466"/>
                  </a:cubicBezTo>
                  <a:lnTo>
                    <a:pt x="0" y="303142"/>
                  </a:ln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막힌 원호 135">
              <a:extLst>
                <a:ext uri="{FF2B5EF4-FFF2-40B4-BE49-F238E27FC236}">
                  <a16:creationId xmlns:a16="http://schemas.microsoft.com/office/drawing/2014/main" id="{04FCB149-8705-6962-DD4C-15DD2A8D618B}"/>
                </a:ext>
              </a:extLst>
            </p:cNvPr>
            <p:cNvSpPr/>
            <p:nvPr/>
          </p:nvSpPr>
          <p:spPr>
            <a:xfrm>
              <a:off x="2103734" y="3002376"/>
              <a:ext cx="861381" cy="963974"/>
            </a:xfrm>
            <a:custGeom>
              <a:gdLst>
                <a:gd name="connsiteX0" fmla="*/ 6425 w 610997"/>
                <a:gd name="connsiteY0" fmla="*/ 681464 h 683767"/>
                <a:gd name="connsiteX1" fmla="*/ 149815 w 610997"/>
                <a:gd name="connsiteY1" fmla="*/ 199833 h 683767"/>
                <a:gd name="connsiteX2" fmla="*/ 610997 w 610997"/>
                <a:gd name="connsiteY2" fmla="*/ 233 h 683767"/>
                <a:gd name="connsiteX3" fmla="*/ 595567 w 610997"/>
                <a:gd name="connsiteY3" fmla="*/ 154969 h 683767"/>
                <a:gd name="connsiteX4" fmla="*/ 301985 w 610997"/>
                <a:gd name="connsiteY4" fmla="*/ 334880 h 683767"/>
                <a:gd name="connsiteX5" fmla="*/ 275773 w 610997"/>
                <a:gd name="connsiteY5" fmla="*/ 680822 h 683767"/>
                <a:gd name="connsiteX6" fmla="*/ 6425 w 610997"/>
                <a:gd name="connsiteY6" fmla="*/ 681464 h 6837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997" h="683767">
                  <a:moveTo>
                    <a:pt x="6425" y="681464"/>
                  </a:moveTo>
                  <a:cubicBezTo>
                    <a:pt x="-19339" y="507616"/>
                    <a:pt x="33160" y="331280"/>
                    <a:pt x="149815" y="199833"/>
                  </a:cubicBezTo>
                  <a:cubicBezTo>
                    <a:pt x="266470" y="68386"/>
                    <a:pt x="435320" y="-4692"/>
                    <a:pt x="610997" y="233"/>
                  </a:cubicBezTo>
                  <a:lnTo>
                    <a:pt x="595567" y="154969"/>
                  </a:lnTo>
                  <a:cubicBezTo>
                    <a:pt x="480028" y="151730"/>
                    <a:pt x="378707" y="248430"/>
                    <a:pt x="301985" y="334880"/>
                  </a:cubicBezTo>
                  <a:cubicBezTo>
                    <a:pt x="225263" y="421330"/>
                    <a:pt x="258829" y="566486"/>
                    <a:pt x="275773" y="680822"/>
                  </a:cubicBezTo>
                  <a:cubicBezTo>
                    <a:pt x="208688" y="690764"/>
                    <a:pt x="73510" y="671522"/>
                    <a:pt x="6425" y="6814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4" name="자유형: 도형 128">
              <a:extLst>
                <a:ext uri="{FF2B5EF4-FFF2-40B4-BE49-F238E27FC236}">
                  <a16:creationId xmlns:a16="http://schemas.microsoft.com/office/drawing/2014/main" id="{2A77D8B3-A4EA-7A2F-0724-27C6B899F25B}"/>
                </a:ext>
              </a:extLst>
            </p:cNvPr>
            <p:cNvSpPr/>
            <p:nvPr/>
          </p:nvSpPr>
          <p:spPr>
            <a:xfrm rot="21000000">
              <a:off x="1019786" y="4024649"/>
              <a:ext cx="948277" cy="2492473"/>
            </a:xfrm>
            <a:custGeom>
              <a:gdLst>
                <a:gd name="connsiteX0" fmla="*/ 810820 w 948279"/>
                <a:gd name="connsiteY0" fmla="*/ 13176 h 2492471"/>
                <a:gd name="connsiteX1" fmla="*/ 890541 w 948279"/>
                <a:gd name="connsiteY1" fmla="*/ 50763 h 2492471"/>
                <a:gd name="connsiteX2" fmla="*/ 948279 w 948279"/>
                <a:gd name="connsiteY2" fmla="*/ 103894 h 2492471"/>
                <a:gd name="connsiteX3" fmla="*/ 938298 w 948279"/>
                <a:gd name="connsiteY3" fmla="*/ 110009 h 2492471"/>
                <a:gd name="connsiteX4" fmla="*/ 693849 w 948279"/>
                <a:gd name="connsiteY4" fmla="*/ 613610 h 2492471"/>
                <a:gd name="connsiteX5" fmla="*/ 473392 w 948279"/>
                <a:gd name="connsiteY5" fmla="*/ 1863884 h 2492471"/>
                <a:gd name="connsiteX6" fmla="*/ 621326 w 948279"/>
                <a:gd name="connsiteY6" fmla="*/ 2455353 h 2492471"/>
                <a:gd name="connsiteX7" fmla="*/ 654526 w 948279"/>
                <a:gd name="connsiteY7" fmla="*/ 2489310 h 2492471"/>
                <a:gd name="connsiteX8" fmla="*/ 632338 w 948279"/>
                <a:gd name="connsiteY8" fmla="*/ 2492471 h 2492471"/>
                <a:gd name="connsiteX9" fmla="*/ 576673 w 948279"/>
                <a:gd name="connsiteY9" fmla="*/ 2488230 h 2492471"/>
                <a:gd name="connsiteX10" fmla="*/ 0 w 948279"/>
                <a:gd name="connsiteY10" fmla="*/ 1842037 h 2492471"/>
                <a:gd name="connsiteX11" fmla="*/ 0 w 948279"/>
                <a:gd name="connsiteY11" fmla="*/ 625681 h 2492471"/>
                <a:gd name="connsiteX12" fmla="*/ 404528 w 948279"/>
                <a:gd name="connsiteY12" fmla="*/ 2 h 2492471"/>
                <a:gd name="connsiteX13" fmla="*/ 714395 w 948279"/>
                <a:gd name="connsiteY13" fmla="*/ 0 h 2492471"/>
                <a:gd name="connsiteX14" fmla="*/ 810820 w 948279"/>
                <a:gd name="connsiteY14" fmla="*/ 13176 h 24924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8279" h="2492471">
                  <a:moveTo>
                    <a:pt x="810820" y="13176"/>
                  </a:moveTo>
                  <a:cubicBezTo>
                    <a:pt x="840111" y="21799"/>
                    <a:pt x="866619" y="34490"/>
                    <a:pt x="890541" y="50763"/>
                  </a:cubicBezTo>
                  <a:lnTo>
                    <a:pt x="948279" y="103894"/>
                  </a:lnTo>
                  <a:lnTo>
                    <a:pt x="938298" y="110009"/>
                  </a:lnTo>
                  <a:cubicBezTo>
                    <a:pt x="814270" y="209770"/>
                    <a:pt x="731709" y="398896"/>
                    <a:pt x="693849" y="613610"/>
                  </a:cubicBezTo>
                  <a:lnTo>
                    <a:pt x="473392" y="1863884"/>
                  </a:lnTo>
                  <a:cubicBezTo>
                    <a:pt x="435532" y="2078599"/>
                    <a:pt x="500125" y="2304347"/>
                    <a:pt x="621326" y="2455353"/>
                  </a:cubicBezTo>
                  <a:lnTo>
                    <a:pt x="654526" y="2489310"/>
                  </a:lnTo>
                  <a:lnTo>
                    <a:pt x="632338" y="2492471"/>
                  </a:lnTo>
                  <a:cubicBezTo>
                    <a:pt x="632335" y="2485633"/>
                    <a:pt x="576677" y="2495068"/>
                    <a:pt x="576673" y="2488230"/>
                  </a:cubicBezTo>
                  <a:cubicBezTo>
                    <a:pt x="296215" y="2488230"/>
                    <a:pt x="0" y="2176260"/>
                    <a:pt x="0" y="1842037"/>
                  </a:cubicBezTo>
                  <a:lnTo>
                    <a:pt x="0" y="625681"/>
                  </a:lnTo>
                  <a:cubicBezTo>
                    <a:pt x="0" y="291458"/>
                    <a:pt x="124071" y="2"/>
                    <a:pt x="404528" y="2"/>
                  </a:cubicBezTo>
                  <a:lnTo>
                    <a:pt x="714395" y="0"/>
                  </a:lnTo>
                  <a:cubicBezTo>
                    <a:pt x="749452" y="0"/>
                    <a:pt x="781528" y="4554"/>
                    <a:pt x="810820" y="13176"/>
                  </a:cubicBez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5" name="자유형: 도형 129">
              <a:extLst>
                <a:ext uri="{FF2B5EF4-FFF2-40B4-BE49-F238E27FC236}">
                  <a16:creationId xmlns:a16="http://schemas.microsoft.com/office/drawing/2014/main" id="{B2EA3FCE-AA01-F771-ABA0-CF725010B613}"/>
                </a:ext>
              </a:extLst>
            </p:cNvPr>
            <p:cNvSpPr/>
            <p:nvPr/>
          </p:nvSpPr>
          <p:spPr>
            <a:xfrm rot="638553" flipH="1">
              <a:off x="2580804" y="4025901"/>
              <a:ext cx="970595" cy="2486379"/>
            </a:xfrm>
            <a:custGeom>
              <a:gdLst>
                <a:gd name="connsiteX0" fmla="*/ 810820 w 970595"/>
                <a:gd name="connsiteY0" fmla="*/ 13176 h 2486380"/>
                <a:gd name="connsiteX1" fmla="*/ 714395 w 970595"/>
                <a:gd name="connsiteY1" fmla="*/ 0 h 2486380"/>
                <a:gd name="connsiteX2" fmla="*/ 404528 w 970595"/>
                <a:gd name="connsiteY2" fmla="*/ 2 h 2486380"/>
                <a:gd name="connsiteX3" fmla="*/ 0 w 970595"/>
                <a:gd name="connsiteY3" fmla="*/ 625681 h 2486380"/>
                <a:gd name="connsiteX4" fmla="*/ 0 w 970595"/>
                <a:gd name="connsiteY4" fmla="*/ 1842037 h 2486380"/>
                <a:gd name="connsiteX5" fmla="*/ 560449 w 970595"/>
                <a:gd name="connsiteY5" fmla="*/ 2485181 h 2486380"/>
                <a:gd name="connsiteX6" fmla="*/ 599656 w 970595"/>
                <a:gd name="connsiteY6" fmla="*/ 2473913 h 2486380"/>
                <a:gd name="connsiteX7" fmla="*/ 663413 w 970595"/>
                <a:gd name="connsiteY7" fmla="*/ 2465457 h 2486380"/>
                <a:gd name="connsiteX8" fmla="*/ 641917 w 970595"/>
                <a:gd name="connsiteY8" fmla="*/ 2440471 h 2486380"/>
                <a:gd name="connsiteX9" fmla="*/ 539647 w 970595"/>
                <a:gd name="connsiteY9" fmla="*/ 1853878 h 2486380"/>
                <a:gd name="connsiteX10" fmla="*/ 774111 w 970595"/>
                <a:gd name="connsiteY10" fmla="*/ 606155 h 2486380"/>
                <a:gd name="connsiteX11" fmla="*/ 937077 w 970595"/>
                <a:gd name="connsiteY11" fmla="*/ 171433 h 2486380"/>
                <a:gd name="connsiteX12" fmla="*/ 970595 w 970595"/>
                <a:gd name="connsiteY12" fmla="*/ 134526 h 2486380"/>
                <a:gd name="connsiteX13" fmla="*/ 954745 w 970595"/>
                <a:gd name="connsiteY13" fmla="*/ 109844 h 2486380"/>
                <a:gd name="connsiteX14" fmla="*/ 810820 w 970595"/>
                <a:gd name="connsiteY14" fmla="*/ 13176 h 24863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0595" h="2486380">
                  <a:moveTo>
                    <a:pt x="810820" y="13176"/>
                  </a:moveTo>
                  <a:cubicBezTo>
                    <a:pt x="781528" y="4554"/>
                    <a:pt x="749452" y="0"/>
                    <a:pt x="714395" y="0"/>
                  </a:cubicBezTo>
                  <a:lnTo>
                    <a:pt x="404528" y="2"/>
                  </a:lnTo>
                  <a:cubicBezTo>
                    <a:pt x="124071" y="2"/>
                    <a:pt x="0" y="291457"/>
                    <a:pt x="0" y="625681"/>
                  </a:cubicBezTo>
                  <a:lnTo>
                    <a:pt x="0" y="1842037"/>
                  </a:lnTo>
                  <a:cubicBezTo>
                    <a:pt x="0" y="2176260"/>
                    <a:pt x="279992" y="2485181"/>
                    <a:pt x="560449" y="2485181"/>
                  </a:cubicBezTo>
                  <a:cubicBezTo>
                    <a:pt x="560454" y="2492019"/>
                    <a:pt x="599653" y="2467075"/>
                    <a:pt x="599656" y="2473913"/>
                  </a:cubicBezTo>
                  <a:lnTo>
                    <a:pt x="663413" y="2465457"/>
                  </a:lnTo>
                  <a:lnTo>
                    <a:pt x="641917" y="2440471"/>
                  </a:lnTo>
                  <a:cubicBezTo>
                    <a:pt x="539141" y="2290899"/>
                    <a:pt x="499381" y="2068154"/>
                    <a:pt x="539647" y="1853878"/>
                  </a:cubicBezTo>
                  <a:lnTo>
                    <a:pt x="774111" y="606155"/>
                  </a:lnTo>
                  <a:cubicBezTo>
                    <a:pt x="806323" y="434734"/>
                    <a:pt x="858499" y="278419"/>
                    <a:pt x="937077" y="171433"/>
                  </a:cubicBezTo>
                  <a:lnTo>
                    <a:pt x="970595" y="134526"/>
                  </a:lnTo>
                  <a:lnTo>
                    <a:pt x="954745" y="109844"/>
                  </a:lnTo>
                  <a:cubicBezTo>
                    <a:pt x="916851" y="63939"/>
                    <a:pt x="869403" y="30421"/>
                    <a:pt x="810820" y="13176"/>
                  </a:cubicBezTo>
                  <a:close/>
                </a:path>
              </a:pathLst>
            </a:custGeom>
            <a:grp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spTree>
    <p:extLst>
      <p:ext uri="{BB962C8B-B14F-4D97-AF65-F5344CB8AC3E}">
        <p14:creationId xmlns:p14="http://schemas.microsoft.com/office/powerpoint/2010/main" val="283957200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Marcador de posición de imagen 5">
            <a:extLst>
              <a:ext uri="{FF2B5EF4-FFF2-40B4-BE49-F238E27FC236}">
                <a16:creationId xmlns:a16="http://schemas.microsoft.com/office/drawing/2014/main" id="{A7D29C11-AAD4-9A37-2857-328CA7261DF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1367" b="31367"/>
          <a:stretch>
            <a:fillRect/>
          </a:stretch>
        </p:blipFill>
        <p:spPr/>
      </p:pic>
      <p:sp>
        <p:nvSpPr>
          <p:cNvPr id="26" name="Flowchart: Process 25">
            <a:extLst>
              <a:ext uri="{FF2B5EF4-FFF2-40B4-BE49-F238E27FC236}">
                <a16:creationId xmlns:a16="http://schemas.microsoft.com/office/drawing/2014/main" id="{FBF7E3CE-FB59-414B-AECD-CAE357802370}"/>
              </a:ext>
            </a:extLst>
          </p:cNvPr>
          <p:cNvSpPr/>
          <p:nvPr/>
        </p:nvSpPr>
        <p:spPr>
          <a:xfrm>
            <a:off x="404086" y="0"/>
            <a:ext cx="3215414" cy="6874232"/>
          </a:xfrm>
          <a:prstGeom prst="flowChartProcess">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Flowchart: Process 20">
            <a:extLst>
              <a:ext uri="{FF2B5EF4-FFF2-40B4-BE49-F238E27FC236}">
                <a16:creationId xmlns:a16="http://schemas.microsoft.com/office/drawing/2014/main" id="{1DBC2229-3C9C-48E0-8CF6-33C61C742209}"/>
              </a:ext>
            </a:extLst>
          </p:cNvPr>
          <p:cNvSpPr/>
          <p:nvPr/>
        </p:nvSpPr>
        <p:spPr>
          <a:xfrm>
            <a:off x="0" y="3657600"/>
            <a:ext cx="12192000" cy="2800352"/>
          </a:xfrm>
          <a:prstGeom prst="flowChartProcess">
            <a:avLst/>
          </a:prstGeom>
          <a:solidFill>
            <a:srgbClr val="01835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Rectangle 21">
            <a:extLst>
              <a:ext uri="{FF2B5EF4-FFF2-40B4-BE49-F238E27FC236}">
                <a16:creationId xmlns:a16="http://schemas.microsoft.com/office/drawing/2014/main" id="{C55DB99C-356E-47B6-B3F9-125FD49035C0}"/>
              </a:ext>
            </a:extLst>
          </p:cNvPr>
          <p:cNvSpPr/>
          <p:nvPr/>
        </p:nvSpPr>
        <p:spPr>
          <a:xfrm>
            <a:off x="6634489" y="3981387"/>
            <a:ext cx="5129821" cy="1384995"/>
          </a:xfrm>
          <a:prstGeom prst="rect">
            <a:avLst/>
          </a:prstGeom>
        </p:spPr>
        <p:txBody>
          <a:bodyPr wrap="square">
            <a:spAutoFit/>
          </a:bodyPr>
          <a:lstStyle/>
          <a:p>
            <a:pPr algn="just"/>
            <a:r>
              <a:rPr lang="en-ID" sz="1400" noProof="1">
                <a:solidFill>
                  <a:schemeClr val="bg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400" noProof="1">
              <a:solidFill>
                <a:schemeClr val="bg2"/>
              </a:solidFill>
              <a:latin typeface="Lato "/>
              <a:ea typeface="Lato Black" panose="020f0502020204030203" pitchFamily="34" charset="0"/>
              <a:cs typeface="Lato Black" panose="020f0502020204030203" pitchFamily="34" charset="0"/>
            </a:endParaRPr>
          </a:p>
        </p:txBody>
      </p:sp>
      <p:grpSp>
        <p:nvGrpSpPr>
          <p:cNvPr id="23" name="Group 22">
            <a:extLst>
              <a:ext uri="{FF2B5EF4-FFF2-40B4-BE49-F238E27FC236}">
                <a16:creationId xmlns:a16="http://schemas.microsoft.com/office/drawing/2014/main" id="{B6EFD257-46C8-49B2-A79B-8C0A55C76D24}"/>
              </a:ext>
            </a:extLst>
          </p:cNvPr>
          <p:cNvGrpSpPr/>
          <p:nvPr/>
        </p:nvGrpSpPr>
        <p:grpSpPr>
          <a:xfrm>
            <a:off x="6738893" y="5532739"/>
            <a:ext cx="1299040" cy="276999"/>
            <a:chOff x="6953579" y="5467824"/>
            <a:chExt cx="1299040" cy="276999"/>
          </a:xfrm>
        </p:grpSpPr>
        <p:sp>
          <p:nvSpPr>
            <p:cNvPr id="24" name="Rectangle: Rounded Corners 23">
              <a:extLst>
                <a:ext uri="{FF2B5EF4-FFF2-40B4-BE49-F238E27FC236}">
                  <a16:creationId xmlns:a16="http://schemas.microsoft.com/office/drawing/2014/main" id="{5985F900-3FB6-4449-8E28-945ED5C5F8FB}"/>
                </a:ext>
              </a:extLst>
            </p:cNvPr>
            <p:cNvSpPr/>
            <p:nvPr/>
          </p:nvSpPr>
          <p:spPr>
            <a:xfrm>
              <a:off x="6953579" y="5470419"/>
              <a:ext cx="1299040" cy="267320"/>
            </a:xfrm>
            <a:prstGeom prst="round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rgbClr val="018352"/>
                </a:solidFill>
                <a:latin typeface="Garamond" pitchFamily="18" charset="0"/>
              </a:endParaRPr>
            </a:p>
          </p:txBody>
        </p:sp>
        <p:sp>
          <p:nvSpPr>
            <p:cNvPr id="25" name="TextBox 24">
              <a:extLst>
                <a:ext uri="{FF2B5EF4-FFF2-40B4-BE49-F238E27FC236}">
                  <a16:creationId xmlns:a16="http://schemas.microsoft.com/office/drawing/2014/main" id="{4BDE6149-63F8-4CD6-95B8-AE794CCFF831}"/>
                </a:ext>
              </a:extLst>
            </p:cNvPr>
            <p:cNvSpPr txBox="1"/>
            <p:nvPr/>
          </p:nvSpPr>
          <p:spPr>
            <a:xfrm>
              <a:off x="7028818" y="5467824"/>
              <a:ext cx="1148562" cy="276999"/>
            </a:xfrm>
            <a:prstGeom prst="rect">
              <a:avLst/>
            </a:prstGeom>
            <a:noFill/>
            <a:ln>
              <a:noFill/>
            </a:ln>
          </p:spPr>
          <p:txBody>
            <a:bodyPr wrap="square" rtlCol="0">
              <a:spAutoFit/>
            </a:bodyPr>
            <a:lstStyle/>
            <a:p>
              <a:pPr algn="ctr"/>
              <a:r>
                <a:rPr lang="en-US" sz="1200" b="1">
                  <a:solidFill>
                    <a:srgbClr val="014F31"/>
                  </a:solidFill>
                  <a:latin typeface="Microsoft YaHei" panose="020b0503020204020204" pitchFamily="34" charset="-122"/>
                  <a:ea typeface="Microsoft YaHei" panose="020b0503020204020204" pitchFamily="34" charset="-122"/>
                  <a:cs typeface="Lato" panose="020f0502020204030203" pitchFamily="34" charset="0"/>
                </a:rPr>
                <a:t>Learn More</a:t>
              </a:r>
            </a:p>
          </p:txBody>
        </p:sp>
      </p:grpSp>
      <p:pic>
        <p:nvPicPr>
          <p:cNvPr id="13" name="Marcador de posición de imagen 12">
            <a:extLst>
              <a:ext uri="{FF2B5EF4-FFF2-40B4-BE49-F238E27FC236}">
                <a16:creationId xmlns:a16="http://schemas.microsoft.com/office/drawing/2014/main" id="{B7122DCE-91EB-CEED-1BC1-62981246B48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5358" r="5358"/>
          <a:stretch>
            <a:fillRect/>
          </a:stretch>
        </p:blipFill>
        <p:spPr/>
      </p:pic>
      <p:sp>
        <p:nvSpPr>
          <p:cNvPr id="14" name="Rectangle 11">
            <a:extLst>
              <a:ext uri="{FF2B5EF4-FFF2-40B4-BE49-F238E27FC236}">
                <a16:creationId xmlns:a16="http://schemas.microsoft.com/office/drawing/2014/main" id="{D8033BF7-0E65-EF59-7964-4D58DA44E165}"/>
              </a:ext>
            </a:extLst>
          </p:cNvPr>
          <p:cNvSpPr/>
          <p:nvPr/>
        </p:nvSpPr>
        <p:spPr>
          <a:xfrm>
            <a:off x="6596389" y="807535"/>
            <a:ext cx="4919979" cy="2308324"/>
          </a:xfrm>
          <a:prstGeom prst="rect">
            <a:avLst/>
          </a:prstGeom>
        </p:spPr>
        <p:txBody>
          <a:bodyPr wrap="square">
            <a:spAutoFit/>
          </a:bodyPr>
          <a:lstStyle/>
          <a:p>
            <a:r>
              <a:rPr lang="en-US" sz="4800" b="1">
                <a:solidFill>
                  <a:srgbClr val="014F31"/>
                </a:solidFill>
                <a:latin typeface="Microsoft YaHei" panose="020b0503020204020204" pitchFamily="34" charset="-122"/>
                <a:ea typeface="Microsoft YaHei" panose="020b0503020204020204" pitchFamily="34" charset="-122"/>
                <a:cs typeface="Lato Black" panose="020f0502020204030203" pitchFamily="34" charset="0"/>
              </a:rPr>
              <a:t>POUNDED YAM </a:t>
            </a:r>
            <a:r>
              <a:rPr lang="en-US" sz="4800" b="1">
                <a:solidFill>
                  <a:srgbClr val="018352"/>
                </a:solidFill>
                <a:latin typeface="Microsoft YaHei" panose="020b0503020204020204" pitchFamily="34" charset="-122"/>
                <a:ea typeface="Microsoft YaHei" panose="020b0503020204020204" pitchFamily="34" charset="-122"/>
                <a:cs typeface="Lato Black" panose="020f0502020204030203" pitchFamily="34" charset="0"/>
              </a:rPr>
              <a:t>AND EGUSI SOUP</a:t>
            </a:r>
            <a:endParaRPr lang="en-ID" sz="4800" b="1">
              <a:solidFill>
                <a:srgbClr val="018352"/>
              </a:solidFill>
              <a:latin typeface="Microsoft YaHei" panose="020b0503020204020204" pitchFamily="34" charset="-122"/>
              <a:ea typeface="Microsoft YaHei" panose="020b0503020204020204" pitchFamily="34" charset="-122"/>
              <a:cs typeface="Lato Black" panose="020f0502020204030203" pitchFamily="34" charset="0"/>
            </a:endParaRPr>
          </a:p>
        </p:txBody>
      </p:sp>
      <p:pic>
        <p:nvPicPr>
          <p:cNvPr id="16" name="Imagen 15">
            <a:extLst>
              <a:ext uri="{FF2B5EF4-FFF2-40B4-BE49-F238E27FC236}">
                <a16:creationId xmlns:a16="http://schemas.microsoft.com/office/drawing/2014/main" id="{15D8DEAC-FA20-1440-026D-3213F48DC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5401" y="4985299"/>
            <a:ext cx="2083428" cy="1785795"/>
          </a:xfrm>
          <a:prstGeom prst="rect">
            <a:avLst/>
          </a:prstGeom>
        </p:spPr>
      </p:pic>
    </p:spTree>
    <p:extLst>
      <p:ext uri="{BB962C8B-B14F-4D97-AF65-F5344CB8AC3E}">
        <p14:creationId xmlns:p14="http://schemas.microsoft.com/office/powerpoint/2010/main" val="89904904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ángulo 5">
            <a:extLst>
              <a:ext uri="{FF2B5EF4-FFF2-40B4-BE49-F238E27FC236}">
                <a16:creationId xmlns:a16="http://schemas.microsoft.com/office/drawing/2014/main" id="{3A656D06-C357-421D-8498-A7879211FFAD}"/>
              </a:ext>
            </a:extLst>
          </p:cNvPr>
          <p:cNvSpPr/>
          <p:nvPr/>
        </p:nvSpPr>
        <p:spPr>
          <a:xfrm>
            <a:off x="228600" y="246185"/>
            <a:ext cx="11764108" cy="6365630"/>
          </a:xfrm>
          <a:prstGeom prst="rect">
            <a:avLst/>
          </a:prstGeom>
          <a:noFill/>
          <a:ln w="57150" cap="flat">
            <a:solidFill>
              <a:srgbClr val="018352"/>
            </a:solidFill>
            <a:prstDash val="solid"/>
            <a:miter/>
          </a:ln>
        </p:spPr>
        <p:txBody>
          <a:bodyPr rtlCol="0" anchor="ctr"/>
          <a:lstStyle/>
          <a:p>
            <a:pPr algn="ctr"/>
            <a:endParaRPr lang="es-PE" sz="2400">
              <a:solidFill>
                <a:schemeClr val="bg1"/>
              </a:solidFill>
              <a:latin typeface="+mj-lt"/>
            </a:endParaRPr>
          </a:p>
        </p:txBody>
      </p:sp>
      <p:pic>
        <p:nvPicPr>
          <p:cNvPr id="9218" name="Picture 2" descr="Free ai generated chef cooking illustration">
            <a:extLst>
              <a:ext uri="{FF2B5EF4-FFF2-40B4-BE49-F238E27FC236}">
                <a16:creationId xmlns:a16="http://schemas.microsoft.com/office/drawing/2014/main" id="{F680DE43-2DD7-0269-690B-1A1BB03B2E6C}"/>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1296" r="212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타원 2">
            <a:extLst>
              <a:ext uri="{FF2B5EF4-FFF2-40B4-BE49-F238E27FC236}">
                <a16:creationId xmlns:a16="http://schemas.microsoft.com/office/drawing/2014/main" id="{DD67872D-2D50-4B39-881A-5948C096BACD}"/>
              </a:ext>
            </a:extLst>
          </p:cNvPr>
          <p:cNvSpPr/>
          <p:nvPr/>
        </p:nvSpPr>
        <p:spPr>
          <a:xfrm>
            <a:off x="2831459" y="3795132"/>
            <a:ext cx="2502569" cy="2502569"/>
          </a:xfrm>
          <a:prstGeom prst="ellipse">
            <a:avLst/>
          </a:prstGeom>
          <a:solidFill>
            <a:srgbClr val="014F3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bg1"/>
              </a:solidFill>
              <a:latin typeface="+mj-lt"/>
            </a:endParaRPr>
          </a:p>
        </p:txBody>
      </p:sp>
      <p:sp>
        <p:nvSpPr>
          <p:cNvPr id="4" name="TextBox 3">
            <a:extLst>
              <a:ext uri="{FF2B5EF4-FFF2-40B4-BE49-F238E27FC236}">
                <a16:creationId xmlns:a16="http://schemas.microsoft.com/office/drawing/2014/main" id="{FBA70A90-E32D-4A6B-93C2-806C9487A569}"/>
              </a:ext>
            </a:extLst>
          </p:cNvPr>
          <p:cNvSpPr txBox="1"/>
          <p:nvPr/>
        </p:nvSpPr>
        <p:spPr>
          <a:xfrm>
            <a:off x="7181823" y="1453788"/>
            <a:ext cx="4110207" cy="523220"/>
          </a:xfrm>
          <a:prstGeom prst="rect">
            <a:avLst/>
          </a:prstGeom>
          <a:noFill/>
        </p:spPr>
        <p:txBody>
          <a:bodyPr wrap="square" rtlCol="0">
            <a:spAutoFit/>
          </a:bodyPr>
          <a:lstStyle/>
          <a:p>
            <a:r>
              <a:rPr lang="en-US" altLang="ko-KR" sz="1400"/>
              <a:t>Lorem ipsum dolor sit amet, consectetur adipisicing elit, sed do eiusmod tempor</a:t>
            </a:r>
            <a:endParaRPr lang="ko-KR" altLang="en-US" sz="1400"/>
          </a:p>
        </p:txBody>
      </p:sp>
      <p:sp>
        <p:nvSpPr>
          <p:cNvPr id="5" name="직사각형 4">
            <a:extLst>
              <a:ext uri="{FF2B5EF4-FFF2-40B4-BE49-F238E27FC236}">
                <a16:creationId xmlns:a16="http://schemas.microsoft.com/office/drawing/2014/main" id="{70D2A5B5-9D3C-452D-82E7-67ADB8A2CD5C}"/>
              </a:ext>
            </a:extLst>
          </p:cNvPr>
          <p:cNvSpPr/>
          <p:nvPr/>
        </p:nvSpPr>
        <p:spPr>
          <a:xfrm>
            <a:off x="7185727" y="1074440"/>
            <a:ext cx="4101298" cy="369332"/>
          </a:xfrm>
          <a:prstGeom prst="rect">
            <a:avLst/>
          </a:prstGeom>
        </p:spPr>
        <p:txBody>
          <a:bodyPr wrap="square" anchor="ctr" anchorCtr="0">
            <a:spAutoFit/>
          </a:bodyPr>
          <a:lstStyle/>
          <a:p>
            <a:r>
              <a:rPr lang="en-US" altLang="ko-KR">
                <a:latin typeface="+mj-lt"/>
              </a:rPr>
              <a:t>Lorem ipsum dolor sit amet</a:t>
            </a:r>
          </a:p>
        </p:txBody>
      </p:sp>
      <p:sp>
        <p:nvSpPr>
          <p:cNvPr id="10" name="타원 9">
            <a:extLst>
              <a:ext uri="{FF2B5EF4-FFF2-40B4-BE49-F238E27FC236}">
                <a16:creationId xmlns:a16="http://schemas.microsoft.com/office/drawing/2014/main" id="{D66C10BB-D920-47A7-923E-FC51E49BFDEC}"/>
              </a:ext>
            </a:extLst>
          </p:cNvPr>
          <p:cNvSpPr/>
          <p:nvPr/>
        </p:nvSpPr>
        <p:spPr>
          <a:xfrm>
            <a:off x="6384557" y="1045374"/>
            <a:ext cx="732264" cy="732264"/>
          </a:xfrm>
          <a:prstGeom prst="ellipse">
            <a:avLst/>
          </a:prstGeom>
          <a:solidFill>
            <a:srgbClr val="014F3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a:solidFill>
                  <a:schemeClr val="bg1"/>
                </a:solidFill>
                <a:latin typeface="+mj-lt"/>
              </a:rPr>
              <a:t>01</a:t>
            </a:r>
            <a:endParaRPr lang="ko-KR" altLang="en-US">
              <a:solidFill>
                <a:schemeClr val="bg1"/>
              </a:solidFill>
              <a:latin typeface="+mj-lt"/>
            </a:endParaRPr>
          </a:p>
        </p:txBody>
      </p:sp>
      <p:sp>
        <p:nvSpPr>
          <p:cNvPr id="13" name="TextBox 12">
            <a:extLst>
              <a:ext uri="{FF2B5EF4-FFF2-40B4-BE49-F238E27FC236}">
                <a16:creationId xmlns:a16="http://schemas.microsoft.com/office/drawing/2014/main" id="{FFE7D415-6DA1-4FB0-B3AC-EDD0518673EC}"/>
              </a:ext>
            </a:extLst>
          </p:cNvPr>
          <p:cNvSpPr txBox="1"/>
          <p:nvPr/>
        </p:nvSpPr>
        <p:spPr>
          <a:xfrm>
            <a:off x="7181823" y="3362072"/>
            <a:ext cx="4110207" cy="523220"/>
          </a:xfrm>
          <a:prstGeom prst="rect">
            <a:avLst/>
          </a:prstGeom>
          <a:noFill/>
        </p:spPr>
        <p:txBody>
          <a:bodyPr wrap="square" rtlCol="0">
            <a:spAutoFit/>
          </a:bodyPr>
          <a:lstStyle/>
          <a:p>
            <a:r>
              <a:rPr lang="en-US" altLang="ko-KR" sz="1400"/>
              <a:t>Lorem ipsum dolor sit amet, consectetur adipisicing elit, sed do eiusmod tempor</a:t>
            </a:r>
            <a:endParaRPr lang="ko-KR" altLang="en-US" sz="1400"/>
          </a:p>
        </p:txBody>
      </p:sp>
      <p:sp>
        <p:nvSpPr>
          <p:cNvPr id="14" name="직사각형 13">
            <a:extLst>
              <a:ext uri="{FF2B5EF4-FFF2-40B4-BE49-F238E27FC236}">
                <a16:creationId xmlns:a16="http://schemas.microsoft.com/office/drawing/2014/main" id="{36689F0B-68E6-4294-A8F2-2606014DC03B}"/>
              </a:ext>
            </a:extLst>
          </p:cNvPr>
          <p:cNvSpPr/>
          <p:nvPr/>
        </p:nvSpPr>
        <p:spPr>
          <a:xfrm>
            <a:off x="7185727" y="2982724"/>
            <a:ext cx="4101298" cy="369332"/>
          </a:xfrm>
          <a:prstGeom prst="rect">
            <a:avLst/>
          </a:prstGeom>
        </p:spPr>
        <p:txBody>
          <a:bodyPr wrap="square" anchor="ctr" anchorCtr="0">
            <a:spAutoFit/>
          </a:bodyPr>
          <a:lstStyle/>
          <a:p>
            <a:r>
              <a:rPr lang="en-US" altLang="ko-KR">
                <a:latin typeface="+mj-lt"/>
              </a:rPr>
              <a:t>Consectetur adipiscing elit</a:t>
            </a:r>
          </a:p>
        </p:txBody>
      </p:sp>
      <p:sp>
        <p:nvSpPr>
          <p:cNvPr id="15" name="타원 14">
            <a:extLst>
              <a:ext uri="{FF2B5EF4-FFF2-40B4-BE49-F238E27FC236}">
                <a16:creationId xmlns:a16="http://schemas.microsoft.com/office/drawing/2014/main" id="{11B4B84F-2062-4315-B834-11F82CF9A046}"/>
              </a:ext>
            </a:extLst>
          </p:cNvPr>
          <p:cNvSpPr/>
          <p:nvPr/>
        </p:nvSpPr>
        <p:spPr>
          <a:xfrm>
            <a:off x="6384557" y="2953658"/>
            <a:ext cx="732264" cy="732264"/>
          </a:xfrm>
          <a:prstGeom prst="ellipse">
            <a:avLst/>
          </a:prstGeom>
          <a:solidFill>
            <a:srgbClr val="014F3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a:solidFill>
                  <a:schemeClr val="bg1"/>
                </a:solidFill>
                <a:latin typeface="+mj-lt"/>
              </a:rPr>
              <a:t>02</a:t>
            </a:r>
            <a:endParaRPr lang="ko-KR" altLang="en-US">
              <a:solidFill>
                <a:schemeClr val="bg1"/>
              </a:solidFill>
              <a:latin typeface="+mj-lt"/>
            </a:endParaRPr>
          </a:p>
        </p:txBody>
      </p:sp>
      <p:sp>
        <p:nvSpPr>
          <p:cNvPr id="17" name="TextBox 16">
            <a:extLst>
              <a:ext uri="{FF2B5EF4-FFF2-40B4-BE49-F238E27FC236}">
                <a16:creationId xmlns:a16="http://schemas.microsoft.com/office/drawing/2014/main" id="{DAA0F96B-6254-4D1E-BD05-75184F00B995}"/>
              </a:ext>
            </a:extLst>
          </p:cNvPr>
          <p:cNvSpPr txBox="1"/>
          <p:nvPr/>
        </p:nvSpPr>
        <p:spPr>
          <a:xfrm>
            <a:off x="7181823" y="5270356"/>
            <a:ext cx="4110207" cy="523220"/>
          </a:xfrm>
          <a:prstGeom prst="rect">
            <a:avLst/>
          </a:prstGeom>
          <a:noFill/>
        </p:spPr>
        <p:txBody>
          <a:bodyPr wrap="square" rtlCol="0">
            <a:spAutoFit/>
          </a:bodyPr>
          <a:lstStyle/>
          <a:p>
            <a:r>
              <a:rPr lang="en-US" altLang="ko-KR" sz="1400"/>
              <a:t>Lorem ipsum dolor sit amet, consectetur adipisicing elit, sed do eiusmod tempor</a:t>
            </a:r>
            <a:endParaRPr lang="ko-KR" altLang="en-US" sz="1400"/>
          </a:p>
        </p:txBody>
      </p:sp>
      <p:sp>
        <p:nvSpPr>
          <p:cNvPr id="18" name="직사각형 17">
            <a:extLst>
              <a:ext uri="{FF2B5EF4-FFF2-40B4-BE49-F238E27FC236}">
                <a16:creationId xmlns:a16="http://schemas.microsoft.com/office/drawing/2014/main" id="{CF09C537-C46C-4AFB-BC22-BDE0D288F203}"/>
              </a:ext>
            </a:extLst>
          </p:cNvPr>
          <p:cNvSpPr/>
          <p:nvPr/>
        </p:nvSpPr>
        <p:spPr>
          <a:xfrm>
            <a:off x="7185727" y="4891008"/>
            <a:ext cx="4101298" cy="369332"/>
          </a:xfrm>
          <a:prstGeom prst="rect">
            <a:avLst/>
          </a:prstGeom>
        </p:spPr>
        <p:txBody>
          <a:bodyPr wrap="square" anchor="ctr" anchorCtr="0">
            <a:spAutoFit/>
          </a:bodyPr>
          <a:lstStyle/>
          <a:p>
            <a:r>
              <a:rPr lang="en-US" altLang="ko-KR">
                <a:latin typeface="+mj-lt"/>
              </a:rPr>
              <a:t>Sed do eiusmod tempor</a:t>
            </a:r>
          </a:p>
        </p:txBody>
      </p:sp>
      <p:sp>
        <p:nvSpPr>
          <p:cNvPr id="19" name="타원 18">
            <a:extLst>
              <a:ext uri="{FF2B5EF4-FFF2-40B4-BE49-F238E27FC236}">
                <a16:creationId xmlns:a16="http://schemas.microsoft.com/office/drawing/2014/main" id="{533B980C-DEE4-4379-9EB6-7500ACDCD3CC}"/>
              </a:ext>
            </a:extLst>
          </p:cNvPr>
          <p:cNvSpPr/>
          <p:nvPr/>
        </p:nvSpPr>
        <p:spPr>
          <a:xfrm>
            <a:off x="6384557" y="4861942"/>
            <a:ext cx="732264" cy="732264"/>
          </a:xfrm>
          <a:prstGeom prst="ellipse">
            <a:avLst/>
          </a:prstGeom>
          <a:solidFill>
            <a:srgbClr val="014F31"/>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a:solidFill>
                  <a:schemeClr val="bg1"/>
                </a:solidFill>
                <a:latin typeface="+mj-lt"/>
              </a:rPr>
              <a:t>03</a:t>
            </a:r>
            <a:endParaRPr lang="ko-KR" altLang="en-US">
              <a:solidFill>
                <a:schemeClr val="bg1"/>
              </a:solidFill>
              <a:latin typeface="+mj-lt"/>
            </a:endParaRPr>
          </a:p>
        </p:txBody>
      </p:sp>
      <p:pic>
        <p:nvPicPr>
          <p:cNvPr id="9" name="Imagen 8">
            <a:extLst>
              <a:ext uri="{FF2B5EF4-FFF2-40B4-BE49-F238E27FC236}">
                <a16:creationId xmlns:a16="http://schemas.microsoft.com/office/drawing/2014/main" id="{586AB15D-5410-9AEA-91D4-D0B771D8B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569" y="4302400"/>
            <a:ext cx="2083428" cy="1785795"/>
          </a:xfrm>
          <a:prstGeom prst="rect">
            <a:avLst/>
          </a:prstGeom>
        </p:spPr>
      </p:pic>
      <p:grpSp>
        <p:nvGrpSpPr>
          <p:cNvPr id="12" name="Grupo 11">
            <a:extLst>
              <a:ext uri="{FF2B5EF4-FFF2-40B4-BE49-F238E27FC236}">
                <a16:creationId xmlns:a16="http://schemas.microsoft.com/office/drawing/2014/main" id="{E527B644-A4E4-D8FE-9CEE-7677EEB2562B}"/>
              </a:ext>
            </a:extLst>
          </p:cNvPr>
          <p:cNvGrpSpPr/>
          <p:nvPr/>
        </p:nvGrpSpPr>
        <p:grpSpPr>
          <a:xfrm>
            <a:off x="5461107" y="4045266"/>
            <a:ext cx="5410921" cy="693584"/>
            <a:chOff x="4509308" y="5531296"/>
            <a:chExt cx="3036271" cy="389196"/>
          </a:xfrm>
          <a:solidFill>
            <a:srgbClr val="014F31"/>
          </a:solidFill>
        </p:grpSpPr>
        <p:sp>
          <p:nvSpPr>
            <p:cNvPr id="26" name="Forma libre: forma 25">
              <a:extLst>
                <a:ext uri="{FF2B5EF4-FFF2-40B4-BE49-F238E27FC236}">
                  <a16:creationId xmlns:a16="http://schemas.microsoft.com/office/drawing/2014/main" id="{C54DB081-6631-C3E3-4D0F-BFE60D9D7260}"/>
                </a:ext>
              </a:extLst>
            </p:cNvPr>
            <p:cNvSpPr/>
            <p:nvPr/>
          </p:nvSpPr>
          <p:spPr>
            <a:xfrm>
              <a:off x="5160906" y="5578811"/>
              <a:ext cx="448896" cy="292124"/>
            </a:xfrm>
            <a:custGeom>
              <a:gdLst>
                <a:gd name="connsiteX0" fmla="*/ 220175 w 448896"/>
                <a:gd name="connsiteY0" fmla="*/ 5 h 292124"/>
                <a:gd name="connsiteX1" fmla="*/ 373320 w 448896"/>
                <a:gd name="connsiteY1" fmla="*/ 57772 h 292124"/>
                <a:gd name="connsiteX2" fmla="*/ 385740 w 448896"/>
                <a:gd name="connsiteY2" fmla="*/ 72887 h 292124"/>
                <a:gd name="connsiteX3" fmla="*/ 410815 w 448896"/>
                <a:gd name="connsiteY3" fmla="*/ 91166 h 292124"/>
                <a:gd name="connsiteX4" fmla="*/ 448897 w 448896"/>
                <a:gd name="connsiteY4" fmla="*/ 146354 h 292124"/>
                <a:gd name="connsiteX5" fmla="*/ 411635 w 448896"/>
                <a:gd name="connsiteY5" fmla="*/ 200488 h 292124"/>
                <a:gd name="connsiteX6" fmla="*/ 384803 w 448896"/>
                <a:gd name="connsiteY6" fmla="*/ 219587 h 292124"/>
                <a:gd name="connsiteX7" fmla="*/ 264349 w 448896"/>
                <a:gd name="connsiteY7" fmla="*/ 288485 h 292124"/>
                <a:gd name="connsiteX8" fmla="*/ 74177 w 448896"/>
                <a:gd name="connsiteY8" fmla="*/ 233297 h 292124"/>
                <a:gd name="connsiteX9" fmla="*/ 59531 w 448896"/>
                <a:gd name="connsiteY9" fmla="*/ 215721 h 292124"/>
                <a:gd name="connsiteX10" fmla="*/ 38674 w 448896"/>
                <a:gd name="connsiteY10" fmla="*/ 201426 h 292124"/>
                <a:gd name="connsiteX11" fmla="*/ 7 w 448896"/>
                <a:gd name="connsiteY11" fmla="*/ 144128 h 292124"/>
                <a:gd name="connsiteX12" fmla="*/ 40431 w 448896"/>
                <a:gd name="connsiteY12" fmla="*/ 89994 h 292124"/>
                <a:gd name="connsiteX13" fmla="*/ 55547 w 448896"/>
                <a:gd name="connsiteY13" fmla="*/ 81909 h 292124"/>
                <a:gd name="connsiteX14" fmla="*/ 220175 w 448896"/>
                <a:gd name="connsiteY14" fmla="*/ 240 h 292124"/>
                <a:gd name="connsiteX15" fmla="*/ 218534 w 448896"/>
                <a:gd name="connsiteY15" fmla="*/ 272784 h 292124"/>
                <a:gd name="connsiteX16" fmla="*/ 350940 w 448896"/>
                <a:gd name="connsiteY16" fmla="*/ 228141 h 292124"/>
                <a:gd name="connsiteX17" fmla="*/ 382928 w 448896"/>
                <a:gd name="connsiteY17" fmla="*/ 105578 h 292124"/>
                <a:gd name="connsiteX18" fmla="*/ 356681 w 448896"/>
                <a:gd name="connsiteY18" fmla="*/ 88236 h 292124"/>
                <a:gd name="connsiteX19" fmla="*/ 348714 w 448896"/>
                <a:gd name="connsiteY19" fmla="*/ 104992 h 292124"/>
                <a:gd name="connsiteX20" fmla="*/ 349768 w 448896"/>
                <a:gd name="connsiteY20" fmla="*/ 141082 h 292124"/>
                <a:gd name="connsiteX21" fmla="*/ 349885 w 448896"/>
                <a:gd name="connsiteY21" fmla="*/ 159361 h 292124"/>
                <a:gd name="connsiteX22" fmla="*/ 297626 w 448896"/>
                <a:gd name="connsiteY22" fmla="*/ 236812 h 292124"/>
                <a:gd name="connsiteX23" fmla="*/ 281808 w 448896"/>
                <a:gd name="connsiteY23" fmla="*/ 242553 h 292124"/>
                <a:gd name="connsiteX24" fmla="*/ 199435 w 448896"/>
                <a:gd name="connsiteY24" fmla="*/ 255677 h 292124"/>
                <a:gd name="connsiteX25" fmla="*/ 181039 w 448896"/>
                <a:gd name="connsiteY25" fmla="*/ 251107 h 292124"/>
                <a:gd name="connsiteX26" fmla="*/ 110969 w 448896"/>
                <a:gd name="connsiteY26" fmla="*/ 208222 h 292124"/>
                <a:gd name="connsiteX27" fmla="*/ 98549 w 448896"/>
                <a:gd name="connsiteY27" fmla="*/ 193927 h 292124"/>
                <a:gd name="connsiteX28" fmla="*/ 90464 w 448896"/>
                <a:gd name="connsiteY28" fmla="*/ 102414 h 292124"/>
                <a:gd name="connsiteX29" fmla="*/ 96088 w 448896"/>
                <a:gd name="connsiteY29" fmla="*/ 90697 h 292124"/>
                <a:gd name="connsiteX30" fmla="*/ 86480 w 448896"/>
                <a:gd name="connsiteY30" fmla="*/ 79917 h 292124"/>
                <a:gd name="connsiteX31" fmla="*/ 75115 w 448896"/>
                <a:gd name="connsiteY31" fmla="*/ 87416 h 292124"/>
                <a:gd name="connsiteX32" fmla="*/ 77106 w 448896"/>
                <a:gd name="connsiteY32" fmla="*/ 206464 h 292124"/>
                <a:gd name="connsiteX33" fmla="*/ 218417 w 448896"/>
                <a:gd name="connsiteY33" fmla="*/ 272667 h 292124"/>
                <a:gd name="connsiteX34" fmla="*/ 201193 w 448896"/>
                <a:gd name="connsiteY34" fmla="*/ 172132 h 292124"/>
                <a:gd name="connsiteX35" fmla="*/ 230252 w 448896"/>
                <a:gd name="connsiteY35" fmla="*/ 189005 h 292124"/>
                <a:gd name="connsiteX36" fmla="*/ 329497 w 448896"/>
                <a:gd name="connsiteY36" fmla="*/ 132645 h 292124"/>
                <a:gd name="connsiteX37" fmla="*/ 333130 w 448896"/>
                <a:gd name="connsiteY37" fmla="*/ 116710 h 292124"/>
                <a:gd name="connsiteX38" fmla="*/ 253335 w 448896"/>
                <a:gd name="connsiteY38" fmla="*/ 61873 h 292124"/>
                <a:gd name="connsiteX39" fmla="*/ 231189 w 448896"/>
                <a:gd name="connsiteY39" fmla="*/ 77222 h 292124"/>
                <a:gd name="connsiteX40" fmla="*/ 228845 w 448896"/>
                <a:gd name="connsiteY40" fmla="*/ 99954 h 292124"/>
                <a:gd name="connsiteX41" fmla="*/ 205294 w 448896"/>
                <a:gd name="connsiteY41" fmla="*/ 160181 h 292124"/>
                <a:gd name="connsiteX42" fmla="*/ 201193 w 448896"/>
                <a:gd name="connsiteY42" fmla="*/ 172132 h 292124"/>
                <a:gd name="connsiteX43" fmla="*/ 303719 w 448896"/>
                <a:gd name="connsiteY43" fmla="*/ 35040 h 292124"/>
                <a:gd name="connsiteX44" fmla="*/ 234704 w 448896"/>
                <a:gd name="connsiteY44" fmla="*/ 18870 h 292124"/>
                <a:gd name="connsiteX45" fmla="*/ 213261 w 448896"/>
                <a:gd name="connsiteY45" fmla="*/ 33165 h 292124"/>
                <a:gd name="connsiteX46" fmla="*/ 193225 w 448896"/>
                <a:gd name="connsiteY46" fmla="*/ 102063 h 292124"/>
                <a:gd name="connsiteX47" fmla="*/ 171196 w 448896"/>
                <a:gd name="connsiteY47" fmla="*/ 119053 h 292124"/>
                <a:gd name="connsiteX48" fmla="*/ 139677 w 448896"/>
                <a:gd name="connsiteY48" fmla="*/ 128778 h 292124"/>
                <a:gd name="connsiteX49" fmla="*/ 121398 w 448896"/>
                <a:gd name="connsiteY49" fmla="*/ 126083 h 292124"/>
                <a:gd name="connsiteX50" fmla="*/ 92339 w 448896"/>
                <a:gd name="connsiteY50" fmla="*/ 128896 h 292124"/>
                <a:gd name="connsiteX51" fmla="*/ 93042 w 448896"/>
                <a:gd name="connsiteY51" fmla="*/ 164282 h 292124"/>
                <a:gd name="connsiteX52" fmla="*/ 105111 w 448896"/>
                <a:gd name="connsiteY52" fmla="*/ 174359 h 292124"/>
                <a:gd name="connsiteX53" fmla="*/ 113664 w 448896"/>
                <a:gd name="connsiteY53" fmla="*/ 163930 h 292124"/>
                <a:gd name="connsiteX54" fmla="*/ 187015 w 448896"/>
                <a:gd name="connsiteY54" fmla="*/ 129364 h 292124"/>
                <a:gd name="connsiteX55" fmla="*/ 209161 w 448896"/>
                <a:gd name="connsiteY55" fmla="*/ 113663 h 292124"/>
                <a:gd name="connsiteX56" fmla="*/ 213613 w 448896"/>
                <a:gd name="connsiteY56" fmla="*/ 68317 h 292124"/>
                <a:gd name="connsiteX57" fmla="*/ 257553 w 448896"/>
                <a:gd name="connsiteY57" fmla="*/ 43125 h 292124"/>
                <a:gd name="connsiteX58" fmla="*/ 303836 w 448896"/>
                <a:gd name="connsiteY58" fmla="*/ 35040 h 292124"/>
                <a:gd name="connsiteX59" fmla="*/ 162291 w 448896"/>
                <a:gd name="connsiteY59" fmla="*/ 232359 h 292124"/>
                <a:gd name="connsiteX60" fmla="*/ 178461 w 448896"/>
                <a:gd name="connsiteY60" fmla="*/ 221697 h 292124"/>
                <a:gd name="connsiteX61" fmla="*/ 183382 w 448896"/>
                <a:gd name="connsiteY61" fmla="*/ 157603 h 292124"/>
                <a:gd name="connsiteX62" fmla="*/ 175649 w 448896"/>
                <a:gd name="connsiteY62" fmla="*/ 146589 h 292124"/>
                <a:gd name="connsiteX63" fmla="*/ 137099 w 448896"/>
                <a:gd name="connsiteY63" fmla="*/ 163344 h 292124"/>
                <a:gd name="connsiteX64" fmla="*/ 130772 w 448896"/>
                <a:gd name="connsiteY64" fmla="*/ 206113 h 292124"/>
                <a:gd name="connsiteX65" fmla="*/ 162291 w 448896"/>
                <a:gd name="connsiteY65" fmla="*/ 232359 h 292124"/>
                <a:gd name="connsiteX66" fmla="*/ 301376 w 448896"/>
                <a:gd name="connsiteY66" fmla="*/ 216892 h 292124"/>
                <a:gd name="connsiteX67" fmla="*/ 333247 w 448896"/>
                <a:gd name="connsiteY67" fmla="*/ 169203 h 292124"/>
                <a:gd name="connsiteX68" fmla="*/ 313679 w 448896"/>
                <a:gd name="connsiteY68" fmla="*/ 161235 h 292124"/>
                <a:gd name="connsiteX69" fmla="*/ 281573 w 448896"/>
                <a:gd name="connsiteY69" fmla="*/ 180452 h 292124"/>
                <a:gd name="connsiteX70" fmla="*/ 281573 w 448896"/>
                <a:gd name="connsiteY70" fmla="*/ 210565 h 292124"/>
                <a:gd name="connsiteX71" fmla="*/ 301376 w 448896"/>
                <a:gd name="connsiteY71" fmla="*/ 216775 h 292124"/>
                <a:gd name="connsiteX72" fmla="*/ 213965 w 448896"/>
                <a:gd name="connsiteY72" fmla="*/ 211620 h 292124"/>
                <a:gd name="connsiteX73" fmla="*/ 198732 w 448896"/>
                <a:gd name="connsiteY73" fmla="*/ 213963 h 292124"/>
                <a:gd name="connsiteX74" fmla="*/ 203888 w 448896"/>
                <a:gd name="connsiteY74" fmla="*/ 232125 h 292124"/>
                <a:gd name="connsiteX75" fmla="*/ 254272 w 448896"/>
                <a:gd name="connsiteY75" fmla="*/ 242085 h 292124"/>
                <a:gd name="connsiteX76" fmla="*/ 259662 w 448896"/>
                <a:gd name="connsiteY76" fmla="*/ 215252 h 292124"/>
                <a:gd name="connsiteX77" fmla="*/ 235056 w 448896"/>
                <a:gd name="connsiteY77" fmla="*/ 207987 h 292124"/>
                <a:gd name="connsiteX78" fmla="*/ 213965 w 448896"/>
                <a:gd name="connsiteY78" fmla="*/ 211620 h 292124"/>
                <a:gd name="connsiteX79" fmla="*/ 156081 w 448896"/>
                <a:gd name="connsiteY79" fmla="*/ 62576 h 292124"/>
                <a:gd name="connsiteX80" fmla="*/ 156315 w 448896"/>
                <a:gd name="connsiteY80" fmla="*/ 62576 h 292124"/>
                <a:gd name="connsiteX81" fmla="*/ 156315 w 448896"/>
                <a:gd name="connsiteY81" fmla="*/ 88705 h 292124"/>
                <a:gd name="connsiteX82" fmla="*/ 163346 w 448896"/>
                <a:gd name="connsiteY82" fmla="*/ 98313 h 292124"/>
                <a:gd name="connsiteX83" fmla="*/ 175298 w 448896"/>
                <a:gd name="connsiteY83" fmla="*/ 92220 h 292124"/>
                <a:gd name="connsiteX84" fmla="*/ 194279 w 448896"/>
                <a:gd name="connsiteY84" fmla="*/ 29650 h 292124"/>
                <a:gd name="connsiteX85" fmla="*/ 188890 w 448896"/>
                <a:gd name="connsiteY85" fmla="*/ 22034 h 292124"/>
                <a:gd name="connsiteX86" fmla="*/ 156198 w 448896"/>
                <a:gd name="connsiteY86" fmla="*/ 50975 h 292124"/>
                <a:gd name="connsiteX87" fmla="*/ 156198 w 448896"/>
                <a:gd name="connsiteY87" fmla="*/ 62458 h 292124"/>
                <a:gd name="connsiteX88" fmla="*/ 137685 w 448896"/>
                <a:gd name="connsiteY88" fmla="*/ 75699 h 292124"/>
                <a:gd name="connsiteX89" fmla="*/ 137685 w 448896"/>
                <a:gd name="connsiteY89" fmla="*/ 47577 h 292124"/>
                <a:gd name="connsiteX90" fmla="*/ 129717 w 448896"/>
                <a:gd name="connsiteY90" fmla="*/ 41250 h 292124"/>
                <a:gd name="connsiteX91" fmla="*/ 114250 w 448896"/>
                <a:gd name="connsiteY91" fmla="*/ 81675 h 292124"/>
                <a:gd name="connsiteX92" fmla="*/ 134170 w 448896"/>
                <a:gd name="connsiteY92" fmla="*/ 103352 h 292124"/>
                <a:gd name="connsiteX93" fmla="*/ 137685 w 448896"/>
                <a:gd name="connsiteY93" fmla="*/ 75582 h 292124"/>
                <a:gd name="connsiteX94" fmla="*/ 42072 w 448896"/>
                <a:gd name="connsiteY94" fmla="*/ 181975 h 292124"/>
                <a:gd name="connsiteX95" fmla="*/ 42189 w 448896"/>
                <a:gd name="connsiteY95" fmla="*/ 109210 h 292124"/>
                <a:gd name="connsiteX96" fmla="*/ 18286 w 448896"/>
                <a:gd name="connsiteY96" fmla="*/ 145651 h 292124"/>
                <a:gd name="connsiteX97" fmla="*/ 42072 w 448896"/>
                <a:gd name="connsiteY97" fmla="*/ 181975 h 292124"/>
                <a:gd name="connsiteX98" fmla="*/ 429094 w 448896"/>
                <a:gd name="connsiteY98" fmla="*/ 145183 h 292124"/>
                <a:gd name="connsiteX99" fmla="*/ 416908 w 448896"/>
                <a:gd name="connsiteY99" fmla="*/ 115889 h 292124"/>
                <a:gd name="connsiteX100" fmla="*/ 409761 w 448896"/>
                <a:gd name="connsiteY100" fmla="*/ 113663 h 292124"/>
                <a:gd name="connsiteX101" fmla="*/ 408120 w 448896"/>
                <a:gd name="connsiteY101" fmla="*/ 119287 h 292124"/>
                <a:gd name="connsiteX102" fmla="*/ 408120 w 448896"/>
                <a:gd name="connsiteY102" fmla="*/ 171312 h 292124"/>
                <a:gd name="connsiteX103" fmla="*/ 410815 w 448896"/>
                <a:gd name="connsiteY103" fmla="*/ 178108 h 292124"/>
                <a:gd name="connsiteX104" fmla="*/ 417845 w 448896"/>
                <a:gd name="connsiteY104" fmla="*/ 174945 h 292124"/>
                <a:gd name="connsiteX105" fmla="*/ 429211 w 448896"/>
                <a:gd name="connsiteY105" fmla="*/ 145183 h 292124"/>
                <a:gd name="connsiteX106" fmla="*/ 319772 w 448896"/>
                <a:gd name="connsiteY106" fmla="*/ 54373 h 292124"/>
                <a:gd name="connsiteX107" fmla="*/ 301259 w 448896"/>
                <a:gd name="connsiteY107" fmla="*/ 60701 h 292124"/>
                <a:gd name="connsiteX108" fmla="*/ 315905 w 448896"/>
                <a:gd name="connsiteY108" fmla="*/ 75347 h 292124"/>
                <a:gd name="connsiteX109" fmla="*/ 317194 w 448896"/>
                <a:gd name="connsiteY109" fmla="*/ 76285 h 292124"/>
                <a:gd name="connsiteX110" fmla="*/ 347776 w 448896"/>
                <a:gd name="connsiteY110" fmla="*/ 69840 h 292124"/>
                <a:gd name="connsiteX111" fmla="*/ 350471 w 448896"/>
                <a:gd name="connsiteY111" fmla="*/ 65036 h 292124"/>
                <a:gd name="connsiteX112" fmla="*/ 327974 w 448896"/>
                <a:gd name="connsiteY112" fmla="*/ 54373 h 292124"/>
                <a:gd name="connsiteX113" fmla="*/ 319772 w 448896"/>
                <a:gd name="connsiteY113" fmla="*/ 54373 h 292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48896" h="292124">
                  <a:moveTo>
                    <a:pt x="220175" y="5"/>
                  </a:moveTo>
                  <a:cubicBezTo>
                    <a:pt x="280987" y="-346"/>
                    <a:pt x="331606" y="17112"/>
                    <a:pt x="373320" y="57772"/>
                  </a:cubicBezTo>
                  <a:cubicBezTo>
                    <a:pt x="378007" y="62341"/>
                    <a:pt x="382459" y="67263"/>
                    <a:pt x="385740" y="72887"/>
                  </a:cubicBezTo>
                  <a:cubicBezTo>
                    <a:pt x="391599" y="82729"/>
                    <a:pt x="398981" y="88354"/>
                    <a:pt x="410815" y="91166"/>
                  </a:cubicBezTo>
                  <a:cubicBezTo>
                    <a:pt x="433664" y="96439"/>
                    <a:pt x="448779" y="119990"/>
                    <a:pt x="448897" y="146354"/>
                  </a:cubicBezTo>
                  <a:cubicBezTo>
                    <a:pt x="448897" y="170843"/>
                    <a:pt x="433547" y="194747"/>
                    <a:pt x="411635" y="200488"/>
                  </a:cubicBezTo>
                  <a:cubicBezTo>
                    <a:pt x="399684" y="203652"/>
                    <a:pt x="392068" y="209745"/>
                    <a:pt x="384803" y="219587"/>
                  </a:cubicBezTo>
                  <a:cubicBezTo>
                    <a:pt x="354924" y="260129"/>
                    <a:pt x="312624" y="280752"/>
                    <a:pt x="264349" y="288485"/>
                  </a:cubicBezTo>
                  <a:cubicBezTo>
                    <a:pt x="192873" y="299851"/>
                    <a:pt x="127725" y="285439"/>
                    <a:pt x="74177" y="233297"/>
                  </a:cubicBezTo>
                  <a:cubicBezTo>
                    <a:pt x="68787" y="228024"/>
                    <a:pt x="63983" y="221931"/>
                    <a:pt x="59531" y="215721"/>
                  </a:cubicBezTo>
                  <a:cubicBezTo>
                    <a:pt x="54258" y="208339"/>
                    <a:pt x="47813" y="203769"/>
                    <a:pt x="38674" y="201426"/>
                  </a:cubicBezTo>
                  <a:cubicBezTo>
                    <a:pt x="13364" y="194981"/>
                    <a:pt x="-345" y="173773"/>
                    <a:pt x="7" y="144128"/>
                  </a:cubicBezTo>
                  <a:cubicBezTo>
                    <a:pt x="358" y="116007"/>
                    <a:pt x="15005" y="96204"/>
                    <a:pt x="40431" y="89994"/>
                  </a:cubicBezTo>
                  <a:cubicBezTo>
                    <a:pt x="46290" y="88588"/>
                    <a:pt x="52149" y="88002"/>
                    <a:pt x="55547" y="81909"/>
                  </a:cubicBezTo>
                  <a:cubicBezTo>
                    <a:pt x="84488" y="31056"/>
                    <a:pt x="162760" y="-3041"/>
                    <a:pt x="220175" y="240"/>
                  </a:cubicBezTo>
                  <a:close/>
                  <a:moveTo>
                    <a:pt x="218534" y="272784"/>
                  </a:moveTo>
                  <a:cubicBezTo>
                    <a:pt x="271262" y="271964"/>
                    <a:pt x="314030" y="258723"/>
                    <a:pt x="350940" y="228141"/>
                  </a:cubicBezTo>
                  <a:cubicBezTo>
                    <a:pt x="387732" y="197559"/>
                    <a:pt x="400738" y="147995"/>
                    <a:pt x="382928" y="105578"/>
                  </a:cubicBezTo>
                  <a:cubicBezTo>
                    <a:pt x="377890" y="93509"/>
                    <a:pt x="369922" y="86596"/>
                    <a:pt x="356681" y="88236"/>
                  </a:cubicBezTo>
                  <a:cubicBezTo>
                    <a:pt x="346370" y="89525"/>
                    <a:pt x="339574" y="93275"/>
                    <a:pt x="348714" y="104992"/>
                  </a:cubicBezTo>
                  <a:cubicBezTo>
                    <a:pt x="357619" y="116358"/>
                    <a:pt x="359376" y="128896"/>
                    <a:pt x="349768" y="141082"/>
                  </a:cubicBezTo>
                  <a:cubicBezTo>
                    <a:pt x="344730" y="147526"/>
                    <a:pt x="347542" y="153033"/>
                    <a:pt x="349885" y="159361"/>
                  </a:cubicBezTo>
                  <a:cubicBezTo>
                    <a:pt x="365821" y="200605"/>
                    <a:pt x="341683" y="236460"/>
                    <a:pt x="297626" y="236812"/>
                  </a:cubicBezTo>
                  <a:cubicBezTo>
                    <a:pt x="291416" y="236812"/>
                    <a:pt x="286495" y="237163"/>
                    <a:pt x="281808" y="242553"/>
                  </a:cubicBezTo>
                  <a:cubicBezTo>
                    <a:pt x="256616" y="271261"/>
                    <a:pt x="232244" y="275010"/>
                    <a:pt x="199435" y="255677"/>
                  </a:cubicBezTo>
                  <a:cubicBezTo>
                    <a:pt x="193459" y="252162"/>
                    <a:pt x="187952" y="250521"/>
                    <a:pt x="181039" y="251107"/>
                  </a:cubicBezTo>
                  <a:cubicBezTo>
                    <a:pt x="145770" y="254505"/>
                    <a:pt x="124562" y="241499"/>
                    <a:pt x="110969" y="208222"/>
                  </a:cubicBezTo>
                  <a:cubicBezTo>
                    <a:pt x="108392" y="201777"/>
                    <a:pt x="104525" y="197442"/>
                    <a:pt x="98549" y="193927"/>
                  </a:cubicBezTo>
                  <a:cubicBezTo>
                    <a:pt x="60819" y="172015"/>
                    <a:pt x="57304" y="130653"/>
                    <a:pt x="90464" y="102414"/>
                  </a:cubicBezTo>
                  <a:cubicBezTo>
                    <a:pt x="94097" y="99251"/>
                    <a:pt x="99252" y="96907"/>
                    <a:pt x="96088" y="90697"/>
                  </a:cubicBezTo>
                  <a:cubicBezTo>
                    <a:pt x="93862" y="86362"/>
                    <a:pt x="91402" y="81440"/>
                    <a:pt x="86480" y="79917"/>
                  </a:cubicBezTo>
                  <a:cubicBezTo>
                    <a:pt x="80505" y="78042"/>
                    <a:pt x="77927" y="83667"/>
                    <a:pt x="75115" y="87416"/>
                  </a:cubicBezTo>
                  <a:cubicBezTo>
                    <a:pt x="49688" y="121748"/>
                    <a:pt x="50508" y="172718"/>
                    <a:pt x="77106" y="206464"/>
                  </a:cubicBezTo>
                  <a:cubicBezTo>
                    <a:pt x="114485" y="254036"/>
                    <a:pt x="165689" y="270792"/>
                    <a:pt x="218417" y="272667"/>
                  </a:cubicBezTo>
                  <a:close/>
                  <a:moveTo>
                    <a:pt x="201193" y="172132"/>
                  </a:moveTo>
                  <a:cubicBezTo>
                    <a:pt x="201544" y="189474"/>
                    <a:pt x="214082" y="197325"/>
                    <a:pt x="230252" y="189005"/>
                  </a:cubicBezTo>
                  <a:cubicBezTo>
                    <a:pt x="264115" y="171664"/>
                    <a:pt x="293291" y="145886"/>
                    <a:pt x="329497" y="132645"/>
                  </a:cubicBezTo>
                  <a:cubicBezTo>
                    <a:pt x="337231" y="129833"/>
                    <a:pt x="338519" y="122803"/>
                    <a:pt x="333130" y="116710"/>
                  </a:cubicBezTo>
                  <a:cubicBezTo>
                    <a:pt x="311101" y="91869"/>
                    <a:pt x="284737" y="72652"/>
                    <a:pt x="253335" y="61873"/>
                  </a:cubicBezTo>
                  <a:cubicBezTo>
                    <a:pt x="241383" y="57772"/>
                    <a:pt x="233415" y="65153"/>
                    <a:pt x="231189" y="77222"/>
                  </a:cubicBezTo>
                  <a:cubicBezTo>
                    <a:pt x="229783" y="84721"/>
                    <a:pt x="228845" y="92338"/>
                    <a:pt x="228845" y="99954"/>
                  </a:cubicBezTo>
                  <a:cubicBezTo>
                    <a:pt x="229080" y="123271"/>
                    <a:pt x="223807" y="144245"/>
                    <a:pt x="205294" y="160181"/>
                  </a:cubicBezTo>
                  <a:cubicBezTo>
                    <a:pt x="201779" y="163227"/>
                    <a:pt x="200958" y="167563"/>
                    <a:pt x="201193" y="172132"/>
                  </a:cubicBezTo>
                  <a:close/>
                  <a:moveTo>
                    <a:pt x="303719" y="35040"/>
                  </a:moveTo>
                  <a:cubicBezTo>
                    <a:pt x="281105" y="24494"/>
                    <a:pt x="257787" y="22151"/>
                    <a:pt x="234704" y="18870"/>
                  </a:cubicBezTo>
                  <a:cubicBezTo>
                    <a:pt x="222870" y="17230"/>
                    <a:pt x="216425" y="21682"/>
                    <a:pt x="213261" y="33165"/>
                  </a:cubicBezTo>
                  <a:cubicBezTo>
                    <a:pt x="206934" y="56248"/>
                    <a:pt x="199435" y="78980"/>
                    <a:pt x="193225" y="102063"/>
                  </a:cubicBezTo>
                  <a:cubicBezTo>
                    <a:pt x="190061" y="113897"/>
                    <a:pt x="183382" y="119756"/>
                    <a:pt x="171196" y="119053"/>
                  </a:cubicBezTo>
                  <a:cubicBezTo>
                    <a:pt x="159479" y="118350"/>
                    <a:pt x="148816" y="119756"/>
                    <a:pt x="139677" y="128778"/>
                  </a:cubicBezTo>
                  <a:cubicBezTo>
                    <a:pt x="133467" y="134871"/>
                    <a:pt x="127022" y="132294"/>
                    <a:pt x="121398" y="126083"/>
                  </a:cubicBezTo>
                  <a:cubicBezTo>
                    <a:pt x="109446" y="112843"/>
                    <a:pt x="102064" y="113663"/>
                    <a:pt x="92339" y="128896"/>
                  </a:cubicBezTo>
                  <a:cubicBezTo>
                    <a:pt x="84723" y="140730"/>
                    <a:pt x="86012" y="152564"/>
                    <a:pt x="93042" y="164282"/>
                  </a:cubicBezTo>
                  <a:cubicBezTo>
                    <a:pt x="95971" y="169086"/>
                    <a:pt x="99369" y="174007"/>
                    <a:pt x="105111" y="174359"/>
                  </a:cubicBezTo>
                  <a:cubicBezTo>
                    <a:pt x="111555" y="174827"/>
                    <a:pt x="111438" y="168031"/>
                    <a:pt x="113664" y="163930"/>
                  </a:cubicBezTo>
                  <a:cubicBezTo>
                    <a:pt x="129131" y="134286"/>
                    <a:pt x="155495" y="121865"/>
                    <a:pt x="187015" y="129364"/>
                  </a:cubicBezTo>
                  <a:cubicBezTo>
                    <a:pt x="204591" y="133582"/>
                    <a:pt x="206934" y="132059"/>
                    <a:pt x="209161" y="113663"/>
                  </a:cubicBezTo>
                  <a:cubicBezTo>
                    <a:pt x="210918" y="98548"/>
                    <a:pt x="208457" y="83198"/>
                    <a:pt x="213613" y="68317"/>
                  </a:cubicBezTo>
                  <a:cubicBezTo>
                    <a:pt x="220995" y="46874"/>
                    <a:pt x="237282" y="35860"/>
                    <a:pt x="257553" y="43125"/>
                  </a:cubicBezTo>
                  <a:cubicBezTo>
                    <a:pt x="275012" y="49335"/>
                    <a:pt x="288955" y="47109"/>
                    <a:pt x="303836" y="35040"/>
                  </a:cubicBezTo>
                  <a:close/>
                  <a:moveTo>
                    <a:pt x="162291" y="232359"/>
                  </a:moveTo>
                  <a:cubicBezTo>
                    <a:pt x="175063" y="233414"/>
                    <a:pt x="178110" y="230602"/>
                    <a:pt x="178461" y="221697"/>
                  </a:cubicBezTo>
                  <a:cubicBezTo>
                    <a:pt x="179164" y="200254"/>
                    <a:pt x="180922" y="178811"/>
                    <a:pt x="183382" y="157603"/>
                  </a:cubicBezTo>
                  <a:cubicBezTo>
                    <a:pt x="184203" y="150338"/>
                    <a:pt x="182328" y="147292"/>
                    <a:pt x="175649" y="146589"/>
                  </a:cubicBezTo>
                  <a:cubicBezTo>
                    <a:pt x="159713" y="145065"/>
                    <a:pt x="146473" y="150807"/>
                    <a:pt x="137099" y="163344"/>
                  </a:cubicBezTo>
                  <a:cubicBezTo>
                    <a:pt x="127608" y="176116"/>
                    <a:pt x="123156" y="190411"/>
                    <a:pt x="130772" y="206113"/>
                  </a:cubicBezTo>
                  <a:cubicBezTo>
                    <a:pt x="138154" y="221345"/>
                    <a:pt x="149754" y="230836"/>
                    <a:pt x="162291" y="232359"/>
                  </a:cubicBezTo>
                  <a:close/>
                  <a:moveTo>
                    <a:pt x="301376" y="216892"/>
                  </a:moveTo>
                  <a:cubicBezTo>
                    <a:pt x="326568" y="217127"/>
                    <a:pt x="343675" y="191466"/>
                    <a:pt x="333247" y="169203"/>
                  </a:cubicBezTo>
                  <a:cubicBezTo>
                    <a:pt x="329146" y="160298"/>
                    <a:pt x="323170" y="156900"/>
                    <a:pt x="313679" y="161235"/>
                  </a:cubicBezTo>
                  <a:cubicBezTo>
                    <a:pt x="302313" y="166508"/>
                    <a:pt x="291650" y="173070"/>
                    <a:pt x="281573" y="180452"/>
                  </a:cubicBezTo>
                  <a:cubicBezTo>
                    <a:pt x="266810" y="191232"/>
                    <a:pt x="266927" y="199434"/>
                    <a:pt x="281573" y="210565"/>
                  </a:cubicBezTo>
                  <a:cubicBezTo>
                    <a:pt x="287432" y="215018"/>
                    <a:pt x="294111" y="216892"/>
                    <a:pt x="301376" y="216775"/>
                  </a:cubicBezTo>
                  <a:close/>
                  <a:moveTo>
                    <a:pt x="213965" y="211620"/>
                  </a:moveTo>
                  <a:cubicBezTo>
                    <a:pt x="209278" y="213143"/>
                    <a:pt x="201896" y="205878"/>
                    <a:pt x="198732" y="213963"/>
                  </a:cubicBezTo>
                  <a:cubicBezTo>
                    <a:pt x="196271" y="220291"/>
                    <a:pt x="200138" y="226735"/>
                    <a:pt x="203888" y="232125"/>
                  </a:cubicBezTo>
                  <a:cubicBezTo>
                    <a:pt x="215605" y="248764"/>
                    <a:pt x="237399" y="253099"/>
                    <a:pt x="254272" y="242085"/>
                  </a:cubicBezTo>
                  <a:cubicBezTo>
                    <a:pt x="264935" y="235171"/>
                    <a:pt x="271262" y="228610"/>
                    <a:pt x="259662" y="215252"/>
                  </a:cubicBezTo>
                  <a:cubicBezTo>
                    <a:pt x="251694" y="206113"/>
                    <a:pt x="246539" y="200957"/>
                    <a:pt x="235056" y="207987"/>
                  </a:cubicBezTo>
                  <a:cubicBezTo>
                    <a:pt x="228963" y="211620"/>
                    <a:pt x="221581" y="211971"/>
                    <a:pt x="213965" y="211620"/>
                  </a:cubicBezTo>
                  <a:close/>
                  <a:moveTo>
                    <a:pt x="156081" y="62576"/>
                  </a:moveTo>
                  <a:lnTo>
                    <a:pt x="156315" y="62576"/>
                  </a:lnTo>
                  <a:cubicBezTo>
                    <a:pt x="156315" y="71246"/>
                    <a:pt x="156315" y="80034"/>
                    <a:pt x="156315" y="88705"/>
                  </a:cubicBezTo>
                  <a:cubicBezTo>
                    <a:pt x="156315" y="93392"/>
                    <a:pt x="158190" y="97376"/>
                    <a:pt x="163346" y="98313"/>
                  </a:cubicBezTo>
                  <a:cubicBezTo>
                    <a:pt x="168736" y="99368"/>
                    <a:pt x="173540" y="97728"/>
                    <a:pt x="175298" y="92220"/>
                  </a:cubicBezTo>
                  <a:cubicBezTo>
                    <a:pt x="181859" y="71481"/>
                    <a:pt x="188069" y="50507"/>
                    <a:pt x="194279" y="29650"/>
                  </a:cubicBezTo>
                  <a:cubicBezTo>
                    <a:pt x="195685" y="25080"/>
                    <a:pt x="194045" y="22737"/>
                    <a:pt x="188890" y="22034"/>
                  </a:cubicBezTo>
                  <a:cubicBezTo>
                    <a:pt x="168736" y="19573"/>
                    <a:pt x="156198" y="30470"/>
                    <a:pt x="156198" y="50975"/>
                  </a:cubicBezTo>
                  <a:cubicBezTo>
                    <a:pt x="156198" y="54842"/>
                    <a:pt x="156198" y="58592"/>
                    <a:pt x="156198" y="62458"/>
                  </a:cubicBezTo>
                  <a:close/>
                  <a:moveTo>
                    <a:pt x="137685" y="75699"/>
                  </a:moveTo>
                  <a:cubicBezTo>
                    <a:pt x="137685" y="64919"/>
                    <a:pt x="137685" y="56248"/>
                    <a:pt x="137685" y="47577"/>
                  </a:cubicBezTo>
                  <a:cubicBezTo>
                    <a:pt x="137685" y="42539"/>
                    <a:pt x="136162" y="39493"/>
                    <a:pt x="129717" y="41250"/>
                  </a:cubicBezTo>
                  <a:cubicBezTo>
                    <a:pt x="104759" y="47929"/>
                    <a:pt x="99369" y="61052"/>
                    <a:pt x="114250" y="81675"/>
                  </a:cubicBezTo>
                  <a:cubicBezTo>
                    <a:pt x="120226" y="89994"/>
                    <a:pt x="125382" y="106398"/>
                    <a:pt x="134170" y="103352"/>
                  </a:cubicBezTo>
                  <a:cubicBezTo>
                    <a:pt x="143075" y="100305"/>
                    <a:pt x="136044" y="83784"/>
                    <a:pt x="137685" y="75582"/>
                  </a:cubicBezTo>
                  <a:close/>
                  <a:moveTo>
                    <a:pt x="42072" y="181975"/>
                  </a:moveTo>
                  <a:cubicBezTo>
                    <a:pt x="34924" y="156431"/>
                    <a:pt x="35862" y="134286"/>
                    <a:pt x="42189" y="109210"/>
                  </a:cubicBezTo>
                  <a:cubicBezTo>
                    <a:pt x="23910" y="118701"/>
                    <a:pt x="18168" y="130653"/>
                    <a:pt x="18286" y="145651"/>
                  </a:cubicBezTo>
                  <a:cubicBezTo>
                    <a:pt x="18286" y="160415"/>
                    <a:pt x="22738" y="173070"/>
                    <a:pt x="42072" y="181975"/>
                  </a:cubicBezTo>
                  <a:close/>
                  <a:moveTo>
                    <a:pt x="429094" y="145183"/>
                  </a:moveTo>
                  <a:cubicBezTo>
                    <a:pt x="429094" y="133700"/>
                    <a:pt x="425345" y="123857"/>
                    <a:pt x="416908" y="115889"/>
                  </a:cubicBezTo>
                  <a:cubicBezTo>
                    <a:pt x="414916" y="114015"/>
                    <a:pt x="412456" y="111788"/>
                    <a:pt x="409761" y="113663"/>
                  </a:cubicBezTo>
                  <a:cubicBezTo>
                    <a:pt x="408472" y="114600"/>
                    <a:pt x="407769" y="117530"/>
                    <a:pt x="408120" y="119287"/>
                  </a:cubicBezTo>
                  <a:cubicBezTo>
                    <a:pt x="411284" y="136629"/>
                    <a:pt x="411635" y="153971"/>
                    <a:pt x="408120" y="171312"/>
                  </a:cubicBezTo>
                  <a:cubicBezTo>
                    <a:pt x="407652" y="173890"/>
                    <a:pt x="407300" y="177171"/>
                    <a:pt x="410815" y="178108"/>
                  </a:cubicBezTo>
                  <a:cubicBezTo>
                    <a:pt x="413745" y="178928"/>
                    <a:pt x="415971" y="176936"/>
                    <a:pt x="417845" y="174945"/>
                  </a:cubicBezTo>
                  <a:cubicBezTo>
                    <a:pt x="425345" y="166508"/>
                    <a:pt x="429563" y="156666"/>
                    <a:pt x="429211" y="145183"/>
                  </a:cubicBezTo>
                  <a:close/>
                  <a:moveTo>
                    <a:pt x="319772" y="54373"/>
                  </a:moveTo>
                  <a:cubicBezTo>
                    <a:pt x="315085" y="54725"/>
                    <a:pt x="303719" y="53319"/>
                    <a:pt x="301259" y="60701"/>
                  </a:cubicBezTo>
                  <a:cubicBezTo>
                    <a:pt x="298798" y="68083"/>
                    <a:pt x="311218" y="69840"/>
                    <a:pt x="315905" y="75347"/>
                  </a:cubicBezTo>
                  <a:cubicBezTo>
                    <a:pt x="316257" y="75699"/>
                    <a:pt x="316725" y="75933"/>
                    <a:pt x="317194" y="76285"/>
                  </a:cubicBezTo>
                  <a:cubicBezTo>
                    <a:pt x="329966" y="86596"/>
                    <a:pt x="337465" y="71598"/>
                    <a:pt x="347776" y="69840"/>
                  </a:cubicBezTo>
                  <a:cubicBezTo>
                    <a:pt x="349885" y="69489"/>
                    <a:pt x="351994" y="67145"/>
                    <a:pt x="350471" y="65036"/>
                  </a:cubicBezTo>
                  <a:cubicBezTo>
                    <a:pt x="344964" y="57420"/>
                    <a:pt x="336879" y="54725"/>
                    <a:pt x="327974" y="54373"/>
                  </a:cubicBezTo>
                  <a:cubicBezTo>
                    <a:pt x="326334" y="54373"/>
                    <a:pt x="324693" y="54373"/>
                    <a:pt x="319772" y="54373"/>
                  </a:cubicBezTo>
                  <a:close/>
                </a:path>
              </a:pathLst>
            </a:custGeom>
            <a:grpFill/>
            <a:ln w="11699"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27E065DC-4DD2-AD0A-2C82-9F3088582D52}"/>
                </a:ext>
              </a:extLst>
            </p:cNvPr>
            <p:cNvSpPr/>
            <p:nvPr/>
          </p:nvSpPr>
          <p:spPr>
            <a:xfrm>
              <a:off x="4509308" y="5541342"/>
              <a:ext cx="452223" cy="366729"/>
            </a:xfrm>
            <a:custGeom>
              <a:gdLst>
                <a:gd name="connsiteX0" fmla="*/ 213612 w 452223"/>
                <a:gd name="connsiteY0" fmla="*/ 366730 h 366729"/>
                <a:gd name="connsiteX1" fmla="*/ 62927 w 452223"/>
                <a:gd name="connsiteY1" fmla="*/ 284240 h 366729"/>
                <a:gd name="connsiteX2" fmla="*/ 13363 w 452223"/>
                <a:gd name="connsiteY2" fmla="*/ 235730 h 366729"/>
                <a:gd name="connsiteX3" fmla="*/ 3052 w 452223"/>
                <a:gd name="connsiteY3" fmla="*/ 178901 h 366729"/>
                <a:gd name="connsiteX4" fmla="*/ 13011 w 452223"/>
                <a:gd name="connsiteY4" fmla="*/ 174566 h 366729"/>
                <a:gd name="connsiteX5" fmla="*/ 21448 w 452223"/>
                <a:gd name="connsiteY5" fmla="*/ 166715 h 366729"/>
                <a:gd name="connsiteX6" fmla="*/ 25901 w 452223"/>
                <a:gd name="connsiteY6" fmla="*/ 156755 h 366729"/>
                <a:gd name="connsiteX7" fmla="*/ 43125 w 452223"/>
                <a:gd name="connsiteY7" fmla="*/ 127111 h 366729"/>
                <a:gd name="connsiteX8" fmla="*/ 255794 w 452223"/>
                <a:gd name="connsiteY8" fmla="*/ 8766 h 366729"/>
                <a:gd name="connsiteX9" fmla="*/ 269620 w 452223"/>
                <a:gd name="connsiteY9" fmla="*/ 24701 h 366729"/>
                <a:gd name="connsiteX10" fmla="*/ 249935 w 452223"/>
                <a:gd name="connsiteY10" fmla="*/ 27279 h 366729"/>
                <a:gd name="connsiteX11" fmla="*/ 61170 w 452223"/>
                <a:gd name="connsiteY11" fmla="*/ 135430 h 366729"/>
                <a:gd name="connsiteX12" fmla="*/ 66208 w 452223"/>
                <a:gd name="connsiteY12" fmla="*/ 152420 h 366729"/>
                <a:gd name="connsiteX13" fmla="*/ 82378 w 452223"/>
                <a:gd name="connsiteY13" fmla="*/ 138828 h 366729"/>
                <a:gd name="connsiteX14" fmla="*/ 227907 w 452223"/>
                <a:gd name="connsiteY14" fmla="*/ 42863 h 366729"/>
                <a:gd name="connsiteX15" fmla="*/ 247240 w 452223"/>
                <a:gd name="connsiteY15" fmla="*/ 42629 h 366729"/>
                <a:gd name="connsiteX16" fmla="*/ 395113 w 452223"/>
                <a:gd name="connsiteY16" fmla="*/ 135664 h 366729"/>
                <a:gd name="connsiteX17" fmla="*/ 415266 w 452223"/>
                <a:gd name="connsiteY17" fmla="*/ 153006 h 366729"/>
                <a:gd name="connsiteX18" fmla="*/ 416907 w 452223"/>
                <a:gd name="connsiteY18" fmla="*/ 153006 h 366729"/>
                <a:gd name="connsiteX19" fmla="*/ 451356 w 452223"/>
                <a:gd name="connsiteY19" fmla="*/ 192376 h 366729"/>
                <a:gd name="connsiteX20" fmla="*/ 421477 w 452223"/>
                <a:gd name="connsiteY20" fmla="*/ 248971 h 366729"/>
                <a:gd name="connsiteX21" fmla="*/ 396870 w 452223"/>
                <a:gd name="connsiteY21" fmla="*/ 274397 h 366729"/>
                <a:gd name="connsiteX22" fmla="*/ 213729 w 452223"/>
                <a:gd name="connsiteY22" fmla="*/ 366612 h 366729"/>
                <a:gd name="connsiteX23" fmla="*/ 226384 w 452223"/>
                <a:gd name="connsiteY23" fmla="*/ 172925 h 366729"/>
                <a:gd name="connsiteX24" fmla="*/ 58006 w 452223"/>
                <a:gd name="connsiteY24" fmla="*/ 172808 h 366729"/>
                <a:gd name="connsiteX25" fmla="*/ 43008 w 452223"/>
                <a:gd name="connsiteY25" fmla="*/ 190501 h 366729"/>
                <a:gd name="connsiteX26" fmla="*/ 228375 w 452223"/>
                <a:gd name="connsiteY26" fmla="*/ 347865 h 366729"/>
                <a:gd name="connsiteX27" fmla="*/ 408470 w 452223"/>
                <a:gd name="connsiteY27" fmla="*/ 194368 h 366729"/>
                <a:gd name="connsiteX28" fmla="*/ 389840 w 452223"/>
                <a:gd name="connsiteY28" fmla="*/ 172925 h 366729"/>
                <a:gd name="connsiteX29" fmla="*/ 226384 w 452223"/>
                <a:gd name="connsiteY29" fmla="*/ 172925 h 366729"/>
                <a:gd name="connsiteX30" fmla="*/ 204121 w 452223"/>
                <a:gd name="connsiteY30" fmla="*/ 60556 h 366729"/>
                <a:gd name="connsiteX31" fmla="*/ 101477 w 452223"/>
                <a:gd name="connsiteY31" fmla="*/ 139062 h 366729"/>
                <a:gd name="connsiteX32" fmla="*/ 105461 w 452223"/>
                <a:gd name="connsiteY32" fmla="*/ 151600 h 366729"/>
                <a:gd name="connsiteX33" fmla="*/ 119405 w 452223"/>
                <a:gd name="connsiteY33" fmla="*/ 144101 h 366729"/>
                <a:gd name="connsiteX34" fmla="*/ 131942 w 452223"/>
                <a:gd name="connsiteY34" fmla="*/ 115862 h 366729"/>
                <a:gd name="connsiteX35" fmla="*/ 145534 w 452223"/>
                <a:gd name="connsiteY35" fmla="*/ 110706 h 366729"/>
                <a:gd name="connsiteX36" fmla="*/ 148346 w 452223"/>
                <a:gd name="connsiteY36" fmla="*/ 126173 h 366729"/>
                <a:gd name="connsiteX37" fmla="*/ 140964 w 452223"/>
                <a:gd name="connsiteY37" fmla="*/ 140703 h 366729"/>
                <a:gd name="connsiteX38" fmla="*/ 142371 w 452223"/>
                <a:gd name="connsiteY38" fmla="*/ 151834 h 366729"/>
                <a:gd name="connsiteX39" fmla="*/ 152916 w 452223"/>
                <a:gd name="connsiteY39" fmla="*/ 144569 h 366729"/>
                <a:gd name="connsiteX40" fmla="*/ 158775 w 452223"/>
                <a:gd name="connsiteY40" fmla="*/ 122541 h 366729"/>
                <a:gd name="connsiteX41" fmla="*/ 203886 w 452223"/>
                <a:gd name="connsiteY41" fmla="*/ 60791 h 366729"/>
                <a:gd name="connsiteX42" fmla="*/ 274424 w 452223"/>
                <a:gd name="connsiteY42" fmla="*/ 58799 h 366729"/>
                <a:gd name="connsiteX43" fmla="*/ 243608 w 452223"/>
                <a:gd name="connsiteY43" fmla="*/ 63720 h 366729"/>
                <a:gd name="connsiteX44" fmla="*/ 174007 w 452223"/>
                <a:gd name="connsiteY44" fmla="*/ 138008 h 366729"/>
                <a:gd name="connsiteX45" fmla="*/ 176819 w 452223"/>
                <a:gd name="connsiteY45" fmla="*/ 150545 h 366729"/>
                <a:gd name="connsiteX46" fmla="*/ 184084 w 452223"/>
                <a:gd name="connsiteY46" fmla="*/ 141640 h 366729"/>
                <a:gd name="connsiteX47" fmla="*/ 185373 w 452223"/>
                <a:gd name="connsiteY47" fmla="*/ 136953 h 366729"/>
                <a:gd name="connsiteX48" fmla="*/ 275596 w 452223"/>
                <a:gd name="connsiteY48" fmla="*/ 68641 h 366729"/>
                <a:gd name="connsiteX49" fmla="*/ 365585 w 452223"/>
                <a:gd name="connsiteY49" fmla="*/ 139062 h 366729"/>
                <a:gd name="connsiteX50" fmla="*/ 373787 w 452223"/>
                <a:gd name="connsiteY50" fmla="*/ 150311 h 366729"/>
                <a:gd name="connsiteX51" fmla="*/ 375779 w 452223"/>
                <a:gd name="connsiteY51" fmla="*/ 136016 h 366729"/>
                <a:gd name="connsiteX52" fmla="*/ 274542 w 452223"/>
                <a:gd name="connsiteY52" fmla="*/ 58916 h 366729"/>
                <a:gd name="connsiteX53" fmla="*/ 346837 w 452223"/>
                <a:gd name="connsiteY53" fmla="*/ 145273 h 366729"/>
                <a:gd name="connsiteX54" fmla="*/ 346603 w 452223"/>
                <a:gd name="connsiteY54" fmla="*/ 143632 h 366729"/>
                <a:gd name="connsiteX55" fmla="*/ 275713 w 452223"/>
                <a:gd name="connsiteY55" fmla="*/ 88444 h 366729"/>
                <a:gd name="connsiteX56" fmla="*/ 203300 w 452223"/>
                <a:gd name="connsiteY56" fmla="*/ 144101 h 366729"/>
                <a:gd name="connsiteX57" fmla="*/ 205995 w 452223"/>
                <a:gd name="connsiteY57" fmla="*/ 150780 h 366729"/>
                <a:gd name="connsiteX58" fmla="*/ 211971 w 452223"/>
                <a:gd name="connsiteY58" fmla="*/ 146444 h 366729"/>
                <a:gd name="connsiteX59" fmla="*/ 215604 w 452223"/>
                <a:gd name="connsiteY59" fmla="*/ 137305 h 366729"/>
                <a:gd name="connsiteX60" fmla="*/ 274307 w 452223"/>
                <a:gd name="connsiteY60" fmla="*/ 97583 h 366729"/>
                <a:gd name="connsiteX61" fmla="*/ 335120 w 452223"/>
                <a:gd name="connsiteY61" fmla="*/ 137070 h 366729"/>
                <a:gd name="connsiteX62" fmla="*/ 339455 w 452223"/>
                <a:gd name="connsiteY62" fmla="*/ 147616 h 366729"/>
                <a:gd name="connsiteX63" fmla="*/ 344494 w 452223"/>
                <a:gd name="connsiteY63" fmla="*/ 150545 h 366729"/>
                <a:gd name="connsiteX64" fmla="*/ 346955 w 452223"/>
                <a:gd name="connsiteY64" fmla="*/ 145155 h 366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2222" h="366729">
                  <a:moveTo>
                    <a:pt x="213612" y="366730"/>
                  </a:moveTo>
                  <a:cubicBezTo>
                    <a:pt x="159595" y="364972"/>
                    <a:pt x="103117" y="339663"/>
                    <a:pt x="62927" y="284240"/>
                  </a:cubicBezTo>
                  <a:cubicBezTo>
                    <a:pt x="48866" y="264789"/>
                    <a:pt x="33165" y="248736"/>
                    <a:pt x="13363" y="235730"/>
                  </a:cubicBezTo>
                  <a:cubicBezTo>
                    <a:pt x="2114" y="228348"/>
                    <a:pt x="-4096" y="189681"/>
                    <a:pt x="3052" y="178901"/>
                  </a:cubicBezTo>
                  <a:cubicBezTo>
                    <a:pt x="5512" y="175152"/>
                    <a:pt x="9145" y="174566"/>
                    <a:pt x="13011" y="174566"/>
                  </a:cubicBezTo>
                  <a:cubicBezTo>
                    <a:pt x="18401" y="174566"/>
                    <a:pt x="20862" y="171754"/>
                    <a:pt x="21448" y="166715"/>
                  </a:cubicBezTo>
                  <a:cubicBezTo>
                    <a:pt x="21799" y="162848"/>
                    <a:pt x="22268" y="157693"/>
                    <a:pt x="25901" y="156755"/>
                  </a:cubicBezTo>
                  <a:cubicBezTo>
                    <a:pt x="41953" y="152537"/>
                    <a:pt x="40547" y="138711"/>
                    <a:pt x="43125" y="127111"/>
                  </a:cubicBezTo>
                  <a:cubicBezTo>
                    <a:pt x="64802" y="31966"/>
                    <a:pt x="162173" y="-22285"/>
                    <a:pt x="255794" y="8766"/>
                  </a:cubicBezTo>
                  <a:cubicBezTo>
                    <a:pt x="263527" y="11344"/>
                    <a:pt x="273604" y="13687"/>
                    <a:pt x="269620" y="24701"/>
                  </a:cubicBezTo>
                  <a:cubicBezTo>
                    <a:pt x="265754" y="35130"/>
                    <a:pt x="256731" y="29740"/>
                    <a:pt x="249935" y="27279"/>
                  </a:cubicBezTo>
                  <a:cubicBezTo>
                    <a:pt x="165219" y="-3420"/>
                    <a:pt x="76051" y="53760"/>
                    <a:pt x="61170" y="135430"/>
                  </a:cubicBezTo>
                  <a:cubicBezTo>
                    <a:pt x="60115" y="141406"/>
                    <a:pt x="54373" y="150077"/>
                    <a:pt x="66208" y="152420"/>
                  </a:cubicBezTo>
                  <a:cubicBezTo>
                    <a:pt x="76871" y="154412"/>
                    <a:pt x="80151" y="147968"/>
                    <a:pt x="82378" y="138828"/>
                  </a:cubicBezTo>
                  <a:cubicBezTo>
                    <a:pt x="99485" y="68055"/>
                    <a:pt x="156197" y="30677"/>
                    <a:pt x="227907" y="42863"/>
                  </a:cubicBezTo>
                  <a:cubicBezTo>
                    <a:pt x="234469" y="44035"/>
                    <a:pt x="240679" y="44035"/>
                    <a:pt x="247240" y="42629"/>
                  </a:cubicBezTo>
                  <a:cubicBezTo>
                    <a:pt x="315786" y="28217"/>
                    <a:pt x="379060" y="67821"/>
                    <a:pt x="395113" y="135664"/>
                  </a:cubicBezTo>
                  <a:cubicBezTo>
                    <a:pt x="397925" y="147616"/>
                    <a:pt x="402026" y="154764"/>
                    <a:pt x="415266" y="153006"/>
                  </a:cubicBezTo>
                  <a:cubicBezTo>
                    <a:pt x="415852" y="153006"/>
                    <a:pt x="416321" y="153006"/>
                    <a:pt x="416907" y="153006"/>
                  </a:cubicBezTo>
                  <a:cubicBezTo>
                    <a:pt x="425695" y="154295"/>
                    <a:pt x="450067" y="183588"/>
                    <a:pt x="451356" y="192376"/>
                  </a:cubicBezTo>
                  <a:cubicBezTo>
                    <a:pt x="455222" y="218740"/>
                    <a:pt x="446317" y="237722"/>
                    <a:pt x="421477" y="248971"/>
                  </a:cubicBezTo>
                  <a:cubicBezTo>
                    <a:pt x="410228" y="254126"/>
                    <a:pt x="403549" y="264320"/>
                    <a:pt x="396870" y="274397"/>
                  </a:cubicBezTo>
                  <a:cubicBezTo>
                    <a:pt x="357852" y="333101"/>
                    <a:pt x="296336" y="366378"/>
                    <a:pt x="213729" y="366612"/>
                  </a:cubicBezTo>
                  <a:close/>
                  <a:moveTo>
                    <a:pt x="226384" y="172925"/>
                  </a:moveTo>
                  <a:cubicBezTo>
                    <a:pt x="170258" y="172925"/>
                    <a:pt x="114132" y="173160"/>
                    <a:pt x="58006" y="172808"/>
                  </a:cubicBezTo>
                  <a:cubicBezTo>
                    <a:pt x="44765" y="172808"/>
                    <a:pt x="40899" y="177378"/>
                    <a:pt x="43008" y="190501"/>
                  </a:cubicBezTo>
                  <a:cubicBezTo>
                    <a:pt x="57772" y="281662"/>
                    <a:pt x="134637" y="347162"/>
                    <a:pt x="228375" y="347865"/>
                  </a:cubicBezTo>
                  <a:cubicBezTo>
                    <a:pt x="314615" y="348568"/>
                    <a:pt x="392652" y="282013"/>
                    <a:pt x="408470" y="194368"/>
                  </a:cubicBezTo>
                  <a:cubicBezTo>
                    <a:pt x="411986" y="175034"/>
                    <a:pt x="410228" y="172925"/>
                    <a:pt x="389840" y="172925"/>
                  </a:cubicBezTo>
                  <a:cubicBezTo>
                    <a:pt x="335354" y="172925"/>
                    <a:pt x="280869" y="172925"/>
                    <a:pt x="226384" y="172925"/>
                  </a:cubicBezTo>
                  <a:close/>
                  <a:moveTo>
                    <a:pt x="204121" y="60556"/>
                  </a:moveTo>
                  <a:cubicBezTo>
                    <a:pt x="157017" y="57158"/>
                    <a:pt x="108508" y="95122"/>
                    <a:pt x="101477" y="139062"/>
                  </a:cubicBezTo>
                  <a:cubicBezTo>
                    <a:pt x="100774" y="143866"/>
                    <a:pt x="99251" y="149491"/>
                    <a:pt x="105461" y="151600"/>
                  </a:cubicBezTo>
                  <a:cubicBezTo>
                    <a:pt x="112257" y="153826"/>
                    <a:pt x="117061" y="150897"/>
                    <a:pt x="119405" y="144101"/>
                  </a:cubicBezTo>
                  <a:cubicBezTo>
                    <a:pt x="122803" y="134375"/>
                    <a:pt x="125732" y="124416"/>
                    <a:pt x="131942" y="115862"/>
                  </a:cubicBezTo>
                  <a:cubicBezTo>
                    <a:pt x="135457" y="111058"/>
                    <a:pt x="139324" y="107308"/>
                    <a:pt x="145534" y="110706"/>
                  </a:cubicBezTo>
                  <a:cubicBezTo>
                    <a:pt x="152447" y="114456"/>
                    <a:pt x="151510" y="120197"/>
                    <a:pt x="148346" y="126173"/>
                  </a:cubicBezTo>
                  <a:cubicBezTo>
                    <a:pt x="145768" y="130977"/>
                    <a:pt x="142839" y="135664"/>
                    <a:pt x="140964" y="140703"/>
                  </a:cubicBezTo>
                  <a:cubicBezTo>
                    <a:pt x="139558" y="144335"/>
                    <a:pt x="136160" y="149608"/>
                    <a:pt x="142371" y="151834"/>
                  </a:cubicBezTo>
                  <a:cubicBezTo>
                    <a:pt x="148229" y="153943"/>
                    <a:pt x="151393" y="149842"/>
                    <a:pt x="152916" y="144569"/>
                  </a:cubicBezTo>
                  <a:cubicBezTo>
                    <a:pt x="154908" y="137188"/>
                    <a:pt x="156431" y="129689"/>
                    <a:pt x="158775" y="122541"/>
                  </a:cubicBezTo>
                  <a:cubicBezTo>
                    <a:pt x="166977" y="97700"/>
                    <a:pt x="183498" y="78484"/>
                    <a:pt x="203886" y="60791"/>
                  </a:cubicBezTo>
                  <a:close/>
                  <a:moveTo>
                    <a:pt x="274424" y="58799"/>
                  </a:moveTo>
                  <a:cubicBezTo>
                    <a:pt x="264699" y="58213"/>
                    <a:pt x="253919" y="60205"/>
                    <a:pt x="243608" y="63720"/>
                  </a:cubicBezTo>
                  <a:cubicBezTo>
                    <a:pt x="207401" y="76140"/>
                    <a:pt x="184436" y="101333"/>
                    <a:pt x="174007" y="138008"/>
                  </a:cubicBezTo>
                  <a:cubicBezTo>
                    <a:pt x="172718" y="142460"/>
                    <a:pt x="170375" y="148905"/>
                    <a:pt x="176819" y="150545"/>
                  </a:cubicBezTo>
                  <a:cubicBezTo>
                    <a:pt x="182209" y="151951"/>
                    <a:pt x="182795" y="145624"/>
                    <a:pt x="184084" y="141640"/>
                  </a:cubicBezTo>
                  <a:cubicBezTo>
                    <a:pt x="184553" y="140117"/>
                    <a:pt x="184904" y="138476"/>
                    <a:pt x="185373" y="136953"/>
                  </a:cubicBezTo>
                  <a:cubicBezTo>
                    <a:pt x="197559" y="96997"/>
                    <a:pt x="235640" y="68173"/>
                    <a:pt x="275596" y="68641"/>
                  </a:cubicBezTo>
                  <a:cubicBezTo>
                    <a:pt x="317427" y="69110"/>
                    <a:pt x="353868" y="97817"/>
                    <a:pt x="365585" y="139062"/>
                  </a:cubicBezTo>
                  <a:cubicBezTo>
                    <a:pt x="366991" y="143866"/>
                    <a:pt x="366405" y="152303"/>
                    <a:pt x="373787" y="150311"/>
                  </a:cubicBezTo>
                  <a:cubicBezTo>
                    <a:pt x="380583" y="148436"/>
                    <a:pt x="376951" y="140937"/>
                    <a:pt x="375779" y="136016"/>
                  </a:cubicBezTo>
                  <a:cubicBezTo>
                    <a:pt x="365116" y="92076"/>
                    <a:pt x="322114" y="59033"/>
                    <a:pt x="274542" y="58916"/>
                  </a:cubicBezTo>
                  <a:close/>
                  <a:moveTo>
                    <a:pt x="346837" y="145273"/>
                  </a:moveTo>
                  <a:cubicBezTo>
                    <a:pt x="346837" y="145273"/>
                    <a:pt x="346603" y="144218"/>
                    <a:pt x="346603" y="143632"/>
                  </a:cubicBezTo>
                  <a:cubicBezTo>
                    <a:pt x="343791" y="116448"/>
                    <a:pt x="307702" y="88444"/>
                    <a:pt x="275713" y="88444"/>
                  </a:cubicBezTo>
                  <a:cubicBezTo>
                    <a:pt x="242202" y="88444"/>
                    <a:pt x="205761" y="116565"/>
                    <a:pt x="203300" y="144101"/>
                  </a:cubicBezTo>
                  <a:cubicBezTo>
                    <a:pt x="203066" y="146796"/>
                    <a:pt x="202363" y="149959"/>
                    <a:pt x="205995" y="150780"/>
                  </a:cubicBezTo>
                  <a:cubicBezTo>
                    <a:pt x="209276" y="151483"/>
                    <a:pt x="210800" y="149022"/>
                    <a:pt x="211971" y="146444"/>
                  </a:cubicBezTo>
                  <a:cubicBezTo>
                    <a:pt x="213260" y="143515"/>
                    <a:pt x="214315" y="140351"/>
                    <a:pt x="215604" y="137305"/>
                  </a:cubicBezTo>
                  <a:cubicBezTo>
                    <a:pt x="226852" y="111878"/>
                    <a:pt x="246772" y="97817"/>
                    <a:pt x="274307" y="97583"/>
                  </a:cubicBezTo>
                  <a:cubicBezTo>
                    <a:pt x="302546" y="97232"/>
                    <a:pt x="322817" y="111644"/>
                    <a:pt x="335120" y="137070"/>
                  </a:cubicBezTo>
                  <a:cubicBezTo>
                    <a:pt x="336761" y="140468"/>
                    <a:pt x="337932" y="144218"/>
                    <a:pt x="339455" y="147616"/>
                  </a:cubicBezTo>
                  <a:cubicBezTo>
                    <a:pt x="340393" y="149725"/>
                    <a:pt x="342033" y="151366"/>
                    <a:pt x="344494" y="150545"/>
                  </a:cubicBezTo>
                  <a:cubicBezTo>
                    <a:pt x="346837" y="149725"/>
                    <a:pt x="347189" y="147499"/>
                    <a:pt x="346955" y="145155"/>
                  </a:cubicBezTo>
                  <a:close/>
                </a:path>
              </a:pathLst>
            </a:custGeom>
            <a:grpFill/>
            <a:ln w="11699"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89CED8EC-217B-7DA1-940F-427F0F1E11E1}"/>
                </a:ext>
              </a:extLst>
            </p:cNvPr>
            <p:cNvSpPr/>
            <p:nvPr/>
          </p:nvSpPr>
          <p:spPr>
            <a:xfrm>
              <a:off x="5812052" y="5549936"/>
              <a:ext cx="443408" cy="348410"/>
            </a:xfrm>
            <a:custGeom>
              <a:gdLst>
                <a:gd name="connsiteX0" fmla="*/ 220980 w 443408"/>
                <a:gd name="connsiteY0" fmla="*/ 348411 h 348410"/>
                <a:gd name="connsiteX1" fmla="*/ 122906 w 443408"/>
                <a:gd name="connsiteY1" fmla="*/ 348411 h 348410"/>
                <a:gd name="connsiteX2" fmla="*/ 97362 w 443408"/>
                <a:gd name="connsiteY2" fmla="*/ 339974 h 348410"/>
                <a:gd name="connsiteX3" fmla="*/ 226 w 443408"/>
                <a:gd name="connsiteY3" fmla="*/ 145584 h 348410"/>
                <a:gd name="connsiteX4" fmla="*/ 14286 w 443408"/>
                <a:gd name="connsiteY4" fmla="*/ 120626 h 348410"/>
                <a:gd name="connsiteX5" fmla="*/ 19911 w 443408"/>
                <a:gd name="connsiteY5" fmla="*/ 113362 h 348410"/>
                <a:gd name="connsiteX6" fmla="*/ 20848 w 443408"/>
                <a:gd name="connsiteY6" fmla="*/ 106917 h 348410"/>
                <a:gd name="connsiteX7" fmla="*/ 51196 w 443408"/>
                <a:gd name="connsiteY7" fmla="*/ 28060 h 348410"/>
                <a:gd name="connsiteX8" fmla="*/ 131108 w 443408"/>
                <a:gd name="connsiteY8" fmla="*/ 14467 h 348410"/>
                <a:gd name="connsiteX9" fmla="*/ 158409 w 443408"/>
                <a:gd name="connsiteY9" fmla="*/ 23607 h 348410"/>
                <a:gd name="connsiteX10" fmla="*/ 220276 w 443408"/>
                <a:gd name="connsiteY10" fmla="*/ 38488 h 348410"/>
                <a:gd name="connsiteX11" fmla="*/ 243477 w 443408"/>
                <a:gd name="connsiteY11" fmla="*/ 39191 h 348410"/>
                <a:gd name="connsiteX12" fmla="*/ 406113 w 443408"/>
                <a:gd name="connsiteY12" fmla="*/ 102230 h 348410"/>
                <a:gd name="connsiteX13" fmla="*/ 428493 w 443408"/>
                <a:gd name="connsiteY13" fmla="*/ 121798 h 348410"/>
                <a:gd name="connsiteX14" fmla="*/ 443374 w 443408"/>
                <a:gd name="connsiteY14" fmla="*/ 138554 h 348410"/>
                <a:gd name="connsiteX15" fmla="*/ 342136 w 443408"/>
                <a:gd name="connsiteY15" fmla="*/ 342669 h 348410"/>
                <a:gd name="connsiteX16" fmla="*/ 320577 w 443408"/>
                <a:gd name="connsiteY16" fmla="*/ 348411 h 348410"/>
                <a:gd name="connsiteX17" fmla="*/ 220862 w 443408"/>
                <a:gd name="connsiteY17" fmla="*/ 348411 h 348410"/>
                <a:gd name="connsiteX18" fmla="*/ 222386 w 443408"/>
                <a:gd name="connsiteY18" fmla="*/ 330132 h 348410"/>
                <a:gd name="connsiteX19" fmla="*/ 314015 w 443408"/>
                <a:gd name="connsiteY19" fmla="*/ 330132 h 348410"/>
                <a:gd name="connsiteX20" fmla="*/ 336278 w 443408"/>
                <a:gd name="connsiteY20" fmla="*/ 322164 h 348410"/>
                <a:gd name="connsiteX21" fmla="*/ 419353 w 443408"/>
                <a:gd name="connsiteY21" fmla="*/ 181322 h 348410"/>
                <a:gd name="connsiteX22" fmla="*/ 386662 w 443408"/>
                <a:gd name="connsiteY22" fmla="*/ 141483 h 348410"/>
                <a:gd name="connsiteX23" fmla="*/ 342136 w 443408"/>
                <a:gd name="connsiteY23" fmla="*/ 184837 h 348410"/>
                <a:gd name="connsiteX24" fmla="*/ 309562 w 443408"/>
                <a:gd name="connsiteY24" fmla="*/ 219989 h 348410"/>
                <a:gd name="connsiteX25" fmla="*/ 293275 w 443408"/>
                <a:gd name="connsiteY25" fmla="*/ 228425 h 348410"/>
                <a:gd name="connsiteX26" fmla="*/ 255897 w 443408"/>
                <a:gd name="connsiteY26" fmla="*/ 243658 h 348410"/>
                <a:gd name="connsiteX27" fmla="*/ 233283 w 443408"/>
                <a:gd name="connsiteY27" fmla="*/ 209678 h 348410"/>
                <a:gd name="connsiteX28" fmla="*/ 233166 w 443408"/>
                <a:gd name="connsiteY28" fmla="*/ 155661 h 348410"/>
                <a:gd name="connsiteX29" fmla="*/ 221448 w 443408"/>
                <a:gd name="connsiteY29" fmla="*/ 141717 h 348410"/>
                <a:gd name="connsiteX30" fmla="*/ 30105 w 443408"/>
                <a:gd name="connsiteY30" fmla="*/ 141717 h 348410"/>
                <a:gd name="connsiteX31" fmla="*/ 19325 w 443408"/>
                <a:gd name="connsiteY31" fmla="*/ 153903 h 348410"/>
                <a:gd name="connsiteX32" fmla="*/ 105330 w 443408"/>
                <a:gd name="connsiteY32" fmla="*/ 321344 h 348410"/>
                <a:gd name="connsiteX33" fmla="*/ 130756 w 443408"/>
                <a:gd name="connsiteY33" fmla="*/ 330249 h 348410"/>
                <a:gd name="connsiteX34" fmla="*/ 222386 w 443408"/>
                <a:gd name="connsiteY34" fmla="*/ 330132 h 348410"/>
                <a:gd name="connsiteX35" fmla="*/ 253085 w 443408"/>
                <a:gd name="connsiteY35" fmla="*/ 152497 h 348410"/>
                <a:gd name="connsiteX36" fmla="*/ 253202 w 443408"/>
                <a:gd name="connsiteY36" fmla="*/ 152497 h 348410"/>
                <a:gd name="connsiteX37" fmla="*/ 253202 w 443408"/>
                <a:gd name="connsiteY37" fmla="*/ 208037 h 348410"/>
                <a:gd name="connsiteX38" fmla="*/ 266325 w 443408"/>
                <a:gd name="connsiteY38" fmla="*/ 225027 h 348410"/>
                <a:gd name="connsiteX39" fmla="*/ 278277 w 443408"/>
                <a:gd name="connsiteY39" fmla="*/ 208623 h 348410"/>
                <a:gd name="connsiteX40" fmla="*/ 278394 w 443408"/>
                <a:gd name="connsiteY40" fmla="*/ 193859 h 348410"/>
                <a:gd name="connsiteX41" fmla="*/ 278394 w 443408"/>
                <a:gd name="connsiteY41" fmla="*/ 115353 h 348410"/>
                <a:gd name="connsiteX42" fmla="*/ 287182 w 443408"/>
                <a:gd name="connsiteY42" fmla="*/ 98949 h 348410"/>
                <a:gd name="connsiteX43" fmla="*/ 296556 w 443408"/>
                <a:gd name="connsiteY43" fmla="*/ 116056 h 348410"/>
                <a:gd name="connsiteX44" fmla="*/ 296556 w 443408"/>
                <a:gd name="connsiteY44" fmla="*/ 163512 h 348410"/>
                <a:gd name="connsiteX45" fmla="*/ 297845 w 443408"/>
                <a:gd name="connsiteY45" fmla="*/ 187884 h 348410"/>
                <a:gd name="connsiteX46" fmla="*/ 309680 w 443408"/>
                <a:gd name="connsiteY46" fmla="*/ 199249 h 348410"/>
                <a:gd name="connsiteX47" fmla="*/ 321748 w 443408"/>
                <a:gd name="connsiteY47" fmla="*/ 188352 h 348410"/>
                <a:gd name="connsiteX48" fmla="*/ 323623 w 443408"/>
                <a:gd name="connsiteY48" fmla="*/ 168902 h 348410"/>
                <a:gd name="connsiteX49" fmla="*/ 323623 w 443408"/>
                <a:gd name="connsiteY49" fmla="*/ 101879 h 348410"/>
                <a:gd name="connsiteX50" fmla="*/ 340262 w 443408"/>
                <a:gd name="connsiteY50" fmla="*/ 82311 h 348410"/>
                <a:gd name="connsiteX51" fmla="*/ 361001 w 443408"/>
                <a:gd name="connsiteY51" fmla="*/ 77975 h 348410"/>
                <a:gd name="connsiteX52" fmla="*/ 364048 w 443408"/>
                <a:gd name="connsiteY52" fmla="*/ 67430 h 348410"/>
                <a:gd name="connsiteX53" fmla="*/ 239024 w 443408"/>
                <a:gd name="connsiteY53" fmla="*/ 67781 h 348410"/>
                <a:gd name="connsiteX54" fmla="*/ 240313 w 443408"/>
                <a:gd name="connsiteY54" fmla="*/ 77858 h 348410"/>
                <a:gd name="connsiteX55" fmla="*/ 252851 w 443408"/>
                <a:gd name="connsiteY55" fmla="*/ 103285 h 348410"/>
                <a:gd name="connsiteX56" fmla="*/ 252851 w 443408"/>
                <a:gd name="connsiteY56" fmla="*/ 152380 h 348410"/>
                <a:gd name="connsiteX57" fmla="*/ 146692 w 443408"/>
                <a:gd name="connsiteY57" fmla="*/ 121681 h 348410"/>
                <a:gd name="connsiteX58" fmla="*/ 146692 w 443408"/>
                <a:gd name="connsiteY58" fmla="*/ 121681 h 348410"/>
                <a:gd name="connsiteX59" fmla="*/ 177625 w 443408"/>
                <a:gd name="connsiteY59" fmla="*/ 121681 h 348410"/>
                <a:gd name="connsiteX60" fmla="*/ 194850 w 443408"/>
                <a:gd name="connsiteY60" fmla="*/ 109026 h 348410"/>
                <a:gd name="connsiteX61" fmla="*/ 211137 w 443408"/>
                <a:gd name="connsiteY61" fmla="*/ 70242 h 348410"/>
                <a:gd name="connsiteX62" fmla="*/ 205630 w 443408"/>
                <a:gd name="connsiteY62" fmla="*/ 51846 h 348410"/>
                <a:gd name="connsiteX63" fmla="*/ 100174 w 443408"/>
                <a:gd name="connsiteY63" fmla="*/ 105159 h 348410"/>
                <a:gd name="connsiteX64" fmla="*/ 115641 w 443408"/>
                <a:gd name="connsiteY64" fmla="*/ 121798 h 348410"/>
                <a:gd name="connsiteX65" fmla="*/ 146575 w 443408"/>
                <a:gd name="connsiteY65" fmla="*/ 121798 h 348410"/>
                <a:gd name="connsiteX66" fmla="*/ 59281 w 443408"/>
                <a:gd name="connsiteY66" fmla="*/ 121329 h 348410"/>
                <a:gd name="connsiteX67" fmla="*/ 82247 w 443408"/>
                <a:gd name="connsiteY67" fmla="*/ 100472 h 348410"/>
                <a:gd name="connsiteX68" fmla="*/ 82950 w 443408"/>
                <a:gd name="connsiteY68" fmla="*/ 94028 h 348410"/>
                <a:gd name="connsiteX69" fmla="*/ 83887 w 443408"/>
                <a:gd name="connsiteY69" fmla="*/ 74812 h 348410"/>
                <a:gd name="connsiteX70" fmla="*/ 61038 w 443408"/>
                <a:gd name="connsiteY70" fmla="*/ 79264 h 348410"/>
                <a:gd name="connsiteX71" fmla="*/ 45220 w 443408"/>
                <a:gd name="connsiteY71" fmla="*/ 95200 h 348410"/>
                <a:gd name="connsiteX72" fmla="*/ 40416 w 443408"/>
                <a:gd name="connsiteY72" fmla="*/ 116525 h 348410"/>
                <a:gd name="connsiteX73" fmla="*/ 59164 w 443408"/>
                <a:gd name="connsiteY73" fmla="*/ 121212 h 348410"/>
                <a:gd name="connsiteX74" fmla="*/ 85410 w 443408"/>
                <a:gd name="connsiteY74" fmla="*/ 53955 h 348410"/>
                <a:gd name="connsiteX75" fmla="*/ 90214 w 443408"/>
                <a:gd name="connsiteY75" fmla="*/ 54658 h 348410"/>
                <a:gd name="connsiteX76" fmla="*/ 119742 w 443408"/>
                <a:gd name="connsiteY76" fmla="*/ 37433 h 348410"/>
                <a:gd name="connsiteX77" fmla="*/ 118805 w 443408"/>
                <a:gd name="connsiteY77" fmla="*/ 29231 h 348410"/>
                <a:gd name="connsiteX78" fmla="*/ 90097 w 443408"/>
                <a:gd name="connsiteY78" fmla="*/ 21146 h 348410"/>
                <a:gd name="connsiteX79" fmla="*/ 70646 w 443408"/>
                <a:gd name="connsiteY79" fmla="*/ 31926 h 348410"/>
                <a:gd name="connsiteX80" fmla="*/ 64202 w 443408"/>
                <a:gd name="connsiteY80" fmla="*/ 52549 h 348410"/>
                <a:gd name="connsiteX81" fmla="*/ 80489 w 443408"/>
                <a:gd name="connsiteY81" fmla="*/ 54072 h 348410"/>
                <a:gd name="connsiteX82" fmla="*/ 85410 w 443408"/>
                <a:gd name="connsiteY82" fmla="*/ 54072 h 348410"/>
                <a:gd name="connsiteX83" fmla="*/ 367446 w 443408"/>
                <a:gd name="connsiteY83" fmla="*/ 121564 h 348410"/>
                <a:gd name="connsiteX84" fmla="*/ 388537 w 443408"/>
                <a:gd name="connsiteY84" fmla="*/ 116056 h 348410"/>
                <a:gd name="connsiteX85" fmla="*/ 384787 w 443408"/>
                <a:gd name="connsiteY85" fmla="*/ 99184 h 348410"/>
                <a:gd name="connsiteX86" fmla="*/ 359595 w 443408"/>
                <a:gd name="connsiteY86" fmla="*/ 98949 h 348410"/>
                <a:gd name="connsiteX87" fmla="*/ 342839 w 443408"/>
                <a:gd name="connsiteY87" fmla="*/ 112073 h 348410"/>
                <a:gd name="connsiteX88" fmla="*/ 361704 w 443408"/>
                <a:gd name="connsiteY88" fmla="*/ 121446 h 348410"/>
                <a:gd name="connsiteX89" fmla="*/ 367680 w 443408"/>
                <a:gd name="connsiteY89" fmla="*/ 121446 h 348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408" h="348410">
                  <a:moveTo>
                    <a:pt x="220980" y="348411"/>
                  </a:moveTo>
                  <a:cubicBezTo>
                    <a:pt x="188288" y="348411"/>
                    <a:pt x="155597" y="348176"/>
                    <a:pt x="122906" y="348411"/>
                  </a:cubicBezTo>
                  <a:cubicBezTo>
                    <a:pt x="113180" y="348411"/>
                    <a:pt x="104744" y="346301"/>
                    <a:pt x="97362" y="339974"/>
                  </a:cubicBezTo>
                  <a:cubicBezTo>
                    <a:pt x="37721" y="288770"/>
                    <a:pt x="4444" y="224442"/>
                    <a:pt x="226" y="145584"/>
                  </a:cubicBezTo>
                  <a:cubicBezTo>
                    <a:pt x="-360" y="134335"/>
                    <a:pt x="-946" y="123204"/>
                    <a:pt x="14286" y="120626"/>
                  </a:cubicBezTo>
                  <a:cubicBezTo>
                    <a:pt x="17802" y="120040"/>
                    <a:pt x="19442" y="116877"/>
                    <a:pt x="19911" y="113362"/>
                  </a:cubicBezTo>
                  <a:cubicBezTo>
                    <a:pt x="20262" y="111252"/>
                    <a:pt x="20145" y="108909"/>
                    <a:pt x="20848" y="106917"/>
                  </a:cubicBezTo>
                  <a:cubicBezTo>
                    <a:pt x="30573" y="80436"/>
                    <a:pt x="41470" y="54541"/>
                    <a:pt x="51196" y="28060"/>
                  </a:cubicBezTo>
                  <a:cubicBezTo>
                    <a:pt x="62796" y="-3577"/>
                    <a:pt x="105916" y="-8967"/>
                    <a:pt x="131108" y="14467"/>
                  </a:cubicBezTo>
                  <a:cubicBezTo>
                    <a:pt x="139427" y="22201"/>
                    <a:pt x="146809" y="25247"/>
                    <a:pt x="158409" y="23607"/>
                  </a:cubicBezTo>
                  <a:cubicBezTo>
                    <a:pt x="180555" y="20443"/>
                    <a:pt x="201998" y="24310"/>
                    <a:pt x="220276" y="38488"/>
                  </a:cubicBezTo>
                  <a:cubicBezTo>
                    <a:pt x="228127" y="44581"/>
                    <a:pt x="234337" y="44932"/>
                    <a:pt x="243477" y="39191"/>
                  </a:cubicBezTo>
                  <a:cubicBezTo>
                    <a:pt x="304992" y="290"/>
                    <a:pt x="386545" y="32043"/>
                    <a:pt x="406113" y="102230"/>
                  </a:cubicBezTo>
                  <a:cubicBezTo>
                    <a:pt x="409628" y="114650"/>
                    <a:pt x="413377" y="123204"/>
                    <a:pt x="428493" y="121798"/>
                  </a:cubicBezTo>
                  <a:cubicBezTo>
                    <a:pt x="439624" y="120743"/>
                    <a:pt x="443842" y="128125"/>
                    <a:pt x="443374" y="138554"/>
                  </a:cubicBezTo>
                  <a:cubicBezTo>
                    <a:pt x="439741" y="221512"/>
                    <a:pt x="406582" y="289824"/>
                    <a:pt x="342136" y="342669"/>
                  </a:cubicBezTo>
                  <a:cubicBezTo>
                    <a:pt x="335692" y="347942"/>
                    <a:pt x="328310" y="348411"/>
                    <a:pt x="320577" y="348411"/>
                  </a:cubicBezTo>
                  <a:cubicBezTo>
                    <a:pt x="287299" y="348411"/>
                    <a:pt x="254139" y="348411"/>
                    <a:pt x="220862" y="348411"/>
                  </a:cubicBezTo>
                  <a:close/>
                  <a:moveTo>
                    <a:pt x="222386" y="330132"/>
                  </a:moveTo>
                  <a:cubicBezTo>
                    <a:pt x="252968" y="330132"/>
                    <a:pt x="283433" y="330014"/>
                    <a:pt x="314015" y="330132"/>
                  </a:cubicBezTo>
                  <a:cubicBezTo>
                    <a:pt x="322686" y="330132"/>
                    <a:pt x="329482" y="327788"/>
                    <a:pt x="336278" y="322164"/>
                  </a:cubicBezTo>
                  <a:cubicBezTo>
                    <a:pt x="380452" y="284786"/>
                    <a:pt x="407753" y="237682"/>
                    <a:pt x="419353" y="181322"/>
                  </a:cubicBezTo>
                  <a:cubicBezTo>
                    <a:pt x="427673" y="141600"/>
                    <a:pt x="427438" y="141483"/>
                    <a:pt x="386662" y="141483"/>
                  </a:cubicBezTo>
                  <a:cubicBezTo>
                    <a:pt x="357919" y="141483"/>
                    <a:pt x="343074" y="155934"/>
                    <a:pt x="342136" y="184837"/>
                  </a:cubicBezTo>
                  <a:cubicBezTo>
                    <a:pt x="341433" y="206748"/>
                    <a:pt x="331122" y="218231"/>
                    <a:pt x="309562" y="219989"/>
                  </a:cubicBezTo>
                  <a:cubicBezTo>
                    <a:pt x="302532" y="220575"/>
                    <a:pt x="297259" y="221629"/>
                    <a:pt x="293275" y="228425"/>
                  </a:cubicBezTo>
                  <a:cubicBezTo>
                    <a:pt x="284839" y="242838"/>
                    <a:pt x="272418" y="248579"/>
                    <a:pt x="255897" y="243658"/>
                  </a:cubicBezTo>
                  <a:cubicBezTo>
                    <a:pt x="239024" y="238619"/>
                    <a:pt x="233634" y="225613"/>
                    <a:pt x="233283" y="209678"/>
                  </a:cubicBezTo>
                  <a:cubicBezTo>
                    <a:pt x="232931" y="191633"/>
                    <a:pt x="233048" y="173706"/>
                    <a:pt x="233166" y="155661"/>
                  </a:cubicBezTo>
                  <a:cubicBezTo>
                    <a:pt x="233166" y="147576"/>
                    <a:pt x="230939" y="141717"/>
                    <a:pt x="221448" y="141717"/>
                  </a:cubicBezTo>
                  <a:cubicBezTo>
                    <a:pt x="157706" y="141717"/>
                    <a:pt x="93847" y="141717"/>
                    <a:pt x="30105" y="141717"/>
                  </a:cubicBezTo>
                  <a:cubicBezTo>
                    <a:pt x="21903" y="141717"/>
                    <a:pt x="18387" y="145350"/>
                    <a:pt x="19325" y="153903"/>
                  </a:cubicBezTo>
                  <a:cubicBezTo>
                    <a:pt x="26472" y="220809"/>
                    <a:pt x="54828" y="276701"/>
                    <a:pt x="105330" y="321344"/>
                  </a:cubicBezTo>
                  <a:cubicBezTo>
                    <a:pt x="112712" y="327905"/>
                    <a:pt x="120914" y="330366"/>
                    <a:pt x="130756" y="330249"/>
                  </a:cubicBezTo>
                  <a:cubicBezTo>
                    <a:pt x="161338" y="329897"/>
                    <a:pt x="191804" y="330132"/>
                    <a:pt x="222386" y="330132"/>
                  </a:cubicBezTo>
                  <a:close/>
                  <a:moveTo>
                    <a:pt x="253085" y="152497"/>
                  </a:moveTo>
                  <a:lnTo>
                    <a:pt x="253202" y="152497"/>
                  </a:lnTo>
                  <a:cubicBezTo>
                    <a:pt x="253202" y="171011"/>
                    <a:pt x="253085" y="189524"/>
                    <a:pt x="253202" y="208037"/>
                  </a:cubicBezTo>
                  <a:cubicBezTo>
                    <a:pt x="253202" y="216708"/>
                    <a:pt x="255311" y="225379"/>
                    <a:pt x="266325" y="225027"/>
                  </a:cubicBezTo>
                  <a:cubicBezTo>
                    <a:pt x="276051" y="224676"/>
                    <a:pt x="278160" y="216942"/>
                    <a:pt x="278277" y="208623"/>
                  </a:cubicBezTo>
                  <a:cubicBezTo>
                    <a:pt x="278277" y="203702"/>
                    <a:pt x="278394" y="198781"/>
                    <a:pt x="278394" y="193859"/>
                  </a:cubicBezTo>
                  <a:cubicBezTo>
                    <a:pt x="278394" y="167730"/>
                    <a:pt x="278394" y="141483"/>
                    <a:pt x="278394" y="115353"/>
                  </a:cubicBezTo>
                  <a:cubicBezTo>
                    <a:pt x="278394" y="108557"/>
                    <a:pt x="277222" y="99184"/>
                    <a:pt x="287182" y="98949"/>
                  </a:cubicBezTo>
                  <a:cubicBezTo>
                    <a:pt x="298548" y="98715"/>
                    <a:pt x="296556" y="108792"/>
                    <a:pt x="296556" y="116056"/>
                  </a:cubicBezTo>
                  <a:cubicBezTo>
                    <a:pt x="296673" y="131875"/>
                    <a:pt x="296439" y="147693"/>
                    <a:pt x="296556" y="163512"/>
                  </a:cubicBezTo>
                  <a:cubicBezTo>
                    <a:pt x="296556" y="171714"/>
                    <a:pt x="296673" y="179916"/>
                    <a:pt x="297845" y="187884"/>
                  </a:cubicBezTo>
                  <a:cubicBezTo>
                    <a:pt x="298665" y="194094"/>
                    <a:pt x="302298" y="199132"/>
                    <a:pt x="309680" y="199249"/>
                  </a:cubicBezTo>
                  <a:cubicBezTo>
                    <a:pt x="317061" y="199367"/>
                    <a:pt x="320577" y="194797"/>
                    <a:pt x="321748" y="188352"/>
                  </a:cubicBezTo>
                  <a:cubicBezTo>
                    <a:pt x="322803" y="181908"/>
                    <a:pt x="323506" y="175346"/>
                    <a:pt x="323623" y="168902"/>
                  </a:cubicBezTo>
                  <a:cubicBezTo>
                    <a:pt x="323857" y="146521"/>
                    <a:pt x="324209" y="124141"/>
                    <a:pt x="323623" y="101879"/>
                  </a:cubicBezTo>
                  <a:cubicBezTo>
                    <a:pt x="323271" y="89575"/>
                    <a:pt x="328544" y="83834"/>
                    <a:pt x="340262" y="82311"/>
                  </a:cubicBezTo>
                  <a:cubicBezTo>
                    <a:pt x="347292" y="81373"/>
                    <a:pt x="354205" y="79733"/>
                    <a:pt x="361001" y="77975"/>
                  </a:cubicBezTo>
                  <a:cubicBezTo>
                    <a:pt x="367446" y="76335"/>
                    <a:pt x="368266" y="73054"/>
                    <a:pt x="364048" y="67430"/>
                  </a:cubicBezTo>
                  <a:cubicBezTo>
                    <a:pt x="339207" y="33918"/>
                    <a:pt x="264802" y="34035"/>
                    <a:pt x="239024" y="67781"/>
                  </a:cubicBezTo>
                  <a:cubicBezTo>
                    <a:pt x="235626" y="72234"/>
                    <a:pt x="234572" y="75866"/>
                    <a:pt x="240313" y="77858"/>
                  </a:cubicBezTo>
                  <a:cubicBezTo>
                    <a:pt x="253202" y="82311"/>
                    <a:pt x="252968" y="92739"/>
                    <a:pt x="252851" y="103285"/>
                  </a:cubicBezTo>
                  <a:cubicBezTo>
                    <a:pt x="252851" y="119689"/>
                    <a:pt x="252851" y="135976"/>
                    <a:pt x="252851" y="152380"/>
                  </a:cubicBezTo>
                  <a:close/>
                  <a:moveTo>
                    <a:pt x="146692" y="121681"/>
                  </a:moveTo>
                  <a:lnTo>
                    <a:pt x="146692" y="121681"/>
                  </a:lnTo>
                  <a:cubicBezTo>
                    <a:pt x="157003" y="121681"/>
                    <a:pt x="167314" y="121329"/>
                    <a:pt x="177625" y="121681"/>
                  </a:cubicBezTo>
                  <a:cubicBezTo>
                    <a:pt x="186999" y="122032"/>
                    <a:pt x="192741" y="119337"/>
                    <a:pt x="194850" y="109026"/>
                  </a:cubicBezTo>
                  <a:cubicBezTo>
                    <a:pt x="197779" y="95200"/>
                    <a:pt x="202232" y="81725"/>
                    <a:pt x="211137" y="70242"/>
                  </a:cubicBezTo>
                  <a:cubicBezTo>
                    <a:pt x="217581" y="61805"/>
                    <a:pt x="213129" y="56533"/>
                    <a:pt x="205630" y="51846"/>
                  </a:cubicBezTo>
                  <a:cubicBezTo>
                    <a:pt x="162979" y="25482"/>
                    <a:pt x="104744" y="55126"/>
                    <a:pt x="100174" y="105159"/>
                  </a:cubicBezTo>
                  <a:cubicBezTo>
                    <a:pt x="99120" y="117228"/>
                    <a:pt x="103455" y="122384"/>
                    <a:pt x="115641" y="121798"/>
                  </a:cubicBezTo>
                  <a:cubicBezTo>
                    <a:pt x="125952" y="121329"/>
                    <a:pt x="136263" y="121798"/>
                    <a:pt x="146575" y="121798"/>
                  </a:cubicBezTo>
                  <a:close/>
                  <a:moveTo>
                    <a:pt x="59281" y="121329"/>
                  </a:moveTo>
                  <a:cubicBezTo>
                    <a:pt x="76974" y="125079"/>
                    <a:pt x="84122" y="117697"/>
                    <a:pt x="82247" y="100472"/>
                  </a:cubicBezTo>
                  <a:cubicBezTo>
                    <a:pt x="82012" y="98363"/>
                    <a:pt x="82950" y="96254"/>
                    <a:pt x="82950" y="94028"/>
                  </a:cubicBezTo>
                  <a:cubicBezTo>
                    <a:pt x="83067" y="87466"/>
                    <a:pt x="91269" y="79616"/>
                    <a:pt x="83887" y="74812"/>
                  </a:cubicBezTo>
                  <a:cubicBezTo>
                    <a:pt x="76740" y="70242"/>
                    <a:pt x="68303" y="75632"/>
                    <a:pt x="61038" y="79264"/>
                  </a:cubicBezTo>
                  <a:cubicBezTo>
                    <a:pt x="54008" y="82779"/>
                    <a:pt x="49087" y="88521"/>
                    <a:pt x="45220" y="95200"/>
                  </a:cubicBezTo>
                  <a:cubicBezTo>
                    <a:pt x="41470" y="101879"/>
                    <a:pt x="37135" y="109260"/>
                    <a:pt x="40416" y="116525"/>
                  </a:cubicBezTo>
                  <a:cubicBezTo>
                    <a:pt x="44048" y="124493"/>
                    <a:pt x="52953" y="120275"/>
                    <a:pt x="59164" y="121212"/>
                  </a:cubicBezTo>
                  <a:close/>
                  <a:moveTo>
                    <a:pt x="85410" y="53955"/>
                  </a:moveTo>
                  <a:cubicBezTo>
                    <a:pt x="87051" y="54189"/>
                    <a:pt x="88691" y="54306"/>
                    <a:pt x="90214" y="54658"/>
                  </a:cubicBezTo>
                  <a:cubicBezTo>
                    <a:pt x="104744" y="57118"/>
                    <a:pt x="109665" y="42823"/>
                    <a:pt x="119742" y="37433"/>
                  </a:cubicBezTo>
                  <a:cubicBezTo>
                    <a:pt x="123374" y="35441"/>
                    <a:pt x="121265" y="31575"/>
                    <a:pt x="118805" y="29231"/>
                  </a:cubicBezTo>
                  <a:cubicBezTo>
                    <a:pt x="110720" y="21498"/>
                    <a:pt x="100760" y="19857"/>
                    <a:pt x="90097" y="21146"/>
                  </a:cubicBezTo>
                  <a:cubicBezTo>
                    <a:pt x="82129" y="22084"/>
                    <a:pt x="75685" y="25950"/>
                    <a:pt x="70646" y="31926"/>
                  </a:cubicBezTo>
                  <a:cubicBezTo>
                    <a:pt x="65725" y="37902"/>
                    <a:pt x="60804" y="45284"/>
                    <a:pt x="64202" y="52549"/>
                  </a:cubicBezTo>
                  <a:cubicBezTo>
                    <a:pt x="67365" y="59345"/>
                    <a:pt x="74865" y="53603"/>
                    <a:pt x="80489" y="54072"/>
                  </a:cubicBezTo>
                  <a:cubicBezTo>
                    <a:pt x="82129" y="54189"/>
                    <a:pt x="83770" y="54072"/>
                    <a:pt x="85410" y="54072"/>
                  </a:cubicBezTo>
                  <a:close/>
                  <a:moveTo>
                    <a:pt x="367446" y="121564"/>
                  </a:moveTo>
                  <a:cubicBezTo>
                    <a:pt x="373890" y="119806"/>
                    <a:pt x="383850" y="125665"/>
                    <a:pt x="388537" y="116056"/>
                  </a:cubicBezTo>
                  <a:cubicBezTo>
                    <a:pt x="391232" y="110667"/>
                    <a:pt x="388303" y="103753"/>
                    <a:pt x="384787" y="99184"/>
                  </a:cubicBezTo>
                  <a:cubicBezTo>
                    <a:pt x="377054" y="88990"/>
                    <a:pt x="367915" y="98129"/>
                    <a:pt x="359595" y="98949"/>
                  </a:cubicBezTo>
                  <a:cubicBezTo>
                    <a:pt x="351745" y="99769"/>
                    <a:pt x="341902" y="100121"/>
                    <a:pt x="342839" y="112073"/>
                  </a:cubicBezTo>
                  <a:cubicBezTo>
                    <a:pt x="343777" y="124962"/>
                    <a:pt x="354322" y="120392"/>
                    <a:pt x="361704" y="121446"/>
                  </a:cubicBezTo>
                  <a:cubicBezTo>
                    <a:pt x="363345" y="121681"/>
                    <a:pt x="364985" y="121446"/>
                    <a:pt x="367680" y="121446"/>
                  </a:cubicBezTo>
                  <a:close/>
                </a:path>
              </a:pathLst>
            </a:custGeom>
            <a:grpFill/>
            <a:ln w="11699"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88ED1B03-8FD7-32FA-3961-AC10C8AE63C7}"/>
                </a:ext>
              </a:extLst>
            </p:cNvPr>
            <p:cNvSpPr/>
            <p:nvPr/>
          </p:nvSpPr>
          <p:spPr>
            <a:xfrm>
              <a:off x="7120860" y="5620099"/>
              <a:ext cx="424719" cy="300393"/>
            </a:xfrm>
            <a:custGeom>
              <a:gdLst>
                <a:gd name="connsiteX0" fmla="*/ 132528 w 424719"/>
                <a:gd name="connsiteY0" fmla="*/ 94169 h 300393"/>
                <a:gd name="connsiteX1" fmla="*/ 237163 w 424719"/>
                <a:gd name="connsiteY1" fmla="*/ 94286 h 300393"/>
                <a:gd name="connsiteX2" fmla="*/ 260715 w 424719"/>
                <a:gd name="connsiteY2" fmla="*/ 80577 h 300393"/>
                <a:gd name="connsiteX3" fmla="*/ 293055 w 424719"/>
                <a:gd name="connsiteY3" fmla="*/ 19998 h 300393"/>
                <a:gd name="connsiteX4" fmla="*/ 336174 w 424719"/>
                <a:gd name="connsiteY4" fmla="*/ 4414 h 300393"/>
                <a:gd name="connsiteX5" fmla="*/ 342150 w 424719"/>
                <a:gd name="connsiteY5" fmla="*/ 49760 h 300393"/>
                <a:gd name="connsiteX6" fmla="*/ 319536 w 424719"/>
                <a:gd name="connsiteY6" fmla="*/ 81866 h 300393"/>
                <a:gd name="connsiteX7" fmla="*/ 326097 w 424719"/>
                <a:gd name="connsiteY7" fmla="*/ 94286 h 300393"/>
                <a:gd name="connsiteX8" fmla="*/ 399682 w 424719"/>
                <a:gd name="connsiteY8" fmla="*/ 94286 h 300393"/>
                <a:gd name="connsiteX9" fmla="*/ 422414 w 424719"/>
                <a:gd name="connsiteY9" fmla="*/ 105418 h 300393"/>
                <a:gd name="connsiteX10" fmla="*/ 414915 w 424719"/>
                <a:gd name="connsiteY10" fmla="*/ 137757 h 300393"/>
                <a:gd name="connsiteX11" fmla="*/ 406947 w 424719"/>
                <a:gd name="connsiteY11" fmla="*/ 156271 h 300393"/>
                <a:gd name="connsiteX12" fmla="*/ 333948 w 424719"/>
                <a:gd name="connsiteY12" fmla="*/ 291020 h 300393"/>
                <a:gd name="connsiteX13" fmla="*/ 308756 w 424719"/>
                <a:gd name="connsiteY13" fmla="*/ 300394 h 300393"/>
                <a:gd name="connsiteX14" fmla="*/ 117412 w 424719"/>
                <a:gd name="connsiteY14" fmla="*/ 300394 h 300393"/>
                <a:gd name="connsiteX15" fmla="*/ 86713 w 424719"/>
                <a:gd name="connsiteY15" fmla="*/ 287622 h 300393"/>
                <a:gd name="connsiteX16" fmla="*/ 17698 w 424719"/>
                <a:gd name="connsiteY16" fmla="*/ 155685 h 300393"/>
                <a:gd name="connsiteX17" fmla="*/ 10082 w 424719"/>
                <a:gd name="connsiteY17" fmla="*/ 138695 h 300393"/>
                <a:gd name="connsiteX18" fmla="*/ 2231 w 424719"/>
                <a:gd name="connsiteY18" fmla="*/ 106472 h 300393"/>
                <a:gd name="connsiteX19" fmla="*/ 26252 w 424719"/>
                <a:gd name="connsiteY19" fmla="*/ 94169 h 300393"/>
                <a:gd name="connsiteX20" fmla="*/ 132528 w 424719"/>
                <a:gd name="connsiteY20" fmla="*/ 94169 h 300393"/>
                <a:gd name="connsiteX21" fmla="*/ 214900 w 424719"/>
                <a:gd name="connsiteY21" fmla="*/ 140218 h 300393"/>
                <a:gd name="connsiteX22" fmla="*/ 61287 w 424719"/>
                <a:gd name="connsiteY22" fmla="*/ 140218 h 300393"/>
                <a:gd name="connsiteX23" fmla="*/ 39258 w 424719"/>
                <a:gd name="connsiteY23" fmla="*/ 168105 h 300393"/>
                <a:gd name="connsiteX24" fmla="*/ 97142 w 424719"/>
                <a:gd name="connsiteY24" fmla="*/ 270280 h 300393"/>
                <a:gd name="connsiteX25" fmla="*/ 121865 w 424719"/>
                <a:gd name="connsiteY25" fmla="*/ 280357 h 300393"/>
                <a:gd name="connsiteX26" fmla="*/ 303249 w 424719"/>
                <a:gd name="connsiteY26" fmla="*/ 280357 h 300393"/>
                <a:gd name="connsiteX27" fmla="*/ 324340 w 424719"/>
                <a:gd name="connsiteY27" fmla="*/ 273327 h 300393"/>
                <a:gd name="connsiteX28" fmla="*/ 387145 w 424719"/>
                <a:gd name="connsiteY28" fmla="*/ 159903 h 300393"/>
                <a:gd name="connsiteX29" fmla="*/ 370272 w 424719"/>
                <a:gd name="connsiteY29" fmla="*/ 139984 h 300393"/>
                <a:gd name="connsiteX30" fmla="*/ 215018 w 424719"/>
                <a:gd name="connsiteY30" fmla="*/ 140335 h 300393"/>
                <a:gd name="connsiteX31" fmla="*/ 25900 w 424719"/>
                <a:gd name="connsiteY31" fmla="*/ 115494 h 300393"/>
                <a:gd name="connsiteX32" fmla="*/ 25900 w 424719"/>
                <a:gd name="connsiteY32" fmla="*/ 118072 h 300393"/>
                <a:gd name="connsiteX33" fmla="*/ 401440 w 424719"/>
                <a:gd name="connsiteY33" fmla="*/ 118072 h 300393"/>
                <a:gd name="connsiteX34" fmla="*/ 401440 w 424719"/>
                <a:gd name="connsiteY34" fmla="*/ 115494 h 300393"/>
                <a:gd name="connsiteX35" fmla="*/ 25900 w 424719"/>
                <a:gd name="connsiteY35" fmla="*/ 115494 h 300393"/>
                <a:gd name="connsiteX36" fmla="*/ 283095 w 424719"/>
                <a:gd name="connsiteY36" fmla="*/ 93114 h 300393"/>
                <a:gd name="connsiteX37" fmla="*/ 291297 w 424719"/>
                <a:gd name="connsiteY37" fmla="*/ 88428 h 300393"/>
                <a:gd name="connsiteX38" fmla="*/ 327738 w 424719"/>
                <a:gd name="connsiteY38" fmla="*/ 36637 h 300393"/>
                <a:gd name="connsiteX39" fmla="*/ 325980 w 424719"/>
                <a:gd name="connsiteY39" fmla="*/ 22342 h 300393"/>
                <a:gd name="connsiteX40" fmla="*/ 311568 w 424719"/>
                <a:gd name="connsiteY40" fmla="*/ 27380 h 300393"/>
                <a:gd name="connsiteX41" fmla="*/ 280751 w 424719"/>
                <a:gd name="connsiteY41" fmla="*/ 84561 h 300393"/>
                <a:gd name="connsiteX42" fmla="*/ 283095 w 424719"/>
                <a:gd name="connsiteY42" fmla="*/ 93114 h 300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4719" h="300393">
                  <a:moveTo>
                    <a:pt x="132528" y="94169"/>
                  </a:moveTo>
                  <a:cubicBezTo>
                    <a:pt x="167445" y="94169"/>
                    <a:pt x="202363" y="93935"/>
                    <a:pt x="237163" y="94286"/>
                  </a:cubicBezTo>
                  <a:cubicBezTo>
                    <a:pt x="248295" y="94403"/>
                    <a:pt x="255677" y="90537"/>
                    <a:pt x="260715" y="80577"/>
                  </a:cubicBezTo>
                  <a:cubicBezTo>
                    <a:pt x="271260" y="60189"/>
                    <a:pt x="282157" y="40152"/>
                    <a:pt x="293055" y="19998"/>
                  </a:cubicBezTo>
                  <a:cubicBezTo>
                    <a:pt x="303366" y="1016"/>
                    <a:pt x="320590" y="-5077"/>
                    <a:pt x="336174" y="4414"/>
                  </a:cubicBezTo>
                  <a:cubicBezTo>
                    <a:pt x="351993" y="13905"/>
                    <a:pt x="354336" y="31950"/>
                    <a:pt x="342150" y="49760"/>
                  </a:cubicBezTo>
                  <a:cubicBezTo>
                    <a:pt x="334768" y="60540"/>
                    <a:pt x="327269" y="71320"/>
                    <a:pt x="319536" y="81866"/>
                  </a:cubicBezTo>
                  <a:cubicBezTo>
                    <a:pt x="313091" y="90771"/>
                    <a:pt x="315435" y="94286"/>
                    <a:pt x="326097" y="94286"/>
                  </a:cubicBezTo>
                  <a:cubicBezTo>
                    <a:pt x="350587" y="94169"/>
                    <a:pt x="375193" y="94286"/>
                    <a:pt x="399682" y="94286"/>
                  </a:cubicBezTo>
                  <a:cubicBezTo>
                    <a:pt x="409173" y="94286"/>
                    <a:pt x="419602" y="94052"/>
                    <a:pt x="422414" y="105418"/>
                  </a:cubicBezTo>
                  <a:cubicBezTo>
                    <a:pt x="425343" y="117018"/>
                    <a:pt x="427687" y="129790"/>
                    <a:pt x="414915" y="137757"/>
                  </a:cubicBezTo>
                  <a:cubicBezTo>
                    <a:pt x="407533" y="142327"/>
                    <a:pt x="407884" y="149240"/>
                    <a:pt x="406947" y="156271"/>
                  </a:cubicBezTo>
                  <a:cubicBezTo>
                    <a:pt x="399448" y="210287"/>
                    <a:pt x="376013" y="255633"/>
                    <a:pt x="333948" y="291020"/>
                  </a:cubicBezTo>
                  <a:cubicBezTo>
                    <a:pt x="326332" y="297347"/>
                    <a:pt x="318598" y="300394"/>
                    <a:pt x="308756" y="300394"/>
                  </a:cubicBezTo>
                  <a:cubicBezTo>
                    <a:pt x="245014" y="300159"/>
                    <a:pt x="181154" y="300159"/>
                    <a:pt x="117412" y="300394"/>
                  </a:cubicBezTo>
                  <a:cubicBezTo>
                    <a:pt x="104992" y="300394"/>
                    <a:pt x="95501" y="295824"/>
                    <a:pt x="86713" y="287622"/>
                  </a:cubicBezTo>
                  <a:cubicBezTo>
                    <a:pt x="48163" y="251767"/>
                    <a:pt x="24377" y="208178"/>
                    <a:pt x="17698" y="155685"/>
                  </a:cubicBezTo>
                  <a:cubicBezTo>
                    <a:pt x="16878" y="149240"/>
                    <a:pt x="16995" y="142913"/>
                    <a:pt x="10082" y="138695"/>
                  </a:cubicBezTo>
                  <a:cubicBezTo>
                    <a:pt x="-2690" y="130727"/>
                    <a:pt x="-815" y="118189"/>
                    <a:pt x="2231" y="106472"/>
                  </a:cubicBezTo>
                  <a:cubicBezTo>
                    <a:pt x="5395" y="94403"/>
                    <a:pt x="16175" y="94169"/>
                    <a:pt x="26252" y="94169"/>
                  </a:cubicBezTo>
                  <a:cubicBezTo>
                    <a:pt x="61638" y="94169"/>
                    <a:pt x="97142" y="94169"/>
                    <a:pt x="132528" y="94169"/>
                  </a:cubicBezTo>
                  <a:close/>
                  <a:moveTo>
                    <a:pt x="214900" y="140218"/>
                  </a:moveTo>
                  <a:cubicBezTo>
                    <a:pt x="163696" y="140218"/>
                    <a:pt x="112491" y="140218"/>
                    <a:pt x="61287" y="140218"/>
                  </a:cubicBezTo>
                  <a:cubicBezTo>
                    <a:pt x="36797" y="140218"/>
                    <a:pt x="33751" y="143850"/>
                    <a:pt x="39258" y="168105"/>
                  </a:cubicBezTo>
                  <a:cubicBezTo>
                    <a:pt x="48163" y="207944"/>
                    <a:pt x="67028" y="242276"/>
                    <a:pt x="97142" y="270280"/>
                  </a:cubicBezTo>
                  <a:cubicBezTo>
                    <a:pt x="104406" y="277076"/>
                    <a:pt x="111905" y="280357"/>
                    <a:pt x="121865" y="280357"/>
                  </a:cubicBezTo>
                  <a:cubicBezTo>
                    <a:pt x="182326" y="280123"/>
                    <a:pt x="242788" y="280240"/>
                    <a:pt x="303249" y="280357"/>
                  </a:cubicBezTo>
                  <a:cubicBezTo>
                    <a:pt x="311099" y="280357"/>
                    <a:pt x="318012" y="278951"/>
                    <a:pt x="324340" y="273327"/>
                  </a:cubicBezTo>
                  <a:cubicBezTo>
                    <a:pt x="358671" y="242862"/>
                    <a:pt x="379411" y="205132"/>
                    <a:pt x="387145" y="159903"/>
                  </a:cubicBezTo>
                  <a:cubicBezTo>
                    <a:pt x="389723" y="144905"/>
                    <a:pt x="386207" y="139749"/>
                    <a:pt x="370272" y="139984"/>
                  </a:cubicBezTo>
                  <a:cubicBezTo>
                    <a:pt x="318481" y="140804"/>
                    <a:pt x="266808" y="140335"/>
                    <a:pt x="215018" y="140335"/>
                  </a:cubicBezTo>
                  <a:close/>
                  <a:moveTo>
                    <a:pt x="25900" y="115494"/>
                  </a:moveTo>
                  <a:cubicBezTo>
                    <a:pt x="25900" y="116315"/>
                    <a:pt x="25900" y="117252"/>
                    <a:pt x="25900" y="118072"/>
                  </a:cubicBezTo>
                  <a:lnTo>
                    <a:pt x="401440" y="118072"/>
                  </a:lnTo>
                  <a:cubicBezTo>
                    <a:pt x="401440" y="117252"/>
                    <a:pt x="401440" y="116315"/>
                    <a:pt x="401440" y="115494"/>
                  </a:cubicBezTo>
                  <a:lnTo>
                    <a:pt x="25900" y="115494"/>
                  </a:lnTo>
                  <a:close/>
                  <a:moveTo>
                    <a:pt x="283095" y="93114"/>
                  </a:moveTo>
                  <a:cubicBezTo>
                    <a:pt x="286845" y="93114"/>
                    <a:pt x="289423" y="91122"/>
                    <a:pt x="291297" y="88428"/>
                  </a:cubicBezTo>
                  <a:cubicBezTo>
                    <a:pt x="303483" y="71203"/>
                    <a:pt x="315669" y="53979"/>
                    <a:pt x="327738" y="36637"/>
                  </a:cubicBezTo>
                  <a:cubicBezTo>
                    <a:pt x="331370" y="31481"/>
                    <a:pt x="331370" y="26209"/>
                    <a:pt x="325980" y="22342"/>
                  </a:cubicBezTo>
                  <a:cubicBezTo>
                    <a:pt x="319301" y="17655"/>
                    <a:pt x="314615" y="21639"/>
                    <a:pt x="311568" y="27380"/>
                  </a:cubicBezTo>
                  <a:cubicBezTo>
                    <a:pt x="301140" y="46362"/>
                    <a:pt x="290945" y="65462"/>
                    <a:pt x="280751" y="84561"/>
                  </a:cubicBezTo>
                  <a:cubicBezTo>
                    <a:pt x="278877" y="87959"/>
                    <a:pt x="277119" y="91826"/>
                    <a:pt x="283095" y="93114"/>
                  </a:cubicBezTo>
                  <a:close/>
                </a:path>
              </a:pathLst>
            </a:custGeom>
            <a:grpFill/>
            <a:ln w="11699"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CBA37DAD-29AB-AEDD-BDCB-7434C3E229F7}"/>
                </a:ext>
              </a:extLst>
            </p:cNvPr>
            <p:cNvSpPr/>
            <p:nvPr/>
          </p:nvSpPr>
          <p:spPr>
            <a:xfrm>
              <a:off x="6461794" y="5663945"/>
              <a:ext cx="441996" cy="175385"/>
            </a:xfrm>
            <a:custGeom>
              <a:gdLst>
                <a:gd name="connsiteX0" fmla="*/ 222016 w 441996"/>
                <a:gd name="connsiteY0" fmla="*/ 175229 h 175385"/>
                <a:gd name="connsiteX1" fmla="*/ 74847 w 441996"/>
                <a:gd name="connsiteY1" fmla="*/ 175229 h 175385"/>
                <a:gd name="connsiteX2" fmla="*/ 559 w 441996"/>
                <a:gd name="connsiteY2" fmla="*/ 115002 h 175385"/>
                <a:gd name="connsiteX3" fmla="*/ 12979 w 441996"/>
                <a:gd name="connsiteY3" fmla="*/ 95083 h 175385"/>
                <a:gd name="connsiteX4" fmla="*/ 21416 w 441996"/>
                <a:gd name="connsiteY4" fmla="*/ 80319 h 175385"/>
                <a:gd name="connsiteX5" fmla="*/ 35945 w 441996"/>
                <a:gd name="connsiteY5" fmla="*/ 18920 h 175385"/>
                <a:gd name="connsiteX6" fmla="*/ 75667 w 441996"/>
                <a:gd name="connsiteY6" fmla="*/ 11070 h 175385"/>
                <a:gd name="connsiteX7" fmla="*/ 102148 w 441996"/>
                <a:gd name="connsiteY7" fmla="*/ 15757 h 175385"/>
                <a:gd name="connsiteX8" fmla="*/ 116677 w 441996"/>
                <a:gd name="connsiteY8" fmla="*/ 24545 h 175385"/>
                <a:gd name="connsiteX9" fmla="*/ 125583 w 441996"/>
                <a:gd name="connsiteY9" fmla="*/ 48682 h 175385"/>
                <a:gd name="connsiteX10" fmla="*/ 136480 w 441996"/>
                <a:gd name="connsiteY10" fmla="*/ 47159 h 175385"/>
                <a:gd name="connsiteX11" fmla="*/ 152767 w 441996"/>
                <a:gd name="connsiteY11" fmla="*/ 36965 h 175385"/>
                <a:gd name="connsiteX12" fmla="*/ 263964 w 441996"/>
                <a:gd name="connsiteY12" fmla="*/ 36965 h 175385"/>
                <a:gd name="connsiteX13" fmla="*/ 280017 w 441996"/>
                <a:gd name="connsiteY13" fmla="*/ 55010 h 175385"/>
                <a:gd name="connsiteX14" fmla="*/ 282243 w 441996"/>
                <a:gd name="connsiteY14" fmla="*/ 64969 h 175385"/>
                <a:gd name="connsiteX15" fmla="*/ 291969 w 441996"/>
                <a:gd name="connsiteY15" fmla="*/ 60165 h 175385"/>
                <a:gd name="connsiteX16" fmla="*/ 334737 w 441996"/>
                <a:gd name="connsiteY16" fmla="*/ 45050 h 175385"/>
                <a:gd name="connsiteX17" fmla="*/ 347977 w 441996"/>
                <a:gd name="connsiteY17" fmla="*/ 40246 h 175385"/>
                <a:gd name="connsiteX18" fmla="*/ 415000 w 441996"/>
                <a:gd name="connsiteY18" fmla="*/ 63446 h 175385"/>
                <a:gd name="connsiteX19" fmla="*/ 418398 w 441996"/>
                <a:gd name="connsiteY19" fmla="*/ 82780 h 175385"/>
                <a:gd name="connsiteX20" fmla="*/ 429178 w 441996"/>
                <a:gd name="connsiteY20" fmla="*/ 94848 h 175385"/>
                <a:gd name="connsiteX21" fmla="*/ 441598 w 441996"/>
                <a:gd name="connsiteY21" fmla="*/ 115119 h 175385"/>
                <a:gd name="connsiteX22" fmla="*/ 370826 w 441996"/>
                <a:gd name="connsiteY22" fmla="*/ 175112 h 175385"/>
                <a:gd name="connsiteX23" fmla="*/ 222016 w 441996"/>
                <a:gd name="connsiteY23" fmla="*/ 175229 h 175385"/>
                <a:gd name="connsiteX24" fmla="*/ 220727 w 441996"/>
                <a:gd name="connsiteY24" fmla="*/ 113362 h 175385"/>
                <a:gd name="connsiteX25" fmla="*/ 220727 w 441996"/>
                <a:gd name="connsiteY25" fmla="*/ 113362 h 175385"/>
                <a:gd name="connsiteX26" fmla="*/ 34305 w 441996"/>
                <a:gd name="connsiteY26" fmla="*/ 113362 h 175385"/>
                <a:gd name="connsiteX27" fmla="*/ 25634 w 441996"/>
                <a:gd name="connsiteY27" fmla="*/ 128711 h 175385"/>
                <a:gd name="connsiteX28" fmla="*/ 68051 w 441996"/>
                <a:gd name="connsiteY28" fmla="*/ 155075 h 175385"/>
                <a:gd name="connsiteX29" fmla="*/ 375513 w 441996"/>
                <a:gd name="connsiteY29" fmla="*/ 155075 h 175385"/>
                <a:gd name="connsiteX30" fmla="*/ 414063 w 441996"/>
                <a:gd name="connsiteY30" fmla="*/ 133515 h 175385"/>
                <a:gd name="connsiteX31" fmla="*/ 418867 w 441996"/>
                <a:gd name="connsiteY31" fmla="*/ 117111 h 175385"/>
                <a:gd name="connsiteX32" fmla="*/ 403986 w 441996"/>
                <a:gd name="connsiteY32" fmla="*/ 113362 h 175385"/>
                <a:gd name="connsiteX33" fmla="*/ 220844 w 441996"/>
                <a:gd name="connsiteY33" fmla="*/ 113362 h 175385"/>
                <a:gd name="connsiteX34" fmla="*/ 209244 w 441996"/>
                <a:gd name="connsiteY34" fmla="*/ 57001 h 175385"/>
                <a:gd name="connsiteX35" fmla="*/ 171749 w 441996"/>
                <a:gd name="connsiteY35" fmla="*/ 57001 h 175385"/>
                <a:gd name="connsiteX36" fmla="*/ 160149 w 441996"/>
                <a:gd name="connsiteY36" fmla="*/ 60868 h 175385"/>
                <a:gd name="connsiteX37" fmla="*/ 178896 w 441996"/>
                <a:gd name="connsiteY37" fmla="*/ 94966 h 175385"/>
                <a:gd name="connsiteX38" fmla="*/ 231156 w 441996"/>
                <a:gd name="connsiteY38" fmla="*/ 94966 h 175385"/>
                <a:gd name="connsiteX39" fmla="*/ 257285 w 441996"/>
                <a:gd name="connsiteY39" fmla="*/ 71765 h 175385"/>
                <a:gd name="connsiteX40" fmla="*/ 243459 w 441996"/>
                <a:gd name="connsiteY40" fmla="*/ 56767 h 175385"/>
                <a:gd name="connsiteX41" fmla="*/ 209244 w 441996"/>
                <a:gd name="connsiteY41" fmla="*/ 56884 h 175385"/>
                <a:gd name="connsiteX42" fmla="*/ 74847 w 441996"/>
                <a:gd name="connsiteY42" fmla="*/ 62860 h 175385"/>
                <a:gd name="connsiteX43" fmla="*/ 67348 w 441996"/>
                <a:gd name="connsiteY43" fmla="*/ 29935 h 175385"/>
                <a:gd name="connsiteX44" fmla="*/ 51881 w 441996"/>
                <a:gd name="connsiteY44" fmla="*/ 31692 h 175385"/>
                <a:gd name="connsiteX45" fmla="*/ 41569 w 441996"/>
                <a:gd name="connsiteY45" fmla="*/ 75749 h 175385"/>
                <a:gd name="connsiteX46" fmla="*/ 68519 w 441996"/>
                <a:gd name="connsiteY46" fmla="*/ 95200 h 175385"/>
                <a:gd name="connsiteX47" fmla="*/ 75784 w 441996"/>
                <a:gd name="connsiteY47" fmla="*/ 75046 h 175385"/>
                <a:gd name="connsiteX48" fmla="*/ 74847 w 441996"/>
                <a:gd name="connsiteY48" fmla="*/ 62860 h 175385"/>
                <a:gd name="connsiteX49" fmla="*/ 276150 w 441996"/>
                <a:gd name="connsiteY49" fmla="*/ 88521 h 175385"/>
                <a:gd name="connsiteX50" fmla="*/ 276970 w 441996"/>
                <a:gd name="connsiteY50" fmla="*/ 94614 h 175385"/>
                <a:gd name="connsiteX51" fmla="*/ 349032 w 441996"/>
                <a:gd name="connsiteY51" fmla="*/ 94497 h 175385"/>
                <a:gd name="connsiteX52" fmla="*/ 354422 w 441996"/>
                <a:gd name="connsiteY52" fmla="*/ 84889 h 175385"/>
                <a:gd name="connsiteX53" fmla="*/ 315520 w 441996"/>
                <a:gd name="connsiteY53" fmla="*/ 67430 h 175385"/>
                <a:gd name="connsiteX54" fmla="*/ 276150 w 441996"/>
                <a:gd name="connsiteY54" fmla="*/ 88638 h 175385"/>
                <a:gd name="connsiteX55" fmla="*/ 100507 w 441996"/>
                <a:gd name="connsiteY55" fmla="*/ 46690 h 175385"/>
                <a:gd name="connsiteX56" fmla="*/ 102265 w 441996"/>
                <a:gd name="connsiteY56" fmla="*/ 89927 h 175385"/>
                <a:gd name="connsiteX57" fmla="*/ 133082 w 441996"/>
                <a:gd name="connsiteY57" fmla="*/ 94380 h 175385"/>
                <a:gd name="connsiteX58" fmla="*/ 141870 w 441996"/>
                <a:gd name="connsiteY58" fmla="*/ 88521 h 175385"/>
                <a:gd name="connsiteX59" fmla="*/ 135777 w 441996"/>
                <a:gd name="connsiteY59" fmla="*/ 78327 h 175385"/>
                <a:gd name="connsiteX60" fmla="*/ 100625 w 441996"/>
                <a:gd name="connsiteY60" fmla="*/ 46807 h 175385"/>
                <a:gd name="connsiteX61" fmla="*/ 398127 w 441996"/>
                <a:gd name="connsiteY61" fmla="*/ 79616 h 175385"/>
                <a:gd name="connsiteX62" fmla="*/ 386293 w 441996"/>
                <a:gd name="connsiteY62" fmla="*/ 51846 h 175385"/>
                <a:gd name="connsiteX63" fmla="*/ 365553 w 441996"/>
                <a:gd name="connsiteY63" fmla="*/ 51846 h 175385"/>
                <a:gd name="connsiteX64" fmla="*/ 367193 w 441996"/>
                <a:gd name="connsiteY64" fmla="*/ 66961 h 175385"/>
                <a:gd name="connsiteX65" fmla="*/ 374810 w 441996"/>
                <a:gd name="connsiteY65" fmla="*/ 83131 h 175385"/>
                <a:gd name="connsiteX66" fmla="*/ 389339 w 441996"/>
                <a:gd name="connsiteY66" fmla="*/ 94731 h 175385"/>
                <a:gd name="connsiteX67" fmla="*/ 398127 w 441996"/>
                <a:gd name="connsiteY67" fmla="*/ 79733 h 175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996" h="175385">
                  <a:moveTo>
                    <a:pt x="222016" y="175229"/>
                  </a:moveTo>
                  <a:cubicBezTo>
                    <a:pt x="172921" y="175229"/>
                    <a:pt x="123825" y="175581"/>
                    <a:pt x="74847" y="175229"/>
                  </a:cubicBezTo>
                  <a:cubicBezTo>
                    <a:pt x="35008" y="174878"/>
                    <a:pt x="5949" y="150740"/>
                    <a:pt x="559" y="115002"/>
                  </a:cubicBezTo>
                  <a:cubicBezTo>
                    <a:pt x="-964" y="104691"/>
                    <a:pt x="-144" y="96254"/>
                    <a:pt x="12979" y="95083"/>
                  </a:cubicBezTo>
                  <a:cubicBezTo>
                    <a:pt x="22471" y="94145"/>
                    <a:pt x="21767" y="86881"/>
                    <a:pt x="21416" y="80319"/>
                  </a:cubicBezTo>
                  <a:cubicBezTo>
                    <a:pt x="20478" y="58408"/>
                    <a:pt x="26571" y="38254"/>
                    <a:pt x="35945" y="18920"/>
                  </a:cubicBezTo>
                  <a:cubicBezTo>
                    <a:pt x="46960" y="-3694"/>
                    <a:pt x="56568" y="-5686"/>
                    <a:pt x="75667" y="11070"/>
                  </a:cubicBezTo>
                  <a:cubicBezTo>
                    <a:pt x="83869" y="18334"/>
                    <a:pt x="89025" y="29583"/>
                    <a:pt x="102148" y="15757"/>
                  </a:cubicBezTo>
                  <a:cubicBezTo>
                    <a:pt x="108241" y="9429"/>
                    <a:pt x="115271" y="16225"/>
                    <a:pt x="116677" y="24545"/>
                  </a:cubicBezTo>
                  <a:cubicBezTo>
                    <a:pt x="118201" y="33215"/>
                    <a:pt x="119490" y="41886"/>
                    <a:pt x="125583" y="48682"/>
                  </a:cubicBezTo>
                  <a:cubicBezTo>
                    <a:pt x="129567" y="53135"/>
                    <a:pt x="134253" y="57353"/>
                    <a:pt x="136480" y="47159"/>
                  </a:cubicBezTo>
                  <a:cubicBezTo>
                    <a:pt x="138472" y="38137"/>
                    <a:pt x="145268" y="36965"/>
                    <a:pt x="152767" y="36965"/>
                  </a:cubicBezTo>
                  <a:cubicBezTo>
                    <a:pt x="189794" y="36965"/>
                    <a:pt x="226937" y="36965"/>
                    <a:pt x="263964" y="36965"/>
                  </a:cubicBezTo>
                  <a:cubicBezTo>
                    <a:pt x="276267" y="36965"/>
                    <a:pt x="282594" y="41769"/>
                    <a:pt x="280017" y="55010"/>
                  </a:cubicBezTo>
                  <a:cubicBezTo>
                    <a:pt x="279314" y="58525"/>
                    <a:pt x="277322" y="63212"/>
                    <a:pt x="282243" y="64969"/>
                  </a:cubicBezTo>
                  <a:cubicBezTo>
                    <a:pt x="286227" y="66375"/>
                    <a:pt x="289391" y="62860"/>
                    <a:pt x="291969" y="60165"/>
                  </a:cubicBezTo>
                  <a:cubicBezTo>
                    <a:pt x="303686" y="47862"/>
                    <a:pt x="317629" y="42003"/>
                    <a:pt x="334737" y="45050"/>
                  </a:cubicBezTo>
                  <a:cubicBezTo>
                    <a:pt x="340126" y="45987"/>
                    <a:pt x="344228" y="43878"/>
                    <a:pt x="347977" y="40246"/>
                  </a:cubicBezTo>
                  <a:cubicBezTo>
                    <a:pt x="376567" y="13179"/>
                    <a:pt x="406446" y="33333"/>
                    <a:pt x="415000" y="63446"/>
                  </a:cubicBezTo>
                  <a:cubicBezTo>
                    <a:pt x="416758" y="69656"/>
                    <a:pt x="417812" y="76218"/>
                    <a:pt x="418398" y="82780"/>
                  </a:cubicBezTo>
                  <a:cubicBezTo>
                    <a:pt x="419101" y="89810"/>
                    <a:pt x="422030" y="94145"/>
                    <a:pt x="429178" y="94848"/>
                  </a:cubicBezTo>
                  <a:cubicBezTo>
                    <a:pt x="442536" y="96137"/>
                    <a:pt x="442653" y="105394"/>
                    <a:pt x="441598" y="115119"/>
                  </a:cubicBezTo>
                  <a:cubicBezTo>
                    <a:pt x="438200" y="148396"/>
                    <a:pt x="407618" y="174760"/>
                    <a:pt x="370826" y="175112"/>
                  </a:cubicBezTo>
                  <a:cubicBezTo>
                    <a:pt x="321262" y="175581"/>
                    <a:pt x="271580" y="175112"/>
                    <a:pt x="222016" y="175229"/>
                  </a:cubicBezTo>
                  <a:close/>
                  <a:moveTo>
                    <a:pt x="220727" y="113362"/>
                  </a:moveTo>
                  <a:lnTo>
                    <a:pt x="220727" y="113362"/>
                  </a:lnTo>
                  <a:cubicBezTo>
                    <a:pt x="158626" y="113362"/>
                    <a:pt x="96407" y="113596"/>
                    <a:pt x="34305" y="113362"/>
                  </a:cubicBezTo>
                  <a:cubicBezTo>
                    <a:pt x="20596" y="113362"/>
                    <a:pt x="19189" y="118166"/>
                    <a:pt x="25634" y="128711"/>
                  </a:cubicBezTo>
                  <a:cubicBezTo>
                    <a:pt x="35359" y="144764"/>
                    <a:pt x="49069" y="154958"/>
                    <a:pt x="68051" y="155075"/>
                  </a:cubicBezTo>
                  <a:cubicBezTo>
                    <a:pt x="170577" y="155310"/>
                    <a:pt x="272986" y="155310"/>
                    <a:pt x="375513" y="155075"/>
                  </a:cubicBezTo>
                  <a:cubicBezTo>
                    <a:pt x="392151" y="155075"/>
                    <a:pt x="404454" y="146287"/>
                    <a:pt x="414063" y="133515"/>
                  </a:cubicBezTo>
                  <a:cubicBezTo>
                    <a:pt x="417578" y="128829"/>
                    <a:pt x="421796" y="123204"/>
                    <a:pt x="418867" y="117111"/>
                  </a:cubicBezTo>
                  <a:cubicBezTo>
                    <a:pt x="415937" y="111135"/>
                    <a:pt x="409142" y="113479"/>
                    <a:pt x="403986" y="113362"/>
                  </a:cubicBezTo>
                  <a:cubicBezTo>
                    <a:pt x="342938" y="113245"/>
                    <a:pt x="281891" y="113362"/>
                    <a:pt x="220844" y="113362"/>
                  </a:cubicBezTo>
                  <a:close/>
                  <a:moveTo>
                    <a:pt x="209244" y="57001"/>
                  </a:moveTo>
                  <a:cubicBezTo>
                    <a:pt x="196707" y="57001"/>
                    <a:pt x="184169" y="57001"/>
                    <a:pt x="171749" y="57001"/>
                  </a:cubicBezTo>
                  <a:cubicBezTo>
                    <a:pt x="167648" y="57001"/>
                    <a:pt x="162844" y="55947"/>
                    <a:pt x="160149" y="60868"/>
                  </a:cubicBezTo>
                  <a:cubicBezTo>
                    <a:pt x="153938" y="72234"/>
                    <a:pt x="166124" y="94731"/>
                    <a:pt x="178896" y="94966"/>
                  </a:cubicBezTo>
                  <a:cubicBezTo>
                    <a:pt x="196355" y="95317"/>
                    <a:pt x="213697" y="95083"/>
                    <a:pt x="231156" y="94966"/>
                  </a:cubicBezTo>
                  <a:cubicBezTo>
                    <a:pt x="253653" y="94966"/>
                    <a:pt x="254004" y="94028"/>
                    <a:pt x="257285" y="71765"/>
                  </a:cubicBezTo>
                  <a:cubicBezTo>
                    <a:pt x="259160" y="59579"/>
                    <a:pt x="254825" y="56181"/>
                    <a:pt x="243459" y="56767"/>
                  </a:cubicBezTo>
                  <a:cubicBezTo>
                    <a:pt x="232093" y="57353"/>
                    <a:pt x="220610" y="56884"/>
                    <a:pt x="209244" y="56884"/>
                  </a:cubicBezTo>
                  <a:close/>
                  <a:moveTo>
                    <a:pt x="74847" y="62860"/>
                  </a:moveTo>
                  <a:cubicBezTo>
                    <a:pt x="78245" y="49971"/>
                    <a:pt x="75081" y="39191"/>
                    <a:pt x="67348" y="29935"/>
                  </a:cubicBezTo>
                  <a:cubicBezTo>
                    <a:pt x="61606" y="23021"/>
                    <a:pt x="56451" y="21381"/>
                    <a:pt x="51881" y="31692"/>
                  </a:cubicBezTo>
                  <a:cubicBezTo>
                    <a:pt x="45553" y="45753"/>
                    <a:pt x="40866" y="60048"/>
                    <a:pt x="41569" y="75749"/>
                  </a:cubicBezTo>
                  <a:cubicBezTo>
                    <a:pt x="42390" y="94145"/>
                    <a:pt x="46139" y="96723"/>
                    <a:pt x="68519" y="95200"/>
                  </a:cubicBezTo>
                  <a:cubicBezTo>
                    <a:pt x="87150" y="93911"/>
                    <a:pt x="75081" y="82194"/>
                    <a:pt x="75784" y="75046"/>
                  </a:cubicBezTo>
                  <a:cubicBezTo>
                    <a:pt x="76253" y="70828"/>
                    <a:pt x="75198" y="66375"/>
                    <a:pt x="74847" y="62860"/>
                  </a:cubicBezTo>
                  <a:close/>
                  <a:moveTo>
                    <a:pt x="276150" y="88521"/>
                  </a:moveTo>
                  <a:cubicBezTo>
                    <a:pt x="276384" y="90513"/>
                    <a:pt x="276736" y="92505"/>
                    <a:pt x="276970" y="94614"/>
                  </a:cubicBezTo>
                  <a:cubicBezTo>
                    <a:pt x="300991" y="94614"/>
                    <a:pt x="325011" y="94848"/>
                    <a:pt x="349032" y="94497"/>
                  </a:cubicBezTo>
                  <a:cubicBezTo>
                    <a:pt x="354539" y="94497"/>
                    <a:pt x="355476" y="89810"/>
                    <a:pt x="354422" y="84889"/>
                  </a:cubicBezTo>
                  <a:cubicBezTo>
                    <a:pt x="351258" y="69539"/>
                    <a:pt x="328409" y="58290"/>
                    <a:pt x="315520" y="67430"/>
                  </a:cubicBezTo>
                  <a:cubicBezTo>
                    <a:pt x="303217" y="76101"/>
                    <a:pt x="291148" y="84654"/>
                    <a:pt x="276150" y="88638"/>
                  </a:cubicBezTo>
                  <a:close/>
                  <a:moveTo>
                    <a:pt x="100507" y="46690"/>
                  </a:moveTo>
                  <a:cubicBezTo>
                    <a:pt x="91954" y="63094"/>
                    <a:pt x="93126" y="77624"/>
                    <a:pt x="102265" y="89927"/>
                  </a:cubicBezTo>
                  <a:cubicBezTo>
                    <a:pt x="109882" y="100121"/>
                    <a:pt x="122536" y="94145"/>
                    <a:pt x="133082" y="94380"/>
                  </a:cubicBezTo>
                  <a:cubicBezTo>
                    <a:pt x="136948" y="94380"/>
                    <a:pt x="140815" y="92974"/>
                    <a:pt x="141870" y="88521"/>
                  </a:cubicBezTo>
                  <a:cubicBezTo>
                    <a:pt x="143041" y="83248"/>
                    <a:pt x="140112" y="80085"/>
                    <a:pt x="135777" y="78327"/>
                  </a:cubicBezTo>
                  <a:cubicBezTo>
                    <a:pt x="120779" y="72234"/>
                    <a:pt x="108827" y="62860"/>
                    <a:pt x="100625" y="46807"/>
                  </a:cubicBezTo>
                  <a:close/>
                  <a:moveTo>
                    <a:pt x="398127" y="79616"/>
                  </a:moveTo>
                  <a:cubicBezTo>
                    <a:pt x="398361" y="68602"/>
                    <a:pt x="394026" y="59345"/>
                    <a:pt x="386293" y="51846"/>
                  </a:cubicBezTo>
                  <a:cubicBezTo>
                    <a:pt x="379731" y="45401"/>
                    <a:pt x="372349" y="46690"/>
                    <a:pt x="365553" y="51846"/>
                  </a:cubicBezTo>
                  <a:cubicBezTo>
                    <a:pt x="357937" y="57705"/>
                    <a:pt x="364381" y="62040"/>
                    <a:pt x="367193" y="66961"/>
                  </a:cubicBezTo>
                  <a:cubicBezTo>
                    <a:pt x="370123" y="72117"/>
                    <a:pt x="373286" y="77390"/>
                    <a:pt x="374810" y="83131"/>
                  </a:cubicBezTo>
                  <a:cubicBezTo>
                    <a:pt x="376919" y="90982"/>
                    <a:pt x="380317" y="96137"/>
                    <a:pt x="389339" y="94731"/>
                  </a:cubicBezTo>
                  <a:cubicBezTo>
                    <a:pt x="398244" y="93325"/>
                    <a:pt x="398010" y="86412"/>
                    <a:pt x="398127" y="79733"/>
                  </a:cubicBezTo>
                  <a:close/>
                </a:path>
              </a:pathLst>
            </a:custGeom>
            <a:grpFill/>
            <a:ln w="11699"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F73B6B90-6DA2-FD71-6DEA-825855A79D1A}"/>
                </a:ext>
              </a:extLst>
            </p:cNvPr>
            <p:cNvSpPr/>
            <p:nvPr/>
          </p:nvSpPr>
          <p:spPr>
            <a:xfrm>
              <a:off x="7221267" y="5531296"/>
              <a:ext cx="32333" cy="169493"/>
            </a:xfrm>
            <a:custGeom>
              <a:gdLst>
                <a:gd name="connsiteX0" fmla="*/ 32239 w 32333"/>
                <a:gd name="connsiteY0" fmla="*/ 66736 h 169493"/>
                <a:gd name="connsiteX1" fmla="*/ 27200 w 32333"/>
                <a:gd name="connsiteY1" fmla="*/ 85366 h 169493"/>
                <a:gd name="connsiteX2" fmla="*/ 26145 w 32333"/>
                <a:gd name="connsiteY2" fmla="*/ 121456 h 169493"/>
                <a:gd name="connsiteX3" fmla="*/ 27903 w 32333"/>
                <a:gd name="connsiteY3" fmla="*/ 160357 h 169493"/>
                <a:gd name="connsiteX4" fmla="*/ 12319 w 32333"/>
                <a:gd name="connsiteY4" fmla="*/ 168325 h 169493"/>
                <a:gd name="connsiteX5" fmla="*/ 10327 w 32333"/>
                <a:gd name="connsiteY5" fmla="*/ 152858 h 169493"/>
                <a:gd name="connsiteX6" fmla="*/ 6578 w 32333"/>
                <a:gd name="connsiteY6" fmla="*/ 125088 h 169493"/>
                <a:gd name="connsiteX7" fmla="*/ 8921 w 32333"/>
                <a:gd name="connsiteY7" fmla="*/ 77985 h 169493"/>
                <a:gd name="connsiteX8" fmla="*/ 6695 w 32333"/>
                <a:gd name="connsiteY8" fmla="*/ 48926 h 169493"/>
                <a:gd name="connsiteX9" fmla="*/ 3531 w 32333"/>
                <a:gd name="connsiteY9" fmla="*/ 9907 h 169493"/>
                <a:gd name="connsiteX10" fmla="*/ 18529 w 32333"/>
                <a:gd name="connsiteY10" fmla="*/ 768 h 169493"/>
                <a:gd name="connsiteX11" fmla="*/ 22045 w 32333"/>
                <a:gd name="connsiteY11" fmla="*/ 17055 h 169493"/>
                <a:gd name="connsiteX12" fmla="*/ 23333 w 32333"/>
                <a:gd name="connsiteY12" fmla="*/ 38849 h 169493"/>
                <a:gd name="connsiteX13" fmla="*/ 32121 w 32333"/>
                <a:gd name="connsiteY13" fmla="*/ 66619 h 169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3" h="169493">
                  <a:moveTo>
                    <a:pt x="32239" y="66736"/>
                  </a:moveTo>
                  <a:cubicBezTo>
                    <a:pt x="32356" y="73415"/>
                    <a:pt x="31418" y="80562"/>
                    <a:pt x="27200" y="85366"/>
                  </a:cubicBezTo>
                  <a:cubicBezTo>
                    <a:pt x="16537" y="97552"/>
                    <a:pt x="20170" y="109153"/>
                    <a:pt x="26145" y="121456"/>
                  </a:cubicBezTo>
                  <a:cubicBezTo>
                    <a:pt x="32239" y="134110"/>
                    <a:pt x="35519" y="147234"/>
                    <a:pt x="27903" y="160357"/>
                  </a:cubicBezTo>
                  <a:cubicBezTo>
                    <a:pt x="24622" y="166099"/>
                    <a:pt x="20053" y="172074"/>
                    <a:pt x="12319" y="168325"/>
                  </a:cubicBezTo>
                  <a:cubicBezTo>
                    <a:pt x="5054" y="164810"/>
                    <a:pt x="7163" y="158365"/>
                    <a:pt x="10327" y="152858"/>
                  </a:cubicBezTo>
                  <a:cubicBezTo>
                    <a:pt x="16186" y="142547"/>
                    <a:pt x="10562" y="133642"/>
                    <a:pt x="6578" y="125088"/>
                  </a:cubicBezTo>
                  <a:cubicBezTo>
                    <a:pt x="-1038" y="108684"/>
                    <a:pt x="-3734" y="93451"/>
                    <a:pt x="8921" y="77985"/>
                  </a:cubicBezTo>
                  <a:cubicBezTo>
                    <a:pt x="16772" y="68376"/>
                    <a:pt x="11030" y="58299"/>
                    <a:pt x="6695" y="48926"/>
                  </a:cubicBezTo>
                  <a:cubicBezTo>
                    <a:pt x="836" y="36271"/>
                    <a:pt x="-3265" y="23499"/>
                    <a:pt x="3531" y="9907"/>
                  </a:cubicBezTo>
                  <a:cubicBezTo>
                    <a:pt x="6578" y="3814"/>
                    <a:pt x="10796" y="-2162"/>
                    <a:pt x="18529" y="768"/>
                  </a:cubicBezTo>
                  <a:cubicBezTo>
                    <a:pt x="26731" y="3931"/>
                    <a:pt x="25560" y="10844"/>
                    <a:pt x="22045" y="17055"/>
                  </a:cubicBezTo>
                  <a:cubicBezTo>
                    <a:pt x="17826" y="24671"/>
                    <a:pt x="20404" y="31701"/>
                    <a:pt x="23333" y="38849"/>
                  </a:cubicBezTo>
                  <a:cubicBezTo>
                    <a:pt x="26966" y="47871"/>
                    <a:pt x="31770" y="56542"/>
                    <a:pt x="32121" y="66619"/>
                  </a:cubicBezTo>
                  <a:close/>
                </a:path>
              </a:pathLst>
            </a:custGeom>
            <a:grpFill/>
            <a:ln w="11699"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A004629A-CAF6-FE1E-8F8C-BD28703BF9EC}"/>
                </a:ext>
              </a:extLst>
            </p:cNvPr>
            <p:cNvSpPr/>
            <p:nvPr/>
          </p:nvSpPr>
          <p:spPr>
            <a:xfrm>
              <a:off x="7268795" y="5607442"/>
              <a:ext cx="32325" cy="92912"/>
            </a:xfrm>
            <a:custGeom>
              <a:gdLst>
                <a:gd name="connsiteX0" fmla="*/ 23377 w 32325"/>
                <a:gd name="connsiteY0" fmla="*/ 12853 h 92912"/>
                <a:gd name="connsiteX1" fmla="*/ 28416 w 32325"/>
                <a:gd name="connsiteY1" fmla="*/ 50934 h 92912"/>
                <a:gd name="connsiteX2" fmla="*/ 26189 w 32325"/>
                <a:gd name="connsiteY2" fmla="*/ 86437 h 92912"/>
                <a:gd name="connsiteX3" fmla="*/ 12363 w 32325"/>
                <a:gd name="connsiteY3" fmla="*/ 91827 h 92912"/>
                <a:gd name="connsiteX4" fmla="*/ 9317 w 32325"/>
                <a:gd name="connsiteY4" fmla="*/ 77766 h 92912"/>
                <a:gd name="connsiteX5" fmla="*/ 4630 w 32325"/>
                <a:gd name="connsiteY5" fmla="*/ 44021 h 92912"/>
                <a:gd name="connsiteX6" fmla="*/ 6622 w 32325"/>
                <a:gd name="connsiteY6" fmla="*/ 5588 h 92912"/>
                <a:gd name="connsiteX7" fmla="*/ 19042 w 32325"/>
                <a:gd name="connsiteY7" fmla="*/ 1018 h 92912"/>
                <a:gd name="connsiteX8" fmla="*/ 23260 w 32325"/>
                <a:gd name="connsiteY8" fmla="*/ 12970 h 92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5" h="92912">
                  <a:moveTo>
                    <a:pt x="23377" y="12853"/>
                  </a:moveTo>
                  <a:cubicBezTo>
                    <a:pt x="16230" y="26093"/>
                    <a:pt x="23143" y="38396"/>
                    <a:pt x="28416" y="50934"/>
                  </a:cubicBezTo>
                  <a:cubicBezTo>
                    <a:pt x="33571" y="63237"/>
                    <a:pt x="34392" y="75189"/>
                    <a:pt x="26189" y="86437"/>
                  </a:cubicBezTo>
                  <a:cubicBezTo>
                    <a:pt x="22909" y="91007"/>
                    <a:pt x="18456" y="94874"/>
                    <a:pt x="12363" y="91827"/>
                  </a:cubicBezTo>
                  <a:cubicBezTo>
                    <a:pt x="6153" y="88664"/>
                    <a:pt x="6388" y="82922"/>
                    <a:pt x="9317" y="77766"/>
                  </a:cubicBezTo>
                  <a:cubicBezTo>
                    <a:pt x="16582" y="65112"/>
                    <a:pt x="9317" y="54683"/>
                    <a:pt x="4630" y="44021"/>
                  </a:cubicBezTo>
                  <a:cubicBezTo>
                    <a:pt x="-1112" y="30780"/>
                    <a:pt x="-2635" y="17891"/>
                    <a:pt x="6622" y="5588"/>
                  </a:cubicBezTo>
                  <a:cubicBezTo>
                    <a:pt x="9785" y="1370"/>
                    <a:pt x="13535" y="-1677"/>
                    <a:pt x="19042" y="1018"/>
                  </a:cubicBezTo>
                  <a:cubicBezTo>
                    <a:pt x="23729" y="3244"/>
                    <a:pt x="24315" y="7463"/>
                    <a:pt x="23260" y="12970"/>
                  </a:cubicBezTo>
                  <a:close/>
                </a:path>
              </a:pathLst>
            </a:custGeom>
            <a:grpFill/>
            <a:ln w="11699"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466B2A33-CAF5-4C20-D7F8-D54C1F82FC86}"/>
                </a:ext>
              </a:extLst>
            </p:cNvPr>
            <p:cNvSpPr/>
            <p:nvPr/>
          </p:nvSpPr>
          <p:spPr>
            <a:xfrm>
              <a:off x="5394787" y="5659425"/>
              <a:ext cx="65502" cy="65277"/>
            </a:xfrm>
            <a:custGeom>
              <a:gdLst>
                <a:gd name="connsiteX0" fmla="*/ 65385 w 65502"/>
                <a:gd name="connsiteY0" fmla="*/ 32931 h 65277"/>
                <a:gd name="connsiteX1" fmla="*/ 33397 w 65502"/>
                <a:gd name="connsiteY1" fmla="*/ 65271 h 65277"/>
                <a:gd name="connsiteX2" fmla="*/ 3 w 65502"/>
                <a:gd name="connsiteY2" fmla="*/ 32697 h 65277"/>
                <a:gd name="connsiteX3" fmla="*/ 32108 w 65502"/>
                <a:gd name="connsiteY3" fmla="*/ 6 h 65277"/>
                <a:gd name="connsiteX4" fmla="*/ 65502 w 65502"/>
                <a:gd name="connsiteY4" fmla="*/ 33049 h 652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276">
                  <a:moveTo>
                    <a:pt x="65385" y="32931"/>
                  </a:moveTo>
                  <a:cubicBezTo>
                    <a:pt x="65385" y="50273"/>
                    <a:pt x="50856" y="64920"/>
                    <a:pt x="33397" y="65271"/>
                  </a:cubicBezTo>
                  <a:cubicBezTo>
                    <a:pt x="15118" y="65623"/>
                    <a:pt x="-232" y="50625"/>
                    <a:pt x="3" y="32697"/>
                  </a:cubicBezTo>
                  <a:cubicBezTo>
                    <a:pt x="237" y="15473"/>
                    <a:pt x="15118" y="240"/>
                    <a:pt x="32108" y="6"/>
                  </a:cubicBezTo>
                  <a:cubicBezTo>
                    <a:pt x="49567" y="-346"/>
                    <a:pt x="65502" y="15473"/>
                    <a:pt x="65502" y="33049"/>
                  </a:cubicBezTo>
                  <a:close/>
                </a:path>
              </a:pathLst>
            </a:custGeom>
            <a:grpFill/>
            <a:ln w="11699"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B522FC56-5D24-9AA2-ED02-E7A2317C8285}"/>
                </a:ext>
              </a:extLst>
            </p:cNvPr>
            <p:cNvSpPr/>
            <p:nvPr/>
          </p:nvSpPr>
          <p:spPr>
            <a:xfrm>
              <a:off x="4698166" y="5736929"/>
              <a:ext cx="75138" cy="134988"/>
            </a:xfrm>
            <a:custGeom>
              <a:gdLst>
                <a:gd name="connsiteX0" fmla="*/ 75138 w 75138"/>
                <a:gd name="connsiteY0" fmla="*/ 55844 h 134988"/>
                <a:gd name="connsiteX1" fmla="*/ 64358 w 75138"/>
                <a:gd name="connsiteY1" fmla="*/ 94394 h 134988"/>
                <a:gd name="connsiteX2" fmla="*/ 45962 w 75138"/>
                <a:gd name="connsiteY2" fmla="*/ 128140 h 134988"/>
                <a:gd name="connsiteX3" fmla="*/ 36237 w 75138"/>
                <a:gd name="connsiteY3" fmla="*/ 134936 h 134988"/>
                <a:gd name="connsiteX4" fmla="*/ 28503 w 75138"/>
                <a:gd name="connsiteY4" fmla="*/ 125914 h 134988"/>
                <a:gd name="connsiteX5" fmla="*/ 16083 w 75138"/>
                <a:gd name="connsiteY5" fmla="*/ 102245 h 134988"/>
                <a:gd name="connsiteX6" fmla="*/ 22762 w 75138"/>
                <a:gd name="connsiteY6" fmla="*/ 6514 h 134988"/>
                <a:gd name="connsiteX7" fmla="*/ 50297 w 75138"/>
                <a:gd name="connsiteY7" fmla="*/ 5811 h 134988"/>
                <a:gd name="connsiteX8" fmla="*/ 75021 w 75138"/>
                <a:gd name="connsiteY8" fmla="*/ 55727 h 134988"/>
                <a:gd name="connsiteX9" fmla="*/ 46900 w 75138"/>
                <a:gd name="connsiteY9" fmla="*/ 79982 h 134988"/>
                <a:gd name="connsiteX10" fmla="*/ 45259 w 75138"/>
                <a:gd name="connsiteY10" fmla="*/ 28426 h 134988"/>
                <a:gd name="connsiteX11" fmla="*/ 30495 w 75138"/>
                <a:gd name="connsiteY11" fmla="*/ 26903 h 134988"/>
                <a:gd name="connsiteX12" fmla="*/ 28269 w 75138"/>
                <a:gd name="connsiteY12" fmla="*/ 81857 h 134988"/>
                <a:gd name="connsiteX13" fmla="*/ 28269 w 75138"/>
                <a:gd name="connsiteY13" fmla="*/ 60180 h 134988"/>
                <a:gd name="connsiteX14" fmla="*/ 36588 w 75138"/>
                <a:gd name="connsiteY14" fmla="*/ 48228 h 134988"/>
                <a:gd name="connsiteX15" fmla="*/ 46782 w 75138"/>
                <a:gd name="connsiteY15" fmla="*/ 60531 h 134988"/>
                <a:gd name="connsiteX16" fmla="*/ 46782 w 75138"/>
                <a:gd name="connsiteY16" fmla="*/ 79982 h 13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38" h="134988">
                  <a:moveTo>
                    <a:pt x="75138" y="55844"/>
                  </a:moveTo>
                  <a:cubicBezTo>
                    <a:pt x="74669" y="70608"/>
                    <a:pt x="71389" y="83146"/>
                    <a:pt x="64358" y="94394"/>
                  </a:cubicBezTo>
                  <a:cubicBezTo>
                    <a:pt x="57562" y="105291"/>
                    <a:pt x="47017" y="113845"/>
                    <a:pt x="45962" y="128140"/>
                  </a:cubicBezTo>
                  <a:cubicBezTo>
                    <a:pt x="45611" y="132710"/>
                    <a:pt x="41158" y="135405"/>
                    <a:pt x="36237" y="134936"/>
                  </a:cubicBezTo>
                  <a:cubicBezTo>
                    <a:pt x="31081" y="134350"/>
                    <a:pt x="28269" y="130483"/>
                    <a:pt x="28503" y="125914"/>
                  </a:cubicBezTo>
                  <a:cubicBezTo>
                    <a:pt x="29089" y="115368"/>
                    <a:pt x="22059" y="109275"/>
                    <a:pt x="16083" y="102245"/>
                  </a:cubicBezTo>
                  <a:cubicBezTo>
                    <a:pt x="-7820" y="73889"/>
                    <a:pt x="-4657" y="31121"/>
                    <a:pt x="22762" y="6514"/>
                  </a:cubicBezTo>
                  <a:cubicBezTo>
                    <a:pt x="31784" y="-1688"/>
                    <a:pt x="40455" y="-2391"/>
                    <a:pt x="50297" y="5811"/>
                  </a:cubicBezTo>
                  <a:cubicBezTo>
                    <a:pt x="66350" y="19286"/>
                    <a:pt x="73498" y="36745"/>
                    <a:pt x="75021" y="55727"/>
                  </a:cubicBezTo>
                  <a:close/>
                  <a:moveTo>
                    <a:pt x="46900" y="79982"/>
                  </a:moveTo>
                  <a:cubicBezTo>
                    <a:pt x="58031" y="62289"/>
                    <a:pt x="56156" y="40495"/>
                    <a:pt x="45259" y="28426"/>
                  </a:cubicBezTo>
                  <a:cubicBezTo>
                    <a:pt x="40572" y="23270"/>
                    <a:pt x="36588" y="20692"/>
                    <a:pt x="30495" y="26903"/>
                  </a:cubicBezTo>
                  <a:cubicBezTo>
                    <a:pt x="18426" y="39206"/>
                    <a:pt x="16200" y="63695"/>
                    <a:pt x="28269" y="81857"/>
                  </a:cubicBezTo>
                  <a:cubicBezTo>
                    <a:pt x="28269" y="72834"/>
                    <a:pt x="28035" y="66507"/>
                    <a:pt x="28269" y="60180"/>
                  </a:cubicBezTo>
                  <a:cubicBezTo>
                    <a:pt x="28503" y="54555"/>
                    <a:pt x="29324" y="48462"/>
                    <a:pt x="36588" y="48228"/>
                  </a:cubicBezTo>
                  <a:cubicBezTo>
                    <a:pt x="44439" y="47994"/>
                    <a:pt x="46314" y="54204"/>
                    <a:pt x="46782" y="60531"/>
                  </a:cubicBezTo>
                  <a:cubicBezTo>
                    <a:pt x="47134" y="66976"/>
                    <a:pt x="46782" y="73537"/>
                    <a:pt x="46782" y="79982"/>
                  </a:cubicBezTo>
                  <a:close/>
                </a:path>
              </a:pathLst>
            </a:custGeom>
            <a:grpFill/>
            <a:ln w="11699"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A0BF28D6-90DB-474B-EC2C-9C9B8C1637D2}"/>
                </a:ext>
              </a:extLst>
            </p:cNvPr>
            <p:cNvSpPr/>
            <p:nvPr/>
          </p:nvSpPr>
          <p:spPr>
            <a:xfrm>
              <a:off x="5856569" y="5701584"/>
              <a:ext cx="128187" cy="20052"/>
            </a:xfrm>
            <a:custGeom>
              <a:gdLst>
                <a:gd name="connsiteX0" fmla="*/ 63273 w 128187"/>
                <a:gd name="connsiteY0" fmla="*/ 19832 h 20052"/>
                <a:gd name="connsiteX1" fmla="*/ 15818 w 128187"/>
                <a:gd name="connsiteY1" fmla="*/ 19832 h 20052"/>
                <a:gd name="connsiteX2" fmla="*/ 0 w 128187"/>
                <a:gd name="connsiteY2" fmla="*/ 9989 h 20052"/>
                <a:gd name="connsiteX3" fmla="*/ 14412 w 128187"/>
                <a:gd name="connsiteY3" fmla="*/ 264 h 20052"/>
                <a:gd name="connsiteX4" fmla="*/ 114126 w 128187"/>
                <a:gd name="connsiteY4" fmla="*/ 264 h 20052"/>
                <a:gd name="connsiteX5" fmla="*/ 128187 w 128187"/>
                <a:gd name="connsiteY5" fmla="*/ 10458 h 20052"/>
                <a:gd name="connsiteX6" fmla="*/ 113892 w 128187"/>
                <a:gd name="connsiteY6" fmla="*/ 19949 h 20052"/>
                <a:gd name="connsiteX7" fmla="*/ 63156 w 128187"/>
                <a:gd name="connsiteY7" fmla="*/ 19949 h 20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87" h="20052">
                  <a:moveTo>
                    <a:pt x="63273" y="19832"/>
                  </a:moveTo>
                  <a:cubicBezTo>
                    <a:pt x="47455" y="19832"/>
                    <a:pt x="31636" y="19949"/>
                    <a:pt x="15818" y="19832"/>
                  </a:cubicBezTo>
                  <a:cubicBezTo>
                    <a:pt x="8671" y="19832"/>
                    <a:pt x="117" y="19832"/>
                    <a:pt x="0" y="9989"/>
                  </a:cubicBezTo>
                  <a:cubicBezTo>
                    <a:pt x="0" y="1318"/>
                    <a:pt x="7968" y="264"/>
                    <a:pt x="14412" y="264"/>
                  </a:cubicBezTo>
                  <a:cubicBezTo>
                    <a:pt x="47690" y="-88"/>
                    <a:pt x="80967" y="-88"/>
                    <a:pt x="114126" y="264"/>
                  </a:cubicBezTo>
                  <a:cubicBezTo>
                    <a:pt x="120805" y="264"/>
                    <a:pt x="128187" y="1670"/>
                    <a:pt x="128187" y="10458"/>
                  </a:cubicBezTo>
                  <a:cubicBezTo>
                    <a:pt x="128187" y="19597"/>
                    <a:pt x="120454" y="19832"/>
                    <a:pt x="113892" y="19949"/>
                  </a:cubicBezTo>
                  <a:cubicBezTo>
                    <a:pt x="97019" y="20183"/>
                    <a:pt x="80146" y="19949"/>
                    <a:pt x="63156" y="19949"/>
                  </a:cubicBezTo>
                  <a:close/>
                </a:path>
              </a:pathLst>
            </a:custGeom>
            <a:grpFill/>
            <a:ln w="11699"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98BA9BBB-0CD3-0BF2-1FBD-2334CBDB7B1F}"/>
                </a:ext>
              </a:extLst>
            </p:cNvPr>
            <p:cNvSpPr/>
            <p:nvPr/>
          </p:nvSpPr>
          <p:spPr>
            <a:xfrm>
              <a:off x="5906367" y="5784760"/>
              <a:ext cx="107218" cy="18611"/>
            </a:xfrm>
            <a:custGeom>
              <a:gdLst>
                <a:gd name="connsiteX0" fmla="*/ 53548 w 107218"/>
                <a:gd name="connsiteY0" fmla="*/ 18559 h 18611"/>
                <a:gd name="connsiteX1" fmla="*/ 12889 w 107218"/>
                <a:gd name="connsiteY1" fmla="*/ 18559 h 18611"/>
                <a:gd name="connsiteX2" fmla="*/ 0 w 107218"/>
                <a:gd name="connsiteY2" fmla="*/ 9420 h 18611"/>
                <a:gd name="connsiteX3" fmla="*/ 12889 w 107218"/>
                <a:gd name="connsiteY3" fmla="*/ 280 h 18611"/>
                <a:gd name="connsiteX4" fmla="*/ 94324 w 107218"/>
                <a:gd name="connsiteY4" fmla="*/ 46 h 18611"/>
                <a:gd name="connsiteX5" fmla="*/ 107213 w 107218"/>
                <a:gd name="connsiteY5" fmla="*/ 8951 h 18611"/>
                <a:gd name="connsiteX6" fmla="*/ 94324 w 107218"/>
                <a:gd name="connsiteY6" fmla="*/ 18442 h 18611"/>
                <a:gd name="connsiteX7" fmla="*/ 53665 w 107218"/>
                <a:gd name="connsiteY7" fmla="*/ 18442 h 18611"/>
                <a:gd name="connsiteX8" fmla="*/ 53665 w 107218"/>
                <a:gd name="connsiteY8" fmla="*/ 18442 h 18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18" h="18611">
                  <a:moveTo>
                    <a:pt x="53548" y="18559"/>
                  </a:moveTo>
                  <a:cubicBezTo>
                    <a:pt x="39956" y="18559"/>
                    <a:pt x="26364" y="18676"/>
                    <a:pt x="12889" y="18559"/>
                  </a:cubicBezTo>
                  <a:cubicBezTo>
                    <a:pt x="6679" y="18559"/>
                    <a:pt x="117" y="17270"/>
                    <a:pt x="0" y="9420"/>
                  </a:cubicBezTo>
                  <a:cubicBezTo>
                    <a:pt x="0" y="1335"/>
                    <a:pt x="6562" y="397"/>
                    <a:pt x="12889" y="280"/>
                  </a:cubicBezTo>
                  <a:cubicBezTo>
                    <a:pt x="40073" y="46"/>
                    <a:pt x="67140" y="-71"/>
                    <a:pt x="94324" y="46"/>
                  </a:cubicBezTo>
                  <a:cubicBezTo>
                    <a:pt x="100300" y="46"/>
                    <a:pt x="107447" y="866"/>
                    <a:pt x="107213" y="8951"/>
                  </a:cubicBezTo>
                  <a:cubicBezTo>
                    <a:pt x="106979" y="16450"/>
                    <a:pt x="100652" y="18325"/>
                    <a:pt x="94324" y="18442"/>
                  </a:cubicBezTo>
                  <a:cubicBezTo>
                    <a:pt x="80732" y="18676"/>
                    <a:pt x="67140" y="18442"/>
                    <a:pt x="53665" y="18442"/>
                  </a:cubicBezTo>
                  <a:lnTo>
                    <a:pt x="53665" y="18442"/>
                  </a:lnTo>
                  <a:close/>
                </a:path>
              </a:pathLst>
            </a:custGeom>
            <a:grpFill/>
            <a:ln w="11699"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374647C0-CFCD-4CE4-8B9A-78207D6D0669}"/>
                </a:ext>
              </a:extLst>
            </p:cNvPr>
            <p:cNvSpPr/>
            <p:nvPr/>
          </p:nvSpPr>
          <p:spPr>
            <a:xfrm>
              <a:off x="5929205" y="5608570"/>
              <a:ext cx="43419" cy="42890"/>
            </a:xfrm>
            <a:custGeom>
              <a:gdLst>
                <a:gd name="connsiteX0" fmla="*/ 33757 w 43419"/>
                <a:gd name="connsiteY0" fmla="*/ 7 h 42890"/>
                <a:gd name="connsiteX1" fmla="*/ 41959 w 43419"/>
                <a:gd name="connsiteY1" fmla="*/ 4343 h 42890"/>
                <a:gd name="connsiteX2" fmla="*/ 40670 w 43419"/>
                <a:gd name="connsiteY2" fmla="*/ 14771 h 42890"/>
                <a:gd name="connsiteX3" fmla="*/ 15478 w 43419"/>
                <a:gd name="connsiteY3" fmla="*/ 39963 h 42890"/>
                <a:gd name="connsiteX4" fmla="*/ 5050 w 43419"/>
                <a:gd name="connsiteY4" fmla="*/ 41721 h 42890"/>
                <a:gd name="connsiteX5" fmla="*/ 11 w 43419"/>
                <a:gd name="connsiteY5" fmla="*/ 33987 h 42890"/>
                <a:gd name="connsiteX6" fmla="*/ 33757 w 43419"/>
                <a:gd name="connsiteY6" fmla="*/ 7 h 42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9" h="42890">
                  <a:moveTo>
                    <a:pt x="33757" y="7"/>
                  </a:moveTo>
                  <a:cubicBezTo>
                    <a:pt x="37273" y="-110"/>
                    <a:pt x="40085" y="1179"/>
                    <a:pt x="41959" y="4343"/>
                  </a:cubicBezTo>
                  <a:cubicBezTo>
                    <a:pt x="44186" y="8092"/>
                    <a:pt x="43951" y="12428"/>
                    <a:pt x="40670" y="14771"/>
                  </a:cubicBezTo>
                  <a:cubicBezTo>
                    <a:pt x="30945" y="21919"/>
                    <a:pt x="22391" y="30121"/>
                    <a:pt x="15478" y="39963"/>
                  </a:cubicBezTo>
                  <a:cubicBezTo>
                    <a:pt x="13135" y="43361"/>
                    <a:pt x="8916" y="43596"/>
                    <a:pt x="5050" y="41721"/>
                  </a:cubicBezTo>
                  <a:cubicBezTo>
                    <a:pt x="1886" y="40198"/>
                    <a:pt x="246" y="37620"/>
                    <a:pt x="11" y="33987"/>
                  </a:cubicBezTo>
                  <a:cubicBezTo>
                    <a:pt x="-575" y="22387"/>
                    <a:pt x="21923" y="-344"/>
                    <a:pt x="33757" y="7"/>
                  </a:cubicBezTo>
                  <a:close/>
                </a:path>
              </a:pathLst>
            </a:custGeom>
            <a:grpFill/>
            <a:ln w="11699" cap="flat">
              <a:noFill/>
              <a:prstDash val="solid"/>
              <a:miter/>
            </a:ln>
          </p:spPr>
          <p:txBody>
            <a:bodyPr rtlCol="0" anchor="ctr"/>
            <a:lstStyle/>
            <a:p>
              <a:endParaRPr lang="LID4096"/>
            </a:p>
          </p:txBody>
        </p:sp>
      </p:grpSp>
      <p:grpSp>
        <p:nvGrpSpPr>
          <p:cNvPr id="38" name="Grupo 37">
            <a:extLst>
              <a:ext uri="{FF2B5EF4-FFF2-40B4-BE49-F238E27FC236}">
                <a16:creationId xmlns:a16="http://schemas.microsoft.com/office/drawing/2014/main" id="{41976C11-EDEC-6717-1580-7ACAF13DDF27}"/>
              </a:ext>
            </a:extLst>
          </p:cNvPr>
          <p:cNvGrpSpPr/>
          <p:nvPr/>
        </p:nvGrpSpPr>
        <p:grpSpPr>
          <a:xfrm>
            <a:off x="5436410" y="2100960"/>
            <a:ext cx="5410921" cy="693584"/>
            <a:chOff x="4509308" y="5531296"/>
            <a:chExt cx="3036271" cy="389196"/>
          </a:xfrm>
          <a:solidFill>
            <a:srgbClr val="014F31"/>
          </a:solidFill>
        </p:grpSpPr>
        <p:sp>
          <p:nvSpPr>
            <p:cNvPr id="39" name="Forma libre: forma 38">
              <a:extLst>
                <a:ext uri="{FF2B5EF4-FFF2-40B4-BE49-F238E27FC236}">
                  <a16:creationId xmlns:a16="http://schemas.microsoft.com/office/drawing/2014/main" id="{C4442DB3-AC58-B7F7-BF36-9C44B88B9AA8}"/>
                </a:ext>
              </a:extLst>
            </p:cNvPr>
            <p:cNvSpPr/>
            <p:nvPr/>
          </p:nvSpPr>
          <p:spPr>
            <a:xfrm>
              <a:off x="5160906" y="5578811"/>
              <a:ext cx="448896" cy="292124"/>
            </a:xfrm>
            <a:custGeom>
              <a:gdLst>
                <a:gd name="connsiteX0" fmla="*/ 220175 w 448896"/>
                <a:gd name="connsiteY0" fmla="*/ 5 h 292124"/>
                <a:gd name="connsiteX1" fmla="*/ 373320 w 448896"/>
                <a:gd name="connsiteY1" fmla="*/ 57772 h 292124"/>
                <a:gd name="connsiteX2" fmla="*/ 385740 w 448896"/>
                <a:gd name="connsiteY2" fmla="*/ 72887 h 292124"/>
                <a:gd name="connsiteX3" fmla="*/ 410815 w 448896"/>
                <a:gd name="connsiteY3" fmla="*/ 91166 h 292124"/>
                <a:gd name="connsiteX4" fmla="*/ 448897 w 448896"/>
                <a:gd name="connsiteY4" fmla="*/ 146354 h 292124"/>
                <a:gd name="connsiteX5" fmla="*/ 411635 w 448896"/>
                <a:gd name="connsiteY5" fmla="*/ 200488 h 292124"/>
                <a:gd name="connsiteX6" fmla="*/ 384803 w 448896"/>
                <a:gd name="connsiteY6" fmla="*/ 219587 h 292124"/>
                <a:gd name="connsiteX7" fmla="*/ 264349 w 448896"/>
                <a:gd name="connsiteY7" fmla="*/ 288485 h 292124"/>
                <a:gd name="connsiteX8" fmla="*/ 74177 w 448896"/>
                <a:gd name="connsiteY8" fmla="*/ 233297 h 292124"/>
                <a:gd name="connsiteX9" fmla="*/ 59531 w 448896"/>
                <a:gd name="connsiteY9" fmla="*/ 215721 h 292124"/>
                <a:gd name="connsiteX10" fmla="*/ 38674 w 448896"/>
                <a:gd name="connsiteY10" fmla="*/ 201426 h 292124"/>
                <a:gd name="connsiteX11" fmla="*/ 7 w 448896"/>
                <a:gd name="connsiteY11" fmla="*/ 144128 h 292124"/>
                <a:gd name="connsiteX12" fmla="*/ 40431 w 448896"/>
                <a:gd name="connsiteY12" fmla="*/ 89994 h 292124"/>
                <a:gd name="connsiteX13" fmla="*/ 55547 w 448896"/>
                <a:gd name="connsiteY13" fmla="*/ 81909 h 292124"/>
                <a:gd name="connsiteX14" fmla="*/ 220175 w 448896"/>
                <a:gd name="connsiteY14" fmla="*/ 240 h 292124"/>
                <a:gd name="connsiteX15" fmla="*/ 218534 w 448896"/>
                <a:gd name="connsiteY15" fmla="*/ 272784 h 292124"/>
                <a:gd name="connsiteX16" fmla="*/ 350940 w 448896"/>
                <a:gd name="connsiteY16" fmla="*/ 228141 h 292124"/>
                <a:gd name="connsiteX17" fmla="*/ 382928 w 448896"/>
                <a:gd name="connsiteY17" fmla="*/ 105578 h 292124"/>
                <a:gd name="connsiteX18" fmla="*/ 356681 w 448896"/>
                <a:gd name="connsiteY18" fmla="*/ 88236 h 292124"/>
                <a:gd name="connsiteX19" fmla="*/ 348714 w 448896"/>
                <a:gd name="connsiteY19" fmla="*/ 104992 h 292124"/>
                <a:gd name="connsiteX20" fmla="*/ 349768 w 448896"/>
                <a:gd name="connsiteY20" fmla="*/ 141082 h 292124"/>
                <a:gd name="connsiteX21" fmla="*/ 349885 w 448896"/>
                <a:gd name="connsiteY21" fmla="*/ 159361 h 292124"/>
                <a:gd name="connsiteX22" fmla="*/ 297626 w 448896"/>
                <a:gd name="connsiteY22" fmla="*/ 236812 h 292124"/>
                <a:gd name="connsiteX23" fmla="*/ 281808 w 448896"/>
                <a:gd name="connsiteY23" fmla="*/ 242553 h 292124"/>
                <a:gd name="connsiteX24" fmla="*/ 199435 w 448896"/>
                <a:gd name="connsiteY24" fmla="*/ 255677 h 292124"/>
                <a:gd name="connsiteX25" fmla="*/ 181039 w 448896"/>
                <a:gd name="connsiteY25" fmla="*/ 251107 h 292124"/>
                <a:gd name="connsiteX26" fmla="*/ 110969 w 448896"/>
                <a:gd name="connsiteY26" fmla="*/ 208222 h 292124"/>
                <a:gd name="connsiteX27" fmla="*/ 98549 w 448896"/>
                <a:gd name="connsiteY27" fmla="*/ 193927 h 292124"/>
                <a:gd name="connsiteX28" fmla="*/ 90464 w 448896"/>
                <a:gd name="connsiteY28" fmla="*/ 102414 h 292124"/>
                <a:gd name="connsiteX29" fmla="*/ 96088 w 448896"/>
                <a:gd name="connsiteY29" fmla="*/ 90697 h 292124"/>
                <a:gd name="connsiteX30" fmla="*/ 86480 w 448896"/>
                <a:gd name="connsiteY30" fmla="*/ 79917 h 292124"/>
                <a:gd name="connsiteX31" fmla="*/ 75115 w 448896"/>
                <a:gd name="connsiteY31" fmla="*/ 87416 h 292124"/>
                <a:gd name="connsiteX32" fmla="*/ 77106 w 448896"/>
                <a:gd name="connsiteY32" fmla="*/ 206464 h 292124"/>
                <a:gd name="connsiteX33" fmla="*/ 218417 w 448896"/>
                <a:gd name="connsiteY33" fmla="*/ 272667 h 292124"/>
                <a:gd name="connsiteX34" fmla="*/ 201193 w 448896"/>
                <a:gd name="connsiteY34" fmla="*/ 172132 h 292124"/>
                <a:gd name="connsiteX35" fmla="*/ 230252 w 448896"/>
                <a:gd name="connsiteY35" fmla="*/ 189005 h 292124"/>
                <a:gd name="connsiteX36" fmla="*/ 329497 w 448896"/>
                <a:gd name="connsiteY36" fmla="*/ 132645 h 292124"/>
                <a:gd name="connsiteX37" fmla="*/ 333130 w 448896"/>
                <a:gd name="connsiteY37" fmla="*/ 116710 h 292124"/>
                <a:gd name="connsiteX38" fmla="*/ 253335 w 448896"/>
                <a:gd name="connsiteY38" fmla="*/ 61873 h 292124"/>
                <a:gd name="connsiteX39" fmla="*/ 231189 w 448896"/>
                <a:gd name="connsiteY39" fmla="*/ 77222 h 292124"/>
                <a:gd name="connsiteX40" fmla="*/ 228845 w 448896"/>
                <a:gd name="connsiteY40" fmla="*/ 99954 h 292124"/>
                <a:gd name="connsiteX41" fmla="*/ 205294 w 448896"/>
                <a:gd name="connsiteY41" fmla="*/ 160181 h 292124"/>
                <a:gd name="connsiteX42" fmla="*/ 201193 w 448896"/>
                <a:gd name="connsiteY42" fmla="*/ 172132 h 292124"/>
                <a:gd name="connsiteX43" fmla="*/ 303719 w 448896"/>
                <a:gd name="connsiteY43" fmla="*/ 35040 h 292124"/>
                <a:gd name="connsiteX44" fmla="*/ 234704 w 448896"/>
                <a:gd name="connsiteY44" fmla="*/ 18870 h 292124"/>
                <a:gd name="connsiteX45" fmla="*/ 213261 w 448896"/>
                <a:gd name="connsiteY45" fmla="*/ 33165 h 292124"/>
                <a:gd name="connsiteX46" fmla="*/ 193225 w 448896"/>
                <a:gd name="connsiteY46" fmla="*/ 102063 h 292124"/>
                <a:gd name="connsiteX47" fmla="*/ 171196 w 448896"/>
                <a:gd name="connsiteY47" fmla="*/ 119053 h 292124"/>
                <a:gd name="connsiteX48" fmla="*/ 139677 w 448896"/>
                <a:gd name="connsiteY48" fmla="*/ 128778 h 292124"/>
                <a:gd name="connsiteX49" fmla="*/ 121398 w 448896"/>
                <a:gd name="connsiteY49" fmla="*/ 126083 h 292124"/>
                <a:gd name="connsiteX50" fmla="*/ 92339 w 448896"/>
                <a:gd name="connsiteY50" fmla="*/ 128896 h 292124"/>
                <a:gd name="connsiteX51" fmla="*/ 93042 w 448896"/>
                <a:gd name="connsiteY51" fmla="*/ 164282 h 292124"/>
                <a:gd name="connsiteX52" fmla="*/ 105111 w 448896"/>
                <a:gd name="connsiteY52" fmla="*/ 174359 h 292124"/>
                <a:gd name="connsiteX53" fmla="*/ 113664 w 448896"/>
                <a:gd name="connsiteY53" fmla="*/ 163930 h 292124"/>
                <a:gd name="connsiteX54" fmla="*/ 187015 w 448896"/>
                <a:gd name="connsiteY54" fmla="*/ 129364 h 292124"/>
                <a:gd name="connsiteX55" fmla="*/ 209161 w 448896"/>
                <a:gd name="connsiteY55" fmla="*/ 113663 h 292124"/>
                <a:gd name="connsiteX56" fmla="*/ 213613 w 448896"/>
                <a:gd name="connsiteY56" fmla="*/ 68317 h 292124"/>
                <a:gd name="connsiteX57" fmla="*/ 257553 w 448896"/>
                <a:gd name="connsiteY57" fmla="*/ 43125 h 292124"/>
                <a:gd name="connsiteX58" fmla="*/ 303836 w 448896"/>
                <a:gd name="connsiteY58" fmla="*/ 35040 h 292124"/>
                <a:gd name="connsiteX59" fmla="*/ 162291 w 448896"/>
                <a:gd name="connsiteY59" fmla="*/ 232359 h 292124"/>
                <a:gd name="connsiteX60" fmla="*/ 178461 w 448896"/>
                <a:gd name="connsiteY60" fmla="*/ 221697 h 292124"/>
                <a:gd name="connsiteX61" fmla="*/ 183382 w 448896"/>
                <a:gd name="connsiteY61" fmla="*/ 157603 h 292124"/>
                <a:gd name="connsiteX62" fmla="*/ 175649 w 448896"/>
                <a:gd name="connsiteY62" fmla="*/ 146589 h 292124"/>
                <a:gd name="connsiteX63" fmla="*/ 137099 w 448896"/>
                <a:gd name="connsiteY63" fmla="*/ 163344 h 292124"/>
                <a:gd name="connsiteX64" fmla="*/ 130772 w 448896"/>
                <a:gd name="connsiteY64" fmla="*/ 206113 h 292124"/>
                <a:gd name="connsiteX65" fmla="*/ 162291 w 448896"/>
                <a:gd name="connsiteY65" fmla="*/ 232359 h 292124"/>
                <a:gd name="connsiteX66" fmla="*/ 301376 w 448896"/>
                <a:gd name="connsiteY66" fmla="*/ 216892 h 292124"/>
                <a:gd name="connsiteX67" fmla="*/ 333247 w 448896"/>
                <a:gd name="connsiteY67" fmla="*/ 169203 h 292124"/>
                <a:gd name="connsiteX68" fmla="*/ 313679 w 448896"/>
                <a:gd name="connsiteY68" fmla="*/ 161235 h 292124"/>
                <a:gd name="connsiteX69" fmla="*/ 281573 w 448896"/>
                <a:gd name="connsiteY69" fmla="*/ 180452 h 292124"/>
                <a:gd name="connsiteX70" fmla="*/ 281573 w 448896"/>
                <a:gd name="connsiteY70" fmla="*/ 210565 h 292124"/>
                <a:gd name="connsiteX71" fmla="*/ 301376 w 448896"/>
                <a:gd name="connsiteY71" fmla="*/ 216775 h 292124"/>
                <a:gd name="connsiteX72" fmla="*/ 213965 w 448896"/>
                <a:gd name="connsiteY72" fmla="*/ 211620 h 292124"/>
                <a:gd name="connsiteX73" fmla="*/ 198732 w 448896"/>
                <a:gd name="connsiteY73" fmla="*/ 213963 h 292124"/>
                <a:gd name="connsiteX74" fmla="*/ 203888 w 448896"/>
                <a:gd name="connsiteY74" fmla="*/ 232125 h 292124"/>
                <a:gd name="connsiteX75" fmla="*/ 254272 w 448896"/>
                <a:gd name="connsiteY75" fmla="*/ 242085 h 292124"/>
                <a:gd name="connsiteX76" fmla="*/ 259662 w 448896"/>
                <a:gd name="connsiteY76" fmla="*/ 215252 h 292124"/>
                <a:gd name="connsiteX77" fmla="*/ 235056 w 448896"/>
                <a:gd name="connsiteY77" fmla="*/ 207987 h 292124"/>
                <a:gd name="connsiteX78" fmla="*/ 213965 w 448896"/>
                <a:gd name="connsiteY78" fmla="*/ 211620 h 292124"/>
                <a:gd name="connsiteX79" fmla="*/ 156081 w 448896"/>
                <a:gd name="connsiteY79" fmla="*/ 62576 h 292124"/>
                <a:gd name="connsiteX80" fmla="*/ 156315 w 448896"/>
                <a:gd name="connsiteY80" fmla="*/ 62576 h 292124"/>
                <a:gd name="connsiteX81" fmla="*/ 156315 w 448896"/>
                <a:gd name="connsiteY81" fmla="*/ 88705 h 292124"/>
                <a:gd name="connsiteX82" fmla="*/ 163346 w 448896"/>
                <a:gd name="connsiteY82" fmla="*/ 98313 h 292124"/>
                <a:gd name="connsiteX83" fmla="*/ 175298 w 448896"/>
                <a:gd name="connsiteY83" fmla="*/ 92220 h 292124"/>
                <a:gd name="connsiteX84" fmla="*/ 194279 w 448896"/>
                <a:gd name="connsiteY84" fmla="*/ 29650 h 292124"/>
                <a:gd name="connsiteX85" fmla="*/ 188890 w 448896"/>
                <a:gd name="connsiteY85" fmla="*/ 22034 h 292124"/>
                <a:gd name="connsiteX86" fmla="*/ 156198 w 448896"/>
                <a:gd name="connsiteY86" fmla="*/ 50975 h 292124"/>
                <a:gd name="connsiteX87" fmla="*/ 156198 w 448896"/>
                <a:gd name="connsiteY87" fmla="*/ 62458 h 292124"/>
                <a:gd name="connsiteX88" fmla="*/ 137685 w 448896"/>
                <a:gd name="connsiteY88" fmla="*/ 75699 h 292124"/>
                <a:gd name="connsiteX89" fmla="*/ 137685 w 448896"/>
                <a:gd name="connsiteY89" fmla="*/ 47577 h 292124"/>
                <a:gd name="connsiteX90" fmla="*/ 129717 w 448896"/>
                <a:gd name="connsiteY90" fmla="*/ 41250 h 292124"/>
                <a:gd name="connsiteX91" fmla="*/ 114250 w 448896"/>
                <a:gd name="connsiteY91" fmla="*/ 81675 h 292124"/>
                <a:gd name="connsiteX92" fmla="*/ 134170 w 448896"/>
                <a:gd name="connsiteY92" fmla="*/ 103352 h 292124"/>
                <a:gd name="connsiteX93" fmla="*/ 137685 w 448896"/>
                <a:gd name="connsiteY93" fmla="*/ 75582 h 292124"/>
                <a:gd name="connsiteX94" fmla="*/ 42072 w 448896"/>
                <a:gd name="connsiteY94" fmla="*/ 181975 h 292124"/>
                <a:gd name="connsiteX95" fmla="*/ 42189 w 448896"/>
                <a:gd name="connsiteY95" fmla="*/ 109210 h 292124"/>
                <a:gd name="connsiteX96" fmla="*/ 18286 w 448896"/>
                <a:gd name="connsiteY96" fmla="*/ 145651 h 292124"/>
                <a:gd name="connsiteX97" fmla="*/ 42072 w 448896"/>
                <a:gd name="connsiteY97" fmla="*/ 181975 h 292124"/>
                <a:gd name="connsiteX98" fmla="*/ 429094 w 448896"/>
                <a:gd name="connsiteY98" fmla="*/ 145183 h 292124"/>
                <a:gd name="connsiteX99" fmla="*/ 416908 w 448896"/>
                <a:gd name="connsiteY99" fmla="*/ 115889 h 292124"/>
                <a:gd name="connsiteX100" fmla="*/ 409761 w 448896"/>
                <a:gd name="connsiteY100" fmla="*/ 113663 h 292124"/>
                <a:gd name="connsiteX101" fmla="*/ 408120 w 448896"/>
                <a:gd name="connsiteY101" fmla="*/ 119287 h 292124"/>
                <a:gd name="connsiteX102" fmla="*/ 408120 w 448896"/>
                <a:gd name="connsiteY102" fmla="*/ 171312 h 292124"/>
                <a:gd name="connsiteX103" fmla="*/ 410815 w 448896"/>
                <a:gd name="connsiteY103" fmla="*/ 178108 h 292124"/>
                <a:gd name="connsiteX104" fmla="*/ 417845 w 448896"/>
                <a:gd name="connsiteY104" fmla="*/ 174945 h 292124"/>
                <a:gd name="connsiteX105" fmla="*/ 429211 w 448896"/>
                <a:gd name="connsiteY105" fmla="*/ 145183 h 292124"/>
                <a:gd name="connsiteX106" fmla="*/ 319772 w 448896"/>
                <a:gd name="connsiteY106" fmla="*/ 54373 h 292124"/>
                <a:gd name="connsiteX107" fmla="*/ 301259 w 448896"/>
                <a:gd name="connsiteY107" fmla="*/ 60701 h 292124"/>
                <a:gd name="connsiteX108" fmla="*/ 315905 w 448896"/>
                <a:gd name="connsiteY108" fmla="*/ 75347 h 292124"/>
                <a:gd name="connsiteX109" fmla="*/ 317194 w 448896"/>
                <a:gd name="connsiteY109" fmla="*/ 76285 h 292124"/>
                <a:gd name="connsiteX110" fmla="*/ 347776 w 448896"/>
                <a:gd name="connsiteY110" fmla="*/ 69840 h 292124"/>
                <a:gd name="connsiteX111" fmla="*/ 350471 w 448896"/>
                <a:gd name="connsiteY111" fmla="*/ 65036 h 292124"/>
                <a:gd name="connsiteX112" fmla="*/ 327974 w 448896"/>
                <a:gd name="connsiteY112" fmla="*/ 54373 h 292124"/>
                <a:gd name="connsiteX113" fmla="*/ 319772 w 448896"/>
                <a:gd name="connsiteY113" fmla="*/ 54373 h 292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48896" h="292124">
                  <a:moveTo>
                    <a:pt x="220175" y="5"/>
                  </a:moveTo>
                  <a:cubicBezTo>
                    <a:pt x="280987" y="-346"/>
                    <a:pt x="331606" y="17112"/>
                    <a:pt x="373320" y="57772"/>
                  </a:cubicBezTo>
                  <a:cubicBezTo>
                    <a:pt x="378007" y="62341"/>
                    <a:pt x="382459" y="67263"/>
                    <a:pt x="385740" y="72887"/>
                  </a:cubicBezTo>
                  <a:cubicBezTo>
                    <a:pt x="391599" y="82729"/>
                    <a:pt x="398981" y="88354"/>
                    <a:pt x="410815" y="91166"/>
                  </a:cubicBezTo>
                  <a:cubicBezTo>
                    <a:pt x="433664" y="96439"/>
                    <a:pt x="448779" y="119990"/>
                    <a:pt x="448897" y="146354"/>
                  </a:cubicBezTo>
                  <a:cubicBezTo>
                    <a:pt x="448897" y="170843"/>
                    <a:pt x="433547" y="194747"/>
                    <a:pt x="411635" y="200488"/>
                  </a:cubicBezTo>
                  <a:cubicBezTo>
                    <a:pt x="399684" y="203652"/>
                    <a:pt x="392068" y="209745"/>
                    <a:pt x="384803" y="219587"/>
                  </a:cubicBezTo>
                  <a:cubicBezTo>
                    <a:pt x="354924" y="260129"/>
                    <a:pt x="312624" y="280752"/>
                    <a:pt x="264349" y="288485"/>
                  </a:cubicBezTo>
                  <a:cubicBezTo>
                    <a:pt x="192873" y="299851"/>
                    <a:pt x="127725" y="285439"/>
                    <a:pt x="74177" y="233297"/>
                  </a:cubicBezTo>
                  <a:cubicBezTo>
                    <a:pt x="68787" y="228024"/>
                    <a:pt x="63983" y="221931"/>
                    <a:pt x="59531" y="215721"/>
                  </a:cubicBezTo>
                  <a:cubicBezTo>
                    <a:pt x="54258" y="208339"/>
                    <a:pt x="47813" y="203769"/>
                    <a:pt x="38674" y="201426"/>
                  </a:cubicBezTo>
                  <a:cubicBezTo>
                    <a:pt x="13364" y="194981"/>
                    <a:pt x="-345" y="173773"/>
                    <a:pt x="7" y="144128"/>
                  </a:cubicBezTo>
                  <a:cubicBezTo>
                    <a:pt x="358" y="116007"/>
                    <a:pt x="15005" y="96204"/>
                    <a:pt x="40431" y="89994"/>
                  </a:cubicBezTo>
                  <a:cubicBezTo>
                    <a:pt x="46290" y="88588"/>
                    <a:pt x="52149" y="88002"/>
                    <a:pt x="55547" y="81909"/>
                  </a:cubicBezTo>
                  <a:cubicBezTo>
                    <a:pt x="84488" y="31056"/>
                    <a:pt x="162760" y="-3041"/>
                    <a:pt x="220175" y="240"/>
                  </a:cubicBezTo>
                  <a:close/>
                  <a:moveTo>
                    <a:pt x="218534" y="272784"/>
                  </a:moveTo>
                  <a:cubicBezTo>
                    <a:pt x="271262" y="271964"/>
                    <a:pt x="314030" y="258723"/>
                    <a:pt x="350940" y="228141"/>
                  </a:cubicBezTo>
                  <a:cubicBezTo>
                    <a:pt x="387732" y="197559"/>
                    <a:pt x="400738" y="147995"/>
                    <a:pt x="382928" y="105578"/>
                  </a:cubicBezTo>
                  <a:cubicBezTo>
                    <a:pt x="377890" y="93509"/>
                    <a:pt x="369922" y="86596"/>
                    <a:pt x="356681" y="88236"/>
                  </a:cubicBezTo>
                  <a:cubicBezTo>
                    <a:pt x="346370" y="89525"/>
                    <a:pt x="339574" y="93275"/>
                    <a:pt x="348714" y="104992"/>
                  </a:cubicBezTo>
                  <a:cubicBezTo>
                    <a:pt x="357619" y="116358"/>
                    <a:pt x="359376" y="128896"/>
                    <a:pt x="349768" y="141082"/>
                  </a:cubicBezTo>
                  <a:cubicBezTo>
                    <a:pt x="344730" y="147526"/>
                    <a:pt x="347542" y="153033"/>
                    <a:pt x="349885" y="159361"/>
                  </a:cubicBezTo>
                  <a:cubicBezTo>
                    <a:pt x="365821" y="200605"/>
                    <a:pt x="341683" y="236460"/>
                    <a:pt x="297626" y="236812"/>
                  </a:cubicBezTo>
                  <a:cubicBezTo>
                    <a:pt x="291416" y="236812"/>
                    <a:pt x="286495" y="237163"/>
                    <a:pt x="281808" y="242553"/>
                  </a:cubicBezTo>
                  <a:cubicBezTo>
                    <a:pt x="256616" y="271261"/>
                    <a:pt x="232244" y="275010"/>
                    <a:pt x="199435" y="255677"/>
                  </a:cubicBezTo>
                  <a:cubicBezTo>
                    <a:pt x="193459" y="252162"/>
                    <a:pt x="187952" y="250521"/>
                    <a:pt x="181039" y="251107"/>
                  </a:cubicBezTo>
                  <a:cubicBezTo>
                    <a:pt x="145770" y="254505"/>
                    <a:pt x="124562" y="241499"/>
                    <a:pt x="110969" y="208222"/>
                  </a:cubicBezTo>
                  <a:cubicBezTo>
                    <a:pt x="108392" y="201777"/>
                    <a:pt x="104525" y="197442"/>
                    <a:pt x="98549" y="193927"/>
                  </a:cubicBezTo>
                  <a:cubicBezTo>
                    <a:pt x="60819" y="172015"/>
                    <a:pt x="57304" y="130653"/>
                    <a:pt x="90464" y="102414"/>
                  </a:cubicBezTo>
                  <a:cubicBezTo>
                    <a:pt x="94097" y="99251"/>
                    <a:pt x="99252" y="96907"/>
                    <a:pt x="96088" y="90697"/>
                  </a:cubicBezTo>
                  <a:cubicBezTo>
                    <a:pt x="93862" y="86362"/>
                    <a:pt x="91402" y="81440"/>
                    <a:pt x="86480" y="79917"/>
                  </a:cubicBezTo>
                  <a:cubicBezTo>
                    <a:pt x="80505" y="78042"/>
                    <a:pt x="77927" y="83667"/>
                    <a:pt x="75115" y="87416"/>
                  </a:cubicBezTo>
                  <a:cubicBezTo>
                    <a:pt x="49688" y="121748"/>
                    <a:pt x="50508" y="172718"/>
                    <a:pt x="77106" y="206464"/>
                  </a:cubicBezTo>
                  <a:cubicBezTo>
                    <a:pt x="114485" y="254036"/>
                    <a:pt x="165689" y="270792"/>
                    <a:pt x="218417" y="272667"/>
                  </a:cubicBezTo>
                  <a:close/>
                  <a:moveTo>
                    <a:pt x="201193" y="172132"/>
                  </a:moveTo>
                  <a:cubicBezTo>
                    <a:pt x="201544" y="189474"/>
                    <a:pt x="214082" y="197325"/>
                    <a:pt x="230252" y="189005"/>
                  </a:cubicBezTo>
                  <a:cubicBezTo>
                    <a:pt x="264115" y="171664"/>
                    <a:pt x="293291" y="145886"/>
                    <a:pt x="329497" y="132645"/>
                  </a:cubicBezTo>
                  <a:cubicBezTo>
                    <a:pt x="337231" y="129833"/>
                    <a:pt x="338519" y="122803"/>
                    <a:pt x="333130" y="116710"/>
                  </a:cubicBezTo>
                  <a:cubicBezTo>
                    <a:pt x="311101" y="91869"/>
                    <a:pt x="284737" y="72652"/>
                    <a:pt x="253335" y="61873"/>
                  </a:cubicBezTo>
                  <a:cubicBezTo>
                    <a:pt x="241383" y="57772"/>
                    <a:pt x="233415" y="65153"/>
                    <a:pt x="231189" y="77222"/>
                  </a:cubicBezTo>
                  <a:cubicBezTo>
                    <a:pt x="229783" y="84721"/>
                    <a:pt x="228845" y="92338"/>
                    <a:pt x="228845" y="99954"/>
                  </a:cubicBezTo>
                  <a:cubicBezTo>
                    <a:pt x="229080" y="123271"/>
                    <a:pt x="223807" y="144245"/>
                    <a:pt x="205294" y="160181"/>
                  </a:cubicBezTo>
                  <a:cubicBezTo>
                    <a:pt x="201779" y="163227"/>
                    <a:pt x="200958" y="167563"/>
                    <a:pt x="201193" y="172132"/>
                  </a:cubicBezTo>
                  <a:close/>
                  <a:moveTo>
                    <a:pt x="303719" y="35040"/>
                  </a:moveTo>
                  <a:cubicBezTo>
                    <a:pt x="281105" y="24494"/>
                    <a:pt x="257787" y="22151"/>
                    <a:pt x="234704" y="18870"/>
                  </a:cubicBezTo>
                  <a:cubicBezTo>
                    <a:pt x="222870" y="17230"/>
                    <a:pt x="216425" y="21682"/>
                    <a:pt x="213261" y="33165"/>
                  </a:cubicBezTo>
                  <a:cubicBezTo>
                    <a:pt x="206934" y="56248"/>
                    <a:pt x="199435" y="78980"/>
                    <a:pt x="193225" y="102063"/>
                  </a:cubicBezTo>
                  <a:cubicBezTo>
                    <a:pt x="190061" y="113897"/>
                    <a:pt x="183382" y="119756"/>
                    <a:pt x="171196" y="119053"/>
                  </a:cubicBezTo>
                  <a:cubicBezTo>
                    <a:pt x="159479" y="118350"/>
                    <a:pt x="148816" y="119756"/>
                    <a:pt x="139677" y="128778"/>
                  </a:cubicBezTo>
                  <a:cubicBezTo>
                    <a:pt x="133467" y="134871"/>
                    <a:pt x="127022" y="132294"/>
                    <a:pt x="121398" y="126083"/>
                  </a:cubicBezTo>
                  <a:cubicBezTo>
                    <a:pt x="109446" y="112843"/>
                    <a:pt x="102064" y="113663"/>
                    <a:pt x="92339" y="128896"/>
                  </a:cubicBezTo>
                  <a:cubicBezTo>
                    <a:pt x="84723" y="140730"/>
                    <a:pt x="86012" y="152564"/>
                    <a:pt x="93042" y="164282"/>
                  </a:cubicBezTo>
                  <a:cubicBezTo>
                    <a:pt x="95971" y="169086"/>
                    <a:pt x="99369" y="174007"/>
                    <a:pt x="105111" y="174359"/>
                  </a:cubicBezTo>
                  <a:cubicBezTo>
                    <a:pt x="111555" y="174827"/>
                    <a:pt x="111438" y="168031"/>
                    <a:pt x="113664" y="163930"/>
                  </a:cubicBezTo>
                  <a:cubicBezTo>
                    <a:pt x="129131" y="134286"/>
                    <a:pt x="155495" y="121865"/>
                    <a:pt x="187015" y="129364"/>
                  </a:cubicBezTo>
                  <a:cubicBezTo>
                    <a:pt x="204591" y="133582"/>
                    <a:pt x="206934" y="132059"/>
                    <a:pt x="209161" y="113663"/>
                  </a:cubicBezTo>
                  <a:cubicBezTo>
                    <a:pt x="210918" y="98548"/>
                    <a:pt x="208457" y="83198"/>
                    <a:pt x="213613" y="68317"/>
                  </a:cubicBezTo>
                  <a:cubicBezTo>
                    <a:pt x="220995" y="46874"/>
                    <a:pt x="237282" y="35860"/>
                    <a:pt x="257553" y="43125"/>
                  </a:cubicBezTo>
                  <a:cubicBezTo>
                    <a:pt x="275012" y="49335"/>
                    <a:pt x="288955" y="47109"/>
                    <a:pt x="303836" y="35040"/>
                  </a:cubicBezTo>
                  <a:close/>
                  <a:moveTo>
                    <a:pt x="162291" y="232359"/>
                  </a:moveTo>
                  <a:cubicBezTo>
                    <a:pt x="175063" y="233414"/>
                    <a:pt x="178110" y="230602"/>
                    <a:pt x="178461" y="221697"/>
                  </a:cubicBezTo>
                  <a:cubicBezTo>
                    <a:pt x="179164" y="200254"/>
                    <a:pt x="180922" y="178811"/>
                    <a:pt x="183382" y="157603"/>
                  </a:cubicBezTo>
                  <a:cubicBezTo>
                    <a:pt x="184203" y="150338"/>
                    <a:pt x="182328" y="147292"/>
                    <a:pt x="175649" y="146589"/>
                  </a:cubicBezTo>
                  <a:cubicBezTo>
                    <a:pt x="159713" y="145065"/>
                    <a:pt x="146473" y="150807"/>
                    <a:pt x="137099" y="163344"/>
                  </a:cubicBezTo>
                  <a:cubicBezTo>
                    <a:pt x="127608" y="176116"/>
                    <a:pt x="123156" y="190411"/>
                    <a:pt x="130772" y="206113"/>
                  </a:cubicBezTo>
                  <a:cubicBezTo>
                    <a:pt x="138154" y="221345"/>
                    <a:pt x="149754" y="230836"/>
                    <a:pt x="162291" y="232359"/>
                  </a:cubicBezTo>
                  <a:close/>
                  <a:moveTo>
                    <a:pt x="301376" y="216892"/>
                  </a:moveTo>
                  <a:cubicBezTo>
                    <a:pt x="326568" y="217127"/>
                    <a:pt x="343675" y="191466"/>
                    <a:pt x="333247" y="169203"/>
                  </a:cubicBezTo>
                  <a:cubicBezTo>
                    <a:pt x="329146" y="160298"/>
                    <a:pt x="323170" y="156900"/>
                    <a:pt x="313679" y="161235"/>
                  </a:cubicBezTo>
                  <a:cubicBezTo>
                    <a:pt x="302313" y="166508"/>
                    <a:pt x="291650" y="173070"/>
                    <a:pt x="281573" y="180452"/>
                  </a:cubicBezTo>
                  <a:cubicBezTo>
                    <a:pt x="266810" y="191232"/>
                    <a:pt x="266927" y="199434"/>
                    <a:pt x="281573" y="210565"/>
                  </a:cubicBezTo>
                  <a:cubicBezTo>
                    <a:pt x="287432" y="215018"/>
                    <a:pt x="294111" y="216892"/>
                    <a:pt x="301376" y="216775"/>
                  </a:cubicBezTo>
                  <a:close/>
                  <a:moveTo>
                    <a:pt x="213965" y="211620"/>
                  </a:moveTo>
                  <a:cubicBezTo>
                    <a:pt x="209278" y="213143"/>
                    <a:pt x="201896" y="205878"/>
                    <a:pt x="198732" y="213963"/>
                  </a:cubicBezTo>
                  <a:cubicBezTo>
                    <a:pt x="196271" y="220291"/>
                    <a:pt x="200138" y="226735"/>
                    <a:pt x="203888" y="232125"/>
                  </a:cubicBezTo>
                  <a:cubicBezTo>
                    <a:pt x="215605" y="248764"/>
                    <a:pt x="237399" y="253099"/>
                    <a:pt x="254272" y="242085"/>
                  </a:cubicBezTo>
                  <a:cubicBezTo>
                    <a:pt x="264935" y="235171"/>
                    <a:pt x="271262" y="228610"/>
                    <a:pt x="259662" y="215252"/>
                  </a:cubicBezTo>
                  <a:cubicBezTo>
                    <a:pt x="251694" y="206113"/>
                    <a:pt x="246539" y="200957"/>
                    <a:pt x="235056" y="207987"/>
                  </a:cubicBezTo>
                  <a:cubicBezTo>
                    <a:pt x="228963" y="211620"/>
                    <a:pt x="221581" y="211971"/>
                    <a:pt x="213965" y="211620"/>
                  </a:cubicBezTo>
                  <a:close/>
                  <a:moveTo>
                    <a:pt x="156081" y="62576"/>
                  </a:moveTo>
                  <a:lnTo>
                    <a:pt x="156315" y="62576"/>
                  </a:lnTo>
                  <a:cubicBezTo>
                    <a:pt x="156315" y="71246"/>
                    <a:pt x="156315" y="80034"/>
                    <a:pt x="156315" y="88705"/>
                  </a:cubicBezTo>
                  <a:cubicBezTo>
                    <a:pt x="156315" y="93392"/>
                    <a:pt x="158190" y="97376"/>
                    <a:pt x="163346" y="98313"/>
                  </a:cubicBezTo>
                  <a:cubicBezTo>
                    <a:pt x="168736" y="99368"/>
                    <a:pt x="173540" y="97728"/>
                    <a:pt x="175298" y="92220"/>
                  </a:cubicBezTo>
                  <a:cubicBezTo>
                    <a:pt x="181859" y="71481"/>
                    <a:pt x="188069" y="50507"/>
                    <a:pt x="194279" y="29650"/>
                  </a:cubicBezTo>
                  <a:cubicBezTo>
                    <a:pt x="195685" y="25080"/>
                    <a:pt x="194045" y="22737"/>
                    <a:pt x="188890" y="22034"/>
                  </a:cubicBezTo>
                  <a:cubicBezTo>
                    <a:pt x="168736" y="19573"/>
                    <a:pt x="156198" y="30470"/>
                    <a:pt x="156198" y="50975"/>
                  </a:cubicBezTo>
                  <a:cubicBezTo>
                    <a:pt x="156198" y="54842"/>
                    <a:pt x="156198" y="58592"/>
                    <a:pt x="156198" y="62458"/>
                  </a:cubicBezTo>
                  <a:close/>
                  <a:moveTo>
                    <a:pt x="137685" y="75699"/>
                  </a:moveTo>
                  <a:cubicBezTo>
                    <a:pt x="137685" y="64919"/>
                    <a:pt x="137685" y="56248"/>
                    <a:pt x="137685" y="47577"/>
                  </a:cubicBezTo>
                  <a:cubicBezTo>
                    <a:pt x="137685" y="42539"/>
                    <a:pt x="136162" y="39493"/>
                    <a:pt x="129717" y="41250"/>
                  </a:cubicBezTo>
                  <a:cubicBezTo>
                    <a:pt x="104759" y="47929"/>
                    <a:pt x="99369" y="61052"/>
                    <a:pt x="114250" y="81675"/>
                  </a:cubicBezTo>
                  <a:cubicBezTo>
                    <a:pt x="120226" y="89994"/>
                    <a:pt x="125382" y="106398"/>
                    <a:pt x="134170" y="103352"/>
                  </a:cubicBezTo>
                  <a:cubicBezTo>
                    <a:pt x="143075" y="100305"/>
                    <a:pt x="136044" y="83784"/>
                    <a:pt x="137685" y="75582"/>
                  </a:cubicBezTo>
                  <a:close/>
                  <a:moveTo>
                    <a:pt x="42072" y="181975"/>
                  </a:moveTo>
                  <a:cubicBezTo>
                    <a:pt x="34924" y="156431"/>
                    <a:pt x="35862" y="134286"/>
                    <a:pt x="42189" y="109210"/>
                  </a:cubicBezTo>
                  <a:cubicBezTo>
                    <a:pt x="23910" y="118701"/>
                    <a:pt x="18168" y="130653"/>
                    <a:pt x="18286" y="145651"/>
                  </a:cubicBezTo>
                  <a:cubicBezTo>
                    <a:pt x="18286" y="160415"/>
                    <a:pt x="22738" y="173070"/>
                    <a:pt x="42072" y="181975"/>
                  </a:cubicBezTo>
                  <a:close/>
                  <a:moveTo>
                    <a:pt x="429094" y="145183"/>
                  </a:moveTo>
                  <a:cubicBezTo>
                    <a:pt x="429094" y="133700"/>
                    <a:pt x="425345" y="123857"/>
                    <a:pt x="416908" y="115889"/>
                  </a:cubicBezTo>
                  <a:cubicBezTo>
                    <a:pt x="414916" y="114015"/>
                    <a:pt x="412456" y="111788"/>
                    <a:pt x="409761" y="113663"/>
                  </a:cubicBezTo>
                  <a:cubicBezTo>
                    <a:pt x="408472" y="114600"/>
                    <a:pt x="407769" y="117530"/>
                    <a:pt x="408120" y="119287"/>
                  </a:cubicBezTo>
                  <a:cubicBezTo>
                    <a:pt x="411284" y="136629"/>
                    <a:pt x="411635" y="153971"/>
                    <a:pt x="408120" y="171312"/>
                  </a:cubicBezTo>
                  <a:cubicBezTo>
                    <a:pt x="407652" y="173890"/>
                    <a:pt x="407300" y="177171"/>
                    <a:pt x="410815" y="178108"/>
                  </a:cubicBezTo>
                  <a:cubicBezTo>
                    <a:pt x="413745" y="178928"/>
                    <a:pt x="415971" y="176936"/>
                    <a:pt x="417845" y="174945"/>
                  </a:cubicBezTo>
                  <a:cubicBezTo>
                    <a:pt x="425345" y="166508"/>
                    <a:pt x="429563" y="156666"/>
                    <a:pt x="429211" y="145183"/>
                  </a:cubicBezTo>
                  <a:close/>
                  <a:moveTo>
                    <a:pt x="319772" y="54373"/>
                  </a:moveTo>
                  <a:cubicBezTo>
                    <a:pt x="315085" y="54725"/>
                    <a:pt x="303719" y="53319"/>
                    <a:pt x="301259" y="60701"/>
                  </a:cubicBezTo>
                  <a:cubicBezTo>
                    <a:pt x="298798" y="68083"/>
                    <a:pt x="311218" y="69840"/>
                    <a:pt x="315905" y="75347"/>
                  </a:cubicBezTo>
                  <a:cubicBezTo>
                    <a:pt x="316257" y="75699"/>
                    <a:pt x="316725" y="75933"/>
                    <a:pt x="317194" y="76285"/>
                  </a:cubicBezTo>
                  <a:cubicBezTo>
                    <a:pt x="329966" y="86596"/>
                    <a:pt x="337465" y="71598"/>
                    <a:pt x="347776" y="69840"/>
                  </a:cubicBezTo>
                  <a:cubicBezTo>
                    <a:pt x="349885" y="69489"/>
                    <a:pt x="351994" y="67145"/>
                    <a:pt x="350471" y="65036"/>
                  </a:cubicBezTo>
                  <a:cubicBezTo>
                    <a:pt x="344964" y="57420"/>
                    <a:pt x="336879" y="54725"/>
                    <a:pt x="327974" y="54373"/>
                  </a:cubicBezTo>
                  <a:cubicBezTo>
                    <a:pt x="326334" y="54373"/>
                    <a:pt x="324693" y="54373"/>
                    <a:pt x="319772" y="54373"/>
                  </a:cubicBezTo>
                  <a:close/>
                </a:path>
              </a:pathLst>
            </a:custGeom>
            <a:grpFill/>
            <a:ln w="11699"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245A78B4-3969-4502-7DB8-D9A55941F3AE}"/>
                </a:ext>
              </a:extLst>
            </p:cNvPr>
            <p:cNvSpPr/>
            <p:nvPr/>
          </p:nvSpPr>
          <p:spPr>
            <a:xfrm>
              <a:off x="4509308" y="5541342"/>
              <a:ext cx="452223" cy="366729"/>
            </a:xfrm>
            <a:custGeom>
              <a:gdLst>
                <a:gd name="connsiteX0" fmla="*/ 213612 w 452223"/>
                <a:gd name="connsiteY0" fmla="*/ 366730 h 366729"/>
                <a:gd name="connsiteX1" fmla="*/ 62927 w 452223"/>
                <a:gd name="connsiteY1" fmla="*/ 284240 h 366729"/>
                <a:gd name="connsiteX2" fmla="*/ 13363 w 452223"/>
                <a:gd name="connsiteY2" fmla="*/ 235730 h 366729"/>
                <a:gd name="connsiteX3" fmla="*/ 3052 w 452223"/>
                <a:gd name="connsiteY3" fmla="*/ 178901 h 366729"/>
                <a:gd name="connsiteX4" fmla="*/ 13011 w 452223"/>
                <a:gd name="connsiteY4" fmla="*/ 174566 h 366729"/>
                <a:gd name="connsiteX5" fmla="*/ 21448 w 452223"/>
                <a:gd name="connsiteY5" fmla="*/ 166715 h 366729"/>
                <a:gd name="connsiteX6" fmla="*/ 25901 w 452223"/>
                <a:gd name="connsiteY6" fmla="*/ 156755 h 366729"/>
                <a:gd name="connsiteX7" fmla="*/ 43125 w 452223"/>
                <a:gd name="connsiteY7" fmla="*/ 127111 h 366729"/>
                <a:gd name="connsiteX8" fmla="*/ 255794 w 452223"/>
                <a:gd name="connsiteY8" fmla="*/ 8766 h 366729"/>
                <a:gd name="connsiteX9" fmla="*/ 269620 w 452223"/>
                <a:gd name="connsiteY9" fmla="*/ 24701 h 366729"/>
                <a:gd name="connsiteX10" fmla="*/ 249935 w 452223"/>
                <a:gd name="connsiteY10" fmla="*/ 27279 h 366729"/>
                <a:gd name="connsiteX11" fmla="*/ 61170 w 452223"/>
                <a:gd name="connsiteY11" fmla="*/ 135430 h 366729"/>
                <a:gd name="connsiteX12" fmla="*/ 66208 w 452223"/>
                <a:gd name="connsiteY12" fmla="*/ 152420 h 366729"/>
                <a:gd name="connsiteX13" fmla="*/ 82378 w 452223"/>
                <a:gd name="connsiteY13" fmla="*/ 138828 h 366729"/>
                <a:gd name="connsiteX14" fmla="*/ 227907 w 452223"/>
                <a:gd name="connsiteY14" fmla="*/ 42863 h 366729"/>
                <a:gd name="connsiteX15" fmla="*/ 247240 w 452223"/>
                <a:gd name="connsiteY15" fmla="*/ 42629 h 366729"/>
                <a:gd name="connsiteX16" fmla="*/ 395113 w 452223"/>
                <a:gd name="connsiteY16" fmla="*/ 135664 h 366729"/>
                <a:gd name="connsiteX17" fmla="*/ 415266 w 452223"/>
                <a:gd name="connsiteY17" fmla="*/ 153006 h 366729"/>
                <a:gd name="connsiteX18" fmla="*/ 416907 w 452223"/>
                <a:gd name="connsiteY18" fmla="*/ 153006 h 366729"/>
                <a:gd name="connsiteX19" fmla="*/ 451356 w 452223"/>
                <a:gd name="connsiteY19" fmla="*/ 192376 h 366729"/>
                <a:gd name="connsiteX20" fmla="*/ 421477 w 452223"/>
                <a:gd name="connsiteY20" fmla="*/ 248971 h 366729"/>
                <a:gd name="connsiteX21" fmla="*/ 396870 w 452223"/>
                <a:gd name="connsiteY21" fmla="*/ 274397 h 366729"/>
                <a:gd name="connsiteX22" fmla="*/ 213729 w 452223"/>
                <a:gd name="connsiteY22" fmla="*/ 366612 h 366729"/>
                <a:gd name="connsiteX23" fmla="*/ 226384 w 452223"/>
                <a:gd name="connsiteY23" fmla="*/ 172925 h 366729"/>
                <a:gd name="connsiteX24" fmla="*/ 58006 w 452223"/>
                <a:gd name="connsiteY24" fmla="*/ 172808 h 366729"/>
                <a:gd name="connsiteX25" fmla="*/ 43008 w 452223"/>
                <a:gd name="connsiteY25" fmla="*/ 190501 h 366729"/>
                <a:gd name="connsiteX26" fmla="*/ 228375 w 452223"/>
                <a:gd name="connsiteY26" fmla="*/ 347865 h 366729"/>
                <a:gd name="connsiteX27" fmla="*/ 408470 w 452223"/>
                <a:gd name="connsiteY27" fmla="*/ 194368 h 366729"/>
                <a:gd name="connsiteX28" fmla="*/ 389840 w 452223"/>
                <a:gd name="connsiteY28" fmla="*/ 172925 h 366729"/>
                <a:gd name="connsiteX29" fmla="*/ 226384 w 452223"/>
                <a:gd name="connsiteY29" fmla="*/ 172925 h 366729"/>
                <a:gd name="connsiteX30" fmla="*/ 204121 w 452223"/>
                <a:gd name="connsiteY30" fmla="*/ 60556 h 366729"/>
                <a:gd name="connsiteX31" fmla="*/ 101477 w 452223"/>
                <a:gd name="connsiteY31" fmla="*/ 139062 h 366729"/>
                <a:gd name="connsiteX32" fmla="*/ 105461 w 452223"/>
                <a:gd name="connsiteY32" fmla="*/ 151600 h 366729"/>
                <a:gd name="connsiteX33" fmla="*/ 119405 w 452223"/>
                <a:gd name="connsiteY33" fmla="*/ 144101 h 366729"/>
                <a:gd name="connsiteX34" fmla="*/ 131942 w 452223"/>
                <a:gd name="connsiteY34" fmla="*/ 115862 h 366729"/>
                <a:gd name="connsiteX35" fmla="*/ 145534 w 452223"/>
                <a:gd name="connsiteY35" fmla="*/ 110706 h 366729"/>
                <a:gd name="connsiteX36" fmla="*/ 148346 w 452223"/>
                <a:gd name="connsiteY36" fmla="*/ 126173 h 366729"/>
                <a:gd name="connsiteX37" fmla="*/ 140964 w 452223"/>
                <a:gd name="connsiteY37" fmla="*/ 140703 h 366729"/>
                <a:gd name="connsiteX38" fmla="*/ 142371 w 452223"/>
                <a:gd name="connsiteY38" fmla="*/ 151834 h 366729"/>
                <a:gd name="connsiteX39" fmla="*/ 152916 w 452223"/>
                <a:gd name="connsiteY39" fmla="*/ 144569 h 366729"/>
                <a:gd name="connsiteX40" fmla="*/ 158775 w 452223"/>
                <a:gd name="connsiteY40" fmla="*/ 122541 h 366729"/>
                <a:gd name="connsiteX41" fmla="*/ 203886 w 452223"/>
                <a:gd name="connsiteY41" fmla="*/ 60791 h 366729"/>
                <a:gd name="connsiteX42" fmla="*/ 274424 w 452223"/>
                <a:gd name="connsiteY42" fmla="*/ 58799 h 366729"/>
                <a:gd name="connsiteX43" fmla="*/ 243608 w 452223"/>
                <a:gd name="connsiteY43" fmla="*/ 63720 h 366729"/>
                <a:gd name="connsiteX44" fmla="*/ 174007 w 452223"/>
                <a:gd name="connsiteY44" fmla="*/ 138008 h 366729"/>
                <a:gd name="connsiteX45" fmla="*/ 176819 w 452223"/>
                <a:gd name="connsiteY45" fmla="*/ 150545 h 366729"/>
                <a:gd name="connsiteX46" fmla="*/ 184084 w 452223"/>
                <a:gd name="connsiteY46" fmla="*/ 141640 h 366729"/>
                <a:gd name="connsiteX47" fmla="*/ 185373 w 452223"/>
                <a:gd name="connsiteY47" fmla="*/ 136953 h 366729"/>
                <a:gd name="connsiteX48" fmla="*/ 275596 w 452223"/>
                <a:gd name="connsiteY48" fmla="*/ 68641 h 366729"/>
                <a:gd name="connsiteX49" fmla="*/ 365585 w 452223"/>
                <a:gd name="connsiteY49" fmla="*/ 139062 h 366729"/>
                <a:gd name="connsiteX50" fmla="*/ 373787 w 452223"/>
                <a:gd name="connsiteY50" fmla="*/ 150311 h 366729"/>
                <a:gd name="connsiteX51" fmla="*/ 375779 w 452223"/>
                <a:gd name="connsiteY51" fmla="*/ 136016 h 366729"/>
                <a:gd name="connsiteX52" fmla="*/ 274542 w 452223"/>
                <a:gd name="connsiteY52" fmla="*/ 58916 h 366729"/>
                <a:gd name="connsiteX53" fmla="*/ 346837 w 452223"/>
                <a:gd name="connsiteY53" fmla="*/ 145273 h 366729"/>
                <a:gd name="connsiteX54" fmla="*/ 346603 w 452223"/>
                <a:gd name="connsiteY54" fmla="*/ 143632 h 366729"/>
                <a:gd name="connsiteX55" fmla="*/ 275713 w 452223"/>
                <a:gd name="connsiteY55" fmla="*/ 88444 h 366729"/>
                <a:gd name="connsiteX56" fmla="*/ 203300 w 452223"/>
                <a:gd name="connsiteY56" fmla="*/ 144101 h 366729"/>
                <a:gd name="connsiteX57" fmla="*/ 205995 w 452223"/>
                <a:gd name="connsiteY57" fmla="*/ 150780 h 366729"/>
                <a:gd name="connsiteX58" fmla="*/ 211971 w 452223"/>
                <a:gd name="connsiteY58" fmla="*/ 146444 h 366729"/>
                <a:gd name="connsiteX59" fmla="*/ 215604 w 452223"/>
                <a:gd name="connsiteY59" fmla="*/ 137305 h 366729"/>
                <a:gd name="connsiteX60" fmla="*/ 274307 w 452223"/>
                <a:gd name="connsiteY60" fmla="*/ 97583 h 366729"/>
                <a:gd name="connsiteX61" fmla="*/ 335120 w 452223"/>
                <a:gd name="connsiteY61" fmla="*/ 137070 h 366729"/>
                <a:gd name="connsiteX62" fmla="*/ 339455 w 452223"/>
                <a:gd name="connsiteY62" fmla="*/ 147616 h 366729"/>
                <a:gd name="connsiteX63" fmla="*/ 344494 w 452223"/>
                <a:gd name="connsiteY63" fmla="*/ 150545 h 366729"/>
                <a:gd name="connsiteX64" fmla="*/ 346955 w 452223"/>
                <a:gd name="connsiteY64" fmla="*/ 145155 h 366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2222" h="366729">
                  <a:moveTo>
                    <a:pt x="213612" y="366730"/>
                  </a:moveTo>
                  <a:cubicBezTo>
                    <a:pt x="159595" y="364972"/>
                    <a:pt x="103117" y="339663"/>
                    <a:pt x="62927" y="284240"/>
                  </a:cubicBezTo>
                  <a:cubicBezTo>
                    <a:pt x="48866" y="264789"/>
                    <a:pt x="33165" y="248736"/>
                    <a:pt x="13363" y="235730"/>
                  </a:cubicBezTo>
                  <a:cubicBezTo>
                    <a:pt x="2114" y="228348"/>
                    <a:pt x="-4096" y="189681"/>
                    <a:pt x="3052" y="178901"/>
                  </a:cubicBezTo>
                  <a:cubicBezTo>
                    <a:pt x="5512" y="175152"/>
                    <a:pt x="9145" y="174566"/>
                    <a:pt x="13011" y="174566"/>
                  </a:cubicBezTo>
                  <a:cubicBezTo>
                    <a:pt x="18401" y="174566"/>
                    <a:pt x="20862" y="171754"/>
                    <a:pt x="21448" y="166715"/>
                  </a:cubicBezTo>
                  <a:cubicBezTo>
                    <a:pt x="21799" y="162848"/>
                    <a:pt x="22268" y="157693"/>
                    <a:pt x="25901" y="156755"/>
                  </a:cubicBezTo>
                  <a:cubicBezTo>
                    <a:pt x="41953" y="152537"/>
                    <a:pt x="40547" y="138711"/>
                    <a:pt x="43125" y="127111"/>
                  </a:cubicBezTo>
                  <a:cubicBezTo>
                    <a:pt x="64802" y="31966"/>
                    <a:pt x="162173" y="-22285"/>
                    <a:pt x="255794" y="8766"/>
                  </a:cubicBezTo>
                  <a:cubicBezTo>
                    <a:pt x="263527" y="11344"/>
                    <a:pt x="273604" y="13687"/>
                    <a:pt x="269620" y="24701"/>
                  </a:cubicBezTo>
                  <a:cubicBezTo>
                    <a:pt x="265754" y="35130"/>
                    <a:pt x="256731" y="29740"/>
                    <a:pt x="249935" y="27279"/>
                  </a:cubicBezTo>
                  <a:cubicBezTo>
                    <a:pt x="165219" y="-3420"/>
                    <a:pt x="76051" y="53760"/>
                    <a:pt x="61170" y="135430"/>
                  </a:cubicBezTo>
                  <a:cubicBezTo>
                    <a:pt x="60115" y="141406"/>
                    <a:pt x="54373" y="150077"/>
                    <a:pt x="66208" y="152420"/>
                  </a:cubicBezTo>
                  <a:cubicBezTo>
                    <a:pt x="76871" y="154412"/>
                    <a:pt x="80151" y="147968"/>
                    <a:pt x="82378" y="138828"/>
                  </a:cubicBezTo>
                  <a:cubicBezTo>
                    <a:pt x="99485" y="68055"/>
                    <a:pt x="156197" y="30677"/>
                    <a:pt x="227907" y="42863"/>
                  </a:cubicBezTo>
                  <a:cubicBezTo>
                    <a:pt x="234469" y="44035"/>
                    <a:pt x="240679" y="44035"/>
                    <a:pt x="247240" y="42629"/>
                  </a:cubicBezTo>
                  <a:cubicBezTo>
                    <a:pt x="315786" y="28217"/>
                    <a:pt x="379060" y="67821"/>
                    <a:pt x="395113" y="135664"/>
                  </a:cubicBezTo>
                  <a:cubicBezTo>
                    <a:pt x="397925" y="147616"/>
                    <a:pt x="402026" y="154764"/>
                    <a:pt x="415266" y="153006"/>
                  </a:cubicBezTo>
                  <a:cubicBezTo>
                    <a:pt x="415852" y="153006"/>
                    <a:pt x="416321" y="153006"/>
                    <a:pt x="416907" y="153006"/>
                  </a:cubicBezTo>
                  <a:cubicBezTo>
                    <a:pt x="425695" y="154295"/>
                    <a:pt x="450067" y="183588"/>
                    <a:pt x="451356" y="192376"/>
                  </a:cubicBezTo>
                  <a:cubicBezTo>
                    <a:pt x="455222" y="218740"/>
                    <a:pt x="446317" y="237722"/>
                    <a:pt x="421477" y="248971"/>
                  </a:cubicBezTo>
                  <a:cubicBezTo>
                    <a:pt x="410228" y="254126"/>
                    <a:pt x="403549" y="264320"/>
                    <a:pt x="396870" y="274397"/>
                  </a:cubicBezTo>
                  <a:cubicBezTo>
                    <a:pt x="357852" y="333101"/>
                    <a:pt x="296336" y="366378"/>
                    <a:pt x="213729" y="366612"/>
                  </a:cubicBezTo>
                  <a:close/>
                  <a:moveTo>
                    <a:pt x="226384" y="172925"/>
                  </a:moveTo>
                  <a:cubicBezTo>
                    <a:pt x="170258" y="172925"/>
                    <a:pt x="114132" y="173160"/>
                    <a:pt x="58006" y="172808"/>
                  </a:cubicBezTo>
                  <a:cubicBezTo>
                    <a:pt x="44765" y="172808"/>
                    <a:pt x="40899" y="177378"/>
                    <a:pt x="43008" y="190501"/>
                  </a:cubicBezTo>
                  <a:cubicBezTo>
                    <a:pt x="57772" y="281662"/>
                    <a:pt x="134637" y="347162"/>
                    <a:pt x="228375" y="347865"/>
                  </a:cubicBezTo>
                  <a:cubicBezTo>
                    <a:pt x="314615" y="348568"/>
                    <a:pt x="392652" y="282013"/>
                    <a:pt x="408470" y="194368"/>
                  </a:cubicBezTo>
                  <a:cubicBezTo>
                    <a:pt x="411986" y="175034"/>
                    <a:pt x="410228" y="172925"/>
                    <a:pt x="389840" y="172925"/>
                  </a:cubicBezTo>
                  <a:cubicBezTo>
                    <a:pt x="335354" y="172925"/>
                    <a:pt x="280869" y="172925"/>
                    <a:pt x="226384" y="172925"/>
                  </a:cubicBezTo>
                  <a:close/>
                  <a:moveTo>
                    <a:pt x="204121" y="60556"/>
                  </a:moveTo>
                  <a:cubicBezTo>
                    <a:pt x="157017" y="57158"/>
                    <a:pt x="108508" y="95122"/>
                    <a:pt x="101477" y="139062"/>
                  </a:cubicBezTo>
                  <a:cubicBezTo>
                    <a:pt x="100774" y="143866"/>
                    <a:pt x="99251" y="149491"/>
                    <a:pt x="105461" y="151600"/>
                  </a:cubicBezTo>
                  <a:cubicBezTo>
                    <a:pt x="112257" y="153826"/>
                    <a:pt x="117061" y="150897"/>
                    <a:pt x="119405" y="144101"/>
                  </a:cubicBezTo>
                  <a:cubicBezTo>
                    <a:pt x="122803" y="134375"/>
                    <a:pt x="125732" y="124416"/>
                    <a:pt x="131942" y="115862"/>
                  </a:cubicBezTo>
                  <a:cubicBezTo>
                    <a:pt x="135457" y="111058"/>
                    <a:pt x="139324" y="107308"/>
                    <a:pt x="145534" y="110706"/>
                  </a:cubicBezTo>
                  <a:cubicBezTo>
                    <a:pt x="152447" y="114456"/>
                    <a:pt x="151510" y="120197"/>
                    <a:pt x="148346" y="126173"/>
                  </a:cubicBezTo>
                  <a:cubicBezTo>
                    <a:pt x="145768" y="130977"/>
                    <a:pt x="142839" y="135664"/>
                    <a:pt x="140964" y="140703"/>
                  </a:cubicBezTo>
                  <a:cubicBezTo>
                    <a:pt x="139558" y="144335"/>
                    <a:pt x="136160" y="149608"/>
                    <a:pt x="142371" y="151834"/>
                  </a:cubicBezTo>
                  <a:cubicBezTo>
                    <a:pt x="148229" y="153943"/>
                    <a:pt x="151393" y="149842"/>
                    <a:pt x="152916" y="144569"/>
                  </a:cubicBezTo>
                  <a:cubicBezTo>
                    <a:pt x="154908" y="137188"/>
                    <a:pt x="156431" y="129689"/>
                    <a:pt x="158775" y="122541"/>
                  </a:cubicBezTo>
                  <a:cubicBezTo>
                    <a:pt x="166977" y="97700"/>
                    <a:pt x="183498" y="78484"/>
                    <a:pt x="203886" y="60791"/>
                  </a:cubicBezTo>
                  <a:close/>
                  <a:moveTo>
                    <a:pt x="274424" y="58799"/>
                  </a:moveTo>
                  <a:cubicBezTo>
                    <a:pt x="264699" y="58213"/>
                    <a:pt x="253919" y="60205"/>
                    <a:pt x="243608" y="63720"/>
                  </a:cubicBezTo>
                  <a:cubicBezTo>
                    <a:pt x="207401" y="76140"/>
                    <a:pt x="184436" y="101333"/>
                    <a:pt x="174007" y="138008"/>
                  </a:cubicBezTo>
                  <a:cubicBezTo>
                    <a:pt x="172718" y="142460"/>
                    <a:pt x="170375" y="148905"/>
                    <a:pt x="176819" y="150545"/>
                  </a:cubicBezTo>
                  <a:cubicBezTo>
                    <a:pt x="182209" y="151951"/>
                    <a:pt x="182795" y="145624"/>
                    <a:pt x="184084" y="141640"/>
                  </a:cubicBezTo>
                  <a:cubicBezTo>
                    <a:pt x="184553" y="140117"/>
                    <a:pt x="184904" y="138476"/>
                    <a:pt x="185373" y="136953"/>
                  </a:cubicBezTo>
                  <a:cubicBezTo>
                    <a:pt x="197559" y="96997"/>
                    <a:pt x="235640" y="68173"/>
                    <a:pt x="275596" y="68641"/>
                  </a:cubicBezTo>
                  <a:cubicBezTo>
                    <a:pt x="317427" y="69110"/>
                    <a:pt x="353868" y="97817"/>
                    <a:pt x="365585" y="139062"/>
                  </a:cubicBezTo>
                  <a:cubicBezTo>
                    <a:pt x="366991" y="143866"/>
                    <a:pt x="366405" y="152303"/>
                    <a:pt x="373787" y="150311"/>
                  </a:cubicBezTo>
                  <a:cubicBezTo>
                    <a:pt x="380583" y="148436"/>
                    <a:pt x="376951" y="140937"/>
                    <a:pt x="375779" y="136016"/>
                  </a:cubicBezTo>
                  <a:cubicBezTo>
                    <a:pt x="365116" y="92076"/>
                    <a:pt x="322114" y="59033"/>
                    <a:pt x="274542" y="58916"/>
                  </a:cubicBezTo>
                  <a:close/>
                  <a:moveTo>
                    <a:pt x="346837" y="145273"/>
                  </a:moveTo>
                  <a:cubicBezTo>
                    <a:pt x="346837" y="145273"/>
                    <a:pt x="346603" y="144218"/>
                    <a:pt x="346603" y="143632"/>
                  </a:cubicBezTo>
                  <a:cubicBezTo>
                    <a:pt x="343791" y="116448"/>
                    <a:pt x="307702" y="88444"/>
                    <a:pt x="275713" y="88444"/>
                  </a:cubicBezTo>
                  <a:cubicBezTo>
                    <a:pt x="242202" y="88444"/>
                    <a:pt x="205761" y="116565"/>
                    <a:pt x="203300" y="144101"/>
                  </a:cubicBezTo>
                  <a:cubicBezTo>
                    <a:pt x="203066" y="146796"/>
                    <a:pt x="202363" y="149959"/>
                    <a:pt x="205995" y="150780"/>
                  </a:cubicBezTo>
                  <a:cubicBezTo>
                    <a:pt x="209276" y="151483"/>
                    <a:pt x="210800" y="149022"/>
                    <a:pt x="211971" y="146444"/>
                  </a:cubicBezTo>
                  <a:cubicBezTo>
                    <a:pt x="213260" y="143515"/>
                    <a:pt x="214315" y="140351"/>
                    <a:pt x="215604" y="137305"/>
                  </a:cubicBezTo>
                  <a:cubicBezTo>
                    <a:pt x="226852" y="111878"/>
                    <a:pt x="246772" y="97817"/>
                    <a:pt x="274307" y="97583"/>
                  </a:cubicBezTo>
                  <a:cubicBezTo>
                    <a:pt x="302546" y="97232"/>
                    <a:pt x="322817" y="111644"/>
                    <a:pt x="335120" y="137070"/>
                  </a:cubicBezTo>
                  <a:cubicBezTo>
                    <a:pt x="336761" y="140468"/>
                    <a:pt x="337932" y="144218"/>
                    <a:pt x="339455" y="147616"/>
                  </a:cubicBezTo>
                  <a:cubicBezTo>
                    <a:pt x="340393" y="149725"/>
                    <a:pt x="342033" y="151366"/>
                    <a:pt x="344494" y="150545"/>
                  </a:cubicBezTo>
                  <a:cubicBezTo>
                    <a:pt x="346837" y="149725"/>
                    <a:pt x="347189" y="147499"/>
                    <a:pt x="346955" y="145155"/>
                  </a:cubicBezTo>
                  <a:close/>
                </a:path>
              </a:pathLst>
            </a:custGeom>
            <a:grpFill/>
            <a:ln w="11699"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8868E602-811F-3F8D-E566-CFEBB01EE630}"/>
                </a:ext>
              </a:extLst>
            </p:cNvPr>
            <p:cNvSpPr/>
            <p:nvPr/>
          </p:nvSpPr>
          <p:spPr>
            <a:xfrm>
              <a:off x="5812052" y="5549936"/>
              <a:ext cx="443408" cy="348410"/>
            </a:xfrm>
            <a:custGeom>
              <a:gdLst>
                <a:gd name="connsiteX0" fmla="*/ 220980 w 443408"/>
                <a:gd name="connsiteY0" fmla="*/ 348411 h 348410"/>
                <a:gd name="connsiteX1" fmla="*/ 122906 w 443408"/>
                <a:gd name="connsiteY1" fmla="*/ 348411 h 348410"/>
                <a:gd name="connsiteX2" fmla="*/ 97362 w 443408"/>
                <a:gd name="connsiteY2" fmla="*/ 339974 h 348410"/>
                <a:gd name="connsiteX3" fmla="*/ 226 w 443408"/>
                <a:gd name="connsiteY3" fmla="*/ 145584 h 348410"/>
                <a:gd name="connsiteX4" fmla="*/ 14286 w 443408"/>
                <a:gd name="connsiteY4" fmla="*/ 120626 h 348410"/>
                <a:gd name="connsiteX5" fmla="*/ 19911 w 443408"/>
                <a:gd name="connsiteY5" fmla="*/ 113362 h 348410"/>
                <a:gd name="connsiteX6" fmla="*/ 20848 w 443408"/>
                <a:gd name="connsiteY6" fmla="*/ 106917 h 348410"/>
                <a:gd name="connsiteX7" fmla="*/ 51196 w 443408"/>
                <a:gd name="connsiteY7" fmla="*/ 28060 h 348410"/>
                <a:gd name="connsiteX8" fmla="*/ 131108 w 443408"/>
                <a:gd name="connsiteY8" fmla="*/ 14467 h 348410"/>
                <a:gd name="connsiteX9" fmla="*/ 158409 w 443408"/>
                <a:gd name="connsiteY9" fmla="*/ 23607 h 348410"/>
                <a:gd name="connsiteX10" fmla="*/ 220276 w 443408"/>
                <a:gd name="connsiteY10" fmla="*/ 38488 h 348410"/>
                <a:gd name="connsiteX11" fmla="*/ 243477 w 443408"/>
                <a:gd name="connsiteY11" fmla="*/ 39191 h 348410"/>
                <a:gd name="connsiteX12" fmla="*/ 406113 w 443408"/>
                <a:gd name="connsiteY12" fmla="*/ 102230 h 348410"/>
                <a:gd name="connsiteX13" fmla="*/ 428493 w 443408"/>
                <a:gd name="connsiteY13" fmla="*/ 121798 h 348410"/>
                <a:gd name="connsiteX14" fmla="*/ 443374 w 443408"/>
                <a:gd name="connsiteY14" fmla="*/ 138554 h 348410"/>
                <a:gd name="connsiteX15" fmla="*/ 342136 w 443408"/>
                <a:gd name="connsiteY15" fmla="*/ 342669 h 348410"/>
                <a:gd name="connsiteX16" fmla="*/ 320577 w 443408"/>
                <a:gd name="connsiteY16" fmla="*/ 348411 h 348410"/>
                <a:gd name="connsiteX17" fmla="*/ 220862 w 443408"/>
                <a:gd name="connsiteY17" fmla="*/ 348411 h 348410"/>
                <a:gd name="connsiteX18" fmla="*/ 222386 w 443408"/>
                <a:gd name="connsiteY18" fmla="*/ 330132 h 348410"/>
                <a:gd name="connsiteX19" fmla="*/ 314015 w 443408"/>
                <a:gd name="connsiteY19" fmla="*/ 330132 h 348410"/>
                <a:gd name="connsiteX20" fmla="*/ 336278 w 443408"/>
                <a:gd name="connsiteY20" fmla="*/ 322164 h 348410"/>
                <a:gd name="connsiteX21" fmla="*/ 419353 w 443408"/>
                <a:gd name="connsiteY21" fmla="*/ 181322 h 348410"/>
                <a:gd name="connsiteX22" fmla="*/ 386662 w 443408"/>
                <a:gd name="connsiteY22" fmla="*/ 141483 h 348410"/>
                <a:gd name="connsiteX23" fmla="*/ 342136 w 443408"/>
                <a:gd name="connsiteY23" fmla="*/ 184837 h 348410"/>
                <a:gd name="connsiteX24" fmla="*/ 309562 w 443408"/>
                <a:gd name="connsiteY24" fmla="*/ 219989 h 348410"/>
                <a:gd name="connsiteX25" fmla="*/ 293275 w 443408"/>
                <a:gd name="connsiteY25" fmla="*/ 228425 h 348410"/>
                <a:gd name="connsiteX26" fmla="*/ 255897 w 443408"/>
                <a:gd name="connsiteY26" fmla="*/ 243658 h 348410"/>
                <a:gd name="connsiteX27" fmla="*/ 233283 w 443408"/>
                <a:gd name="connsiteY27" fmla="*/ 209678 h 348410"/>
                <a:gd name="connsiteX28" fmla="*/ 233166 w 443408"/>
                <a:gd name="connsiteY28" fmla="*/ 155661 h 348410"/>
                <a:gd name="connsiteX29" fmla="*/ 221448 w 443408"/>
                <a:gd name="connsiteY29" fmla="*/ 141717 h 348410"/>
                <a:gd name="connsiteX30" fmla="*/ 30105 w 443408"/>
                <a:gd name="connsiteY30" fmla="*/ 141717 h 348410"/>
                <a:gd name="connsiteX31" fmla="*/ 19325 w 443408"/>
                <a:gd name="connsiteY31" fmla="*/ 153903 h 348410"/>
                <a:gd name="connsiteX32" fmla="*/ 105330 w 443408"/>
                <a:gd name="connsiteY32" fmla="*/ 321344 h 348410"/>
                <a:gd name="connsiteX33" fmla="*/ 130756 w 443408"/>
                <a:gd name="connsiteY33" fmla="*/ 330249 h 348410"/>
                <a:gd name="connsiteX34" fmla="*/ 222386 w 443408"/>
                <a:gd name="connsiteY34" fmla="*/ 330132 h 348410"/>
                <a:gd name="connsiteX35" fmla="*/ 253085 w 443408"/>
                <a:gd name="connsiteY35" fmla="*/ 152497 h 348410"/>
                <a:gd name="connsiteX36" fmla="*/ 253202 w 443408"/>
                <a:gd name="connsiteY36" fmla="*/ 152497 h 348410"/>
                <a:gd name="connsiteX37" fmla="*/ 253202 w 443408"/>
                <a:gd name="connsiteY37" fmla="*/ 208037 h 348410"/>
                <a:gd name="connsiteX38" fmla="*/ 266325 w 443408"/>
                <a:gd name="connsiteY38" fmla="*/ 225027 h 348410"/>
                <a:gd name="connsiteX39" fmla="*/ 278277 w 443408"/>
                <a:gd name="connsiteY39" fmla="*/ 208623 h 348410"/>
                <a:gd name="connsiteX40" fmla="*/ 278394 w 443408"/>
                <a:gd name="connsiteY40" fmla="*/ 193859 h 348410"/>
                <a:gd name="connsiteX41" fmla="*/ 278394 w 443408"/>
                <a:gd name="connsiteY41" fmla="*/ 115353 h 348410"/>
                <a:gd name="connsiteX42" fmla="*/ 287182 w 443408"/>
                <a:gd name="connsiteY42" fmla="*/ 98949 h 348410"/>
                <a:gd name="connsiteX43" fmla="*/ 296556 w 443408"/>
                <a:gd name="connsiteY43" fmla="*/ 116056 h 348410"/>
                <a:gd name="connsiteX44" fmla="*/ 296556 w 443408"/>
                <a:gd name="connsiteY44" fmla="*/ 163512 h 348410"/>
                <a:gd name="connsiteX45" fmla="*/ 297845 w 443408"/>
                <a:gd name="connsiteY45" fmla="*/ 187884 h 348410"/>
                <a:gd name="connsiteX46" fmla="*/ 309680 w 443408"/>
                <a:gd name="connsiteY46" fmla="*/ 199249 h 348410"/>
                <a:gd name="connsiteX47" fmla="*/ 321748 w 443408"/>
                <a:gd name="connsiteY47" fmla="*/ 188352 h 348410"/>
                <a:gd name="connsiteX48" fmla="*/ 323623 w 443408"/>
                <a:gd name="connsiteY48" fmla="*/ 168902 h 348410"/>
                <a:gd name="connsiteX49" fmla="*/ 323623 w 443408"/>
                <a:gd name="connsiteY49" fmla="*/ 101879 h 348410"/>
                <a:gd name="connsiteX50" fmla="*/ 340262 w 443408"/>
                <a:gd name="connsiteY50" fmla="*/ 82311 h 348410"/>
                <a:gd name="connsiteX51" fmla="*/ 361001 w 443408"/>
                <a:gd name="connsiteY51" fmla="*/ 77975 h 348410"/>
                <a:gd name="connsiteX52" fmla="*/ 364048 w 443408"/>
                <a:gd name="connsiteY52" fmla="*/ 67430 h 348410"/>
                <a:gd name="connsiteX53" fmla="*/ 239024 w 443408"/>
                <a:gd name="connsiteY53" fmla="*/ 67781 h 348410"/>
                <a:gd name="connsiteX54" fmla="*/ 240313 w 443408"/>
                <a:gd name="connsiteY54" fmla="*/ 77858 h 348410"/>
                <a:gd name="connsiteX55" fmla="*/ 252851 w 443408"/>
                <a:gd name="connsiteY55" fmla="*/ 103285 h 348410"/>
                <a:gd name="connsiteX56" fmla="*/ 252851 w 443408"/>
                <a:gd name="connsiteY56" fmla="*/ 152380 h 348410"/>
                <a:gd name="connsiteX57" fmla="*/ 146692 w 443408"/>
                <a:gd name="connsiteY57" fmla="*/ 121681 h 348410"/>
                <a:gd name="connsiteX58" fmla="*/ 146692 w 443408"/>
                <a:gd name="connsiteY58" fmla="*/ 121681 h 348410"/>
                <a:gd name="connsiteX59" fmla="*/ 177625 w 443408"/>
                <a:gd name="connsiteY59" fmla="*/ 121681 h 348410"/>
                <a:gd name="connsiteX60" fmla="*/ 194850 w 443408"/>
                <a:gd name="connsiteY60" fmla="*/ 109026 h 348410"/>
                <a:gd name="connsiteX61" fmla="*/ 211137 w 443408"/>
                <a:gd name="connsiteY61" fmla="*/ 70242 h 348410"/>
                <a:gd name="connsiteX62" fmla="*/ 205630 w 443408"/>
                <a:gd name="connsiteY62" fmla="*/ 51846 h 348410"/>
                <a:gd name="connsiteX63" fmla="*/ 100174 w 443408"/>
                <a:gd name="connsiteY63" fmla="*/ 105159 h 348410"/>
                <a:gd name="connsiteX64" fmla="*/ 115641 w 443408"/>
                <a:gd name="connsiteY64" fmla="*/ 121798 h 348410"/>
                <a:gd name="connsiteX65" fmla="*/ 146575 w 443408"/>
                <a:gd name="connsiteY65" fmla="*/ 121798 h 348410"/>
                <a:gd name="connsiteX66" fmla="*/ 59281 w 443408"/>
                <a:gd name="connsiteY66" fmla="*/ 121329 h 348410"/>
                <a:gd name="connsiteX67" fmla="*/ 82247 w 443408"/>
                <a:gd name="connsiteY67" fmla="*/ 100472 h 348410"/>
                <a:gd name="connsiteX68" fmla="*/ 82950 w 443408"/>
                <a:gd name="connsiteY68" fmla="*/ 94028 h 348410"/>
                <a:gd name="connsiteX69" fmla="*/ 83887 w 443408"/>
                <a:gd name="connsiteY69" fmla="*/ 74812 h 348410"/>
                <a:gd name="connsiteX70" fmla="*/ 61038 w 443408"/>
                <a:gd name="connsiteY70" fmla="*/ 79264 h 348410"/>
                <a:gd name="connsiteX71" fmla="*/ 45220 w 443408"/>
                <a:gd name="connsiteY71" fmla="*/ 95200 h 348410"/>
                <a:gd name="connsiteX72" fmla="*/ 40416 w 443408"/>
                <a:gd name="connsiteY72" fmla="*/ 116525 h 348410"/>
                <a:gd name="connsiteX73" fmla="*/ 59164 w 443408"/>
                <a:gd name="connsiteY73" fmla="*/ 121212 h 348410"/>
                <a:gd name="connsiteX74" fmla="*/ 85410 w 443408"/>
                <a:gd name="connsiteY74" fmla="*/ 53955 h 348410"/>
                <a:gd name="connsiteX75" fmla="*/ 90214 w 443408"/>
                <a:gd name="connsiteY75" fmla="*/ 54658 h 348410"/>
                <a:gd name="connsiteX76" fmla="*/ 119742 w 443408"/>
                <a:gd name="connsiteY76" fmla="*/ 37433 h 348410"/>
                <a:gd name="connsiteX77" fmla="*/ 118805 w 443408"/>
                <a:gd name="connsiteY77" fmla="*/ 29231 h 348410"/>
                <a:gd name="connsiteX78" fmla="*/ 90097 w 443408"/>
                <a:gd name="connsiteY78" fmla="*/ 21146 h 348410"/>
                <a:gd name="connsiteX79" fmla="*/ 70646 w 443408"/>
                <a:gd name="connsiteY79" fmla="*/ 31926 h 348410"/>
                <a:gd name="connsiteX80" fmla="*/ 64202 w 443408"/>
                <a:gd name="connsiteY80" fmla="*/ 52549 h 348410"/>
                <a:gd name="connsiteX81" fmla="*/ 80489 w 443408"/>
                <a:gd name="connsiteY81" fmla="*/ 54072 h 348410"/>
                <a:gd name="connsiteX82" fmla="*/ 85410 w 443408"/>
                <a:gd name="connsiteY82" fmla="*/ 54072 h 348410"/>
                <a:gd name="connsiteX83" fmla="*/ 367446 w 443408"/>
                <a:gd name="connsiteY83" fmla="*/ 121564 h 348410"/>
                <a:gd name="connsiteX84" fmla="*/ 388537 w 443408"/>
                <a:gd name="connsiteY84" fmla="*/ 116056 h 348410"/>
                <a:gd name="connsiteX85" fmla="*/ 384787 w 443408"/>
                <a:gd name="connsiteY85" fmla="*/ 99184 h 348410"/>
                <a:gd name="connsiteX86" fmla="*/ 359595 w 443408"/>
                <a:gd name="connsiteY86" fmla="*/ 98949 h 348410"/>
                <a:gd name="connsiteX87" fmla="*/ 342839 w 443408"/>
                <a:gd name="connsiteY87" fmla="*/ 112073 h 348410"/>
                <a:gd name="connsiteX88" fmla="*/ 361704 w 443408"/>
                <a:gd name="connsiteY88" fmla="*/ 121446 h 348410"/>
                <a:gd name="connsiteX89" fmla="*/ 367680 w 443408"/>
                <a:gd name="connsiteY89" fmla="*/ 121446 h 348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408" h="348410">
                  <a:moveTo>
                    <a:pt x="220980" y="348411"/>
                  </a:moveTo>
                  <a:cubicBezTo>
                    <a:pt x="188288" y="348411"/>
                    <a:pt x="155597" y="348176"/>
                    <a:pt x="122906" y="348411"/>
                  </a:cubicBezTo>
                  <a:cubicBezTo>
                    <a:pt x="113180" y="348411"/>
                    <a:pt x="104744" y="346301"/>
                    <a:pt x="97362" y="339974"/>
                  </a:cubicBezTo>
                  <a:cubicBezTo>
                    <a:pt x="37721" y="288770"/>
                    <a:pt x="4444" y="224442"/>
                    <a:pt x="226" y="145584"/>
                  </a:cubicBezTo>
                  <a:cubicBezTo>
                    <a:pt x="-360" y="134335"/>
                    <a:pt x="-946" y="123204"/>
                    <a:pt x="14286" y="120626"/>
                  </a:cubicBezTo>
                  <a:cubicBezTo>
                    <a:pt x="17802" y="120040"/>
                    <a:pt x="19442" y="116877"/>
                    <a:pt x="19911" y="113362"/>
                  </a:cubicBezTo>
                  <a:cubicBezTo>
                    <a:pt x="20262" y="111252"/>
                    <a:pt x="20145" y="108909"/>
                    <a:pt x="20848" y="106917"/>
                  </a:cubicBezTo>
                  <a:cubicBezTo>
                    <a:pt x="30573" y="80436"/>
                    <a:pt x="41470" y="54541"/>
                    <a:pt x="51196" y="28060"/>
                  </a:cubicBezTo>
                  <a:cubicBezTo>
                    <a:pt x="62796" y="-3577"/>
                    <a:pt x="105916" y="-8967"/>
                    <a:pt x="131108" y="14467"/>
                  </a:cubicBezTo>
                  <a:cubicBezTo>
                    <a:pt x="139427" y="22201"/>
                    <a:pt x="146809" y="25247"/>
                    <a:pt x="158409" y="23607"/>
                  </a:cubicBezTo>
                  <a:cubicBezTo>
                    <a:pt x="180555" y="20443"/>
                    <a:pt x="201998" y="24310"/>
                    <a:pt x="220276" y="38488"/>
                  </a:cubicBezTo>
                  <a:cubicBezTo>
                    <a:pt x="228127" y="44581"/>
                    <a:pt x="234337" y="44932"/>
                    <a:pt x="243477" y="39191"/>
                  </a:cubicBezTo>
                  <a:cubicBezTo>
                    <a:pt x="304992" y="290"/>
                    <a:pt x="386545" y="32043"/>
                    <a:pt x="406113" y="102230"/>
                  </a:cubicBezTo>
                  <a:cubicBezTo>
                    <a:pt x="409628" y="114650"/>
                    <a:pt x="413377" y="123204"/>
                    <a:pt x="428493" y="121798"/>
                  </a:cubicBezTo>
                  <a:cubicBezTo>
                    <a:pt x="439624" y="120743"/>
                    <a:pt x="443842" y="128125"/>
                    <a:pt x="443374" y="138554"/>
                  </a:cubicBezTo>
                  <a:cubicBezTo>
                    <a:pt x="439741" y="221512"/>
                    <a:pt x="406582" y="289824"/>
                    <a:pt x="342136" y="342669"/>
                  </a:cubicBezTo>
                  <a:cubicBezTo>
                    <a:pt x="335692" y="347942"/>
                    <a:pt x="328310" y="348411"/>
                    <a:pt x="320577" y="348411"/>
                  </a:cubicBezTo>
                  <a:cubicBezTo>
                    <a:pt x="287299" y="348411"/>
                    <a:pt x="254139" y="348411"/>
                    <a:pt x="220862" y="348411"/>
                  </a:cubicBezTo>
                  <a:close/>
                  <a:moveTo>
                    <a:pt x="222386" y="330132"/>
                  </a:moveTo>
                  <a:cubicBezTo>
                    <a:pt x="252968" y="330132"/>
                    <a:pt x="283433" y="330014"/>
                    <a:pt x="314015" y="330132"/>
                  </a:cubicBezTo>
                  <a:cubicBezTo>
                    <a:pt x="322686" y="330132"/>
                    <a:pt x="329482" y="327788"/>
                    <a:pt x="336278" y="322164"/>
                  </a:cubicBezTo>
                  <a:cubicBezTo>
                    <a:pt x="380452" y="284786"/>
                    <a:pt x="407753" y="237682"/>
                    <a:pt x="419353" y="181322"/>
                  </a:cubicBezTo>
                  <a:cubicBezTo>
                    <a:pt x="427673" y="141600"/>
                    <a:pt x="427438" y="141483"/>
                    <a:pt x="386662" y="141483"/>
                  </a:cubicBezTo>
                  <a:cubicBezTo>
                    <a:pt x="357919" y="141483"/>
                    <a:pt x="343074" y="155934"/>
                    <a:pt x="342136" y="184837"/>
                  </a:cubicBezTo>
                  <a:cubicBezTo>
                    <a:pt x="341433" y="206748"/>
                    <a:pt x="331122" y="218231"/>
                    <a:pt x="309562" y="219989"/>
                  </a:cubicBezTo>
                  <a:cubicBezTo>
                    <a:pt x="302532" y="220575"/>
                    <a:pt x="297259" y="221629"/>
                    <a:pt x="293275" y="228425"/>
                  </a:cubicBezTo>
                  <a:cubicBezTo>
                    <a:pt x="284839" y="242838"/>
                    <a:pt x="272418" y="248579"/>
                    <a:pt x="255897" y="243658"/>
                  </a:cubicBezTo>
                  <a:cubicBezTo>
                    <a:pt x="239024" y="238619"/>
                    <a:pt x="233634" y="225613"/>
                    <a:pt x="233283" y="209678"/>
                  </a:cubicBezTo>
                  <a:cubicBezTo>
                    <a:pt x="232931" y="191633"/>
                    <a:pt x="233048" y="173706"/>
                    <a:pt x="233166" y="155661"/>
                  </a:cubicBezTo>
                  <a:cubicBezTo>
                    <a:pt x="233166" y="147576"/>
                    <a:pt x="230939" y="141717"/>
                    <a:pt x="221448" y="141717"/>
                  </a:cubicBezTo>
                  <a:cubicBezTo>
                    <a:pt x="157706" y="141717"/>
                    <a:pt x="93847" y="141717"/>
                    <a:pt x="30105" y="141717"/>
                  </a:cubicBezTo>
                  <a:cubicBezTo>
                    <a:pt x="21903" y="141717"/>
                    <a:pt x="18387" y="145350"/>
                    <a:pt x="19325" y="153903"/>
                  </a:cubicBezTo>
                  <a:cubicBezTo>
                    <a:pt x="26472" y="220809"/>
                    <a:pt x="54828" y="276701"/>
                    <a:pt x="105330" y="321344"/>
                  </a:cubicBezTo>
                  <a:cubicBezTo>
                    <a:pt x="112712" y="327905"/>
                    <a:pt x="120914" y="330366"/>
                    <a:pt x="130756" y="330249"/>
                  </a:cubicBezTo>
                  <a:cubicBezTo>
                    <a:pt x="161338" y="329897"/>
                    <a:pt x="191804" y="330132"/>
                    <a:pt x="222386" y="330132"/>
                  </a:cubicBezTo>
                  <a:close/>
                  <a:moveTo>
                    <a:pt x="253085" y="152497"/>
                  </a:moveTo>
                  <a:lnTo>
                    <a:pt x="253202" y="152497"/>
                  </a:lnTo>
                  <a:cubicBezTo>
                    <a:pt x="253202" y="171011"/>
                    <a:pt x="253085" y="189524"/>
                    <a:pt x="253202" y="208037"/>
                  </a:cubicBezTo>
                  <a:cubicBezTo>
                    <a:pt x="253202" y="216708"/>
                    <a:pt x="255311" y="225379"/>
                    <a:pt x="266325" y="225027"/>
                  </a:cubicBezTo>
                  <a:cubicBezTo>
                    <a:pt x="276051" y="224676"/>
                    <a:pt x="278160" y="216942"/>
                    <a:pt x="278277" y="208623"/>
                  </a:cubicBezTo>
                  <a:cubicBezTo>
                    <a:pt x="278277" y="203702"/>
                    <a:pt x="278394" y="198781"/>
                    <a:pt x="278394" y="193859"/>
                  </a:cubicBezTo>
                  <a:cubicBezTo>
                    <a:pt x="278394" y="167730"/>
                    <a:pt x="278394" y="141483"/>
                    <a:pt x="278394" y="115353"/>
                  </a:cubicBezTo>
                  <a:cubicBezTo>
                    <a:pt x="278394" y="108557"/>
                    <a:pt x="277222" y="99184"/>
                    <a:pt x="287182" y="98949"/>
                  </a:cubicBezTo>
                  <a:cubicBezTo>
                    <a:pt x="298548" y="98715"/>
                    <a:pt x="296556" y="108792"/>
                    <a:pt x="296556" y="116056"/>
                  </a:cubicBezTo>
                  <a:cubicBezTo>
                    <a:pt x="296673" y="131875"/>
                    <a:pt x="296439" y="147693"/>
                    <a:pt x="296556" y="163512"/>
                  </a:cubicBezTo>
                  <a:cubicBezTo>
                    <a:pt x="296556" y="171714"/>
                    <a:pt x="296673" y="179916"/>
                    <a:pt x="297845" y="187884"/>
                  </a:cubicBezTo>
                  <a:cubicBezTo>
                    <a:pt x="298665" y="194094"/>
                    <a:pt x="302298" y="199132"/>
                    <a:pt x="309680" y="199249"/>
                  </a:cubicBezTo>
                  <a:cubicBezTo>
                    <a:pt x="317061" y="199367"/>
                    <a:pt x="320577" y="194797"/>
                    <a:pt x="321748" y="188352"/>
                  </a:cubicBezTo>
                  <a:cubicBezTo>
                    <a:pt x="322803" y="181908"/>
                    <a:pt x="323506" y="175346"/>
                    <a:pt x="323623" y="168902"/>
                  </a:cubicBezTo>
                  <a:cubicBezTo>
                    <a:pt x="323857" y="146521"/>
                    <a:pt x="324209" y="124141"/>
                    <a:pt x="323623" y="101879"/>
                  </a:cubicBezTo>
                  <a:cubicBezTo>
                    <a:pt x="323271" y="89575"/>
                    <a:pt x="328544" y="83834"/>
                    <a:pt x="340262" y="82311"/>
                  </a:cubicBezTo>
                  <a:cubicBezTo>
                    <a:pt x="347292" y="81373"/>
                    <a:pt x="354205" y="79733"/>
                    <a:pt x="361001" y="77975"/>
                  </a:cubicBezTo>
                  <a:cubicBezTo>
                    <a:pt x="367446" y="76335"/>
                    <a:pt x="368266" y="73054"/>
                    <a:pt x="364048" y="67430"/>
                  </a:cubicBezTo>
                  <a:cubicBezTo>
                    <a:pt x="339207" y="33918"/>
                    <a:pt x="264802" y="34035"/>
                    <a:pt x="239024" y="67781"/>
                  </a:cubicBezTo>
                  <a:cubicBezTo>
                    <a:pt x="235626" y="72234"/>
                    <a:pt x="234572" y="75866"/>
                    <a:pt x="240313" y="77858"/>
                  </a:cubicBezTo>
                  <a:cubicBezTo>
                    <a:pt x="253202" y="82311"/>
                    <a:pt x="252968" y="92739"/>
                    <a:pt x="252851" y="103285"/>
                  </a:cubicBezTo>
                  <a:cubicBezTo>
                    <a:pt x="252851" y="119689"/>
                    <a:pt x="252851" y="135976"/>
                    <a:pt x="252851" y="152380"/>
                  </a:cubicBezTo>
                  <a:close/>
                  <a:moveTo>
                    <a:pt x="146692" y="121681"/>
                  </a:moveTo>
                  <a:lnTo>
                    <a:pt x="146692" y="121681"/>
                  </a:lnTo>
                  <a:cubicBezTo>
                    <a:pt x="157003" y="121681"/>
                    <a:pt x="167314" y="121329"/>
                    <a:pt x="177625" y="121681"/>
                  </a:cubicBezTo>
                  <a:cubicBezTo>
                    <a:pt x="186999" y="122032"/>
                    <a:pt x="192741" y="119337"/>
                    <a:pt x="194850" y="109026"/>
                  </a:cubicBezTo>
                  <a:cubicBezTo>
                    <a:pt x="197779" y="95200"/>
                    <a:pt x="202232" y="81725"/>
                    <a:pt x="211137" y="70242"/>
                  </a:cubicBezTo>
                  <a:cubicBezTo>
                    <a:pt x="217581" y="61805"/>
                    <a:pt x="213129" y="56533"/>
                    <a:pt x="205630" y="51846"/>
                  </a:cubicBezTo>
                  <a:cubicBezTo>
                    <a:pt x="162979" y="25482"/>
                    <a:pt x="104744" y="55126"/>
                    <a:pt x="100174" y="105159"/>
                  </a:cubicBezTo>
                  <a:cubicBezTo>
                    <a:pt x="99120" y="117228"/>
                    <a:pt x="103455" y="122384"/>
                    <a:pt x="115641" y="121798"/>
                  </a:cubicBezTo>
                  <a:cubicBezTo>
                    <a:pt x="125952" y="121329"/>
                    <a:pt x="136263" y="121798"/>
                    <a:pt x="146575" y="121798"/>
                  </a:cubicBezTo>
                  <a:close/>
                  <a:moveTo>
                    <a:pt x="59281" y="121329"/>
                  </a:moveTo>
                  <a:cubicBezTo>
                    <a:pt x="76974" y="125079"/>
                    <a:pt x="84122" y="117697"/>
                    <a:pt x="82247" y="100472"/>
                  </a:cubicBezTo>
                  <a:cubicBezTo>
                    <a:pt x="82012" y="98363"/>
                    <a:pt x="82950" y="96254"/>
                    <a:pt x="82950" y="94028"/>
                  </a:cubicBezTo>
                  <a:cubicBezTo>
                    <a:pt x="83067" y="87466"/>
                    <a:pt x="91269" y="79616"/>
                    <a:pt x="83887" y="74812"/>
                  </a:cubicBezTo>
                  <a:cubicBezTo>
                    <a:pt x="76740" y="70242"/>
                    <a:pt x="68303" y="75632"/>
                    <a:pt x="61038" y="79264"/>
                  </a:cubicBezTo>
                  <a:cubicBezTo>
                    <a:pt x="54008" y="82779"/>
                    <a:pt x="49087" y="88521"/>
                    <a:pt x="45220" y="95200"/>
                  </a:cubicBezTo>
                  <a:cubicBezTo>
                    <a:pt x="41470" y="101879"/>
                    <a:pt x="37135" y="109260"/>
                    <a:pt x="40416" y="116525"/>
                  </a:cubicBezTo>
                  <a:cubicBezTo>
                    <a:pt x="44048" y="124493"/>
                    <a:pt x="52953" y="120275"/>
                    <a:pt x="59164" y="121212"/>
                  </a:cubicBezTo>
                  <a:close/>
                  <a:moveTo>
                    <a:pt x="85410" y="53955"/>
                  </a:moveTo>
                  <a:cubicBezTo>
                    <a:pt x="87051" y="54189"/>
                    <a:pt x="88691" y="54306"/>
                    <a:pt x="90214" y="54658"/>
                  </a:cubicBezTo>
                  <a:cubicBezTo>
                    <a:pt x="104744" y="57118"/>
                    <a:pt x="109665" y="42823"/>
                    <a:pt x="119742" y="37433"/>
                  </a:cubicBezTo>
                  <a:cubicBezTo>
                    <a:pt x="123374" y="35441"/>
                    <a:pt x="121265" y="31575"/>
                    <a:pt x="118805" y="29231"/>
                  </a:cubicBezTo>
                  <a:cubicBezTo>
                    <a:pt x="110720" y="21498"/>
                    <a:pt x="100760" y="19857"/>
                    <a:pt x="90097" y="21146"/>
                  </a:cubicBezTo>
                  <a:cubicBezTo>
                    <a:pt x="82129" y="22084"/>
                    <a:pt x="75685" y="25950"/>
                    <a:pt x="70646" y="31926"/>
                  </a:cubicBezTo>
                  <a:cubicBezTo>
                    <a:pt x="65725" y="37902"/>
                    <a:pt x="60804" y="45284"/>
                    <a:pt x="64202" y="52549"/>
                  </a:cubicBezTo>
                  <a:cubicBezTo>
                    <a:pt x="67365" y="59345"/>
                    <a:pt x="74865" y="53603"/>
                    <a:pt x="80489" y="54072"/>
                  </a:cubicBezTo>
                  <a:cubicBezTo>
                    <a:pt x="82129" y="54189"/>
                    <a:pt x="83770" y="54072"/>
                    <a:pt x="85410" y="54072"/>
                  </a:cubicBezTo>
                  <a:close/>
                  <a:moveTo>
                    <a:pt x="367446" y="121564"/>
                  </a:moveTo>
                  <a:cubicBezTo>
                    <a:pt x="373890" y="119806"/>
                    <a:pt x="383850" y="125665"/>
                    <a:pt x="388537" y="116056"/>
                  </a:cubicBezTo>
                  <a:cubicBezTo>
                    <a:pt x="391232" y="110667"/>
                    <a:pt x="388303" y="103753"/>
                    <a:pt x="384787" y="99184"/>
                  </a:cubicBezTo>
                  <a:cubicBezTo>
                    <a:pt x="377054" y="88990"/>
                    <a:pt x="367915" y="98129"/>
                    <a:pt x="359595" y="98949"/>
                  </a:cubicBezTo>
                  <a:cubicBezTo>
                    <a:pt x="351745" y="99769"/>
                    <a:pt x="341902" y="100121"/>
                    <a:pt x="342839" y="112073"/>
                  </a:cubicBezTo>
                  <a:cubicBezTo>
                    <a:pt x="343777" y="124962"/>
                    <a:pt x="354322" y="120392"/>
                    <a:pt x="361704" y="121446"/>
                  </a:cubicBezTo>
                  <a:cubicBezTo>
                    <a:pt x="363345" y="121681"/>
                    <a:pt x="364985" y="121446"/>
                    <a:pt x="367680" y="121446"/>
                  </a:cubicBezTo>
                  <a:close/>
                </a:path>
              </a:pathLst>
            </a:custGeom>
            <a:grpFill/>
            <a:ln w="11699"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2242834C-2019-B3CC-FFB9-D1ACEF8BA4C8}"/>
                </a:ext>
              </a:extLst>
            </p:cNvPr>
            <p:cNvSpPr/>
            <p:nvPr/>
          </p:nvSpPr>
          <p:spPr>
            <a:xfrm>
              <a:off x="7120860" y="5620099"/>
              <a:ext cx="424719" cy="300393"/>
            </a:xfrm>
            <a:custGeom>
              <a:gdLst>
                <a:gd name="connsiteX0" fmla="*/ 132528 w 424719"/>
                <a:gd name="connsiteY0" fmla="*/ 94169 h 300393"/>
                <a:gd name="connsiteX1" fmla="*/ 237163 w 424719"/>
                <a:gd name="connsiteY1" fmla="*/ 94286 h 300393"/>
                <a:gd name="connsiteX2" fmla="*/ 260715 w 424719"/>
                <a:gd name="connsiteY2" fmla="*/ 80577 h 300393"/>
                <a:gd name="connsiteX3" fmla="*/ 293055 w 424719"/>
                <a:gd name="connsiteY3" fmla="*/ 19998 h 300393"/>
                <a:gd name="connsiteX4" fmla="*/ 336174 w 424719"/>
                <a:gd name="connsiteY4" fmla="*/ 4414 h 300393"/>
                <a:gd name="connsiteX5" fmla="*/ 342150 w 424719"/>
                <a:gd name="connsiteY5" fmla="*/ 49760 h 300393"/>
                <a:gd name="connsiteX6" fmla="*/ 319536 w 424719"/>
                <a:gd name="connsiteY6" fmla="*/ 81866 h 300393"/>
                <a:gd name="connsiteX7" fmla="*/ 326097 w 424719"/>
                <a:gd name="connsiteY7" fmla="*/ 94286 h 300393"/>
                <a:gd name="connsiteX8" fmla="*/ 399682 w 424719"/>
                <a:gd name="connsiteY8" fmla="*/ 94286 h 300393"/>
                <a:gd name="connsiteX9" fmla="*/ 422414 w 424719"/>
                <a:gd name="connsiteY9" fmla="*/ 105418 h 300393"/>
                <a:gd name="connsiteX10" fmla="*/ 414915 w 424719"/>
                <a:gd name="connsiteY10" fmla="*/ 137757 h 300393"/>
                <a:gd name="connsiteX11" fmla="*/ 406947 w 424719"/>
                <a:gd name="connsiteY11" fmla="*/ 156271 h 300393"/>
                <a:gd name="connsiteX12" fmla="*/ 333948 w 424719"/>
                <a:gd name="connsiteY12" fmla="*/ 291020 h 300393"/>
                <a:gd name="connsiteX13" fmla="*/ 308756 w 424719"/>
                <a:gd name="connsiteY13" fmla="*/ 300394 h 300393"/>
                <a:gd name="connsiteX14" fmla="*/ 117412 w 424719"/>
                <a:gd name="connsiteY14" fmla="*/ 300394 h 300393"/>
                <a:gd name="connsiteX15" fmla="*/ 86713 w 424719"/>
                <a:gd name="connsiteY15" fmla="*/ 287622 h 300393"/>
                <a:gd name="connsiteX16" fmla="*/ 17698 w 424719"/>
                <a:gd name="connsiteY16" fmla="*/ 155685 h 300393"/>
                <a:gd name="connsiteX17" fmla="*/ 10082 w 424719"/>
                <a:gd name="connsiteY17" fmla="*/ 138695 h 300393"/>
                <a:gd name="connsiteX18" fmla="*/ 2231 w 424719"/>
                <a:gd name="connsiteY18" fmla="*/ 106472 h 300393"/>
                <a:gd name="connsiteX19" fmla="*/ 26252 w 424719"/>
                <a:gd name="connsiteY19" fmla="*/ 94169 h 300393"/>
                <a:gd name="connsiteX20" fmla="*/ 132528 w 424719"/>
                <a:gd name="connsiteY20" fmla="*/ 94169 h 300393"/>
                <a:gd name="connsiteX21" fmla="*/ 214900 w 424719"/>
                <a:gd name="connsiteY21" fmla="*/ 140218 h 300393"/>
                <a:gd name="connsiteX22" fmla="*/ 61287 w 424719"/>
                <a:gd name="connsiteY22" fmla="*/ 140218 h 300393"/>
                <a:gd name="connsiteX23" fmla="*/ 39258 w 424719"/>
                <a:gd name="connsiteY23" fmla="*/ 168105 h 300393"/>
                <a:gd name="connsiteX24" fmla="*/ 97142 w 424719"/>
                <a:gd name="connsiteY24" fmla="*/ 270280 h 300393"/>
                <a:gd name="connsiteX25" fmla="*/ 121865 w 424719"/>
                <a:gd name="connsiteY25" fmla="*/ 280357 h 300393"/>
                <a:gd name="connsiteX26" fmla="*/ 303249 w 424719"/>
                <a:gd name="connsiteY26" fmla="*/ 280357 h 300393"/>
                <a:gd name="connsiteX27" fmla="*/ 324340 w 424719"/>
                <a:gd name="connsiteY27" fmla="*/ 273327 h 300393"/>
                <a:gd name="connsiteX28" fmla="*/ 387145 w 424719"/>
                <a:gd name="connsiteY28" fmla="*/ 159903 h 300393"/>
                <a:gd name="connsiteX29" fmla="*/ 370272 w 424719"/>
                <a:gd name="connsiteY29" fmla="*/ 139984 h 300393"/>
                <a:gd name="connsiteX30" fmla="*/ 215018 w 424719"/>
                <a:gd name="connsiteY30" fmla="*/ 140335 h 300393"/>
                <a:gd name="connsiteX31" fmla="*/ 25900 w 424719"/>
                <a:gd name="connsiteY31" fmla="*/ 115494 h 300393"/>
                <a:gd name="connsiteX32" fmla="*/ 25900 w 424719"/>
                <a:gd name="connsiteY32" fmla="*/ 118072 h 300393"/>
                <a:gd name="connsiteX33" fmla="*/ 401440 w 424719"/>
                <a:gd name="connsiteY33" fmla="*/ 118072 h 300393"/>
                <a:gd name="connsiteX34" fmla="*/ 401440 w 424719"/>
                <a:gd name="connsiteY34" fmla="*/ 115494 h 300393"/>
                <a:gd name="connsiteX35" fmla="*/ 25900 w 424719"/>
                <a:gd name="connsiteY35" fmla="*/ 115494 h 300393"/>
                <a:gd name="connsiteX36" fmla="*/ 283095 w 424719"/>
                <a:gd name="connsiteY36" fmla="*/ 93114 h 300393"/>
                <a:gd name="connsiteX37" fmla="*/ 291297 w 424719"/>
                <a:gd name="connsiteY37" fmla="*/ 88428 h 300393"/>
                <a:gd name="connsiteX38" fmla="*/ 327738 w 424719"/>
                <a:gd name="connsiteY38" fmla="*/ 36637 h 300393"/>
                <a:gd name="connsiteX39" fmla="*/ 325980 w 424719"/>
                <a:gd name="connsiteY39" fmla="*/ 22342 h 300393"/>
                <a:gd name="connsiteX40" fmla="*/ 311568 w 424719"/>
                <a:gd name="connsiteY40" fmla="*/ 27380 h 300393"/>
                <a:gd name="connsiteX41" fmla="*/ 280751 w 424719"/>
                <a:gd name="connsiteY41" fmla="*/ 84561 h 300393"/>
                <a:gd name="connsiteX42" fmla="*/ 283095 w 424719"/>
                <a:gd name="connsiteY42" fmla="*/ 93114 h 300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4719" h="300393">
                  <a:moveTo>
                    <a:pt x="132528" y="94169"/>
                  </a:moveTo>
                  <a:cubicBezTo>
                    <a:pt x="167445" y="94169"/>
                    <a:pt x="202363" y="93935"/>
                    <a:pt x="237163" y="94286"/>
                  </a:cubicBezTo>
                  <a:cubicBezTo>
                    <a:pt x="248295" y="94403"/>
                    <a:pt x="255677" y="90537"/>
                    <a:pt x="260715" y="80577"/>
                  </a:cubicBezTo>
                  <a:cubicBezTo>
                    <a:pt x="271260" y="60189"/>
                    <a:pt x="282157" y="40152"/>
                    <a:pt x="293055" y="19998"/>
                  </a:cubicBezTo>
                  <a:cubicBezTo>
                    <a:pt x="303366" y="1016"/>
                    <a:pt x="320590" y="-5077"/>
                    <a:pt x="336174" y="4414"/>
                  </a:cubicBezTo>
                  <a:cubicBezTo>
                    <a:pt x="351993" y="13905"/>
                    <a:pt x="354336" y="31950"/>
                    <a:pt x="342150" y="49760"/>
                  </a:cubicBezTo>
                  <a:cubicBezTo>
                    <a:pt x="334768" y="60540"/>
                    <a:pt x="327269" y="71320"/>
                    <a:pt x="319536" y="81866"/>
                  </a:cubicBezTo>
                  <a:cubicBezTo>
                    <a:pt x="313091" y="90771"/>
                    <a:pt x="315435" y="94286"/>
                    <a:pt x="326097" y="94286"/>
                  </a:cubicBezTo>
                  <a:cubicBezTo>
                    <a:pt x="350587" y="94169"/>
                    <a:pt x="375193" y="94286"/>
                    <a:pt x="399682" y="94286"/>
                  </a:cubicBezTo>
                  <a:cubicBezTo>
                    <a:pt x="409173" y="94286"/>
                    <a:pt x="419602" y="94052"/>
                    <a:pt x="422414" y="105418"/>
                  </a:cubicBezTo>
                  <a:cubicBezTo>
                    <a:pt x="425343" y="117018"/>
                    <a:pt x="427687" y="129790"/>
                    <a:pt x="414915" y="137757"/>
                  </a:cubicBezTo>
                  <a:cubicBezTo>
                    <a:pt x="407533" y="142327"/>
                    <a:pt x="407884" y="149240"/>
                    <a:pt x="406947" y="156271"/>
                  </a:cubicBezTo>
                  <a:cubicBezTo>
                    <a:pt x="399448" y="210287"/>
                    <a:pt x="376013" y="255633"/>
                    <a:pt x="333948" y="291020"/>
                  </a:cubicBezTo>
                  <a:cubicBezTo>
                    <a:pt x="326332" y="297347"/>
                    <a:pt x="318598" y="300394"/>
                    <a:pt x="308756" y="300394"/>
                  </a:cubicBezTo>
                  <a:cubicBezTo>
                    <a:pt x="245014" y="300159"/>
                    <a:pt x="181154" y="300159"/>
                    <a:pt x="117412" y="300394"/>
                  </a:cubicBezTo>
                  <a:cubicBezTo>
                    <a:pt x="104992" y="300394"/>
                    <a:pt x="95501" y="295824"/>
                    <a:pt x="86713" y="287622"/>
                  </a:cubicBezTo>
                  <a:cubicBezTo>
                    <a:pt x="48163" y="251767"/>
                    <a:pt x="24377" y="208178"/>
                    <a:pt x="17698" y="155685"/>
                  </a:cubicBezTo>
                  <a:cubicBezTo>
                    <a:pt x="16878" y="149240"/>
                    <a:pt x="16995" y="142913"/>
                    <a:pt x="10082" y="138695"/>
                  </a:cubicBezTo>
                  <a:cubicBezTo>
                    <a:pt x="-2690" y="130727"/>
                    <a:pt x="-815" y="118189"/>
                    <a:pt x="2231" y="106472"/>
                  </a:cubicBezTo>
                  <a:cubicBezTo>
                    <a:pt x="5395" y="94403"/>
                    <a:pt x="16175" y="94169"/>
                    <a:pt x="26252" y="94169"/>
                  </a:cubicBezTo>
                  <a:cubicBezTo>
                    <a:pt x="61638" y="94169"/>
                    <a:pt x="97142" y="94169"/>
                    <a:pt x="132528" y="94169"/>
                  </a:cubicBezTo>
                  <a:close/>
                  <a:moveTo>
                    <a:pt x="214900" y="140218"/>
                  </a:moveTo>
                  <a:cubicBezTo>
                    <a:pt x="163696" y="140218"/>
                    <a:pt x="112491" y="140218"/>
                    <a:pt x="61287" y="140218"/>
                  </a:cubicBezTo>
                  <a:cubicBezTo>
                    <a:pt x="36797" y="140218"/>
                    <a:pt x="33751" y="143850"/>
                    <a:pt x="39258" y="168105"/>
                  </a:cubicBezTo>
                  <a:cubicBezTo>
                    <a:pt x="48163" y="207944"/>
                    <a:pt x="67028" y="242276"/>
                    <a:pt x="97142" y="270280"/>
                  </a:cubicBezTo>
                  <a:cubicBezTo>
                    <a:pt x="104406" y="277076"/>
                    <a:pt x="111905" y="280357"/>
                    <a:pt x="121865" y="280357"/>
                  </a:cubicBezTo>
                  <a:cubicBezTo>
                    <a:pt x="182326" y="280123"/>
                    <a:pt x="242788" y="280240"/>
                    <a:pt x="303249" y="280357"/>
                  </a:cubicBezTo>
                  <a:cubicBezTo>
                    <a:pt x="311099" y="280357"/>
                    <a:pt x="318012" y="278951"/>
                    <a:pt x="324340" y="273327"/>
                  </a:cubicBezTo>
                  <a:cubicBezTo>
                    <a:pt x="358671" y="242862"/>
                    <a:pt x="379411" y="205132"/>
                    <a:pt x="387145" y="159903"/>
                  </a:cubicBezTo>
                  <a:cubicBezTo>
                    <a:pt x="389723" y="144905"/>
                    <a:pt x="386207" y="139749"/>
                    <a:pt x="370272" y="139984"/>
                  </a:cubicBezTo>
                  <a:cubicBezTo>
                    <a:pt x="318481" y="140804"/>
                    <a:pt x="266808" y="140335"/>
                    <a:pt x="215018" y="140335"/>
                  </a:cubicBezTo>
                  <a:close/>
                  <a:moveTo>
                    <a:pt x="25900" y="115494"/>
                  </a:moveTo>
                  <a:cubicBezTo>
                    <a:pt x="25900" y="116315"/>
                    <a:pt x="25900" y="117252"/>
                    <a:pt x="25900" y="118072"/>
                  </a:cubicBezTo>
                  <a:lnTo>
                    <a:pt x="401440" y="118072"/>
                  </a:lnTo>
                  <a:cubicBezTo>
                    <a:pt x="401440" y="117252"/>
                    <a:pt x="401440" y="116315"/>
                    <a:pt x="401440" y="115494"/>
                  </a:cubicBezTo>
                  <a:lnTo>
                    <a:pt x="25900" y="115494"/>
                  </a:lnTo>
                  <a:close/>
                  <a:moveTo>
                    <a:pt x="283095" y="93114"/>
                  </a:moveTo>
                  <a:cubicBezTo>
                    <a:pt x="286845" y="93114"/>
                    <a:pt x="289423" y="91122"/>
                    <a:pt x="291297" y="88428"/>
                  </a:cubicBezTo>
                  <a:cubicBezTo>
                    <a:pt x="303483" y="71203"/>
                    <a:pt x="315669" y="53979"/>
                    <a:pt x="327738" y="36637"/>
                  </a:cubicBezTo>
                  <a:cubicBezTo>
                    <a:pt x="331370" y="31481"/>
                    <a:pt x="331370" y="26209"/>
                    <a:pt x="325980" y="22342"/>
                  </a:cubicBezTo>
                  <a:cubicBezTo>
                    <a:pt x="319301" y="17655"/>
                    <a:pt x="314615" y="21639"/>
                    <a:pt x="311568" y="27380"/>
                  </a:cubicBezTo>
                  <a:cubicBezTo>
                    <a:pt x="301140" y="46362"/>
                    <a:pt x="290945" y="65462"/>
                    <a:pt x="280751" y="84561"/>
                  </a:cubicBezTo>
                  <a:cubicBezTo>
                    <a:pt x="278877" y="87959"/>
                    <a:pt x="277119" y="91826"/>
                    <a:pt x="283095" y="93114"/>
                  </a:cubicBezTo>
                  <a:close/>
                </a:path>
              </a:pathLst>
            </a:custGeom>
            <a:grpFill/>
            <a:ln w="11699"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386A7E67-BABE-81ED-AEC6-659FF2BDF605}"/>
                </a:ext>
              </a:extLst>
            </p:cNvPr>
            <p:cNvSpPr/>
            <p:nvPr/>
          </p:nvSpPr>
          <p:spPr>
            <a:xfrm>
              <a:off x="6461794" y="5663945"/>
              <a:ext cx="441996" cy="175385"/>
            </a:xfrm>
            <a:custGeom>
              <a:gdLst>
                <a:gd name="connsiteX0" fmla="*/ 222016 w 441996"/>
                <a:gd name="connsiteY0" fmla="*/ 175229 h 175385"/>
                <a:gd name="connsiteX1" fmla="*/ 74847 w 441996"/>
                <a:gd name="connsiteY1" fmla="*/ 175229 h 175385"/>
                <a:gd name="connsiteX2" fmla="*/ 559 w 441996"/>
                <a:gd name="connsiteY2" fmla="*/ 115002 h 175385"/>
                <a:gd name="connsiteX3" fmla="*/ 12979 w 441996"/>
                <a:gd name="connsiteY3" fmla="*/ 95083 h 175385"/>
                <a:gd name="connsiteX4" fmla="*/ 21416 w 441996"/>
                <a:gd name="connsiteY4" fmla="*/ 80319 h 175385"/>
                <a:gd name="connsiteX5" fmla="*/ 35945 w 441996"/>
                <a:gd name="connsiteY5" fmla="*/ 18920 h 175385"/>
                <a:gd name="connsiteX6" fmla="*/ 75667 w 441996"/>
                <a:gd name="connsiteY6" fmla="*/ 11070 h 175385"/>
                <a:gd name="connsiteX7" fmla="*/ 102148 w 441996"/>
                <a:gd name="connsiteY7" fmla="*/ 15757 h 175385"/>
                <a:gd name="connsiteX8" fmla="*/ 116677 w 441996"/>
                <a:gd name="connsiteY8" fmla="*/ 24545 h 175385"/>
                <a:gd name="connsiteX9" fmla="*/ 125583 w 441996"/>
                <a:gd name="connsiteY9" fmla="*/ 48682 h 175385"/>
                <a:gd name="connsiteX10" fmla="*/ 136480 w 441996"/>
                <a:gd name="connsiteY10" fmla="*/ 47159 h 175385"/>
                <a:gd name="connsiteX11" fmla="*/ 152767 w 441996"/>
                <a:gd name="connsiteY11" fmla="*/ 36965 h 175385"/>
                <a:gd name="connsiteX12" fmla="*/ 263964 w 441996"/>
                <a:gd name="connsiteY12" fmla="*/ 36965 h 175385"/>
                <a:gd name="connsiteX13" fmla="*/ 280017 w 441996"/>
                <a:gd name="connsiteY13" fmla="*/ 55010 h 175385"/>
                <a:gd name="connsiteX14" fmla="*/ 282243 w 441996"/>
                <a:gd name="connsiteY14" fmla="*/ 64969 h 175385"/>
                <a:gd name="connsiteX15" fmla="*/ 291969 w 441996"/>
                <a:gd name="connsiteY15" fmla="*/ 60165 h 175385"/>
                <a:gd name="connsiteX16" fmla="*/ 334737 w 441996"/>
                <a:gd name="connsiteY16" fmla="*/ 45050 h 175385"/>
                <a:gd name="connsiteX17" fmla="*/ 347977 w 441996"/>
                <a:gd name="connsiteY17" fmla="*/ 40246 h 175385"/>
                <a:gd name="connsiteX18" fmla="*/ 415000 w 441996"/>
                <a:gd name="connsiteY18" fmla="*/ 63446 h 175385"/>
                <a:gd name="connsiteX19" fmla="*/ 418398 w 441996"/>
                <a:gd name="connsiteY19" fmla="*/ 82780 h 175385"/>
                <a:gd name="connsiteX20" fmla="*/ 429178 w 441996"/>
                <a:gd name="connsiteY20" fmla="*/ 94848 h 175385"/>
                <a:gd name="connsiteX21" fmla="*/ 441598 w 441996"/>
                <a:gd name="connsiteY21" fmla="*/ 115119 h 175385"/>
                <a:gd name="connsiteX22" fmla="*/ 370826 w 441996"/>
                <a:gd name="connsiteY22" fmla="*/ 175112 h 175385"/>
                <a:gd name="connsiteX23" fmla="*/ 222016 w 441996"/>
                <a:gd name="connsiteY23" fmla="*/ 175229 h 175385"/>
                <a:gd name="connsiteX24" fmla="*/ 220727 w 441996"/>
                <a:gd name="connsiteY24" fmla="*/ 113362 h 175385"/>
                <a:gd name="connsiteX25" fmla="*/ 220727 w 441996"/>
                <a:gd name="connsiteY25" fmla="*/ 113362 h 175385"/>
                <a:gd name="connsiteX26" fmla="*/ 34305 w 441996"/>
                <a:gd name="connsiteY26" fmla="*/ 113362 h 175385"/>
                <a:gd name="connsiteX27" fmla="*/ 25634 w 441996"/>
                <a:gd name="connsiteY27" fmla="*/ 128711 h 175385"/>
                <a:gd name="connsiteX28" fmla="*/ 68051 w 441996"/>
                <a:gd name="connsiteY28" fmla="*/ 155075 h 175385"/>
                <a:gd name="connsiteX29" fmla="*/ 375513 w 441996"/>
                <a:gd name="connsiteY29" fmla="*/ 155075 h 175385"/>
                <a:gd name="connsiteX30" fmla="*/ 414063 w 441996"/>
                <a:gd name="connsiteY30" fmla="*/ 133515 h 175385"/>
                <a:gd name="connsiteX31" fmla="*/ 418867 w 441996"/>
                <a:gd name="connsiteY31" fmla="*/ 117111 h 175385"/>
                <a:gd name="connsiteX32" fmla="*/ 403986 w 441996"/>
                <a:gd name="connsiteY32" fmla="*/ 113362 h 175385"/>
                <a:gd name="connsiteX33" fmla="*/ 220844 w 441996"/>
                <a:gd name="connsiteY33" fmla="*/ 113362 h 175385"/>
                <a:gd name="connsiteX34" fmla="*/ 209244 w 441996"/>
                <a:gd name="connsiteY34" fmla="*/ 57001 h 175385"/>
                <a:gd name="connsiteX35" fmla="*/ 171749 w 441996"/>
                <a:gd name="connsiteY35" fmla="*/ 57001 h 175385"/>
                <a:gd name="connsiteX36" fmla="*/ 160149 w 441996"/>
                <a:gd name="connsiteY36" fmla="*/ 60868 h 175385"/>
                <a:gd name="connsiteX37" fmla="*/ 178896 w 441996"/>
                <a:gd name="connsiteY37" fmla="*/ 94966 h 175385"/>
                <a:gd name="connsiteX38" fmla="*/ 231156 w 441996"/>
                <a:gd name="connsiteY38" fmla="*/ 94966 h 175385"/>
                <a:gd name="connsiteX39" fmla="*/ 257285 w 441996"/>
                <a:gd name="connsiteY39" fmla="*/ 71765 h 175385"/>
                <a:gd name="connsiteX40" fmla="*/ 243459 w 441996"/>
                <a:gd name="connsiteY40" fmla="*/ 56767 h 175385"/>
                <a:gd name="connsiteX41" fmla="*/ 209244 w 441996"/>
                <a:gd name="connsiteY41" fmla="*/ 56884 h 175385"/>
                <a:gd name="connsiteX42" fmla="*/ 74847 w 441996"/>
                <a:gd name="connsiteY42" fmla="*/ 62860 h 175385"/>
                <a:gd name="connsiteX43" fmla="*/ 67348 w 441996"/>
                <a:gd name="connsiteY43" fmla="*/ 29935 h 175385"/>
                <a:gd name="connsiteX44" fmla="*/ 51881 w 441996"/>
                <a:gd name="connsiteY44" fmla="*/ 31692 h 175385"/>
                <a:gd name="connsiteX45" fmla="*/ 41569 w 441996"/>
                <a:gd name="connsiteY45" fmla="*/ 75749 h 175385"/>
                <a:gd name="connsiteX46" fmla="*/ 68519 w 441996"/>
                <a:gd name="connsiteY46" fmla="*/ 95200 h 175385"/>
                <a:gd name="connsiteX47" fmla="*/ 75784 w 441996"/>
                <a:gd name="connsiteY47" fmla="*/ 75046 h 175385"/>
                <a:gd name="connsiteX48" fmla="*/ 74847 w 441996"/>
                <a:gd name="connsiteY48" fmla="*/ 62860 h 175385"/>
                <a:gd name="connsiteX49" fmla="*/ 276150 w 441996"/>
                <a:gd name="connsiteY49" fmla="*/ 88521 h 175385"/>
                <a:gd name="connsiteX50" fmla="*/ 276970 w 441996"/>
                <a:gd name="connsiteY50" fmla="*/ 94614 h 175385"/>
                <a:gd name="connsiteX51" fmla="*/ 349032 w 441996"/>
                <a:gd name="connsiteY51" fmla="*/ 94497 h 175385"/>
                <a:gd name="connsiteX52" fmla="*/ 354422 w 441996"/>
                <a:gd name="connsiteY52" fmla="*/ 84889 h 175385"/>
                <a:gd name="connsiteX53" fmla="*/ 315520 w 441996"/>
                <a:gd name="connsiteY53" fmla="*/ 67430 h 175385"/>
                <a:gd name="connsiteX54" fmla="*/ 276150 w 441996"/>
                <a:gd name="connsiteY54" fmla="*/ 88638 h 175385"/>
                <a:gd name="connsiteX55" fmla="*/ 100507 w 441996"/>
                <a:gd name="connsiteY55" fmla="*/ 46690 h 175385"/>
                <a:gd name="connsiteX56" fmla="*/ 102265 w 441996"/>
                <a:gd name="connsiteY56" fmla="*/ 89927 h 175385"/>
                <a:gd name="connsiteX57" fmla="*/ 133082 w 441996"/>
                <a:gd name="connsiteY57" fmla="*/ 94380 h 175385"/>
                <a:gd name="connsiteX58" fmla="*/ 141870 w 441996"/>
                <a:gd name="connsiteY58" fmla="*/ 88521 h 175385"/>
                <a:gd name="connsiteX59" fmla="*/ 135777 w 441996"/>
                <a:gd name="connsiteY59" fmla="*/ 78327 h 175385"/>
                <a:gd name="connsiteX60" fmla="*/ 100625 w 441996"/>
                <a:gd name="connsiteY60" fmla="*/ 46807 h 175385"/>
                <a:gd name="connsiteX61" fmla="*/ 398127 w 441996"/>
                <a:gd name="connsiteY61" fmla="*/ 79616 h 175385"/>
                <a:gd name="connsiteX62" fmla="*/ 386293 w 441996"/>
                <a:gd name="connsiteY62" fmla="*/ 51846 h 175385"/>
                <a:gd name="connsiteX63" fmla="*/ 365553 w 441996"/>
                <a:gd name="connsiteY63" fmla="*/ 51846 h 175385"/>
                <a:gd name="connsiteX64" fmla="*/ 367193 w 441996"/>
                <a:gd name="connsiteY64" fmla="*/ 66961 h 175385"/>
                <a:gd name="connsiteX65" fmla="*/ 374810 w 441996"/>
                <a:gd name="connsiteY65" fmla="*/ 83131 h 175385"/>
                <a:gd name="connsiteX66" fmla="*/ 389339 w 441996"/>
                <a:gd name="connsiteY66" fmla="*/ 94731 h 175385"/>
                <a:gd name="connsiteX67" fmla="*/ 398127 w 441996"/>
                <a:gd name="connsiteY67" fmla="*/ 79733 h 175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996" h="175385">
                  <a:moveTo>
                    <a:pt x="222016" y="175229"/>
                  </a:moveTo>
                  <a:cubicBezTo>
                    <a:pt x="172921" y="175229"/>
                    <a:pt x="123825" y="175581"/>
                    <a:pt x="74847" y="175229"/>
                  </a:cubicBezTo>
                  <a:cubicBezTo>
                    <a:pt x="35008" y="174878"/>
                    <a:pt x="5949" y="150740"/>
                    <a:pt x="559" y="115002"/>
                  </a:cubicBezTo>
                  <a:cubicBezTo>
                    <a:pt x="-964" y="104691"/>
                    <a:pt x="-144" y="96254"/>
                    <a:pt x="12979" y="95083"/>
                  </a:cubicBezTo>
                  <a:cubicBezTo>
                    <a:pt x="22471" y="94145"/>
                    <a:pt x="21767" y="86881"/>
                    <a:pt x="21416" y="80319"/>
                  </a:cubicBezTo>
                  <a:cubicBezTo>
                    <a:pt x="20478" y="58408"/>
                    <a:pt x="26571" y="38254"/>
                    <a:pt x="35945" y="18920"/>
                  </a:cubicBezTo>
                  <a:cubicBezTo>
                    <a:pt x="46960" y="-3694"/>
                    <a:pt x="56568" y="-5686"/>
                    <a:pt x="75667" y="11070"/>
                  </a:cubicBezTo>
                  <a:cubicBezTo>
                    <a:pt x="83869" y="18334"/>
                    <a:pt x="89025" y="29583"/>
                    <a:pt x="102148" y="15757"/>
                  </a:cubicBezTo>
                  <a:cubicBezTo>
                    <a:pt x="108241" y="9429"/>
                    <a:pt x="115271" y="16225"/>
                    <a:pt x="116677" y="24545"/>
                  </a:cubicBezTo>
                  <a:cubicBezTo>
                    <a:pt x="118201" y="33215"/>
                    <a:pt x="119490" y="41886"/>
                    <a:pt x="125583" y="48682"/>
                  </a:cubicBezTo>
                  <a:cubicBezTo>
                    <a:pt x="129567" y="53135"/>
                    <a:pt x="134253" y="57353"/>
                    <a:pt x="136480" y="47159"/>
                  </a:cubicBezTo>
                  <a:cubicBezTo>
                    <a:pt x="138472" y="38137"/>
                    <a:pt x="145268" y="36965"/>
                    <a:pt x="152767" y="36965"/>
                  </a:cubicBezTo>
                  <a:cubicBezTo>
                    <a:pt x="189794" y="36965"/>
                    <a:pt x="226937" y="36965"/>
                    <a:pt x="263964" y="36965"/>
                  </a:cubicBezTo>
                  <a:cubicBezTo>
                    <a:pt x="276267" y="36965"/>
                    <a:pt x="282594" y="41769"/>
                    <a:pt x="280017" y="55010"/>
                  </a:cubicBezTo>
                  <a:cubicBezTo>
                    <a:pt x="279314" y="58525"/>
                    <a:pt x="277322" y="63212"/>
                    <a:pt x="282243" y="64969"/>
                  </a:cubicBezTo>
                  <a:cubicBezTo>
                    <a:pt x="286227" y="66375"/>
                    <a:pt x="289391" y="62860"/>
                    <a:pt x="291969" y="60165"/>
                  </a:cubicBezTo>
                  <a:cubicBezTo>
                    <a:pt x="303686" y="47862"/>
                    <a:pt x="317629" y="42003"/>
                    <a:pt x="334737" y="45050"/>
                  </a:cubicBezTo>
                  <a:cubicBezTo>
                    <a:pt x="340126" y="45987"/>
                    <a:pt x="344228" y="43878"/>
                    <a:pt x="347977" y="40246"/>
                  </a:cubicBezTo>
                  <a:cubicBezTo>
                    <a:pt x="376567" y="13179"/>
                    <a:pt x="406446" y="33333"/>
                    <a:pt x="415000" y="63446"/>
                  </a:cubicBezTo>
                  <a:cubicBezTo>
                    <a:pt x="416758" y="69656"/>
                    <a:pt x="417812" y="76218"/>
                    <a:pt x="418398" y="82780"/>
                  </a:cubicBezTo>
                  <a:cubicBezTo>
                    <a:pt x="419101" y="89810"/>
                    <a:pt x="422030" y="94145"/>
                    <a:pt x="429178" y="94848"/>
                  </a:cubicBezTo>
                  <a:cubicBezTo>
                    <a:pt x="442536" y="96137"/>
                    <a:pt x="442653" y="105394"/>
                    <a:pt x="441598" y="115119"/>
                  </a:cubicBezTo>
                  <a:cubicBezTo>
                    <a:pt x="438200" y="148396"/>
                    <a:pt x="407618" y="174760"/>
                    <a:pt x="370826" y="175112"/>
                  </a:cubicBezTo>
                  <a:cubicBezTo>
                    <a:pt x="321262" y="175581"/>
                    <a:pt x="271580" y="175112"/>
                    <a:pt x="222016" y="175229"/>
                  </a:cubicBezTo>
                  <a:close/>
                  <a:moveTo>
                    <a:pt x="220727" y="113362"/>
                  </a:moveTo>
                  <a:lnTo>
                    <a:pt x="220727" y="113362"/>
                  </a:lnTo>
                  <a:cubicBezTo>
                    <a:pt x="158626" y="113362"/>
                    <a:pt x="96407" y="113596"/>
                    <a:pt x="34305" y="113362"/>
                  </a:cubicBezTo>
                  <a:cubicBezTo>
                    <a:pt x="20596" y="113362"/>
                    <a:pt x="19189" y="118166"/>
                    <a:pt x="25634" y="128711"/>
                  </a:cubicBezTo>
                  <a:cubicBezTo>
                    <a:pt x="35359" y="144764"/>
                    <a:pt x="49069" y="154958"/>
                    <a:pt x="68051" y="155075"/>
                  </a:cubicBezTo>
                  <a:cubicBezTo>
                    <a:pt x="170577" y="155310"/>
                    <a:pt x="272986" y="155310"/>
                    <a:pt x="375513" y="155075"/>
                  </a:cubicBezTo>
                  <a:cubicBezTo>
                    <a:pt x="392151" y="155075"/>
                    <a:pt x="404454" y="146287"/>
                    <a:pt x="414063" y="133515"/>
                  </a:cubicBezTo>
                  <a:cubicBezTo>
                    <a:pt x="417578" y="128829"/>
                    <a:pt x="421796" y="123204"/>
                    <a:pt x="418867" y="117111"/>
                  </a:cubicBezTo>
                  <a:cubicBezTo>
                    <a:pt x="415937" y="111135"/>
                    <a:pt x="409142" y="113479"/>
                    <a:pt x="403986" y="113362"/>
                  </a:cubicBezTo>
                  <a:cubicBezTo>
                    <a:pt x="342938" y="113245"/>
                    <a:pt x="281891" y="113362"/>
                    <a:pt x="220844" y="113362"/>
                  </a:cubicBezTo>
                  <a:close/>
                  <a:moveTo>
                    <a:pt x="209244" y="57001"/>
                  </a:moveTo>
                  <a:cubicBezTo>
                    <a:pt x="196707" y="57001"/>
                    <a:pt x="184169" y="57001"/>
                    <a:pt x="171749" y="57001"/>
                  </a:cubicBezTo>
                  <a:cubicBezTo>
                    <a:pt x="167648" y="57001"/>
                    <a:pt x="162844" y="55947"/>
                    <a:pt x="160149" y="60868"/>
                  </a:cubicBezTo>
                  <a:cubicBezTo>
                    <a:pt x="153938" y="72234"/>
                    <a:pt x="166124" y="94731"/>
                    <a:pt x="178896" y="94966"/>
                  </a:cubicBezTo>
                  <a:cubicBezTo>
                    <a:pt x="196355" y="95317"/>
                    <a:pt x="213697" y="95083"/>
                    <a:pt x="231156" y="94966"/>
                  </a:cubicBezTo>
                  <a:cubicBezTo>
                    <a:pt x="253653" y="94966"/>
                    <a:pt x="254004" y="94028"/>
                    <a:pt x="257285" y="71765"/>
                  </a:cubicBezTo>
                  <a:cubicBezTo>
                    <a:pt x="259160" y="59579"/>
                    <a:pt x="254825" y="56181"/>
                    <a:pt x="243459" y="56767"/>
                  </a:cubicBezTo>
                  <a:cubicBezTo>
                    <a:pt x="232093" y="57353"/>
                    <a:pt x="220610" y="56884"/>
                    <a:pt x="209244" y="56884"/>
                  </a:cubicBezTo>
                  <a:close/>
                  <a:moveTo>
                    <a:pt x="74847" y="62860"/>
                  </a:moveTo>
                  <a:cubicBezTo>
                    <a:pt x="78245" y="49971"/>
                    <a:pt x="75081" y="39191"/>
                    <a:pt x="67348" y="29935"/>
                  </a:cubicBezTo>
                  <a:cubicBezTo>
                    <a:pt x="61606" y="23021"/>
                    <a:pt x="56451" y="21381"/>
                    <a:pt x="51881" y="31692"/>
                  </a:cubicBezTo>
                  <a:cubicBezTo>
                    <a:pt x="45553" y="45753"/>
                    <a:pt x="40866" y="60048"/>
                    <a:pt x="41569" y="75749"/>
                  </a:cubicBezTo>
                  <a:cubicBezTo>
                    <a:pt x="42390" y="94145"/>
                    <a:pt x="46139" y="96723"/>
                    <a:pt x="68519" y="95200"/>
                  </a:cubicBezTo>
                  <a:cubicBezTo>
                    <a:pt x="87150" y="93911"/>
                    <a:pt x="75081" y="82194"/>
                    <a:pt x="75784" y="75046"/>
                  </a:cubicBezTo>
                  <a:cubicBezTo>
                    <a:pt x="76253" y="70828"/>
                    <a:pt x="75198" y="66375"/>
                    <a:pt x="74847" y="62860"/>
                  </a:cubicBezTo>
                  <a:close/>
                  <a:moveTo>
                    <a:pt x="276150" y="88521"/>
                  </a:moveTo>
                  <a:cubicBezTo>
                    <a:pt x="276384" y="90513"/>
                    <a:pt x="276736" y="92505"/>
                    <a:pt x="276970" y="94614"/>
                  </a:cubicBezTo>
                  <a:cubicBezTo>
                    <a:pt x="300991" y="94614"/>
                    <a:pt x="325011" y="94848"/>
                    <a:pt x="349032" y="94497"/>
                  </a:cubicBezTo>
                  <a:cubicBezTo>
                    <a:pt x="354539" y="94497"/>
                    <a:pt x="355476" y="89810"/>
                    <a:pt x="354422" y="84889"/>
                  </a:cubicBezTo>
                  <a:cubicBezTo>
                    <a:pt x="351258" y="69539"/>
                    <a:pt x="328409" y="58290"/>
                    <a:pt x="315520" y="67430"/>
                  </a:cubicBezTo>
                  <a:cubicBezTo>
                    <a:pt x="303217" y="76101"/>
                    <a:pt x="291148" y="84654"/>
                    <a:pt x="276150" y="88638"/>
                  </a:cubicBezTo>
                  <a:close/>
                  <a:moveTo>
                    <a:pt x="100507" y="46690"/>
                  </a:moveTo>
                  <a:cubicBezTo>
                    <a:pt x="91954" y="63094"/>
                    <a:pt x="93126" y="77624"/>
                    <a:pt x="102265" y="89927"/>
                  </a:cubicBezTo>
                  <a:cubicBezTo>
                    <a:pt x="109882" y="100121"/>
                    <a:pt x="122536" y="94145"/>
                    <a:pt x="133082" y="94380"/>
                  </a:cubicBezTo>
                  <a:cubicBezTo>
                    <a:pt x="136948" y="94380"/>
                    <a:pt x="140815" y="92974"/>
                    <a:pt x="141870" y="88521"/>
                  </a:cubicBezTo>
                  <a:cubicBezTo>
                    <a:pt x="143041" y="83248"/>
                    <a:pt x="140112" y="80085"/>
                    <a:pt x="135777" y="78327"/>
                  </a:cubicBezTo>
                  <a:cubicBezTo>
                    <a:pt x="120779" y="72234"/>
                    <a:pt x="108827" y="62860"/>
                    <a:pt x="100625" y="46807"/>
                  </a:cubicBezTo>
                  <a:close/>
                  <a:moveTo>
                    <a:pt x="398127" y="79616"/>
                  </a:moveTo>
                  <a:cubicBezTo>
                    <a:pt x="398361" y="68602"/>
                    <a:pt x="394026" y="59345"/>
                    <a:pt x="386293" y="51846"/>
                  </a:cubicBezTo>
                  <a:cubicBezTo>
                    <a:pt x="379731" y="45401"/>
                    <a:pt x="372349" y="46690"/>
                    <a:pt x="365553" y="51846"/>
                  </a:cubicBezTo>
                  <a:cubicBezTo>
                    <a:pt x="357937" y="57705"/>
                    <a:pt x="364381" y="62040"/>
                    <a:pt x="367193" y="66961"/>
                  </a:cubicBezTo>
                  <a:cubicBezTo>
                    <a:pt x="370123" y="72117"/>
                    <a:pt x="373286" y="77390"/>
                    <a:pt x="374810" y="83131"/>
                  </a:cubicBezTo>
                  <a:cubicBezTo>
                    <a:pt x="376919" y="90982"/>
                    <a:pt x="380317" y="96137"/>
                    <a:pt x="389339" y="94731"/>
                  </a:cubicBezTo>
                  <a:cubicBezTo>
                    <a:pt x="398244" y="93325"/>
                    <a:pt x="398010" y="86412"/>
                    <a:pt x="398127" y="79733"/>
                  </a:cubicBezTo>
                  <a:close/>
                </a:path>
              </a:pathLst>
            </a:custGeom>
            <a:grpFill/>
            <a:ln w="11699"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3C30A287-0E6F-F6AD-E8A5-F38B904EB6CD}"/>
                </a:ext>
              </a:extLst>
            </p:cNvPr>
            <p:cNvSpPr/>
            <p:nvPr/>
          </p:nvSpPr>
          <p:spPr>
            <a:xfrm>
              <a:off x="7221267" y="5531296"/>
              <a:ext cx="32333" cy="169493"/>
            </a:xfrm>
            <a:custGeom>
              <a:gdLst>
                <a:gd name="connsiteX0" fmla="*/ 32239 w 32333"/>
                <a:gd name="connsiteY0" fmla="*/ 66736 h 169493"/>
                <a:gd name="connsiteX1" fmla="*/ 27200 w 32333"/>
                <a:gd name="connsiteY1" fmla="*/ 85366 h 169493"/>
                <a:gd name="connsiteX2" fmla="*/ 26145 w 32333"/>
                <a:gd name="connsiteY2" fmla="*/ 121456 h 169493"/>
                <a:gd name="connsiteX3" fmla="*/ 27903 w 32333"/>
                <a:gd name="connsiteY3" fmla="*/ 160357 h 169493"/>
                <a:gd name="connsiteX4" fmla="*/ 12319 w 32333"/>
                <a:gd name="connsiteY4" fmla="*/ 168325 h 169493"/>
                <a:gd name="connsiteX5" fmla="*/ 10327 w 32333"/>
                <a:gd name="connsiteY5" fmla="*/ 152858 h 169493"/>
                <a:gd name="connsiteX6" fmla="*/ 6578 w 32333"/>
                <a:gd name="connsiteY6" fmla="*/ 125088 h 169493"/>
                <a:gd name="connsiteX7" fmla="*/ 8921 w 32333"/>
                <a:gd name="connsiteY7" fmla="*/ 77985 h 169493"/>
                <a:gd name="connsiteX8" fmla="*/ 6695 w 32333"/>
                <a:gd name="connsiteY8" fmla="*/ 48926 h 169493"/>
                <a:gd name="connsiteX9" fmla="*/ 3531 w 32333"/>
                <a:gd name="connsiteY9" fmla="*/ 9907 h 169493"/>
                <a:gd name="connsiteX10" fmla="*/ 18529 w 32333"/>
                <a:gd name="connsiteY10" fmla="*/ 768 h 169493"/>
                <a:gd name="connsiteX11" fmla="*/ 22045 w 32333"/>
                <a:gd name="connsiteY11" fmla="*/ 17055 h 169493"/>
                <a:gd name="connsiteX12" fmla="*/ 23333 w 32333"/>
                <a:gd name="connsiteY12" fmla="*/ 38849 h 169493"/>
                <a:gd name="connsiteX13" fmla="*/ 32121 w 32333"/>
                <a:gd name="connsiteY13" fmla="*/ 66619 h 169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3" h="169493">
                  <a:moveTo>
                    <a:pt x="32239" y="66736"/>
                  </a:moveTo>
                  <a:cubicBezTo>
                    <a:pt x="32356" y="73415"/>
                    <a:pt x="31418" y="80562"/>
                    <a:pt x="27200" y="85366"/>
                  </a:cubicBezTo>
                  <a:cubicBezTo>
                    <a:pt x="16537" y="97552"/>
                    <a:pt x="20170" y="109153"/>
                    <a:pt x="26145" y="121456"/>
                  </a:cubicBezTo>
                  <a:cubicBezTo>
                    <a:pt x="32239" y="134110"/>
                    <a:pt x="35519" y="147234"/>
                    <a:pt x="27903" y="160357"/>
                  </a:cubicBezTo>
                  <a:cubicBezTo>
                    <a:pt x="24622" y="166099"/>
                    <a:pt x="20053" y="172074"/>
                    <a:pt x="12319" y="168325"/>
                  </a:cubicBezTo>
                  <a:cubicBezTo>
                    <a:pt x="5054" y="164810"/>
                    <a:pt x="7163" y="158365"/>
                    <a:pt x="10327" y="152858"/>
                  </a:cubicBezTo>
                  <a:cubicBezTo>
                    <a:pt x="16186" y="142547"/>
                    <a:pt x="10562" y="133642"/>
                    <a:pt x="6578" y="125088"/>
                  </a:cubicBezTo>
                  <a:cubicBezTo>
                    <a:pt x="-1038" y="108684"/>
                    <a:pt x="-3734" y="93451"/>
                    <a:pt x="8921" y="77985"/>
                  </a:cubicBezTo>
                  <a:cubicBezTo>
                    <a:pt x="16772" y="68376"/>
                    <a:pt x="11030" y="58299"/>
                    <a:pt x="6695" y="48926"/>
                  </a:cubicBezTo>
                  <a:cubicBezTo>
                    <a:pt x="836" y="36271"/>
                    <a:pt x="-3265" y="23499"/>
                    <a:pt x="3531" y="9907"/>
                  </a:cubicBezTo>
                  <a:cubicBezTo>
                    <a:pt x="6578" y="3814"/>
                    <a:pt x="10796" y="-2162"/>
                    <a:pt x="18529" y="768"/>
                  </a:cubicBezTo>
                  <a:cubicBezTo>
                    <a:pt x="26731" y="3931"/>
                    <a:pt x="25560" y="10844"/>
                    <a:pt x="22045" y="17055"/>
                  </a:cubicBezTo>
                  <a:cubicBezTo>
                    <a:pt x="17826" y="24671"/>
                    <a:pt x="20404" y="31701"/>
                    <a:pt x="23333" y="38849"/>
                  </a:cubicBezTo>
                  <a:cubicBezTo>
                    <a:pt x="26966" y="47871"/>
                    <a:pt x="31770" y="56542"/>
                    <a:pt x="32121" y="66619"/>
                  </a:cubicBezTo>
                  <a:close/>
                </a:path>
              </a:pathLst>
            </a:custGeom>
            <a:grpFill/>
            <a:ln w="11699"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34B5D24A-A30A-5BB1-C17A-445184163040}"/>
                </a:ext>
              </a:extLst>
            </p:cNvPr>
            <p:cNvSpPr/>
            <p:nvPr/>
          </p:nvSpPr>
          <p:spPr>
            <a:xfrm>
              <a:off x="7268795" y="5607442"/>
              <a:ext cx="32325" cy="92912"/>
            </a:xfrm>
            <a:custGeom>
              <a:gdLst>
                <a:gd name="connsiteX0" fmla="*/ 23377 w 32325"/>
                <a:gd name="connsiteY0" fmla="*/ 12853 h 92912"/>
                <a:gd name="connsiteX1" fmla="*/ 28416 w 32325"/>
                <a:gd name="connsiteY1" fmla="*/ 50934 h 92912"/>
                <a:gd name="connsiteX2" fmla="*/ 26189 w 32325"/>
                <a:gd name="connsiteY2" fmla="*/ 86437 h 92912"/>
                <a:gd name="connsiteX3" fmla="*/ 12363 w 32325"/>
                <a:gd name="connsiteY3" fmla="*/ 91827 h 92912"/>
                <a:gd name="connsiteX4" fmla="*/ 9317 w 32325"/>
                <a:gd name="connsiteY4" fmla="*/ 77766 h 92912"/>
                <a:gd name="connsiteX5" fmla="*/ 4630 w 32325"/>
                <a:gd name="connsiteY5" fmla="*/ 44021 h 92912"/>
                <a:gd name="connsiteX6" fmla="*/ 6622 w 32325"/>
                <a:gd name="connsiteY6" fmla="*/ 5588 h 92912"/>
                <a:gd name="connsiteX7" fmla="*/ 19042 w 32325"/>
                <a:gd name="connsiteY7" fmla="*/ 1018 h 92912"/>
                <a:gd name="connsiteX8" fmla="*/ 23260 w 32325"/>
                <a:gd name="connsiteY8" fmla="*/ 12970 h 92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5" h="92912">
                  <a:moveTo>
                    <a:pt x="23377" y="12853"/>
                  </a:moveTo>
                  <a:cubicBezTo>
                    <a:pt x="16230" y="26093"/>
                    <a:pt x="23143" y="38396"/>
                    <a:pt x="28416" y="50934"/>
                  </a:cubicBezTo>
                  <a:cubicBezTo>
                    <a:pt x="33571" y="63237"/>
                    <a:pt x="34392" y="75189"/>
                    <a:pt x="26189" y="86437"/>
                  </a:cubicBezTo>
                  <a:cubicBezTo>
                    <a:pt x="22909" y="91007"/>
                    <a:pt x="18456" y="94874"/>
                    <a:pt x="12363" y="91827"/>
                  </a:cubicBezTo>
                  <a:cubicBezTo>
                    <a:pt x="6153" y="88664"/>
                    <a:pt x="6388" y="82922"/>
                    <a:pt x="9317" y="77766"/>
                  </a:cubicBezTo>
                  <a:cubicBezTo>
                    <a:pt x="16582" y="65112"/>
                    <a:pt x="9317" y="54683"/>
                    <a:pt x="4630" y="44021"/>
                  </a:cubicBezTo>
                  <a:cubicBezTo>
                    <a:pt x="-1112" y="30780"/>
                    <a:pt x="-2635" y="17891"/>
                    <a:pt x="6622" y="5588"/>
                  </a:cubicBezTo>
                  <a:cubicBezTo>
                    <a:pt x="9785" y="1370"/>
                    <a:pt x="13535" y="-1677"/>
                    <a:pt x="19042" y="1018"/>
                  </a:cubicBezTo>
                  <a:cubicBezTo>
                    <a:pt x="23729" y="3244"/>
                    <a:pt x="24315" y="7463"/>
                    <a:pt x="23260" y="12970"/>
                  </a:cubicBezTo>
                  <a:close/>
                </a:path>
              </a:pathLst>
            </a:custGeom>
            <a:grpFill/>
            <a:ln w="11699"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0D54A21A-3656-ECE7-6E98-0432526F3BA6}"/>
                </a:ext>
              </a:extLst>
            </p:cNvPr>
            <p:cNvSpPr/>
            <p:nvPr/>
          </p:nvSpPr>
          <p:spPr>
            <a:xfrm>
              <a:off x="5394787" y="5659425"/>
              <a:ext cx="65502" cy="65277"/>
            </a:xfrm>
            <a:custGeom>
              <a:gdLst>
                <a:gd name="connsiteX0" fmla="*/ 65385 w 65502"/>
                <a:gd name="connsiteY0" fmla="*/ 32931 h 65277"/>
                <a:gd name="connsiteX1" fmla="*/ 33397 w 65502"/>
                <a:gd name="connsiteY1" fmla="*/ 65271 h 65277"/>
                <a:gd name="connsiteX2" fmla="*/ 3 w 65502"/>
                <a:gd name="connsiteY2" fmla="*/ 32697 h 65277"/>
                <a:gd name="connsiteX3" fmla="*/ 32108 w 65502"/>
                <a:gd name="connsiteY3" fmla="*/ 6 h 65277"/>
                <a:gd name="connsiteX4" fmla="*/ 65502 w 65502"/>
                <a:gd name="connsiteY4" fmla="*/ 33049 h 652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276">
                  <a:moveTo>
                    <a:pt x="65385" y="32931"/>
                  </a:moveTo>
                  <a:cubicBezTo>
                    <a:pt x="65385" y="50273"/>
                    <a:pt x="50856" y="64920"/>
                    <a:pt x="33397" y="65271"/>
                  </a:cubicBezTo>
                  <a:cubicBezTo>
                    <a:pt x="15118" y="65623"/>
                    <a:pt x="-232" y="50625"/>
                    <a:pt x="3" y="32697"/>
                  </a:cubicBezTo>
                  <a:cubicBezTo>
                    <a:pt x="237" y="15473"/>
                    <a:pt x="15118" y="240"/>
                    <a:pt x="32108" y="6"/>
                  </a:cubicBezTo>
                  <a:cubicBezTo>
                    <a:pt x="49567" y="-346"/>
                    <a:pt x="65502" y="15473"/>
                    <a:pt x="65502" y="33049"/>
                  </a:cubicBezTo>
                  <a:close/>
                </a:path>
              </a:pathLst>
            </a:custGeom>
            <a:grpFill/>
            <a:ln w="11699"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0E4A2E68-D7C1-EA19-768A-8C158B9F0760}"/>
                </a:ext>
              </a:extLst>
            </p:cNvPr>
            <p:cNvSpPr/>
            <p:nvPr/>
          </p:nvSpPr>
          <p:spPr>
            <a:xfrm>
              <a:off x="4698166" y="5736929"/>
              <a:ext cx="75138" cy="134988"/>
            </a:xfrm>
            <a:custGeom>
              <a:gdLst>
                <a:gd name="connsiteX0" fmla="*/ 75138 w 75138"/>
                <a:gd name="connsiteY0" fmla="*/ 55844 h 134988"/>
                <a:gd name="connsiteX1" fmla="*/ 64358 w 75138"/>
                <a:gd name="connsiteY1" fmla="*/ 94394 h 134988"/>
                <a:gd name="connsiteX2" fmla="*/ 45962 w 75138"/>
                <a:gd name="connsiteY2" fmla="*/ 128140 h 134988"/>
                <a:gd name="connsiteX3" fmla="*/ 36237 w 75138"/>
                <a:gd name="connsiteY3" fmla="*/ 134936 h 134988"/>
                <a:gd name="connsiteX4" fmla="*/ 28503 w 75138"/>
                <a:gd name="connsiteY4" fmla="*/ 125914 h 134988"/>
                <a:gd name="connsiteX5" fmla="*/ 16083 w 75138"/>
                <a:gd name="connsiteY5" fmla="*/ 102245 h 134988"/>
                <a:gd name="connsiteX6" fmla="*/ 22762 w 75138"/>
                <a:gd name="connsiteY6" fmla="*/ 6514 h 134988"/>
                <a:gd name="connsiteX7" fmla="*/ 50297 w 75138"/>
                <a:gd name="connsiteY7" fmla="*/ 5811 h 134988"/>
                <a:gd name="connsiteX8" fmla="*/ 75021 w 75138"/>
                <a:gd name="connsiteY8" fmla="*/ 55727 h 134988"/>
                <a:gd name="connsiteX9" fmla="*/ 46900 w 75138"/>
                <a:gd name="connsiteY9" fmla="*/ 79982 h 134988"/>
                <a:gd name="connsiteX10" fmla="*/ 45259 w 75138"/>
                <a:gd name="connsiteY10" fmla="*/ 28426 h 134988"/>
                <a:gd name="connsiteX11" fmla="*/ 30495 w 75138"/>
                <a:gd name="connsiteY11" fmla="*/ 26903 h 134988"/>
                <a:gd name="connsiteX12" fmla="*/ 28269 w 75138"/>
                <a:gd name="connsiteY12" fmla="*/ 81857 h 134988"/>
                <a:gd name="connsiteX13" fmla="*/ 28269 w 75138"/>
                <a:gd name="connsiteY13" fmla="*/ 60180 h 134988"/>
                <a:gd name="connsiteX14" fmla="*/ 36588 w 75138"/>
                <a:gd name="connsiteY14" fmla="*/ 48228 h 134988"/>
                <a:gd name="connsiteX15" fmla="*/ 46782 w 75138"/>
                <a:gd name="connsiteY15" fmla="*/ 60531 h 134988"/>
                <a:gd name="connsiteX16" fmla="*/ 46782 w 75138"/>
                <a:gd name="connsiteY16" fmla="*/ 79982 h 13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38" h="134988">
                  <a:moveTo>
                    <a:pt x="75138" y="55844"/>
                  </a:moveTo>
                  <a:cubicBezTo>
                    <a:pt x="74669" y="70608"/>
                    <a:pt x="71389" y="83146"/>
                    <a:pt x="64358" y="94394"/>
                  </a:cubicBezTo>
                  <a:cubicBezTo>
                    <a:pt x="57562" y="105291"/>
                    <a:pt x="47017" y="113845"/>
                    <a:pt x="45962" y="128140"/>
                  </a:cubicBezTo>
                  <a:cubicBezTo>
                    <a:pt x="45611" y="132710"/>
                    <a:pt x="41158" y="135405"/>
                    <a:pt x="36237" y="134936"/>
                  </a:cubicBezTo>
                  <a:cubicBezTo>
                    <a:pt x="31081" y="134350"/>
                    <a:pt x="28269" y="130483"/>
                    <a:pt x="28503" y="125914"/>
                  </a:cubicBezTo>
                  <a:cubicBezTo>
                    <a:pt x="29089" y="115368"/>
                    <a:pt x="22059" y="109275"/>
                    <a:pt x="16083" y="102245"/>
                  </a:cubicBezTo>
                  <a:cubicBezTo>
                    <a:pt x="-7820" y="73889"/>
                    <a:pt x="-4657" y="31121"/>
                    <a:pt x="22762" y="6514"/>
                  </a:cubicBezTo>
                  <a:cubicBezTo>
                    <a:pt x="31784" y="-1688"/>
                    <a:pt x="40455" y="-2391"/>
                    <a:pt x="50297" y="5811"/>
                  </a:cubicBezTo>
                  <a:cubicBezTo>
                    <a:pt x="66350" y="19286"/>
                    <a:pt x="73498" y="36745"/>
                    <a:pt x="75021" y="55727"/>
                  </a:cubicBezTo>
                  <a:close/>
                  <a:moveTo>
                    <a:pt x="46900" y="79982"/>
                  </a:moveTo>
                  <a:cubicBezTo>
                    <a:pt x="58031" y="62289"/>
                    <a:pt x="56156" y="40495"/>
                    <a:pt x="45259" y="28426"/>
                  </a:cubicBezTo>
                  <a:cubicBezTo>
                    <a:pt x="40572" y="23270"/>
                    <a:pt x="36588" y="20692"/>
                    <a:pt x="30495" y="26903"/>
                  </a:cubicBezTo>
                  <a:cubicBezTo>
                    <a:pt x="18426" y="39206"/>
                    <a:pt x="16200" y="63695"/>
                    <a:pt x="28269" y="81857"/>
                  </a:cubicBezTo>
                  <a:cubicBezTo>
                    <a:pt x="28269" y="72834"/>
                    <a:pt x="28035" y="66507"/>
                    <a:pt x="28269" y="60180"/>
                  </a:cubicBezTo>
                  <a:cubicBezTo>
                    <a:pt x="28503" y="54555"/>
                    <a:pt x="29324" y="48462"/>
                    <a:pt x="36588" y="48228"/>
                  </a:cubicBezTo>
                  <a:cubicBezTo>
                    <a:pt x="44439" y="47994"/>
                    <a:pt x="46314" y="54204"/>
                    <a:pt x="46782" y="60531"/>
                  </a:cubicBezTo>
                  <a:cubicBezTo>
                    <a:pt x="47134" y="66976"/>
                    <a:pt x="46782" y="73537"/>
                    <a:pt x="46782" y="79982"/>
                  </a:cubicBezTo>
                  <a:close/>
                </a:path>
              </a:pathLst>
            </a:custGeom>
            <a:grpFill/>
            <a:ln w="11699"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D523427F-AC62-3626-4D18-2249C964F377}"/>
                </a:ext>
              </a:extLst>
            </p:cNvPr>
            <p:cNvSpPr/>
            <p:nvPr/>
          </p:nvSpPr>
          <p:spPr>
            <a:xfrm>
              <a:off x="5856569" y="5701584"/>
              <a:ext cx="128187" cy="20052"/>
            </a:xfrm>
            <a:custGeom>
              <a:gdLst>
                <a:gd name="connsiteX0" fmla="*/ 63273 w 128187"/>
                <a:gd name="connsiteY0" fmla="*/ 19832 h 20052"/>
                <a:gd name="connsiteX1" fmla="*/ 15818 w 128187"/>
                <a:gd name="connsiteY1" fmla="*/ 19832 h 20052"/>
                <a:gd name="connsiteX2" fmla="*/ 0 w 128187"/>
                <a:gd name="connsiteY2" fmla="*/ 9989 h 20052"/>
                <a:gd name="connsiteX3" fmla="*/ 14412 w 128187"/>
                <a:gd name="connsiteY3" fmla="*/ 264 h 20052"/>
                <a:gd name="connsiteX4" fmla="*/ 114126 w 128187"/>
                <a:gd name="connsiteY4" fmla="*/ 264 h 20052"/>
                <a:gd name="connsiteX5" fmla="*/ 128187 w 128187"/>
                <a:gd name="connsiteY5" fmla="*/ 10458 h 20052"/>
                <a:gd name="connsiteX6" fmla="*/ 113892 w 128187"/>
                <a:gd name="connsiteY6" fmla="*/ 19949 h 20052"/>
                <a:gd name="connsiteX7" fmla="*/ 63156 w 128187"/>
                <a:gd name="connsiteY7" fmla="*/ 19949 h 20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87" h="20052">
                  <a:moveTo>
                    <a:pt x="63273" y="19832"/>
                  </a:moveTo>
                  <a:cubicBezTo>
                    <a:pt x="47455" y="19832"/>
                    <a:pt x="31636" y="19949"/>
                    <a:pt x="15818" y="19832"/>
                  </a:cubicBezTo>
                  <a:cubicBezTo>
                    <a:pt x="8671" y="19832"/>
                    <a:pt x="117" y="19832"/>
                    <a:pt x="0" y="9989"/>
                  </a:cubicBezTo>
                  <a:cubicBezTo>
                    <a:pt x="0" y="1318"/>
                    <a:pt x="7968" y="264"/>
                    <a:pt x="14412" y="264"/>
                  </a:cubicBezTo>
                  <a:cubicBezTo>
                    <a:pt x="47690" y="-88"/>
                    <a:pt x="80967" y="-88"/>
                    <a:pt x="114126" y="264"/>
                  </a:cubicBezTo>
                  <a:cubicBezTo>
                    <a:pt x="120805" y="264"/>
                    <a:pt x="128187" y="1670"/>
                    <a:pt x="128187" y="10458"/>
                  </a:cubicBezTo>
                  <a:cubicBezTo>
                    <a:pt x="128187" y="19597"/>
                    <a:pt x="120454" y="19832"/>
                    <a:pt x="113892" y="19949"/>
                  </a:cubicBezTo>
                  <a:cubicBezTo>
                    <a:pt x="97019" y="20183"/>
                    <a:pt x="80146" y="19949"/>
                    <a:pt x="63156" y="19949"/>
                  </a:cubicBezTo>
                  <a:close/>
                </a:path>
              </a:pathLst>
            </a:custGeom>
            <a:grpFill/>
            <a:ln w="11699"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F7C82FB7-2959-017B-CE35-BB4F9B82A1A1}"/>
                </a:ext>
              </a:extLst>
            </p:cNvPr>
            <p:cNvSpPr/>
            <p:nvPr/>
          </p:nvSpPr>
          <p:spPr>
            <a:xfrm>
              <a:off x="5906367" y="5784760"/>
              <a:ext cx="107218" cy="18611"/>
            </a:xfrm>
            <a:custGeom>
              <a:gdLst>
                <a:gd name="connsiteX0" fmla="*/ 53548 w 107218"/>
                <a:gd name="connsiteY0" fmla="*/ 18559 h 18611"/>
                <a:gd name="connsiteX1" fmla="*/ 12889 w 107218"/>
                <a:gd name="connsiteY1" fmla="*/ 18559 h 18611"/>
                <a:gd name="connsiteX2" fmla="*/ 0 w 107218"/>
                <a:gd name="connsiteY2" fmla="*/ 9420 h 18611"/>
                <a:gd name="connsiteX3" fmla="*/ 12889 w 107218"/>
                <a:gd name="connsiteY3" fmla="*/ 280 h 18611"/>
                <a:gd name="connsiteX4" fmla="*/ 94324 w 107218"/>
                <a:gd name="connsiteY4" fmla="*/ 46 h 18611"/>
                <a:gd name="connsiteX5" fmla="*/ 107213 w 107218"/>
                <a:gd name="connsiteY5" fmla="*/ 8951 h 18611"/>
                <a:gd name="connsiteX6" fmla="*/ 94324 w 107218"/>
                <a:gd name="connsiteY6" fmla="*/ 18442 h 18611"/>
                <a:gd name="connsiteX7" fmla="*/ 53665 w 107218"/>
                <a:gd name="connsiteY7" fmla="*/ 18442 h 18611"/>
                <a:gd name="connsiteX8" fmla="*/ 53665 w 107218"/>
                <a:gd name="connsiteY8" fmla="*/ 18442 h 18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18" h="18611">
                  <a:moveTo>
                    <a:pt x="53548" y="18559"/>
                  </a:moveTo>
                  <a:cubicBezTo>
                    <a:pt x="39956" y="18559"/>
                    <a:pt x="26364" y="18676"/>
                    <a:pt x="12889" y="18559"/>
                  </a:cubicBezTo>
                  <a:cubicBezTo>
                    <a:pt x="6679" y="18559"/>
                    <a:pt x="117" y="17270"/>
                    <a:pt x="0" y="9420"/>
                  </a:cubicBezTo>
                  <a:cubicBezTo>
                    <a:pt x="0" y="1335"/>
                    <a:pt x="6562" y="397"/>
                    <a:pt x="12889" y="280"/>
                  </a:cubicBezTo>
                  <a:cubicBezTo>
                    <a:pt x="40073" y="46"/>
                    <a:pt x="67140" y="-71"/>
                    <a:pt x="94324" y="46"/>
                  </a:cubicBezTo>
                  <a:cubicBezTo>
                    <a:pt x="100300" y="46"/>
                    <a:pt x="107447" y="866"/>
                    <a:pt x="107213" y="8951"/>
                  </a:cubicBezTo>
                  <a:cubicBezTo>
                    <a:pt x="106979" y="16450"/>
                    <a:pt x="100652" y="18325"/>
                    <a:pt x="94324" y="18442"/>
                  </a:cubicBezTo>
                  <a:cubicBezTo>
                    <a:pt x="80732" y="18676"/>
                    <a:pt x="67140" y="18442"/>
                    <a:pt x="53665" y="18442"/>
                  </a:cubicBezTo>
                  <a:lnTo>
                    <a:pt x="53665" y="18442"/>
                  </a:lnTo>
                  <a:close/>
                </a:path>
              </a:pathLst>
            </a:custGeom>
            <a:grpFill/>
            <a:ln w="11699"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FDD9286C-6AFB-5C05-5EB4-AE2BCDDAEE47}"/>
                </a:ext>
              </a:extLst>
            </p:cNvPr>
            <p:cNvSpPr/>
            <p:nvPr/>
          </p:nvSpPr>
          <p:spPr>
            <a:xfrm>
              <a:off x="5929205" y="5608570"/>
              <a:ext cx="43419" cy="42890"/>
            </a:xfrm>
            <a:custGeom>
              <a:gdLst>
                <a:gd name="connsiteX0" fmla="*/ 33757 w 43419"/>
                <a:gd name="connsiteY0" fmla="*/ 7 h 42890"/>
                <a:gd name="connsiteX1" fmla="*/ 41959 w 43419"/>
                <a:gd name="connsiteY1" fmla="*/ 4343 h 42890"/>
                <a:gd name="connsiteX2" fmla="*/ 40670 w 43419"/>
                <a:gd name="connsiteY2" fmla="*/ 14771 h 42890"/>
                <a:gd name="connsiteX3" fmla="*/ 15478 w 43419"/>
                <a:gd name="connsiteY3" fmla="*/ 39963 h 42890"/>
                <a:gd name="connsiteX4" fmla="*/ 5050 w 43419"/>
                <a:gd name="connsiteY4" fmla="*/ 41721 h 42890"/>
                <a:gd name="connsiteX5" fmla="*/ 11 w 43419"/>
                <a:gd name="connsiteY5" fmla="*/ 33987 h 42890"/>
                <a:gd name="connsiteX6" fmla="*/ 33757 w 43419"/>
                <a:gd name="connsiteY6" fmla="*/ 7 h 42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9" h="42890">
                  <a:moveTo>
                    <a:pt x="33757" y="7"/>
                  </a:moveTo>
                  <a:cubicBezTo>
                    <a:pt x="37273" y="-110"/>
                    <a:pt x="40085" y="1179"/>
                    <a:pt x="41959" y="4343"/>
                  </a:cubicBezTo>
                  <a:cubicBezTo>
                    <a:pt x="44186" y="8092"/>
                    <a:pt x="43951" y="12428"/>
                    <a:pt x="40670" y="14771"/>
                  </a:cubicBezTo>
                  <a:cubicBezTo>
                    <a:pt x="30945" y="21919"/>
                    <a:pt x="22391" y="30121"/>
                    <a:pt x="15478" y="39963"/>
                  </a:cubicBezTo>
                  <a:cubicBezTo>
                    <a:pt x="13135" y="43361"/>
                    <a:pt x="8916" y="43596"/>
                    <a:pt x="5050" y="41721"/>
                  </a:cubicBezTo>
                  <a:cubicBezTo>
                    <a:pt x="1886" y="40198"/>
                    <a:pt x="246" y="37620"/>
                    <a:pt x="11" y="33987"/>
                  </a:cubicBezTo>
                  <a:cubicBezTo>
                    <a:pt x="-575" y="22387"/>
                    <a:pt x="21923" y="-344"/>
                    <a:pt x="33757" y="7"/>
                  </a:cubicBezTo>
                  <a:close/>
                </a:path>
              </a:pathLst>
            </a:custGeom>
            <a:grpFill/>
            <a:ln w="11699" cap="flat">
              <a:noFill/>
              <a:prstDash val="solid"/>
              <a:miter/>
            </a:ln>
          </p:spPr>
          <p:txBody>
            <a:bodyPr rtlCol="0" anchor="ctr"/>
            <a:lstStyle/>
            <a:p>
              <a:endParaRPr lang="LID4096"/>
            </a:p>
          </p:txBody>
        </p:sp>
      </p:grpSp>
    </p:spTree>
    <p:extLst>
      <p:ext uri="{BB962C8B-B14F-4D97-AF65-F5344CB8AC3E}">
        <p14:creationId xmlns:p14="http://schemas.microsoft.com/office/powerpoint/2010/main" val="305750997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5">
            <a:extLst>
              <a:ext uri="{FF2B5EF4-FFF2-40B4-BE49-F238E27FC236}">
                <a16:creationId xmlns:a16="http://schemas.microsoft.com/office/drawing/2014/main" id="{B9D6685B-7BB4-C642-B202-79E164FB05A1}"/>
              </a:ext>
            </a:extLst>
          </p:cNvPr>
          <p:cNvSpPr txBox="1"/>
          <p:nvPr/>
        </p:nvSpPr>
        <p:spPr>
          <a:xfrm>
            <a:off x="696852" y="1850801"/>
            <a:ext cx="4888323" cy="769441"/>
          </a:xfrm>
          <a:prstGeom prst="rect">
            <a:avLst/>
          </a:prstGeom>
          <a:noFill/>
        </p:spPr>
        <p:txBody>
          <a:bodyPr wrap="square" rtlCol="0">
            <a:spAutoFit/>
          </a:bodyPr>
          <a:lstStyle/>
          <a:p>
            <a:r>
              <a:rPr lang="en-ID" sz="4400" b="1">
                <a:solidFill>
                  <a:schemeClr val="bg1"/>
                </a:solidFill>
                <a:latin typeface="Microsoft YaHei" panose="020b0503020204020204" pitchFamily="34" charset="-122"/>
                <a:ea typeface="Microsoft YaHei" panose="020b0503020204020204" pitchFamily="34" charset="-122"/>
                <a:cs typeface="Lato" panose="020f0502020204030203" pitchFamily="34" charset="0"/>
              </a:rPr>
              <a:t>GASTRONOMY</a:t>
            </a:r>
          </a:p>
        </p:txBody>
      </p:sp>
      <p:sp>
        <p:nvSpPr>
          <p:cNvPr id="3" name="Rectangle 6">
            <a:extLst>
              <a:ext uri="{FF2B5EF4-FFF2-40B4-BE49-F238E27FC236}">
                <a16:creationId xmlns:a16="http://schemas.microsoft.com/office/drawing/2014/main" id="{DE18FD3E-06B2-F54F-B36C-E6F9D65B2A1A}"/>
              </a:ext>
            </a:extLst>
          </p:cNvPr>
          <p:cNvSpPr/>
          <p:nvPr/>
        </p:nvSpPr>
        <p:spPr>
          <a:xfrm>
            <a:off x="721500" y="1355890"/>
            <a:ext cx="3279841" cy="369332"/>
          </a:xfrm>
          <a:prstGeom prst="rect">
            <a:avLst/>
          </a:prstGeom>
        </p:spPr>
        <p:txBody>
          <a:bodyPr wrap="square">
            <a:spAutoFit/>
          </a:bodyPr>
          <a:lstStyle/>
          <a:p>
            <a:r>
              <a:rPr lang="en-ID">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Phone Mockup</a:t>
            </a:r>
          </a:p>
        </p:txBody>
      </p:sp>
      <p:sp>
        <p:nvSpPr>
          <p:cNvPr id="4" name="Rectangle 10">
            <a:extLst>
              <a:ext uri="{FF2B5EF4-FFF2-40B4-BE49-F238E27FC236}">
                <a16:creationId xmlns:a16="http://schemas.microsoft.com/office/drawing/2014/main" id="{4380FD8D-B6B6-C36F-0058-99C853134F97}"/>
              </a:ext>
            </a:extLst>
          </p:cNvPr>
          <p:cNvSpPr/>
          <p:nvPr/>
        </p:nvSpPr>
        <p:spPr>
          <a:xfrm>
            <a:off x="696853" y="2753300"/>
            <a:ext cx="4888323" cy="1107996"/>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endParaRPr>
          </a:p>
        </p:txBody>
      </p:sp>
      <p:sp>
        <p:nvSpPr>
          <p:cNvPr id="5" name="Rectangle 11">
            <a:extLst>
              <a:ext uri="{FF2B5EF4-FFF2-40B4-BE49-F238E27FC236}">
                <a16:creationId xmlns:a16="http://schemas.microsoft.com/office/drawing/2014/main" id="{B02E2FCF-5859-E0E7-AEB9-45C237CC6219}"/>
              </a:ext>
            </a:extLst>
          </p:cNvPr>
          <p:cNvSpPr/>
          <p:nvPr/>
        </p:nvSpPr>
        <p:spPr>
          <a:xfrm>
            <a:off x="696853" y="3688140"/>
            <a:ext cx="6011700" cy="938719"/>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endParaRPr>
          </a:p>
        </p:txBody>
      </p:sp>
      <p:grpSp>
        <p:nvGrpSpPr>
          <p:cNvPr id="6" name="Group 20">
            <a:extLst>
              <a:ext uri="{FF2B5EF4-FFF2-40B4-BE49-F238E27FC236}">
                <a16:creationId xmlns:a16="http://schemas.microsoft.com/office/drawing/2014/main" id="{439E07BC-4898-418B-7CE2-FAD9B32F4FDC}"/>
              </a:ext>
            </a:extLst>
          </p:cNvPr>
          <p:cNvGrpSpPr/>
          <p:nvPr/>
        </p:nvGrpSpPr>
        <p:grpSpPr>
          <a:xfrm>
            <a:off x="6067995" y="1379551"/>
            <a:ext cx="867555" cy="1821486"/>
            <a:chOff x="6046041" y="-1910032"/>
            <a:chExt cx="1204375" cy="2528657"/>
          </a:xfrm>
        </p:grpSpPr>
        <p:sp>
          <p:nvSpPr>
            <p:cNvPr id="7" name="Shape">
              <a:extLst>
                <a:ext uri="{FF2B5EF4-FFF2-40B4-BE49-F238E27FC236}">
                  <a16:creationId xmlns:a16="http://schemas.microsoft.com/office/drawing/2014/main" id="{8D78848C-CAB8-9AC6-0EB6-4985E26E4323}"/>
                </a:ext>
              </a:extLst>
            </p:cNvPr>
            <p:cNvSpPr/>
            <p:nvPr/>
          </p:nvSpPr>
          <p:spPr>
            <a:xfrm rot="5400000" flipH="1" flipV="1">
              <a:off x="6259246" y="-2123237"/>
              <a:ext cx="777966" cy="1204375"/>
            </a:xfrm>
            <a:custGeom>
              <a:cxnLst>
                <a:cxn ang="0">
                  <a:pos x="wd2" y="hd2"/>
                </a:cxn>
                <a:cxn ang="5400000">
                  <a:pos x="wd2" y="hd2"/>
                </a:cxn>
                <a:cxn ang="10800000">
                  <a:pos x="wd2" y="hd2"/>
                </a:cxn>
                <a:cxn ang="16200000">
                  <a:pos x="wd2" y="hd2"/>
                </a:cxn>
              </a:cxnLst>
              <a:rect l="0" t="0" r="r" b="b"/>
              <a:pathLst>
                <a:path w="21600" h="21600" extrusionOk="0">
                  <a:moveTo>
                    <a:pt x="0" y="0"/>
                  </a:moveTo>
                  <a:lnTo>
                    <a:pt x="0" y="15989"/>
                  </a:lnTo>
                  <a:lnTo>
                    <a:pt x="16104" y="15989"/>
                  </a:lnTo>
                  <a:lnTo>
                    <a:pt x="21600" y="21600"/>
                  </a:lnTo>
                  <a:lnTo>
                    <a:pt x="21600" y="0"/>
                  </a:lnTo>
                  <a:lnTo>
                    <a:pt x="0" y="0"/>
                  </a:lnTo>
                  <a:close/>
                </a:path>
              </a:pathLst>
            </a:custGeom>
            <a:solidFill>
              <a:srgbClr val="018352"/>
            </a:solidFill>
            <a:ln w="12700" cap="flat">
              <a:noFill/>
              <a:miter lim="400000"/>
            </a:ln>
            <a:effectLst/>
          </p:spPr>
          <p:txBody>
            <a:bodyPr wrap="square" lIns="0" tIns="0" rIns="0" bIns="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solidFill>
                  <a:schemeClr val="bg1"/>
                </a:solidFill>
                <a:latin typeface="Microsoft YaHei" panose="020b0503020204020204" pitchFamily="34" charset="-122"/>
                <a:ea typeface="Microsoft YaHei" panose="020b0503020204020204" pitchFamily="34" charset="-122"/>
              </a:endParaRPr>
            </a:p>
          </p:txBody>
        </p:sp>
        <p:sp>
          <p:nvSpPr>
            <p:cNvPr id="8" name="Rectangle 13">
              <a:extLst>
                <a:ext uri="{FF2B5EF4-FFF2-40B4-BE49-F238E27FC236}">
                  <a16:creationId xmlns:a16="http://schemas.microsoft.com/office/drawing/2014/main" id="{7254B200-8B38-CC31-40A6-5CC76E85A0A5}"/>
                </a:ext>
              </a:extLst>
            </p:cNvPr>
            <p:cNvSpPr/>
            <p:nvPr/>
          </p:nvSpPr>
          <p:spPr>
            <a:xfrm>
              <a:off x="6046043" y="-159340"/>
              <a:ext cx="889247" cy="777965"/>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Microsoft YaHei" panose="020b0503020204020204" pitchFamily="34" charset="-122"/>
                <a:ea typeface="Microsoft YaHei" panose="020b0503020204020204" pitchFamily="34" charset="-122"/>
              </a:endParaRPr>
            </a:p>
          </p:txBody>
        </p:sp>
        <p:sp>
          <p:nvSpPr>
            <p:cNvPr id="9" name="Rectangle 14">
              <a:extLst>
                <a:ext uri="{FF2B5EF4-FFF2-40B4-BE49-F238E27FC236}">
                  <a16:creationId xmlns:a16="http://schemas.microsoft.com/office/drawing/2014/main" id="{F3C31A99-EAF7-5516-B94F-79039B11FCCD}"/>
                </a:ext>
              </a:extLst>
            </p:cNvPr>
            <p:cNvSpPr/>
            <p:nvPr/>
          </p:nvSpPr>
          <p:spPr>
            <a:xfrm>
              <a:off x="6046043" y="-1034270"/>
              <a:ext cx="889247" cy="777965"/>
            </a:xfrm>
            <a:prstGeom prst="rect">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Microsoft YaHei" panose="020b0503020204020204" pitchFamily="34" charset="-122"/>
                <a:ea typeface="Microsoft YaHei" panose="020b0503020204020204" pitchFamily="34" charset="-122"/>
              </a:endParaRPr>
            </a:p>
          </p:txBody>
        </p:sp>
        <p:sp>
          <p:nvSpPr>
            <p:cNvPr id="10" name="Freeform 200">
              <a:extLst>
                <a:ext uri="{FF2B5EF4-FFF2-40B4-BE49-F238E27FC236}">
                  <a16:creationId xmlns:a16="http://schemas.microsoft.com/office/drawing/2014/main" id="{0BADC121-9686-3AC1-070A-DAE45636BB31}"/>
                </a:ext>
              </a:extLst>
            </p:cNvPr>
            <p:cNvSpPr>
              <a:spLocks noChangeArrowheads="1"/>
            </p:cNvSpPr>
            <p:nvPr/>
          </p:nvSpPr>
          <p:spPr bwMode="auto">
            <a:xfrm>
              <a:off x="6278108" y="-1715267"/>
              <a:ext cx="410540" cy="390098"/>
            </a:xfrm>
            <a:custGeom>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91408" tIns="45704" rIns="91408" bIns="45704" anchor="ctr"/>
            <a:lstStyle/>
            <a:p>
              <a:endParaRPr lang="en-US" sz="2700">
                <a:solidFill>
                  <a:schemeClr val="bg1"/>
                </a:solidFill>
                <a:latin typeface="Microsoft YaHei" panose="020b0503020204020204" pitchFamily="34" charset="-122"/>
                <a:ea typeface="Microsoft YaHei" panose="020b0503020204020204" pitchFamily="34" charset="-122"/>
              </a:endParaRPr>
            </a:p>
          </p:txBody>
        </p:sp>
        <p:sp>
          <p:nvSpPr>
            <p:cNvPr id="11" name="Freeform 204">
              <a:extLst>
                <a:ext uri="{FF2B5EF4-FFF2-40B4-BE49-F238E27FC236}">
                  <a16:creationId xmlns:a16="http://schemas.microsoft.com/office/drawing/2014/main" id="{AEA4BD7B-0E06-9D55-F656-2C402DA5A16A}"/>
                </a:ext>
              </a:extLst>
            </p:cNvPr>
            <p:cNvSpPr>
              <a:spLocks noChangeArrowheads="1"/>
            </p:cNvSpPr>
            <p:nvPr/>
          </p:nvSpPr>
          <p:spPr bwMode="auto">
            <a:xfrm>
              <a:off x="6280025" y="34591"/>
              <a:ext cx="410540" cy="410539"/>
            </a:xfrm>
            <a:custGeom>
              <a:gdLst>
                <a:gd name="T0" fmla="*/ 111421 w 634"/>
                <a:gd name="T1" fmla="*/ 143507 h 634"/>
                <a:gd name="T2" fmla="*/ 111421 w 634"/>
                <a:gd name="T3" fmla="*/ 143507 h 634"/>
                <a:gd name="T4" fmla="*/ 121878 w 634"/>
                <a:gd name="T5" fmla="*/ 132690 h 634"/>
                <a:gd name="T6" fmla="*/ 121878 w 634"/>
                <a:gd name="T7" fmla="*/ 47595 h 634"/>
                <a:gd name="T8" fmla="*/ 111421 w 634"/>
                <a:gd name="T9" fmla="*/ 42547 h 634"/>
                <a:gd name="T10" fmla="*/ 106012 w 634"/>
                <a:gd name="T11" fmla="*/ 47595 h 634"/>
                <a:gd name="T12" fmla="*/ 106012 w 634"/>
                <a:gd name="T13" fmla="*/ 132690 h 634"/>
                <a:gd name="T14" fmla="*/ 111421 w 634"/>
                <a:gd name="T15" fmla="*/ 143507 h 634"/>
                <a:gd name="T16" fmla="*/ 153609 w 634"/>
                <a:gd name="T17" fmla="*/ 143507 h 634"/>
                <a:gd name="T18" fmla="*/ 153609 w 634"/>
                <a:gd name="T19" fmla="*/ 143507 h 634"/>
                <a:gd name="T20" fmla="*/ 164427 w 634"/>
                <a:gd name="T21" fmla="*/ 132690 h 634"/>
                <a:gd name="T22" fmla="*/ 164427 w 634"/>
                <a:gd name="T23" fmla="*/ 68869 h 634"/>
                <a:gd name="T24" fmla="*/ 153609 w 634"/>
                <a:gd name="T25" fmla="*/ 63821 h 634"/>
                <a:gd name="T26" fmla="*/ 148561 w 634"/>
                <a:gd name="T27" fmla="*/ 68869 h 634"/>
                <a:gd name="T28" fmla="*/ 148561 w 634"/>
                <a:gd name="T29" fmla="*/ 132690 h 634"/>
                <a:gd name="T30" fmla="*/ 153609 w 634"/>
                <a:gd name="T31" fmla="*/ 143507 h 634"/>
                <a:gd name="T32" fmla="*/ 68872 w 634"/>
                <a:gd name="T33" fmla="*/ 143507 h 634"/>
                <a:gd name="T34" fmla="*/ 68872 w 634"/>
                <a:gd name="T35" fmla="*/ 143507 h 634"/>
                <a:gd name="T36" fmla="*/ 79689 w 634"/>
                <a:gd name="T37" fmla="*/ 132690 h 634"/>
                <a:gd name="T38" fmla="*/ 79689 w 634"/>
                <a:gd name="T39" fmla="*/ 106008 h 634"/>
                <a:gd name="T40" fmla="*/ 68872 w 634"/>
                <a:gd name="T41" fmla="*/ 100960 h 634"/>
                <a:gd name="T42" fmla="*/ 63463 w 634"/>
                <a:gd name="T43" fmla="*/ 106008 h 634"/>
                <a:gd name="T44" fmla="*/ 63463 w 634"/>
                <a:gd name="T45" fmla="*/ 132690 h 634"/>
                <a:gd name="T46" fmla="*/ 68872 w 634"/>
                <a:gd name="T47" fmla="*/ 143507 h 634"/>
                <a:gd name="T48" fmla="*/ 0 w 634"/>
                <a:gd name="T49" fmla="*/ 0 h 634"/>
                <a:gd name="T50" fmla="*/ 0 w 634"/>
                <a:gd name="T51" fmla="*/ 0 h 634"/>
                <a:gd name="T52" fmla="*/ 0 w 634"/>
                <a:gd name="T53" fmla="*/ 15865 h 634"/>
                <a:gd name="T54" fmla="*/ 15866 w 634"/>
                <a:gd name="T55" fmla="*/ 15865 h 634"/>
                <a:gd name="T56" fmla="*/ 15866 w 634"/>
                <a:gd name="T57" fmla="*/ 148555 h 634"/>
                <a:gd name="T58" fmla="*/ 42188 w 634"/>
                <a:gd name="T59" fmla="*/ 175237 h 634"/>
                <a:gd name="T60" fmla="*/ 84738 w 634"/>
                <a:gd name="T61" fmla="*/ 175237 h 634"/>
                <a:gd name="T62" fmla="*/ 58415 w 634"/>
                <a:gd name="T63" fmla="*/ 228241 h 634"/>
                <a:gd name="T64" fmla="*/ 79689 w 634"/>
                <a:gd name="T65" fmla="*/ 228241 h 634"/>
                <a:gd name="T66" fmla="*/ 106012 w 634"/>
                <a:gd name="T67" fmla="*/ 175237 h 634"/>
                <a:gd name="T68" fmla="*/ 121878 w 634"/>
                <a:gd name="T69" fmla="*/ 175237 h 634"/>
                <a:gd name="T70" fmla="*/ 148561 w 634"/>
                <a:gd name="T71" fmla="*/ 228241 h 634"/>
                <a:gd name="T72" fmla="*/ 169836 w 634"/>
                <a:gd name="T73" fmla="*/ 228241 h 634"/>
                <a:gd name="T74" fmla="*/ 143152 w 634"/>
                <a:gd name="T75" fmla="*/ 175237 h 634"/>
                <a:gd name="T76" fmla="*/ 185701 w 634"/>
                <a:gd name="T77" fmla="*/ 175237 h 634"/>
                <a:gd name="T78" fmla="*/ 212024 w 634"/>
                <a:gd name="T79" fmla="*/ 148555 h 634"/>
                <a:gd name="T80" fmla="*/ 212024 w 634"/>
                <a:gd name="T81" fmla="*/ 15865 h 634"/>
                <a:gd name="T82" fmla="*/ 228250 w 634"/>
                <a:gd name="T83" fmla="*/ 15865 h 634"/>
                <a:gd name="T84" fmla="*/ 228250 w 634"/>
                <a:gd name="T85" fmla="*/ 0 h 634"/>
                <a:gd name="T86" fmla="*/ 0 w 634"/>
                <a:gd name="T87" fmla="*/ 0 h 634"/>
                <a:gd name="T88" fmla="*/ 196158 w 634"/>
                <a:gd name="T89" fmla="*/ 148555 h 634"/>
                <a:gd name="T90" fmla="*/ 196158 w 634"/>
                <a:gd name="T91" fmla="*/ 148555 h 634"/>
                <a:gd name="T92" fmla="*/ 185701 w 634"/>
                <a:gd name="T93" fmla="*/ 164420 h 634"/>
                <a:gd name="T94" fmla="*/ 42188 w 634"/>
                <a:gd name="T95" fmla="*/ 164420 h 634"/>
                <a:gd name="T96" fmla="*/ 26323 w 634"/>
                <a:gd name="T97" fmla="*/ 148555 h 634"/>
                <a:gd name="T98" fmla="*/ 26323 w 634"/>
                <a:gd name="T99" fmla="*/ 15865 h 634"/>
                <a:gd name="T100" fmla="*/ 196158 w 634"/>
                <a:gd name="T101" fmla="*/ 15865 h 634"/>
                <a:gd name="T102" fmla="*/ 196158 w 634"/>
                <a:gd name="T103" fmla="*/ 148555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solidFill>
              <a:schemeClr val="bg1"/>
            </a:solidFill>
            <a:ln>
              <a:noFill/>
            </a:ln>
            <a:effectLst/>
          </p:spPr>
          <p:txBody>
            <a:bodyPr wrap="none" lIns="91408" tIns="45704" rIns="91408" bIns="45704" anchor="ctr"/>
            <a:lstStyle/>
            <a:p>
              <a:endParaRPr lang="en-US" sz="2700">
                <a:solidFill>
                  <a:schemeClr val="bg1"/>
                </a:solidFill>
                <a:latin typeface="Microsoft YaHei" panose="020b0503020204020204" pitchFamily="34" charset="-122"/>
                <a:ea typeface="Microsoft YaHei" panose="020b0503020204020204" pitchFamily="34" charset="-122"/>
              </a:endParaRPr>
            </a:p>
          </p:txBody>
        </p:sp>
        <p:sp>
          <p:nvSpPr>
            <p:cNvPr id="12" name="Freeform 205">
              <a:extLst>
                <a:ext uri="{FF2B5EF4-FFF2-40B4-BE49-F238E27FC236}">
                  <a16:creationId xmlns:a16="http://schemas.microsoft.com/office/drawing/2014/main" id="{58F1B892-6F0E-C74B-5915-0D8C4C1B2CCE}"/>
                </a:ext>
              </a:extLst>
            </p:cNvPr>
            <p:cNvSpPr>
              <a:spLocks noChangeArrowheads="1"/>
            </p:cNvSpPr>
            <p:nvPr/>
          </p:nvSpPr>
          <p:spPr bwMode="auto">
            <a:xfrm>
              <a:off x="6344994" y="-840339"/>
              <a:ext cx="284482" cy="381580"/>
            </a:xfrm>
            <a:custGeom>
              <a:gdLst>
                <a:gd name="T0" fmla="*/ 126231 w 443"/>
                <a:gd name="T1" fmla="*/ 0 h 590"/>
                <a:gd name="T2" fmla="*/ 126231 w 443"/>
                <a:gd name="T3" fmla="*/ 0 h 590"/>
                <a:gd name="T4" fmla="*/ 31826 w 443"/>
                <a:gd name="T5" fmla="*/ 0 h 590"/>
                <a:gd name="T6" fmla="*/ 0 w 443"/>
                <a:gd name="T7" fmla="*/ 26290 h 590"/>
                <a:gd name="T8" fmla="*/ 0 w 443"/>
                <a:gd name="T9" fmla="*/ 185467 h 590"/>
                <a:gd name="T10" fmla="*/ 31826 w 443"/>
                <a:gd name="T11" fmla="*/ 212117 h 590"/>
                <a:gd name="T12" fmla="*/ 79029 w 443"/>
                <a:gd name="T13" fmla="*/ 164220 h 590"/>
                <a:gd name="T14" fmla="*/ 126231 w 443"/>
                <a:gd name="T15" fmla="*/ 212117 h 590"/>
                <a:gd name="T16" fmla="*/ 158057 w 443"/>
                <a:gd name="T17" fmla="*/ 185467 h 590"/>
                <a:gd name="T18" fmla="*/ 158057 w 443"/>
                <a:gd name="T19" fmla="*/ 26290 h 590"/>
                <a:gd name="T20" fmla="*/ 126231 w 443"/>
                <a:gd name="T21" fmla="*/ 0 h 590"/>
                <a:gd name="T22" fmla="*/ 142323 w 443"/>
                <a:gd name="T23" fmla="*/ 185467 h 590"/>
                <a:gd name="T24" fmla="*/ 142323 w 443"/>
                <a:gd name="T25" fmla="*/ 185467 h 590"/>
                <a:gd name="T26" fmla="*/ 126231 w 443"/>
                <a:gd name="T27" fmla="*/ 196271 h 590"/>
                <a:gd name="T28" fmla="*/ 79029 w 443"/>
                <a:gd name="T29" fmla="*/ 148374 h 590"/>
                <a:gd name="T30" fmla="*/ 31826 w 443"/>
                <a:gd name="T31" fmla="*/ 196271 h 590"/>
                <a:gd name="T32" fmla="*/ 15734 w 443"/>
                <a:gd name="T33" fmla="*/ 185467 h 590"/>
                <a:gd name="T34" fmla="*/ 15734 w 443"/>
                <a:gd name="T35" fmla="*/ 26290 h 590"/>
                <a:gd name="T36" fmla="*/ 31826 w 443"/>
                <a:gd name="T37" fmla="*/ 15846 h 590"/>
                <a:gd name="T38" fmla="*/ 126231 w 443"/>
                <a:gd name="T39" fmla="*/ 15846 h 590"/>
                <a:gd name="T40" fmla="*/ 142323 w 443"/>
                <a:gd name="T41" fmla="*/ 26290 h 590"/>
                <a:gd name="T42" fmla="*/ 142323 w 443"/>
                <a:gd name="T43" fmla="*/ 185467 h 5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2" h="590">
                  <a:moveTo>
                    <a:pt x="353" y="0"/>
                  </a:moveTo>
                  <a:lnTo>
                    <a:pt x="353" y="0"/>
                  </a:lnTo>
                  <a:cubicBezTo>
                    <a:pt x="89" y="0"/>
                    <a:pt x="89" y="0"/>
                    <a:pt x="89" y="0"/>
                  </a:cubicBezTo>
                  <a:cubicBezTo>
                    <a:pt x="44" y="0"/>
                    <a:pt x="0" y="30"/>
                    <a:pt x="0" y="73"/>
                  </a:cubicBezTo>
                  <a:cubicBezTo>
                    <a:pt x="0" y="515"/>
                    <a:pt x="0" y="515"/>
                    <a:pt x="0" y="515"/>
                  </a:cubicBezTo>
                  <a:cubicBezTo>
                    <a:pt x="0" y="560"/>
                    <a:pt x="44" y="589"/>
                    <a:pt x="89" y="589"/>
                  </a:cubicBezTo>
                  <a:cubicBezTo>
                    <a:pt x="221" y="456"/>
                    <a:pt x="221" y="456"/>
                    <a:pt x="221" y="456"/>
                  </a:cubicBezTo>
                  <a:cubicBezTo>
                    <a:pt x="353" y="589"/>
                    <a:pt x="353" y="589"/>
                    <a:pt x="353" y="589"/>
                  </a:cubicBezTo>
                  <a:cubicBezTo>
                    <a:pt x="398" y="589"/>
                    <a:pt x="442" y="560"/>
                    <a:pt x="442" y="515"/>
                  </a:cubicBezTo>
                  <a:cubicBezTo>
                    <a:pt x="442" y="73"/>
                    <a:pt x="442" y="73"/>
                    <a:pt x="442" y="73"/>
                  </a:cubicBezTo>
                  <a:cubicBezTo>
                    <a:pt x="442" y="30"/>
                    <a:pt x="398" y="0"/>
                    <a:pt x="353" y="0"/>
                  </a:cubicBezTo>
                  <a:close/>
                  <a:moveTo>
                    <a:pt x="398" y="515"/>
                  </a:moveTo>
                  <a:lnTo>
                    <a:pt x="398" y="515"/>
                  </a:lnTo>
                  <a:cubicBezTo>
                    <a:pt x="398" y="530"/>
                    <a:pt x="383" y="545"/>
                    <a:pt x="353" y="545"/>
                  </a:cubicBezTo>
                  <a:cubicBezTo>
                    <a:pt x="221" y="412"/>
                    <a:pt x="221" y="412"/>
                    <a:pt x="221" y="412"/>
                  </a:cubicBezTo>
                  <a:cubicBezTo>
                    <a:pt x="89" y="545"/>
                    <a:pt x="89" y="545"/>
                    <a:pt x="89" y="545"/>
                  </a:cubicBezTo>
                  <a:cubicBezTo>
                    <a:pt x="59" y="545"/>
                    <a:pt x="44" y="530"/>
                    <a:pt x="44" y="515"/>
                  </a:cubicBezTo>
                  <a:cubicBezTo>
                    <a:pt x="44" y="73"/>
                    <a:pt x="44" y="73"/>
                    <a:pt x="44" y="73"/>
                  </a:cubicBezTo>
                  <a:cubicBezTo>
                    <a:pt x="44" y="59"/>
                    <a:pt x="59" y="44"/>
                    <a:pt x="89" y="44"/>
                  </a:cubicBezTo>
                  <a:cubicBezTo>
                    <a:pt x="353" y="44"/>
                    <a:pt x="353" y="44"/>
                    <a:pt x="353" y="44"/>
                  </a:cubicBezTo>
                  <a:cubicBezTo>
                    <a:pt x="383" y="44"/>
                    <a:pt x="398" y="59"/>
                    <a:pt x="398" y="73"/>
                  </a:cubicBezTo>
                  <a:lnTo>
                    <a:pt x="398" y="515"/>
                  </a:lnTo>
                  <a:close/>
                </a:path>
              </a:pathLst>
            </a:custGeom>
            <a:solidFill>
              <a:schemeClr val="bg1"/>
            </a:solidFill>
            <a:ln>
              <a:noFill/>
            </a:ln>
            <a:effectLst/>
          </p:spPr>
          <p:txBody>
            <a:bodyPr wrap="none" lIns="91408" tIns="45704" rIns="91408" bIns="45704" anchor="ctr"/>
            <a:lstStyle/>
            <a:p>
              <a:endParaRPr lang="en-US" sz="2700">
                <a:solidFill>
                  <a:schemeClr val="bg1"/>
                </a:solidFill>
                <a:latin typeface="Microsoft YaHei" panose="020b0503020204020204" pitchFamily="34" charset="-122"/>
                <a:ea typeface="Microsoft YaHei" panose="020b0503020204020204" pitchFamily="34" charset="-122"/>
              </a:endParaRPr>
            </a:p>
          </p:txBody>
        </p:sp>
      </p:grpSp>
      <p:sp>
        <p:nvSpPr>
          <p:cNvPr id="13" name="Rectangle 21">
            <a:extLst>
              <a:ext uri="{FF2B5EF4-FFF2-40B4-BE49-F238E27FC236}">
                <a16:creationId xmlns:a16="http://schemas.microsoft.com/office/drawing/2014/main" id="{CC5667D3-E8C5-0596-A410-3F5DDB473966}"/>
              </a:ext>
            </a:extLst>
          </p:cNvPr>
          <p:cNvSpPr/>
          <p:nvPr/>
        </p:nvSpPr>
        <p:spPr>
          <a:xfrm>
            <a:off x="696855" y="5331049"/>
            <a:ext cx="1933841" cy="769441"/>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a:t>
            </a:r>
          </a:p>
        </p:txBody>
      </p:sp>
      <p:sp>
        <p:nvSpPr>
          <p:cNvPr id="14" name="Rectangle 22">
            <a:extLst>
              <a:ext uri="{FF2B5EF4-FFF2-40B4-BE49-F238E27FC236}">
                <a16:creationId xmlns:a16="http://schemas.microsoft.com/office/drawing/2014/main" id="{9C893972-FF4A-7A56-AC2F-12AA6686C96E}"/>
              </a:ext>
            </a:extLst>
          </p:cNvPr>
          <p:cNvSpPr/>
          <p:nvPr/>
        </p:nvSpPr>
        <p:spPr>
          <a:xfrm>
            <a:off x="696857" y="4862958"/>
            <a:ext cx="1764433" cy="338554"/>
          </a:xfrm>
          <a:prstGeom prst="rect">
            <a:avLst/>
          </a:prstGeom>
        </p:spPr>
        <p:txBody>
          <a:bodyPr wrap="square">
            <a:spAutoFit/>
          </a:bodyPr>
          <a:lstStyle/>
          <a:p>
            <a:r>
              <a:rPr lang="en-ID" sz="16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01. Option One</a:t>
            </a:r>
          </a:p>
        </p:txBody>
      </p:sp>
      <p:sp>
        <p:nvSpPr>
          <p:cNvPr id="15" name="Rectangle 23">
            <a:extLst>
              <a:ext uri="{FF2B5EF4-FFF2-40B4-BE49-F238E27FC236}">
                <a16:creationId xmlns:a16="http://schemas.microsoft.com/office/drawing/2014/main" id="{C67A9C8A-8655-10B0-14C3-98EDA0A837F6}"/>
              </a:ext>
            </a:extLst>
          </p:cNvPr>
          <p:cNvSpPr/>
          <p:nvPr/>
        </p:nvSpPr>
        <p:spPr>
          <a:xfrm>
            <a:off x="3020851" y="5331049"/>
            <a:ext cx="1933841" cy="769441"/>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a:t>
            </a:r>
          </a:p>
        </p:txBody>
      </p:sp>
      <p:sp>
        <p:nvSpPr>
          <p:cNvPr id="16" name="Rectangle 24">
            <a:extLst>
              <a:ext uri="{FF2B5EF4-FFF2-40B4-BE49-F238E27FC236}">
                <a16:creationId xmlns:a16="http://schemas.microsoft.com/office/drawing/2014/main" id="{A39F67E9-82AF-F5F7-0ED7-3C0145044B21}"/>
              </a:ext>
            </a:extLst>
          </p:cNvPr>
          <p:cNvSpPr/>
          <p:nvPr/>
        </p:nvSpPr>
        <p:spPr>
          <a:xfrm>
            <a:off x="3020853" y="4862958"/>
            <a:ext cx="1764433" cy="338554"/>
          </a:xfrm>
          <a:prstGeom prst="rect">
            <a:avLst/>
          </a:prstGeom>
        </p:spPr>
        <p:txBody>
          <a:bodyPr wrap="square">
            <a:spAutoFit/>
          </a:bodyPr>
          <a:lstStyle/>
          <a:p>
            <a:r>
              <a:rPr lang="en-ID" sz="16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02. Option Two</a:t>
            </a:r>
          </a:p>
        </p:txBody>
      </p:sp>
      <p:sp>
        <p:nvSpPr>
          <p:cNvPr id="17" name="Rectangle 25">
            <a:extLst>
              <a:ext uri="{FF2B5EF4-FFF2-40B4-BE49-F238E27FC236}">
                <a16:creationId xmlns:a16="http://schemas.microsoft.com/office/drawing/2014/main" id="{AB669F16-5ED5-8A65-BA2F-557246D5E25E}"/>
              </a:ext>
            </a:extLst>
          </p:cNvPr>
          <p:cNvSpPr/>
          <p:nvPr/>
        </p:nvSpPr>
        <p:spPr>
          <a:xfrm>
            <a:off x="5344845" y="5320837"/>
            <a:ext cx="1933841" cy="769441"/>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a:t>
            </a:r>
          </a:p>
        </p:txBody>
      </p:sp>
      <p:sp>
        <p:nvSpPr>
          <p:cNvPr id="18" name="Rectangle 26">
            <a:extLst>
              <a:ext uri="{FF2B5EF4-FFF2-40B4-BE49-F238E27FC236}">
                <a16:creationId xmlns:a16="http://schemas.microsoft.com/office/drawing/2014/main" id="{59A7828E-67DD-4EAA-DC06-141EA984EEA0}"/>
              </a:ext>
            </a:extLst>
          </p:cNvPr>
          <p:cNvSpPr/>
          <p:nvPr/>
        </p:nvSpPr>
        <p:spPr>
          <a:xfrm>
            <a:off x="5344847" y="4852746"/>
            <a:ext cx="2087991" cy="338554"/>
          </a:xfrm>
          <a:prstGeom prst="rect">
            <a:avLst/>
          </a:prstGeom>
        </p:spPr>
        <p:txBody>
          <a:bodyPr wrap="square">
            <a:spAutoFit/>
          </a:bodyPr>
          <a:lstStyle/>
          <a:p>
            <a:r>
              <a:rPr lang="en-ID" sz="16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03. Option Three</a:t>
            </a:r>
          </a:p>
        </p:txBody>
      </p:sp>
    </p:spTree>
    <p:extLst>
      <p:ext uri="{BB962C8B-B14F-4D97-AF65-F5344CB8AC3E}">
        <p14:creationId xmlns:p14="http://schemas.microsoft.com/office/powerpoint/2010/main" val="3410524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1" name="Group 20">
            <a:extLst>
              <a:ext uri="{FF2B5EF4-FFF2-40B4-BE49-F238E27FC236}">
                <a16:creationId xmlns:a16="http://schemas.microsoft.com/office/drawing/2014/main" id="{A90D0417-16DB-489C-8FB7-BFFF01FCB1C3}"/>
              </a:ext>
            </a:extLst>
          </p:cNvPr>
          <p:cNvGrpSpPr/>
          <p:nvPr/>
        </p:nvGrpSpPr>
        <p:grpSpPr>
          <a:xfrm>
            <a:off x="6067995" y="1379551"/>
            <a:ext cx="867555" cy="1821486"/>
            <a:chOff x="6046041" y="-1910032"/>
            <a:chExt cx="1204375" cy="2528657"/>
          </a:xfrm>
        </p:grpSpPr>
        <p:sp>
          <p:nvSpPr>
            <p:cNvPr id="13" name="Shape">
              <a:extLst>
                <a:ext uri="{FF2B5EF4-FFF2-40B4-BE49-F238E27FC236}">
                  <a16:creationId xmlns:a16="http://schemas.microsoft.com/office/drawing/2014/main" id="{B0B6F242-7665-4BB7-994E-20A9B592E933}"/>
                </a:ext>
              </a:extLst>
            </p:cNvPr>
            <p:cNvSpPr/>
            <p:nvPr/>
          </p:nvSpPr>
          <p:spPr>
            <a:xfrm rot="5400000" flipH="1" flipV="1">
              <a:off x="6259246" y="-2123237"/>
              <a:ext cx="777966" cy="1204375"/>
            </a:xfrm>
            <a:custGeom>
              <a:cxnLst>
                <a:cxn ang="0">
                  <a:pos x="wd2" y="hd2"/>
                </a:cxn>
                <a:cxn ang="5400000">
                  <a:pos x="wd2" y="hd2"/>
                </a:cxn>
                <a:cxn ang="10800000">
                  <a:pos x="wd2" y="hd2"/>
                </a:cxn>
                <a:cxn ang="16200000">
                  <a:pos x="wd2" y="hd2"/>
                </a:cxn>
              </a:cxnLst>
              <a:rect l="0" t="0" r="r" b="b"/>
              <a:pathLst>
                <a:path w="21600" h="21600" extrusionOk="0">
                  <a:moveTo>
                    <a:pt x="0" y="0"/>
                  </a:moveTo>
                  <a:lnTo>
                    <a:pt x="0" y="15989"/>
                  </a:lnTo>
                  <a:lnTo>
                    <a:pt x="16104" y="15989"/>
                  </a:lnTo>
                  <a:lnTo>
                    <a:pt x="21600" y="21600"/>
                  </a:lnTo>
                  <a:lnTo>
                    <a:pt x="21600" y="0"/>
                  </a:lnTo>
                  <a:lnTo>
                    <a:pt x="0" y="0"/>
                  </a:lnTo>
                  <a:close/>
                </a:path>
              </a:pathLst>
            </a:custGeom>
            <a:solidFill>
              <a:srgbClr val="018352"/>
            </a:solidFill>
            <a:ln w="12700" cap="flat">
              <a:noFill/>
              <a:miter lim="400000"/>
            </a:ln>
            <a:effectLst/>
          </p:spPr>
          <p:txBody>
            <a:bodyPr wrap="square" lIns="0" tIns="0" rIns="0" bIns="0"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a:p>
          </p:txBody>
        </p:sp>
        <p:sp>
          <p:nvSpPr>
            <p:cNvPr id="14" name="Rectangle 13">
              <a:extLst>
                <a:ext uri="{FF2B5EF4-FFF2-40B4-BE49-F238E27FC236}">
                  <a16:creationId xmlns:a16="http://schemas.microsoft.com/office/drawing/2014/main" id="{8838FB6B-45C5-4EA9-9AFB-9680B88B4CDA}"/>
                </a:ext>
              </a:extLst>
            </p:cNvPr>
            <p:cNvSpPr/>
            <p:nvPr/>
          </p:nvSpPr>
          <p:spPr>
            <a:xfrm>
              <a:off x="6046043" y="-159340"/>
              <a:ext cx="889247" cy="777965"/>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6914458C-A525-45FD-9E72-2783F32EDE76}"/>
                </a:ext>
              </a:extLst>
            </p:cNvPr>
            <p:cNvSpPr/>
            <p:nvPr/>
          </p:nvSpPr>
          <p:spPr>
            <a:xfrm>
              <a:off x="6046043" y="-1034270"/>
              <a:ext cx="889247" cy="777965"/>
            </a:xfrm>
            <a:prstGeom prst="rect">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Freeform 200">
              <a:extLst>
                <a:ext uri="{FF2B5EF4-FFF2-40B4-BE49-F238E27FC236}">
                  <a16:creationId xmlns:a16="http://schemas.microsoft.com/office/drawing/2014/main" id="{DE0B081A-CF73-4668-950B-A85F279C4877}"/>
                </a:ext>
              </a:extLst>
            </p:cNvPr>
            <p:cNvSpPr>
              <a:spLocks noChangeArrowheads="1"/>
            </p:cNvSpPr>
            <p:nvPr/>
          </p:nvSpPr>
          <p:spPr bwMode="auto">
            <a:xfrm>
              <a:off x="6278108" y="-1715267"/>
              <a:ext cx="410540" cy="390098"/>
            </a:xfrm>
            <a:custGeom>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bg1"/>
            </a:solidFill>
            <a:ln>
              <a:noFill/>
            </a:ln>
            <a:effectLst/>
          </p:spPr>
          <p:txBody>
            <a:bodyPr wrap="none" lIns="91408" tIns="45704" rIns="91408" bIns="45704" anchor="ctr"/>
            <a:lstStyle/>
            <a:p>
              <a:endParaRPr lang="en-US" sz="2700"/>
            </a:p>
          </p:txBody>
        </p:sp>
        <p:sp>
          <p:nvSpPr>
            <p:cNvPr id="19" name="Freeform 204">
              <a:extLst>
                <a:ext uri="{FF2B5EF4-FFF2-40B4-BE49-F238E27FC236}">
                  <a16:creationId xmlns:a16="http://schemas.microsoft.com/office/drawing/2014/main" id="{678FF930-6353-4C8E-9045-7D1A9FB8CAF4}"/>
                </a:ext>
              </a:extLst>
            </p:cNvPr>
            <p:cNvSpPr>
              <a:spLocks noChangeArrowheads="1"/>
            </p:cNvSpPr>
            <p:nvPr/>
          </p:nvSpPr>
          <p:spPr bwMode="auto">
            <a:xfrm>
              <a:off x="6280025" y="34591"/>
              <a:ext cx="410540" cy="410539"/>
            </a:xfrm>
            <a:custGeom>
              <a:gdLst>
                <a:gd name="T0" fmla="*/ 111421 w 634"/>
                <a:gd name="T1" fmla="*/ 143507 h 634"/>
                <a:gd name="T2" fmla="*/ 111421 w 634"/>
                <a:gd name="T3" fmla="*/ 143507 h 634"/>
                <a:gd name="T4" fmla="*/ 121878 w 634"/>
                <a:gd name="T5" fmla="*/ 132690 h 634"/>
                <a:gd name="T6" fmla="*/ 121878 w 634"/>
                <a:gd name="T7" fmla="*/ 47595 h 634"/>
                <a:gd name="T8" fmla="*/ 111421 w 634"/>
                <a:gd name="T9" fmla="*/ 42547 h 634"/>
                <a:gd name="T10" fmla="*/ 106012 w 634"/>
                <a:gd name="T11" fmla="*/ 47595 h 634"/>
                <a:gd name="T12" fmla="*/ 106012 w 634"/>
                <a:gd name="T13" fmla="*/ 132690 h 634"/>
                <a:gd name="T14" fmla="*/ 111421 w 634"/>
                <a:gd name="T15" fmla="*/ 143507 h 634"/>
                <a:gd name="T16" fmla="*/ 153609 w 634"/>
                <a:gd name="T17" fmla="*/ 143507 h 634"/>
                <a:gd name="T18" fmla="*/ 153609 w 634"/>
                <a:gd name="T19" fmla="*/ 143507 h 634"/>
                <a:gd name="T20" fmla="*/ 164427 w 634"/>
                <a:gd name="T21" fmla="*/ 132690 h 634"/>
                <a:gd name="T22" fmla="*/ 164427 w 634"/>
                <a:gd name="T23" fmla="*/ 68869 h 634"/>
                <a:gd name="T24" fmla="*/ 153609 w 634"/>
                <a:gd name="T25" fmla="*/ 63821 h 634"/>
                <a:gd name="T26" fmla="*/ 148561 w 634"/>
                <a:gd name="T27" fmla="*/ 68869 h 634"/>
                <a:gd name="T28" fmla="*/ 148561 w 634"/>
                <a:gd name="T29" fmla="*/ 132690 h 634"/>
                <a:gd name="T30" fmla="*/ 153609 w 634"/>
                <a:gd name="T31" fmla="*/ 143507 h 634"/>
                <a:gd name="T32" fmla="*/ 68872 w 634"/>
                <a:gd name="T33" fmla="*/ 143507 h 634"/>
                <a:gd name="T34" fmla="*/ 68872 w 634"/>
                <a:gd name="T35" fmla="*/ 143507 h 634"/>
                <a:gd name="T36" fmla="*/ 79689 w 634"/>
                <a:gd name="T37" fmla="*/ 132690 h 634"/>
                <a:gd name="T38" fmla="*/ 79689 w 634"/>
                <a:gd name="T39" fmla="*/ 106008 h 634"/>
                <a:gd name="T40" fmla="*/ 68872 w 634"/>
                <a:gd name="T41" fmla="*/ 100960 h 634"/>
                <a:gd name="T42" fmla="*/ 63463 w 634"/>
                <a:gd name="T43" fmla="*/ 106008 h 634"/>
                <a:gd name="T44" fmla="*/ 63463 w 634"/>
                <a:gd name="T45" fmla="*/ 132690 h 634"/>
                <a:gd name="T46" fmla="*/ 68872 w 634"/>
                <a:gd name="T47" fmla="*/ 143507 h 634"/>
                <a:gd name="T48" fmla="*/ 0 w 634"/>
                <a:gd name="T49" fmla="*/ 0 h 634"/>
                <a:gd name="T50" fmla="*/ 0 w 634"/>
                <a:gd name="T51" fmla="*/ 0 h 634"/>
                <a:gd name="T52" fmla="*/ 0 w 634"/>
                <a:gd name="T53" fmla="*/ 15865 h 634"/>
                <a:gd name="T54" fmla="*/ 15866 w 634"/>
                <a:gd name="T55" fmla="*/ 15865 h 634"/>
                <a:gd name="T56" fmla="*/ 15866 w 634"/>
                <a:gd name="T57" fmla="*/ 148555 h 634"/>
                <a:gd name="T58" fmla="*/ 42188 w 634"/>
                <a:gd name="T59" fmla="*/ 175237 h 634"/>
                <a:gd name="T60" fmla="*/ 84738 w 634"/>
                <a:gd name="T61" fmla="*/ 175237 h 634"/>
                <a:gd name="T62" fmla="*/ 58415 w 634"/>
                <a:gd name="T63" fmla="*/ 228241 h 634"/>
                <a:gd name="T64" fmla="*/ 79689 w 634"/>
                <a:gd name="T65" fmla="*/ 228241 h 634"/>
                <a:gd name="T66" fmla="*/ 106012 w 634"/>
                <a:gd name="T67" fmla="*/ 175237 h 634"/>
                <a:gd name="T68" fmla="*/ 121878 w 634"/>
                <a:gd name="T69" fmla="*/ 175237 h 634"/>
                <a:gd name="T70" fmla="*/ 148561 w 634"/>
                <a:gd name="T71" fmla="*/ 228241 h 634"/>
                <a:gd name="T72" fmla="*/ 169836 w 634"/>
                <a:gd name="T73" fmla="*/ 228241 h 634"/>
                <a:gd name="T74" fmla="*/ 143152 w 634"/>
                <a:gd name="T75" fmla="*/ 175237 h 634"/>
                <a:gd name="T76" fmla="*/ 185701 w 634"/>
                <a:gd name="T77" fmla="*/ 175237 h 634"/>
                <a:gd name="T78" fmla="*/ 212024 w 634"/>
                <a:gd name="T79" fmla="*/ 148555 h 634"/>
                <a:gd name="T80" fmla="*/ 212024 w 634"/>
                <a:gd name="T81" fmla="*/ 15865 h 634"/>
                <a:gd name="T82" fmla="*/ 228250 w 634"/>
                <a:gd name="T83" fmla="*/ 15865 h 634"/>
                <a:gd name="T84" fmla="*/ 228250 w 634"/>
                <a:gd name="T85" fmla="*/ 0 h 634"/>
                <a:gd name="T86" fmla="*/ 0 w 634"/>
                <a:gd name="T87" fmla="*/ 0 h 634"/>
                <a:gd name="T88" fmla="*/ 196158 w 634"/>
                <a:gd name="T89" fmla="*/ 148555 h 634"/>
                <a:gd name="T90" fmla="*/ 196158 w 634"/>
                <a:gd name="T91" fmla="*/ 148555 h 634"/>
                <a:gd name="T92" fmla="*/ 185701 w 634"/>
                <a:gd name="T93" fmla="*/ 164420 h 634"/>
                <a:gd name="T94" fmla="*/ 42188 w 634"/>
                <a:gd name="T95" fmla="*/ 164420 h 634"/>
                <a:gd name="T96" fmla="*/ 26323 w 634"/>
                <a:gd name="T97" fmla="*/ 148555 h 634"/>
                <a:gd name="T98" fmla="*/ 26323 w 634"/>
                <a:gd name="T99" fmla="*/ 15865 h 634"/>
                <a:gd name="T100" fmla="*/ 196158 w 634"/>
                <a:gd name="T101" fmla="*/ 15865 h 634"/>
                <a:gd name="T102" fmla="*/ 196158 w 634"/>
                <a:gd name="T103" fmla="*/ 148555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solidFill>
              <a:schemeClr val="bg1"/>
            </a:solidFill>
            <a:ln>
              <a:noFill/>
            </a:ln>
            <a:effectLst/>
          </p:spPr>
          <p:txBody>
            <a:bodyPr wrap="none" lIns="91408" tIns="45704" rIns="91408" bIns="45704" anchor="ctr"/>
            <a:lstStyle/>
            <a:p>
              <a:endParaRPr lang="en-US" sz="2700"/>
            </a:p>
          </p:txBody>
        </p:sp>
        <p:sp>
          <p:nvSpPr>
            <p:cNvPr id="20" name="Freeform 205">
              <a:extLst>
                <a:ext uri="{FF2B5EF4-FFF2-40B4-BE49-F238E27FC236}">
                  <a16:creationId xmlns:a16="http://schemas.microsoft.com/office/drawing/2014/main" id="{031978B6-BE66-4263-9E7C-40AD36499EF9}"/>
                </a:ext>
              </a:extLst>
            </p:cNvPr>
            <p:cNvSpPr>
              <a:spLocks noChangeArrowheads="1"/>
            </p:cNvSpPr>
            <p:nvPr/>
          </p:nvSpPr>
          <p:spPr bwMode="auto">
            <a:xfrm>
              <a:off x="6344994" y="-840339"/>
              <a:ext cx="284482" cy="381580"/>
            </a:xfrm>
            <a:custGeom>
              <a:gdLst>
                <a:gd name="T0" fmla="*/ 126231 w 443"/>
                <a:gd name="T1" fmla="*/ 0 h 590"/>
                <a:gd name="T2" fmla="*/ 126231 w 443"/>
                <a:gd name="T3" fmla="*/ 0 h 590"/>
                <a:gd name="T4" fmla="*/ 31826 w 443"/>
                <a:gd name="T5" fmla="*/ 0 h 590"/>
                <a:gd name="T6" fmla="*/ 0 w 443"/>
                <a:gd name="T7" fmla="*/ 26290 h 590"/>
                <a:gd name="T8" fmla="*/ 0 w 443"/>
                <a:gd name="T9" fmla="*/ 185467 h 590"/>
                <a:gd name="T10" fmla="*/ 31826 w 443"/>
                <a:gd name="T11" fmla="*/ 212117 h 590"/>
                <a:gd name="T12" fmla="*/ 79029 w 443"/>
                <a:gd name="T13" fmla="*/ 164220 h 590"/>
                <a:gd name="T14" fmla="*/ 126231 w 443"/>
                <a:gd name="T15" fmla="*/ 212117 h 590"/>
                <a:gd name="T16" fmla="*/ 158057 w 443"/>
                <a:gd name="T17" fmla="*/ 185467 h 590"/>
                <a:gd name="T18" fmla="*/ 158057 w 443"/>
                <a:gd name="T19" fmla="*/ 26290 h 590"/>
                <a:gd name="T20" fmla="*/ 126231 w 443"/>
                <a:gd name="T21" fmla="*/ 0 h 590"/>
                <a:gd name="T22" fmla="*/ 142323 w 443"/>
                <a:gd name="T23" fmla="*/ 185467 h 590"/>
                <a:gd name="T24" fmla="*/ 142323 w 443"/>
                <a:gd name="T25" fmla="*/ 185467 h 590"/>
                <a:gd name="T26" fmla="*/ 126231 w 443"/>
                <a:gd name="T27" fmla="*/ 196271 h 590"/>
                <a:gd name="T28" fmla="*/ 79029 w 443"/>
                <a:gd name="T29" fmla="*/ 148374 h 590"/>
                <a:gd name="T30" fmla="*/ 31826 w 443"/>
                <a:gd name="T31" fmla="*/ 196271 h 590"/>
                <a:gd name="T32" fmla="*/ 15734 w 443"/>
                <a:gd name="T33" fmla="*/ 185467 h 590"/>
                <a:gd name="T34" fmla="*/ 15734 w 443"/>
                <a:gd name="T35" fmla="*/ 26290 h 590"/>
                <a:gd name="T36" fmla="*/ 31826 w 443"/>
                <a:gd name="T37" fmla="*/ 15846 h 590"/>
                <a:gd name="T38" fmla="*/ 126231 w 443"/>
                <a:gd name="T39" fmla="*/ 15846 h 590"/>
                <a:gd name="T40" fmla="*/ 142323 w 443"/>
                <a:gd name="T41" fmla="*/ 26290 h 590"/>
                <a:gd name="T42" fmla="*/ 142323 w 443"/>
                <a:gd name="T43" fmla="*/ 185467 h 5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42" h="590">
                  <a:moveTo>
                    <a:pt x="353" y="0"/>
                  </a:moveTo>
                  <a:lnTo>
                    <a:pt x="353" y="0"/>
                  </a:lnTo>
                  <a:cubicBezTo>
                    <a:pt x="89" y="0"/>
                    <a:pt x="89" y="0"/>
                    <a:pt x="89" y="0"/>
                  </a:cubicBezTo>
                  <a:cubicBezTo>
                    <a:pt x="44" y="0"/>
                    <a:pt x="0" y="30"/>
                    <a:pt x="0" y="73"/>
                  </a:cubicBezTo>
                  <a:cubicBezTo>
                    <a:pt x="0" y="515"/>
                    <a:pt x="0" y="515"/>
                    <a:pt x="0" y="515"/>
                  </a:cubicBezTo>
                  <a:cubicBezTo>
                    <a:pt x="0" y="560"/>
                    <a:pt x="44" y="589"/>
                    <a:pt x="89" y="589"/>
                  </a:cubicBezTo>
                  <a:cubicBezTo>
                    <a:pt x="221" y="456"/>
                    <a:pt x="221" y="456"/>
                    <a:pt x="221" y="456"/>
                  </a:cubicBezTo>
                  <a:cubicBezTo>
                    <a:pt x="353" y="589"/>
                    <a:pt x="353" y="589"/>
                    <a:pt x="353" y="589"/>
                  </a:cubicBezTo>
                  <a:cubicBezTo>
                    <a:pt x="398" y="589"/>
                    <a:pt x="442" y="560"/>
                    <a:pt x="442" y="515"/>
                  </a:cubicBezTo>
                  <a:cubicBezTo>
                    <a:pt x="442" y="73"/>
                    <a:pt x="442" y="73"/>
                    <a:pt x="442" y="73"/>
                  </a:cubicBezTo>
                  <a:cubicBezTo>
                    <a:pt x="442" y="30"/>
                    <a:pt x="398" y="0"/>
                    <a:pt x="353" y="0"/>
                  </a:cubicBezTo>
                  <a:close/>
                  <a:moveTo>
                    <a:pt x="398" y="515"/>
                  </a:moveTo>
                  <a:lnTo>
                    <a:pt x="398" y="515"/>
                  </a:lnTo>
                  <a:cubicBezTo>
                    <a:pt x="398" y="530"/>
                    <a:pt x="383" y="545"/>
                    <a:pt x="353" y="545"/>
                  </a:cubicBezTo>
                  <a:cubicBezTo>
                    <a:pt x="221" y="412"/>
                    <a:pt x="221" y="412"/>
                    <a:pt x="221" y="412"/>
                  </a:cubicBezTo>
                  <a:cubicBezTo>
                    <a:pt x="89" y="545"/>
                    <a:pt x="89" y="545"/>
                    <a:pt x="89" y="545"/>
                  </a:cubicBezTo>
                  <a:cubicBezTo>
                    <a:pt x="59" y="545"/>
                    <a:pt x="44" y="530"/>
                    <a:pt x="44" y="515"/>
                  </a:cubicBezTo>
                  <a:cubicBezTo>
                    <a:pt x="44" y="73"/>
                    <a:pt x="44" y="73"/>
                    <a:pt x="44" y="73"/>
                  </a:cubicBezTo>
                  <a:cubicBezTo>
                    <a:pt x="44" y="59"/>
                    <a:pt x="59" y="44"/>
                    <a:pt x="89" y="44"/>
                  </a:cubicBezTo>
                  <a:cubicBezTo>
                    <a:pt x="353" y="44"/>
                    <a:pt x="353" y="44"/>
                    <a:pt x="353" y="44"/>
                  </a:cubicBezTo>
                  <a:cubicBezTo>
                    <a:pt x="383" y="44"/>
                    <a:pt x="398" y="59"/>
                    <a:pt x="398" y="73"/>
                  </a:cubicBezTo>
                  <a:lnTo>
                    <a:pt x="398" y="515"/>
                  </a:lnTo>
                  <a:close/>
                </a:path>
              </a:pathLst>
            </a:custGeom>
            <a:solidFill>
              <a:schemeClr val="bg1"/>
            </a:solidFill>
            <a:ln>
              <a:noFill/>
            </a:ln>
            <a:effectLst/>
          </p:spPr>
          <p:txBody>
            <a:bodyPr wrap="none" lIns="91408" tIns="45704" rIns="91408" bIns="45704" anchor="ctr"/>
            <a:lstStyle/>
            <a:p>
              <a:endParaRPr lang="en-US" sz="2700"/>
            </a:p>
          </p:txBody>
        </p:sp>
      </p:grpSp>
      <p:pic>
        <p:nvPicPr>
          <p:cNvPr id="10242" name="Picture 2" descr="Free ai generated man chef illustration">
            <a:extLst>
              <a:ext uri="{FF2B5EF4-FFF2-40B4-BE49-F238E27FC236}">
                <a16:creationId xmlns:a16="http://schemas.microsoft.com/office/drawing/2014/main" id="{548F5317-A0FB-EAE3-EEB2-6196C60C378E}"/>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7210" r="27210"/>
          <a:stretch>
            <a:fillRect/>
          </a:stretch>
        </p:blipFill>
        <p:spPr bwMode="auto">
          <a:xfrm>
            <a:off x="7632700" y="495300"/>
            <a:ext cx="4559300" cy="5657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180A1426-A5C2-DF11-A908-35AB766E3AA6}"/>
              </a:ext>
            </a:extLst>
          </p:cNvPr>
          <p:cNvSpPr txBox="1"/>
          <p:nvPr/>
        </p:nvSpPr>
        <p:spPr>
          <a:xfrm>
            <a:off x="696852" y="1850801"/>
            <a:ext cx="5056870" cy="769441"/>
          </a:xfrm>
          <a:prstGeom prst="rect">
            <a:avLst/>
          </a:prstGeom>
          <a:noFill/>
        </p:spPr>
        <p:txBody>
          <a:bodyPr wrap="square" rtlCol="0">
            <a:spAutoFit/>
          </a:bodyPr>
          <a:lstStyle/>
          <a:p>
            <a:r>
              <a:rPr lang="en-ID" sz="4400" b="1">
                <a:solidFill>
                  <a:schemeClr val="bg1"/>
                </a:solidFill>
                <a:latin typeface="Microsoft YaHei" panose="020b0503020204020204" pitchFamily="34" charset="-122"/>
                <a:ea typeface="Microsoft YaHei" panose="020b0503020204020204" pitchFamily="34" charset="-122"/>
                <a:cs typeface="Lato" panose="020f0502020204030203" pitchFamily="34" charset="0"/>
              </a:rPr>
              <a:t>CHEF IN </a:t>
            </a:r>
            <a:r>
              <a:rPr lang="en-ID" sz="4400" b="1">
                <a:solidFill>
                  <a:srgbClr val="018352"/>
                </a:solidFill>
                <a:latin typeface="Microsoft YaHei" panose="020b0503020204020204" pitchFamily="34" charset="-122"/>
                <a:ea typeface="Microsoft YaHei" panose="020b0503020204020204" pitchFamily="34" charset="-122"/>
                <a:cs typeface="Lato" panose="020f0502020204030203" pitchFamily="34" charset="0"/>
              </a:rPr>
              <a:t>NIGERIA</a:t>
            </a:r>
          </a:p>
        </p:txBody>
      </p:sp>
      <p:sp>
        <p:nvSpPr>
          <p:cNvPr id="8" name="Rectangle 6">
            <a:extLst>
              <a:ext uri="{FF2B5EF4-FFF2-40B4-BE49-F238E27FC236}">
                <a16:creationId xmlns:a16="http://schemas.microsoft.com/office/drawing/2014/main" id="{65848895-8A2F-EA6A-09D5-A2C7EBC302D3}"/>
              </a:ext>
            </a:extLst>
          </p:cNvPr>
          <p:cNvSpPr/>
          <p:nvPr/>
        </p:nvSpPr>
        <p:spPr>
          <a:xfrm>
            <a:off x="721500" y="1355890"/>
            <a:ext cx="3279841" cy="369332"/>
          </a:xfrm>
          <a:prstGeom prst="rect">
            <a:avLst/>
          </a:prstGeom>
        </p:spPr>
        <p:txBody>
          <a:bodyPr wrap="square">
            <a:spAutoFit/>
          </a:bodyPr>
          <a:lstStyle/>
          <a:p>
            <a:r>
              <a:rPr lang="en-ID">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Phone Mockup</a:t>
            </a:r>
          </a:p>
        </p:txBody>
      </p:sp>
      <p:sp>
        <p:nvSpPr>
          <p:cNvPr id="9" name="Rectangle 10">
            <a:extLst>
              <a:ext uri="{FF2B5EF4-FFF2-40B4-BE49-F238E27FC236}">
                <a16:creationId xmlns:a16="http://schemas.microsoft.com/office/drawing/2014/main" id="{8890C9FF-C081-6E1B-5324-18BC1010FA4C}"/>
              </a:ext>
            </a:extLst>
          </p:cNvPr>
          <p:cNvSpPr/>
          <p:nvPr/>
        </p:nvSpPr>
        <p:spPr>
          <a:xfrm>
            <a:off x="696853" y="2753300"/>
            <a:ext cx="4888323" cy="1107996"/>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endParaRPr>
          </a:p>
        </p:txBody>
      </p:sp>
      <p:sp>
        <p:nvSpPr>
          <p:cNvPr id="10" name="Rectangle 11">
            <a:extLst>
              <a:ext uri="{FF2B5EF4-FFF2-40B4-BE49-F238E27FC236}">
                <a16:creationId xmlns:a16="http://schemas.microsoft.com/office/drawing/2014/main" id="{4370D6C0-B889-7396-E80F-E009E5C954F5}"/>
              </a:ext>
            </a:extLst>
          </p:cNvPr>
          <p:cNvSpPr/>
          <p:nvPr/>
        </p:nvSpPr>
        <p:spPr>
          <a:xfrm>
            <a:off x="696853" y="3688140"/>
            <a:ext cx="6011700" cy="938719"/>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endParaRPr>
          </a:p>
        </p:txBody>
      </p:sp>
      <p:sp>
        <p:nvSpPr>
          <p:cNvPr id="16" name="Rectangle 21">
            <a:extLst>
              <a:ext uri="{FF2B5EF4-FFF2-40B4-BE49-F238E27FC236}">
                <a16:creationId xmlns:a16="http://schemas.microsoft.com/office/drawing/2014/main" id="{105C5DE1-E783-CC7A-5EF9-9DC638BE18D7}"/>
              </a:ext>
            </a:extLst>
          </p:cNvPr>
          <p:cNvSpPr/>
          <p:nvPr/>
        </p:nvSpPr>
        <p:spPr>
          <a:xfrm>
            <a:off x="696855" y="5331049"/>
            <a:ext cx="1933841" cy="769441"/>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a:t>
            </a:r>
          </a:p>
        </p:txBody>
      </p:sp>
      <p:sp>
        <p:nvSpPr>
          <p:cNvPr id="17" name="Rectangle 22">
            <a:extLst>
              <a:ext uri="{FF2B5EF4-FFF2-40B4-BE49-F238E27FC236}">
                <a16:creationId xmlns:a16="http://schemas.microsoft.com/office/drawing/2014/main" id="{592C36EF-933E-93B7-67ED-1C29055125D2}"/>
              </a:ext>
            </a:extLst>
          </p:cNvPr>
          <p:cNvSpPr/>
          <p:nvPr/>
        </p:nvSpPr>
        <p:spPr>
          <a:xfrm>
            <a:off x="696857" y="4862958"/>
            <a:ext cx="1764433" cy="338554"/>
          </a:xfrm>
          <a:prstGeom prst="rect">
            <a:avLst/>
          </a:prstGeom>
        </p:spPr>
        <p:txBody>
          <a:bodyPr wrap="square">
            <a:spAutoFit/>
          </a:bodyPr>
          <a:lstStyle/>
          <a:p>
            <a:r>
              <a:rPr lang="en-ID" sz="16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01. Option One</a:t>
            </a:r>
          </a:p>
        </p:txBody>
      </p:sp>
      <p:sp>
        <p:nvSpPr>
          <p:cNvPr id="33" name="Rectangle 23">
            <a:extLst>
              <a:ext uri="{FF2B5EF4-FFF2-40B4-BE49-F238E27FC236}">
                <a16:creationId xmlns:a16="http://schemas.microsoft.com/office/drawing/2014/main" id="{9106D51A-0B93-3C12-496C-12DF33F3CA9B}"/>
              </a:ext>
            </a:extLst>
          </p:cNvPr>
          <p:cNvSpPr/>
          <p:nvPr/>
        </p:nvSpPr>
        <p:spPr>
          <a:xfrm>
            <a:off x="3020851" y="5331049"/>
            <a:ext cx="1933841" cy="769441"/>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a:t>
            </a:r>
          </a:p>
        </p:txBody>
      </p:sp>
      <p:sp>
        <p:nvSpPr>
          <p:cNvPr id="34" name="Rectangle 24">
            <a:extLst>
              <a:ext uri="{FF2B5EF4-FFF2-40B4-BE49-F238E27FC236}">
                <a16:creationId xmlns:a16="http://schemas.microsoft.com/office/drawing/2014/main" id="{71366C62-8C6F-93EE-99E5-102FDF57F5EB}"/>
              </a:ext>
            </a:extLst>
          </p:cNvPr>
          <p:cNvSpPr/>
          <p:nvPr/>
        </p:nvSpPr>
        <p:spPr>
          <a:xfrm>
            <a:off x="3020853" y="4862958"/>
            <a:ext cx="1764433" cy="338554"/>
          </a:xfrm>
          <a:prstGeom prst="rect">
            <a:avLst/>
          </a:prstGeom>
        </p:spPr>
        <p:txBody>
          <a:bodyPr wrap="square">
            <a:spAutoFit/>
          </a:bodyPr>
          <a:lstStyle/>
          <a:p>
            <a:r>
              <a:rPr lang="en-ID" sz="16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02. Option Two</a:t>
            </a:r>
          </a:p>
        </p:txBody>
      </p:sp>
      <p:sp>
        <p:nvSpPr>
          <p:cNvPr id="35" name="Rectangle 25">
            <a:extLst>
              <a:ext uri="{FF2B5EF4-FFF2-40B4-BE49-F238E27FC236}">
                <a16:creationId xmlns:a16="http://schemas.microsoft.com/office/drawing/2014/main" id="{D8A8B53E-3829-4831-3020-4DCB218D3D3A}"/>
              </a:ext>
            </a:extLst>
          </p:cNvPr>
          <p:cNvSpPr/>
          <p:nvPr/>
        </p:nvSpPr>
        <p:spPr>
          <a:xfrm>
            <a:off x="5344845" y="5320837"/>
            <a:ext cx="1933841" cy="769441"/>
          </a:xfrm>
          <a:prstGeom prst="rect">
            <a:avLst/>
          </a:prstGeom>
        </p:spPr>
        <p:txBody>
          <a:bodyPr wrap="square">
            <a:spAutoFit/>
          </a:bodyPr>
          <a:lstStyle/>
          <a:p>
            <a:pPr algn="just"/>
            <a:r>
              <a:rPr lang="en-ID" sz="1100">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a:t>
            </a:r>
          </a:p>
        </p:txBody>
      </p:sp>
      <p:sp>
        <p:nvSpPr>
          <p:cNvPr id="36" name="Rectangle 26">
            <a:extLst>
              <a:ext uri="{FF2B5EF4-FFF2-40B4-BE49-F238E27FC236}">
                <a16:creationId xmlns:a16="http://schemas.microsoft.com/office/drawing/2014/main" id="{A3A5D8FB-050C-3A9A-1490-B262AF537BAE}"/>
              </a:ext>
            </a:extLst>
          </p:cNvPr>
          <p:cNvSpPr/>
          <p:nvPr/>
        </p:nvSpPr>
        <p:spPr>
          <a:xfrm>
            <a:off x="5344847" y="4852746"/>
            <a:ext cx="2087991" cy="338554"/>
          </a:xfrm>
          <a:prstGeom prst="rect">
            <a:avLst/>
          </a:prstGeom>
        </p:spPr>
        <p:txBody>
          <a:bodyPr wrap="square">
            <a:spAutoFit/>
          </a:bodyPr>
          <a:lstStyle/>
          <a:p>
            <a:r>
              <a:rPr lang="en-ID" sz="16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03. Option Three</a:t>
            </a:r>
          </a:p>
        </p:txBody>
      </p:sp>
    </p:spTree>
    <p:extLst>
      <p:ext uri="{BB962C8B-B14F-4D97-AF65-F5344CB8AC3E}">
        <p14:creationId xmlns:p14="http://schemas.microsoft.com/office/powerpoint/2010/main" val="1888456565"/>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8B8DD39A-BA66-40E6-89CC-EEA24C37AEF6}"/>
              </a:ext>
            </a:extLst>
          </p:cNvPr>
          <p:cNvSpPr/>
          <p:nvPr/>
        </p:nvSpPr>
        <p:spPr>
          <a:xfrm>
            <a:off x="1131095" y="1527197"/>
            <a:ext cx="3279841" cy="307777"/>
          </a:xfrm>
          <a:prstGeom prst="rect">
            <a:avLst/>
          </a:prstGeom>
        </p:spPr>
        <p:txBody>
          <a:bodyPr wrap="square">
            <a:spAutoFit/>
          </a:bodyPr>
          <a:lstStyle/>
          <a:p>
            <a:r>
              <a:rPr lang="en-ID" sz="1400">
                <a:solidFill>
                  <a:schemeClr val="tx2"/>
                </a:solidFill>
                <a:latin typeface="Microsoft YaHei" panose="020b0503020204020204" pitchFamily="34" charset="-122"/>
                <a:ea typeface="Microsoft YaHei" panose="020b0503020204020204" pitchFamily="34" charset="-122"/>
                <a:cs typeface="Lato Black" panose="020f0502020204030203" pitchFamily="34" charset="0"/>
              </a:rPr>
              <a:t>Your Title Write Here</a:t>
            </a:r>
          </a:p>
        </p:txBody>
      </p:sp>
      <p:grpSp>
        <p:nvGrpSpPr>
          <p:cNvPr id="5" name="Group 4">
            <a:extLst>
              <a:ext uri="{FF2B5EF4-FFF2-40B4-BE49-F238E27FC236}">
                <a16:creationId xmlns:a16="http://schemas.microsoft.com/office/drawing/2014/main" id="{054383DF-A640-429B-958B-FF58458538FA}"/>
              </a:ext>
            </a:extLst>
          </p:cNvPr>
          <p:cNvGrpSpPr/>
          <p:nvPr/>
        </p:nvGrpSpPr>
        <p:grpSpPr>
          <a:xfrm>
            <a:off x="677232" y="3615553"/>
            <a:ext cx="1684705" cy="2461307"/>
            <a:chOff x="1450295" y="4713202"/>
            <a:chExt cx="2571725" cy="3757217"/>
          </a:xfrm>
        </p:grpSpPr>
        <p:sp>
          <p:nvSpPr>
            <p:cNvPr id="6" name="Rectangle: Rounded Corners 5">
              <a:extLst>
                <a:ext uri="{FF2B5EF4-FFF2-40B4-BE49-F238E27FC236}">
                  <a16:creationId xmlns:a16="http://schemas.microsoft.com/office/drawing/2014/main" id="{12DCE60D-FCD9-43AC-86D4-E6120C57F62D}"/>
                </a:ext>
              </a:extLst>
            </p:cNvPr>
            <p:cNvSpPr/>
            <p:nvPr/>
          </p:nvSpPr>
          <p:spPr>
            <a:xfrm>
              <a:off x="1450295" y="4713202"/>
              <a:ext cx="2571725" cy="3757217"/>
            </a:xfrm>
            <a:prstGeom prst="roundRect">
              <a:avLst>
                <a:gd name="adj" fmla="val 5326"/>
              </a:avLst>
            </a:prstGeom>
            <a:solidFill>
              <a:srgbClr val="0183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sp>
          <p:nvSpPr>
            <p:cNvPr id="7" name="Rectangle 6">
              <a:extLst>
                <a:ext uri="{FF2B5EF4-FFF2-40B4-BE49-F238E27FC236}">
                  <a16:creationId xmlns:a16="http://schemas.microsoft.com/office/drawing/2014/main" id="{08BB4F69-C0D8-440A-9E4B-61C651D2C0CB}"/>
                </a:ext>
              </a:extLst>
            </p:cNvPr>
            <p:cNvSpPr/>
            <p:nvPr/>
          </p:nvSpPr>
          <p:spPr>
            <a:xfrm>
              <a:off x="1645614" y="6016359"/>
              <a:ext cx="2211211" cy="563790"/>
            </a:xfrm>
            <a:prstGeom prst="rect">
              <a:avLst/>
            </a:prstGeom>
          </p:spPr>
          <p:txBody>
            <a:bodyPr wrap="square">
              <a:spAutoFit/>
            </a:bodyPr>
            <a:lstStyle/>
            <a:p>
              <a:pPr algn="ctr"/>
              <a:r>
                <a:rPr lang="en-US">
                  <a:solidFill>
                    <a:schemeClr val="bg1"/>
                  </a:solidFill>
                  <a:latin typeface="Garamond" pitchFamily="18" charset="0"/>
                  <a:ea typeface="Roboto Condensed" panose="02000000000000000000" pitchFamily="2" charset="0"/>
                  <a:cs typeface="Segoe UI" panose="020b0502040204020203" pitchFamily="34" charset="0"/>
                </a:rPr>
                <a:t>Project #1</a:t>
              </a:r>
            </a:p>
          </p:txBody>
        </p:sp>
        <p:grpSp>
          <p:nvGrpSpPr>
            <p:cNvPr id="8" name="Group 7">
              <a:extLst>
                <a:ext uri="{FF2B5EF4-FFF2-40B4-BE49-F238E27FC236}">
                  <a16:creationId xmlns:a16="http://schemas.microsoft.com/office/drawing/2014/main" id="{70D121FB-10F9-4D83-A522-96C6585AF541}"/>
                </a:ext>
              </a:extLst>
            </p:cNvPr>
            <p:cNvGrpSpPr/>
            <p:nvPr/>
          </p:nvGrpSpPr>
          <p:grpSpPr>
            <a:xfrm>
              <a:off x="2352275" y="5221245"/>
              <a:ext cx="767764" cy="565132"/>
              <a:chOff x="7756525" y="8162925"/>
              <a:chExt cx="2508250" cy="1846263"/>
            </a:xfrm>
            <a:solidFill>
              <a:schemeClr val="bg1"/>
            </a:solidFill>
          </p:grpSpPr>
          <p:sp>
            <p:nvSpPr>
              <p:cNvPr id="9" name="Freeform 428">
                <a:extLst>
                  <a:ext uri="{FF2B5EF4-FFF2-40B4-BE49-F238E27FC236}">
                    <a16:creationId xmlns:a16="http://schemas.microsoft.com/office/drawing/2014/main" id="{9DCB0FB6-9A75-4A07-AAD6-F1872ABA7E2E}"/>
                  </a:ext>
                </a:extLst>
              </p:cNvPr>
              <p:cNvSpPr/>
              <p:nvPr/>
            </p:nvSpPr>
            <p:spPr bwMode="auto">
              <a:xfrm>
                <a:off x="7804150" y="8162925"/>
                <a:ext cx="460375" cy="111125"/>
              </a:xfrm>
              <a:custGeom>
                <a:gdLst>
                  <a:gd name="T0" fmla="*/ 29 w 186"/>
                  <a:gd name="T1" fmla="*/ 45 h 45"/>
                  <a:gd name="T2" fmla="*/ 157 w 186"/>
                  <a:gd name="T3" fmla="*/ 45 h 45"/>
                  <a:gd name="T4" fmla="*/ 157 w 186"/>
                  <a:gd name="T5" fmla="*/ 0 h 45"/>
                  <a:gd name="T6" fmla="*/ 29 w 186"/>
                  <a:gd name="T7" fmla="*/ 0 h 45"/>
                  <a:gd name="T8" fmla="*/ 29 w 186"/>
                  <a:gd name="T9" fmla="*/ 45 h 45"/>
                </a:gdLst>
                <a:cxnLst>
                  <a:cxn ang="0">
                    <a:pos x="T0" y="T1"/>
                  </a:cxn>
                  <a:cxn ang="0">
                    <a:pos x="T2" y="T3"/>
                  </a:cxn>
                  <a:cxn ang="0">
                    <a:pos x="T4" y="T5"/>
                  </a:cxn>
                  <a:cxn ang="0">
                    <a:pos x="T6" y="T7"/>
                  </a:cxn>
                  <a:cxn ang="0">
                    <a:pos x="T8" y="T9"/>
                  </a:cxn>
                </a:cxnLst>
                <a:rect l="0" t="0" r="r" b="b"/>
                <a:pathLst>
                  <a:path w="186" h="45">
                    <a:moveTo>
                      <a:pt x="29" y="45"/>
                    </a:moveTo>
                    <a:cubicBezTo>
                      <a:pt x="71" y="45"/>
                      <a:pt x="114" y="45"/>
                      <a:pt x="157" y="45"/>
                    </a:cubicBezTo>
                    <a:cubicBezTo>
                      <a:pt x="186" y="45"/>
                      <a:pt x="186" y="0"/>
                      <a:pt x="157" y="0"/>
                    </a:cubicBezTo>
                    <a:cubicBezTo>
                      <a:pt x="114" y="0"/>
                      <a:pt x="71" y="0"/>
                      <a:pt x="29" y="0"/>
                    </a:cubicBezTo>
                    <a:cubicBezTo>
                      <a:pt x="0" y="0"/>
                      <a:pt x="0" y="45"/>
                      <a:pt x="29"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0" name="Freeform 429">
                <a:extLst>
                  <a:ext uri="{FF2B5EF4-FFF2-40B4-BE49-F238E27FC236}">
                    <a16:creationId xmlns:a16="http://schemas.microsoft.com/office/drawing/2014/main" id="{76DB03AD-3895-4A2D-B219-C39E31D3A9B0}"/>
                  </a:ext>
                </a:extLst>
              </p:cNvPr>
              <p:cNvSpPr>
                <a:spLocks noEditPoints="1"/>
              </p:cNvSpPr>
              <p:nvPr/>
            </p:nvSpPr>
            <p:spPr bwMode="auto">
              <a:xfrm>
                <a:off x="8410575" y="8521700"/>
                <a:ext cx="1219200" cy="1276350"/>
              </a:xfrm>
              <a:custGeom>
                <a:gdLst>
                  <a:gd name="T0" fmla="*/ 364 w 492"/>
                  <a:gd name="T1" fmla="*/ 42 h 515"/>
                  <a:gd name="T2" fmla="*/ 119 w 492"/>
                  <a:gd name="T3" fmla="*/ 47 h 515"/>
                  <a:gd name="T4" fmla="*/ 0 w 492"/>
                  <a:gd name="T5" fmla="*/ 257 h 515"/>
                  <a:gd name="T6" fmla="*/ 123 w 492"/>
                  <a:gd name="T7" fmla="*/ 470 h 515"/>
                  <a:gd name="T8" fmla="*/ 372 w 492"/>
                  <a:gd name="T9" fmla="*/ 468 h 515"/>
                  <a:gd name="T10" fmla="*/ 491 w 492"/>
                  <a:gd name="T11" fmla="*/ 252 h 515"/>
                  <a:gd name="T12" fmla="*/ 364 w 492"/>
                  <a:gd name="T13" fmla="*/ 42 h 515"/>
                  <a:gd name="T14" fmla="*/ 437 w 492"/>
                  <a:gd name="T15" fmla="*/ 318 h 515"/>
                  <a:gd name="T16" fmla="*/ 273 w 492"/>
                  <a:gd name="T17" fmla="*/ 457 h 515"/>
                  <a:gd name="T18" fmla="*/ 113 w 492"/>
                  <a:gd name="T19" fmla="*/ 409 h 515"/>
                  <a:gd name="T20" fmla="*/ 44 w 492"/>
                  <a:gd name="T21" fmla="*/ 257 h 515"/>
                  <a:gd name="T22" fmla="*/ 162 w 492"/>
                  <a:gd name="T23" fmla="*/ 74 h 515"/>
                  <a:gd name="T24" fmla="*/ 378 w 492"/>
                  <a:gd name="T25" fmla="*/ 106 h 515"/>
                  <a:gd name="T26" fmla="*/ 437 w 492"/>
                  <a:gd name="T27" fmla="*/ 318 h 5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2" h="515">
                    <a:moveTo>
                      <a:pt x="364" y="42"/>
                    </a:moveTo>
                    <a:cubicBezTo>
                      <a:pt x="288" y="0"/>
                      <a:pt x="193" y="3"/>
                      <a:pt x="119" y="47"/>
                    </a:cubicBezTo>
                    <a:cubicBezTo>
                      <a:pt x="45" y="91"/>
                      <a:pt x="1" y="172"/>
                      <a:pt x="0" y="257"/>
                    </a:cubicBezTo>
                    <a:cubicBezTo>
                      <a:pt x="1" y="345"/>
                      <a:pt x="47" y="426"/>
                      <a:pt x="123" y="470"/>
                    </a:cubicBezTo>
                    <a:cubicBezTo>
                      <a:pt x="199" y="515"/>
                      <a:pt x="297" y="513"/>
                      <a:pt x="372" y="468"/>
                    </a:cubicBezTo>
                    <a:cubicBezTo>
                      <a:pt x="447" y="423"/>
                      <a:pt x="492" y="339"/>
                      <a:pt x="491" y="252"/>
                    </a:cubicBezTo>
                    <a:cubicBezTo>
                      <a:pt x="489" y="165"/>
                      <a:pt x="440" y="84"/>
                      <a:pt x="364" y="42"/>
                    </a:cubicBezTo>
                    <a:close/>
                    <a:moveTo>
                      <a:pt x="437" y="318"/>
                    </a:moveTo>
                    <a:cubicBezTo>
                      <a:pt x="415" y="391"/>
                      <a:pt x="348" y="447"/>
                      <a:pt x="273" y="457"/>
                    </a:cubicBezTo>
                    <a:cubicBezTo>
                      <a:pt x="214" y="465"/>
                      <a:pt x="156" y="447"/>
                      <a:pt x="113" y="409"/>
                    </a:cubicBezTo>
                    <a:cubicBezTo>
                      <a:pt x="69" y="370"/>
                      <a:pt x="45" y="315"/>
                      <a:pt x="44" y="257"/>
                    </a:cubicBezTo>
                    <a:cubicBezTo>
                      <a:pt x="45" y="178"/>
                      <a:pt x="90" y="108"/>
                      <a:pt x="162" y="74"/>
                    </a:cubicBezTo>
                    <a:cubicBezTo>
                      <a:pt x="232" y="41"/>
                      <a:pt x="320" y="55"/>
                      <a:pt x="378" y="106"/>
                    </a:cubicBezTo>
                    <a:cubicBezTo>
                      <a:pt x="438" y="159"/>
                      <a:pt x="461" y="242"/>
                      <a:pt x="437" y="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1" name="Freeform 430">
                <a:extLst>
                  <a:ext uri="{FF2B5EF4-FFF2-40B4-BE49-F238E27FC236}">
                    <a16:creationId xmlns:a16="http://schemas.microsoft.com/office/drawing/2014/main" id="{22B551A9-5387-4943-AEFA-FD807D9F07B1}"/>
                  </a:ext>
                </a:extLst>
              </p:cNvPr>
              <p:cNvSpPr/>
              <p:nvPr/>
            </p:nvSpPr>
            <p:spPr bwMode="auto">
              <a:xfrm>
                <a:off x="8623300" y="9175750"/>
                <a:ext cx="111125" cy="141288"/>
              </a:xfrm>
              <a:custGeom>
                <a:gdLst>
                  <a:gd name="T0" fmla="*/ 22 w 45"/>
                  <a:gd name="T1" fmla="*/ 0 h 57"/>
                  <a:gd name="T2" fmla="*/ 0 w 45"/>
                  <a:gd name="T3" fmla="*/ 22 h 57"/>
                  <a:gd name="T4" fmla="*/ 0 w 45"/>
                  <a:gd name="T5" fmla="*/ 35 h 57"/>
                  <a:gd name="T6" fmla="*/ 22 w 45"/>
                  <a:gd name="T7" fmla="*/ 57 h 57"/>
                  <a:gd name="T8" fmla="*/ 44 w 45"/>
                  <a:gd name="T9" fmla="*/ 35 h 57"/>
                  <a:gd name="T10" fmla="*/ 44 w 45"/>
                  <a:gd name="T11" fmla="*/ 22 h 57"/>
                  <a:gd name="T12" fmla="*/ 22 w 45"/>
                  <a:gd name="T13" fmla="*/ 0 h 57"/>
                </a:gdLst>
                <a:cxnLst>
                  <a:cxn ang="0">
                    <a:pos x="T0" y="T1"/>
                  </a:cxn>
                  <a:cxn ang="0">
                    <a:pos x="T2" y="T3"/>
                  </a:cxn>
                  <a:cxn ang="0">
                    <a:pos x="T4" y="T5"/>
                  </a:cxn>
                  <a:cxn ang="0">
                    <a:pos x="T6" y="T7"/>
                  </a:cxn>
                  <a:cxn ang="0">
                    <a:pos x="T8" y="T9"/>
                  </a:cxn>
                  <a:cxn ang="0">
                    <a:pos x="T10" y="T11"/>
                  </a:cxn>
                  <a:cxn ang="0">
                    <a:pos x="T12" y="T13"/>
                  </a:cxn>
                </a:cxnLst>
                <a:rect l="0" t="0" r="r" b="b"/>
                <a:pathLst>
                  <a:path w="45" h="57">
                    <a:moveTo>
                      <a:pt x="22" y="0"/>
                    </a:moveTo>
                    <a:cubicBezTo>
                      <a:pt x="10" y="0"/>
                      <a:pt x="1" y="10"/>
                      <a:pt x="0" y="22"/>
                    </a:cubicBezTo>
                    <a:cubicBezTo>
                      <a:pt x="0" y="27"/>
                      <a:pt x="0" y="31"/>
                      <a:pt x="0" y="35"/>
                    </a:cubicBezTo>
                    <a:cubicBezTo>
                      <a:pt x="0" y="47"/>
                      <a:pt x="10" y="57"/>
                      <a:pt x="22" y="57"/>
                    </a:cubicBezTo>
                    <a:cubicBezTo>
                      <a:pt x="34" y="57"/>
                      <a:pt x="45" y="47"/>
                      <a:pt x="44" y="35"/>
                    </a:cubicBezTo>
                    <a:cubicBezTo>
                      <a:pt x="44" y="31"/>
                      <a:pt x="44" y="27"/>
                      <a:pt x="44" y="22"/>
                    </a:cubicBezTo>
                    <a:cubicBezTo>
                      <a:pt x="45" y="10"/>
                      <a:pt x="3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2" name="Freeform 431">
                <a:extLst>
                  <a:ext uri="{FF2B5EF4-FFF2-40B4-BE49-F238E27FC236}">
                    <a16:creationId xmlns:a16="http://schemas.microsoft.com/office/drawing/2014/main" id="{089D90CE-69C9-4901-AF2D-E0DC7F292B25}"/>
                  </a:ext>
                </a:extLst>
              </p:cNvPr>
              <p:cNvSpPr/>
              <p:nvPr/>
            </p:nvSpPr>
            <p:spPr bwMode="auto">
              <a:xfrm>
                <a:off x="9637713" y="8520113"/>
                <a:ext cx="460375" cy="111125"/>
              </a:xfrm>
              <a:custGeom>
                <a:gdLst>
                  <a:gd name="T0" fmla="*/ 158 w 186"/>
                  <a:gd name="T1" fmla="*/ 0 h 45"/>
                  <a:gd name="T2" fmla="*/ 29 w 186"/>
                  <a:gd name="T3" fmla="*/ 0 h 45"/>
                  <a:gd name="T4" fmla="*/ 29 w 186"/>
                  <a:gd name="T5" fmla="*/ 45 h 45"/>
                  <a:gd name="T6" fmla="*/ 158 w 186"/>
                  <a:gd name="T7" fmla="*/ 45 h 45"/>
                  <a:gd name="T8" fmla="*/ 158 w 186"/>
                  <a:gd name="T9" fmla="*/ 0 h 45"/>
                </a:gdLst>
                <a:cxnLst>
                  <a:cxn ang="0">
                    <a:pos x="T0" y="T1"/>
                  </a:cxn>
                  <a:cxn ang="0">
                    <a:pos x="T2" y="T3"/>
                  </a:cxn>
                  <a:cxn ang="0">
                    <a:pos x="T4" y="T5"/>
                  </a:cxn>
                  <a:cxn ang="0">
                    <a:pos x="T6" y="T7"/>
                  </a:cxn>
                  <a:cxn ang="0">
                    <a:pos x="T8" y="T9"/>
                  </a:cxn>
                </a:cxnLst>
                <a:rect l="0" t="0" r="r" b="b"/>
                <a:pathLst>
                  <a:path w="186" h="45">
                    <a:moveTo>
                      <a:pt x="158" y="0"/>
                    </a:moveTo>
                    <a:cubicBezTo>
                      <a:pt x="115" y="0"/>
                      <a:pt x="72" y="0"/>
                      <a:pt x="29" y="0"/>
                    </a:cubicBezTo>
                    <a:cubicBezTo>
                      <a:pt x="0" y="0"/>
                      <a:pt x="0" y="45"/>
                      <a:pt x="29" y="45"/>
                    </a:cubicBezTo>
                    <a:cubicBezTo>
                      <a:pt x="72" y="45"/>
                      <a:pt x="115" y="45"/>
                      <a:pt x="158" y="45"/>
                    </a:cubicBezTo>
                    <a:cubicBezTo>
                      <a:pt x="186" y="45"/>
                      <a:pt x="186" y="0"/>
                      <a:pt x="1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3" name="Freeform 432">
                <a:extLst>
                  <a:ext uri="{FF2B5EF4-FFF2-40B4-BE49-F238E27FC236}">
                    <a16:creationId xmlns:a16="http://schemas.microsoft.com/office/drawing/2014/main" id="{8D7F31F5-77AC-4B8E-8DA3-2577121D299A}"/>
                  </a:ext>
                </a:extLst>
              </p:cNvPr>
              <p:cNvSpPr>
                <a:spLocks noEditPoints="1"/>
              </p:cNvSpPr>
              <p:nvPr/>
            </p:nvSpPr>
            <p:spPr bwMode="auto">
              <a:xfrm>
                <a:off x="7756525" y="8177213"/>
                <a:ext cx="2508250" cy="1831975"/>
              </a:xfrm>
              <a:custGeom>
                <a:gdLst>
                  <a:gd name="T0" fmla="*/ 968 w 1012"/>
                  <a:gd name="T1" fmla="*/ 57 h 739"/>
                  <a:gd name="T2" fmla="*/ 662 w 1012"/>
                  <a:gd name="T3" fmla="*/ 57 h 739"/>
                  <a:gd name="T4" fmla="*/ 630 w 1012"/>
                  <a:gd name="T5" fmla="*/ 5 h 739"/>
                  <a:gd name="T6" fmla="*/ 420 w 1012"/>
                  <a:gd name="T7" fmla="*/ 4 h 739"/>
                  <a:gd name="T8" fmla="*/ 361 w 1012"/>
                  <a:gd name="T9" fmla="*/ 46 h 739"/>
                  <a:gd name="T10" fmla="*/ 95 w 1012"/>
                  <a:gd name="T11" fmla="*/ 57 h 739"/>
                  <a:gd name="T12" fmla="*/ 0 w 1012"/>
                  <a:gd name="T13" fmla="*/ 103 h 739"/>
                  <a:gd name="T14" fmla="*/ 0 w 1012"/>
                  <a:gd name="T15" fmla="*/ 524 h 739"/>
                  <a:gd name="T16" fmla="*/ 0 w 1012"/>
                  <a:gd name="T17" fmla="*/ 692 h 739"/>
                  <a:gd name="T18" fmla="*/ 216 w 1012"/>
                  <a:gd name="T19" fmla="*/ 739 h 739"/>
                  <a:gd name="T20" fmla="*/ 878 w 1012"/>
                  <a:gd name="T21" fmla="*/ 739 h 739"/>
                  <a:gd name="T22" fmla="*/ 983 w 1012"/>
                  <a:gd name="T23" fmla="*/ 736 h 739"/>
                  <a:gd name="T24" fmla="*/ 1012 w 1012"/>
                  <a:gd name="T25" fmla="*/ 686 h 739"/>
                  <a:gd name="T26" fmla="*/ 1012 w 1012"/>
                  <a:gd name="T27" fmla="*/ 119 h 739"/>
                  <a:gd name="T28" fmla="*/ 973 w 1012"/>
                  <a:gd name="T29" fmla="*/ 58 h 739"/>
                  <a:gd name="T30" fmla="*/ 44 w 1012"/>
                  <a:gd name="T31" fmla="*/ 102 h 739"/>
                  <a:gd name="T32" fmla="*/ 43 w 1012"/>
                  <a:gd name="T33" fmla="*/ 102 h 739"/>
                  <a:gd name="T34" fmla="*/ 44 w 1012"/>
                  <a:gd name="T35" fmla="*/ 102 h 739"/>
                  <a:gd name="T36" fmla="*/ 43 w 1012"/>
                  <a:gd name="T37" fmla="*/ 694 h 739"/>
                  <a:gd name="T38" fmla="*/ 44 w 1012"/>
                  <a:gd name="T39" fmla="*/ 695 h 739"/>
                  <a:gd name="T40" fmla="*/ 968 w 1012"/>
                  <a:gd name="T41" fmla="*/ 104 h 739"/>
                  <a:gd name="T42" fmla="*/ 968 w 1012"/>
                  <a:gd name="T43" fmla="*/ 157 h 739"/>
                  <a:gd name="T44" fmla="*/ 968 w 1012"/>
                  <a:gd name="T45" fmla="*/ 638 h 739"/>
                  <a:gd name="T46" fmla="*/ 968 w 1012"/>
                  <a:gd name="T47" fmla="*/ 693 h 739"/>
                  <a:gd name="T48" fmla="*/ 968 w 1012"/>
                  <a:gd name="T49" fmla="*/ 695 h 739"/>
                  <a:gd name="T50" fmla="*/ 965 w 1012"/>
                  <a:gd name="T51" fmla="*/ 695 h 739"/>
                  <a:gd name="T52" fmla="*/ 924 w 1012"/>
                  <a:gd name="T53" fmla="*/ 695 h 739"/>
                  <a:gd name="T54" fmla="*/ 288 w 1012"/>
                  <a:gd name="T55" fmla="*/ 695 h 739"/>
                  <a:gd name="T56" fmla="*/ 44 w 1012"/>
                  <a:gd name="T57" fmla="*/ 695 h 739"/>
                  <a:gd name="T58" fmla="*/ 44 w 1012"/>
                  <a:gd name="T59" fmla="*/ 694 h 739"/>
                  <a:gd name="T60" fmla="*/ 44 w 1012"/>
                  <a:gd name="T61" fmla="*/ 579 h 739"/>
                  <a:gd name="T62" fmla="*/ 44 w 1012"/>
                  <a:gd name="T63" fmla="*/ 117 h 739"/>
                  <a:gd name="T64" fmla="*/ 44 w 1012"/>
                  <a:gd name="T65" fmla="*/ 102 h 739"/>
                  <a:gd name="T66" fmla="*/ 44 w 1012"/>
                  <a:gd name="T67" fmla="*/ 102 h 739"/>
                  <a:gd name="T68" fmla="*/ 49 w 1012"/>
                  <a:gd name="T69" fmla="*/ 102 h 739"/>
                  <a:gd name="T70" fmla="*/ 365 w 1012"/>
                  <a:gd name="T71" fmla="*/ 102 h 739"/>
                  <a:gd name="T72" fmla="*/ 393 w 1012"/>
                  <a:gd name="T73" fmla="*/ 85 h 739"/>
                  <a:gd name="T74" fmla="*/ 408 w 1012"/>
                  <a:gd name="T75" fmla="*/ 48 h 739"/>
                  <a:gd name="T76" fmla="*/ 610 w 1012"/>
                  <a:gd name="T77" fmla="*/ 48 h 739"/>
                  <a:gd name="T78" fmla="*/ 626 w 1012"/>
                  <a:gd name="T79" fmla="*/ 85 h 739"/>
                  <a:gd name="T80" fmla="*/ 923 w 1012"/>
                  <a:gd name="T81" fmla="*/ 102 h 739"/>
                  <a:gd name="T82" fmla="*/ 967 w 1012"/>
                  <a:gd name="T83" fmla="*/ 102 h 739"/>
                  <a:gd name="T84" fmla="*/ 968 w 1012"/>
                  <a:gd name="T85" fmla="*/ 102 h 7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12" h="739">
                    <a:moveTo>
                      <a:pt x="973" y="58"/>
                    </a:moveTo>
                    <a:cubicBezTo>
                      <a:pt x="971" y="58"/>
                      <a:pt x="970" y="57"/>
                      <a:pt x="968" y="57"/>
                    </a:cubicBezTo>
                    <a:cubicBezTo>
                      <a:pt x="876" y="57"/>
                      <a:pt x="784" y="57"/>
                      <a:pt x="692" y="57"/>
                    </a:cubicBezTo>
                    <a:cubicBezTo>
                      <a:pt x="682" y="57"/>
                      <a:pt x="672" y="57"/>
                      <a:pt x="662" y="57"/>
                    </a:cubicBezTo>
                    <a:cubicBezTo>
                      <a:pt x="660" y="53"/>
                      <a:pt x="659" y="48"/>
                      <a:pt x="657" y="43"/>
                    </a:cubicBezTo>
                    <a:cubicBezTo>
                      <a:pt x="652" y="30"/>
                      <a:pt x="647" y="7"/>
                      <a:pt x="630" y="5"/>
                    </a:cubicBezTo>
                    <a:cubicBezTo>
                      <a:pt x="615" y="2"/>
                      <a:pt x="600" y="4"/>
                      <a:pt x="585" y="4"/>
                    </a:cubicBezTo>
                    <a:cubicBezTo>
                      <a:pt x="530" y="4"/>
                      <a:pt x="475" y="4"/>
                      <a:pt x="420" y="4"/>
                    </a:cubicBezTo>
                    <a:cubicBezTo>
                      <a:pt x="404" y="4"/>
                      <a:pt x="381" y="0"/>
                      <a:pt x="372" y="17"/>
                    </a:cubicBezTo>
                    <a:cubicBezTo>
                      <a:pt x="368" y="26"/>
                      <a:pt x="365" y="37"/>
                      <a:pt x="361" y="46"/>
                    </a:cubicBezTo>
                    <a:cubicBezTo>
                      <a:pt x="359" y="50"/>
                      <a:pt x="358" y="54"/>
                      <a:pt x="357" y="57"/>
                    </a:cubicBezTo>
                    <a:cubicBezTo>
                      <a:pt x="270" y="57"/>
                      <a:pt x="182" y="57"/>
                      <a:pt x="95" y="57"/>
                    </a:cubicBezTo>
                    <a:cubicBezTo>
                      <a:pt x="79" y="57"/>
                      <a:pt x="64" y="57"/>
                      <a:pt x="48" y="57"/>
                    </a:cubicBezTo>
                    <a:cubicBezTo>
                      <a:pt x="21" y="57"/>
                      <a:pt x="0" y="75"/>
                      <a:pt x="0" y="103"/>
                    </a:cubicBezTo>
                    <a:cubicBezTo>
                      <a:pt x="0" y="129"/>
                      <a:pt x="0" y="156"/>
                      <a:pt x="0" y="183"/>
                    </a:cubicBezTo>
                    <a:cubicBezTo>
                      <a:pt x="0" y="296"/>
                      <a:pt x="0" y="410"/>
                      <a:pt x="0" y="524"/>
                    </a:cubicBezTo>
                    <a:cubicBezTo>
                      <a:pt x="0" y="570"/>
                      <a:pt x="0" y="615"/>
                      <a:pt x="0" y="660"/>
                    </a:cubicBezTo>
                    <a:cubicBezTo>
                      <a:pt x="0" y="671"/>
                      <a:pt x="0" y="681"/>
                      <a:pt x="0" y="692"/>
                    </a:cubicBezTo>
                    <a:cubicBezTo>
                      <a:pt x="0" y="717"/>
                      <a:pt x="17" y="739"/>
                      <a:pt x="44" y="739"/>
                    </a:cubicBezTo>
                    <a:cubicBezTo>
                      <a:pt x="102" y="739"/>
                      <a:pt x="159" y="739"/>
                      <a:pt x="216" y="739"/>
                    </a:cubicBezTo>
                    <a:cubicBezTo>
                      <a:pt x="332" y="739"/>
                      <a:pt x="448" y="739"/>
                      <a:pt x="564" y="739"/>
                    </a:cubicBezTo>
                    <a:cubicBezTo>
                      <a:pt x="668" y="739"/>
                      <a:pt x="773" y="739"/>
                      <a:pt x="878" y="739"/>
                    </a:cubicBezTo>
                    <a:cubicBezTo>
                      <a:pt x="905" y="739"/>
                      <a:pt x="932" y="739"/>
                      <a:pt x="958" y="739"/>
                    </a:cubicBezTo>
                    <a:cubicBezTo>
                      <a:pt x="967" y="739"/>
                      <a:pt x="975" y="739"/>
                      <a:pt x="983" y="736"/>
                    </a:cubicBezTo>
                    <a:cubicBezTo>
                      <a:pt x="1000" y="729"/>
                      <a:pt x="1012" y="713"/>
                      <a:pt x="1012" y="694"/>
                    </a:cubicBezTo>
                    <a:cubicBezTo>
                      <a:pt x="1012" y="692"/>
                      <a:pt x="1012" y="689"/>
                      <a:pt x="1012" y="686"/>
                    </a:cubicBezTo>
                    <a:cubicBezTo>
                      <a:pt x="1012" y="595"/>
                      <a:pt x="1012" y="504"/>
                      <a:pt x="1012" y="412"/>
                    </a:cubicBezTo>
                    <a:cubicBezTo>
                      <a:pt x="1012" y="314"/>
                      <a:pt x="1012" y="217"/>
                      <a:pt x="1012" y="119"/>
                    </a:cubicBezTo>
                    <a:cubicBezTo>
                      <a:pt x="1012" y="114"/>
                      <a:pt x="1012" y="108"/>
                      <a:pt x="1012" y="103"/>
                    </a:cubicBezTo>
                    <a:cubicBezTo>
                      <a:pt x="1012" y="79"/>
                      <a:pt x="996" y="61"/>
                      <a:pt x="973" y="58"/>
                    </a:cubicBezTo>
                    <a:close/>
                    <a:moveTo>
                      <a:pt x="44" y="101"/>
                    </a:moveTo>
                    <a:cubicBezTo>
                      <a:pt x="46" y="101"/>
                      <a:pt x="45" y="101"/>
                      <a:pt x="44" y="102"/>
                    </a:cubicBezTo>
                    <a:cubicBezTo>
                      <a:pt x="44" y="101"/>
                      <a:pt x="44" y="101"/>
                      <a:pt x="44" y="101"/>
                    </a:cubicBezTo>
                    <a:close/>
                    <a:moveTo>
                      <a:pt x="43" y="102"/>
                    </a:moveTo>
                    <a:cubicBezTo>
                      <a:pt x="43" y="102"/>
                      <a:pt x="44" y="102"/>
                      <a:pt x="44" y="102"/>
                    </a:cubicBezTo>
                    <a:cubicBezTo>
                      <a:pt x="44" y="102"/>
                      <a:pt x="44" y="102"/>
                      <a:pt x="44" y="102"/>
                    </a:cubicBezTo>
                    <a:cubicBezTo>
                      <a:pt x="44" y="102"/>
                      <a:pt x="43" y="102"/>
                      <a:pt x="43" y="102"/>
                    </a:cubicBezTo>
                    <a:close/>
                    <a:moveTo>
                      <a:pt x="43" y="694"/>
                    </a:moveTo>
                    <a:cubicBezTo>
                      <a:pt x="44" y="694"/>
                      <a:pt x="44" y="695"/>
                      <a:pt x="44" y="695"/>
                    </a:cubicBezTo>
                    <a:cubicBezTo>
                      <a:pt x="44" y="695"/>
                      <a:pt x="44" y="695"/>
                      <a:pt x="44" y="695"/>
                    </a:cubicBezTo>
                    <a:cubicBezTo>
                      <a:pt x="44" y="695"/>
                      <a:pt x="44" y="694"/>
                      <a:pt x="43" y="694"/>
                    </a:cubicBezTo>
                    <a:close/>
                    <a:moveTo>
                      <a:pt x="968" y="104"/>
                    </a:moveTo>
                    <a:cubicBezTo>
                      <a:pt x="968" y="107"/>
                      <a:pt x="968" y="110"/>
                      <a:pt x="968" y="114"/>
                    </a:cubicBezTo>
                    <a:cubicBezTo>
                      <a:pt x="968" y="128"/>
                      <a:pt x="968" y="142"/>
                      <a:pt x="968" y="157"/>
                    </a:cubicBezTo>
                    <a:cubicBezTo>
                      <a:pt x="968" y="207"/>
                      <a:pt x="968" y="257"/>
                      <a:pt x="968" y="307"/>
                    </a:cubicBezTo>
                    <a:cubicBezTo>
                      <a:pt x="968" y="417"/>
                      <a:pt x="968" y="528"/>
                      <a:pt x="968" y="638"/>
                    </a:cubicBezTo>
                    <a:cubicBezTo>
                      <a:pt x="968" y="653"/>
                      <a:pt x="968" y="668"/>
                      <a:pt x="968" y="682"/>
                    </a:cubicBezTo>
                    <a:cubicBezTo>
                      <a:pt x="968" y="686"/>
                      <a:pt x="968" y="689"/>
                      <a:pt x="968" y="693"/>
                    </a:cubicBezTo>
                    <a:cubicBezTo>
                      <a:pt x="968" y="693"/>
                      <a:pt x="968" y="694"/>
                      <a:pt x="968" y="695"/>
                    </a:cubicBezTo>
                    <a:cubicBezTo>
                      <a:pt x="968" y="695"/>
                      <a:pt x="968" y="695"/>
                      <a:pt x="968" y="695"/>
                    </a:cubicBezTo>
                    <a:cubicBezTo>
                      <a:pt x="968" y="695"/>
                      <a:pt x="967" y="695"/>
                      <a:pt x="967" y="695"/>
                    </a:cubicBezTo>
                    <a:cubicBezTo>
                      <a:pt x="969" y="694"/>
                      <a:pt x="966" y="695"/>
                      <a:pt x="965" y="695"/>
                    </a:cubicBezTo>
                    <a:cubicBezTo>
                      <a:pt x="962" y="695"/>
                      <a:pt x="959" y="695"/>
                      <a:pt x="957" y="695"/>
                    </a:cubicBezTo>
                    <a:cubicBezTo>
                      <a:pt x="946" y="695"/>
                      <a:pt x="935" y="695"/>
                      <a:pt x="924" y="695"/>
                    </a:cubicBezTo>
                    <a:cubicBezTo>
                      <a:pt x="832" y="695"/>
                      <a:pt x="739" y="695"/>
                      <a:pt x="646" y="695"/>
                    </a:cubicBezTo>
                    <a:cubicBezTo>
                      <a:pt x="527" y="695"/>
                      <a:pt x="408" y="695"/>
                      <a:pt x="288" y="695"/>
                    </a:cubicBezTo>
                    <a:cubicBezTo>
                      <a:pt x="211" y="695"/>
                      <a:pt x="134" y="695"/>
                      <a:pt x="57" y="695"/>
                    </a:cubicBezTo>
                    <a:cubicBezTo>
                      <a:pt x="53" y="695"/>
                      <a:pt x="48" y="695"/>
                      <a:pt x="44" y="695"/>
                    </a:cubicBezTo>
                    <a:cubicBezTo>
                      <a:pt x="44" y="695"/>
                      <a:pt x="44" y="695"/>
                      <a:pt x="44" y="695"/>
                    </a:cubicBezTo>
                    <a:cubicBezTo>
                      <a:pt x="44" y="695"/>
                      <a:pt x="44" y="694"/>
                      <a:pt x="44" y="694"/>
                    </a:cubicBezTo>
                    <a:cubicBezTo>
                      <a:pt x="44" y="691"/>
                      <a:pt x="44" y="688"/>
                      <a:pt x="44" y="685"/>
                    </a:cubicBezTo>
                    <a:cubicBezTo>
                      <a:pt x="44" y="650"/>
                      <a:pt x="44" y="614"/>
                      <a:pt x="44" y="579"/>
                    </a:cubicBezTo>
                    <a:cubicBezTo>
                      <a:pt x="44" y="463"/>
                      <a:pt x="44" y="347"/>
                      <a:pt x="44" y="231"/>
                    </a:cubicBezTo>
                    <a:cubicBezTo>
                      <a:pt x="44" y="193"/>
                      <a:pt x="44" y="155"/>
                      <a:pt x="44" y="117"/>
                    </a:cubicBezTo>
                    <a:cubicBezTo>
                      <a:pt x="44" y="113"/>
                      <a:pt x="44" y="109"/>
                      <a:pt x="44" y="105"/>
                    </a:cubicBezTo>
                    <a:cubicBezTo>
                      <a:pt x="44" y="104"/>
                      <a:pt x="44" y="103"/>
                      <a:pt x="44" y="102"/>
                    </a:cubicBezTo>
                    <a:cubicBezTo>
                      <a:pt x="44" y="102"/>
                      <a:pt x="44" y="102"/>
                      <a:pt x="44" y="102"/>
                    </a:cubicBezTo>
                    <a:cubicBezTo>
                      <a:pt x="44" y="103"/>
                      <a:pt x="44" y="102"/>
                      <a:pt x="44" y="102"/>
                    </a:cubicBezTo>
                    <a:cubicBezTo>
                      <a:pt x="44" y="102"/>
                      <a:pt x="44" y="102"/>
                      <a:pt x="44" y="102"/>
                    </a:cubicBezTo>
                    <a:cubicBezTo>
                      <a:pt x="46" y="102"/>
                      <a:pt x="48" y="102"/>
                      <a:pt x="49" y="102"/>
                    </a:cubicBezTo>
                    <a:cubicBezTo>
                      <a:pt x="56" y="102"/>
                      <a:pt x="62" y="102"/>
                      <a:pt x="69" y="102"/>
                    </a:cubicBezTo>
                    <a:cubicBezTo>
                      <a:pt x="167" y="102"/>
                      <a:pt x="266" y="102"/>
                      <a:pt x="365" y="102"/>
                    </a:cubicBezTo>
                    <a:cubicBezTo>
                      <a:pt x="367" y="102"/>
                      <a:pt x="370" y="102"/>
                      <a:pt x="372" y="102"/>
                    </a:cubicBezTo>
                    <a:cubicBezTo>
                      <a:pt x="382" y="102"/>
                      <a:pt x="389" y="95"/>
                      <a:pt x="393" y="85"/>
                    </a:cubicBezTo>
                    <a:cubicBezTo>
                      <a:pt x="397" y="75"/>
                      <a:pt x="401" y="65"/>
                      <a:pt x="405" y="55"/>
                    </a:cubicBezTo>
                    <a:cubicBezTo>
                      <a:pt x="406" y="53"/>
                      <a:pt x="407" y="50"/>
                      <a:pt x="408" y="48"/>
                    </a:cubicBezTo>
                    <a:cubicBezTo>
                      <a:pt x="421" y="48"/>
                      <a:pt x="435" y="48"/>
                      <a:pt x="449" y="48"/>
                    </a:cubicBezTo>
                    <a:cubicBezTo>
                      <a:pt x="503" y="48"/>
                      <a:pt x="556" y="48"/>
                      <a:pt x="610" y="48"/>
                    </a:cubicBezTo>
                    <a:cubicBezTo>
                      <a:pt x="610" y="48"/>
                      <a:pt x="611" y="48"/>
                      <a:pt x="611" y="48"/>
                    </a:cubicBezTo>
                    <a:cubicBezTo>
                      <a:pt x="616" y="60"/>
                      <a:pt x="621" y="73"/>
                      <a:pt x="626" y="85"/>
                    </a:cubicBezTo>
                    <a:cubicBezTo>
                      <a:pt x="630" y="95"/>
                      <a:pt x="637" y="102"/>
                      <a:pt x="647" y="102"/>
                    </a:cubicBezTo>
                    <a:cubicBezTo>
                      <a:pt x="739" y="102"/>
                      <a:pt x="831" y="102"/>
                      <a:pt x="923" y="102"/>
                    </a:cubicBezTo>
                    <a:cubicBezTo>
                      <a:pt x="938" y="102"/>
                      <a:pt x="952" y="102"/>
                      <a:pt x="967" y="102"/>
                    </a:cubicBezTo>
                    <a:cubicBezTo>
                      <a:pt x="966" y="102"/>
                      <a:pt x="967" y="102"/>
                      <a:pt x="967" y="102"/>
                    </a:cubicBezTo>
                    <a:cubicBezTo>
                      <a:pt x="967" y="103"/>
                      <a:pt x="968" y="103"/>
                      <a:pt x="968" y="102"/>
                    </a:cubicBezTo>
                    <a:cubicBezTo>
                      <a:pt x="968" y="102"/>
                      <a:pt x="968" y="102"/>
                      <a:pt x="968" y="102"/>
                    </a:cubicBezTo>
                    <a:cubicBezTo>
                      <a:pt x="968" y="103"/>
                      <a:pt x="968" y="103"/>
                      <a:pt x="968"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14" name="Freeform 433">
                <a:extLst>
                  <a:ext uri="{FF2B5EF4-FFF2-40B4-BE49-F238E27FC236}">
                    <a16:creationId xmlns:a16="http://schemas.microsoft.com/office/drawing/2014/main" id="{2E3F7D36-20D1-4A33-B0D7-86761F4F780D}"/>
                  </a:ext>
                </a:extLst>
              </p:cNvPr>
              <p:cNvSpPr/>
              <p:nvPr/>
            </p:nvSpPr>
            <p:spPr bwMode="auto">
              <a:xfrm>
                <a:off x="8632825" y="8772525"/>
                <a:ext cx="427038" cy="363538"/>
              </a:xfrm>
              <a:custGeom>
                <a:gdLst>
                  <a:gd name="T0" fmla="*/ 150 w 172"/>
                  <a:gd name="T1" fmla="*/ 4 h 147"/>
                  <a:gd name="T2" fmla="*/ 3 w 172"/>
                  <a:gd name="T3" fmla="*/ 117 h 147"/>
                  <a:gd name="T4" fmla="*/ 18 w 172"/>
                  <a:gd name="T5" fmla="*/ 144 h 147"/>
                  <a:gd name="T6" fmla="*/ 45 w 172"/>
                  <a:gd name="T7" fmla="*/ 129 h 147"/>
                  <a:gd name="T8" fmla="*/ 150 w 172"/>
                  <a:gd name="T9" fmla="*/ 49 h 147"/>
                  <a:gd name="T10" fmla="*/ 172 w 172"/>
                  <a:gd name="T11" fmla="*/ 26 h 147"/>
                  <a:gd name="T12" fmla="*/ 150 w 172"/>
                  <a:gd name="T13" fmla="*/ 4 h 147"/>
                </a:gdLst>
                <a:cxnLst>
                  <a:cxn ang="0">
                    <a:pos x="T0" y="T1"/>
                  </a:cxn>
                  <a:cxn ang="0">
                    <a:pos x="T2" y="T3"/>
                  </a:cxn>
                  <a:cxn ang="0">
                    <a:pos x="T4" y="T5"/>
                  </a:cxn>
                  <a:cxn ang="0">
                    <a:pos x="T6" y="T7"/>
                  </a:cxn>
                  <a:cxn ang="0">
                    <a:pos x="T8" y="T9"/>
                  </a:cxn>
                  <a:cxn ang="0">
                    <a:pos x="T10" y="T11"/>
                  </a:cxn>
                  <a:cxn ang="0">
                    <a:pos x="T12" y="T13"/>
                  </a:cxn>
                </a:cxnLst>
                <a:rect l="0" t="0" r="r" b="b"/>
                <a:pathLst>
                  <a:path w="172" h="147">
                    <a:moveTo>
                      <a:pt x="150" y="4"/>
                    </a:moveTo>
                    <a:cubicBezTo>
                      <a:pt x="80" y="0"/>
                      <a:pt x="16" y="49"/>
                      <a:pt x="3" y="117"/>
                    </a:cubicBezTo>
                    <a:cubicBezTo>
                      <a:pt x="0" y="129"/>
                      <a:pt x="6" y="141"/>
                      <a:pt x="18" y="144"/>
                    </a:cubicBezTo>
                    <a:cubicBezTo>
                      <a:pt x="29" y="147"/>
                      <a:pt x="43" y="140"/>
                      <a:pt x="45" y="129"/>
                    </a:cubicBezTo>
                    <a:cubicBezTo>
                      <a:pt x="55" y="78"/>
                      <a:pt x="98" y="45"/>
                      <a:pt x="150" y="49"/>
                    </a:cubicBezTo>
                    <a:cubicBezTo>
                      <a:pt x="162" y="49"/>
                      <a:pt x="172" y="38"/>
                      <a:pt x="172" y="26"/>
                    </a:cubicBezTo>
                    <a:cubicBezTo>
                      <a:pt x="172" y="14"/>
                      <a:pt x="162" y="5"/>
                      <a:pt x="15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grpSp>
      <p:grpSp>
        <p:nvGrpSpPr>
          <p:cNvPr id="15" name="Group 14">
            <a:extLst>
              <a:ext uri="{FF2B5EF4-FFF2-40B4-BE49-F238E27FC236}">
                <a16:creationId xmlns:a16="http://schemas.microsoft.com/office/drawing/2014/main" id="{1DF51E31-342C-4C21-9273-35492A2CD3AE}"/>
              </a:ext>
            </a:extLst>
          </p:cNvPr>
          <p:cNvGrpSpPr/>
          <p:nvPr/>
        </p:nvGrpSpPr>
        <p:grpSpPr>
          <a:xfrm>
            <a:off x="2512096" y="3615553"/>
            <a:ext cx="1684705" cy="2461307"/>
            <a:chOff x="4251239" y="4713202"/>
            <a:chExt cx="2571725" cy="3757217"/>
          </a:xfrm>
        </p:grpSpPr>
        <p:sp>
          <p:nvSpPr>
            <p:cNvPr id="16" name="Rectangle: Rounded Corners 15">
              <a:extLst>
                <a:ext uri="{FF2B5EF4-FFF2-40B4-BE49-F238E27FC236}">
                  <a16:creationId xmlns:a16="http://schemas.microsoft.com/office/drawing/2014/main" id="{A4DADCE9-C5B9-46B8-986D-95E88BF23E25}"/>
                </a:ext>
              </a:extLst>
            </p:cNvPr>
            <p:cNvSpPr/>
            <p:nvPr/>
          </p:nvSpPr>
          <p:spPr>
            <a:xfrm>
              <a:off x="4251239" y="4713202"/>
              <a:ext cx="2571725" cy="3757217"/>
            </a:xfrm>
            <a:prstGeom prst="roundRect">
              <a:avLst>
                <a:gd name="adj" fmla="val 5326"/>
              </a:avLst>
            </a:prstGeom>
            <a:solidFill>
              <a:srgbClr val="0183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nvGrpSpPr>
            <p:cNvPr id="17" name="Group 16">
              <a:extLst>
                <a:ext uri="{FF2B5EF4-FFF2-40B4-BE49-F238E27FC236}">
                  <a16:creationId xmlns:a16="http://schemas.microsoft.com/office/drawing/2014/main" id="{DF03851E-EFA8-4C7C-BC59-C9E4B6445C46}"/>
                </a:ext>
              </a:extLst>
            </p:cNvPr>
            <p:cNvGrpSpPr/>
            <p:nvPr/>
          </p:nvGrpSpPr>
          <p:grpSpPr>
            <a:xfrm>
              <a:off x="5192590" y="5202802"/>
              <a:ext cx="689022" cy="602018"/>
              <a:chOff x="8418513" y="8167688"/>
              <a:chExt cx="2501900" cy="2185987"/>
            </a:xfrm>
            <a:solidFill>
              <a:schemeClr val="bg1"/>
            </a:solidFill>
          </p:grpSpPr>
          <p:sp>
            <p:nvSpPr>
              <p:cNvPr id="19" name="Freeform 437">
                <a:extLst>
                  <a:ext uri="{FF2B5EF4-FFF2-40B4-BE49-F238E27FC236}">
                    <a16:creationId xmlns:a16="http://schemas.microsoft.com/office/drawing/2014/main" id="{B7052436-CF1B-468C-9753-EE8709B297AD}"/>
                  </a:ext>
                </a:extLst>
              </p:cNvPr>
              <p:cNvSpPr/>
              <p:nvPr/>
            </p:nvSpPr>
            <p:spPr bwMode="auto">
              <a:xfrm>
                <a:off x="10534651" y="9729788"/>
                <a:ext cx="217488" cy="107950"/>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9"/>
                      <a:pt x="78" y="0"/>
                      <a:pt x="66" y="0"/>
                    </a:cubicBezTo>
                    <a:cubicBezTo>
                      <a:pt x="22" y="0"/>
                      <a:pt x="22" y="0"/>
                      <a:pt x="22" y="0"/>
                    </a:cubicBezTo>
                    <a:cubicBezTo>
                      <a:pt x="10" y="0"/>
                      <a:pt x="0" y="9"/>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0" name="Freeform 438">
                <a:extLst>
                  <a:ext uri="{FF2B5EF4-FFF2-40B4-BE49-F238E27FC236}">
                    <a16:creationId xmlns:a16="http://schemas.microsoft.com/office/drawing/2014/main" id="{95C02BC6-EFF1-4A1C-8F2A-69D245338F4B}"/>
                  </a:ext>
                </a:extLst>
              </p:cNvPr>
              <p:cNvSpPr/>
              <p:nvPr/>
            </p:nvSpPr>
            <p:spPr bwMode="auto">
              <a:xfrm>
                <a:off x="10534651" y="8899525"/>
                <a:ext cx="217488" cy="109537"/>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10"/>
                      <a:pt x="78" y="0"/>
                      <a:pt x="66" y="0"/>
                    </a:cubicBezTo>
                    <a:cubicBezTo>
                      <a:pt x="22" y="0"/>
                      <a:pt x="22" y="0"/>
                      <a:pt x="22" y="0"/>
                    </a:cubicBezTo>
                    <a:cubicBezTo>
                      <a:pt x="10" y="0"/>
                      <a:pt x="0" y="10"/>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1" name="Freeform 439">
                <a:extLst>
                  <a:ext uri="{FF2B5EF4-FFF2-40B4-BE49-F238E27FC236}">
                    <a16:creationId xmlns:a16="http://schemas.microsoft.com/office/drawing/2014/main" id="{37E8DA6E-6C37-40C4-8EDB-E005D8A84277}"/>
                  </a:ext>
                </a:extLst>
              </p:cNvPr>
              <p:cNvSpPr/>
              <p:nvPr/>
            </p:nvSpPr>
            <p:spPr bwMode="auto">
              <a:xfrm>
                <a:off x="8640763" y="9561513"/>
                <a:ext cx="220663" cy="554037"/>
              </a:xfrm>
              <a:custGeom>
                <a:gdLst>
                  <a:gd name="T0" fmla="*/ 61 w 89"/>
                  <a:gd name="T1" fmla="*/ 180 h 224"/>
                  <a:gd name="T2" fmla="*/ 56 w 89"/>
                  <a:gd name="T3" fmla="*/ 180 h 224"/>
                  <a:gd name="T4" fmla="*/ 44 w 89"/>
                  <a:gd name="T5" fmla="*/ 126 h 224"/>
                  <a:gd name="T6" fmla="*/ 44 w 89"/>
                  <a:gd name="T7" fmla="*/ 28 h 224"/>
                  <a:gd name="T8" fmla="*/ 0 w 89"/>
                  <a:gd name="T9" fmla="*/ 28 h 224"/>
                  <a:gd name="T10" fmla="*/ 0 w 89"/>
                  <a:gd name="T11" fmla="*/ 187 h 224"/>
                  <a:gd name="T12" fmla="*/ 33 w 89"/>
                  <a:gd name="T13" fmla="*/ 224 h 224"/>
                  <a:gd name="T14" fmla="*/ 61 w 89"/>
                  <a:gd name="T15" fmla="*/ 224 h 224"/>
                  <a:gd name="T16" fmla="*/ 61 w 89"/>
                  <a:gd name="T17" fmla="*/ 180 h 2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224">
                    <a:moveTo>
                      <a:pt x="61" y="180"/>
                    </a:moveTo>
                    <a:cubicBezTo>
                      <a:pt x="56" y="180"/>
                      <a:pt x="56" y="180"/>
                      <a:pt x="56" y="180"/>
                    </a:cubicBezTo>
                    <a:cubicBezTo>
                      <a:pt x="44" y="126"/>
                      <a:pt x="44" y="126"/>
                      <a:pt x="44" y="126"/>
                    </a:cubicBezTo>
                    <a:cubicBezTo>
                      <a:pt x="44" y="28"/>
                      <a:pt x="44" y="28"/>
                      <a:pt x="44" y="28"/>
                    </a:cubicBezTo>
                    <a:cubicBezTo>
                      <a:pt x="44" y="0"/>
                      <a:pt x="0" y="0"/>
                      <a:pt x="0" y="28"/>
                    </a:cubicBezTo>
                    <a:cubicBezTo>
                      <a:pt x="0" y="187"/>
                      <a:pt x="0" y="187"/>
                      <a:pt x="0" y="187"/>
                    </a:cubicBezTo>
                    <a:cubicBezTo>
                      <a:pt x="0" y="206"/>
                      <a:pt x="13" y="224"/>
                      <a:pt x="33" y="224"/>
                    </a:cubicBezTo>
                    <a:cubicBezTo>
                      <a:pt x="61" y="224"/>
                      <a:pt x="61" y="224"/>
                      <a:pt x="61" y="224"/>
                    </a:cubicBezTo>
                    <a:cubicBezTo>
                      <a:pt x="89" y="224"/>
                      <a:pt x="89" y="180"/>
                      <a:pt x="61"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2" name="Freeform 440">
                <a:extLst>
                  <a:ext uri="{FF2B5EF4-FFF2-40B4-BE49-F238E27FC236}">
                    <a16:creationId xmlns:a16="http://schemas.microsoft.com/office/drawing/2014/main" id="{6AC39197-E985-4E9F-9CCE-321D8A49522E}"/>
                  </a:ext>
                </a:extLst>
              </p:cNvPr>
              <p:cNvSpPr/>
              <p:nvPr/>
            </p:nvSpPr>
            <p:spPr bwMode="auto">
              <a:xfrm>
                <a:off x="8640763" y="9318625"/>
                <a:ext cx="109538" cy="185737"/>
              </a:xfrm>
              <a:custGeom>
                <a:gdLst>
                  <a:gd name="T0" fmla="*/ 22 w 44"/>
                  <a:gd name="T1" fmla="*/ 75 h 75"/>
                  <a:gd name="T2" fmla="*/ 44 w 44"/>
                  <a:gd name="T3" fmla="*/ 53 h 75"/>
                  <a:gd name="T4" fmla="*/ 44 w 44"/>
                  <a:gd name="T5" fmla="*/ 22 h 75"/>
                  <a:gd name="T6" fmla="*/ 22 w 44"/>
                  <a:gd name="T7" fmla="*/ 0 h 75"/>
                  <a:gd name="T8" fmla="*/ 0 w 44"/>
                  <a:gd name="T9" fmla="*/ 22 h 75"/>
                  <a:gd name="T10" fmla="*/ 0 w 44"/>
                  <a:gd name="T11" fmla="*/ 53 h 75"/>
                  <a:gd name="T12" fmla="*/ 22 w 44"/>
                  <a:gd name="T13" fmla="*/ 75 h 75"/>
                </a:gdLst>
                <a:cxnLst>
                  <a:cxn ang="0">
                    <a:pos x="T0" y="T1"/>
                  </a:cxn>
                  <a:cxn ang="0">
                    <a:pos x="T2" y="T3"/>
                  </a:cxn>
                  <a:cxn ang="0">
                    <a:pos x="T4" y="T5"/>
                  </a:cxn>
                  <a:cxn ang="0">
                    <a:pos x="T6" y="T7"/>
                  </a:cxn>
                  <a:cxn ang="0">
                    <a:pos x="T8" y="T9"/>
                  </a:cxn>
                  <a:cxn ang="0">
                    <a:pos x="T10" y="T11"/>
                  </a:cxn>
                  <a:cxn ang="0">
                    <a:pos x="T12" y="T13"/>
                  </a:cxn>
                </a:cxnLst>
                <a:rect l="0" t="0" r="r" b="b"/>
                <a:pathLst>
                  <a:path w="44" h="75">
                    <a:moveTo>
                      <a:pt x="22" y="75"/>
                    </a:moveTo>
                    <a:cubicBezTo>
                      <a:pt x="34" y="75"/>
                      <a:pt x="44" y="65"/>
                      <a:pt x="44" y="53"/>
                    </a:cubicBezTo>
                    <a:cubicBezTo>
                      <a:pt x="44" y="22"/>
                      <a:pt x="44" y="22"/>
                      <a:pt x="44" y="22"/>
                    </a:cubicBezTo>
                    <a:cubicBezTo>
                      <a:pt x="44" y="10"/>
                      <a:pt x="34" y="0"/>
                      <a:pt x="22" y="0"/>
                    </a:cubicBezTo>
                    <a:cubicBezTo>
                      <a:pt x="10" y="0"/>
                      <a:pt x="0" y="10"/>
                      <a:pt x="0" y="22"/>
                    </a:cubicBezTo>
                    <a:cubicBezTo>
                      <a:pt x="0" y="53"/>
                      <a:pt x="0" y="53"/>
                      <a:pt x="0" y="53"/>
                    </a:cubicBezTo>
                    <a:cubicBezTo>
                      <a:pt x="0" y="65"/>
                      <a:pt x="10" y="75"/>
                      <a:pt x="2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3" name="Freeform 441">
                <a:extLst>
                  <a:ext uri="{FF2B5EF4-FFF2-40B4-BE49-F238E27FC236}">
                    <a16:creationId xmlns:a16="http://schemas.microsoft.com/office/drawing/2014/main" id="{210B4580-BB7F-4DC6-9348-B845CA6127F6}"/>
                  </a:ext>
                </a:extLst>
              </p:cNvPr>
              <p:cNvSpPr/>
              <p:nvPr/>
            </p:nvSpPr>
            <p:spPr bwMode="auto">
              <a:xfrm>
                <a:off x="9329738" y="8721725"/>
                <a:ext cx="109538" cy="1292225"/>
              </a:xfrm>
              <a:custGeom>
                <a:gdLst>
                  <a:gd name="T0" fmla="*/ 22 w 44"/>
                  <a:gd name="T1" fmla="*/ 0 h 522"/>
                  <a:gd name="T2" fmla="*/ 0 w 44"/>
                  <a:gd name="T3" fmla="*/ 22 h 522"/>
                  <a:gd name="T4" fmla="*/ 0 w 44"/>
                  <a:gd name="T5" fmla="*/ 500 h 522"/>
                  <a:gd name="T6" fmla="*/ 22 w 44"/>
                  <a:gd name="T7" fmla="*/ 522 h 522"/>
                  <a:gd name="T8" fmla="*/ 44 w 44"/>
                  <a:gd name="T9" fmla="*/ 500 h 522"/>
                  <a:gd name="T10" fmla="*/ 44 w 44"/>
                  <a:gd name="T11" fmla="*/ 22 h 522"/>
                  <a:gd name="T12" fmla="*/ 22 w 44"/>
                  <a:gd name="T13" fmla="*/ 0 h 522"/>
                </a:gdLst>
                <a:cxnLst>
                  <a:cxn ang="0">
                    <a:pos x="T0" y="T1"/>
                  </a:cxn>
                  <a:cxn ang="0">
                    <a:pos x="T2" y="T3"/>
                  </a:cxn>
                  <a:cxn ang="0">
                    <a:pos x="T4" y="T5"/>
                  </a:cxn>
                  <a:cxn ang="0">
                    <a:pos x="T6" y="T7"/>
                  </a:cxn>
                  <a:cxn ang="0">
                    <a:pos x="T8" y="T9"/>
                  </a:cxn>
                  <a:cxn ang="0">
                    <a:pos x="T10" y="T11"/>
                  </a:cxn>
                  <a:cxn ang="0">
                    <a:pos x="T12" y="T13"/>
                  </a:cxn>
                </a:cxnLst>
                <a:rect l="0" t="0" r="r" b="b"/>
                <a:pathLst>
                  <a:path w="44" h="522">
                    <a:moveTo>
                      <a:pt x="22" y="0"/>
                    </a:moveTo>
                    <a:cubicBezTo>
                      <a:pt x="10" y="0"/>
                      <a:pt x="0" y="10"/>
                      <a:pt x="0" y="22"/>
                    </a:cubicBezTo>
                    <a:cubicBezTo>
                      <a:pt x="0" y="500"/>
                      <a:pt x="0" y="500"/>
                      <a:pt x="0" y="500"/>
                    </a:cubicBezTo>
                    <a:cubicBezTo>
                      <a:pt x="0" y="513"/>
                      <a:pt x="10" y="522"/>
                      <a:pt x="22" y="522"/>
                    </a:cubicBezTo>
                    <a:cubicBezTo>
                      <a:pt x="34" y="522"/>
                      <a:pt x="44" y="513"/>
                      <a:pt x="44" y="500"/>
                    </a:cubicBezTo>
                    <a:cubicBezTo>
                      <a:pt x="44" y="22"/>
                      <a:pt x="44" y="22"/>
                      <a:pt x="44" y="22"/>
                    </a:cubicBezTo>
                    <a:cubicBezTo>
                      <a:pt x="44" y="10"/>
                      <a:pt x="3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4" name="Freeform 442">
                <a:extLst>
                  <a:ext uri="{FF2B5EF4-FFF2-40B4-BE49-F238E27FC236}">
                    <a16:creationId xmlns:a16="http://schemas.microsoft.com/office/drawing/2014/main" id="{A041B4D9-3D58-442F-9EB7-A44210764A75}"/>
                  </a:ext>
                </a:extLst>
              </p:cNvPr>
              <p:cNvSpPr/>
              <p:nvPr/>
            </p:nvSpPr>
            <p:spPr bwMode="auto">
              <a:xfrm>
                <a:off x="9715501" y="9729788"/>
                <a:ext cx="219075" cy="107950"/>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9"/>
                      <a:pt x="78" y="0"/>
                      <a:pt x="66" y="0"/>
                    </a:cubicBezTo>
                    <a:cubicBezTo>
                      <a:pt x="22" y="0"/>
                      <a:pt x="22" y="0"/>
                      <a:pt x="22" y="0"/>
                    </a:cubicBezTo>
                    <a:cubicBezTo>
                      <a:pt x="10" y="0"/>
                      <a:pt x="0" y="9"/>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5" name="Freeform 443">
                <a:extLst>
                  <a:ext uri="{FF2B5EF4-FFF2-40B4-BE49-F238E27FC236}">
                    <a16:creationId xmlns:a16="http://schemas.microsoft.com/office/drawing/2014/main" id="{7BC23E58-4574-4AA8-9FC3-3FA72E4C6257}"/>
                  </a:ext>
                </a:extLst>
              </p:cNvPr>
              <p:cNvSpPr/>
              <p:nvPr/>
            </p:nvSpPr>
            <p:spPr bwMode="auto">
              <a:xfrm>
                <a:off x="9715501" y="8899525"/>
                <a:ext cx="219075" cy="109537"/>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10"/>
                      <a:pt x="78" y="0"/>
                      <a:pt x="66" y="0"/>
                    </a:cubicBezTo>
                    <a:cubicBezTo>
                      <a:pt x="22" y="0"/>
                      <a:pt x="22" y="0"/>
                      <a:pt x="22" y="0"/>
                    </a:cubicBezTo>
                    <a:cubicBezTo>
                      <a:pt x="10" y="0"/>
                      <a:pt x="0" y="10"/>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6" name="Freeform 444">
                <a:extLst>
                  <a:ext uri="{FF2B5EF4-FFF2-40B4-BE49-F238E27FC236}">
                    <a16:creationId xmlns:a16="http://schemas.microsoft.com/office/drawing/2014/main" id="{050964C0-E231-438B-8EBA-B46945916D7C}"/>
                  </a:ext>
                </a:extLst>
              </p:cNvPr>
              <p:cNvSpPr/>
              <p:nvPr/>
            </p:nvSpPr>
            <p:spPr bwMode="auto">
              <a:xfrm>
                <a:off x="10266363" y="8899525"/>
                <a:ext cx="217488" cy="109537"/>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10"/>
                      <a:pt x="78" y="0"/>
                      <a:pt x="66" y="0"/>
                    </a:cubicBezTo>
                    <a:cubicBezTo>
                      <a:pt x="22" y="0"/>
                      <a:pt x="22" y="0"/>
                      <a:pt x="22" y="0"/>
                    </a:cubicBezTo>
                    <a:cubicBezTo>
                      <a:pt x="10" y="0"/>
                      <a:pt x="0" y="10"/>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7" name="Freeform 445">
                <a:extLst>
                  <a:ext uri="{FF2B5EF4-FFF2-40B4-BE49-F238E27FC236}">
                    <a16:creationId xmlns:a16="http://schemas.microsoft.com/office/drawing/2014/main" id="{9AC32A39-25AC-42D2-B450-068946E118D1}"/>
                  </a:ext>
                </a:extLst>
              </p:cNvPr>
              <p:cNvSpPr>
                <a:spLocks noEditPoints="1"/>
              </p:cNvSpPr>
              <p:nvPr/>
            </p:nvSpPr>
            <p:spPr bwMode="auto">
              <a:xfrm>
                <a:off x="8418513" y="8167688"/>
                <a:ext cx="2501900" cy="2185987"/>
              </a:xfrm>
              <a:custGeom>
                <a:gdLst>
                  <a:gd name="T0" fmla="*/ 500 w 1010"/>
                  <a:gd name="T1" fmla="*/ 224 h 883"/>
                  <a:gd name="T2" fmla="*/ 447 w 1010"/>
                  <a:gd name="T3" fmla="*/ 99 h 883"/>
                  <a:gd name="T4" fmla="*/ 390 w 1010"/>
                  <a:gd name="T5" fmla="*/ 93 h 883"/>
                  <a:gd name="T6" fmla="*/ 390 w 1010"/>
                  <a:gd name="T7" fmla="*/ 46 h 883"/>
                  <a:gd name="T8" fmla="*/ 169 w 1010"/>
                  <a:gd name="T9" fmla="*/ 0 h 883"/>
                  <a:gd name="T10" fmla="*/ 107 w 1010"/>
                  <a:gd name="T11" fmla="*/ 50 h 883"/>
                  <a:gd name="T12" fmla="*/ 108 w 1010"/>
                  <a:gd name="T13" fmla="*/ 99 h 883"/>
                  <a:gd name="T14" fmla="*/ 0 w 1010"/>
                  <a:gd name="T15" fmla="*/ 151 h 883"/>
                  <a:gd name="T16" fmla="*/ 8 w 1010"/>
                  <a:gd name="T17" fmla="*/ 860 h 883"/>
                  <a:gd name="T18" fmla="*/ 450 w 1010"/>
                  <a:gd name="T19" fmla="*/ 883 h 883"/>
                  <a:gd name="T20" fmla="*/ 500 w 1010"/>
                  <a:gd name="T21" fmla="*/ 833 h 883"/>
                  <a:gd name="T22" fmla="*/ 512 w 1010"/>
                  <a:gd name="T23" fmla="*/ 746 h 883"/>
                  <a:gd name="T24" fmla="*/ 1009 w 1010"/>
                  <a:gd name="T25" fmla="*/ 711 h 883"/>
                  <a:gd name="T26" fmla="*/ 1010 w 1010"/>
                  <a:gd name="T27" fmla="*/ 703 h 883"/>
                  <a:gd name="T28" fmla="*/ 965 w 1010"/>
                  <a:gd name="T29" fmla="*/ 224 h 883"/>
                  <a:gd name="T30" fmla="*/ 151 w 1010"/>
                  <a:gd name="T31" fmla="*/ 50 h 883"/>
                  <a:gd name="T32" fmla="*/ 154 w 1010"/>
                  <a:gd name="T33" fmla="*/ 45 h 883"/>
                  <a:gd name="T34" fmla="*/ 158 w 1010"/>
                  <a:gd name="T35" fmla="*/ 43 h 883"/>
                  <a:gd name="T36" fmla="*/ 339 w 1010"/>
                  <a:gd name="T37" fmla="*/ 44 h 883"/>
                  <a:gd name="T38" fmla="*/ 342 w 1010"/>
                  <a:gd name="T39" fmla="*/ 44 h 883"/>
                  <a:gd name="T40" fmla="*/ 346 w 1010"/>
                  <a:gd name="T41" fmla="*/ 47 h 883"/>
                  <a:gd name="T42" fmla="*/ 346 w 1010"/>
                  <a:gd name="T43" fmla="*/ 91 h 883"/>
                  <a:gd name="T44" fmla="*/ 346 w 1010"/>
                  <a:gd name="T45" fmla="*/ 95 h 883"/>
                  <a:gd name="T46" fmla="*/ 342 w 1010"/>
                  <a:gd name="T47" fmla="*/ 99 h 883"/>
                  <a:gd name="T48" fmla="*/ 156 w 1010"/>
                  <a:gd name="T49" fmla="*/ 99 h 883"/>
                  <a:gd name="T50" fmla="*/ 154 w 1010"/>
                  <a:gd name="T51" fmla="*/ 99 h 883"/>
                  <a:gd name="T52" fmla="*/ 151 w 1010"/>
                  <a:gd name="T53" fmla="*/ 95 h 883"/>
                  <a:gd name="T54" fmla="*/ 151 w 1010"/>
                  <a:gd name="T55" fmla="*/ 93 h 883"/>
                  <a:gd name="T56" fmla="*/ 456 w 1010"/>
                  <a:gd name="T57" fmla="*/ 834 h 883"/>
                  <a:gd name="T58" fmla="*/ 455 w 1010"/>
                  <a:gd name="T59" fmla="*/ 837 h 883"/>
                  <a:gd name="T60" fmla="*/ 451 w 1010"/>
                  <a:gd name="T61" fmla="*/ 839 h 883"/>
                  <a:gd name="T62" fmla="*/ 449 w 1010"/>
                  <a:gd name="T63" fmla="*/ 838 h 883"/>
                  <a:gd name="T64" fmla="*/ 44 w 1010"/>
                  <a:gd name="T65" fmla="*/ 832 h 883"/>
                  <a:gd name="T66" fmla="*/ 44 w 1010"/>
                  <a:gd name="T67" fmla="*/ 149 h 883"/>
                  <a:gd name="T68" fmla="*/ 49 w 1010"/>
                  <a:gd name="T69" fmla="*/ 143 h 883"/>
                  <a:gd name="T70" fmla="*/ 153 w 1010"/>
                  <a:gd name="T71" fmla="*/ 143 h 883"/>
                  <a:gd name="T72" fmla="*/ 449 w 1010"/>
                  <a:gd name="T73" fmla="*/ 143 h 883"/>
                  <a:gd name="T74" fmla="*/ 452 w 1010"/>
                  <a:gd name="T75" fmla="*/ 143 h 883"/>
                  <a:gd name="T76" fmla="*/ 455 w 1010"/>
                  <a:gd name="T77" fmla="*/ 146 h 883"/>
                  <a:gd name="T78" fmla="*/ 456 w 1010"/>
                  <a:gd name="T79" fmla="*/ 150 h 883"/>
                  <a:gd name="T80" fmla="*/ 456 w 1010"/>
                  <a:gd name="T81" fmla="*/ 832 h 883"/>
                  <a:gd name="T82" fmla="*/ 501 w 1010"/>
                  <a:gd name="T83" fmla="*/ 704 h 883"/>
                  <a:gd name="T84" fmla="*/ 501 w 1010"/>
                  <a:gd name="T85" fmla="*/ 704 h 883"/>
                  <a:gd name="T86" fmla="*/ 501 w 1010"/>
                  <a:gd name="T87" fmla="*/ 702 h 883"/>
                  <a:gd name="T88" fmla="*/ 966 w 1010"/>
                  <a:gd name="T89" fmla="*/ 268 h 883"/>
                  <a:gd name="T90" fmla="*/ 966 w 1010"/>
                  <a:gd name="T91" fmla="*/ 266 h 883"/>
                  <a:gd name="T92" fmla="*/ 967 w 1010"/>
                  <a:gd name="T93" fmla="*/ 267 h 883"/>
                  <a:gd name="T94" fmla="*/ 968 w 1010"/>
                  <a:gd name="T95" fmla="*/ 268 h 8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0" h="883">
                    <a:moveTo>
                      <a:pt x="965" y="224"/>
                    </a:moveTo>
                    <a:cubicBezTo>
                      <a:pt x="500" y="224"/>
                      <a:pt x="500" y="224"/>
                      <a:pt x="500" y="224"/>
                    </a:cubicBezTo>
                    <a:cubicBezTo>
                      <a:pt x="500" y="149"/>
                      <a:pt x="500" y="149"/>
                      <a:pt x="500" y="149"/>
                    </a:cubicBezTo>
                    <a:cubicBezTo>
                      <a:pt x="500" y="119"/>
                      <a:pt x="476" y="99"/>
                      <a:pt x="447" y="99"/>
                    </a:cubicBezTo>
                    <a:cubicBezTo>
                      <a:pt x="390" y="99"/>
                      <a:pt x="390" y="99"/>
                      <a:pt x="390" y="99"/>
                    </a:cubicBezTo>
                    <a:cubicBezTo>
                      <a:pt x="390" y="97"/>
                      <a:pt x="390" y="95"/>
                      <a:pt x="390" y="93"/>
                    </a:cubicBezTo>
                    <a:cubicBezTo>
                      <a:pt x="390" y="50"/>
                      <a:pt x="390" y="50"/>
                      <a:pt x="390" y="50"/>
                    </a:cubicBezTo>
                    <a:cubicBezTo>
                      <a:pt x="390" y="48"/>
                      <a:pt x="390" y="47"/>
                      <a:pt x="390" y="46"/>
                    </a:cubicBezTo>
                    <a:cubicBezTo>
                      <a:pt x="387" y="20"/>
                      <a:pt x="367" y="0"/>
                      <a:pt x="340" y="0"/>
                    </a:cubicBezTo>
                    <a:cubicBezTo>
                      <a:pt x="169" y="0"/>
                      <a:pt x="169" y="0"/>
                      <a:pt x="169" y="0"/>
                    </a:cubicBezTo>
                    <a:cubicBezTo>
                      <a:pt x="164" y="0"/>
                      <a:pt x="159" y="0"/>
                      <a:pt x="154" y="0"/>
                    </a:cubicBezTo>
                    <a:cubicBezTo>
                      <a:pt x="128" y="1"/>
                      <a:pt x="107" y="24"/>
                      <a:pt x="107" y="50"/>
                    </a:cubicBezTo>
                    <a:cubicBezTo>
                      <a:pt x="107" y="87"/>
                      <a:pt x="107" y="87"/>
                      <a:pt x="107" y="87"/>
                    </a:cubicBezTo>
                    <a:cubicBezTo>
                      <a:pt x="107" y="91"/>
                      <a:pt x="107" y="95"/>
                      <a:pt x="108" y="99"/>
                    </a:cubicBezTo>
                    <a:cubicBezTo>
                      <a:pt x="51" y="99"/>
                      <a:pt x="51" y="99"/>
                      <a:pt x="51" y="99"/>
                    </a:cubicBezTo>
                    <a:cubicBezTo>
                      <a:pt x="22" y="99"/>
                      <a:pt x="0" y="122"/>
                      <a:pt x="0" y="151"/>
                    </a:cubicBezTo>
                    <a:cubicBezTo>
                      <a:pt x="0" y="822"/>
                      <a:pt x="0" y="822"/>
                      <a:pt x="0" y="822"/>
                    </a:cubicBezTo>
                    <a:cubicBezTo>
                      <a:pt x="0" y="836"/>
                      <a:pt x="1" y="848"/>
                      <a:pt x="8" y="860"/>
                    </a:cubicBezTo>
                    <a:cubicBezTo>
                      <a:pt x="21" y="880"/>
                      <a:pt x="42" y="883"/>
                      <a:pt x="63" y="883"/>
                    </a:cubicBezTo>
                    <a:cubicBezTo>
                      <a:pt x="450" y="883"/>
                      <a:pt x="450" y="883"/>
                      <a:pt x="450" y="883"/>
                    </a:cubicBezTo>
                    <a:cubicBezTo>
                      <a:pt x="477" y="883"/>
                      <a:pt x="497" y="863"/>
                      <a:pt x="500" y="837"/>
                    </a:cubicBezTo>
                    <a:cubicBezTo>
                      <a:pt x="500" y="835"/>
                      <a:pt x="500" y="834"/>
                      <a:pt x="500" y="833"/>
                    </a:cubicBezTo>
                    <a:cubicBezTo>
                      <a:pt x="500" y="746"/>
                      <a:pt x="500" y="746"/>
                      <a:pt x="500" y="746"/>
                    </a:cubicBezTo>
                    <a:cubicBezTo>
                      <a:pt x="504" y="746"/>
                      <a:pt x="508" y="746"/>
                      <a:pt x="512" y="746"/>
                    </a:cubicBezTo>
                    <a:cubicBezTo>
                      <a:pt x="965" y="746"/>
                      <a:pt x="965" y="746"/>
                      <a:pt x="965" y="746"/>
                    </a:cubicBezTo>
                    <a:cubicBezTo>
                      <a:pt x="987" y="746"/>
                      <a:pt x="1005" y="733"/>
                      <a:pt x="1009" y="711"/>
                    </a:cubicBezTo>
                    <a:cubicBezTo>
                      <a:pt x="1010" y="709"/>
                      <a:pt x="1010" y="707"/>
                      <a:pt x="1010" y="705"/>
                    </a:cubicBezTo>
                    <a:cubicBezTo>
                      <a:pt x="1010" y="704"/>
                      <a:pt x="1010" y="704"/>
                      <a:pt x="1010" y="703"/>
                    </a:cubicBezTo>
                    <a:cubicBezTo>
                      <a:pt x="1010" y="266"/>
                      <a:pt x="1010" y="266"/>
                      <a:pt x="1010" y="266"/>
                    </a:cubicBezTo>
                    <a:cubicBezTo>
                      <a:pt x="1010" y="240"/>
                      <a:pt x="989" y="224"/>
                      <a:pt x="965" y="224"/>
                    </a:cubicBezTo>
                    <a:close/>
                    <a:moveTo>
                      <a:pt x="151" y="93"/>
                    </a:moveTo>
                    <a:cubicBezTo>
                      <a:pt x="151" y="50"/>
                      <a:pt x="151" y="50"/>
                      <a:pt x="151" y="50"/>
                    </a:cubicBezTo>
                    <a:cubicBezTo>
                      <a:pt x="151" y="49"/>
                      <a:pt x="150" y="49"/>
                      <a:pt x="152" y="47"/>
                    </a:cubicBezTo>
                    <a:cubicBezTo>
                      <a:pt x="151" y="49"/>
                      <a:pt x="153" y="46"/>
                      <a:pt x="154" y="45"/>
                    </a:cubicBezTo>
                    <a:cubicBezTo>
                      <a:pt x="154" y="45"/>
                      <a:pt x="158" y="43"/>
                      <a:pt x="155" y="44"/>
                    </a:cubicBezTo>
                    <a:cubicBezTo>
                      <a:pt x="156" y="44"/>
                      <a:pt x="157" y="43"/>
                      <a:pt x="158" y="43"/>
                    </a:cubicBezTo>
                    <a:cubicBezTo>
                      <a:pt x="157" y="44"/>
                      <a:pt x="156" y="44"/>
                      <a:pt x="157" y="44"/>
                    </a:cubicBezTo>
                    <a:cubicBezTo>
                      <a:pt x="339" y="44"/>
                      <a:pt x="339" y="44"/>
                      <a:pt x="339" y="44"/>
                    </a:cubicBezTo>
                    <a:cubicBezTo>
                      <a:pt x="340" y="44"/>
                      <a:pt x="340" y="44"/>
                      <a:pt x="340" y="44"/>
                    </a:cubicBezTo>
                    <a:cubicBezTo>
                      <a:pt x="340" y="44"/>
                      <a:pt x="341" y="44"/>
                      <a:pt x="342" y="44"/>
                    </a:cubicBezTo>
                    <a:cubicBezTo>
                      <a:pt x="340" y="43"/>
                      <a:pt x="341" y="43"/>
                      <a:pt x="343" y="45"/>
                    </a:cubicBezTo>
                    <a:cubicBezTo>
                      <a:pt x="341" y="43"/>
                      <a:pt x="345" y="47"/>
                      <a:pt x="346" y="47"/>
                    </a:cubicBezTo>
                    <a:cubicBezTo>
                      <a:pt x="345" y="47"/>
                      <a:pt x="346" y="50"/>
                      <a:pt x="346" y="50"/>
                    </a:cubicBezTo>
                    <a:cubicBezTo>
                      <a:pt x="346" y="91"/>
                      <a:pt x="346" y="91"/>
                      <a:pt x="346" y="91"/>
                    </a:cubicBezTo>
                    <a:cubicBezTo>
                      <a:pt x="346" y="92"/>
                      <a:pt x="346" y="95"/>
                      <a:pt x="346" y="93"/>
                    </a:cubicBezTo>
                    <a:cubicBezTo>
                      <a:pt x="346" y="94"/>
                      <a:pt x="346" y="95"/>
                      <a:pt x="346" y="95"/>
                    </a:cubicBezTo>
                    <a:cubicBezTo>
                      <a:pt x="346" y="95"/>
                      <a:pt x="346" y="95"/>
                      <a:pt x="345" y="96"/>
                    </a:cubicBezTo>
                    <a:cubicBezTo>
                      <a:pt x="346" y="94"/>
                      <a:pt x="343" y="99"/>
                      <a:pt x="342" y="99"/>
                    </a:cubicBezTo>
                    <a:cubicBezTo>
                      <a:pt x="343" y="98"/>
                      <a:pt x="339" y="99"/>
                      <a:pt x="340" y="99"/>
                    </a:cubicBezTo>
                    <a:cubicBezTo>
                      <a:pt x="156" y="99"/>
                      <a:pt x="156" y="99"/>
                      <a:pt x="156" y="99"/>
                    </a:cubicBezTo>
                    <a:cubicBezTo>
                      <a:pt x="156" y="99"/>
                      <a:pt x="155" y="99"/>
                      <a:pt x="155" y="99"/>
                    </a:cubicBezTo>
                    <a:cubicBezTo>
                      <a:pt x="157" y="100"/>
                      <a:pt x="154" y="98"/>
                      <a:pt x="154" y="99"/>
                    </a:cubicBezTo>
                    <a:cubicBezTo>
                      <a:pt x="153" y="97"/>
                      <a:pt x="150" y="94"/>
                      <a:pt x="152" y="96"/>
                    </a:cubicBezTo>
                    <a:cubicBezTo>
                      <a:pt x="151" y="96"/>
                      <a:pt x="151" y="95"/>
                      <a:pt x="151" y="95"/>
                    </a:cubicBezTo>
                    <a:cubicBezTo>
                      <a:pt x="151" y="95"/>
                      <a:pt x="151" y="95"/>
                      <a:pt x="151" y="93"/>
                    </a:cubicBezTo>
                    <a:cubicBezTo>
                      <a:pt x="151" y="94"/>
                      <a:pt x="151" y="94"/>
                      <a:pt x="151" y="93"/>
                    </a:cubicBezTo>
                    <a:close/>
                    <a:moveTo>
                      <a:pt x="456" y="834"/>
                    </a:moveTo>
                    <a:cubicBezTo>
                      <a:pt x="456" y="834"/>
                      <a:pt x="456" y="834"/>
                      <a:pt x="456" y="834"/>
                    </a:cubicBezTo>
                    <a:cubicBezTo>
                      <a:pt x="456" y="835"/>
                      <a:pt x="456" y="835"/>
                      <a:pt x="456" y="835"/>
                    </a:cubicBezTo>
                    <a:cubicBezTo>
                      <a:pt x="456" y="836"/>
                      <a:pt x="455" y="836"/>
                      <a:pt x="455" y="837"/>
                    </a:cubicBezTo>
                    <a:cubicBezTo>
                      <a:pt x="454" y="837"/>
                      <a:pt x="454" y="838"/>
                      <a:pt x="453" y="838"/>
                    </a:cubicBezTo>
                    <a:cubicBezTo>
                      <a:pt x="453" y="838"/>
                      <a:pt x="453" y="838"/>
                      <a:pt x="451" y="839"/>
                    </a:cubicBezTo>
                    <a:cubicBezTo>
                      <a:pt x="454" y="837"/>
                      <a:pt x="449" y="838"/>
                      <a:pt x="450" y="838"/>
                    </a:cubicBezTo>
                    <a:cubicBezTo>
                      <a:pt x="450" y="838"/>
                      <a:pt x="449" y="838"/>
                      <a:pt x="449" y="838"/>
                    </a:cubicBezTo>
                    <a:cubicBezTo>
                      <a:pt x="52" y="838"/>
                      <a:pt x="52" y="838"/>
                      <a:pt x="52" y="838"/>
                    </a:cubicBezTo>
                    <a:cubicBezTo>
                      <a:pt x="46" y="838"/>
                      <a:pt x="45" y="838"/>
                      <a:pt x="44" y="832"/>
                    </a:cubicBezTo>
                    <a:cubicBezTo>
                      <a:pt x="45" y="834"/>
                      <a:pt x="44" y="830"/>
                      <a:pt x="44" y="829"/>
                    </a:cubicBezTo>
                    <a:cubicBezTo>
                      <a:pt x="44" y="149"/>
                      <a:pt x="44" y="149"/>
                      <a:pt x="44" y="149"/>
                    </a:cubicBezTo>
                    <a:cubicBezTo>
                      <a:pt x="44" y="149"/>
                      <a:pt x="45" y="147"/>
                      <a:pt x="44" y="148"/>
                    </a:cubicBezTo>
                    <a:cubicBezTo>
                      <a:pt x="45" y="145"/>
                      <a:pt x="47" y="144"/>
                      <a:pt x="49" y="143"/>
                    </a:cubicBezTo>
                    <a:cubicBezTo>
                      <a:pt x="47" y="144"/>
                      <a:pt x="52" y="143"/>
                      <a:pt x="50" y="143"/>
                    </a:cubicBezTo>
                    <a:cubicBezTo>
                      <a:pt x="153" y="143"/>
                      <a:pt x="153" y="143"/>
                      <a:pt x="153" y="143"/>
                    </a:cubicBezTo>
                    <a:cubicBezTo>
                      <a:pt x="166" y="145"/>
                      <a:pt x="180" y="143"/>
                      <a:pt x="192" y="143"/>
                    </a:cubicBezTo>
                    <a:cubicBezTo>
                      <a:pt x="449" y="143"/>
                      <a:pt x="449" y="143"/>
                      <a:pt x="449" y="143"/>
                    </a:cubicBezTo>
                    <a:cubicBezTo>
                      <a:pt x="451" y="143"/>
                      <a:pt x="451" y="143"/>
                      <a:pt x="450" y="143"/>
                    </a:cubicBezTo>
                    <a:cubicBezTo>
                      <a:pt x="451" y="143"/>
                      <a:pt x="451" y="143"/>
                      <a:pt x="452" y="143"/>
                    </a:cubicBezTo>
                    <a:cubicBezTo>
                      <a:pt x="450" y="143"/>
                      <a:pt x="453" y="144"/>
                      <a:pt x="453" y="144"/>
                    </a:cubicBezTo>
                    <a:cubicBezTo>
                      <a:pt x="454" y="145"/>
                      <a:pt x="457" y="148"/>
                      <a:pt x="455" y="146"/>
                    </a:cubicBezTo>
                    <a:cubicBezTo>
                      <a:pt x="456" y="147"/>
                      <a:pt x="456" y="147"/>
                      <a:pt x="456" y="148"/>
                    </a:cubicBezTo>
                    <a:cubicBezTo>
                      <a:pt x="456" y="147"/>
                      <a:pt x="456" y="148"/>
                      <a:pt x="456" y="150"/>
                    </a:cubicBezTo>
                    <a:cubicBezTo>
                      <a:pt x="456" y="148"/>
                      <a:pt x="456" y="149"/>
                      <a:pt x="456" y="149"/>
                    </a:cubicBezTo>
                    <a:cubicBezTo>
                      <a:pt x="456" y="832"/>
                      <a:pt x="456" y="832"/>
                      <a:pt x="456" y="832"/>
                    </a:cubicBezTo>
                    <a:cubicBezTo>
                      <a:pt x="456" y="831"/>
                      <a:pt x="456" y="835"/>
                      <a:pt x="456" y="834"/>
                    </a:cubicBezTo>
                    <a:close/>
                    <a:moveTo>
                      <a:pt x="501" y="704"/>
                    </a:moveTo>
                    <a:cubicBezTo>
                      <a:pt x="501" y="704"/>
                      <a:pt x="501" y="704"/>
                      <a:pt x="501" y="704"/>
                    </a:cubicBezTo>
                    <a:cubicBezTo>
                      <a:pt x="501" y="704"/>
                      <a:pt x="501" y="704"/>
                      <a:pt x="501" y="704"/>
                    </a:cubicBezTo>
                    <a:close/>
                    <a:moveTo>
                      <a:pt x="966" y="702"/>
                    </a:moveTo>
                    <a:cubicBezTo>
                      <a:pt x="501" y="702"/>
                      <a:pt x="501" y="702"/>
                      <a:pt x="501" y="702"/>
                    </a:cubicBezTo>
                    <a:cubicBezTo>
                      <a:pt x="501" y="268"/>
                      <a:pt x="501" y="268"/>
                      <a:pt x="501" y="268"/>
                    </a:cubicBezTo>
                    <a:cubicBezTo>
                      <a:pt x="966" y="268"/>
                      <a:pt x="966" y="268"/>
                      <a:pt x="966" y="268"/>
                    </a:cubicBezTo>
                    <a:lnTo>
                      <a:pt x="966" y="702"/>
                    </a:lnTo>
                    <a:close/>
                    <a:moveTo>
                      <a:pt x="966" y="266"/>
                    </a:moveTo>
                    <a:cubicBezTo>
                      <a:pt x="966" y="265"/>
                      <a:pt x="966" y="265"/>
                      <a:pt x="966" y="266"/>
                    </a:cubicBezTo>
                    <a:close/>
                    <a:moveTo>
                      <a:pt x="967" y="267"/>
                    </a:moveTo>
                    <a:cubicBezTo>
                      <a:pt x="967" y="267"/>
                      <a:pt x="967" y="267"/>
                      <a:pt x="967" y="267"/>
                    </a:cubicBezTo>
                    <a:cubicBezTo>
                      <a:pt x="967" y="268"/>
                      <a:pt x="967" y="268"/>
                      <a:pt x="968" y="268"/>
                    </a:cubicBezTo>
                    <a:cubicBezTo>
                      <a:pt x="967" y="268"/>
                      <a:pt x="967" y="268"/>
                      <a:pt x="967"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8" name="Freeform 446">
                <a:extLst>
                  <a:ext uri="{FF2B5EF4-FFF2-40B4-BE49-F238E27FC236}">
                    <a16:creationId xmlns:a16="http://schemas.microsoft.com/office/drawing/2014/main" id="{EF286E0E-1BE6-4667-B307-A56B9B5D899C}"/>
                  </a:ext>
                </a:extLst>
              </p:cNvPr>
              <p:cNvSpPr/>
              <p:nvPr/>
            </p:nvSpPr>
            <p:spPr bwMode="auto">
              <a:xfrm>
                <a:off x="10266363" y="9729788"/>
                <a:ext cx="217488" cy="107950"/>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9"/>
                      <a:pt x="78" y="0"/>
                      <a:pt x="66" y="0"/>
                    </a:cubicBezTo>
                    <a:cubicBezTo>
                      <a:pt x="22" y="0"/>
                      <a:pt x="22" y="0"/>
                      <a:pt x="22" y="0"/>
                    </a:cubicBezTo>
                    <a:cubicBezTo>
                      <a:pt x="10" y="0"/>
                      <a:pt x="0" y="9"/>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29" name="Freeform 447">
                <a:extLst>
                  <a:ext uri="{FF2B5EF4-FFF2-40B4-BE49-F238E27FC236}">
                    <a16:creationId xmlns:a16="http://schemas.microsoft.com/office/drawing/2014/main" id="{B66CBBCD-6B57-4C7F-8B40-A89E536E951D}"/>
                  </a:ext>
                </a:extLst>
              </p:cNvPr>
              <p:cNvSpPr/>
              <p:nvPr/>
            </p:nvSpPr>
            <p:spPr bwMode="auto">
              <a:xfrm>
                <a:off x="9991726" y="9729788"/>
                <a:ext cx="217488" cy="107950"/>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9"/>
                      <a:pt x="78" y="0"/>
                      <a:pt x="66" y="0"/>
                    </a:cubicBezTo>
                    <a:cubicBezTo>
                      <a:pt x="22" y="0"/>
                      <a:pt x="22" y="0"/>
                      <a:pt x="22" y="0"/>
                    </a:cubicBezTo>
                    <a:cubicBezTo>
                      <a:pt x="10" y="0"/>
                      <a:pt x="0" y="9"/>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30" name="Freeform 448">
                <a:extLst>
                  <a:ext uri="{FF2B5EF4-FFF2-40B4-BE49-F238E27FC236}">
                    <a16:creationId xmlns:a16="http://schemas.microsoft.com/office/drawing/2014/main" id="{8AAC96B6-B5D7-4C8B-86EF-1D87A3DB0CA1}"/>
                  </a:ext>
                </a:extLst>
              </p:cNvPr>
              <p:cNvSpPr/>
              <p:nvPr/>
            </p:nvSpPr>
            <p:spPr bwMode="auto">
              <a:xfrm>
                <a:off x="9991726" y="8899525"/>
                <a:ext cx="217488" cy="109537"/>
              </a:xfrm>
              <a:custGeom>
                <a:gdLst>
                  <a:gd name="T0" fmla="*/ 22 w 88"/>
                  <a:gd name="T1" fmla="*/ 44 h 44"/>
                  <a:gd name="T2" fmla="*/ 66 w 88"/>
                  <a:gd name="T3" fmla="*/ 44 h 44"/>
                  <a:gd name="T4" fmla="*/ 88 w 88"/>
                  <a:gd name="T5" fmla="*/ 22 h 44"/>
                  <a:gd name="T6" fmla="*/ 66 w 88"/>
                  <a:gd name="T7" fmla="*/ 0 h 44"/>
                  <a:gd name="T8" fmla="*/ 22 w 88"/>
                  <a:gd name="T9" fmla="*/ 0 h 44"/>
                  <a:gd name="T10" fmla="*/ 0 w 88"/>
                  <a:gd name="T11" fmla="*/ 22 h 44"/>
                  <a:gd name="T12" fmla="*/ 22 w 88"/>
                  <a:gd name="T13" fmla="*/ 44 h 44"/>
                </a:gdLst>
                <a:cxnLst>
                  <a:cxn ang="0">
                    <a:pos x="T0" y="T1"/>
                  </a:cxn>
                  <a:cxn ang="0">
                    <a:pos x="T2" y="T3"/>
                  </a:cxn>
                  <a:cxn ang="0">
                    <a:pos x="T4" y="T5"/>
                  </a:cxn>
                  <a:cxn ang="0">
                    <a:pos x="T6" y="T7"/>
                  </a:cxn>
                  <a:cxn ang="0">
                    <a:pos x="T8" y="T9"/>
                  </a:cxn>
                  <a:cxn ang="0">
                    <a:pos x="T10" y="T11"/>
                  </a:cxn>
                  <a:cxn ang="0">
                    <a:pos x="T12" y="T13"/>
                  </a:cxn>
                </a:cxnLst>
                <a:rect l="0" t="0" r="r" b="b"/>
                <a:pathLst>
                  <a:path w="88" h="44">
                    <a:moveTo>
                      <a:pt x="22" y="44"/>
                    </a:moveTo>
                    <a:cubicBezTo>
                      <a:pt x="66" y="44"/>
                      <a:pt x="66" y="44"/>
                      <a:pt x="66" y="44"/>
                    </a:cubicBezTo>
                    <a:cubicBezTo>
                      <a:pt x="78" y="44"/>
                      <a:pt x="88" y="34"/>
                      <a:pt x="88" y="22"/>
                    </a:cubicBezTo>
                    <a:cubicBezTo>
                      <a:pt x="88" y="10"/>
                      <a:pt x="78" y="0"/>
                      <a:pt x="66" y="0"/>
                    </a:cubicBezTo>
                    <a:cubicBezTo>
                      <a:pt x="22" y="0"/>
                      <a:pt x="22" y="0"/>
                      <a:pt x="22" y="0"/>
                    </a:cubicBezTo>
                    <a:cubicBezTo>
                      <a:pt x="10" y="0"/>
                      <a:pt x="0" y="10"/>
                      <a:pt x="0" y="22"/>
                    </a:cubicBezTo>
                    <a:cubicBezTo>
                      <a:pt x="0" y="34"/>
                      <a:pt x="10" y="44"/>
                      <a:pt x="2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sp>
          <p:nvSpPr>
            <p:cNvPr id="18" name="Rectangle 17">
              <a:extLst>
                <a:ext uri="{FF2B5EF4-FFF2-40B4-BE49-F238E27FC236}">
                  <a16:creationId xmlns:a16="http://schemas.microsoft.com/office/drawing/2014/main" id="{E776D47C-F612-4C92-853C-9E01B9CDDE0C}"/>
                </a:ext>
              </a:extLst>
            </p:cNvPr>
            <p:cNvSpPr/>
            <p:nvPr/>
          </p:nvSpPr>
          <p:spPr>
            <a:xfrm>
              <a:off x="4446558" y="6016359"/>
              <a:ext cx="2211211" cy="563790"/>
            </a:xfrm>
            <a:prstGeom prst="rect">
              <a:avLst/>
            </a:prstGeom>
          </p:spPr>
          <p:txBody>
            <a:bodyPr wrap="square">
              <a:spAutoFit/>
            </a:bodyPr>
            <a:lstStyle/>
            <a:p>
              <a:pPr algn="ctr"/>
              <a:r>
                <a:rPr lang="en-US">
                  <a:solidFill>
                    <a:schemeClr val="bg1"/>
                  </a:solidFill>
                  <a:latin typeface="Garamond" pitchFamily="18" charset="0"/>
                  <a:ea typeface="Roboto Condensed" panose="02000000000000000000" pitchFamily="2" charset="0"/>
                  <a:cs typeface="Segoe UI" panose="020b0502040204020203" pitchFamily="34" charset="0"/>
                </a:rPr>
                <a:t>Project #2</a:t>
              </a:r>
            </a:p>
          </p:txBody>
        </p:sp>
      </p:grpSp>
      <p:grpSp>
        <p:nvGrpSpPr>
          <p:cNvPr id="31" name="Group 30">
            <a:extLst>
              <a:ext uri="{FF2B5EF4-FFF2-40B4-BE49-F238E27FC236}">
                <a16:creationId xmlns:a16="http://schemas.microsoft.com/office/drawing/2014/main" id="{65DDC251-8066-4458-BC99-039020782977}"/>
              </a:ext>
            </a:extLst>
          </p:cNvPr>
          <p:cNvGrpSpPr/>
          <p:nvPr/>
        </p:nvGrpSpPr>
        <p:grpSpPr>
          <a:xfrm>
            <a:off x="4346960" y="3615553"/>
            <a:ext cx="1684705" cy="2461307"/>
            <a:chOff x="7052183" y="4713202"/>
            <a:chExt cx="2571725" cy="3757217"/>
          </a:xfrm>
        </p:grpSpPr>
        <p:sp>
          <p:nvSpPr>
            <p:cNvPr id="32" name="Rectangle: Rounded Corners 31">
              <a:extLst>
                <a:ext uri="{FF2B5EF4-FFF2-40B4-BE49-F238E27FC236}">
                  <a16:creationId xmlns:a16="http://schemas.microsoft.com/office/drawing/2014/main" id="{60A269DB-5B97-4EE3-918F-17238361704C}"/>
                </a:ext>
              </a:extLst>
            </p:cNvPr>
            <p:cNvSpPr/>
            <p:nvPr/>
          </p:nvSpPr>
          <p:spPr>
            <a:xfrm>
              <a:off x="7052183" y="4713202"/>
              <a:ext cx="2571725" cy="3757217"/>
            </a:xfrm>
            <a:prstGeom prst="roundRect">
              <a:avLst>
                <a:gd name="adj" fmla="val 532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nvGrpSpPr>
            <p:cNvPr id="33" name="Group 32">
              <a:extLst>
                <a:ext uri="{FF2B5EF4-FFF2-40B4-BE49-F238E27FC236}">
                  <a16:creationId xmlns:a16="http://schemas.microsoft.com/office/drawing/2014/main" id="{11BF3C05-DF6D-4539-A79B-FCAB502CF2CC}"/>
                </a:ext>
              </a:extLst>
            </p:cNvPr>
            <p:cNvGrpSpPr/>
            <p:nvPr/>
          </p:nvGrpSpPr>
          <p:grpSpPr>
            <a:xfrm>
              <a:off x="7985480" y="5151737"/>
              <a:ext cx="705130" cy="704148"/>
              <a:chOff x="9644063" y="6908800"/>
              <a:chExt cx="2278062" cy="2274888"/>
            </a:xfrm>
            <a:solidFill>
              <a:schemeClr val="bg1"/>
            </a:solidFill>
          </p:grpSpPr>
          <p:sp>
            <p:nvSpPr>
              <p:cNvPr id="35" name="Freeform 368">
                <a:extLst>
                  <a:ext uri="{FF2B5EF4-FFF2-40B4-BE49-F238E27FC236}">
                    <a16:creationId xmlns:a16="http://schemas.microsoft.com/office/drawing/2014/main" id="{62B670C6-B068-4030-87B9-FA1FD8038CA2}"/>
                  </a:ext>
                </a:extLst>
              </p:cNvPr>
              <p:cNvSpPr>
                <a:spLocks noEditPoints="1"/>
              </p:cNvSpPr>
              <p:nvPr/>
            </p:nvSpPr>
            <p:spPr bwMode="auto">
              <a:xfrm>
                <a:off x="9644063" y="6908800"/>
                <a:ext cx="2278062" cy="2274888"/>
              </a:xfrm>
              <a:custGeom>
                <a:gdLst>
                  <a:gd name="T0" fmla="*/ 259 w 919"/>
                  <a:gd name="T1" fmla="*/ 0 h 919"/>
                  <a:gd name="T2" fmla="*/ 206 w 919"/>
                  <a:gd name="T3" fmla="*/ 55 h 919"/>
                  <a:gd name="T4" fmla="*/ 164 w 919"/>
                  <a:gd name="T5" fmla="*/ 95 h 919"/>
                  <a:gd name="T6" fmla="*/ 110 w 919"/>
                  <a:gd name="T7" fmla="*/ 151 h 919"/>
                  <a:gd name="T8" fmla="*/ 53 w 919"/>
                  <a:gd name="T9" fmla="*/ 206 h 919"/>
                  <a:gd name="T10" fmla="*/ 0 w 919"/>
                  <a:gd name="T11" fmla="*/ 261 h 919"/>
                  <a:gd name="T12" fmla="*/ 46 w 919"/>
                  <a:gd name="T13" fmla="*/ 919 h 919"/>
                  <a:gd name="T14" fmla="*/ 713 w 919"/>
                  <a:gd name="T15" fmla="*/ 877 h 919"/>
                  <a:gd name="T16" fmla="*/ 713 w 919"/>
                  <a:gd name="T17" fmla="*/ 809 h 919"/>
                  <a:gd name="T18" fmla="*/ 823 w 919"/>
                  <a:gd name="T19" fmla="*/ 766 h 919"/>
                  <a:gd name="T20" fmla="*/ 824 w 919"/>
                  <a:gd name="T21" fmla="*/ 713 h 919"/>
                  <a:gd name="T22" fmla="*/ 919 w 919"/>
                  <a:gd name="T23" fmla="*/ 671 h 919"/>
                  <a:gd name="T24" fmla="*/ 919 w 919"/>
                  <a:gd name="T25" fmla="*/ 46 h 919"/>
                  <a:gd name="T26" fmla="*/ 673 w 919"/>
                  <a:gd name="T27" fmla="*/ 873 h 919"/>
                  <a:gd name="T28" fmla="*/ 672 w 919"/>
                  <a:gd name="T29" fmla="*/ 876 h 919"/>
                  <a:gd name="T30" fmla="*/ 671 w 919"/>
                  <a:gd name="T31" fmla="*/ 878 h 919"/>
                  <a:gd name="T32" fmla="*/ 668 w 919"/>
                  <a:gd name="T33" fmla="*/ 879 h 919"/>
                  <a:gd name="T34" fmla="*/ 46 w 919"/>
                  <a:gd name="T35" fmla="*/ 879 h 919"/>
                  <a:gd name="T36" fmla="*/ 41 w 919"/>
                  <a:gd name="T37" fmla="*/ 876 h 919"/>
                  <a:gd name="T38" fmla="*/ 40 w 919"/>
                  <a:gd name="T39" fmla="*/ 873 h 919"/>
                  <a:gd name="T40" fmla="*/ 40 w 919"/>
                  <a:gd name="T41" fmla="*/ 253 h 919"/>
                  <a:gd name="T42" fmla="*/ 40 w 919"/>
                  <a:gd name="T43" fmla="*/ 250 h 919"/>
                  <a:gd name="T44" fmla="*/ 42 w 919"/>
                  <a:gd name="T45" fmla="*/ 247 h 919"/>
                  <a:gd name="T46" fmla="*/ 44 w 919"/>
                  <a:gd name="T47" fmla="*/ 246 h 919"/>
                  <a:gd name="T48" fmla="*/ 667 w 919"/>
                  <a:gd name="T49" fmla="*/ 246 h 919"/>
                  <a:gd name="T50" fmla="*/ 669 w 919"/>
                  <a:gd name="T51" fmla="*/ 247 h 919"/>
                  <a:gd name="T52" fmla="*/ 671 w 919"/>
                  <a:gd name="T53" fmla="*/ 248 h 919"/>
                  <a:gd name="T54" fmla="*/ 673 w 919"/>
                  <a:gd name="T55" fmla="*/ 873 h 919"/>
                  <a:gd name="T56" fmla="*/ 783 w 919"/>
                  <a:gd name="T57" fmla="*/ 764 h 919"/>
                  <a:gd name="T58" fmla="*/ 782 w 919"/>
                  <a:gd name="T59" fmla="*/ 766 h 919"/>
                  <a:gd name="T60" fmla="*/ 780 w 919"/>
                  <a:gd name="T61" fmla="*/ 768 h 919"/>
                  <a:gd name="T62" fmla="*/ 777 w 919"/>
                  <a:gd name="T63" fmla="*/ 768 h 919"/>
                  <a:gd name="T64" fmla="*/ 713 w 919"/>
                  <a:gd name="T65" fmla="*/ 252 h 919"/>
                  <a:gd name="T66" fmla="*/ 151 w 919"/>
                  <a:gd name="T67" fmla="*/ 206 h 919"/>
                  <a:gd name="T68" fmla="*/ 151 w 919"/>
                  <a:gd name="T69" fmla="*/ 139 h 919"/>
                  <a:gd name="T70" fmla="*/ 152 w 919"/>
                  <a:gd name="T71" fmla="*/ 138 h 919"/>
                  <a:gd name="T72" fmla="*/ 153 w 919"/>
                  <a:gd name="T73" fmla="*/ 136 h 919"/>
                  <a:gd name="T74" fmla="*/ 157 w 919"/>
                  <a:gd name="T75" fmla="*/ 136 h 919"/>
                  <a:gd name="T76" fmla="*/ 779 w 919"/>
                  <a:gd name="T77" fmla="*/ 136 h 919"/>
                  <a:gd name="T78" fmla="*/ 782 w 919"/>
                  <a:gd name="T79" fmla="*/ 137 h 919"/>
                  <a:gd name="T80" fmla="*/ 783 w 919"/>
                  <a:gd name="T81" fmla="*/ 141 h 919"/>
                  <a:gd name="T82" fmla="*/ 879 w 919"/>
                  <a:gd name="T83" fmla="*/ 667 h 919"/>
                  <a:gd name="T84" fmla="*/ 878 w 919"/>
                  <a:gd name="T85" fmla="*/ 670 h 919"/>
                  <a:gd name="T86" fmla="*/ 877 w 919"/>
                  <a:gd name="T87" fmla="*/ 672 h 919"/>
                  <a:gd name="T88" fmla="*/ 874 w 919"/>
                  <a:gd name="T89" fmla="*/ 673 h 919"/>
                  <a:gd name="T90" fmla="*/ 824 w 919"/>
                  <a:gd name="T91" fmla="*/ 673 h 919"/>
                  <a:gd name="T92" fmla="*/ 775 w 919"/>
                  <a:gd name="T93" fmla="*/ 95 h 919"/>
                  <a:gd name="T94" fmla="*/ 246 w 919"/>
                  <a:gd name="T95" fmla="*/ 47 h 919"/>
                  <a:gd name="T96" fmla="*/ 246 w 919"/>
                  <a:gd name="T97" fmla="*/ 44 h 919"/>
                  <a:gd name="T98" fmla="*/ 248 w 919"/>
                  <a:gd name="T99" fmla="*/ 41 h 919"/>
                  <a:gd name="T100" fmla="*/ 250 w 919"/>
                  <a:gd name="T101" fmla="*/ 40 h 919"/>
                  <a:gd name="T102" fmla="*/ 873 w 919"/>
                  <a:gd name="T103" fmla="*/ 40 h 919"/>
                  <a:gd name="T104" fmla="*/ 875 w 919"/>
                  <a:gd name="T105" fmla="*/ 41 h 919"/>
                  <a:gd name="T106" fmla="*/ 877 w 919"/>
                  <a:gd name="T107" fmla="*/ 42 h 919"/>
                  <a:gd name="T108" fmla="*/ 879 w 919"/>
                  <a:gd name="T109" fmla="*/ 667 h 9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9" h="919">
                    <a:moveTo>
                      <a:pt x="870" y="0"/>
                    </a:moveTo>
                    <a:cubicBezTo>
                      <a:pt x="259" y="0"/>
                      <a:pt x="259" y="0"/>
                      <a:pt x="259" y="0"/>
                    </a:cubicBezTo>
                    <a:cubicBezTo>
                      <a:pt x="241" y="0"/>
                      <a:pt x="225" y="5"/>
                      <a:pt x="214" y="20"/>
                    </a:cubicBezTo>
                    <a:cubicBezTo>
                      <a:pt x="206" y="31"/>
                      <a:pt x="206" y="43"/>
                      <a:pt x="206" y="55"/>
                    </a:cubicBezTo>
                    <a:cubicBezTo>
                      <a:pt x="206" y="95"/>
                      <a:pt x="206" y="95"/>
                      <a:pt x="206" y="95"/>
                    </a:cubicBezTo>
                    <a:cubicBezTo>
                      <a:pt x="164" y="95"/>
                      <a:pt x="164" y="95"/>
                      <a:pt x="164" y="95"/>
                    </a:cubicBezTo>
                    <a:cubicBezTo>
                      <a:pt x="146" y="95"/>
                      <a:pt x="130" y="100"/>
                      <a:pt x="119" y="115"/>
                    </a:cubicBezTo>
                    <a:cubicBezTo>
                      <a:pt x="111" y="126"/>
                      <a:pt x="110" y="138"/>
                      <a:pt x="110" y="151"/>
                    </a:cubicBezTo>
                    <a:cubicBezTo>
                      <a:pt x="110" y="206"/>
                      <a:pt x="110" y="206"/>
                      <a:pt x="110" y="206"/>
                    </a:cubicBezTo>
                    <a:cubicBezTo>
                      <a:pt x="53" y="206"/>
                      <a:pt x="53" y="206"/>
                      <a:pt x="53" y="206"/>
                    </a:cubicBezTo>
                    <a:cubicBezTo>
                      <a:pt x="35" y="206"/>
                      <a:pt x="19" y="211"/>
                      <a:pt x="8" y="226"/>
                    </a:cubicBezTo>
                    <a:cubicBezTo>
                      <a:pt x="0" y="237"/>
                      <a:pt x="0" y="249"/>
                      <a:pt x="0" y="261"/>
                    </a:cubicBezTo>
                    <a:cubicBezTo>
                      <a:pt x="0" y="872"/>
                      <a:pt x="0" y="872"/>
                      <a:pt x="0" y="872"/>
                    </a:cubicBezTo>
                    <a:cubicBezTo>
                      <a:pt x="0" y="898"/>
                      <a:pt x="20" y="919"/>
                      <a:pt x="46" y="919"/>
                    </a:cubicBezTo>
                    <a:cubicBezTo>
                      <a:pt x="667" y="919"/>
                      <a:pt x="667" y="919"/>
                      <a:pt x="667" y="919"/>
                    </a:cubicBezTo>
                    <a:cubicBezTo>
                      <a:pt x="691" y="919"/>
                      <a:pt x="710" y="900"/>
                      <a:pt x="713" y="877"/>
                    </a:cubicBezTo>
                    <a:cubicBezTo>
                      <a:pt x="713" y="875"/>
                      <a:pt x="713" y="874"/>
                      <a:pt x="713" y="873"/>
                    </a:cubicBezTo>
                    <a:cubicBezTo>
                      <a:pt x="713" y="809"/>
                      <a:pt x="713" y="809"/>
                      <a:pt x="713" y="809"/>
                    </a:cubicBezTo>
                    <a:cubicBezTo>
                      <a:pt x="777" y="809"/>
                      <a:pt x="777" y="809"/>
                      <a:pt x="777" y="809"/>
                    </a:cubicBezTo>
                    <a:cubicBezTo>
                      <a:pt x="802" y="809"/>
                      <a:pt x="821" y="789"/>
                      <a:pt x="823" y="766"/>
                    </a:cubicBezTo>
                    <a:cubicBezTo>
                      <a:pt x="824" y="765"/>
                      <a:pt x="824" y="764"/>
                      <a:pt x="824" y="762"/>
                    </a:cubicBezTo>
                    <a:cubicBezTo>
                      <a:pt x="824" y="713"/>
                      <a:pt x="824" y="713"/>
                      <a:pt x="824" y="713"/>
                    </a:cubicBezTo>
                    <a:cubicBezTo>
                      <a:pt x="873" y="713"/>
                      <a:pt x="873" y="713"/>
                      <a:pt x="873" y="713"/>
                    </a:cubicBezTo>
                    <a:cubicBezTo>
                      <a:pt x="897" y="713"/>
                      <a:pt x="916" y="694"/>
                      <a:pt x="919" y="671"/>
                    </a:cubicBezTo>
                    <a:cubicBezTo>
                      <a:pt x="919" y="669"/>
                      <a:pt x="919" y="668"/>
                      <a:pt x="919" y="667"/>
                    </a:cubicBezTo>
                    <a:cubicBezTo>
                      <a:pt x="919" y="46"/>
                      <a:pt x="919" y="46"/>
                      <a:pt x="919" y="46"/>
                    </a:cubicBezTo>
                    <a:cubicBezTo>
                      <a:pt x="919" y="19"/>
                      <a:pt x="896" y="0"/>
                      <a:pt x="870" y="0"/>
                    </a:cubicBezTo>
                    <a:close/>
                    <a:moveTo>
                      <a:pt x="673" y="873"/>
                    </a:moveTo>
                    <a:cubicBezTo>
                      <a:pt x="673" y="874"/>
                      <a:pt x="673" y="874"/>
                      <a:pt x="673" y="875"/>
                    </a:cubicBezTo>
                    <a:cubicBezTo>
                      <a:pt x="672" y="875"/>
                      <a:pt x="672" y="875"/>
                      <a:pt x="672" y="876"/>
                    </a:cubicBezTo>
                    <a:cubicBezTo>
                      <a:pt x="673" y="873"/>
                      <a:pt x="670" y="879"/>
                      <a:pt x="672" y="877"/>
                    </a:cubicBezTo>
                    <a:cubicBezTo>
                      <a:pt x="671" y="877"/>
                      <a:pt x="671" y="877"/>
                      <a:pt x="671" y="878"/>
                    </a:cubicBezTo>
                    <a:cubicBezTo>
                      <a:pt x="670" y="878"/>
                      <a:pt x="670" y="878"/>
                      <a:pt x="669" y="879"/>
                    </a:cubicBezTo>
                    <a:cubicBezTo>
                      <a:pt x="672" y="877"/>
                      <a:pt x="667" y="879"/>
                      <a:pt x="668" y="879"/>
                    </a:cubicBezTo>
                    <a:cubicBezTo>
                      <a:pt x="668" y="879"/>
                      <a:pt x="667" y="879"/>
                      <a:pt x="666" y="879"/>
                    </a:cubicBezTo>
                    <a:cubicBezTo>
                      <a:pt x="46" y="879"/>
                      <a:pt x="46" y="879"/>
                      <a:pt x="46" y="879"/>
                    </a:cubicBezTo>
                    <a:cubicBezTo>
                      <a:pt x="43" y="879"/>
                      <a:pt x="43" y="879"/>
                      <a:pt x="41" y="877"/>
                    </a:cubicBezTo>
                    <a:cubicBezTo>
                      <a:pt x="43" y="879"/>
                      <a:pt x="40" y="873"/>
                      <a:pt x="41" y="876"/>
                    </a:cubicBezTo>
                    <a:cubicBezTo>
                      <a:pt x="40" y="876"/>
                      <a:pt x="40" y="875"/>
                      <a:pt x="40" y="875"/>
                    </a:cubicBezTo>
                    <a:cubicBezTo>
                      <a:pt x="40" y="875"/>
                      <a:pt x="40" y="874"/>
                      <a:pt x="40" y="873"/>
                    </a:cubicBezTo>
                    <a:cubicBezTo>
                      <a:pt x="40" y="873"/>
                      <a:pt x="40" y="873"/>
                      <a:pt x="40" y="873"/>
                    </a:cubicBezTo>
                    <a:cubicBezTo>
                      <a:pt x="40" y="253"/>
                      <a:pt x="40" y="253"/>
                      <a:pt x="40" y="253"/>
                    </a:cubicBezTo>
                    <a:cubicBezTo>
                      <a:pt x="40" y="252"/>
                      <a:pt x="40" y="251"/>
                      <a:pt x="40" y="250"/>
                    </a:cubicBezTo>
                    <a:cubicBezTo>
                      <a:pt x="40" y="253"/>
                      <a:pt x="42" y="247"/>
                      <a:pt x="40" y="250"/>
                    </a:cubicBezTo>
                    <a:cubicBezTo>
                      <a:pt x="41" y="249"/>
                      <a:pt x="41" y="249"/>
                      <a:pt x="41" y="248"/>
                    </a:cubicBezTo>
                    <a:cubicBezTo>
                      <a:pt x="41" y="248"/>
                      <a:pt x="42" y="248"/>
                      <a:pt x="42" y="247"/>
                    </a:cubicBezTo>
                    <a:cubicBezTo>
                      <a:pt x="40" y="250"/>
                      <a:pt x="46" y="246"/>
                      <a:pt x="42" y="247"/>
                    </a:cubicBezTo>
                    <a:cubicBezTo>
                      <a:pt x="43" y="247"/>
                      <a:pt x="44" y="246"/>
                      <a:pt x="44" y="246"/>
                    </a:cubicBezTo>
                    <a:cubicBezTo>
                      <a:pt x="44" y="246"/>
                      <a:pt x="45" y="246"/>
                      <a:pt x="46" y="246"/>
                    </a:cubicBezTo>
                    <a:cubicBezTo>
                      <a:pt x="667" y="246"/>
                      <a:pt x="667" y="246"/>
                      <a:pt x="667" y="246"/>
                    </a:cubicBezTo>
                    <a:cubicBezTo>
                      <a:pt x="668" y="246"/>
                      <a:pt x="670" y="247"/>
                      <a:pt x="669" y="247"/>
                    </a:cubicBezTo>
                    <a:cubicBezTo>
                      <a:pt x="669" y="247"/>
                      <a:pt x="669" y="247"/>
                      <a:pt x="669" y="247"/>
                    </a:cubicBezTo>
                    <a:cubicBezTo>
                      <a:pt x="669" y="247"/>
                      <a:pt x="670" y="247"/>
                      <a:pt x="671" y="248"/>
                    </a:cubicBezTo>
                    <a:cubicBezTo>
                      <a:pt x="668" y="246"/>
                      <a:pt x="673" y="251"/>
                      <a:pt x="671" y="248"/>
                    </a:cubicBezTo>
                    <a:cubicBezTo>
                      <a:pt x="673" y="250"/>
                      <a:pt x="673" y="249"/>
                      <a:pt x="673" y="252"/>
                    </a:cubicBezTo>
                    <a:lnTo>
                      <a:pt x="673" y="873"/>
                    </a:lnTo>
                    <a:close/>
                    <a:moveTo>
                      <a:pt x="783" y="762"/>
                    </a:moveTo>
                    <a:cubicBezTo>
                      <a:pt x="783" y="763"/>
                      <a:pt x="783" y="763"/>
                      <a:pt x="783" y="764"/>
                    </a:cubicBezTo>
                    <a:cubicBezTo>
                      <a:pt x="783" y="764"/>
                      <a:pt x="783" y="765"/>
                      <a:pt x="783" y="766"/>
                    </a:cubicBezTo>
                    <a:cubicBezTo>
                      <a:pt x="784" y="763"/>
                      <a:pt x="780" y="768"/>
                      <a:pt x="782" y="766"/>
                    </a:cubicBezTo>
                    <a:cubicBezTo>
                      <a:pt x="782" y="766"/>
                      <a:pt x="782" y="767"/>
                      <a:pt x="781" y="767"/>
                    </a:cubicBezTo>
                    <a:cubicBezTo>
                      <a:pt x="781" y="767"/>
                      <a:pt x="781" y="767"/>
                      <a:pt x="780" y="768"/>
                    </a:cubicBezTo>
                    <a:cubicBezTo>
                      <a:pt x="782" y="766"/>
                      <a:pt x="778" y="768"/>
                      <a:pt x="779" y="768"/>
                    </a:cubicBezTo>
                    <a:cubicBezTo>
                      <a:pt x="778" y="768"/>
                      <a:pt x="778" y="768"/>
                      <a:pt x="777" y="768"/>
                    </a:cubicBezTo>
                    <a:cubicBezTo>
                      <a:pt x="713" y="768"/>
                      <a:pt x="713" y="768"/>
                      <a:pt x="713" y="768"/>
                    </a:cubicBezTo>
                    <a:cubicBezTo>
                      <a:pt x="713" y="252"/>
                      <a:pt x="713" y="252"/>
                      <a:pt x="713" y="252"/>
                    </a:cubicBezTo>
                    <a:cubicBezTo>
                      <a:pt x="713" y="225"/>
                      <a:pt x="690" y="206"/>
                      <a:pt x="664" y="206"/>
                    </a:cubicBezTo>
                    <a:cubicBezTo>
                      <a:pt x="151" y="206"/>
                      <a:pt x="151" y="206"/>
                      <a:pt x="151" y="206"/>
                    </a:cubicBezTo>
                    <a:cubicBezTo>
                      <a:pt x="151" y="142"/>
                      <a:pt x="151" y="142"/>
                      <a:pt x="151" y="142"/>
                    </a:cubicBezTo>
                    <a:cubicBezTo>
                      <a:pt x="151" y="141"/>
                      <a:pt x="151" y="140"/>
                      <a:pt x="151" y="139"/>
                    </a:cubicBezTo>
                    <a:cubicBezTo>
                      <a:pt x="151" y="143"/>
                      <a:pt x="153" y="136"/>
                      <a:pt x="151" y="139"/>
                    </a:cubicBezTo>
                    <a:cubicBezTo>
                      <a:pt x="151" y="138"/>
                      <a:pt x="152" y="138"/>
                      <a:pt x="152" y="138"/>
                    </a:cubicBezTo>
                    <a:cubicBezTo>
                      <a:pt x="152" y="138"/>
                      <a:pt x="152" y="137"/>
                      <a:pt x="153" y="137"/>
                    </a:cubicBezTo>
                    <a:cubicBezTo>
                      <a:pt x="151" y="139"/>
                      <a:pt x="156" y="135"/>
                      <a:pt x="153" y="136"/>
                    </a:cubicBezTo>
                    <a:cubicBezTo>
                      <a:pt x="154" y="136"/>
                      <a:pt x="155" y="136"/>
                      <a:pt x="155" y="136"/>
                    </a:cubicBezTo>
                    <a:cubicBezTo>
                      <a:pt x="155" y="136"/>
                      <a:pt x="156" y="136"/>
                      <a:pt x="157" y="136"/>
                    </a:cubicBezTo>
                    <a:cubicBezTo>
                      <a:pt x="778" y="136"/>
                      <a:pt x="778" y="136"/>
                      <a:pt x="778" y="136"/>
                    </a:cubicBezTo>
                    <a:cubicBezTo>
                      <a:pt x="779" y="136"/>
                      <a:pt x="781" y="136"/>
                      <a:pt x="779" y="136"/>
                    </a:cubicBezTo>
                    <a:cubicBezTo>
                      <a:pt x="780" y="136"/>
                      <a:pt x="780" y="136"/>
                      <a:pt x="780" y="136"/>
                    </a:cubicBezTo>
                    <a:cubicBezTo>
                      <a:pt x="780" y="136"/>
                      <a:pt x="781" y="136"/>
                      <a:pt x="782" y="137"/>
                    </a:cubicBezTo>
                    <a:cubicBezTo>
                      <a:pt x="779" y="135"/>
                      <a:pt x="784" y="140"/>
                      <a:pt x="782" y="137"/>
                    </a:cubicBezTo>
                    <a:cubicBezTo>
                      <a:pt x="783" y="140"/>
                      <a:pt x="783" y="138"/>
                      <a:pt x="783" y="141"/>
                    </a:cubicBezTo>
                    <a:lnTo>
                      <a:pt x="783" y="762"/>
                    </a:lnTo>
                    <a:close/>
                    <a:moveTo>
                      <a:pt x="879" y="667"/>
                    </a:moveTo>
                    <a:cubicBezTo>
                      <a:pt x="879" y="668"/>
                      <a:pt x="879" y="668"/>
                      <a:pt x="879" y="669"/>
                    </a:cubicBezTo>
                    <a:cubicBezTo>
                      <a:pt x="878" y="669"/>
                      <a:pt x="878" y="669"/>
                      <a:pt x="878" y="670"/>
                    </a:cubicBezTo>
                    <a:cubicBezTo>
                      <a:pt x="879" y="667"/>
                      <a:pt x="876" y="673"/>
                      <a:pt x="878" y="671"/>
                    </a:cubicBezTo>
                    <a:cubicBezTo>
                      <a:pt x="877" y="671"/>
                      <a:pt x="877" y="671"/>
                      <a:pt x="877" y="672"/>
                    </a:cubicBezTo>
                    <a:cubicBezTo>
                      <a:pt x="876" y="672"/>
                      <a:pt x="876" y="672"/>
                      <a:pt x="875" y="673"/>
                    </a:cubicBezTo>
                    <a:cubicBezTo>
                      <a:pt x="878" y="671"/>
                      <a:pt x="873" y="673"/>
                      <a:pt x="874" y="673"/>
                    </a:cubicBezTo>
                    <a:cubicBezTo>
                      <a:pt x="874" y="673"/>
                      <a:pt x="873" y="673"/>
                      <a:pt x="872" y="673"/>
                    </a:cubicBezTo>
                    <a:cubicBezTo>
                      <a:pt x="824" y="673"/>
                      <a:pt x="824" y="673"/>
                      <a:pt x="824" y="673"/>
                    </a:cubicBezTo>
                    <a:cubicBezTo>
                      <a:pt x="824" y="142"/>
                      <a:pt x="824" y="142"/>
                      <a:pt x="824" y="142"/>
                    </a:cubicBezTo>
                    <a:cubicBezTo>
                      <a:pt x="824" y="115"/>
                      <a:pt x="801" y="95"/>
                      <a:pt x="775" y="95"/>
                    </a:cubicBezTo>
                    <a:cubicBezTo>
                      <a:pt x="246" y="95"/>
                      <a:pt x="246" y="95"/>
                      <a:pt x="246" y="95"/>
                    </a:cubicBezTo>
                    <a:cubicBezTo>
                      <a:pt x="246" y="47"/>
                      <a:pt x="246" y="47"/>
                      <a:pt x="246" y="47"/>
                    </a:cubicBezTo>
                    <a:cubicBezTo>
                      <a:pt x="246" y="46"/>
                      <a:pt x="246" y="45"/>
                      <a:pt x="246" y="44"/>
                    </a:cubicBezTo>
                    <a:cubicBezTo>
                      <a:pt x="246" y="47"/>
                      <a:pt x="248" y="41"/>
                      <a:pt x="246" y="44"/>
                    </a:cubicBezTo>
                    <a:cubicBezTo>
                      <a:pt x="247" y="43"/>
                      <a:pt x="247" y="43"/>
                      <a:pt x="247" y="43"/>
                    </a:cubicBezTo>
                    <a:cubicBezTo>
                      <a:pt x="247" y="42"/>
                      <a:pt x="248" y="42"/>
                      <a:pt x="248" y="41"/>
                    </a:cubicBezTo>
                    <a:cubicBezTo>
                      <a:pt x="246" y="44"/>
                      <a:pt x="251" y="40"/>
                      <a:pt x="248" y="41"/>
                    </a:cubicBezTo>
                    <a:cubicBezTo>
                      <a:pt x="249" y="41"/>
                      <a:pt x="250" y="40"/>
                      <a:pt x="250" y="40"/>
                    </a:cubicBezTo>
                    <a:cubicBezTo>
                      <a:pt x="250" y="40"/>
                      <a:pt x="251" y="40"/>
                      <a:pt x="252" y="40"/>
                    </a:cubicBezTo>
                    <a:cubicBezTo>
                      <a:pt x="873" y="40"/>
                      <a:pt x="873" y="40"/>
                      <a:pt x="873" y="40"/>
                    </a:cubicBezTo>
                    <a:cubicBezTo>
                      <a:pt x="874" y="40"/>
                      <a:pt x="876" y="41"/>
                      <a:pt x="875" y="41"/>
                    </a:cubicBezTo>
                    <a:cubicBezTo>
                      <a:pt x="875" y="41"/>
                      <a:pt x="875" y="41"/>
                      <a:pt x="875" y="41"/>
                    </a:cubicBezTo>
                    <a:cubicBezTo>
                      <a:pt x="875" y="41"/>
                      <a:pt x="876" y="41"/>
                      <a:pt x="877" y="42"/>
                    </a:cubicBezTo>
                    <a:cubicBezTo>
                      <a:pt x="874" y="40"/>
                      <a:pt x="879" y="45"/>
                      <a:pt x="877" y="42"/>
                    </a:cubicBezTo>
                    <a:cubicBezTo>
                      <a:pt x="879" y="44"/>
                      <a:pt x="879" y="43"/>
                      <a:pt x="879" y="46"/>
                    </a:cubicBezTo>
                    <a:lnTo>
                      <a:pt x="879" y="667"/>
                    </a:lnTo>
                    <a:close/>
                  </a:path>
                </a:pathLst>
              </a:custGeom>
              <a:solidFill>
                <a:srgbClr val="014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36" name="Freeform 369">
                <a:extLst>
                  <a:ext uri="{FF2B5EF4-FFF2-40B4-BE49-F238E27FC236}">
                    <a16:creationId xmlns:a16="http://schemas.microsoft.com/office/drawing/2014/main" id="{C86F29E0-5008-4C94-B7BC-31E9A228367B}"/>
                  </a:ext>
                </a:extLst>
              </p:cNvPr>
              <p:cNvSpPr>
                <a:spLocks noEditPoints="1"/>
              </p:cNvSpPr>
              <p:nvPr/>
            </p:nvSpPr>
            <p:spPr bwMode="auto">
              <a:xfrm>
                <a:off x="9891713" y="7661275"/>
                <a:ext cx="1239837" cy="1257300"/>
              </a:xfrm>
              <a:custGeom>
                <a:gdLst>
                  <a:gd name="T0" fmla="*/ 394 w 500"/>
                  <a:gd name="T1" fmla="*/ 55 h 508"/>
                  <a:gd name="T2" fmla="*/ 168 w 500"/>
                  <a:gd name="T3" fmla="*/ 29 h 508"/>
                  <a:gd name="T4" fmla="*/ 20 w 500"/>
                  <a:gd name="T5" fmla="*/ 198 h 508"/>
                  <a:gd name="T6" fmla="*/ 77 w 500"/>
                  <a:gd name="T7" fmla="*/ 420 h 508"/>
                  <a:gd name="T8" fmla="*/ 292 w 500"/>
                  <a:gd name="T9" fmla="*/ 497 h 508"/>
                  <a:gd name="T10" fmla="*/ 473 w 500"/>
                  <a:gd name="T11" fmla="*/ 367 h 508"/>
                  <a:gd name="T12" fmla="*/ 500 w 500"/>
                  <a:gd name="T13" fmla="*/ 256 h 508"/>
                  <a:gd name="T14" fmla="*/ 394 w 500"/>
                  <a:gd name="T15" fmla="*/ 55 h 508"/>
                  <a:gd name="T16" fmla="*/ 359 w 500"/>
                  <a:gd name="T17" fmla="*/ 431 h 508"/>
                  <a:gd name="T18" fmla="*/ 154 w 500"/>
                  <a:gd name="T19" fmla="*/ 431 h 508"/>
                  <a:gd name="T20" fmla="*/ 53 w 500"/>
                  <a:gd name="T21" fmla="*/ 256 h 508"/>
                  <a:gd name="T22" fmla="*/ 154 w 500"/>
                  <a:gd name="T23" fmla="*/ 81 h 508"/>
                  <a:gd name="T24" fmla="*/ 359 w 500"/>
                  <a:gd name="T25" fmla="*/ 81 h 508"/>
                  <a:gd name="T26" fmla="*/ 459 w 500"/>
                  <a:gd name="T27" fmla="*/ 256 h 508"/>
                  <a:gd name="T28" fmla="*/ 359 w 500"/>
                  <a:gd name="T29" fmla="*/ 431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94" y="55"/>
                    </a:moveTo>
                    <a:cubicBezTo>
                      <a:pt x="329" y="10"/>
                      <a:pt x="242" y="0"/>
                      <a:pt x="168" y="29"/>
                    </a:cubicBezTo>
                    <a:cubicBezTo>
                      <a:pt x="95" y="58"/>
                      <a:pt x="39" y="121"/>
                      <a:pt x="20" y="198"/>
                    </a:cubicBezTo>
                    <a:cubicBezTo>
                      <a:pt x="0" y="276"/>
                      <a:pt x="23" y="360"/>
                      <a:pt x="77" y="420"/>
                    </a:cubicBezTo>
                    <a:cubicBezTo>
                      <a:pt x="130" y="480"/>
                      <a:pt x="213" y="508"/>
                      <a:pt x="292" y="497"/>
                    </a:cubicBezTo>
                    <a:cubicBezTo>
                      <a:pt x="369" y="486"/>
                      <a:pt x="437" y="436"/>
                      <a:pt x="473" y="367"/>
                    </a:cubicBezTo>
                    <a:cubicBezTo>
                      <a:pt x="491" y="333"/>
                      <a:pt x="500" y="295"/>
                      <a:pt x="500" y="256"/>
                    </a:cubicBezTo>
                    <a:cubicBezTo>
                      <a:pt x="499" y="176"/>
                      <a:pt x="460" y="101"/>
                      <a:pt x="394" y="55"/>
                    </a:cubicBezTo>
                    <a:close/>
                    <a:moveTo>
                      <a:pt x="359" y="431"/>
                    </a:moveTo>
                    <a:cubicBezTo>
                      <a:pt x="296" y="468"/>
                      <a:pt x="217" y="468"/>
                      <a:pt x="154" y="431"/>
                    </a:cubicBezTo>
                    <a:cubicBezTo>
                      <a:pt x="92" y="395"/>
                      <a:pt x="54" y="327"/>
                      <a:pt x="53" y="256"/>
                    </a:cubicBezTo>
                    <a:cubicBezTo>
                      <a:pt x="53" y="184"/>
                      <a:pt x="92" y="117"/>
                      <a:pt x="154" y="81"/>
                    </a:cubicBezTo>
                    <a:cubicBezTo>
                      <a:pt x="216" y="43"/>
                      <a:pt x="296" y="44"/>
                      <a:pt x="359" y="81"/>
                    </a:cubicBezTo>
                    <a:cubicBezTo>
                      <a:pt x="421" y="117"/>
                      <a:pt x="459" y="184"/>
                      <a:pt x="459" y="256"/>
                    </a:cubicBezTo>
                    <a:cubicBezTo>
                      <a:pt x="459" y="328"/>
                      <a:pt x="421" y="395"/>
                      <a:pt x="359" y="4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37" name="Freeform 370">
                <a:extLst>
                  <a:ext uri="{FF2B5EF4-FFF2-40B4-BE49-F238E27FC236}">
                    <a16:creationId xmlns:a16="http://schemas.microsoft.com/office/drawing/2014/main" id="{D4293430-0093-4013-96BE-7AD351C60B14}"/>
                  </a:ext>
                </a:extLst>
              </p:cNvPr>
              <p:cNvSpPr>
                <a:spLocks noEditPoints="1"/>
              </p:cNvSpPr>
              <p:nvPr/>
            </p:nvSpPr>
            <p:spPr bwMode="auto">
              <a:xfrm>
                <a:off x="10296525" y="7956550"/>
                <a:ext cx="581025" cy="663575"/>
              </a:xfrm>
              <a:custGeom>
                <a:gdLst>
                  <a:gd name="T0" fmla="*/ 31 w 235"/>
                  <a:gd name="T1" fmla="*/ 5 h 268"/>
                  <a:gd name="T2" fmla="*/ 11 w 235"/>
                  <a:gd name="T3" fmla="*/ 5 h 268"/>
                  <a:gd name="T4" fmla="*/ 0 w 235"/>
                  <a:gd name="T5" fmla="*/ 22 h 268"/>
                  <a:gd name="T6" fmla="*/ 0 w 235"/>
                  <a:gd name="T7" fmla="*/ 243 h 268"/>
                  <a:gd name="T8" fmla="*/ 31 w 235"/>
                  <a:gd name="T9" fmla="*/ 260 h 268"/>
                  <a:gd name="T10" fmla="*/ 222 w 235"/>
                  <a:gd name="T11" fmla="*/ 150 h 268"/>
                  <a:gd name="T12" fmla="*/ 222 w 235"/>
                  <a:gd name="T13" fmla="*/ 115 h 268"/>
                  <a:gd name="T14" fmla="*/ 31 w 235"/>
                  <a:gd name="T15" fmla="*/ 5 h 268"/>
                  <a:gd name="T16" fmla="*/ 41 w 235"/>
                  <a:gd name="T17" fmla="*/ 208 h 268"/>
                  <a:gd name="T18" fmla="*/ 41 w 235"/>
                  <a:gd name="T19" fmla="*/ 57 h 268"/>
                  <a:gd name="T20" fmla="*/ 171 w 235"/>
                  <a:gd name="T21" fmla="*/ 132 h 268"/>
                  <a:gd name="T22" fmla="*/ 41 w 235"/>
                  <a:gd name="T23" fmla="*/ 208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68">
                    <a:moveTo>
                      <a:pt x="31" y="5"/>
                    </a:moveTo>
                    <a:cubicBezTo>
                      <a:pt x="23" y="0"/>
                      <a:pt x="16" y="1"/>
                      <a:pt x="11" y="5"/>
                    </a:cubicBezTo>
                    <a:cubicBezTo>
                      <a:pt x="5" y="8"/>
                      <a:pt x="0" y="13"/>
                      <a:pt x="0" y="22"/>
                    </a:cubicBezTo>
                    <a:cubicBezTo>
                      <a:pt x="0" y="243"/>
                      <a:pt x="0" y="243"/>
                      <a:pt x="0" y="243"/>
                    </a:cubicBezTo>
                    <a:cubicBezTo>
                      <a:pt x="0" y="258"/>
                      <a:pt x="17" y="268"/>
                      <a:pt x="31" y="260"/>
                    </a:cubicBezTo>
                    <a:cubicBezTo>
                      <a:pt x="94" y="223"/>
                      <a:pt x="158" y="186"/>
                      <a:pt x="222" y="150"/>
                    </a:cubicBezTo>
                    <a:cubicBezTo>
                      <a:pt x="235" y="142"/>
                      <a:pt x="235" y="122"/>
                      <a:pt x="222" y="115"/>
                    </a:cubicBezTo>
                    <a:cubicBezTo>
                      <a:pt x="158" y="78"/>
                      <a:pt x="94" y="41"/>
                      <a:pt x="31" y="5"/>
                    </a:cubicBezTo>
                    <a:close/>
                    <a:moveTo>
                      <a:pt x="41" y="208"/>
                    </a:moveTo>
                    <a:cubicBezTo>
                      <a:pt x="41" y="57"/>
                      <a:pt x="41" y="57"/>
                      <a:pt x="41" y="57"/>
                    </a:cubicBezTo>
                    <a:cubicBezTo>
                      <a:pt x="84" y="82"/>
                      <a:pt x="128" y="107"/>
                      <a:pt x="171" y="132"/>
                    </a:cubicBezTo>
                    <a:cubicBezTo>
                      <a:pt x="128" y="157"/>
                      <a:pt x="84" y="183"/>
                      <a:pt x="41"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sp>
          <p:nvSpPr>
            <p:cNvPr id="34" name="Rectangle 33">
              <a:extLst>
                <a:ext uri="{FF2B5EF4-FFF2-40B4-BE49-F238E27FC236}">
                  <a16:creationId xmlns:a16="http://schemas.microsoft.com/office/drawing/2014/main" id="{BEA74297-A347-4C12-98E6-205824484D35}"/>
                </a:ext>
              </a:extLst>
            </p:cNvPr>
            <p:cNvSpPr/>
            <p:nvPr/>
          </p:nvSpPr>
          <p:spPr>
            <a:xfrm>
              <a:off x="7247502" y="6016359"/>
              <a:ext cx="2211211" cy="563790"/>
            </a:xfrm>
            <a:prstGeom prst="rect">
              <a:avLst/>
            </a:prstGeom>
          </p:spPr>
          <p:txBody>
            <a:bodyPr wrap="square">
              <a:spAutoFit/>
            </a:bodyPr>
            <a:lstStyle/>
            <a:p>
              <a:pPr algn="ctr"/>
              <a:r>
                <a:rPr lang="en-US">
                  <a:solidFill>
                    <a:srgbClr val="018352"/>
                  </a:solidFill>
                  <a:latin typeface="Garamond" pitchFamily="18" charset="0"/>
                  <a:ea typeface="Roboto Condensed" panose="02000000000000000000" pitchFamily="2" charset="0"/>
                  <a:cs typeface="Segoe UI" panose="020b0502040204020203" pitchFamily="34" charset="0"/>
                </a:rPr>
                <a:t>Project #3</a:t>
              </a:r>
            </a:p>
          </p:txBody>
        </p:sp>
      </p:grpSp>
      <p:grpSp>
        <p:nvGrpSpPr>
          <p:cNvPr id="38" name="Group 37">
            <a:extLst>
              <a:ext uri="{FF2B5EF4-FFF2-40B4-BE49-F238E27FC236}">
                <a16:creationId xmlns:a16="http://schemas.microsoft.com/office/drawing/2014/main" id="{CD0C0492-E9FE-40E3-BB5E-5EFFF324B539}"/>
              </a:ext>
            </a:extLst>
          </p:cNvPr>
          <p:cNvGrpSpPr/>
          <p:nvPr/>
        </p:nvGrpSpPr>
        <p:grpSpPr>
          <a:xfrm>
            <a:off x="6175748" y="3612410"/>
            <a:ext cx="1684705" cy="2461307"/>
            <a:chOff x="9853128" y="4713202"/>
            <a:chExt cx="2571725" cy="3757217"/>
          </a:xfrm>
        </p:grpSpPr>
        <p:sp>
          <p:nvSpPr>
            <p:cNvPr id="39" name="Rectangle: Rounded Corners 38">
              <a:extLst>
                <a:ext uri="{FF2B5EF4-FFF2-40B4-BE49-F238E27FC236}">
                  <a16:creationId xmlns:a16="http://schemas.microsoft.com/office/drawing/2014/main" id="{3510B05E-B325-4615-B68A-43F42D3F27CC}"/>
                </a:ext>
              </a:extLst>
            </p:cNvPr>
            <p:cNvSpPr/>
            <p:nvPr/>
          </p:nvSpPr>
          <p:spPr>
            <a:xfrm>
              <a:off x="9853128" y="4713202"/>
              <a:ext cx="2571725" cy="3757217"/>
            </a:xfrm>
            <a:prstGeom prst="roundRect">
              <a:avLst>
                <a:gd name="adj" fmla="val 532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solidFill>
                  <a:srgbClr val="018352"/>
                </a:solidFill>
              </a:endParaRPr>
            </a:p>
          </p:txBody>
        </p:sp>
        <p:grpSp>
          <p:nvGrpSpPr>
            <p:cNvPr id="40" name="Group 39">
              <a:extLst>
                <a:ext uri="{FF2B5EF4-FFF2-40B4-BE49-F238E27FC236}">
                  <a16:creationId xmlns:a16="http://schemas.microsoft.com/office/drawing/2014/main" id="{28B0C230-75A9-4982-92CE-BAF99468870B}"/>
                </a:ext>
              </a:extLst>
            </p:cNvPr>
            <p:cNvGrpSpPr/>
            <p:nvPr/>
          </p:nvGrpSpPr>
          <p:grpSpPr>
            <a:xfrm>
              <a:off x="10738732" y="5263215"/>
              <a:ext cx="800516" cy="481192"/>
              <a:chOff x="11949113" y="6892925"/>
              <a:chExt cx="2590800" cy="1557338"/>
            </a:xfrm>
            <a:solidFill>
              <a:schemeClr val="bg1"/>
            </a:solidFill>
          </p:grpSpPr>
          <p:sp>
            <p:nvSpPr>
              <p:cNvPr id="42" name="Freeform 374">
                <a:extLst>
                  <a:ext uri="{FF2B5EF4-FFF2-40B4-BE49-F238E27FC236}">
                    <a16:creationId xmlns:a16="http://schemas.microsoft.com/office/drawing/2014/main" id="{D8729740-8BDE-48AC-B897-BD5AEA324E69}"/>
                  </a:ext>
                </a:extLst>
              </p:cNvPr>
              <p:cNvSpPr/>
              <p:nvPr/>
            </p:nvSpPr>
            <p:spPr bwMode="auto">
              <a:xfrm>
                <a:off x="12223751" y="7513638"/>
                <a:ext cx="352425" cy="215900"/>
              </a:xfrm>
              <a:custGeom>
                <a:gdLst>
                  <a:gd name="T0" fmla="*/ 113 w 142"/>
                  <a:gd name="T1" fmla="*/ 0 h 87"/>
                  <a:gd name="T2" fmla="*/ 9 w 142"/>
                  <a:gd name="T3" fmla="*/ 46 h 87"/>
                  <a:gd name="T4" fmla="*/ 9 w 142"/>
                  <a:gd name="T5" fmla="*/ 78 h 87"/>
                  <a:gd name="T6" fmla="*/ 41 w 142"/>
                  <a:gd name="T7" fmla="*/ 78 h 87"/>
                  <a:gd name="T8" fmla="*/ 113 w 142"/>
                  <a:gd name="T9" fmla="*/ 46 h 87"/>
                  <a:gd name="T10" fmla="*/ 113 w 142"/>
                  <a:gd name="T11" fmla="*/ 0 h 87"/>
                </a:gdLst>
                <a:cxnLst>
                  <a:cxn ang="0">
                    <a:pos x="T0" y="T1"/>
                  </a:cxn>
                  <a:cxn ang="0">
                    <a:pos x="T2" y="T3"/>
                  </a:cxn>
                  <a:cxn ang="0">
                    <a:pos x="T4" y="T5"/>
                  </a:cxn>
                  <a:cxn ang="0">
                    <a:pos x="T6" y="T7"/>
                  </a:cxn>
                  <a:cxn ang="0">
                    <a:pos x="T8" y="T9"/>
                  </a:cxn>
                  <a:cxn ang="0">
                    <a:pos x="T10" y="T11"/>
                  </a:cxn>
                </a:cxnLst>
                <a:rect l="0" t="0" r="r" b="b"/>
                <a:pathLst>
                  <a:path w="142" h="87">
                    <a:moveTo>
                      <a:pt x="113" y="0"/>
                    </a:moveTo>
                    <a:cubicBezTo>
                      <a:pt x="73" y="0"/>
                      <a:pt x="35" y="16"/>
                      <a:pt x="9" y="46"/>
                    </a:cubicBezTo>
                    <a:cubicBezTo>
                      <a:pt x="1" y="55"/>
                      <a:pt x="0" y="69"/>
                      <a:pt x="9" y="78"/>
                    </a:cubicBezTo>
                    <a:cubicBezTo>
                      <a:pt x="17" y="86"/>
                      <a:pt x="33" y="87"/>
                      <a:pt x="41" y="78"/>
                    </a:cubicBezTo>
                    <a:cubicBezTo>
                      <a:pt x="60" y="57"/>
                      <a:pt x="84" y="46"/>
                      <a:pt x="113" y="46"/>
                    </a:cubicBezTo>
                    <a:cubicBezTo>
                      <a:pt x="142" y="45"/>
                      <a:pt x="142" y="0"/>
                      <a:pt x="1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rgbClr val="018352"/>
                  </a:solidFill>
                </a:endParaRPr>
              </a:p>
            </p:txBody>
          </p:sp>
          <p:sp>
            <p:nvSpPr>
              <p:cNvPr id="43" name="Freeform 375">
                <a:extLst>
                  <a:ext uri="{FF2B5EF4-FFF2-40B4-BE49-F238E27FC236}">
                    <a16:creationId xmlns:a16="http://schemas.microsoft.com/office/drawing/2014/main" id="{9C863607-A715-4D14-B2D3-DC7523CA43F5}"/>
                  </a:ext>
                </a:extLst>
              </p:cNvPr>
              <p:cNvSpPr/>
              <p:nvPr/>
            </p:nvSpPr>
            <p:spPr bwMode="auto">
              <a:xfrm>
                <a:off x="12784138" y="7092950"/>
                <a:ext cx="385763" cy="358775"/>
              </a:xfrm>
              <a:custGeom>
                <a:gdLst>
                  <a:gd name="T0" fmla="*/ 127 w 156"/>
                  <a:gd name="T1" fmla="*/ 1 h 145"/>
                  <a:gd name="T2" fmla="*/ 1 w 156"/>
                  <a:gd name="T3" fmla="*/ 122 h 145"/>
                  <a:gd name="T4" fmla="*/ 24 w 156"/>
                  <a:gd name="T5" fmla="*/ 145 h 145"/>
                  <a:gd name="T6" fmla="*/ 47 w 156"/>
                  <a:gd name="T7" fmla="*/ 122 h 145"/>
                  <a:gd name="T8" fmla="*/ 127 w 156"/>
                  <a:gd name="T9" fmla="*/ 46 h 145"/>
                  <a:gd name="T10" fmla="*/ 127 w 156"/>
                  <a:gd name="T11" fmla="*/ 1 h 145"/>
                </a:gdLst>
                <a:cxnLst>
                  <a:cxn ang="0">
                    <a:pos x="T0" y="T1"/>
                  </a:cxn>
                  <a:cxn ang="0">
                    <a:pos x="T2" y="T3"/>
                  </a:cxn>
                  <a:cxn ang="0">
                    <a:pos x="T4" y="T5"/>
                  </a:cxn>
                  <a:cxn ang="0">
                    <a:pos x="T6" y="T7"/>
                  </a:cxn>
                  <a:cxn ang="0">
                    <a:pos x="T8" y="T9"/>
                  </a:cxn>
                  <a:cxn ang="0">
                    <a:pos x="T10" y="T11"/>
                  </a:cxn>
                </a:cxnLst>
                <a:rect l="0" t="0" r="r" b="b"/>
                <a:pathLst>
                  <a:path w="156" h="145">
                    <a:moveTo>
                      <a:pt x="127" y="1"/>
                    </a:moveTo>
                    <a:cubicBezTo>
                      <a:pt x="58" y="1"/>
                      <a:pt x="6" y="55"/>
                      <a:pt x="1" y="122"/>
                    </a:cubicBezTo>
                    <a:cubicBezTo>
                      <a:pt x="0" y="135"/>
                      <a:pt x="12" y="145"/>
                      <a:pt x="24" y="145"/>
                    </a:cubicBezTo>
                    <a:cubicBezTo>
                      <a:pt x="37" y="145"/>
                      <a:pt x="46" y="135"/>
                      <a:pt x="47" y="122"/>
                    </a:cubicBezTo>
                    <a:cubicBezTo>
                      <a:pt x="50" y="80"/>
                      <a:pt x="84" y="47"/>
                      <a:pt x="127" y="46"/>
                    </a:cubicBezTo>
                    <a:cubicBezTo>
                      <a:pt x="156" y="46"/>
                      <a:pt x="156" y="0"/>
                      <a:pt x="12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rgbClr val="018352"/>
                  </a:solidFill>
                </a:endParaRPr>
              </a:p>
            </p:txBody>
          </p:sp>
          <p:sp>
            <p:nvSpPr>
              <p:cNvPr id="44" name="Freeform 376">
                <a:extLst>
                  <a:ext uri="{FF2B5EF4-FFF2-40B4-BE49-F238E27FC236}">
                    <a16:creationId xmlns:a16="http://schemas.microsoft.com/office/drawing/2014/main" id="{B4A0670F-A101-492D-8C38-100C6BE61D2E}"/>
                  </a:ext>
                </a:extLst>
              </p:cNvPr>
              <p:cNvSpPr/>
              <p:nvPr/>
            </p:nvSpPr>
            <p:spPr bwMode="auto">
              <a:xfrm>
                <a:off x="13185777" y="7097713"/>
                <a:ext cx="133350" cy="122238"/>
              </a:xfrm>
              <a:custGeom>
                <a:gdLst>
                  <a:gd name="T0" fmla="*/ 8 w 54"/>
                  <a:gd name="T1" fmla="*/ 39 h 49"/>
                  <a:gd name="T2" fmla="*/ 18 w 54"/>
                  <a:gd name="T3" fmla="*/ 45 h 49"/>
                  <a:gd name="T4" fmla="*/ 25 w 54"/>
                  <a:gd name="T5" fmla="*/ 48 h 49"/>
                  <a:gd name="T6" fmla="*/ 31 w 54"/>
                  <a:gd name="T7" fmla="*/ 49 h 49"/>
                  <a:gd name="T8" fmla="*/ 42 w 54"/>
                  <a:gd name="T9" fmla="*/ 46 h 49"/>
                  <a:gd name="T10" fmla="*/ 53 w 54"/>
                  <a:gd name="T11" fmla="*/ 32 h 49"/>
                  <a:gd name="T12" fmla="*/ 50 w 54"/>
                  <a:gd name="T13" fmla="*/ 14 h 49"/>
                  <a:gd name="T14" fmla="*/ 47 w 54"/>
                  <a:gd name="T15" fmla="*/ 10 h 49"/>
                  <a:gd name="T16" fmla="*/ 37 w 54"/>
                  <a:gd name="T17" fmla="*/ 4 h 49"/>
                  <a:gd name="T18" fmla="*/ 30 w 54"/>
                  <a:gd name="T19" fmla="*/ 1 h 49"/>
                  <a:gd name="T20" fmla="*/ 24 w 54"/>
                  <a:gd name="T21" fmla="*/ 0 h 49"/>
                  <a:gd name="T22" fmla="*/ 13 w 54"/>
                  <a:gd name="T23" fmla="*/ 4 h 49"/>
                  <a:gd name="T24" fmla="*/ 2 w 54"/>
                  <a:gd name="T25" fmla="*/ 17 h 49"/>
                  <a:gd name="T26" fmla="*/ 4 w 54"/>
                  <a:gd name="T27" fmla="*/ 35 h 49"/>
                  <a:gd name="T28" fmla="*/ 8 w 54"/>
                  <a:gd name="T29" fmla="*/ 39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49">
                    <a:moveTo>
                      <a:pt x="8" y="39"/>
                    </a:moveTo>
                    <a:cubicBezTo>
                      <a:pt x="11" y="42"/>
                      <a:pt x="14" y="44"/>
                      <a:pt x="18" y="45"/>
                    </a:cubicBezTo>
                    <a:cubicBezTo>
                      <a:pt x="20" y="46"/>
                      <a:pt x="22" y="47"/>
                      <a:pt x="25" y="48"/>
                    </a:cubicBezTo>
                    <a:cubicBezTo>
                      <a:pt x="27" y="48"/>
                      <a:pt x="29" y="48"/>
                      <a:pt x="31" y="49"/>
                    </a:cubicBezTo>
                    <a:cubicBezTo>
                      <a:pt x="35" y="49"/>
                      <a:pt x="39" y="48"/>
                      <a:pt x="42" y="46"/>
                    </a:cubicBezTo>
                    <a:cubicBezTo>
                      <a:pt x="47" y="43"/>
                      <a:pt x="51" y="38"/>
                      <a:pt x="53" y="32"/>
                    </a:cubicBezTo>
                    <a:cubicBezTo>
                      <a:pt x="54" y="26"/>
                      <a:pt x="53" y="20"/>
                      <a:pt x="50" y="14"/>
                    </a:cubicBezTo>
                    <a:cubicBezTo>
                      <a:pt x="47" y="10"/>
                      <a:pt x="47" y="10"/>
                      <a:pt x="47" y="10"/>
                    </a:cubicBezTo>
                    <a:cubicBezTo>
                      <a:pt x="44" y="7"/>
                      <a:pt x="41" y="5"/>
                      <a:pt x="37" y="4"/>
                    </a:cubicBezTo>
                    <a:cubicBezTo>
                      <a:pt x="35" y="3"/>
                      <a:pt x="32" y="2"/>
                      <a:pt x="30" y="1"/>
                    </a:cubicBezTo>
                    <a:cubicBezTo>
                      <a:pt x="28" y="1"/>
                      <a:pt x="26" y="1"/>
                      <a:pt x="24" y="0"/>
                    </a:cubicBezTo>
                    <a:cubicBezTo>
                      <a:pt x="20" y="0"/>
                      <a:pt x="16" y="2"/>
                      <a:pt x="13" y="4"/>
                    </a:cubicBezTo>
                    <a:cubicBezTo>
                      <a:pt x="7" y="7"/>
                      <a:pt x="4" y="12"/>
                      <a:pt x="2" y="17"/>
                    </a:cubicBezTo>
                    <a:cubicBezTo>
                      <a:pt x="0" y="23"/>
                      <a:pt x="1" y="30"/>
                      <a:pt x="4" y="35"/>
                    </a:cubicBezTo>
                    <a:lnTo>
                      <a:pt x="8"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rgbClr val="018352"/>
                  </a:solidFill>
                </a:endParaRPr>
              </a:p>
            </p:txBody>
          </p:sp>
          <p:sp>
            <p:nvSpPr>
              <p:cNvPr id="45" name="Freeform 377">
                <a:extLst>
                  <a:ext uri="{FF2B5EF4-FFF2-40B4-BE49-F238E27FC236}">
                    <a16:creationId xmlns:a16="http://schemas.microsoft.com/office/drawing/2014/main" id="{3496AD06-9C5D-41E7-A6D3-FFC9B19E03AA}"/>
                  </a:ext>
                </a:extLst>
              </p:cNvPr>
              <p:cNvSpPr>
                <a:spLocks noEditPoints="1"/>
              </p:cNvSpPr>
              <p:nvPr/>
            </p:nvSpPr>
            <p:spPr bwMode="auto">
              <a:xfrm>
                <a:off x="13001626" y="7427913"/>
                <a:ext cx="741363" cy="784225"/>
              </a:xfrm>
              <a:custGeom>
                <a:gdLst>
                  <a:gd name="T0" fmla="*/ 265 w 299"/>
                  <a:gd name="T1" fmla="*/ 117 h 317"/>
                  <a:gd name="T2" fmla="*/ 61 w 299"/>
                  <a:gd name="T3" fmla="*/ 6 h 317"/>
                  <a:gd name="T4" fmla="*/ 58 w 299"/>
                  <a:gd name="T5" fmla="*/ 5 h 317"/>
                  <a:gd name="T6" fmla="*/ 40 w 299"/>
                  <a:gd name="T7" fmla="*/ 0 h 317"/>
                  <a:gd name="T8" fmla="*/ 1 w 299"/>
                  <a:gd name="T9" fmla="*/ 49 h 317"/>
                  <a:gd name="T10" fmla="*/ 1 w 299"/>
                  <a:gd name="T11" fmla="*/ 265 h 317"/>
                  <a:gd name="T12" fmla="*/ 1 w 299"/>
                  <a:gd name="T13" fmla="*/ 268 h 317"/>
                  <a:gd name="T14" fmla="*/ 12 w 299"/>
                  <a:gd name="T15" fmla="*/ 307 h 317"/>
                  <a:gd name="T16" fmla="*/ 34 w 299"/>
                  <a:gd name="T17" fmla="*/ 317 h 317"/>
                  <a:gd name="T18" fmla="*/ 58 w 299"/>
                  <a:gd name="T19" fmla="*/ 310 h 317"/>
                  <a:gd name="T20" fmla="*/ 223 w 299"/>
                  <a:gd name="T21" fmla="*/ 220 h 317"/>
                  <a:gd name="T22" fmla="*/ 266 w 299"/>
                  <a:gd name="T23" fmla="*/ 196 h 317"/>
                  <a:gd name="T24" fmla="*/ 299 w 299"/>
                  <a:gd name="T25" fmla="*/ 157 h 317"/>
                  <a:gd name="T26" fmla="*/ 265 w 299"/>
                  <a:gd name="T27" fmla="*/ 117 h 317"/>
                  <a:gd name="T28" fmla="*/ 201 w 299"/>
                  <a:gd name="T29" fmla="*/ 180 h 317"/>
                  <a:gd name="T30" fmla="*/ 46 w 299"/>
                  <a:gd name="T31" fmla="*/ 264 h 317"/>
                  <a:gd name="T32" fmla="*/ 46 w 299"/>
                  <a:gd name="T33" fmla="*/ 50 h 317"/>
                  <a:gd name="T34" fmla="*/ 242 w 299"/>
                  <a:gd name="T35" fmla="*/ 157 h 317"/>
                  <a:gd name="T36" fmla="*/ 243 w 299"/>
                  <a:gd name="T37" fmla="*/ 157 h 317"/>
                  <a:gd name="T38" fmla="*/ 201 w 299"/>
                  <a:gd name="T39" fmla="*/ 180 h 3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9" h="317">
                    <a:moveTo>
                      <a:pt x="265" y="117"/>
                    </a:moveTo>
                    <a:cubicBezTo>
                      <a:pt x="239" y="102"/>
                      <a:pt x="113" y="34"/>
                      <a:pt x="61" y="6"/>
                    </a:cubicBezTo>
                    <a:cubicBezTo>
                      <a:pt x="58" y="5"/>
                      <a:pt x="58" y="5"/>
                      <a:pt x="58" y="5"/>
                    </a:cubicBezTo>
                    <a:cubicBezTo>
                      <a:pt x="52" y="2"/>
                      <a:pt x="46" y="0"/>
                      <a:pt x="40" y="0"/>
                    </a:cubicBezTo>
                    <a:cubicBezTo>
                      <a:pt x="14" y="0"/>
                      <a:pt x="1" y="25"/>
                      <a:pt x="1" y="49"/>
                    </a:cubicBezTo>
                    <a:cubicBezTo>
                      <a:pt x="1" y="265"/>
                      <a:pt x="1" y="265"/>
                      <a:pt x="1" y="265"/>
                    </a:cubicBezTo>
                    <a:cubicBezTo>
                      <a:pt x="1" y="266"/>
                      <a:pt x="1" y="267"/>
                      <a:pt x="1" y="268"/>
                    </a:cubicBezTo>
                    <a:cubicBezTo>
                      <a:pt x="0" y="279"/>
                      <a:pt x="0" y="296"/>
                      <a:pt x="12" y="307"/>
                    </a:cubicBezTo>
                    <a:cubicBezTo>
                      <a:pt x="18" y="313"/>
                      <a:pt x="26" y="317"/>
                      <a:pt x="34" y="317"/>
                    </a:cubicBezTo>
                    <a:cubicBezTo>
                      <a:pt x="42" y="317"/>
                      <a:pt x="50" y="314"/>
                      <a:pt x="58" y="310"/>
                    </a:cubicBezTo>
                    <a:cubicBezTo>
                      <a:pt x="78" y="299"/>
                      <a:pt x="165" y="251"/>
                      <a:pt x="223" y="220"/>
                    </a:cubicBezTo>
                    <a:cubicBezTo>
                      <a:pt x="242" y="209"/>
                      <a:pt x="258" y="200"/>
                      <a:pt x="266" y="196"/>
                    </a:cubicBezTo>
                    <a:cubicBezTo>
                      <a:pt x="279" y="189"/>
                      <a:pt x="299" y="178"/>
                      <a:pt x="299" y="157"/>
                    </a:cubicBezTo>
                    <a:cubicBezTo>
                      <a:pt x="299" y="137"/>
                      <a:pt x="280" y="125"/>
                      <a:pt x="265" y="117"/>
                    </a:cubicBezTo>
                    <a:close/>
                    <a:moveTo>
                      <a:pt x="201" y="180"/>
                    </a:moveTo>
                    <a:cubicBezTo>
                      <a:pt x="150" y="207"/>
                      <a:pt x="76" y="248"/>
                      <a:pt x="46" y="264"/>
                    </a:cubicBezTo>
                    <a:cubicBezTo>
                      <a:pt x="46" y="50"/>
                      <a:pt x="46" y="50"/>
                      <a:pt x="46" y="50"/>
                    </a:cubicBezTo>
                    <a:cubicBezTo>
                      <a:pt x="102" y="80"/>
                      <a:pt x="218" y="143"/>
                      <a:pt x="242" y="157"/>
                    </a:cubicBezTo>
                    <a:cubicBezTo>
                      <a:pt x="242" y="157"/>
                      <a:pt x="243" y="157"/>
                      <a:pt x="243" y="157"/>
                    </a:cubicBezTo>
                    <a:cubicBezTo>
                      <a:pt x="235" y="161"/>
                      <a:pt x="220" y="169"/>
                      <a:pt x="201" y="180"/>
                    </a:cubicBezTo>
                    <a:close/>
                  </a:path>
                </a:pathLst>
              </a:custGeom>
              <a:solidFill>
                <a:srgbClr val="014F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rgbClr val="018352"/>
                  </a:solidFill>
                </a:endParaRPr>
              </a:p>
            </p:txBody>
          </p:sp>
          <p:sp>
            <p:nvSpPr>
              <p:cNvPr id="46" name="Freeform 378">
                <a:extLst>
                  <a:ext uri="{FF2B5EF4-FFF2-40B4-BE49-F238E27FC236}">
                    <a16:creationId xmlns:a16="http://schemas.microsoft.com/office/drawing/2014/main" id="{073BFF87-8772-4F47-BD19-75ABA9C967EE}"/>
                  </a:ext>
                </a:extLst>
              </p:cNvPr>
              <p:cNvSpPr>
                <a:spLocks noEditPoints="1"/>
              </p:cNvSpPr>
              <p:nvPr/>
            </p:nvSpPr>
            <p:spPr bwMode="auto">
              <a:xfrm>
                <a:off x="11949113" y="6892925"/>
                <a:ext cx="2590800" cy="1557338"/>
              </a:xfrm>
              <a:custGeom>
                <a:gdLst>
                  <a:gd name="T0" fmla="*/ 881 w 1046"/>
                  <a:gd name="T1" fmla="*/ 190 h 629"/>
                  <a:gd name="T2" fmla="*/ 834 w 1046"/>
                  <a:gd name="T3" fmla="*/ 99 h 629"/>
                  <a:gd name="T4" fmla="*/ 724 w 1046"/>
                  <a:gd name="T5" fmla="*/ 55 h 629"/>
                  <a:gd name="T6" fmla="*/ 647 w 1046"/>
                  <a:gd name="T7" fmla="*/ 75 h 629"/>
                  <a:gd name="T8" fmla="*/ 479 w 1046"/>
                  <a:gd name="T9" fmla="*/ 0 h 629"/>
                  <a:gd name="T10" fmla="*/ 326 w 1046"/>
                  <a:gd name="T11" fmla="*/ 60 h 629"/>
                  <a:gd name="T12" fmla="*/ 259 w 1046"/>
                  <a:gd name="T13" fmla="*/ 183 h 629"/>
                  <a:gd name="T14" fmla="*/ 224 w 1046"/>
                  <a:gd name="T15" fmla="*/ 180 h 629"/>
                  <a:gd name="T16" fmla="*/ 0 w 1046"/>
                  <a:gd name="T17" fmla="*/ 405 h 629"/>
                  <a:gd name="T18" fmla="*/ 224 w 1046"/>
                  <a:gd name="T19" fmla="*/ 629 h 629"/>
                  <a:gd name="T20" fmla="*/ 821 w 1046"/>
                  <a:gd name="T21" fmla="*/ 629 h 629"/>
                  <a:gd name="T22" fmla="*/ 980 w 1046"/>
                  <a:gd name="T23" fmla="*/ 564 h 629"/>
                  <a:gd name="T24" fmla="*/ 1046 w 1046"/>
                  <a:gd name="T25" fmla="*/ 406 h 629"/>
                  <a:gd name="T26" fmla="*/ 881 w 1046"/>
                  <a:gd name="T27" fmla="*/ 190 h 629"/>
                  <a:gd name="T28" fmla="*/ 821 w 1046"/>
                  <a:gd name="T29" fmla="*/ 583 h 629"/>
                  <a:gd name="T30" fmla="*/ 224 w 1046"/>
                  <a:gd name="T31" fmla="*/ 583 h 629"/>
                  <a:gd name="T32" fmla="*/ 46 w 1046"/>
                  <a:gd name="T33" fmla="*/ 405 h 629"/>
                  <a:gd name="T34" fmla="*/ 224 w 1046"/>
                  <a:gd name="T35" fmla="*/ 226 h 629"/>
                  <a:gd name="T36" fmla="*/ 272 w 1046"/>
                  <a:gd name="T37" fmla="*/ 232 h 629"/>
                  <a:gd name="T38" fmla="*/ 299 w 1046"/>
                  <a:gd name="T39" fmla="*/ 239 h 629"/>
                  <a:gd name="T40" fmla="*/ 301 w 1046"/>
                  <a:gd name="T41" fmla="*/ 212 h 629"/>
                  <a:gd name="T42" fmla="*/ 479 w 1046"/>
                  <a:gd name="T43" fmla="*/ 45 h 629"/>
                  <a:gd name="T44" fmla="*/ 623 w 1046"/>
                  <a:gd name="T45" fmla="*/ 117 h 629"/>
                  <a:gd name="T46" fmla="*/ 626 w 1046"/>
                  <a:gd name="T47" fmla="*/ 121 h 629"/>
                  <a:gd name="T48" fmla="*/ 646 w 1046"/>
                  <a:gd name="T49" fmla="*/ 131 h 629"/>
                  <a:gd name="T50" fmla="*/ 657 w 1046"/>
                  <a:gd name="T51" fmla="*/ 123 h 629"/>
                  <a:gd name="T52" fmla="*/ 724 w 1046"/>
                  <a:gd name="T53" fmla="*/ 100 h 629"/>
                  <a:gd name="T54" fmla="*/ 837 w 1046"/>
                  <a:gd name="T55" fmla="*/ 209 h 629"/>
                  <a:gd name="T56" fmla="*/ 838 w 1046"/>
                  <a:gd name="T57" fmla="*/ 227 h 629"/>
                  <a:gd name="T58" fmla="*/ 856 w 1046"/>
                  <a:gd name="T59" fmla="*/ 230 h 629"/>
                  <a:gd name="T60" fmla="*/ 1000 w 1046"/>
                  <a:gd name="T61" fmla="*/ 406 h 629"/>
                  <a:gd name="T62" fmla="*/ 821 w 1046"/>
                  <a:gd name="T63" fmla="*/ 583 h 6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46" h="629">
                    <a:moveTo>
                      <a:pt x="881" y="190"/>
                    </a:moveTo>
                    <a:cubicBezTo>
                      <a:pt x="876" y="155"/>
                      <a:pt x="860" y="124"/>
                      <a:pt x="834" y="99"/>
                    </a:cubicBezTo>
                    <a:cubicBezTo>
                      <a:pt x="805" y="70"/>
                      <a:pt x="766" y="55"/>
                      <a:pt x="724" y="55"/>
                    </a:cubicBezTo>
                    <a:cubicBezTo>
                      <a:pt x="697" y="55"/>
                      <a:pt x="671" y="62"/>
                      <a:pt x="647" y="75"/>
                    </a:cubicBezTo>
                    <a:cubicBezTo>
                      <a:pt x="604" y="27"/>
                      <a:pt x="544" y="0"/>
                      <a:pt x="479" y="0"/>
                    </a:cubicBezTo>
                    <a:cubicBezTo>
                      <a:pt x="422" y="0"/>
                      <a:pt x="368" y="21"/>
                      <a:pt x="326" y="60"/>
                    </a:cubicBezTo>
                    <a:cubicBezTo>
                      <a:pt x="291" y="93"/>
                      <a:pt x="267" y="136"/>
                      <a:pt x="259" y="183"/>
                    </a:cubicBezTo>
                    <a:cubicBezTo>
                      <a:pt x="247" y="181"/>
                      <a:pt x="236" y="180"/>
                      <a:pt x="224" y="180"/>
                    </a:cubicBezTo>
                    <a:cubicBezTo>
                      <a:pt x="101" y="180"/>
                      <a:pt x="0" y="281"/>
                      <a:pt x="0" y="405"/>
                    </a:cubicBezTo>
                    <a:cubicBezTo>
                      <a:pt x="0" y="528"/>
                      <a:pt x="101" y="629"/>
                      <a:pt x="224" y="629"/>
                    </a:cubicBezTo>
                    <a:cubicBezTo>
                      <a:pt x="821" y="629"/>
                      <a:pt x="821" y="629"/>
                      <a:pt x="821" y="629"/>
                    </a:cubicBezTo>
                    <a:cubicBezTo>
                      <a:pt x="881" y="629"/>
                      <a:pt x="938" y="606"/>
                      <a:pt x="980" y="564"/>
                    </a:cubicBezTo>
                    <a:cubicBezTo>
                      <a:pt x="1023" y="522"/>
                      <a:pt x="1046" y="466"/>
                      <a:pt x="1046" y="406"/>
                    </a:cubicBezTo>
                    <a:cubicBezTo>
                      <a:pt x="1046" y="305"/>
                      <a:pt x="978" y="216"/>
                      <a:pt x="881" y="190"/>
                    </a:cubicBezTo>
                    <a:close/>
                    <a:moveTo>
                      <a:pt x="821" y="583"/>
                    </a:moveTo>
                    <a:cubicBezTo>
                      <a:pt x="224" y="583"/>
                      <a:pt x="224" y="583"/>
                      <a:pt x="224" y="583"/>
                    </a:cubicBezTo>
                    <a:cubicBezTo>
                      <a:pt x="126" y="583"/>
                      <a:pt x="46" y="503"/>
                      <a:pt x="46" y="405"/>
                    </a:cubicBezTo>
                    <a:cubicBezTo>
                      <a:pt x="46" y="306"/>
                      <a:pt x="126" y="226"/>
                      <a:pt x="224" y="226"/>
                    </a:cubicBezTo>
                    <a:cubicBezTo>
                      <a:pt x="241" y="226"/>
                      <a:pt x="257" y="228"/>
                      <a:pt x="272" y="232"/>
                    </a:cubicBezTo>
                    <a:cubicBezTo>
                      <a:pt x="299" y="239"/>
                      <a:pt x="299" y="239"/>
                      <a:pt x="299" y="239"/>
                    </a:cubicBezTo>
                    <a:cubicBezTo>
                      <a:pt x="301" y="212"/>
                      <a:pt x="301" y="212"/>
                      <a:pt x="301" y="212"/>
                    </a:cubicBezTo>
                    <a:cubicBezTo>
                      <a:pt x="307" y="118"/>
                      <a:pt x="386" y="45"/>
                      <a:pt x="479" y="45"/>
                    </a:cubicBezTo>
                    <a:cubicBezTo>
                      <a:pt x="536" y="45"/>
                      <a:pt x="588" y="71"/>
                      <a:pt x="623" y="117"/>
                    </a:cubicBezTo>
                    <a:cubicBezTo>
                      <a:pt x="626" y="121"/>
                      <a:pt x="626" y="121"/>
                      <a:pt x="626" y="121"/>
                    </a:cubicBezTo>
                    <a:cubicBezTo>
                      <a:pt x="646" y="131"/>
                      <a:pt x="646" y="131"/>
                      <a:pt x="646" y="131"/>
                    </a:cubicBezTo>
                    <a:cubicBezTo>
                      <a:pt x="657" y="123"/>
                      <a:pt x="657" y="123"/>
                      <a:pt x="657" y="123"/>
                    </a:cubicBezTo>
                    <a:cubicBezTo>
                      <a:pt x="677" y="108"/>
                      <a:pt x="700" y="100"/>
                      <a:pt x="724" y="100"/>
                    </a:cubicBezTo>
                    <a:cubicBezTo>
                      <a:pt x="785" y="100"/>
                      <a:pt x="835" y="148"/>
                      <a:pt x="837" y="209"/>
                    </a:cubicBezTo>
                    <a:cubicBezTo>
                      <a:pt x="838" y="227"/>
                      <a:pt x="838" y="227"/>
                      <a:pt x="838" y="227"/>
                    </a:cubicBezTo>
                    <a:cubicBezTo>
                      <a:pt x="856" y="230"/>
                      <a:pt x="856" y="230"/>
                      <a:pt x="856" y="230"/>
                    </a:cubicBezTo>
                    <a:cubicBezTo>
                      <a:pt x="939" y="247"/>
                      <a:pt x="1000" y="321"/>
                      <a:pt x="1000" y="406"/>
                    </a:cubicBezTo>
                    <a:cubicBezTo>
                      <a:pt x="1000" y="504"/>
                      <a:pt x="920" y="583"/>
                      <a:pt x="821" y="5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rgbClr val="018352"/>
                  </a:solidFill>
                </a:endParaRPr>
              </a:p>
            </p:txBody>
          </p:sp>
          <p:sp>
            <p:nvSpPr>
              <p:cNvPr id="47" name="Freeform 379">
                <a:extLst>
                  <a:ext uri="{FF2B5EF4-FFF2-40B4-BE49-F238E27FC236}">
                    <a16:creationId xmlns:a16="http://schemas.microsoft.com/office/drawing/2014/main" id="{EC7134A7-452D-4047-AD57-15253BF75735}"/>
                  </a:ext>
                </a:extLst>
              </p:cNvPr>
              <p:cNvSpPr/>
              <p:nvPr/>
            </p:nvSpPr>
            <p:spPr bwMode="auto">
              <a:xfrm>
                <a:off x="13576302" y="7186613"/>
                <a:ext cx="290513" cy="173038"/>
              </a:xfrm>
              <a:custGeom>
                <a:gdLst>
                  <a:gd name="T0" fmla="*/ 89 w 117"/>
                  <a:gd name="T1" fmla="*/ 8 h 70"/>
                  <a:gd name="T2" fmla="*/ 10 w 117"/>
                  <a:gd name="T3" fmla="*/ 29 h 70"/>
                  <a:gd name="T4" fmla="*/ 10 w 117"/>
                  <a:gd name="T5" fmla="*/ 61 h 70"/>
                  <a:gd name="T6" fmla="*/ 42 w 117"/>
                  <a:gd name="T7" fmla="*/ 61 h 70"/>
                  <a:gd name="T8" fmla="*/ 76 w 117"/>
                  <a:gd name="T9" fmla="*/ 52 h 70"/>
                  <a:gd name="T10" fmla="*/ 89 w 117"/>
                  <a:gd name="T11" fmla="*/ 8 h 70"/>
                </a:gdLst>
                <a:cxnLst>
                  <a:cxn ang="0">
                    <a:pos x="T0" y="T1"/>
                  </a:cxn>
                  <a:cxn ang="0">
                    <a:pos x="T2" y="T3"/>
                  </a:cxn>
                  <a:cxn ang="0">
                    <a:pos x="T4" y="T5"/>
                  </a:cxn>
                  <a:cxn ang="0">
                    <a:pos x="T6" y="T7"/>
                  </a:cxn>
                  <a:cxn ang="0">
                    <a:pos x="T8" y="T9"/>
                  </a:cxn>
                  <a:cxn ang="0">
                    <a:pos x="T10" y="T11"/>
                  </a:cxn>
                </a:cxnLst>
                <a:rect l="0" t="0" r="r" b="b"/>
                <a:pathLst>
                  <a:path w="117" h="70">
                    <a:moveTo>
                      <a:pt x="89" y="8"/>
                    </a:moveTo>
                    <a:cubicBezTo>
                      <a:pt x="59" y="0"/>
                      <a:pt x="32" y="10"/>
                      <a:pt x="10" y="29"/>
                    </a:cubicBezTo>
                    <a:cubicBezTo>
                      <a:pt x="0" y="36"/>
                      <a:pt x="1" y="53"/>
                      <a:pt x="10" y="61"/>
                    </a:cubicBezTo>
                    <a:cubicBezTo>
                      <a:pt x="19" y="70"/>
                      <a:pt x="32" y="69"/>
                      <a:pt x="42" y="61"/>
                    </a:cubicBezTo>
                    <a:cubicBezTo>
                      <a:pt x="52" y="52"/>
                      <a:pt x="64" y="49"/>
                      <a:pt x="76" y="52"/>
                    </a:cubicBezTo>
                    <a:cubicBezTo>
                      <a:pt x="105" y="60"/>
                      <a:pt x="117" y="16"/>
                      <a:pt x="8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rgbClr val="018352"/>
                  </a:solidFill>
                </a:endParaRPr>
              </a:p>
            </p:txBody>
          </p:sp>
        </p:grpSp>
        <p:sp>
          <p:nvSpPr>
            <p:cNvPr id="41" name="Rectangle 40">
              <a:extLst>
                <a:ext uri="{FF2B5EF4-FFF2-40B4-BE49-F238E27FC236}">
                  <a16:creationId xmlns:a16="http://schemas.microsoft.com/office/drawing/2014/main" id="{D25FD4C3-1C45-4425-851F-70CC8D43086D}"/>
                </a:ext>
              </a:extLst>
            </p:cNvPr>
            <p:cNvSpPr/>
            <p:nvPr/>
          </p:nvSpPr>
          <p:spPr>
            <a:xfrm>
              <a:off x="10048447" y="6016359"/>
              <a:ext cx="2211211" cy="563790"/>
            </a:xfrm>
            <a:prstGeom prst="rect">
              <a:avLst/>
            </a:prstGeom>
          </p:spPr>
          <p:txBody>
            <a:bodyPr wrap="square">
              <a:spAutoFit/>
            </a:bodyPr>
            <a:lstStyle/>
            <a:p>
              <a:pPr algn="ctr"/>
              <a:r>
                <a:rPr lang="en-US">
                  <a:solidFill>
                    <a:srgbClr val="018352"/>
                  </a:solidFill>
                  <a:latin typeface="Garamond" pitchFamily="18" charset="0"/>
                  <a:ea typeface="Roboto Condensed" panose="02000000000000000000" pitchFamily="2" charset="0"/>
                  <a:cs typeface="Segoe UI" panose="020b0502040204020203" pitchFamily="34" charset="0"/>
                </a:rPr>
                <a:t>Project #4</a:t>
              </a:r>
            </a:p>
          </p:txBody>
        </p:sp>
      </p:grpSp>
      <p:grpSp>
        <p:nvGrpSpPr>
          <p:cNvPr id="48" name="Group 47">
            <a:extLst>
              <a:ext uri="{FF2B5EF4-FFF2-40B4-BE49-F238E27FC236}">
                <a16:creationId xmlns:a16="http://schemas.microsoft.com/office/drawing/2014/main" id="{4FB202D7-8657-427C-A404-5330F71AD8A6}"/>
              </a:ext>
            </a:extLst>
          </p:cNvPr>
          <p:cNvGrpSpPr/>
          <p:nvPr/>
        </p:nvGrpSpPr>
        <p:grpSpPr>
          <a:xfrm>
            <a:off x="8010612" y="3612410"/>
            <a:ext cx="1684705" cy="2461307"/>
            <a:chOff x="12654072" y="4713202"/>
            <a:chExt cx="2571725" cy="3757217"/>
          </a:xfrm>
        </p:grpSpPr>
        <p:sp>
          <p:nvSpPr>
            <p:cNvPr id="49" name="Rectangle: Rounded Corners 48">
              <a:extLst>
                <a:ext uri="{FF2B5EF4-FFF2-40B4-BE49-F238E27FC236}">
                  <a16:creationId xmlns:a16="http://schemas.microsoft.com/office/drawing/2014/main" id="{886B382E-CFA0-4B0D-A8A4-9382821E7322}"/>
                </a:ext>
              </a:extLst>
            </p:cNvPr>
            <p:cNvSpPr/>
            <p:nvPr/>
          </p:nvSpPr>
          <p:spPr>
            <a:xfrm>
              <a:off x="12654072" y="4713202"/>
              <a:ext cx="2571725" cy="3757217"/>
            </a:xfrm>
            <a:prstGeom prst="roundRect">
              <a:avLst>
                <a:gd name="adj" fmla="val 5326"/>
              </a:avLst>
            </a:prstGeom>
            <a:solidFill>
              <a:srgbClr val="0183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nvGrpSpPr>
            <p:cNvPr id="50" name="Group 49">
              <a:extLst>
                <a:ext uri="{FF2B5EF4-FFF2-40B4-BE49-F238E27FC236}">
                  <a16:creationId xmlns:a16="http://schemas.microsoft.com/office/drawing/2014/main" id="{B4B1186A-B4EF-4B47-A46A-B26CF5700FA7}"/>
                </a:ext>
              </a:extLst>
            </p:cNvPr>
            <p:cNvGrpSpPr/>
            <p:nvPr/>
          </p:nvGrpSpPr>
          <p:grpSpPr>
            <a:xfrm>
              <a:off x="13493814" y="5087396"/>
              <a:ext cx="892240" cy="832830"/>
              <a:chOff x="13796962" y="6624638"/>
              <a:chExt cx="2574925" cy="2403475"/>
            </a:xfrm>
            <a:solidFill>
              <a:schemeClr val="bg1"/>
            </a:solidFill>
          </p:grpSpPr>
          <p:sp>
            <p:nvSpPr>
              <p:cNvPr id="52" name="Freeform 390">
                <a:extLst>
                  <a:ext uri="{FF2B5EF4-FFF2-40B4-BE49-F238E27FC236}">
                    <a16:creationId xmlns:a16="http://schemas.microsoft.com/office/drawing/2014/main" id="{CA015071-B045-4795-ACEE-E17C09F49B6C}"/>
                  </a:ext>
                </a:extLst>
              </p:cNvPr>
              <p:cNvSpPr/>
              <p:nvPr/>
            </p:nvSpPr>
            <p:spPr bwMode="auto">
              <a:xfrm>
                <a:off x="14555788" y="7673976"/>
                <a:ext cx="671513" cy="111125"/>
              </a:xfrm>
              <a:custGeom>
                <a:gdLst>
                  <a:gd name="T0" fmla="*/ 242 w 271"/>
                  <a:gd name="T1" fmla="*/ 0 h 45"/>
                  <a:gd name="T2" fmla="*/ 29 w 271"/>
                  <a:gd name="T3" fmla="*/ 0 h 45"/>
                  <a:gd name="T4" fmla="*/ 29 w 271"/>
                  <a:gd name="T5" fmla="*/ 45 h 45"/>
                  <a:gd name="T6" fmla="*/ 242 w 271"/>
                  <a:gd name="T7" fmla="*/ 45 h 45"/>
                  <a:gd name="T8" fmla="*/ 242 w 271"/>
                  <a:gd name="T9" fmla="*/ 0 h 45"/>
                </a:gdLst>
                <a:cxnLst>
                  <a:cxn ang="0">
                    <a:pos x="T0" y="T1"/>
                  </a:cxn>
                  <a:cxn ang="0">
                    <a:pos x="T2" y="T3"/>
                  </a:cxn>
                  <a:cxn ang="0">
                    <a:pos x="T4" y="T5"/>
                  </a:cxn>
                  <a:cxn ang="0">
                    <a:pos x="T6" y="T7"/>
                  </a:cxn>
                  <a:cxn ang="0">
                    <a:pos x="T8" y="T9"/>
                  </a:cxn>
                </a:cxnLst>
                <a:rect l="0" t="0" r="r" b="b"/>
                <a:pathLst>
                  <a:path w="271" h="45">
                    <a:moveTo>
                      <a:pt x="242" y="0"/>
                    </a:moveTo>
                    <a:cubicBezTo>
                      <a:pt x="29" y="0"/>
                      <a:pt x="29" y="0"/>
                      <a:pt x="29" y="0"/>
                    </a:cubicBezTo>
                    <a:cubicBezTo>
                      <a:pt x="0" y="0"/>
                      <a:pt x="0" y="45"/>
                      <a:pt x="29" y="45"/>
                    </a:cubicBezTo>
                    <a:cubicBezTo>
                      <a:pt x="242" y="45"/>
                      <a:pt x="242" y="45"/>
                      <a:pt x="242" y="45"/>
                    </a:cubicBezTo>
                    <a:cubicBezTo>
                      <a:pt x="271" y="45"/>
                      <a:pt x="271" y="0"/>
                      <a:pt x="2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3" name="Freeform 391">
                <a:extLst>
                  <a:ext uri="{FF2B5EF4-FFF2-40B4-BE49-F238E27FC236}">
                    <a16:creationId xmlns:a16="http://schemas.microsoft.com/office/drawing/2014/main" id="{C747D502-0D90-473A-8553-592E504FAFE5}"/>
                  </a:ext>
                </a:extLst>
              </p:cNvPr>
              <p:cNvSpPr>
                <a:spLocks noEditPoints="1"/>
              </p:cNvSpPr>
              <p:nvPr/>
            </p:nvSpPr>
            <p:spPr bwMode="auto">
              <a:xfrm>
                <a:off x="14038262" y="7659688"/>
                <a:ext cx="455613" cy="373063"/>
              </a:xfrm>
              <a:custGeom>
                <a:gdLst>
                  <a:gd name="T0" fmla="*/ 161 w 184"/>
                  <a:gd name="T1" fmla="*/ 0 h 151"/>
                  <a:gd name="T2" fmla="*/ 23 w 184"/>
                  <a:gd name="T3" fmla="*/ 0 h 151"/>
                  <a:gd name="T4" fmla="*/ 0 w 184"/>
                  <a:gd name="T5" fmla="*/ 23 h 151"/>
                  <a:gd name="T6" fmla="*/ 0 w 184"/>
                  <a:gd name="T7" fmla="*/ 128 h 151"/>
                  <a:gd name="T8" fmla="*/ 23 w 184"/>
                  <a:gd name="T9" fmla="*/ 151 h 151"/>
                  <a:gd name="T10" fmla="*/ 161 w 184"/>
                  <a:gd name="T11" fmla="*/ 151 h 151"/>
                  <a:gd name="T12" fmla="*/ 177 w 184"/>
                  <a:gd name="T13" fmla="*/ 144 h 151"/>
                  <a:gd name="T14" fmla="*/ 184 w 184"/>
                  <a:gd name="T15" fmla="*/ 128 h 151"/>
                  <a:gd name="T16" fmla="*/ 184 w 184"/>
                  <a:gd name="T17" fmla="*/ 23 h 151"/>
                  <a:gd name="T18" fmla="*/ 161 w 184"/>
                  <a:gd name="T19" fmla="*/ 0 h 151"/>
                  <a:gd name="T20" fmla="*/ 138 w 184"/>
                  <a:gd name="T21" fmla="*/ 105 h 151"/>
                  <a:gd name="T22" fmla="*/ 45 w 184"/>
                  <a:gd name="T23" fmla="*/ 105 h 151"/>
                  <a:gd name="T24" fmla="*/ 45 w 184"/>
                  <a:gd name="T25" fmla="*/ 46 h 151"/>
                  <a:gd name="T26" fmla="*/ 138 w 184"/>
                  <a:gd name="T27" fmla="*/ 46 h 151"/>
                  <a:gd name="T28" fmla="*/ 138 w 184"/>
                  <a:gd name="T29" fmla="*/ 105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51">
                    <a:moveTo>
                      <a:pt x="161" y="0"/>
                    </a:moveTo>
                    <a:cubicBezTo>
                      <a:pt x="23" y="0"/>
                      <a:pt x="23" y="0"/>
                      <a:pt x="23" y="0"/>
                    </a:cubicBezTo>
                    <a:cubicBezTo>
                      <a:pt x="10" y="0"/>
                      <a:pt x="0" y="11"/>
                      <a:pt x="0" y="23"/>
                    </a:cubicBezTo>
                    <a:cubicBezTo>
                      <a:pt x="0" y="128"/>
                      <a:pt x="0" y="128"/>
                      <a:pt x="0" y="128"/>
                    </a:cubicBezTo>
                    <a:cubicBezTo>
                      <a:pt x="0" y="140"/>
                      <a:pt x="10" y="151"/>
                      <a:pt x="23" y="151"/>
                    </a:cubicBezTo>
                    <a:cubicBezTo>
                      <a:pt x="161" y="151"/>
                      <a:pt x="161" y="151"/>
                      <a:pt x="161" y="151"/>
                    </a:cubicBezTo>
                    <a:cubicBezTo>
                      <a:pt x="168" y="151"/>
                      <a:pt x="173" y="148"/>
                      <a:pt x="177" y="144"/>
                    </a:cubicBezTo>
                    <a:cubicBezTo>
                      <a:pt x="181" y="140"/>
                      <a:pt x="184" y="135"/>
                      <a:pt x="184" y="128"/>
                    </a:cubicBezTo>
                    <a:cubicBezTo>
                      <a:pt x="184" y="23"/>
                      <a:pt x="184" y="23"/>
                      <a:pt x="184" y="23"/>
                    </a:cubicBezTo>
                    <a:cubicBezTo>
                      <a:pt x="184" y="11"/>
                      <a:pt x="173" y="0"/>
                      <a:pt x="161" y="0"/>
                    </a:cubicBezTo>
                    <a:close/>
                    <a:moveTo>
                      <a:pt x="138" y="105"/>
                    </a:moveTo>
                    <a:cubicBezTo>
                      <a:pt x="45" y="105"/>
                      <a:pt x="45" y="105"/>
                      <a:pt x="45" y="105"/>
                    </a:cubicBezTo>
                    <a:cubicBezTo>
                      <a:pt x="45" y="46"/>
                      <a:pt x="45" y="46"/>
                      <a:pt x="45" y="46"/>
                    </a:cubicBezTo>
                    <a:cubicBezTo>
                      <a:pt x="138" y="46"/>
                      <a:pt x="138" y="46"/>
                      <a:pt x="138" y="46"/>
                    </a:cubicBezTo>
                    <a:lnTo>
                      <a:pt x="138"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4" name="Freeform 392">
                <a:extLst>
                  <a:ext uri="{FF2B5EF4-FFF2-40B4-BE49-F238E27FC236}">
                    <a16:creationId xmlns:a16="http://schemas.microsoft.com/office/drawing/2014/main" id="{3C15066D-012A-482E-A0F9-23E9B5F23576}"/>
                  </a:ext>
                </a:extLst>
              </p:cNvPr>
              <p:cNvSpPr/>
              <p:nvPr/>
            </p:nvSpPr>
            <p:spPr bwMode="auto">
              <a:xfrm>
                <a:off x="14087477" y="6897688"/>
                <a:ext cx="392113" cy="442913"/>
              </a:xfrm>
              <a:custGeom>
                <a:gdLst>
                  <a:gd name="T0" fmla="*/ 46 w 158"/>
                  <a:gd name="T1" fmla="*/ 149 h 179"/>
                  <a:gd name="T2" fmla="*/ 46 w 158"/>
                  <a:gd name="T3" fmla="*/ 87 h 179"/>
                  <a:gd name="T4" fmla="*/ 120 w 158"/>
                  <a:gd name="T5" fmla="*/ 165 h 179"/>
                  <a:gd name="T6" fmla="*/ 158 w 158"/>
                  <a:gd name="T7" fmla="*/ 149 h 179"/>
                  <a:gd name="T8" fmla="*/ 158 w 158"/>
                  <a:gd name="T9" fmla="*/ 30 h 179"/>
                  <a:gd name="T10" fmla="*/ 113 w 158"/>
                  <a:gd name="T11" fmla="*/ 30 h 179"/>
                  <a:gd name="T12" fmla="*/ 113 w 158"/>
                  <a:gd name="T13" fmla="*/ 92 h 179"/>
                  <a:gd name="T14" fmla="*/ 39 w 158"/>
                  <a:gd name="T15" fmla="*/ 14 h 179"/>
                  <a:gd name="T16" fmla="*/ 0 w 158"/>
                  <a:gd name="T17" fmla="*/ 30 h 179"/>
                  <a:gd name="T18" fmla="*/ 0 w 158"/>
                  <a:gd name="T19" fmla="*/ 149 h 179"/>
                  <a:gd name="T20" fmla="*/ 46 w 158"/>
                  <a:gd name="T21" fmla="*/ 149 h 1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79">
                    <a:moveTo>
                      <a:pt x="46" y="149"/>
                    </a:moveTo>
                    <a:cubicBezTo>
                      <a:pt x="46" y="87"/>
                      <a:pt x="46" y="87"/>
                      <a:pt x="46" y="87"/>
                    </a:cubicBezTo>
                    <a:cubicBezTo>
                      <a:pt x="70" y="113"/>
                      <a:pt x="95" y="139"/>
                      <a:pt x="120" y="165"/>
                    </a:cubicBezTo>
                    <a:cubicBezTo>
                      <a:pt x="133" y="179"/>
                      <a:pt x="158" y="168"/>
                      <a:pt x="158" y="149"/>
                    </a:cubicBezTo>
                    <a:cubicBezTo>
                      <a:pt x="158" y="30"/>
                      <a:pt x="158" y="30"/>
                      <a:pt x="158" y="30"/>
                    </a:cubicBezTo>
                    <a:cubicBezTo>
                      <a:pt x="158" y="1"/>
                      <a:pt x="113" y="1"/>
                      <a:pt x="113" y="30"/>
                    </a:cubicBezTo>
                    <a:cubicBezTo>
                      <a:pt x="113" y="92"/>
                      <a:pt x="113" y="92"/>
                      <a:pt x="113" y="92"/>
                    </a:cubicBezTo>
                    <a:cubicBezTo>
                      <a:pt x="88" y="66"/>
                      <a:pt x="64" y="40"/>
                      <a:pt x="39" y="14"/>
                    </a:cubicBezTo>
                    <a:cubicBezTo>
                      <a:pt x="25" y="0"/>
                      <a:pt x="0" y="11"/>
                      <a:pt x="0" y="30"/>
                    </a:cubicBezTo>
                    <a:cubicBezTo>
                      <a:pt x="0" y="149"/>
                      <a:pt x="0" y="149"/>
                      <a:pt x="0" y="149"/>
                    </a:cubicBezTo>
                    <a:cubicBezTo>
                      <a:pt x="0" y="178"/>
                      <a:pt x="46" y="178"/>
                      <a:pt x="46"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5" name="Freeform 393">
                <a:extLst>
                  <a:ext uri="{FF2B5EF4-FFF2-40B4-BE49-F238E27FC236}">
                    <a16:creationId xmlns:a16="http://schemas.microsoft.com/office/drawing/2014/main" id="{4781A86D-784A-4771-9928-5A2F2C46004E}"/>
                  </a:ext>
                </a:extLst>
              </p:cNvPr>
              <p:cNvSpPr/>
              <p:nvPr/>
            </p:nvSpPr>
            <p:spPr bwMode="auto">
              <a:xfrm>
                <a:off x="14008102" y="7434263"/>
                <a:ext cx="1903413" cy="111125"/>
              </a:xfrm>
              <a:custGeom>
                <a:gdLst>
                  <a:gd name="T0" fmla="*/ 30 w 768"/>
                  <a:gd name="T1" fmla="*/ 45 h 45"/>
                  <a:gd name="T2" fmla="*/ 739 w 768"/>
                  <a:gd name="T3" fmla="*/ 45 h 45"/>
                  <a:gd name="T4" fmla="*/ 739 w 768"/>
                  <a:gd name="T5" fmla="*/ 0 h 45"/>
                  <a:gd name="T6" fmla="*/ 30 w 768"/>
                  <a:gd name="T7" fmla="*/ 0 h 45"/>
                  <a:gd name="T8" fmla="*/ 30 w 768"/>
                  <a:gd name="T9" fmla="*/ 45 h 45"/>
                </a:gdLst>
                <a:cxnLst>
                  <a:cxn ang="0">
                    <a:pos x="T0" y="T1"/>
                  </a:cxn>
                  <a:cxn ang="0">
                    <a:pos x="T2" y="T3"/>
                  </a:cxn>
                  <a:cxn ang="0">
                    <a:pos x="T4" y="T5"/>
                  </a:cxn>
                  <a:cxn ang="0">
                    <a:pos x="T6" y="T7"/>
                  </a:cxn>
                  <a:cxn ang="0">
                    <a:pos x="T8" y="T9"/>
                  </a:cxn>
                </a:cxnLst>
                <a:rect l="0" t="0" r="r" b="b"/>
                <a:pathLst>
                  <a:path w="768" h="45">
                    <a:moveTo>
                      <a:pt x="30" y="45"/>
                    </a:moveTo>
                    <a:cubicBezTo>
                      <a:pt x="739" y="45"/>
                      <a:pt x="739" y="45"/>
                      <a:pt x="739" y="45"/>
                    </a:cubicBezTo>
                    <a:cubicBezTo>
                      <a:pt x="768" y="45"/>
                      <a:pt x="768" y="0"/>
                      <a:pt x="739" y="0"/>
                    </a:cubicBezTo>
                    <a:cubicBezTo>
                      <a:pt x="30" y="0"/>
                      <a:pt x="30" y="0"/>
                      <a:pt x="30" y="0"/>
                    </a:cubicBezTo>
                    <a:cubicBezTo>
                      <a:pt x="0" y="0"/>
                      <a:pt x="0" y="45"/>
                      <a:pt x="3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6" name="Freeform 394">
                <a:extLst>
                  <a:ext uri="{FF2B5EF4-FFF2-40B4-BE49-F238E27FC236}">
                    <a16:creationId xmlns:a16="http://schemas.microsoft.com/office/drawing/2014/main" id="{CBA37949-C261-405B-8EFB-F83BAC5D5D0C}"/>
                  </a:ext>
                </a:extLst>
              </p:cNvPr>
              <p:cNvSpPr/>
              <p:nvPr/>
            </p:nvSpPr>
            <p:spPr bwMode="auto">
              <a:xfrm>
                <a:off x="15533688" y="6888163"/>
                <a:ext cx="330200" cy="449263"/>
              </a:xfrm>
              <a:custGeom>
                <a:gdLst>
                  <a:gd name="T0" fmla="*/ 82 w 133"/>
                  <a:gd name="T1" fmla="*/ 125 h 182"/>
                  <a:gd name="T2" fmla="*/ 79 w 133"/>
                  <a:gd name="T3" fmla="*/ 127 h 182"/>
                  <a:gd name="T4" fmla="*/ 77 w 133"/>
                  <a:gd name="T5" fmla="*/ 128 h 182"/>
                  <a:gd name="T6" fmla="*/ 72 w 133"/>
                  <a:gd name="T7" fmla="*/ 129 h 182"/>
                  <a:gd name="T8" fmla="*/ 69 w 133"/>
                  <a:gd name="T9" fmla="*/ 130 h 182"/>
                  <a:gd name="T10" fmla="*/ 66 w 133"/>
                  <a:gd name="T11" fmla="*/ 130 h 182"/>
                  <a:gd name="T12" fmla="*/ 59 w 133"/>
                  <a:gd name="T13" fmla="*/ 130 h 182"/>
                  <a:gd name="T14" fmla="*/ 38 w 133"/>
                  <a:gd name="T15" fmla="*/ 120 h 182"/>
                  <a:gd name="T16" fmla="*/ 7 w 133"/>
                  <a:gd name="T17" fmla="*/ 128 h 182"/>
                  <a:gd name="T18" fmla="*/ 15 w 133"/>
                  <a:gd name="T19" fmla="*/ 159 h 182"/>
                  <a:gd name="T20" fmla="*/ 107 w 133"/>
                  <a:gd name="T21" fmla="*/ 163 h 182"/>
                  <a:gd name="T22" fmla="*/ 114 w 133"/>
                  <a:gd name="T23" fmla="*/ 90 h 182"/>
                  <a:gd name="T24" fmla="*/ 71 w 133"/>
                  <a:gd name="T25" fmla="*/ 67 h 182"/>
                  <a:gd name="T26" fmla="*/ 54 w 133"/>
                  <a:gd name="T27" fmla="*/ 59 h 182"/>
                  <a:gd name="T28" fmla="*/ 53 w 133"/>
                  <a:gd name="T29" fmla="*/ 58 h 182"/>
                  <a:gd name="T30" fmla="*/ 52 w 133"/>
                  <a:gd name="T31" fmla="*/ 57 h 182"/>
                  <a:gd name="T32" fmla="*/ 53 w 133"/>
                  <a:gd name="T33" fmla="*/ 56 h 182"/>
                  <a:gd name="T34" fmla="*/ 55 w 133"/>
                  <a:gd name="T35" fmla="*/ 54 h 182"/>
                  <a:gd name="T36" fmla="*/ 59 w 133"/>
                  <a:gd name="T37" fmla="*/ 53 h 182"/>
                  <a:gd name="T38" fmla="*/ 74 w 133"/>
                  <a:gd name="T39" fmla="*/ 52 h 182"/>
                  <a:gd name="T40" fmla="*/ 76 w 133"/>
                  <a:gd name="T41" fmla="*/ 52 h 182"/>
                  <a:gd name="T42" fmla="*/ 81 w 133"/>
                  <a:gd name="T43" fmla="*/ 54 h 182"/>
                  <a:gd name="T44" fmla="*/ 90 w 133"/>
                  <a:gd name="T45" fmla="*/ 59 h 182"/>
                  <a:gd name="T46" fmla="*/ 121 w 133"/>
                  <a:gd name="T47" fmla="*/ 51 h 182"/>
                  <a:gd name="T48" fmla="*/ 113 w 133"/>
                  <a:gd name="T49" fmla="*/ 20 h 182"/>
                  <a:gd name="T50" fmla="*/ 22 w 133"/>
                  <a:gd name="T51" fmla="*/ 22 h 182"/>
                  <a:gd name="T52" fmla="*/ 5 w 133"/>
                  <a:gd name="T53" fmla="*/ 57 h 182"/>
                  <a:gd name="T54" fmla="*/ 29 w 133"/>
                  <a:gd name="T55" fmla="*/ 97 h 182"/>
                  <a:gd name="T56" fmla="*/ 72 w 133"/>
                  <a:gd name="T57" fmla="*/ 115 h 182"/>
                  <a:gd name="T58" fmla="*/ 81 w 133"/>
                  <a:gd name="T59" fmla="*/ 120 h 182"/>
                  <a:gd name="T60" fmla="*/ 82 w 133"/>
                  <a:gd name="T61" fmla="*/ 122 h 182"/>
                  <a:gd name="T62" fmla="*/ 82 w 133"/>
                  <a:gd name="T63" fmla="*/ 122 h 182"/>
                  <a:gd name="T64" fmla="*/ 82 w 133"/>
                  <a:gd name="T65" fmla="*/ 122 h 182"/>
                  <a:gd name="T66" fmla="*/ 82 w 133"/>
                  <a:gd name="T67" fmla="*/ 123 h 182"/>
                  <a:gd name="T68" fmla="*/ 82 w 133"/>
                  <a:gd name="T69" fmla="*/ 125 h 182"/>
                  <a:gd name="T70" fmla="*/ 82 w 133"/>
                  <a:gd name="T71" fmla="*/ 125 h 182"/>
                  <a:gd name="T72" fmla="*/ 82 w 133"/>
                  <a:gd name="T73" fmla="*/ 125 h 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3" h="182">
                    <a:moveTo>
                      <a:pt x="82" y="125"/>
                    </a:moveTo>
                    <a:cubicBezTo>
                      <a:pt x="81" y="126"/>
                      <a:pt x="80" y="127"/>
                      <a:pt x="79" y="127"/>
                    </a:cubicBezTo>
                    <a:cubicBezTo>
                      <a:pt x="78" y="127"/>
                      <a:pt x="78" y="128"/>
                      <a:pt x="77" y="128"/>
                    </a:cubicBezTo>
                    <a:cubicBezTo>
                      <a:pt x="75" y="128"/>
                      <a:pt x="74" y="129"/>
                      <a:pt x="72" y="129"/>
                    </a:cubicBezTo>
                    <a:cubicBezTo>
                      <a:pt x="70" y="130"/>
                      <a:pt x="69" y="130"/>
                      <a:pt x="69" y="130"/>
                    </a:cubicBezTo>
                    <a:cubicBezTo>
                      <a:pt x="68" y="130"/>
                      <a:pt x="67" y="130"/>
                      <a:pt x="66" y="130"/>
                    </a:cubicBezTo>
                    <a:cubicBezTo>
                      <a:pt x="62" y="130"/>
                      <a:pt x="62" y="130"/>
                      <a:pt x="59" y="130"/>
                    </a:cubicBezTo>
                    <a:cubicBezTo>
                      <a:pt x="51" y="128"/>
                      <a:pt x="44" y="125"/>
                      <a:pt x="38" y="120"/>
                    </a:cubicBezTo>
                    <a:cubicBezTo>
                      <a:pt x="28" y="112"/>
                      <a:pt x="13" y="118"/>
                      <a:pt x="7" y="128"/>
                    </a:cubicBezTo>
                    <a:cubicBezTo>
                      <a:pt x="0" y="139"/>
                      <a:pt x="5" y="151"/>
                      <a:pt x="15" y="159"/>
                    </a:cubicBezTo>
                    <a:cubicBezTo>
                      <a:pt x="41" y="178"/>
                      <a:pt x="80" y="182"/>
                      <a:pt x="107" y="163"/>
                    </a:cubicBezTo>
                    <a:cubicBezTo>
                      <a:pt x="133" y="145"/>
                      <a:pt x="133" y="113"/>
                      <a:pt x="114" y="90"/>
                    </a:cubicBezTo>
                    <a:cubicBezTo>
                      <a:pt x="104" y="77"/>
                      <a:pt x="86" y="72"/>
                      <a:pt x="71" y="67"/>
                    </a:cubicBezTo>
                    <a:cubicBezTo>
                      <a:pt x="65" y="65"/>
                      <a:pt x="60" y="62"/>
                      <a:pt x="54" y="59"/>
                    </a:cubicBezTo>
                    <a:cubicBezTo>
                      <a:pt x="54" y="59"/>
                      <a:pt x="53" y="58"/>
                      <a:pt x="53" y="58"/>
                    </a:cubicBezTo>
                    <a:cubicBezTo>
                      <a:pt x="53" y="58"/>
                      <a:pt x="52" y="57"/>
                      <a:pt x="52" y="57"/>
                    </a:cubicBezTo>
                    <a:cubicBezTo>
                      <a:pt x="52" y="56"/>
                      <a:pt x="52" y="56"/>
                      <a:pt x="53" y="56"/>
                    </a:cubicBezTo>
                    <a:cubicBezTo>
                      <a:pt x="53" y="55"/>
                      <a:pt x="54" y="55"/>
                      <a:pt x="55" y="54"/>
                    </a:cubicBezTo>
                    <a:cubicBezTo>
                      <a:pt x="54" y="55"/>
                      <a:pt x="59" y="53"/>
                      <a:pt x="59" y="53"/>
                    </a:cubicBezTo>
                    <a:cubicBezTo>
                      <a:pt x="66" y="51"/>
                      <a:pt x="67" y="51"/>
                      <a:pt x="74" y="52"/>
                    </a:cubicBezTo>
                    <a:cubicBezTo>
                      <a:pt x="73" y="52"/>
                      <a:pt x="74" y="52"/>
                      <a:pt x="76" y="52"/>
                    </a:cubicBezTo>
                    <a:cubicBezTo>
                      <a:pt x="78" y="52"/>
                      <a:pt x="80" y="53"/>
                      <a:pt x="81" y="54"/>
                    </a:cubicBezTo>
                    <a:cubicBezTo>
                      <a:pt x="83" y="54"/>
                      <a:pt x="88" y="57"/>
                      <a:pt x="90" y="59"/>
                    </a:cubicBezTo>
                    <a:cubicBezTo>
                      <a:pt x="100" y="67"/>
                      <a:pt x="116" y="61"/>
                      <a:pt x="121" y="51"/>
                    </a:cubicBezTo>
                    <a:cubicBezTo>
                      <a:pt x="128" y="40"/>
                      <a:pt x="123" y="27"/>
                      <a:pt x="113" y="20"/>
                    </a:cubicBezTo>
                    <a:cubicBezTo>
                      <a:pt x="86" y="0"/>
                      <a:pt x="48" y="2"/>
                      <a:pt x="22" y="22"/>
                    </a:cubicBezTo>
                    <a:cubicBezTo>
                      <a:pt x="11" y="31"/>
                      <a:pt x="4" y="43"/>
                      <a:pt x="5" y="57"/>
                    </a:cubicBezTo>
                    <a:cubicBezTo>
                      <a:pt x="6" y="74"/>
                      <a:pt x="16" y="87"/>
                      <a:pt x="29" y="97"/>
                    </a:cubicBezTo>
                    <a:cubicBezTo>
                      <a:pt x="42" y="106"/>
                      <a:pt x="58" y="109"/>
                      <a:pt x="72" y="115"/>
                    </a:cubicBezTo>
                    <a:cubicBezTo>
                      <a:pt x="75" y="116"/>
                      <a:pt x="78" y="118"/>
                      <a:pt x="81" y="120"/>
                    </a:cubicBezTo>
                    <a:cubicBezTo>
                      <a:pt x="77" y="118"/>
                      <a:pt x="81" y="122"/>
                      <a:pt x="82" y="122"/>
                    </a:cubicBezTo>
                    <a:cubicBezTo>
                      <a:pt x="82" y="122"/>
                      <a:pt x="82" y="122"/>
                      <a:pt x="82" y="122"/>
                    </a:cubicBezTo>
                    <a:cubicBezTo>
                      <a:pt x="82" y="122"/>
                      <a:pt x="82" y="122"/>
                      <a:pt x="82" y="122"/>
                    </a:cubicBezTo>
                    <a:cubicBezTo>
                      <a:pt x="82" y="123"/>
                      <a:pt x="82" y="123"/>
                      <a:pt x="82" y="123"/>
                    </a:cubicBezTo>
                    <a:cubicBezTo>
                      <a:pt x="82" y="124"/>
                      <a:pt x="82" y="124"/>
                      <a:pt x="82" y="125"/>
                    </a:cubicBezTo>
                    <a:cubicBezTo>
                      <a:pt x="82" y="125"/>
                      <a:pt x="82" y="125"/>
                      <a:pt x="82" y="125"/>
                    </a:cubicBezTo>
                    <a:cubicBezTo>
                      <a:pt x="82" y="125"/>
                      <a:pt x="82" y="125"/>
                      <a:pt x="82"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7" name="Freeform 395">
                <a:extLst>
                  <a:ext uri="{FF2B5EF4-FFF2-40B4-BE49-F238E27FC236}">
                    <a16:creationId xmlns:a16="http://schemas.microsoft.com/office/drawing/2014/main" id="{B0F293AA-2BB7-4939-8F19-AC8E9CD8041B}"/>
                  </a:ext>
                </a:extLst>
              </p:cNvPr>
              <p:cNvSpPr>
                <a:spLocks noEditPoints="1"/>
              </p:cNvSpPr>
              <p:nvPr/>
            </p:nvSpPr>
            <p:spPr bwMode="auto">
              <a:xfrm>
                <a:off x="13796962" y="6624638"/>
                <a:ext cx="2574925" cy="2403475"/>
              </a:xfrm>
              <a:custGeom>
                <a:gdLst>
                  <a:gd name="T0" fmla="*/ 48 w 1039"/>
                  <a:gd name="T1" fmla="*/ 0 h 971"/>
                  <a:gd name="T2" fmla="*/ 486 w 1039"/>
                  <a:gd name="T3" fmla="*/ 752 h 971"/>
                  <a:gd name="T4" fmla="*/ 1039 w 1039"/>
                  <a:gd name="T5" fmla="*/ 690 h 971"/>
                  <a:gd name="T6" fmla="*/ 774 w 1039"/>
                  <a:gd name="T7" fmla="*/ 818 h 971"/>
                  <a:gd name="T8" fmla="*/ 752 w 1039"/>
                  <a:gd name="T9" fmla="*/ 834 h 971"/>
                  <a:gd name="T10" fmla="*/ 738 w 1039"/>
                  <a:gd name="T11" fmla="*/ 808 h 971"/>
                  <a:gd name="T12" fmla="*/ 744 w 1039"/>
                  <a:gd name="T13" fmla="*/ 791 h 971"/>
                  <a:gd name="T14" fmla="*/ 727 w 1039"/>
                  <a:gd name="T15" fmla="*/ 736 h 971"/>
                  <a:gd name="T16" fmla="*/ 649 w 1039"/>
                  <a:gd name="T17" fmla="*/ 698 h 971"/>
                  <a:gd name="T18" fmla="*/ 647 w 1039"/>
                  <a:gd name="T19" fmla="*/ 645 h 971"/>
                  <a:gd name="T20" fmla="*/ 676 w 1039"/>
                  <a:gd name="T21" fmla="*/ 619 h 971"/>
                  <a:gd name="T22" fmla="*/ 693 w 1039"/>
                  <a:gd name="T23" fmla="*/ 617 h 971"/>
                  <a:gd name="T24" fmla="*/ 785 w 1039"/>
                  <a:gd name="T25" fmla="*/ 633 h 971"/>
                  <a:gd name="T26" fmla="*/ 803 w 1039"/>
                  <a:gd name="T27" fmla="*/ 669 h 971"/>
                  <a:gd name="T28" fmla="*/ 816 w 1039"/>
                  <a:gd name="T29" fmla="*/ 726 h 971"/>
                  <a:gd name="T30" fmla="*/ 647 w 1039"/>
                  <a:gd name="T31" fmla="*/ 698 h 971"/>
                  <a:gd name="T32" fmla="*/ 647 w 1039"/>
                  <a:gd name="T33" fmla="*/ 698 h 971"/>
                  <a:gd name="T34" fmla="*/ 646 w 1039"/>
                  <a:gd name="T35" fmla="*/ 697 h 971"/>
                  <a:gd name="T36" fmla="*/ 798 w 1039"/>
                  <a:gd name="T37" fmla="*/ 535 h 971"/>
                  <a:gd name="T38" fmla="*/ 795 w 1039"/>
                  <a:gd name="T39" fmla="*/ 509 h 971"/>
                  <a:gd name="T40" fmla="*/ 845 w 1039"/>
                  <a:gd name="T41" fmla="*/ 489 h 971"/>
                  <a:gd name="T42" fmla="*/ 905 w 1039"/>
                  <a:gd name="T43" fmla="*/ 534 h 971"/>
                  <a:gd name="T44" fmla="*/ 896 w 1039"/>
                  <a:gd name="T45" fmla="*/ 571 h 971"/>
                  <a:gd name="T46" fmla="*/ 862 w 1039"/>
                  <a:gd name="T47" fmla="*/ 600 h 971"/>
                  <a:gd name="T48" fmla="*/ 841 w 1039"/>
                  <a:gd name="T49" fmla="*/ 603 h 971"/>
                  <a:gd name="T50" fmla="*/ 492 w 1039"/>
                  <a:gd name="T51" fmla="*/ 605 h 971"/>
                  <a:gd name="T52" fmla="*/ 482 w 1039"/>
                  <a:gd name="T53" fmla="*/ 651 h 971"/>
                  <a:gd name="T54" fmla="*/ 46 w 1039"/>
                  <a:gd name="T55" fmla="*/ 705 h 971"/>
                  <a:gd name="T56" fmla="*/ 45 w 1039"/>
                  <a:gd name="T57" fmla="*/ 48 h 971"/>
                  <a:gd name="T58" fmla="*/ 892 w 1039"/>
                  <a:gd name="T59" fmla="*/ 444 h 971"/>
                  <a:gd name="T60" fmla="*/ 335 w 1039"/>
                  <a:gd name="T61" fmla="*/ 560 h 971"/>
                  <a:gd name="T62" fmla="*/ 769 w 1039"/>
                  <a:gd name="T63" fmla="*/ 924 h 971"/>
                  <a:gd name="T64" fmla="*/ 545 w 1039"/>
                  <a:gd name="T65" fmla="*/ 592 h 971"/>
                  <a:gd name="T66" fmla="*/ 618 w 1039"/>
                  <a:gd name="T67" fmla="*/ 502 h 971"/>
                  <a:gd name="T68" fmla="*/ 731 w 1039"/>
                  <a:gd name="T69" fmla="*/ 560 h 971"/>
                  <a:gd name="T70" fmla="*/ 770 w 1039"/>
                  <a:gd name="T71" fmla="*/ 572 h 971"/>
                  <a:gd name="T72" fmla="*/ 771 w 1039"/>
                  <a:gd name="T73" fmla="*/ 583 h 971"/>
                  <a:gd name="T74" fmla="*/ 763 w 1039"/>
                  <a:gd name="T75" fmla="*/ 593 h 971"/>
                  <a:gd name="T76" fmla="*/ 740 w 1039"/>
                  <a:gd name="T77" fmla="*/ 592 h 971"/>
                  <a:gd name="T78" fmla="*/ 649 w 1039"/>
                  <a:gd name="T79" fmla="*/ 581 h 971"/>
                  <a:gd name="T80" fmla="*/ 674 w 1039"/>
                  <a:gd name="T81" fmla="*/ 739 h 971"/>
                  <a:gd name="T82" fmla="*/ 684 w 1039"/>
                  <a:gd name="T83" fmla="*/ 752 h 971"/>
                  <a:gd name="T84" fmla="*/ 700 w 1039"/>
                  <a:gd name="T85" fmla="*/ 779 h 971"/>
                  <a:gd name="T86" fmla="*/ 817 w 1039"/>
                  <a:gd name="T87" fmla="*/ 835 h 971"/>
                  <a:gd name="T88" fmla="*/ 856 w 1039"/>
                  <a:gd name="T89" fmla="*/ 777 h 971"/>
                  <a:gd name="T90" fmla="*/ 886 w 1039"/>
                  <a:gd name="T91" fmla="*/ 676 h 971"/>
                  <a:gd name="T92" fmla="*/ 862 w 1039"/>
                  <a:gd name="T93" fmla="*/ 645 h 971"/>
                  <a:gd name="T94" fmla="*/ 949 w 1039"/>
                  <a:gd name="T95" fmla="*/ 554 h 971"/>
                  <a:gd name="T96" fmla="*/ 765 w 1039"/>
                  <a:gd name="T97" fmla="*/ 530 h 971"/>
                  <a:gd name="T98" fmla="*/ 757 w 1039"/>
                  <a:gd name="T99" fmla="*/ 524 h 9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9" h="971">
                    <a:moveTo>
                      <a:pt x="937" y="475"/>
                    </a:moveTo>
                    <a:cubicBezTo>
                      <a:pt x="937" y="51"/>
                      <a:pt x="937" y="51"/>
                      <a:pt x="937" y="51"/>
                    </a:cubicBezTo>
                    <a:cubicBezTo>
                      <a:pt x="937" y="23"/>
                      <a:pt x="917" y="0"/>
                      <a:pt x="889" y="0"/>
                    </a:cubicBezTo>
                    <a:cubicBezTo>
                      <a:pt x="48" y="0"/>
                      <a:pt x="48" y="0"/>
                      <a:pt x="48" y="0"/>
                    </a:cubicBezTo>
                    <a:cubicBezTo>
                      <a:pt x="20" y="0"/>
                      <a:pt x="0" y="23"/>
                      <a:pt x="0" y="50"/>
                    </a:cubicBezTo>
                    <a:cubicBezTo>
                      <a:pt x="0" y="703"/>
                      <a:pt x="0" y="703"/>
                      <a:pt x="0" y="703"/>
                    </a:cubicBezTo>
                    <a:cubicBezTo>
                      <a:pt x="0" y="732"/>
                      <a:pt x="24" y="752"/>
                      <a:pt x="52" y="752"/>
                    </a:cubicBezTo>
                    <a:cubicBezTo>
                      <a:pt x="486" y="752"/>
                      <a:pt x="486" y="752"/>
                      <a:pt x="486" y="752"/>
                    </a:cubicBezTo>
                    <a:cubicBezTo>
                      <a:pt x="495" y="790"/>
                      <a:pt x="511" y="826"/>
                      <a:pt x="535" y="857"/>
                    </a:cubicBezTo>
                    <a:cubicBezTo>
                      <a:pt x="589" y="929"/>
                      <a:pt x="674" y="971"/>
                      <a:pt x="764" y="970"/>
                    </a:cubicBezTo>
                    <a:cubicBezTo>
                      <a:pt x="854" y="968"/>
                      <a:pt x="937" y="922"/>
                      <a:pt x="989" y="849"/>
                    </a:cubicBezTo>
                    <a:cubicBezTo>
                      <a:pt x="1022" y="803"/>
                      <a:pt x="1038" y="746"/>
                      <a:pt x="1039" y="690"/>
                    </a:cubicBezTo>
                    <a:cubicBezTo>
                      <a:pt x="1038" y="606"/>
                      <a:pt x="1001" y="529"/>
                      <a:pt x="937" y="475"/>
                    </a:cubicBezTo>
                    <a:close/>
                    <a:moveTo>
                      <a:pt x="805" y="775"/>
                    </a:moveTo>
                    <a:cubicBezTo>
                      <a:pt x="798" y="778"/>
                      <a:pt x="792" y="781"/>
                      <a:pt x="786" y="787"/>
                    </a:cubicBezTo>
                    <a:cubicBezTo>
                      <a:pt x="778" y="795"/>
                      <a:pt x="776" y="807"/>
                      <a:pt x="774" y="818"/>
                    </a:cubicBezTo>
                    <a:cubicBezTo>
                      <a:pt x="774" y="820"/>
                      <a:pt x="773" y="823"/>
                      <a:pt x="772" y="825"/>
                    </a:cubicBezTo>
                    <a:cubicBezTo>
                      <a:pt x="772" y="824"/>
                      <a:pt x="771" y="827"/>
                      <a:pt x="772" y="826"/>
                    </a:cubicBezTo>
                    <a:cubicBezTo>
                      <a:pt x="769" y="829"/>
                      <a:pt x="766" y="831"/>
                      <a:pt x="763" y="832"/>
                    </a:cubicBezTo>
                    <a:cubicBezTo>
                      <a:pt x="758" y="834"/>
                      <a:pt x="756" y="834"/>
                      <a:pt x="752" y="834"/>
                    </a:cubicBezTo>
                    <a:cubicBezTo>
                      <a:pt x="751" y="834"/>
                      <a:pt x="751" y="834"/>
                      <a:pt x="750" y="833"/>
                    </a:cubicBezTo>
                    <a:cubicBezTo>
                      <a:pt x="750" y="833"/>
                      <a:pt x="748" y="829"/>
                      <a:pt x="748" y="829"/>
                    </a:cubicBezTo>
                    <a:cubicBezTo>
                      <a:pt x="746" y="827"/>
                      <a:pt x="745" y="825"/>
                      <a:pt x="744" y="822"/>
                    </a:cubicBezTo>
                    <a:cubicBezTo>
                      <a:pt x="741" y="817"/>
                      <a:pt x="739" y="811"/>
                      <a:pt x="738" y="808"/>
                    </a:cubicBezTo>
                    <a:cubicBezTo>
                      <a:pt x="739" y="811"/>
                      <a:pt x="738" y="805"/>
                      <a:pt x="738" y="807"/>
                    </a:cubicBezTo>
                    <a:cubicBezTo>
                      <a:pt x="738" y="805"/>
                      <a:pt x="739" y="803"/>
                      <a:pt x="740" y="801"/>
                    </a:cubicBezTo>
                    <a:cubicBezTo>
                      <a:pt x="738" y="804"/>
                      <a:pt x="741" y="797"/>
                      <a:pt x="741" y="797"/>
                    </a:cubicBezTo>
                    <a:cubicBezTo>
                      <a:pt x="742" y="795"/>
                      <a:pt x="743" y="793"/>
                      <a:pt x="744" y="791"/>
                    </a:cubicBezTo>
                    <a:cubicBezTo>
                      <a:pt x="750" y="777"/>
                      <a:pt x="750" y="763"/>
                      <a:pt x="740" y="751"/>
                    </a:cubicBezTo>
                    <a:cubicBezTo>
                      <a:pt x="737" y="747"/>
                      <a:pt x="733" y="744"/>
                      <a:pt x="730" y="742"/>
                    </a:cubicBezTo>
                    <a:cubicBezTo>
                      <a:pt x="729" y="741"/>
                      <a:pt x="728" y="740"/>
                      <a:pt x="728" y="740"/>
                    </a:cubicBezTo>
                    <a:cubicBezTo>
                      <a:pt x="728" y="739"/>
                      <a:pt x="727" y="737"/>
                      <a:pt x="727" y="736"/>
                    </a:cubicBezTo>
                    <a:cubicBezTo>
                      <a:pt x="722" y="723"/>
                      <a:pt x="714" y="713"/>
                      <a:pt x="705" y="702"/>
                    </a:cubicBezTo>
                    <a:cubicBezTo>
                      <a:pt x="692" y="685"/>
                      <a:pt x="668" y="694"/>
                      <a:pt x="650" y="698"/>
                    </a:cubicBezTo>
                    <a:cubicBezTo>
                      <a:pt x="650" y="698"/>
                      <a:pt x="650" y="698"/>
                      <a:pt x="650" y="698"/>
                    </a:cubicBezTo>
                    <a:cubicBezTo>
                      <a:pt x="650" y="698"/>
                      <a:pt x="649" y="698"/>
                      <a:pt x="649" y="698"/>
                    </a:cubicBezTo>
                    <a:cubicBezTo>
                      <a:pt x="648" y="698"/>
                      <a:pt x="648" y="698"/>
                      <a:pt x="647" y="698"/>
                    </a:cubicBezTo>
                    <a:cubicBezTo>
                      <a:pt x="647" y="697"/>
                      <a:pt x="645" y="696"/>
                      <a:pt x="646" y="697"/>
                    </a:cubicBezTo>
                    <a:cubicBezTo>
                      <a:pt x="641" y="690"/>
                      <a:pt x="641" y="682"/>
                      <a:pt x="641" y="672"/>
                    </a:cubicBezTo>
                    <a:cubicBezTo>
                      <a:pt x="642" y="664"/>
                      <a:pt x="644" y="654"/>
                      <a:pt x="647" y="645"/>
                    </a:cubicBezTo>
                    <a:cubicBezTo>
                      <a:pt x="649" y="640"/>
                      <a:pt x="649" y="642"/>
                      <a:pt x="651" y="636"/>
                    </a:cubicBezTo>
                    <a:cubicBezTo>
                      <a:pt x="652" y="634"/>
                      <a:pt x="653" y="633"/>
                      <a:pt x="654" y="631"/>
                    </a:cubicBezTo>
                    <a:cubicBezTo>
                      <a:pt x="655" y="631"/>
                      <a:pt x="656" y="630"/>
                      <a:pt x="657" y="629"/>
                    </a:cubicBezTo>
                    <a:cubicBezTo>
                      <a:pt x="660" y="626"/>
                      <a:pt x="669" y="621"/>
                      <a:pt x="676" y="619"/>
                    </a:cubicBezTo>
                    <a:cubicBezTo>
                      <a:pt x="678" y="618"/>
                      <a:pt x="680" y="618"/>
                      <a:pt x="683" y="617"/>
                    </a:cubicBezTo>
                    <a:cubicBezTo>
                      <a:pt x="683" y="617"/>
                      <a:pt x="686" y="617"/>
                      <a:pt x="687" y="617"/>
                    </a:cubicBezTo>
                    <a:cubicBezTo>
                      <a:pt x="689" y="617"/>
                      <a:pt x="691" y="617"/>
                      <a:pt x="693" y="617"/>
                    </a:cubicBezTo>
                    <a:cubicBezTo>
                      <a:pt x="693" y="617"/>
                      <a:pt x="693" y="617"/>
                      <a:pt x="693" y="617"/>
                    </a:cubicBezTo>
                    <a:cubicBezTo>
                      <a:pt x="694" y="617"/>
                      <a:pt x="695" y="617"/>
                      <a:pt x="694" y="617"/>
                    </a:cubicBezTo>
                    <a:cubicBezTo>
                      <a:pt x="702" y="621"/>
                      <a:pt x="708" y="627"/>
                      <a:pt x="715" y="631"/>
                    </a:cubicBezTo>
                    <a:cubicBezTo>
                      <a:pt x="727" y="637"/>
                      <a:pt x="740" y="639"/>
                      <a:pt x="753" y="640"/>
                    </a:cubicBezTo>
                    <a:cubicBezTo>
                      <a:pt x="765" y="640"/>
                      <a:pt x="776" y="638"/>
                      <a:pt x="785" y="633"/>
                    </a:cubicBezTo>
                    <a:cubicBezTo>
                      <a:pt x="782" y="643"/>
                      <a:pt x="786" y="656"/>
                      <a:pt x="793" y="663"/>
                    </a:cubicBezTo>
                    <a:cubicBezTo>
                      <a:pt x="796" y="666"/>
                      <a:pt x="799" y="668"/>
                      <a:pt x="802" y="669"/>
                    </a:cubicBezTo>
                    <a:cubicBezTo>
                      <a:pt x="802" y="670"/>
                      <a:pt x="803" y="670"/>
                      <a:pt x="803" y="669"/>
                    </a:cubicBezTo>
                    <a:cubicBezTo>
                      <a:pt x="803" y="669"/>
                      <a:pt x="803" y="669"/>
                      <a:pt x="803" y="669"/>
                    </a:cubicBezTo>
                    <a:cubicBezTo>
                      <a:pt x="805" y="683"/>
                      <a:pt x="809" y="691"/>
                      <a:pt x="821" y="699"/>
                    </a:cubicBezTo>
                    <a:cubicBezTo>
                      <a:pt x="826" y="703"/>
                      <a:pt x="832" y="704"/>
                      <a:pt x="838" y="704"/>
                    </a:cubicBezTo>
                    <a:cubicBezTo>
                      <a:pt x="837" y="705"/>
                      <a:pt x="836" y="706"/>
                      <a:pt x="836" y="707"/>
                    </a:cubicBezTo>
                    <a:cubicBezTo>
                      <a:pt x="829" y="713"/>
                      <a:pt x="823" y="720"/>
                      <a:pt x="816" y="726"/>
                    </a:cubicBezTo>
                    <a:cubicBezTo>
                      <a:pt x="803" y="740"/>
                      <a:pt x="797" y="759"/>
                      <a:pt x="805" y="775"/>
                    </a:cubicBezTo>
                    <a:close/>
                    <a:moveTo>
                      <a:pt x="674" y="735"/>
                    </a:moveTo>
                    <a:cubicBezTo>
                      <a:pt x="672" y="734"/>
                      <a:pt x="672" y="733"/>
                      <a:pt x="674" y="735"/>
                    </a:cubicBezTo>
                    <a:close/>
                    <a:moveTo>
                      <a:pt x="647" y="698"/>
                    </a:moveTo>
                    <a:cubicBezTo>
                      <a:pt x="646" y="698"/>
                      <a:pt x="646" y="698"/>
                      <a:pt x="646" y="698"/>
                    </a:cubicBezTo>
                    <a:cubicBezTo>
                      <a:pt x="646" y="698"/>
                      <a:pt x="646" y="698"/>
                      <a:pt x="646" y="698"/>
                    </a:cubicBezTo>
                    <a:cubicBezTo>
                      <a:pt x="646" y="698"/>
                      <a:pt x="646" y="698"/>
                      <a:pt x="646" y="698"/>
                    </a:cubicBezTo>
                    <a:cubicBezTo>
                      <a:pt x="646" y="698"/>
                      <a:pt x="647" y="698"/>
                      <a:pt x="647" y="698"/>
                    </a:cubicBezTo>
                    <a:close/>
                    <a:moveTo>
                      <a:pt x="646" y="697"/>
                    </a:moveTo>
                    <a:cubicBezTo>
                      <a:pt x="646" y="697"/>
                      <a:pt x="646" y="697"/>
                      <a:pt x="646" y="697"/>
                    </a:cubicBezTo>
                    <a:cubicBezTo>
                      <a:pt x="646" y="697"/>
                      <a:pt x="646" y="697"/>
                      <a:pt x="645" y="697"/>
                    </a:cubicBezTo>
                    <a:cubicBezTo>
                      <a:pt x="646" y="697"/>
                      <a:pt x="646" y="697"/>
                      <a:pt x="646" y="697"/>
                    </a:cubicBezTo>
                    <a:close/>
                    <a:moveTo>
                      <a:pt x="812" y="608"/>
                    </a:moveTo>
                    <a:cubicBezTo>
                      <a:pt x="811" y="608"/>
                      <a:pt x="810" y="609"/>
                      <a:pt x="809" y="609"/>
                    </a:cubicBezTo>
                    <a:cubicBezTo>
                      <a:pt x="810" y="607"/>
                      <a:pt x="812" y="604"/>
                      <a:pt x="813" y="601"/>
                    </a:cubicBezTo>
                    <a:cubicBezTo>
                      <a:pt x="821" y="580"/>
                      <a:pt x="816" y="550"/>
                      <a:pt x="798" y="535"/>
                    </a:cubicBezTo>
                    <a:cubicBezTo>
                      <a:pt x="790" y="528"/>
                      <a:pt x="780" y="525"/>
                      <a:pt x="770" y="524"/>
                    </a:cubicBezTo>
                    <a:cubicBezTo>
                      <a:pt x="770" y="524"/>
                      <a:pt x="770" y="523"/>
                      <a:pt x="771" y="523"/>
                    </a:cubicBezTo>
                    <a:cubicBezTo>
                      <a:pt x="770" y="524"/>
                      <a:pt x="774" y="521"/>
                      <a:pt x="775" y="520"/>
                    </a:cubicBezTo>
                    <a:cubicBezTo>
                      <a:pt x="781" y="516"/>
                      <a:pt x="788" y="512"/>
                      <a:pt x="795" y="509"/>
                    </a:cubicBezTo>
                    <a:cubicBezTo>
                      <a:pt x="798" y="507"/>
                      <a:pt x="802" y="505"/>
                      <a:pt x="805" y="504"/>
                    </a:cubicBezTo>
                    <a:cubicBezTo>
                      <a:pt x="807" y="503"/>
                      <a:pt x="808" y="503"/>
                      <a:pt x="809" y="502"/>
                    </a:cubicBezTo>
                    <a:cubicBezTo>
                      <a:pt x="809" y="502"/>
                      <a:pt x="813" y="500"/>
                      <a:pt x="814" y="500"/>
                    </a:cubicBezTo>
                    <a:cubicBezTo>
                      <a:pt x="824" y="496"/>
                      <a:pt x="834" y="492"/>
                      <a:pt x="845" y="489"/>
                    </a:cubicBezTo>
                    <a:cubicBezTo>
                      <a:pt x="845" y="489"/>
                      <a:pt x="846" y="489"/>
                      <a:pt x="847" y="489"/>
                    </a:cubicBezTo>
                    <a:cubicBezTo>
                      <a:pt x="853" y="487"/>
                      <a:pt x="858" y="483"/>
                      <a:pt x="860" y="478"/>
                    </a:cubicBezTo>
                    <a:cubicBezTo>
                      <a:pt x="880" y="487"/>
                      <a:pt x="899" y="500"/>
                      <a:pt x="915" y="515"/>
                    </a:cubicBezTo>
                    <a:cubicBezTo>
                      <a:pt x="909" y="518"/>
                      <a:pt x="904" y="525"/>
                      <a:pt x="905" y="534"/>
                    </a:cubicBezTo>
                    <a:cubicBezTo>
                      <a:pt x="905" y="540"/>
                      <a:pt x="904" y="547"/>
                      <a:pt x="904" y="553"/>
                    </a:cubicBezTo>
                    <a:cubicBezTo>
                      <a:pt x="903" y="555"/>
                      <a:pt x="903" y="557"/>
                      <a:pt x="902" y="561"/>
                    </a:cubicBezTo>
                    <a:cubicBezTo>
                      <a:pt x="902" y="561"/>
                      <a:pt x="901" y="563"/>
                      <a:pt x="901" y="564"/>
                    </a:cubicBezTo>
                    <a:cubicBezTo>
                      <a:pt x="900" y="566"/>
                      <a:pt x="898" y="569"/>
                      <a:pt x="896" y="571"/>
                    </a:cubicBezTo>
                    <a:cubicBezTo>
                      <a:pt x="893" y="576"/>
                      <a:pt x="883" y="586"/>
                      <a:pt x="877" y="592"/>
                    </a:cubicBezTo>
                    <a:cubicBezTo>
                      <a:pt x="873" y="595"/>
                      <a:pt x="873" y="595"/>
                      <a:pt x="869" y="598"/>
                    </a:cubicBezTo>
                    <a:cubicBezTo>
                      <a:pt x="869" y="598"/>
                      <a:pt x="869" y="598"/>
                      <a:pt x="869" y="598"/>
                    </a:cubicBezTo>
                    <a:cubicBezTo>
                      <a:pt x="866" y="599"/>
                      <a:pt x="864" y="599"/>
                      <a:pt x="862" y="600"/>
                    </a:cubicBezTo>
                    <a:cubicBezTo>
                      <a:pt x="858" y="600"/>
                      <a:pt x="854" y="601"/>
                      <a:pt x="850" y="602"/>
                    </a:cubicBezTo>
                    <a:cubicBezTo>
                      <a:pt x="850" y="602"/>
                      <a:pt x="849" y="602"/>
                      <a:pt x="849" y="602"/>
                    </a:cubicBezTo>
                    <a:cubicBezTo>
                      <a:pt x="849" y="602"/>
                      <a:pt x="848" y="602"/>
                      <a:pt x="848" y="602"/>
                    </a:cubicBezTo>
                    <a:cubicBezTo>
                      <a:pt x="845" y="602"/>
                      <a:pt x="843" y="603"/>
                      <a:pt x="841" y="603"/>
                    </a:cubicBezTo>
                    <a:cubicBezTo>
                      <a:pt x="831" y="604"/>
                      <a:pt x="822" y="605"/>
                      <a:pt x="812" y="608"/>
                    </a:cubicBezTo>
                    <a:close/>
                    <a:moveTo>
                      <a:pt x="45" y="705"/>
                    </a:moveTo>
                    <a:cubicBezTo>
                      <a:pt x="45" y="705"/>
                      <a:pt x="45" y="705"/>
                      <a:pt x="45" y="705"/>
                    </a:cubicBezTo>
                    <a:close/>
                    <a:moveTo>
                      <a:pt x="492" y="605"/>
                    </a:moveTo>
                    <a:cubicBezTo>
                      <a:pt x="492" y="605"/>
                      <a:pt x="492" y="605"/>
                      <a:pt x="492" y="605"/>
                    </a:cubicBezTo>
                    <a:cubicBezTo>
                      <a:pt x="115" y="605"/>
                      <a:pt x="115" y="605"/>
                      <a:pt x="115" y="605"/>
                    </a:cubicBezTo>
                    <a:cubicBezTo>
                      <a:pt x="85" y="605"/>
                      <a:pt x="85" y="651"/>
                      <a:pt x="115" y="651"/>
                    </a:cubicBezTo>
                    <a:cubicBezTo>
                      <a:pt x="482" y="651"/>
                      <a:pt x="482" y="651"/>
                      <a:pt x="482" y="651"/>
                    </a:cubicBezTo>
                    <a:cubicBezTo>
                      <a:pt x="479" y="669"/>
                      <a:pt x="478" y="688"/>
                      <a:pt x="479" y="706"/>
                    </a:cubicBezTo>
                    <a:cubicBezTo>
                      <a:pt x="48" y="706"/>
                      <a:pt x="48" y="706"/>
                      <a:pt x="48" y="706"/>
                    </a:cubicBezTo>
                    <a:cubicBezTo>
                      <a:pt x="51" y="706"/>
                      <a:pt x="44" y="705"/>
                      <a:pt x="47" y="706"/>
                    </a:cubicBezTo>
                    <a:cubicBezTo>
                      <a:pt x="46" y="706"/>
                      <a:pt x="46" y="706"/>
                      <a:pt x="46" y="705"/>
                    </a:cubicBezTo>
                    <a:cubicBezTo>
                      <a:pt x="45" y="705"/>
                      <a:pt x="45" y="705"/>
                      <a:pt x="45" y="705"/>
                    </a:cubicBezTo>
                    <a:cubicBezTo>
                      <a:pt x="45" y="705"/>
                      <a:pt x="45" y="704"/>
                      <a:pt x="45" y="702"/>
                    </a:cubicBezTo>
                    <a:cubicBezTo>
                      <a:pt x="45" y="704"/>
                      <a:pt x="45" y="703"/>
                      <a:pt x="45" y="702"/>
                    </a:cubicBezTo>
                    <a:cubicBezTo>
                      <a:pt x="45" y="48"/>
                      <a:pt x="45" y="48"/>
                      <a:pt x="45" y="48"/>
                    </a:cubicBezTo>
                    <a:cubicBezTo>
                      <a:pt x="45" y="46"/>
                      <a:pt x="46" y="45"/>
                      <a:pt x="48" y="45"/>
                    </a:cubicBezTo>
                    <a:cubicBezTo>
                      <a:pt x="889" y="45"/>
                      <a:pt x="889" y="45"/>
                      <a:pt x="889" y="45"/>
                    </a:cubicBezTo>
                    <a:cubicBezTo>
                      <a:pt x="891" y="45"/>
                      <a:pt x="892" y="46"/>
                      <a:pt x="892" y="48"/>
                    </a:cubicBezTo>
                    <a:cubicBezTo>
                      <a:pt x="892" y="444"/>
                      <a:pt x="892" y="444"/>
                      <a:pt x="892" y="444"/>
                    </a:cubicBezTo>
                    <a:cubicBezTo>
                      <a:pt x="825" y="407"/>
                      <a:pt x="742" y="400"/>
                      <a:pt x="669" y="425"/>
                    </a:cubicBezTo>
                    <a:cubicBezTo>
                      <a:pt x="618" y="442"/>
                      <a:pt x="574" y="474"/>
                      <a:pt x="541" y="515"/>
                    </a:cubicBezTo>
                    <a:cubicBezTo>
                      <a:pt x="335" y="515"/>
                      <a:pt x="335" y="515"/>
                      <a:pt x="335" y="515"/>
                    </a:cubicBezTo>
                    <a:cubicBezTo>
                      <a:pt x="306" y="515"/>
                      <a:pt x="306" y="560"/>
                      <a:pt x="335" y="560"/>
                    </a:cubicBezTo>
                    <a:cubicBezTo>
                      <a:pt x="511" y="560"/>
                      <a:pt x="511" y="560"/>
                      <a:pt x="511" y="560"/>
                    </a:cubicBezTo>
                    <a:cubicBezTo>
                      <a:pt x="504" y="574"/>
                      <a:pt x="497" y="589"/>
                      <a:pt x="492" y="605"/>
                    </a:cubicBezTo>
                    <a:close/>
                    <a:moveTo>
                      <a:pt x="883" y="889"/>
                    </a:moveTo>
                    <a:cubicBezTo>
                      <a:pt x="848" y="911"/>
                      <a:pt x="809" y="922"/>
                      <a:pt x="769" y="924"/>
                    </a:cubicBezTo>
                    <a:cubicBezTo>
                      <a:pt x="728" y="926"/>
                      <a:pt x="688" y="917"/>
                      <a:pt x="652" y="899"/>
                    </a:cubicBezTo>
                    <a:cubicBezTo>
                      <a:pt x="617" y="881"/>
                      <a:pt x="587" y="854"/>
                      <a:pt x="565" y="822"/>
                    </a:cubicBezTo>
                    <a:cubicBezTo>
                      <a:pt x="542" y="789"/>
                      <a:pt x="528" y="750"/>
                      <a:pt x="525" y="711"/>
                    </a:cubicBezTo>
                    <a:cubicBezTo>
                      <a:pt x="522" y="670"/>
                      <a:pt x="529" y="628"/>
                      <a:pt x="545" y="592"/>
                    </a:cubicBezTo>
                    <a:cubicBezTo>
                      <a:pt x="550" y="583"/>
                      <a:pt x="555" y="574"/>
                      <a:pt x="560" y="566"/>
                    </a:cubicBezTo>
                    <a:cubicBezTo>
                      <a:pt x="565" y="557"/>
                      <a:pt x="571" y="548"/>
                      <a:pt x="576" y="542"/>
                    </a:cubicBezTo>
                    <a:cubicBezTo>
                      <a:pt x="583" y="535"/>
                      <a:pt x="589" y="528"/>
                      <a:pt x="597" y="521"/>
                    </a:cubicBezTo>
                    <a:cubicBezTo>
                      <a:pt x="604" y="514"/>
                      <a:pt x="612" y="507"/>
                      <a:pt x="618" y="502"/>
                    </a:cubicBezTo>
                    <a:cubicBezTo>
                      <a:pt x="671" y="463"/>
                      <a:pt x="734" y="449"/>
                      <a:pt x="796" y="459"/>
                    </a:cubicBezTo>
                    <a:cubicBezTo>
                      <a:pt x="786" y="463"/>
                      <a:pt x="776" y="467"/>
                      <a:pt x="767" y="472"/>
                    </a:cubicBezTo>
                    <a:cubicBezTo>
                      <a:pt x="751" y="480"/>
                      <a:pt x="738" y="490"/>
                      <a:pt x="727" y="504"/>
                    </a:cubicBezTo>
                    <a:cubicBezTo>
                      <a:pt x="716" y="520"/>
                      <a:pt x="716" y="547"/>
                      <a:pt x="731" y="560"/>
                    </a:cubicBezTo>
                    <a:cubicBezTo>
                      <a:pt x="739" y="567"/>
                      <a:pt x="749" y="569"/>
                      <a:pt x="759" y="569"/>
                    </a:cubicBezTo>
                    <a:cubicBezTo>
                      <a:pt x="761" y="569"/>
                      <a:pt x="764" y="569"/>
                      <a:pt x="766" y="569"/>
                    </a:cubicBezTo>
                    <a:cubicBezTo>
                      <a:pt x="766" y="569"/>
                      <a:pt x="767" y="569"/>
                      <a:pt x="768" y="570"/>
                    </a:cubicBezTo>
                    <a:cubicBezTo>
                      <a:pt x="768" y="570"/>
                      <a:pt x="769" y="571"/>
                      <a:pt x="770" y="572"/>
                    </a:cubicBezTo>
                    <a:cubicBezTo>
                      <a:pt x="770" y="572"/>
                      <a:pt x="770" y="574"/>
                      <a:pt x="771" y="575"/>
                    </a:cubicBezTo>
                    <a:cubicBezTo>
                      <a:pt x="771" y="576"/>
                      <a:pt x="771" y="579"/>
                      <a:pt x="771" y="580"/>
                    </a:cubicBezTo>
                    <a:cubicBezTo>
                      <a:pt x="771" y="580"/>
                      <a:pt x="771" y="581"/>
                      <a:pt x="771" y="581"/>
                    </a:cubicBezTo>
                    <a:cubicBezTo>
                      <a:pt x="771" y="582"/>
                      <a:pt x="771" y="582"/>
                      <a:pt x="771" y="583"/>
                    </a:cubicBezTo>
                    <a:cubicBezTo>
                      <a:pt x="771" y="583"/>
                      <a:pt x="769" y="587"/>
                      <a:pt x="770" y="587"/>
                    </a:cubicBezTo>
                    <a:cubicBezTo>
                      <a:pt x="769" y="588"/>
                      <a:pt x="768" y="589"/>
                      <a:pt x="767" y="591"/>
                    </a:cubicBezTo>
                    <a:cubicBezTo>
                      <a:pt x="768" y="589"/>
                      <a:pt x="767" y="591"/>
                      <a:pt x="765" y="592"/>
                    </a:cubicBezTo>
                    <a:cubicBezTo>
                      <a:pt x="766" y="591"/>
                      <a:pt x="759" y="595"/>
                      <a:pt x="763" y="593"/>
                    </a:cubicBezTo>
                    <a:cubicBezTo>
                      <a:pt x="762" y="594"/>
                      <a:pt x="762" y="594"/>
                      <a:pt x="761" y="594"/>
                    </a:cubicBezTo>
                    <a:cubicBezTo>
                      <a:pt x="761" y="594"/>
                      <a:pt x="760" y="594"/>
                      <a:pt x="759" y="594"/>
                    </a:cubicBezTo>
                    <a:cubicBezTo>
                      <a:pt x="756" y="594"/>
                      <a:pt x="753" y="594"/>
                      <a:pt x="750" y="594"/>
                    </a:cubicBezTo>
                    <a:cubicBezTo>
                      <a:pt x="747" y="594"/>
                      <a:pt x="744" y="593"/>
                      <a:pt x="740" y="592"/>
                    </a:cubicBezTo>
                    <a:cubicBezTo>
                      <a:pt x="741" y="592"/>
                      <a:pt x="736" y="590"/>
                      <a:pt x="736" y="590"/>
                    </a:cubicBezTo>
                    <a:cubicBezTo>
                      <a:pt x="734" y="589"/>
                      <a:pt x="732" y="588"/>
                      <a:pt x="730" y="587"/>
                    </a:cubicBezTo>
                    <a:cubicBezTo>
                      <a:pt x="726" y="584"/>
                      <a:pt x="722" y="581"/>
                      <a:pt x="717" y="578"/>
                    </a:cubicBezTo>
                    <a:cubicBezTo>
                      <a:pt x="697" y="565"/>
                      <a:pt x="668" y="572"/>
                      <a:pt x="649" y="581"/>
                    </a:cubicBezTo>
                    <a:cubicBezTo>
                      <a:pt x="628" y="591"/>
                      <a:pt x="615" y="606"/>
                      <a:pt x="606" y="626"/>
                    </a:cubicBezTo>
                    <a:cubicBezTo>
                      <a:pt x="597" y="649"/>
                      <a:pt x="594" y="672"/>
                      <a:pt x="598" y="696"/>
                    </a:cubicBezTo>
                    <a:cubicBezTo>
                      <a:pt x="602" y="722"/>
                      <a:pt x="620" y="742"/>
                      <a:pt x="647" y="743"/>
                    </a:cubicBezTo>
                    <a:cubicBezTo>
                      <a:pt x="656" y="744"/>
                      <a:pt x="665" y="741"/>
                      <a:pt x="674" y="739"/>
                    </a:cubicBezTo>
                    <a:cubicBezTo>
                      <a:pt x="675" y="738"/>
                      <a:pt x="676" y="738"/>
                      <a:pt x="676" y="738"/>
                    </a:cubicBezTo>
                    <a:cubicBezTo>
                      <a:pt x="679" y="742"/>
                      <a:pt x="681" y="745"/>
                      <a:pt x="683" y="749"/>
                    </a:cubicBezTo>
                    <a:cubicBezTo>
                      <a:pt x="684" y="750"/>
                      <a:pt x="684" y="750"/>
                      <a:pt x="684" y="750"/>
                    </a:cubicBezTo>
                    <a:cubicBezTo>
                      <a:pt x="684" y="750"/>
                      <a:pt x="684" y="751"/>
                      <a:pt x="684" y="752"/>
                    </a:cubicBezTo>
                    <a:cubicBezTo>
                      <a:pt x="686" y="755"/>
                      <a:pt x="687" y="759"/>
                      <a:pt x="688" y="762"/>
                    </a:cubicBezTo>
                    <a:cubicBezTo>
                      <a:pt x="691" y="767"/>
                      <a:pt x="695" y="771"/>
                      <a:pt x="700" y="775"/>
                    </a:cubicBezTo>
                    <a:cubicBezTo>
                      <a:pt x="700" y="775"/>
                      <a:pt x="701" y="776"/>
                      <a:pt x="701" y="776"/>
                    </a:cubicBezTo>
                    <a:cubicBezTo>
                      <a:pt x="701" y="777"/>
                      <a:pt x="700" y="778"/>
                      <a:pt x="700" y="779"/>
                    </a:cubicBezTo>
                    <a:cubicBezTo>
                      <a:pt x="697" y="784"/>
                      <a:pt x="695" y="790"/>
                      <a:pt x="694" y="796"/>
                    </a:cubicBezTo>
                    <a:cubicBezTo>
                      <a:pt x="690" y="812"/>
                      <a:pt x="696" y="824"/>
                      <a:pt x="702" y="838"/>
                    </a:cubicBezTo>
                    <a:cubicBezTo>
                      <a:pt x="711" y="861"/>
                      <a:pt x="727" y="882"/>
                      <a:pt x="755" y="880"/>
                    </a:cubicBezTo>
                    <a:cubicBezTo>
                      <a:pt x="784" y="877"/>
                      <a:pt x="808" y="862"/>
                      <a:pt x="817" y="835"/>
                    </a:cubicBezTo>
                    <a:cubicBezTo>
                      <a:pt x="818" y="830"/>
                      <a:pt x="819" y="826"/>
                      <a:pt x="820" y="822"/>
                    </a:cubicBezTo>
                    <a:cubicBezTo>
                      <a:pt x="820" y="820"/>
                      <a:pt x="820" y="819"/>
                      <a:pt x="821" y="817"/>
                    </a:cubicBezTo>
                    <a:cubicBezTo>
                      <a:pt x="827" y="814"/>
                      <a:pt x="834" y="812"/>
                      <a:pt x="840" y="808"/>
                    </a:cubicBezTo>
                    <a:cubicBezTo>
                      <a:pt x="850" y="801"/>
                      <a:pt x="857" y="790"/>
                      <a:pt x="856" y="777"/>
                    </a:cubicBezTo>
                    <a:cubicBezTo>
                      <a:pt x="855" y="770"/>
                      <a:pt x="853" y="764"/>
                      <a:pt x="849" y="758"/>
                    </a:cubicBezTo>
                    <a:cubicBezTo>
                      <a:pt x="849" y="757"/>
                      <a:pt x="850" y="756"/>
                      <a:pt x="851" y="756"/>
                    </a:cubicBezTo>
                    <a:cubicBezTo>
                      <a:pt x="858" y="749"/>
                      <a:pt x="864" y="743"/>
                      <a:pt x="871" y="736"/>
                    </a:cubicBezTo>
                    <a:cubicBezTo>
                      <a:pt x="887" y="718"/>
                      <a:pt x="896" y="700"/>
                      <a:pt x="886" y="676"/>
                    </a:cubicBezTo>
                    <a:cubicBezTo>
                      <a:pt x="881" y="665"/>
                      <a:pt x="867" y="660"/>
                      <a:pt x="856" y="659"/>
                    </a:cubicBezTo>
                    <a:cubicBezTo>
                      <a:pt x="853" y="659"/>
                      <a:pt x="850" y="659"/>
                      <a:pt x="847" y="659"/>
                    </a:cubicBezTo>
                    <a:cubicBezTo>
                      <a:pt x="846" y="655"/>
                      <a:pt x="845" y="651"/>
                      <a:pt x="843" y="648"/>
                    </a:cubicBezTo>
                    <a:cubicBezTo>
                      <a:pt x="850" y="647"/>
                      <a:pt x="856" y="646"/>
                      <a:pt x="862" y="645"/>
                    </a:cubicBezTo>
                    <a:cubicBezTo>
                      <a:pt x="869" y="644"/>
                      <a:pt x="877" y="643"/>
                      <a:pt x="884" y="640"/>
                    </a:cubicBezTo>
                    <a:cubicBezTo>
                      <a:pt x="895" y="636"/>
                      <a:pt x="904" y="628"/>
                      <a:pt x="912" y="620"/>
                    </a:cubicBezTo>
                    <a:cubicBezTo>
                      <a:pt x="925" y="608"/>
                      <a:pt x="939" y="593"/>
                      <a:pt x="945" y="577"/>
                    </a:cubicBezTo>
                    <a:cubicBezTo>
                      <a:pt x="947" y="570"/>
                      <a:pt x="949" y="562"/>
                      <a:pt x="949" y="554"/>
                    </a:cubicBezTo>
                    <a:cubicBezTo>
                      <a:pt x="970" y="583"/>
                      <a:pt x="984" y="616"/>
                      <a:pt x="990" y="652"/>
                    </a:cubicBezTo>
                    <a:cubicBezTo>
                      <a:pt x="992" y="663"/>
                      <a:pt x="993" y="676"/>
                      <a:pt x="993" y="690"/>
                    </a:cubicBezTo>
                    <a:cubicBezTo>
                      <a:pt x="993" y="771"/>
                      <a:pt x="951" y="846"/>
                      <a:pt x="883" y="889"/>
                    </a:cubicBezTo>
                    <a:close/>
                    <a:moveTo>
                      <a:pt x="765" y="530"/>
                    </a:moveTo>
                    <a:cubicBezTo>
                      <a:pt x="765" y="530"/>
                      <a:pt x="765" y="530"/>
                      <a:pt x="765" y="530"/>
                    </a:cubicBezTo>
                    <a:cubicBezTo>
                      <a:pt x="765" y="530"/>
                      <a:pt x="765" y="530"/>
                      <a:pt x="765" y="530"/>
                    </a:cubicBezTo>
                    <a:cubicBezTo>
                      <a:pt x="765" y="530"/>
                      <a:pt x="765" y="530"/>
                      <a:pt x="765" y="530"/>
                    </a:cubicBezTo>
                    <a:close/>
                    <a:moveTo>
                      <a:pt x="757" y="524"/>
                    </a:moveTo>
                    <a:cubicBezTo>
                      <a:pt x="755" y="523"/>
                      <a:pt x="753" y="523"/>
                      <a:pt x="757" y="5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8" name="Freeform 396">
                <a:extLst>
                  <a:ext uri="{FF2B5EF4-FFF2-40B4-BE49-F238E27FC236}">
                    <a16:creationId xmlns:a16="http://schemas.microsoft.com/office/drawing/2014/main" id="{5022B04C-4A46-4ED8-ACBE-5B40BE9682A8}"/>
                  </a:ext>
                </a:extLst>
              </p:cNvPr>
              <p:cNvSpPr/>
              <p:nvPr/>
            </p:nvSpPr>
            <p:spPr bwMode="auto">
              <a:xfrm>
                <a:off x="14520862" y="6902451"/>
                <a:ext cx="365125" cy="417513"/>
              </a:xfrm>
              <a:custGeom>
                <a:gdLst>
                  <a:gd name="T0" fmla="*/ 23 w 147"/>
                  <a:gd name="T1" fmla="*/ 169 h 169"/>
                  <a:gd name="T2" fmla="*/ 118 w 147"/>
                  <a:gd name="T3" fmla="*/ 169 h 169"/>
                  <a:gd name="T4" fmla="*/ 118 w 147"/>
                  <a:gd name="T5" fmla="*/ 124 h 169"/>
                  <a:gd name="T6" fmla="*/ 46 w 147"/>
                  <a:gd name="T7" fmla="*/ 124 h 169"/>
                  <a:gd name="T8" fmla="*/ 46 w 147"/>
                  <a:gd name="T9" fmla="*/ 107 h 169"/>
                  <a:gd name="T10" fmla="*/ 110 w 147"/>
                  <a:gd name="T11" fmla="*/ 107 h 169"/>
                  <a:gd name="T12" fmla="*/ 110 w 147"/>
                  <a:gd name="T13" fmla="*/ 62 h 169"/>
                  <a:gd name="T14" fmla="*/ 46 w 147"/>
                  <a:gd name="T15" fmla="*/ 62 h 169"/>
                  <a:gd name="T16" fmla="*/ 46 w 147"/>
                  <a:gd name="T17" fmla="*/ 45 h 169"/>
                  <a:gd name="T18" fmla="*/ 118 w 147"/>
                  <a:gd name="T19" fmla="*/ 45 h 169"/>
                  <a:gd name="T20" fmla="*/ 118 w 147"/>
                  <a:gd name="T21" fmla="*/ 0 h 169"/>
                  <a:gd name="T22" fmla="*/ 23 w 147"/>
                  <a:gd name="T23" fmla="*/ 0 h 169"/>
                  <a:gd name="T24" fmla="*/ 0 w 147"/>
                  <a:gd name="T25" fmla="*/ 23 h 169"/>
                  <a:gd name="T26" fmla="*/ 0 w 147"/>
                  <a:gd name="T27" fmla="*/ 147 h 169"/>
                  <a:gd name="T28" fmla="*/ 23 w 147"/>
                  <a:gd name="T29" fmla="*/ 169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169">
                    <a:moveTo>
                      <a:pt x="23" y="169"/>
                    </a:moveTo>
                    <a:cubicBezTo>
                      <a:pt x="118" y="169"/>
                      <a:pt x="118" y="169"/>
                      <a:pt x="118" y="169"/>
                    </a:cubicBezTo>
                    <a:cubicBezTo>
                      <a:pt x="147" y="169"/>
                      <a:pt x="147" y="124"/>
                      <a:pt x="118" y="124"/>
                    </a:cubicBezTo>
                    <a:cubicBezTo>
                      <a:pt x="46" y="124"/>
                      <a:pt x="46" y="124"/>
                      <a:pt x="46" y="124"/>
                    </a:cubicBezTo>
                    <a:cubicBezTo>
                      <a:pt x="46" y="107"/>
                      <a:pt x="46" y="107"/>
                      <a:pt x="46" y="107"/>
                    </a:cubicBezTo>
                    <a:cubicBezTo>
                      <a:pt x="110" y="107"/>
                      <a:pt x="110" y="107"/>
                      <a:pt x="110" y="107"/>
                    </a:cubicBezTo>
                    <a:cubicBezTo>
                      <a:pt x="139" y="107"/>
                      <a:pt x="139" y="62"/>
                      <a:pt x="110" y="62"/>
                    </a:cubicBezTo>
                    <a:cubicBezTo>
                      <a:pt x="46" y="62"/>
                      <a:pt x="46" y="62"/>
                      <a:pt x="46" y="62"/>
                    </a:cubicBezTo>
                    <a:cubicBezTo>
                      <a:pt x="46" y="45"/>
                      <a:pt x="46" y="45"/>
                      <a:pt x="46" y="45"/>
                    </a:cubicBezTo>
                    <a:cubicBezTo>
                      <a:pt x="118" y="45"/>
                      <a:pt x="118" y="45"/>
                      <a:pt x="118" y="45"/>
                    </a:cubicBezTo>
                    <a:cubicBezTo>
                      <a:pt x="147" y="45"/>
                      <a:pt x="147" y="0"/>
                      <a:pt x="118" y="0"/>
                    </a:cubicBezTo>
                    <a:cubicBezTo>
                      <a:pt x="23" y="0"/>
                      <a:pt x="23" y="0"/>
                      <a:pt x="23" y="0"/>
                    </a:cubicBezTo>
                    <a:cubicBezTo>
                      <a:pt x="11" y="0"/>
                      <a:pt x="0" y="10"/>
                      <a:pt x="0" y="23"/>
                    </a:cubicBezTo>
                    <a:cubicBezTo>
                      <a:pt x="0" y="147"/>
                      <a:pt x="0" y="147"/>
                      <a:pt x="0" y="147"/>
                    </a:cubicBezTo>
                    <a:cubicBezTo>
                      <a:pt x="0" y="159"/>
                      <a:pt x="11" y="169"/>
                      <a:pt x="2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59" name="Freeform 397">
                <a:extLst>
                  <a:ext uri="{FF2B5EF4-FFF2-40B4-BE49-F238E27FC236}">
                    <a16:creationId xmlns:a16="http://schemas.microsoft.com/office/drawing/2014/main" id="{B84E3011-ED23-41CB-861B-7C25BD0ACEF8}"/>
                  </a:ext>
                </a:extLst>
              </p:cNvPr>
              <p:cNvSpPr/>
              <p:nvPr/>
            </p:nvSpPr>
            <p:spPr bwMode="auto">
              <a:xfrm>
                <a:off x="14895512" y="6905626"/>
                <a:ext cx="619125" cy="434975"/>
              </a:xfrm>
              <a:custGeom>
                <a:gdLst>
                  <a:gd name="T0" fmla="*/ 47 w 250"/>
                  <a:gd name="T1" fmla="*/ 152 h 176"/>
                  <a:gd name="T2" fmla="*/ 63 w 250"/>
                  <a:gd name="T3" fmla="*/ 168 h 176"/>
                  <a:gd name="T4" fmla="*/ 88 w 250"/>
                  <a:gd name="T5" fmla="*/ 157 h 176"/>
                  <a:gd name="T6" fmla="*/ 122 w 250"/>
                  <a:gd name="T7" fmla="*/ 80 h 176"/>
                  <a:gd name="T8" fmla="*/ 162 w 250"/>
                  <a:gd name="T9" fmla="*/ 157 h 176"/>
                  <a:gd name="T10" fmla="*/ 204 w 250"/>
                  <a:gd name="T11" fmla="*/ 152 h 176"/>
                  <a:gd name="T12" fmla="*/ 246 w 250"/>
                  <a:gd name="T13" fmla="*/ 33 h 176"/>
                  <a:gd name="T14" fmla="*/ 230 w 250"/>
                  <a:gd name="T15" fmla="*/ 5 h 176"/>
                  <a:gd name="T16" fmla="*/ 202 w 250"/>
                  <a:gd name="T17" fmla="*/ 21 h 176"/>
                  <a:gd name="T18" fmla="*/ 178 w 250"/>
                  <a:gd name="T19" fmla="*/ 89 h 176"/>
                  <a:gd name="T20" fmla="*/ 141 w 250"/>
                  <a:gd name="T21" fmla="*/ 16 h 176"/>
                  <a:gd name="T22" fmla="*/ 101 w 250"/>
                  <a:gd name="T23" fmla="*/ 16 h 176"/>
                  <a:gd name="T24" fmla="*/ 71 w 250"/>
                  <a:gd name="T25" fmla="*/ 85 h 176"/>
                  <a:gd name="T26" fmla="*/ 48 w 250"/>
                  <a:gd name="T27" fmla="*/ 21 h 176"/>
                  <a:gd name="T28" fmla="*/ 20 w 250"/>
                  <a:gd name="T29" fmla="*/ 5 h 176"/>
                  <a:gd name="T30" fmla="*/ 4 w 250"/>
                  <a:gd name="T31" fmla="*/ 33 h 176"/>
                  <a:gd name="T32" fmla="*/ 47 w 250"/>
                  <a:gd name="T33" fmla="*/ 152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176">
                    <a:moveTo>
                      <a:pt x="47" y="152"/>
                    </a:moveTo>
                    <a:cubicBezTo>
                      <a:pt x="50" y="159"/>
                      <a:pt x="55" y="165"/>
                      <a:pt x="63" y="168"/>
                    </a:cubicBezTo>
                    <a:cubicBezTo>
                      <a:pt x="72" y="170"/>
                      <a:pt x="84" y="166"/>
                      <a:pt x="88" y="157"/>
                    </a:cubicBezTo>
                    <a:cubicBezTo>
                      <a:pt x="100" y="131"/>
                      <a:pt x="111" y="106"/>
                      <a:pt x="122" y="80"/>
                    </a:cubicBezTo>
                    <a:cubicBezTo>
                      <a:pt x="136" y="106"/>
                      <a:pt x="149" y="131"/>
                      <a:pt x="162" y="157"/>
                    </a:cubicBezTo>
                    <a:cubicBezTo>
                      <a:pt x="172" y="176"/>
                      <a:pt x="197" y="169"/>
                      <a:pt x="204" y="152"/>
                    </a:cubicBezTo>
                    <a:cubicBezTo>
                      <a:pt x="246" y="33"/>
                      <a:pt x="246" y="33"/>
                      <a:pt x="246" y="33"/>
                    </a:cubicBezTo>
                    <a:cubicBezTo>
                      <a:pt x="250" y="22"/>
                      <a:pt x="241" y="9"/>
                      <a:pt x="230" y="5"/>
                    </a:cubicBezTo>
                    <a:cubicBezTo>
                      <a:pt x="217" y="2"/>
                      <a:pt x="206" y="10"/>
                      <a:pt x="202" y="21"/>
                    </a:cubicBezTo>
                    <a:cubicBezTo>
                      <a:pt x="194" y="44"/>
                      <a:pt x="186" y="66"/>
                      <a:pt x="178" y="89"/>
                    </a:cubicBezTo>
                    <a:cubicBezTo>
                      <a:pt x="166" y="65"/>
                      <a:pt x="153" y="40"/>
                      <a:pt x="141" y="16"/>
                    </a:cubicBezTo>
                    <a:cubicBezTo>
                      <a:pt x="133" y="2"/>
                      <a:pt x="108" y="0"/>
                      <a:pt x="101" y="16"/>
                    </a:cubicBezTo>
                    <a:cubicBezTo>
                      <a:pt x="91" y="39"/>
                      <a:pt x="81" y="62"/>
                      <a:pt x="71" y="85"/>
                    </a:cubicBezTo>
                    <a:cubicBezTo>
                      <a:pt x="63" y="64"/>
                      <a:pt x="56" y="42"/>
                      <a:pt x="48" y="21"/>
                    </a:cubicBezTo>
                    <a:cubicBezTo>
                      <a:pt x="44" y="10"/>
                      <a:pt x="33" y="2"/>
                      <a:pt x="20" y="5"/>
                    </a:cubicBezTo>
                    <a:cubicBezTo>
                      <a:pt x="9" y="9"/>
                      <a:pt x="0" y="22"/>
                      <a:pt x="4" y="33"/>
                    </a:cubicBezTo>
                    <a:lnTo>
                      <a:pt x="47"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sp>
          <p:nvSpPr>
            <p:cNvPr id="51" name="Rectangle 50">
              <a:extLst>
                <a:ext uri="{FF2B5EF4-FFF2-40B4-BE49-F238E27FC236}">
                  <a16:creationId xmlns:a16="http://schemas.microsoft.com/office/drawing/2014/main" id="{FD819D9B-E250-4458-B6C2-FB1D5EBF36DE}"/>
                </a:ext>
              </a:extLst>
            </p:cNvPr>
            <p:cNvSpPr/>
            <p:nvPr/>
          </p:nvSpPr>
          <p:spPr>
            <a:xfrm>
              <a:off x="12849391" y="6016359"/>
              <a:ext cx="2211211" cy="563790"/>
            </a:xfrm>
            <a:prstGeom prst="rect">
              <a:avLst/>
            </a:prstGeom>
          </p:spPr>
          <p:txBody>
            <a:bodyPr wrap="square">
              <a:spAutoFit/>
            </a:bodyPr>
            <a:lstStyle/>
            <a:p>
              <a:pPr algn="ctr"/>
              <a:r>
                <a:rPr lang="en-US">
                  <a:solidFill>
                    <a:schemeClr val="bg1"/>
                  </a:solidFill>
                  <a:latin typeface="Garamond" pitchFamily="18" charset="0"/>
                  <a:ea typeface="Roboto Condensed" panose="02000000000000000000" pitchFamily="2" charset="0"/>
                  <a:cs typeface="Segoe UI" panose="020b0502040204020203" pitchFamily="34" charset="0"/>
                </a:rPr>
                <a:t>Project #5</a:t>
              </a:r>
            </a:p>
          </p:txBody>
        </p:sp>
      </p:grpSp>
      <p:grpSp>
        <p:nvGrpSpPr>
          <p:cNvPr id="60" name="Group 59">
            <a:extLst>
              <a:ext uri="{FF2B5EF4-FFF2-40B4-BE49-F238E27FC236}">
                <a16:creationId xmlns:a16="http://schemas.microsoft.com/office/drawing/2014/main" id="{E7D34026-60AD-4663-85A5-95F43E866628}"/>
              </a:ext>
            </a:extLst>
          </p:cNvPr>
          <p:cNvGrpSpPr/>
          <p:nvPr/>
        </p:nvGrpSpPr>
        <p:grpSpPr>
          <a:xfrm>
            <a:off x="9845478" y="3612410"/>
            <a:ext cx="1684705" cy="2461307"/>
            <a:chOff x="15455018" y="4713202"/>
            <a:chExt cx="2571725" cy="3757217"/>
          </a:xfrm>
        </p:grpSpPr>
        <p:sp>
          <p:nvSpPr>
            <p:cNvPr id="61" name="Rectangle: Rounded Corners 60">
              <a:extLst>
                <a:ext uri="{FF2B5EF4-FFF2-40B4-BE49-F238E27FC236}">
                  <a16:creationId xmlns:a16="http://schemas.microsoft.com/office/drawing/2014/main" id="{90A4F710-D92A-4F09-A3A6-CDE474525139}"/>
                </a:ext>
              </a:extLst>
            </p:cNvPr>
            <p:cNvSpPr/>
            <p:nvPr/>
          </p:nvSpPr>
          <p:spPr>
            <a:xfrm>
              <a:off x="15455018" y="4713202"/>
              <a:ext cx="2571725" cy="3757217"/>
            </a:xfrm>
            <a:prstGeom prst="roundRect">
              <a:avLst>
                <a:gd name="adj" fmla="val 5326"/>
              </a:avLst>
            </a:prstGeom>
            <a:solidFill>
              <a:srgbClr val="01835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p>
          </p:txBody>
        </p:sp>
        <p:grpSp>
          <p:nvGrpSpPr>
            <p:cNvPr id="62" name="Group 61">
              <a:extLst>
                <a:ext uri="{FF2B5EF4-FFF2-40B4-BE49-F238E27FC236}">
                  <a16:creationId xmlns:a16="http://schemas.microsoft.com/office/drawing/2014/main" id="{B9C80864-3187-4D5C-B08E-D0A089C47B69}"/>
                </a:ext>
              </a:extLst>
            </p:cNvPr>
            <p:cNvGrpSpPr/>
            <p:nvPr/>
          </p:nvGrpSpPr>
          <p:grpSpPr>
            <a:xfrm>
              <a:off x="16365601" y="5184534"/>
              <a:ext cx="750558" cy="638554"/>
              <a:chOff x="7804150" y="4003676"/>
              <a:chExt cx="2670175" cy="2271713"/>
            </a:xfrm>
            <a:solidFill>
              <a:schemeClr val="bg1"/>
            </a:solidFill>
          </p:grpSpPr>
          <p:sp>
            <p:nvSpPr>
              <p:cNvPr id="64" name="Freeform 231">
                <a:extLst>
                  <a:ext uri="{FF2B5EF4-FFF2-40B4-BE49-F238E27FC236}">
                    <a16:creationId xmlns:a16="http://schemas.microsoft.com/office/drawing/2014/main" id="{9B285E2F-A498-4C3D-B6D0-6114DFD4146D}"/>
                  </a:ext>
                </a:extLst>
              </p:cNvPr>
              <p:cNvSpPr>
                <a:spLocks noEditPoints="1"/>
              </p:cNvSpPr>
              <p:nvPr/>
            </p:nvSpPr>
            <p:spPr bwMode="auto">
              <a:xfrm>
                <a:off x="8158163" y="5548313"/>
                <a:ext cx="1962150" cy="393700"/>
              </a:xfrm>
              <a:custGeom>
                <a:gdLst>
                  <a:gd name="T0" fmla="*/ 739 w 792"/>
                  <a:gd name="T1" fmla="*/ 0 h 159"/>
                  <a:gd name="T2" fmla="*/ 53 w 792"/>
                  <a:gd name="T3" fmla="*/ 0 h 159"/>
                  <a:gd name="T4" fmla="*/ 0 w 792"/>
                  <a:gd name="T5" fmla="*/ 53 h 159"/>
                  <a:gd name="T6" fmla="*/ 0 w 792"/>
                  <a:gd name="T7" fmla="*/ 106 h 159"/>
                  <a:gd name="T8" fmla="*/ 53 w 792"/>
                  <a:gd name="T9" fmla="*/ 159 h 159"/>
                  <a:gd name="T10" fmla="*/ 739 w 792"/>
                  <a:gd name="T11" fmla="*/ 159 h 159"/>
                  <a:gd name="T12" fmla="*/ 792 w 792"/>
                  <a:gd name="T13" fmla="*/ 106 h 159"/>
                  <a:gd name="T14" fmla="*/ 792 w 792"/>
                  <a:gd name="T15" fmla="*/ 53 h 159"/>
                  <a:gd name="T16" fmla="*/ 739 w 792"/>
                  <a:gd name="T17" fmla="*/ 0 h 159"/>
                  <a:gd name="T18" fmla="*/ 745 w 792"/>
                  <a:gd name="T19" fmla="*/ 106 h 159"/>
                  <a:gd name="T20" fmla="*/ 739 w 792"/>
                  <a:gd name="T21" fmla="*/ 112 h 159"/>
                  <a:gd name="T22" fmla="*/ 53 w 792"/>
                  <a:gd name="T23" fmla="*/ 112 h 159"/>
                  <a:gd name="T24" fmla="*/ 47 w 792"/>
                  <a:gd name="T25" fmla="*/ 106 h 159"/>
                  <a:gd name="T26" fmla="*/ 47 w 792"/>
                  <a:gd name="T27" fmla="*/ 53 h 159"/>
                  <a:gd name="T28" fmla="*/ 53 w 792"/>
                  <a:gd name="T29" fmla="*/ 47 h 159"/>
                  <a:gd name="T30" fmla="*/ 739 w 792"/>
                  <a:gd name="T31" fmla="*/ 47 h 159"/>
                  <a:gd name="T32" fmla="*/ 745 w 792"/>
                  <a:gd name="T33" fmla="*/ 53 h 159"/>
                  <a:gd name="T34" fmla="*/ 745 w 792"/>
                  <a:gd name="T35" fmla="*/ 106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2" h="159">
                    <a:moveTo>
                      <a:pt x="739" y="0"/>
                    </a:moveTo>
                    <a:cubicBezTo>
                      <a:pt x="53" y="0"/>
                      <a:pt x="53" y="0"/>
                      <a:pt x="53" y="0"/>
                    </a:cubicBezTo>
                    <a:cubicBezTo>
                      <a:pt x="24" y="0"/>
                      <a:pt x="0" y="24"/>
                      <a:pt x="0" y="53"/>
                    </a:cubicBezTo>
                    <a:cubicBezTo>
                      <a:pt x="0" y="106"/>
                      <a:pt x="0" y="106"/>
                      <a:pt x="0" y="106"/>
                    </a:cubicBezTo>
                    <a:cubicBezTo>
                      <a:pt x="0" y="135"/>
                      <a:pt x="24" y="159"/>
                      <a:pt x="53" y="159"/>
                    </a:cubicBezTo>
                    <a:cubicBezTo>
                      <a:pt x="739" y="159"/>
                      <a:pt x="739" y="159"/>
                      <a:pt x="739" y="159"/>
                    </a:cubicBezTo>
                    <a:cubicBezTo>
                      <a:pt x="768" y="159"/>
                      <a:pt x="792" y="135"/>
                      <a:pt x="792" y="106"/>
                    </a:cubicBezTo>
                    <a:cubicBezTo>
                      <a:pt x="792" y="53"/>
                      <a:pt x="792" y="53"/>
                      <a:pt x="792" y="53"/>
                    </a:cubicBezTo>
                    <a:cubicBezTo>
                      <a:pt x="792" y="24"/>
                      <a:pt x="768" y="0"/>
                      <a:pt x="739" y="0"/>
                    </a:cubicBezTo>
                    <a:close/>
                    <a:moveTo>
                      <a:pt x="745" y="106"/>
                    </a:moveTo>
                    <a:cubicBezTo>
                      <a:pt x="745" y="109"/>
                      <a:pt x="743" y="112"/>
                      <a:pt x="739" y="112"/>
                    </a:cubicBezTo>
                    <a:cubicBezTo>
                      <a:pt x="53" y="112"/>
                      <a:pt x="53" y="112"/>
                      <a:pt x="53" y="112"/>
                    </a:cubicBezTo>
                    <a:cubicBezTo>
                      <a:pt x="49" y="112"/>
                      <a:pt x="47" y="109"/>
                      <a:pt x="47" y="106"/>
                    </a:cubicBezTo>
                    <a:cubicBezTo>
                      <a:pt x="47" y="53"/>
                      <a:pt x="47" y="53"/>
                      <a:pt x="47" y="53"/>
                    </a:cubicBezTo>
                    <a:cubicBezTo>
                      <a:pt x="47" y="50"/>
                      <a:pt x="49" y="47"/>
                      <a:pt x="53" y="47"/>
                    </a:cubicBezTo>
                    <a:cubicBezTo>
                      <a:pt x="739" y="47"/>
                      <a:pt x="739" y="47"/>
                      <a:pt x="739" y="47"/>
                    </a:cubicBezTo>
                    <a:cubicBezTo>
                      <a:pt x="743" y="47"/>
                      <a:pt x="745" y="50"/>
                      <a:pt x="745" y="53"/>
                    </a:cubicBezTo>
                    <a:lnTo>
                      <a:pt x="74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65" name="Freeform 232">
                <a:extLst>
                  <a:ext uri="{FF2B5EF4-FFF2-40B4-BE49-F238E27FC236}">
                    <a16:creationId xmlns:a16="http://schemas.microsoft.com/office/drawing/2014/main" id="{94EBD8E8-414D-4CB8-BA6A-EF7DC313AF8F}"/>
                  </a:ext>
                </a:extLst>
              </p:cNvPr>
              <p:cNvSpPr>
                <a:spLocks noEditPoints="1"/>
              </p:cNvSpPr>
              <p:nvPr/>
            </p:nvSpPr>
            <p:spPr bwMode="auto">
              <a:xfrm>
                <a:off x="8158163" y="4999038"/>
                <a:ext cx="1962150" cy="393700"/>
              </a:xfrm>
              <a:custGeom>
                <a:gdLst>
                  <a:gd name="T0" fmla="*/ 739 w 792"/>
                  <a:gd name="T1" fmla="*/ 0 h 159"/>
                  <a:gd name="T2" fmla="*/ 53 w 792"/>
                  <a:gd name="T3" fmla="*/ 0 h 159"/>
                  <a:gd name="T4" fmla="*/ 0 w 792"/>
                  <a:gd name="T5" fmla="*/ 53 h 159"/>
                  <a:gd name="T6" fmla="*/ 0 w 792"/>
                  <a:gd name="T7" fmla="*/ 106 h 159"/>
                  <a:gd name="T8" fmla="*/ 53 w 792"/>
                  <a:gd name="T9" fmla="*/ 159 h 159"/>
                  <a:gd name="T10" fmla="*/ 739 w 792"/>
                  <a:gd name="T11" fmla="*/ 159 h 159"/>
                  <a:gd name="T12" fmla="*/ 792 w 792"/>
                  <a:gd name="T13" fmla="*/ 106 h 159"/>
                  <a:gd name="T14" fmla="*/ 792 w 792"/>
                  <a:gd name="T15" fmla="*/ 53 h 159"/>
                  <a:gd name="T16" fmla="*/ 739 w 792"/>
                  <a:gd name="T17" fmla="*/ 0 h 159"/>
                  <a:gd name="T18" fmla="*/ 745 w 792"/>
                  <a:gd name="T19" fmla="*/ 106 h 159"/>
                  <a:gd name="T20" fmla="*/ 739 w 792"/>
                  <a:gd name="T21" fmla="*/ 112 h 159"/>
                  <a:gd name="T22" fmla="*/ 53 w 792"/>
                  <a:gd name="T23" fmla="*/ 112 h 159"/>
                  <a:gd name="T24" fmla="*/ 47 w 792"/>
                  <a:gd name="T25" fmla="*/ 106 h 159"/>
                  <a:gd name="T26" fmla="*/ 47 w 792"/>
                  <a:gd name="T27" fmla="*/ 53 h 159"/>
                  <a:gd name="T28" fmla="*/ 53 w 792"/>
                  <a:gd name="T29" fmla="*/ 47 h 159"/>
                  <a:gd name="T30" fmla="*/ 739 w 792"/>
                  <a:gd name="T31" fmla="*/ 47 h 159"/>
                  <a:gd name="T32" fmla="*/ 745 w 792"/>
                  <a:gd name="T33" fmla="*/ 53 h 159"/>
                  <a:gd name="T34" fmla="*/ 745 w 792"/>
                  <a:gd name="T35" fmla="*/ 106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2" h="159">
                    <a:moveTo>
                      <a:pt x="739" y="0"/>
                    </a:moveTo>
                    <a:cubicBezTo>
                      <a:pt x="53" y="0"/>
                      <a:pt x="53" y="0"/>
                      <a:pt x="53" y="0"/>
                    </a:cubicBezTo>
                    <a:cubicBezTo>
                      <a:pt x="24" y="0"/>
                      <a:pt x="0" y="24"/>
                      <a:pt x="0" y="53"/>
                    </a:cubicBezTo>
                    <a:cubicBezTo>
                      <a:pt x="0" y="106"/>
                      <a:pt x="0" y="106"/>
                      <a:pt x="0" y="106"/>
                    </a:cubicBezTo>
                    <a:cubicBezTo>
                      <a:pt x="0" y="135"/>
                      <a:pt x="24" y="159"/>
                      <a:pt x="53" y="159"/>
                    </a:cubicBezTo>
                    <a:cubicBezTo>
                      <a:pt x="739" y="159"/>
                      <a:pt x="739" y="159"/>
                      <a:pt x="739" y="159"/>
                    </a:cubicBezTo>
                    <a:cubicBezTo>
                      <a:pt x="768" y="159"/>
                      <a:pt x="792" y="135"/>
                      <a:pt x="792" y="106"/>
                    </a:cubicBezTo>
                    <a:cubicBezTo>
                      <a:pt x="792" y="53"/>
                      <a:pt x="792" y="53"/>
                      <a:pt x="792" y="53"/>
                    </a:cubicBezTo>
                    <a:cubicBezTo>
                      <a:pt x="792" y="24"/>
                      <a:pt x="768" y="0"/>
                      <a:pt x="739" y="0"/>
                    </a:cubicBezTo>
                    <a:close/>
                    <a:moveTo>
                      <a:pt x="745" y="106"/>
                    </a:moveTo>
                    <a:cubicBezTo>
                      <a:pt x="745" y="109"/>
                      <a:pt x="743" y="112"/>
                      <a:pt x="739" y="112"/>
                    </a:cubicBezTo>
                    <a:cubicBezTo>
                      <a:pt x="53" y="112"/>
                      <a:pt x="53" y="112"/>
                      <a:pt x="53" y="112"/>
                    </a:cubicBezTo>
                    <a:cubicBezTo>
                      <a:pt x="49" y="112"/>
                      <a:pt x="47" y="109"/>
                      <a:pt x="47" y="106"/>
                    </a:cubicBezTo>
                    <a:cubicBezTo>
                      <a:pt x="47" y="53"/>
                      <a:pt x="47" y="53"/>
                      <a:pt x="47" y="53"/>
                    </a:cubicBezTo>
                    <a:cubicBezTo>
                      <a:pt x="47" y="50"/>
                      <a:pt x="49" y="47"/>
                      <a:pt x="53" y="47"/>
                    </a:cubicBezTo>
                    <a:cubicBezTo>
                      <a:pt x="739" y="47"/>
                      <a:pt x="739" y="47"/>
                      <a:pt x="739" y="47"/>
                    </a:cubicBezTo>
                    <a:cubicBezTo>
                      <a:pt x="743" y="47"/>
                      <a:pt x="745" y="50"/>
                      <a:pt x="745" y="53"/>
                    </a:cubicBezTo>
                    <a:lnTo>
                      <a:pt x="745"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sp>
            <p:nvSpPr>
              <p:cNvPr id="66" name="Freeform 233">
                <a:extLst>
                  <a:ext uri="{FF2B5EF4-FFF2-40B4-BE49-F238E27FC236}">
                    <a16:creationId xmlns:a16="http://schemas.microsoft.com/office/drawing/2014/main" id="{72A5DE67-E4A7-4AA2-86A7-658ADDF75DC4}"/>
                  </a:ext>
                </a:extLst>
              </p:cNvPr>
              <p:cNvSpPr>
                <a:spLocks noEditPoints="1"/>
              </p:cNvSpPr>
              <p:nvPr/>
            </p:nvSpPr>
            <p:spPr bwMode="auto">
              <a:xfrm>
                <a:off x="7804150" y="4003676"/>
                <a:ext cx="2670175" cy="2271713"/>
              </a:xfrm>
              <a:custGeom>
                <a:gdLst>
                  <a:gd name="T0" fmla="*/ 98 w 1078"/>
                  <a:gd name="T1" fmla="*/ 4 h 918"/>
                  <a:gd name="T2" fmla="*/ 6 w 1078"/>
                  <a:gd name="T3" fmla="*/ 98 h 918"/>
                  <a:gd name="T4" fmla="*/ 21 w 1078"/>
                  <a:gd name="T5" fmla="*/ 903 h 918"/>
                  <a:gd name="T6" fmla="*/ 1025 w 1078"/>
                  <a:gd name="T7" fmla="*/ 918 h 918"/>
                  <a:gd name="T8" fmla="*/ 1078 w 1078"/>
                  <a:gd name="T9" fmla="*/ 866 h 918"/>
                  <a:gd name="T10" fmla="*/ 1025 w 1078"/>
                  <a:gd name="T11" fmla="*/ 4 h 918"/>
                  <a:gd name="T12" fmla="*/ 856 w 1078"/>
                  <a:gd name="T13" fmla="*/ 53 h 918"/>
                  <a:gd name="T14" fmla="*/ 974 w 1078"/>
                  <a:gd name="T15" fmla="*/ 144 h 918"/>
                  <a:gd name="T16" fmla="*/ 862 w 1078"/>
                  <a:gd name="T17" fmla="*/ 232 h 918"/>
                  <a:gd name="T18" fmla="*/ 840 w 1078"/>
                  <a:gd name="T19" fmla="*/ 199 h 918"/>
                  <a:gd name="T20" fmla="*/ 889 w 1078"/>
                  <a:gd name="T21" fmla="*/ 145 h 918"/>
                  <a:gd name="T22" fmla="*/ 791 w 1078"/>
                  <a:gd name="T23" fmla="*/ 51 h 918"/>
                  <a:gd name="T24" fmla="*/ 719 w 1078"/>
                  <a:gd name="T25" fmla="*/ 51 h 918"/>
                  <a:gd name="T26" fmla="*/ 718 w 1078"/>
                  <a:gd name="T27" fmla="*/ 54 h 918"/>
                  <a:gd name="T28" fmla="*/ 811 w 1078"/>
                  <a:gd name="T29" fmla="*/ 163 h 918"/>
                  <a:gd name="T30" fmla="*/ 624 w 1078"/>
                  <a:gd name="T31" fmla="*/ 232 h 918"/>
                  <a:gd name="T32" fmla="*/ 691 w 1078"/>
                  <a:gd name="T33" fmla="*/ 179 h 918"/>
                  <a:gd name="T34" fmla="*/ 691 w 1078"/>
                  <a:gd name="T35" fmla="*/ 109 h 918"/>
                  <a:gd name="T36" fmla="*/ 719 w 1078"/>
                  <a:gd name="T37" fmla="*/ 51 h 918"/>
                  <a:gd name="T38" fmla="*/ 542 w 1078"/>
                  <a:gd name="T39" fmla="*/ 53 h 918"/>
                  <a:gd name="T40" fmla="*/ 660 w 1078"/>
                  <a:gd name="T41" fmla="*/ 144 h 918"/>
                  <a:gd name="T42" fmla="*/ 548 w 1078"/>
                  <a:gd name="T43" fmla="*/ 232 h 918"/>
                  <a:gd name="T44" fmla="*/ 526 w 1078"/>
                  <a:gd name="T45" fmla="*/ 199 h 918"/>
                  <a:gd name="T46" fmla="*/ 575 w 1078"/>
                  <a:gd name="T47" fmla="*/ 145 h 918"/>
                  <a:gd name="T48" fmla="*/ 477 w 1078"/>
                  <a:gd name="T49" fmla="*/ 51 h 918"/>
                  <a:gd name="T50" fmla="*/ 405 w 1078"/>
                  <a:gd name="T51" fmla="*/ 51 h 918"/>
                  <a:gd name="T52" fmla="*/ 404 w 1078"/>
                  <a:gd name="T53" fmla="*/ 54 h 918"/>
                  <a:gd name="T54" fmla="*/ 497 w 1078"/>
                  <a:gd name="T55" fmla="*/ 163 h 918"/>
                  <a:gd name="T56" fmla="*/ 308 w 1078"/>
                  <a:gd name="T57" fmla="*/ 232 h 918"/>
                  <a:gd name="T58" fmla="*/ 375 w 1078"/>
                  <a:gd name="T59" fmla="*/ 179 h 918"/>
                  <a:gd name="T60" fmla="*/ 375 w 1078"/>
                  <a:gd name="T61" fmla="*/ 109 h 918"/>
                  <a:gd name="T62" fmla="*/ 405 w 1078"/>
                  <a:gd name="T63" fmla="*/ 51 h 918"/>
                  <a:gd name="T64" fmla="*/ 226 w 1078"/>
                  <a:gd name="T65" fmla="*/ 53 h 918"/>
                  <a:gd name="T66" fmla="*/ 344 w 1078"/>
                  <a:gd name="T67" fmla="*/ 144 h 918"/>
                  <a:gd name="T68" fmla="*/ 232 w 1078"/>
                  <a:gd name="T69" fmla="*/ 232 h 918"/>
                  <a:gd name="T70" fmla="*/ 208 w 1078"/>
                  <a:gd name="T71" fmla="*/ 199 h 918"/>
                  <a:gd name="T72" fmla="*/ 257 w 1078"/>
                  <a:gd name="T73" fmla="*/ 145 h 918"/>
                  <a:gd name="T74" fmla="*/ 159 w 1078"/>
                  <a:gd name="T75" fmla="*/ 51 h 918"/>
                  <a:gd name="T76" fmla="*/ 53 w 1078"/>
                  <a:gd name="T77" fmla="*/ 54 h 918"/>
                  <a:gd name="T78" fmla="*/ 58 w 1078"/>
                  <a:gd name="T79" fmla="*/ 51 h 918"/>
                  <a:gd name="T80" fmla="*/ 85 w 1078"/>
                  <a:gd name="T81" fmla="*/ 53 h 918"/>
                  <a:gd name="T82" fmla="*/ 203 w 1078"/>
                  <a:gd name="T83" fmla="*/ 144 h 918"/>
                  <a:gd name="T84" fmla="*/ 91 w 1078"/>
                  <a:gd name="T85" fmla="*/ 232 h 918"/>
                  <a:gd name="T86" fmla="*/ 53 w 1078"/>
                  <a:gd name="T87" fmla="*/ 56 h 918"/>
                  <a:gd name="T88" fmla="*/ 53 w 1078"/>
                  <a:gd name="T89" fmla="*/ 55 h 918"/>
                  <a:gd name="T90" fmla="*/ 1031 w 1078"/>
                  <a:gd name="T91" fmla="*/ 867 h 918"/>
                  <a:gd name="T92" fmla="*/ 1029 w 1078"/>
                  <a:gd name="T93" fmla="*/ 870 h 918"/>
                  <a:gd name="T94" fmla="*/ 1026 w 1078"/>
                  <a:gd name="T95" fmla="*/ 872 h 918"/>
                  <a:gd name="T96" fmla="*/ 1024 w 1078"/>
                  <a:gd name="T97" fmla="*/ 872 h 918"/>
                  <a:gd name="T98" fmla="*/ 58 w 1078"/>
                  <a:gd name="T99" fmla="*/ 872 h 918"/>
                  <a:gd name="T100" fmla="*/ 54 w 1078"/>
                  <a:gd name="T101" fmla="*/ 870 h 918"/>
                  <a:gd name="T102" fmla="*/ 52 w 1078"/>
                  <a:gd name="T103" fmla="*/ 867 h 918"/>
                  <a:gd name="T104" fmla="*/ 53 w 1078"/>
                  <a:gd name="T105" fmla="*/ 278 h 918"/>
                  <a:gd name="T106" fmla="*/ 1031 w 1078"/>
                  <a:gd name="T107" fmla="*/ 865 h 918"/>
                  <a:gd name="T108" fmla="*/ 1031 w 1078"/>
                  <a:gd name="T109" fmla="*/ 867 h 918"/>
                  <a:gd name="T110" fmla="*/ 1031 w 1078"/>
                  <a:gd name="T111" fmla="*/ 232 h 918"/>
                  <a:gd name="T112" fmla="*/ 979 w 1078"/>
                  <a:gd name="T113" fmla="*/ 199 h 918"/>
                  <a:gd name="T114" fmla="*/ 1027 w 1078"/>
                  <a:gd name="T115" fmla="*/ 145 h 918"/>
                  <a:gd name="T116" fmla="*/ 929 w 1078"/>
                  <a:gd name="T117" fmla="*/ 51 h 918"/>
                  <a:gd name="T118" fmla="*/ 1026 w 1078"/>
                  <a:gd name="T119" fmla="*/ 50 h 918"/>
                  <a:gd name="T120" fmla="*/ 1031 w 1078"/>
                  <a:gd name="T121" fmla="*/ 57 h 9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8" h="918">
                    <a:moveTo>
                      <a:pt x="1025" y="4"/>
                    </a:moveTo>
                    <a:cubicBezTo>
                      <a:pt x="98" y="4"/>
                      <a:pt x="98" y="4"/>
                      <a:pt x="98" y="4"/>
                    </a:cubicBezTo>
                    <a:cubicBezTo>
                      <a:pt x="77" y="4"/>
                      <a:pt x="49" y="0"/>
                      <a:pt x="30" y="12"/>
                    </a:cubicBezTo>
                    <a:cubicBezTo>
                      <a:pt x="0" y="31"/>
                      <a:pt x="6" y="68"/>
                      <a:pt x="6" y="98"/>
                    </a:cubicBezTo>
                    <a:cubicBezTo>
                      <a:pt x="6" y="857"/>
                      <a:pt x="6" y="857"/>
                      <a:pt x="6" y="857"/>
                    </a:cubicBezTo>
                    <a:cubicBezTo>
                      <a:pt x="6" y="874"/>
                      <a:pt x="9" y="890"/>
                      <a:pt x="21" y="903"/>
                    </a:cubicBezTo>
                    <a:cubicBezTo>
                      <a:pt x="33" y="916"/>
                      <a:pt x="50" y="918"/>
                      <a:pt x="66" y="918"/>
                    </a:cubicBezTo>
                    <a:cubicBezTo>
                      <a:pt x="1025" y="918"/>
                      <a:pt x="1025" y="918"/>
                      <a:pt x="1025" y="918"/>
                    </a:cubicBezTo>
                    <a:cubicBezTo>
                      <a:pt x="1053" y="918"/>
                      <a:pt x="1074" y="897"/>
                      <a:pt x="1077" y="870"/>
                    </a:cubicBezTo>
                    <a:cubicBezTo>
                      <a:pt x="1077" y="869"/>
                      <a:pt x="1078" y="867"/>
                      <a:pt x="1078" y="866"/>
                    </a:cubicBezTo>
                    <a:cubicBezTo>
                      <a:pt x="1078" y="60"/>
                      <a:pt x="1078" y="60"/>
                      <a:pt x="1078" y="60"/>
                    </a:cubicBezTo>
                    <a:cubicBezTo>
                      <a:pt x="1078" y="30"/>
                      <a:pt x="1056" y="4"/>
                      <a:pt x="1025" y="4"/>
                    </a:cubicBezTo>
                    <a:close/>
                    <a:moveTo>
                      <a:pt x="857" y="51"/>
                    </a:moveTo>
                    <a:cubicBezTo>
                      <a:pt x="856" y="53"/>
                      <a:pt x="856" y="53"/>
                      <a:pt x="856" y="53"/>
                    </a:cubicBezTo>
                    <a:cubicBezTo>
                      <a:pt x="857" y="54"/>
                      <a:pt x="857" y="54"/>
                      <a:pt x="857" y="54"/>
                    </a:cubicBezTo>
                    <a:cubicBezTo>
                      <a:pt x="917" y="100"/>
                      <a:pt x="960" y="134"/>
                      <a:pt x="974" y="144"/>
                    </a:cubicBezTo>
                    <a:cubicBezTo>
                      <a:pt x="968" y="148"/>
                      <a:pt x="960" y="155"/>
                      <a:pt x="950" y="163"/>
                    </a:cubicBezTo>
                    <a:cubicBezTo>
                      <a:pt x="921" y="185"/>
                      <a:pt x="879" y="218"/>
                      <a:pt x="862" y="232"/>
                    </a:cubicBezTo>
                    <a:cubicBezTo>
                      <a:pt x="799" y="232"/>
                      <a:pt x="799" y="232"/>
                      <a:pt x="799" y="232"/>
                    </a:cubicBezTo>
                    <a:cubicBezTo>
                      <a:pt x="813" y="221"/>
                      <a:pt x="828" y="209"/>
                      <a:pt x="840" y="199"/>
                    </a:cubicBezTo>
                    <a:cubicBezTo>
                      <a:pt x="852" y="190"/>
                      <a:pt x="862" y="182"/>
                      <a:pt x="867" y="179"/>
                    </a:cubicBezTo>
                    <a:cubicBezTo>
                      <a:pt x="874" y="173"/>
                      <a:pt x="888" y="162"/>
                      <a:pt x="889" y="145"/>
                    </a:cubicBezTo>
                    <a:cubicBezTo>
                      <a:pt x="889" y="127"/>
                      <a:pt x="875" y="116"/>
                      <a:pt x="867" y="109"/>
                    </a:cubicBezTo>
                    <a:cubicBezTo>
                      <a:pt x="857" y="101"/>
                      <a:pt x="822" y="75"/>
                      <a:pt x="791" y="51"/>
                    </a:cubicBezTo>
                    <a:lnTo>
                      <a:pt x="857" y="51"/>
                    </a:lnTo>
                    <a:close/>
                    <a:moveTo>
                      <a:pt x="719" y="51"/>
                    </a:moveTo>
                    <a:cubicBezTo>
                      <a:pt x="717" y="53"/>
                      <a:pt x="717" y="53"/>
                      <a:pt x="717" y="53"/>
                    </a:cubicBezTo>
                    <a:cubicBezTo>
                      <a:pt x="718" y="54"/>
                      <a:pt x="718" y="54"/>
                      <a:pt x="718" y="54"/>
                    </a:cubicBezTo>
                    <a:cubicBezTo>
                      <a:pt x="779" y="100"/>
                      <a:pt x="822" y="134"/>
                      <a:pt x="835" y="144"/>
                    </a:cubicBezTo>
                    <a:cubicBezTo>
                      <a:pt x="830" y="148"/>
                      <a:pt x="821" y="155"/>
                      <a:pt x="811" y="163"/>
                    </a:cubicBezTo>
                    <a:cubicBezTo>
                      <a:pt x="782" y="185"/>
                      <a:pt x="741" y="218"/>
                      <a:pt x="723" y="232"/>
                    </a:cubicBezTo>
                    <a:cubicBezTo>
                      <a:pt x="624" y="232"/>
                      <a:pt x="624" y="232"/>
                      <a:pt x="624" y="232"/>
                    </a:cubicBezTo>
                    <a:cubicBezTo>
                      <a:pt x="638" y="221"/>
                      <a:pt x="652" y="209"/>
                      <a:pt x="665" y="199"/>
                    </a:cubicBezTo>
                    <a:cubicBezTo>
                      <a:pt x="677" y="190"/>
                      <a:pt x="687" y="182"/>
                      <a:pt x="691" y="179"/>
                    </a:cubicBezTo>
                    <a:cubicBezTo>
                      <a:pt x="699" y="173"/>
                      <a:pt x="713" y="162"/>
                      <a:pt x="713" y="145"/>
                    </a:cubicBezTo>
                    <a:cubicBezTo>
                      <a:pt x="713" y="127"/>
                      <a:pt x="699" y="116"/>
                      <a:pt x="691" y="109"/>
                    </a:cubicBezTo>
                    <a:cubicBezTo>
                      <a:pt x="681" y="101"/>
                      <a:pt x="647" y="75"/>
                      <a:pt x="616" y="51"/>
                    </a:cubicBezTo>
                    <a:lnTo>
                      <a:pt x="719" y="51"/>
                    </a:lnTo>
                    <a:close/>
                    <a:moveTo>
                      <a:pt x="543" y="51"/>
                    </a:moveTo>
                    <a:cubicBezTo>
                      <a:pt x="542" y="53"/>
                      <a:pt x="542" y="53"/>
                      <a:pt x="542" y="53"/>
                    </a:cubicBezTo>
                    <a:cubicBezTo>
                      <a:pt x="543" y="54"/>
                      <a:pt x="543" y="54"/>
                      <a:pt x="543" y="54"/>
                    </a:cubicBezTo>
                    <a:cubicBezTo>
                      <a:pt x="603" y="100"/>
                      <a:pt x="646" y="134"/>
                      <a:pt x="660" y="144"/>
                    </a:cubicBezTo>
                    <a:cubicBezTo>
                      <a:pt x="654" y="148"/>
                      <a:pt x="646" y="155"/>
                      <a:pt x="636" y="163"/>
                    </a:cubicBezTo>
                    <a:cubicBezTo>
                      <a:pt x="607" y="185"/>
                      <a:pt x="565" y="218"/>
                      <a:pt x="548" y="232"/>
                    </a:cubicBezTo>
                    <a:cubicBezTo>
                      <a:pt x="485" y="232"/>
                      <a:pt x="485" y="232"/>
                      <a:pt x="485" y="232"/>
                    </a:cubicBezTo>
                    <a:cubicBezTo>
                      <a:pt x="499" y="221"/>
                      <a:pt x="514" y="209"/>
                      <a:pt x="526" y="199"/>
                    </a:cubicBezTo>
                    <a:cubicBezTo>
                      <a:pt x="538" y="190"/>
                      <a:pt x="548" y="182"/>
                      <a:pt x="553" y="179"/>
                    </a:cubicBezTo>
                    <a:cubicBezTo>
                      <a:pt x="560" y="173"/>
                      <a:pt x="574" y="162"/>
                      <a:pt x="575" y="145"/>
                    </a:cubicBezTo>
                    <a:cubicBezTo>
                      <a:pt x="575" y="127"/>
                      <a:pt x="561" y="116"/>
                      <a:pt x="553" y="109"/>
                    </a:cubicBezTo>
                    <a:cubicBezTo>
                      <a:pt x="543" y="101"/>
                      <a:pt x="508" y="75"/>
                      <a:pt x="477" y="51"/>
                    </a:cubicBezTo>
                    <a:lnTo>
                      <a:pt x="543" y="51"/>
                    </a:lnTo>
                    <a:close/>
                    <a:moveTo>
                      <a:pt x="405" y="51"/>
                    </a:moveTo>
                    <a:cubicBezTo>
                      <a:pt x="403" y="53"/>
                      <a:pt x="403" y="53"/>
                      <a:pt x="403" y="53"/>
                    </a:cubicBezTo>
                    <a:cubicBezTo>
                      <a:pt x="404" y="54"/>
                      <a:pt x="404" y="54"/>
                      <a:pt x="404" y="54"/>
                    </a:cubicBezTo>
                    <a:cubicBezTo>
                      <a:pt x="465" y="100"/>
                      <a:pt x="508" y="134"/>
                      <a:pt x="521" y="144"/>
                    </a:cubicBezTo>
                    <a:cubicBezTo>
                      <a:pt x="516" y="148"/>
                      <a:pt x="507" y="155"/>
                      <a:pt x="497" y="163"/>
                    </a:cubicBezTo>
                    <a:cubicBezTo>
                      <a:pt x="469" y="185"/>
                      <a:pt x="427" y="218"/>
                      <a:pt x="409" y="232"/>
                    </a:cubicBezTo>
                    <a:cubicBezTo>
                      <a:pt x="308" y="232"/>
                      <a:pt x="308" y="232"/>
                      <a:pt x="308" y="232"/>
                    </a:cubicBezTo>
                    <a:cubicBezTo>
                      <a:pt x="322" y="221"/>
                      <a:pt x="337" y="209"/>
                      <a:pt x="349" y="199"/>
                    </a:cubicBezTo>
                    <a:cubicBezTo>
                      <a:pt x="361" y="190"/>
                      <a:pt x="371" y="182"/>
                      <a:pt x="375" y="179"/>
                    </a:cubicBezTo>
                    <a:cubicBezTo>
                      <a:pt x="383" y="173"/>
                      <a:pt x="397" y="162"/>
                      <a:pt x="397" y="145"/>
                    </a:cubicBezTo>
                    <a:cubicBezTo>
                      <a:pt x="397" y="127"/>
                      <a:pt x="383" y="116"/>
                      <a:pt x="375" y="109"/>
                    </a:cubicBezTo>
                    <a:cubicBezTo>
                      <a:pt x="365" y="101"/>
                      <a:pt x="331" y="75"/>
                      <a:pt x="300" y="51"/>
                    </a:cubicBezTo>
                    <a:lnTo>
                      <a:pt x="405" y="51"/>
                    </a:lnTo>
                    <a:close/>
                    <a:moveTo>
                      <a:pt x="228" y="51"/>
                    </a:moveTo>
                    <a:cubicBezTo>
                      <a:pt x="226" y="53"/>
                      <a:pt x="226" y="53"/>
                      <a:pt x="226" y="53"/>
                    </a:cubicBezTo>
                    <a:cubicBezTo>
                      <a:pt x="227" y="54"/>
                      <a:pt x="227" y="54"/>
                      <a:pt x="227" y="54"/>
                    </a:cubicBezTo>
                    <a:cubicBezTo>
                      <a:pt x="288" y="100"/>
                      <a:pt x="331" y="134"/>
                      <a:pt x="344" y="144"/>
                    </a:cubicBezTo>
                    <a:cubicBezTo>
                      <a:pt x="338" y="148"/>
                      <a:pt x="330" y="155"/>
                      <a:pt x="320" y="163"/>
                    </a:cubicBezTo>
                    <a:cubicBezTo>
                      <a:pt x="291" y="185"/>
                      <a:pt x="249" y="218"/>
                      <a:pt x="232" y="232"/>
                    </a:cubicBezTo>
                    <a:cubicBezTo>
                      <a:pt x="167" y="232"/>
                      <a:pt x="167" y="232"/>
                      <a:pt x="167" y="232"/>
                    </a:cubicBezTo>
                    <a:cubicBezTo>
                      <a:pt x="181" y="221"/>
                      <a:pt x="196" y="209"/>
                      <a:pt x="208" y="199"/>
                    </a:cubicBezTo>
                    <a:cubicBezTo>
                      <a:pt x="221" y="190"/>
                      <a:pt x="230" y="182"/>
                      <a:pt x="235" y="179"/>
                    </a:cubicBezTo>
                    <a:cubicBezTo>
                      <a:pt x="242" y="173"/>
                      <a:pt x="256" y="162"/>
                      <a:pt x="257" y="145"/>
                    </a:cubicBezTo>
                    <a:cubicBezTo>
                      <a:pt x="257" y="127"/>
                      <a:pt x="243" y="116"/>
                      <a:pt x="235" y="109"/>
                    </a:cubicBezTo>
                    <a:cubicBezTo>
                      <a:pt x="225" y="101"/>
                      <a:pt x="191" y="75"/>
                      <a:pt x="159" y="51"/>
                    </a:cubicBezTo>
                    <a:lnTo>
                      <a:pt x="228" y="51"/>
                    </a:lnTo>
                    <a:close/>
                    <a:moveTo>
                      <a:pt x="53" y="54"/>
                    </a:moveTo>
                    <a:cubicBezTo>
                      <a:pt x="55" y="51"/>
                      <a:pt x="55" y="52"/>
                      <a:pt x="58" y="50"/>
                    </a:cubicBezTo>
                    <a:cubicBezTo>
                      <a:pt x="55" y="52"/>
                      <a:pt x="62" y="51"/>
                      <a:pt x="58" y="51"/>
                    </a:cubicBezTo>
                    <a:cubicBezTo>
                      <a:pt x="87" y="51"/>
                      <a:pt x="87" y="51"/>
                      <a:pt x="87" y="51"/>
                    </a:cubicBezTo>
                    <a:cubicBezTo>
                      <a:pt x="85" y="53"/>
                      <a:pt x="85" y="53"/>
                      <a:pt x="85" y="53"/>
                    </a:cubicBezTo>
                    <a:cubicBezTo>
                      <a:pt x="86" y="54"/>
                      <a:pt x="86" y="54"/>
                      <a:pt x="86" y="54"/>
                    </a:cubicBezTo>
                    <a:cubicBezTo>
                      <a:pt x="147" y="100"/>
                      <a:pt x="190" y="134"/>
                      <a:pt x="203" y="144"/>
                    </a:cubicBezTo>
                    <a:cubicBezTo>
                      <a:pt x="198" y="148"/>
                      <a:pt x="190" y="155"/>
                      <a:pt x="180" y="163"/>
                    </a:cubicBezTo>
                    <a:cubicBezTo>
                      <a:pt x="151" y="185"/>
                      <a:pt x="109" y="218"/>
                      <a:pt x="91" y="232"/>
                    </a:cubicBezTo>
                    <a:cubicBezTo>
                      <a:pt x="53" y="232"/>
                      <a:pt x="53" y="232"/>
                      <a:pt x="53" y="232"/>
                    </a:cubicBezTo>
                    <a:cubicBezTo>
                      <a:pt x="53" y="56"/>
                      <a:pt x="53" y="56"/>
                      <a:pt x="53" y="56"/>
                    </a:cubicBezTo>
                    <a:cubicBezTo>
                      <a:pt x="53" y="56"/>
                      <a:pt x="52" y="57"/>
                      <a:pt x="52" y="58"/>
                    </a:cubicBezTo>
                    <a:cubicBezTo>
                      <a:pt x="52" y="57"/>
                      <a:pt x="53" y="56"/>
                      <a:pt x="53" y="55"/>
                    </a:cubicBezTo>
                    <a:cubicBezTo>
                      <a:pt x="52" y="58"/>
                      <a:pt x="55" y="52"/>
                      <a:pt x="53" y="54"/>
                    </a:cubicBezTo>
                    <a:close/>
                    <a:moveTo>
                      <a:pt x="1031" y="867"/>
                    </a:moveTo>
                    <a:cubicBezTo>
                      <a:pt x="1030" y="868"/>
                      <a:pt x="1030" y="868"/>
                      <a:pt x="1030" y="869"/>
                    </a:cubicBezTo>
                    <a:cubicBezTo>
                      <a:pt x="1030" y="869"/>
                      <a:pt x="1030" y="869"/>
                      <a:pt x="1029" y="870"/>
                    </a:cubicBezTo>
                    <a:cubicBezTo>
                      <a:pt x="1028" y="871"/>
                      <a:pt x="1028" y="871"/>
                      <a:pt x="1028" y="871"/>
                    </a:cubicBezTo>
                    <a:cubicBezTo>
                      <a:pt x="1028" y="871"/>
                      <a:pt x="1027" y="871"/>
                      <a:pt x="1026" y="872"/>
                    </a:cubicBezTo>
                    <a:cubicBezTo>
                      <a:pt x="1028" y="871"/>
                      <a:pt x="1023" y="872"/>
                      <a:pt x="1024" y="872"/>
                    </a:cubicBezTo>
                    <a:cubicBezTo>
                      <a:pt x="1024" y="872"/>
                      <a:pt x="1024" y="872"/>
                      <a:pt x="1024" y="872"/>
                    </a:cubicBezTo>
                    <a:cubicBezTo>
                      <a:pt x="58" y="872"/>
                      <a:pt x="58" y="872"/>
                      <a:pt x="58" y="872"/>
                    </a:cubicBezTo>
                    <a:cubicBezTo>
                      <a:pt x="62" y="872"/>
                      <a:pt x="55" y="871"/>
                      <a:pt x="58" y="872"/>
                    </a:cubicBezTo>
                    <a:cubicBezTo>
                      <a:pt x="57" y="871"/>
                      <a:pt x="56" y="871"/>
                      <a:pt x="56" y="871"/>
                    </a:cubicBezTo>
                    <a:cubicBezTo>
                      <a:pt x="56" y="871"/>
                      <a:pt x="55" y="871"/>
                      <a:pt x="54" y="870"/>
                    </a:cubicBezTo>
                    <a:cubicBezTo>
                      <a:pt x="54" y="869"/>
                      <a:pt x="53" y="869"/>
                      <a:pt x="53" y="869"/>
                    </a:cubicBezTo>
                    <a:cubicBezTo>
                      <a:pt x="53" y="869"/>
                      <a:pt x="53" y="868"/>
                      <a:pt x="52" y="867"/>
                    </a:cubicBezTo>
                    <a:cubicBezTo>
                      <a:pt x="54" y="869"/>
                      <a:pt x="53" y="864"/>
                      <a:pt x="53" y="865"/>
                    </a:cubicBezTo>
                    <a:cubicBezTo>
                      <a:pt x="53" y="278"/>
                      <a:pt x="53" y="278"/>
                      <a:pt x="53" y="278"/>
                    </a:cubicBezTo>
                    <a:cubicBezTo>
                      <a:pt x="1031" y="278"/>
                      <a:pt x="1031" y="278"/>
                      <a:pt x="1031" y="278"/>
                    </a:cubicBezTo>
                    <a:cubicBezTo>
                      <a:pt x="1031" y="865"/>
                      <a:pt x="1031" y="865"/>
                      <a:pt x="1031" y="865"/>
                    </a:cubicBezTo>
                    <a:cubicBezTo>
                      <a:pt x="1031" y="864"/>
                      <a:pt x="1030" y="868"/>
                      <a:pt x="1031" y="867"/>
                    </a:cubicBezTo>
                    <a:cubicBezTo>
                      <a:pt x="1031" y="867"/>
                      <a:pt x="1031" y="867"/>
                      <a:pt x="1031" y="867"/>
                    </a:cubicBezTo>
                    <a:close/>
                    <a:moveTo>
                      <a:pt x="1031" y="57"/>
                    </a:moveTo>
                    <a:cubicBezTo>
                      <a:pt x="1031" y="232"/>
                      <a:pt x="1031" y="232"/>
                      <a:pt x="1031" y="232"/>
                    </a:cubicBezTo>
                    <a:cubicBezTo>
                      <a:pt x="938" y="232"/>
                      <a:pt x="938" y="232"/>
                      <a:pt x="938" y="232"/>
                    </a:cubicBezTo>
                    <a:cubicBezTo>
                      <a:pt x="952" y="221"/>
                      <a:pt x="966" y="209"/>
                      <a:pt x="979" y="199"/>
                    </a:cubicBezTo>
                    <a:cubicBezTo>
                      <a:pt x="991" y="190"/>
                      <a:pt x="1001" y="182"/>
                      <a:pt x="1005" y="179"/>
                    </a:cubicBezTo>
                    <a:cubicBezTo>
                      <a:pt x="1013" y="173"/>
                      <a:pt x="1027" y="162"/>
                      <a:pt x="1027" y="145"/>
                    </a:cubicBezTo>
                    <a:cubicBezTo>
                      <a:pt x="1027" y="127"/>
                      <a:pt x="1013" y="116"/>
                      <a:pt x="1005" y="109"/>
                    </a:cubicBezTo>
                    <a:cubicBezTo>
                      <a:pt x="995" y="101"/>
                      <a:pt x="961" y="75"/>
                      <a:pt x="929" y="51"/>
                    </a:cubicBezTo>
                    <a:cubicBezTo>
                      <a:pt x="1024" y="51"/>
                      <a:pt x="1024" y="51"/>
                      <a:pt x="1024" y="51"/>
                    </a:cubicBezTo>
                    <a:cubicBezTo>
                      <a:pt x="1025" y="51"/>
                      <a:pt x="1026" y="51"/>
                      <a:pt x="1026" y="50"/>
                    </a:cubicBezTo>
                    <a:cubicBezTo>
                      <a:pt x="1029" y="52"/>
                      <a:pt x="1030" y="53"/>
                      <a:pt x="1031" y="56"/>
                    </a:cubicBezTo>
                    <a:cubicBezTo>
                      <a:pt x="1030" y="53"/>
                      <a:pt x="1031" y="60"/>
                      <a:pt x="1031"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p>
            </p:txBody>
          </p:sp>
        </p:grpSp>
        <p:sp>
          <p:nvSpPr>
            <p:cNvPr id="63" name="Rectangle 62">
              <a:extLst>
                <a:ext uri="{FF2B5EF4-FFF2-40B4-BE49-F238E27FC236}">
                  <a16:creationId xmlns:a16="http://schemas.microsoft.com/office/drawing/2014/main" id="{F656C668-AB50-453C-AC11-64312C2D1A0F}"/>
                </a:ext>
              </a:extLst>
            </p:cNvPr>
            <p:cNvSpPr/>
            <p:nvPr/>
          </p:nvSpPr>
          <p:spPr>
            <a:xfrm>
              <a:off x="15650338" y="6016359"/>
              <a:ext cx="2211211" cy="563790"/>
            </a:xfrm>
            <a:prstGeom prst="rect">
              <a:avLst/>
            </a:prstGeom>
          </p:spPr>
          <p:txBody>
            <a:bodyPr wrap="square">
              <a:spAutoFit/>
            </a:bodyPr>
            <a:lstStyle/>
            <a:p>
              <a:pPr algn="ctr"/>
              <a:r>
                <a:rPr lang="en-US">
                  <a:solidFill>
                    <a:schemeClr val="bg1"/>
                  </a:solidFill>
                  <a:latin typeface="Garamond" pitchFamily="18" charset="0"/>
                  <a:ea typeface="Roboto Condensed" panose="02000000000000000000" pitchFamily="2" charset="0"/>
                  <a:cs typeface="Segoe UI" panose="020b0502040204020203" pitchFamily="34" charset="0"/>
                </a:rPr>
                <a:t>Project #6</a:t>
              </a:r>
            </a:p>
          </p:txBody>
        </p:sp>
      </p:grpSp>
      <p:sp>
        <p:nvSpPr>
          <p:cNvPr id="67" name="Rectangle 66">
            <a:extLst>
              <a:ext uri="{FF2B5EF4-FFF2-40B4-BE49-F238E27FC236}">
                <a16:creationId xmlns:a16="http://schemas.microsoft.com/office/drawing/2014/main" id="{370CB310-775D-40EC-B084-E2214CAB5CD8}"/>
              </a:ext>
            </a:extLst>
          </p:cNvPr>
          <p:cNvSpPr/>
          <p:nvPr/>
        </p:nvSpPr>
        <p:spPr>
          <a:xfrm>
            <a:off x="751075" y="5030624"/>
            <a:ext cx="1556752" cy="600164"/>
          </a:xfrm>
          <a:prstGeom prst="rect">
            <a:avLst/>
          </a:prstGeom>
        </p:spPr>
        <p:txBody>
          <a:bodyPr wrap="square">
            <a:spAutoFit/>
          </a:bodyPr>
          <a:lstStyle/>
          <a:p>
            <a:pPr algn="ctr"/>
            <a:r>
              <a:rPr lang="en-ID" sz="1100">
                <a:solidFill>
                  <a:schemeClr val="bg2"/>
                </a:solidFill>
                <a:latin typeface="Lato "/>
                <a:ea typeface="Lato Black" panose="020f0502020204030203" pitchFamily="34" charset="0"/>
                <a:cs typeface="Lato Black" panose="020f0502020204030203" pitchFamily="34" charset="0"/>
              </a:rPr>
              <a:t>Lorem ipsum dolor sit amet, consectetuer adipiscing elit.</a:t>
            </a:r>
          </a:p>
        </p:txBody>
      </p:sp>
      <p:sp>
        <p:nvSpPr>
          <p:cNvPr id="68" name="Rectangle 67">
            <a:extLst>
              <a:ext uri="{FF2B5EF4-FFF2-40B4-BE49-F238E27FC236}">
                <a16:creationId xmlns:a16="http://schemas.microsoft.com/office/drawing/2014/main" id="{B2F5E6E7-E5C1-4E12-80CA-F933E409EB52}"/>
              </a:ext>
            </a:extLst>
          </p:cNvPr>
          <p:cNvSpPr/>
          <p:nvPr/>
        </p:nvSpPr>
        <p:spPr>
          <a:xfrm>
            <a:off x="2576072" y="5041044"/>
            <a:ext cx="1556752" cy="600164"/>
          </a:xfrm>
          <a:prstGeom prst="rect">
            <a:avLst/>
          </a:prstGeom>
        </p:spPr>
        <p:txBody>
          <a:bodyPr wrap="square">
            <a:spAutoFit/>
          </a:bodyPr>
          <a:lstStyle/>
          <a:p>
            <a:pPr algn="ctr"/>
            <a:r>
              <a:rPr lang="en-ID" sz="1100">
                <a:solidFill>
                  <a:schemeClr val="bg2"/>
                </a:solidFill>
                <a:latin typeface="Lato "/>
                <a:ea typeface="Lato Black" panose="020f0502020204030203" pitchFamily="34" charset="0"/>
                <a:cs typeface="Lato Black" panose="020f0502020204030203" pitchFamily="34" charset="0"/>
              </a:rPr>
              <a:t>Lorem ipsum dolor sit amet, consectetuer adipiscing elit.</a:t>
            </a:r>
          </a:p>
        </p:txBody>
      </p:sp>
      <p:sp>
        <p:nvSpPr>
          <p:cNvPr id="69" name="Rectangle 68">
            <a:extLst>
              <a:ext uri="{FF2B5EF4-FFF2-40B4-BE49-F238E27FC236}">
                <a16:creationId xmlns:a16="http://schemas.microsoft.com/office/drawing/2014/main" id="{72214AFE-FC1F-4425-A7E7-FE0CC5FD6EF9}"/>
              </a:ext>
            </a:extLst>
          </p:cNvPr>
          <p:cNvSpPr/>
          <p:nvPr/>
        </p:nvSpPr>
        <p:spPr>
          <a:xfrm>
            <a:off x="4410936" y="5030624"/>
            <a:ext cx="1556752" cy="600164"/>
          </a:xfrm>
          <a:prstGeom prst="rect">
            <a:avLst/>
          </a:prstGeom>
        </p:spPr>
        <p:txBody>
          <a:bodyPr wrap="square">
            <a:spAutoFit/>
          </a:bodyPr>
          <a:lstStyle/>
          <a:p>
            <a:pPr algn="ctr"/>
            <a:r>
              <a:rPr lang="en-ID" sz="1100" noProof="1">
                <a:solidFill>
                  <a:srgbClr val="018352"/>
                </a:solidFill>
                <a:latin typeface="Lato "/>
                <a:ea typeface="Lato Black" panose="020f0502020204030203" pitchFamily="34" charset="0"/>
                <a:cs typeface="Lato Black" panose="020f0502020204030203" pitchFamily="34" charset="0"/>
              </a:rPr>
              <a:t>Lorem ipsum dolor sit amet, consectetuer adipiscing elit.</a:t>
            </a:r>
          </a:p>
        </p:txBody>
      </p:sp>
      <p:sp>
        <p:nvSpPr>
          <p:cNvPr id="70" name="Rectangle 69">
            <a:extLst>
              <a:ext uri="{FF2B5EF4-FFF2-40B4-BE49-F238E27FC236}">
                <a16:creationId xmlns:a16="http://schemas.microsoft.com/office/drawing/2014/main" id="{C4A92355-F9E9-4FCE-AC1D-B40439A0D7C8}"/>
              </a:ext>
            </a:extLst>
          </p:cNvPr>
          <p:cNvSpPr/>
          <p:nvPr/>
        </p:nvSpPr>
        <p:spPr>
          <a:xfrm>
            <a:off x="6265591" y="5043986"/>
            <a:ext cx="1556752" cy="615553"/>
          </a:xfrm>
          <a:prstGeom prst="rect">
            <a:avLst/>
          </a:prstGeom>
        </p:spPr>
        <p:txBody>
          <a:bodyPr wrap="square">
            <a:spAutoFit/>
          </a:bodyPr>
          <a:lstStyle/>
          <a:p>
            <a:pPr algn="ctr"/>
            <a:r>
              <a:rPr lang="en-ID" sz="1100" noProof="1">
                <a:solidFill>
                  <a:srgbClr val="018352"/>
                </a:solidFill>
                <a:latin typeface="Lato "/>
                <a:ea typeface="Lato Black" panose="020f0502020204030203" pitchFamily="34" charset="0"/>
                <a:cs typeface="Lato Black" panose="020f0502020204030203" pitchFamily="34" charset="0"/>
              </a:rPr>
              <a:t>Lorem ipsum dolor sit amet, </a:t>
            </a:r>
            <a:r>
              <a:rPr lang="en-ID" sz="1200" noProof="1">
                <a:solidFill>
                  <a:srgbClr val="018352"/>
                </a:solidFill>
                <a:latin typeface="Lato "/>
                <a:ea typeface="Lato Black" panose="020f0502020204030203" pitchFamily="34" charset="0"/>
                <a:cs typeface="Lato Black" panose="020f0502020204030203" pitchFamily="34" charset="0"/>
              </a:rPr>
              <a:t>consectetuer</a:t>
            </a:r>
            <a:r>
              <a:rPr lang="en-ID" sz="1100" noProof="1">
                <a:solidFill>
                  <a:srgbClr val="018352"/>
                </a:solidFill>
                <a:latin typeface="Lato "/>
                <a:ea typeface="Lato Black" panose="020f0502020204030203" pitchFamily="34" charset="0"/>
                <a:cs typeface="Lato Black" panose="020f0502020204030203" pitchFamily="34" charset="0"/>
              </a:rPr>
              <a:t> adipiscing elit.</a:t>
            </a:r>
          </a:p>
        </p:txBody>
      </p:sp>
      <p:sp>
        <p:nvSpPr>
          <p:cNvPr id="71" name="Rectangle 70">
            <a:extLst>
              <a:ext uri="{FF2B5EF4-FFF2-40B4-BE49-F238E27FC236}">
                <a16:creationId xmlns:a16="http://schemas.microsoft.com/office/drawing/2014/main" id="{4384B480-5D9E-480A-B5ED-9EF0A4620149}"/>
              </a:ext>
            </a:extLst>
          </p:cNvPr>
          <p:cNvSpPr/>
          <p:nvPr/>
        </p:nvSpPr>
        <p:spPr>
          <a:xfrm>
            <a:off x="8074592" y="5027481"/>
            <a:ext cx="1556752" cy="600164"/>
          </a:xfrm>
          <a:prstGeom prst="rect">
            <a:avLst/>
          </a:prstGeom>
        </p:spPr>
        <p:txBody>
          <a:bodyPr wrap="square">
            <a:spAutoFit/>
          </a:bodyPr>
          <a:lstStyle/>
          <a:p>
            <a:pPr algn="ctr"/>
            <a:r>
              <a:rPr lang="en-ID" sz="1100">
                <a:solidFill>
                  <a:schemeClr val="bg2"/>
                </a:solidFill>
                <a:latin typeface="Lato "/>
                <a:ea typeface="Lato Black" panose="020f0502020204030203" pitchFamily="34" charset="0"/>
                <a:cs typeface="Lato Black" panose="020f0502020204030203" pitchFamily="34" charset="0"/>
              </a:rPr>
              <a:t>Lorem ipsum dolor sit amet, consectetuer adipiscing elit.</a:t>
            </a:r>
          </a:p>
        </p:txBody>
      </p:sp>
      <p:sp>
        <p:nvSpPr>
          <p:cNvPr id="72" name="Rectangle 71">
            <a:extLst>
              <a:ext uri="{FF2B5EF4-FFF2-40B4-BE49-F238E27FC236}">
                <a16:creationId xmlns:a16="http://schemas.microsoft.com/office/drawing/2014/main" id="{83F17895-507A-4DEF-8D84-DBC7D2E24142}"/>
              </a:ext>
            </a:extLst>
          </p:cNvPr>
          <p:cNvSpPr/>
          <p:nvPr/>
        </p:nvSpPr>
        <p:spPr>
          <a:xfrm>
            <a:off x="9919321" y="5027481"/>
            <a:ext cx="1556752" cy="600164"/>
          </a:xfrm>
          <a:prstGeom prst="rect">
            <a:avLst/>
          </a:prstGeom>
        </p:spPr>
        <p:txBody>
          <a:bodyPr wrap="square">
            <a:spAutoFit/>
          </a:bodyPr>
          <a:lstStyle/>
          <a:p>
            <a:pPr algn="ctr"/>
            <a:r>
              <a:rPr lang="en-ID" sz="1100">
                <a:solidFill>
                  <a:schemeClr val="bg2"/>
                </a:solidFill>
                <a:latin typeface="Lato "/>
                <a:ea typeface="Lato Black" panose="020f0502020204030203" pitchFamily="34" charset="0"/>
                <a:cs typeface="Lato Black" panose="020f0502020204030203" pitchFamily="34" charset="0"/>
              </a:rPr>
              <a:t>Lorem ipsum dolor sit amet, consectetuer adipiscing elit.</a:t>
            </a:r>
          </a:p>
        </p:txBody>
      </p:sp>
      <p:sp>
        <p:nvSpPr>
          <p:cNvPr id="73" name="Rectangle 72">
            <a:extLst>
              <a:ext uri="{FF2B5EF4-FFF2-40B4-BE49-F238E27FC236}">
                <a16:creationId xmlns:a16="http://schemas.microsoft.com/office/drawing/2014/main" id="{09919CAF-AB3C-4A0F-A837-AED121462C9F}"/>
              </a:ext>
            </a:extLst>
          </p:cNvPr>
          <p:cNvSpPr/>
          <p:nvPr/>
        </p:nvSpPr>
        <p:spPr>
          <a:xfrm>
            <a:off x="751075" y="2388081"/>
            <a:ext cx="6197815" cy="1015663"/>
          </a:xfrm>
          <a:prstGeom prst="rect">
            <a:avLst/>
          </a:prstGeom>
        </p:spPr>
        <p:txBody>
          <a:bodyPr wrap="square">
            <a:spAutoFit/>
          </a:bodyPr>
          <a:lstStyle/>
          <a:p>
            <a:pPr algn="just"/>
            <a:r>
              <a:rPr lang="en-ID" sz="1200" noProof="1">
                <a:solidFill>
                  <a:schemeClr val="tx2"/>
                </a:solidFill>
                <a:latin typeface="Microsoft YaHei" panose="020b0503020204020204" pitchFamily="34" charset="-122"/>
                <a:ea typeface="Microsoft YaHei" panose="020b0503020204020204" pitchFamily="34" charset="-122"/>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200" noProof="1">
              <a:solidFill>
                <a:schemeClr val="tx2"/>
              </a:solidFill>
              <a:latin typeface="Microsoft YaHei" panose="020b0503020204020204" pitchFamily="34" charset="-122"/>
              <a:ea typeface="Microsoft YaHei" panose="020b0503020204020204" pitchFamily="34" charset="-122"/>
              <a:cs typeface="Lato Black" panose="020f0502020204030203" pitchFamily="34" charset="0"/>
            </a:endParaRPr>
          </a:p>
        </p:txBody>
      </p:sp>
      <p:sp>
        <p:nvSpPr>
          <p:cNvPr id="2" name="Forma libre: forma 1">
            <a:extLst>
              <a:ext uri="{FF2B5EF4-FFF2-40B4-BE49-F238E27FC236}">
                <a16:creationId xmlns:a16="http://schemas.microsoft.com/office/drawing/2014/main" id="{7A469805-7941-E315-D502-0FF6D074AC18}"/>
              </a:ext>
            </a:extLst>
          </p:cNvPr>
          <p:cNvSpPr/>
          <p:nvPr/>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74" name="Rectangle 14">
            <a:extLst>
              <a:ext uri="{FF2B5EF4-FFF2-40B4-BE49-F238E27FC236}">
                <a16:creationId xmlns:a16="http://schemas.microsoft.com/office/drawing/2014/main" id="{5F5682BF-C32A-827B-8115-437A3E185006}"/>
              </a:ext>
            </a:extLst>
          </p:cNvPr>
          <p:cNvSpPr/>
          <p:nvPr/>
        </p:nvSpPr>
        <p:spPr>
          <a:xfrm>
            <a:off x="284205" y="736108"/>
            <a:ext cx="223796" cy="6121892"/>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Rectángulo 85">
            <a:extLst>
              <a:ext uri="{FF2B5EF4-FFF2-40B4-BE49-F238E27FC236}">
                <a16:creationId xmlns:a16="http://schemas.microsoft.com/office/drawing/2014/main" id="{CBAF214C-1D48-8F66-071C-50768EB9ADEC}"/>
              </a:ext>
            </a:extLst>
          </p:cNvPr>
          <p:cNvSpPr/>
          <p:nvPr/>
        </p:nvSpPr>
        <p:spPr>
          <a:xfrm>
            <a:off x="1195989" y="79600"/>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7" name="Imagen 86">
            <a:extLst>
              <a:ext uri="{FF2B5EF4-FFF2-40B4-BE49-F238E27FC236}">
                <a16:creationId xmlns:a16="http://schemas.microsoft.com/office/drawing/2014/main" id="{9C16D361-4D76-22CB-C306-56D0B7B2001D}"/>
              </a:ext>
            </a:extLst>
          </p:cNvPr>
          <p:cNvPicPr>
            <a:picLocks noChangeAspect="1"/>
          </p:cNvPicPr>
          <p:nvPr/>
        </p:nvPicPr>
        <p:blipFill>
          <a:blip r:embed="rId3">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sp>
        <p:nvSpPr>
          <p:cNvPr id="88" name="Rectangle 11">
            <a:extLst>
              <a:ext uri="{FF2B5EF4-FFF2-40B4-BE49-F238E27FC236}">
                <a16:creationId xmlns:a16="http://schemas.microsoft.com/office/drawing/2014/main" id="{BF5CFDA0-1417-186F-4CAB-7319B56BC2CD}"/>
              </a:ext>
            </a:extLst>
          </p:cNvPr>
          <p:cNvSpPr/>
          <p:nvPr/>
        </p:nvSpPr>
        <p:spPr>
          <a:xfrm>
            <a:off x="3226175" y="840807"/>
            <a:ext cx="3722715" cy="1569660"/>
          </a:xfrm>
          <a:prstGeom prst="rect">
            <a:avLst/>
          </a:prstGeom>
        </p:spPr>
        <p:txBody>
          <a:bodyPr wrap="square">
            <a:spAutoFit/>
          </a:bodyPr>
          <a:lstStyle/>
          <a:p>
            <a:r>
              <a:rPr lang="en-US" sz="9600" b="1">
                <a:solidFill>
                  <a:srgbClr val="014F31"/>
                </a:solidFill>
                <a:latin typeface="Microsoft YaHei" panose="020b0503020204020204" pitchFamily="34" charset="-122"/>
                <a:ea typeface="Microsoft YaHei" panose="020b0503020204020204" pitchFamily="34" charset="-122"/>
                <a:cs typeface="Lato Black" panose="020f0502020204030203" pitchFamily="34" charset="0"/>
              </a:rPr>
              <a:t>FUFU</a:t>
            </a:r>
            <a:endParaRPr lang="en-ID" sz="9600" b="1">
              <a:solidFill>
                <a:srgbClr val="018352"/>
              </a:solidFill>
              <a:latin typeface="Microsoft YaHei" panose="020b0503020204020204" pitchFamily="34" charset="-122"/>
              <a:ea typeface="Microsoft YaHei" panose="020b0503020204020204" pitchFamily="34" charset="-122"/>
              <a:cs typeface="Lato Black" panose="020f0502020204030203" pitchFamily="34" charset="0"/>
            </a:endParaRPr>
          </a:p>
        </p:txBody>
      </p:sp>
      <p:pic>
        <p:nvPicPr>
          <p:cNvPr id="12292" name="Picture 4" descr="Fotografía en primer plano de fufu ghanés con sopa y verduras">
            <a:extLst>
              <a:ext uri="{FF2B5EF4-FFF2-40B4-BE49-F238E27FC236}">
                <a16:creationId xmlns:a16="http://schemas.microsoft.com/office/drawing/2014/main" id="{80F6726D-E1A2-3FC2-C7EB-AD01DC383C74}"/>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22621" b="226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1555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16">
            <a:extLst>
              <a:ext uri="{FF2B5EF4-FFF2-40B4-BE49-F238E27FC236}">
                <a16:creationId xmlns:a16="http://schemas.microsoft.com/office/drawing/2014/main" id="{DC6CCD9E-B43D-9B39-EB13-6828C9A417E6}"/>
              </a:ext>
            </a:extLst>
          </p:cNvPr>
          <p:cNvSpPr/>
          <p:nvPr/>
        </p:nvSpPr>
        <p:spPr>
          <a:xfrm>
            <a:off x="6096000" y="5297348"/>
            <a:ext cx="5191663" cy="1573647"/>
          </a:xfrm>
          <a:custGeom>
            <a:gdLst>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19" fmla="*/ 2035402 w 5468347"/>
              <a:gd name="connsiteY19" fmla="*/ 849 h 1582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accent2">
              <a:lumMod val="40000"/>
              <a:lumOff val="60000"/>
            </a:schemeClr>
          </a:solidFill>
          <a:ln w="9525" cap="flat">
            <a:noFill/>
            <a:prstDash val="solid"/>
            <a:miter/>
          </a:ln>
        </p:spPr>
        <p:txBody>
          <a:bodyPr rtlCol="0" anchor="ctr"/>
          <a:lstStyle/>
          <a:p>
            <a:endParaRPr lang="ko-KR" altLang="en-US">
              <a:solidFill>
                <a:schemeClr val="tx1"/>
              </a:solidFill>
            </a:endParaRPr>
          </a:p>
        </p:txBody>
      </p:sp>
      <p:sp>
        <p:nvSpPr>
          <p:cNvPr id="3" name="Freeform 20">
            <a:extLst>
              <a:ext uri="{FF2B5EF4-FFF2-40B4-BE49-F238E27FC236}">
                <a16:creationId xmlns:a16="http://schemas.microsoft.com/office/drawing/2014/main" id="{7114A850-F647-B426-014C-7D2433122148}"/>
              </a:ext>
            </a:extLst>
          </p:cNvPr>
          <p:cNvSpPr/>
          <p:nvPr/>
        </p:nvSpPr>
        <p:spPr>
          <a:xfrm rot="10800000">
            <a:off x="-2" y="-2"/>
            <a:ext cx="6845115" cy="2583291"/>
          </a:xfrm>
          <a:custGeom>
            <a:gdLst>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19" fmla="*/ 2035402 w 5468347"/>
              <a:gd name="connsiteY19" fmla="*/ 849 h 1582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chemeClr val="bg1">
              <a:alpha val="20000"/>
            </a:schemeClr>
          </a:solidFill>
          <a:ln w="9525" cap="flat">
            <a:noFill/>
            <a:prstDash val="solid"/>
            <a:miter/>
          </a:ln>
        </p:spPr>
        <p:txBody>
          <a:bodyPr rtlCol="0" anchor="ctr"/>
          <a:lstStyle/>
          <a:p>
            <a:endParaRPr lang="ko-KR" altLang="en-US">
              <a:solidFill>
                <a:schemeClr val="tx1"/>
              </a:solidFill>
            </a:endParaRPr>
          </a:p>
        </p:txBody>
      </p:sp>
      <p:grpSp>
        <p:nvGrpSpPr>
          <p:cNvPr id="4" name="Group 19">
            <a:extLst>
              <a:ext uri="{FF2B5EF4-FFF2-40B4-BE49-F238E27FC236}">
                <a16:creationId xmlns:a16="http://schemas.microsoft.com/office/drawing/2014/main" id="{96B0B589-490C-91F1-C6ED-635B5F5BE7B6}"/>
              </a:ext>
            </a:extLst>
          </p:cNvPr>
          <p:cNvGrpSpPr/>
          <p:nvPr/>
        </p:nvGrpSpPr>
        <p:grpSpPr>
          <a:xfrm>
            <a:off x="656574" y="2723687"/>
            <a:ext cx="3095999" cy="738665"/>
            <a:chOff x="2571742" y="4283314"/>
            <a:chExt cx="2205963" cy="738663"/>
          </a:xfrm>
          <a:noFill/>
        </p:grpSpPr>
        <p:sp>
          <p:nvSpPr>
            <p:cNvPr id="5" name="TextBox 20">
              <a:extLst>
                <a:ext uri="{FF2B5EF4-FFF2-40B4-BE49-F238E27FC236}">
                  <a16:creationId xmlns:a16="http://schemas.microsoft.com/office/drawing/2014/main" id="{C3D6D7CA-5EA3-96BC-0677-60E1510C8267}"/>
                </a:ext>
              </a:extLst>
            </p:cNvPr>
            <p:cNvSpPr txBox="1"/>
            <p:nvPr/>
          </p:nvSpPr>
          <p:spPr>
            <a:xfrm>
              <a:off x="2571742" y="4560313"/>
              <a:ext cx="2205963" cy="461664"/>
            </a:xfrm>
            <a:prstGeom prst="rect">
              <a:avLst/>
            </a:prstGeom>
            <a:grp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6" name="TextBox 21">
              <a:extLst>
                <a:ext uri="{FF2B5EF4-FFF2-40B4-BE49-F238E27FC236}">
                  <a16:creationId xmlns:a16="http://schemas.microsoft.com/office/drawing/2014/main" id="{7E4B6490-8E8C-A88A-452C-372901113BA9}"/>
                </a:ext>
              </a:extLst>
            </p:cNvPr>
            <p:cNvSpPr txBox="1"/>
            <p:nvPr/>
          </p:nvSpPr>
          <p:spPr>
            <a:xfrm>
              <a:off x="2571742" y="4283314"/>
              <a:ext cx="2205963" cy="276998"/>
            </a:xfrm>
            <a:prstGeom prst="rect">
              <a:avLst/>
            </a:prstGeom>
            <a:grpFill/>
          </p:spPr>
          <p:txBody>
            <a:bodyPr wrap="square" rtlCol="0">
              <a:spAutoFit/>
            </a:bodyPr>
            <a:lstStyle/>
            <a:p>
              <a:pPr algn="r"/>
              <a:r>
                <a:rPr lang="en-US" altLang="ko-KR" sz="1200" b="1">
                  <a:solidFill>
                    <a:schemeClr val="bg1"/>
                  </a:solidFill>
                  <a:ea typeface="+mj-ea"/>
                  <a:cs typeface="Arial" panose="020b0604020202020204" pitchFamily="34" charset="0"/>
                </a:rPr>
                <a:t>Your Text Here</a:t>
              </a:r>
              <a:endParaRPr lang="ko-KR" altLang="en-US" sz="1200" b="1">
                <a:solidFill>
                  <a:schemeClr val="bg1"/>
                </a:solidFill>
                <a:ea typeface="+mj-ea"/>
                <a:cs typeface="Arial" panose="020b0604020202020204" pitchFamily="34" charset="0"/>
              </a:endParaRPr>
            </a:p>
          </p:txBody>
        </p:sp>
      </p:grpSp>
      <p:grpSp>
        <p:nvGrpSpPr>
          <p:cNvPr id="7" name="Group 22">
            <a:extLst>
              <a:ext uri="{FF2B5EF4-FFF2-40B4-BE49-F238E27FC236}">
                <a16:creationId xmlns:a16="http://schemas.microsoft.com/office/drawing/2014/main" id="{F4D98813-734F-D539-CF85-C4D1F5455DA9}"/>
              </a:ext>
            </a:extLst>
          </p:cNvPr>
          <p:cNvGrpSpPr/>
          <p:nvPr/>
        </p:nvGrpSpPr>
        <p:grpSpPr>
          <a:xfrm>
            <a:off x="656568" y="5054684"/>
            <a:ext cx="3096002" cy="738665"/>
            <a:chOff x="2551706" y="4283314"/>
            <a:chExt cx="2205964" cy="738663"/>
          </a:xfrm>
          <a:noFill/>
        </p:grpSpPr>
        <p:sp>
          <p:nvSpPr>
            <p:cNvPr id="8" name="TextBox 23">
              <a:extLst>
                <a:ext uri="{FF2B5EF4-FFF2-40B4-BE49-F238E27FC236}">
                  <a16:creationId xmlns:a16="http://schemas.microsoft.com/office/drawing/2014/main" id="{CDD0CAF9-2A20-6DA9-56DA-4550E855994A}"/>
                </a:ext>
              </a:extLst>
            </p:cNvPr>
            <p:cNvSpPr txBox="1"/>
            <p:nvPr/>
          </p:nvSpPr>
          <p:spPr>
            <a:xfrm>
              <a:off x="2551706" y="4560313"/>
              <a:ext cx="2205964" cy="461664"/>
            </a:xfrm>
            <a:prstGeom prst="rect">
              <a:avLst/>
            </a:prstGeom>
            <a:grp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9" name="TextBox 24">
              <a:extLst>
                <a:ext uri="{FF2B5EF4-FFF2-40B4-BE49-F238E27FC236}">
                  <a16:creationId xmlns:a16="http://schemas.microsoft.com/office/drawing/2014/main" id="{707B504A-BA8D-2D83-A7CD-C471E139138F}"/>
                </a:ext>
              </a:extLst>
            </p:cNvPr>
            <p:cNvSpPr txBox="1"/>
            <p:nvPr/>
          </p:nvSpPr>
          <p:spPr>
            <a:xfrm>
              <a:off x="2551706" y="4283314"/>
              <a:ext cx="2205964" cy="276998"/>
            </a:xfrm>
            <a:prstGeom prst="rect">
              <a:avLst/>
            </a:prstGeom>
            <a:grpFill/>
          </p:spPr>
          <p:txBody>
            <a:bodyPr wrap="square" rtlCol="0">
              <a:spAutoFit/>
            </a:bodyPr>
            <a:lstStyle/>
            <a:p>
              <a:pPr algn="r"/>
              <a:r>
                <a:rPr lang="en-US" altLang="ko-KR" sz="1200" b="1">
                  <a:solidFill>
                    <a:schemeClr val="bg1"/>
                  </a:solidFill>
                  <a:ea typeface="+mj-ea"/>
                  <a:cs typeface="Arial" panose="020b0604020202020204" pitchFamily="34" charset="0"/>
                </a:rPr>
                <a:t>Your Text Here</a:t>
              </a:r>
              <a:endParaRPr lang="ko-KR" altLang="en-US" sz="1200" b="1">
                <a:solidFill>
                  <a:schemeClr val="bg1"/>
                </a:solidFill>
                <a:ea typeface="+mj-ea"/>
                <a:cs typeface="Arial" panose="020b0604020202020204" pitchFamily="34" charset="0"/>
              </a:endParaRPr>
            </a:p>
          </p:txBody>
        </p:sp>
      </p:grpSp>
      <p:grpSp>
        <p:nvGrpSpPr>
          <p:cNvPr id="10" name="Group 25">
            <a:extLst>
              <a:ext uri="{FF2B5EF4-FFF2-40B4-BE49-F238E27FC236}">
                <a16:creationId xmlns:a16="http://schemas.microsoft.com/office/drawing/2014/main" id="{2D9BE2F7-87B0-C410-E16B-06BE8CEE2A9E}"/>
              </a:ext>
            </a:extLst>
          </p:cNvPr>
          <p:cNvGrpSpPr/>
          <p:nvPr/>
        </p:nvGrpSpPr>
        <p:grpSpPr>
          <a:xfrm>
            <a:off x="656568" y="3886720"/>
            <a:ext cx="3096002" cy="738665"/>
            <a:chOff x="2551705" y="4283314"/>
            <a:chExt cx="2205965" cy="738663"/>
          </a:xfrm>
          <a:noFill/>
        </p:grpSpPr>
        <p:sp>
          <p:nvSpPr>
            <p:cNvPr id="11" name="TextBox 26">
              <a:extLst>
                <a:ext uri="{FF2B5EF4-FFF2-40B4-BE49-F238E27FC236}">
                  <a16:creationId xmlns:a16="http://schemas.microsoft.com/office/drawing/2014/main" id="{C17744A2-0420-4C51-18DB-A37AF23476C9}"/>
                </a:ext>
              </a:extLst>
            </p:cNvPr>
            <p:cNvSpPr txBox="1"/>
            <p:nvPr/>
          </p:nvSpPr>
          <p:spPr>
            <a:xfrm>
              <a:off x="2551705" y="4560313"/>
              <a:ext cx="2205964" cy="461664"/>
            </a:xfrm>
            <a:prstGeom prst="rect">
              <a:avLst/>
            </a:prstGeom>
            <a:grpFill/>
          </p:spPr>
          <p:txBody>
            <a:bodyPr wrap="square" rtlCol="0">
              <a:spAutoFit/>
            </a:bodyPr>
            <a:lstStyle/>
            <a:p>
              <a:pPr algn="r"/>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12" name="TextBox 27">
              <a:extLst>
                <a:ext uri="{FF2B5EF4-FFF2-40B4-BE49-F238E27FC236}">
                  <a16:creationId xmlns:a16="http://schemas.microsoft.com/office/drawing/2014/main" id="{723C2450-2849-57A5-9569-042706BA2958}"/>
                </a:ext>
              </a:extLst>
            </p:cNvPr>
            <p:cNvSpPr txBox="1"/>
            <p:nvPr/>
          </p:nvSpPr>
          <p:spPr>
            <a:xfrm>
              <a:off x="2551706" y="4283314"/>
              <a:ext cx="2205964" cy="276998"/>
            </a:xfrm>
            <a:prstGeom prst="rect">
              <a:avLst/>
            </a:prstGeom>
            <a:grpFill/>
          </p:spPr>
          <p:txBody>
            <a:bodyPr wrap="square" rtlCol="0">
              <a:spAutoFit/>
            </a:bodyPr>
            <a:lstStyle/>
            <a:p>
              <a:pPr algn="r"/>
              <a:r>
                <a:rPr lang="en-US" altLang="ko-KR" sz="1200" b="1">
                  <a:solidFill>
                    <a:schemeClr val="bg1"/>
                  </a:solidFill>
                  <a:ea typeface="+mj-ea"/>
                  <a:cs typeface="Arial" panose="020b0604020202020204" pitchFamily="34" charset="0"/>
                </a:rPr>
                <a:t>Your Text Here</a:t>
              </a:r>
              <a:endParaRPr lang="ko-KR" altLang="en-US" sz="1200" b="1">
                <a:solidFill>
                  <a:schemeClr val="bg1"/>
                </a:solidFill>
                <a:ea typeface="+mj-ea"/>
                <a:cs typeface="Arial" panose="020b0604020202020204" pitchFamily="34" charset="0"/>
              </a:endParaRPr>
            </a:p>
          </p:txBody>
        </p:sp>
      </p:grpSp>
      <p:grpSp>
        <p:nvGrpSpPr>
          <p:cNvPr id="13" name="Group 28">
            <a:extLst>
              <a:ext uri="{FF2B5EF4-FFF2-40B4-BE49-F238E27FC236}">
                <a16:creationId xmlns:a16="http://schemas.microsoft.com/office/drawing/2014/main" id="{5894287E-90F4-6C5C-8B63-14D2E65445E1}"/>
              </a:ext>
            </a:extLst>
          </p:cNvPr>
          <p:cNvGrpSpPr/>
          <p:nvPr/>
        </p:nvGrpSpPr>
        <p:grpSpPr>
          <a:xfrm>
            <a:off x="8439429" y="3886720"/>
            <a:ext cx="3096000" cy="738665"/>
            <a:chOff x="2551705" y="4283314"/>
            <a:chExt cx="2319429" cy="738663"/>
          </a:xfrm>
          <a:noFill/>
        </p:grpSpPr>
        <p:sp>
          <p:nvSpPr>
            <p:cNvPr id="14" name="TextBox 29">
              <a:extLst>
                <a:ext uri="{FF2B5EF4-FFF2-40B4-BE49-F238E27FC236}">
                  <a16:creationId xmlns:a16="http://schemas.microsoft.com/office/drawing/2014/main" id="{37719E71-04F7-D401-84EC-44DA1811B839}"/>
                </a:ext>
              </a:extLst>
            </p:cNvPr>
            <p:cNvSpPr txBox="1"/>
            <p:nvPr/>
          </p:nvSpPr>
          <p:spPr>
            <a:xfrm>
              <a:off x="2551705" y="4560313"/>
              <a:ext cx="2319429" cy="461664"/>
            </a:xfrm>
            <a:prstGeom prst="rect">
              <a:avLst/>
            </a:prstGeom>
            <a:grp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15" name="TextBox 30">
              <a:extLst>
                <a:ext uri="{FF2B5EF4-FFF2-40B4-BE49-F238E27FC236}">
                  <a16:creationId xmlns:a16="http://schemas.microsoft.com/office/drawing/2014/main" id="{FE25C0E8-F6E4-CE31-502C-EDAF27548FC4}"/>
                </a:ext>
              </a:extLst>
            </p:cNvPr>
            <p:cNvSpPr txBox="1"/>
            <p:nvPr/>
          </p:nvSpPr>
          <p:spPr>
            <a:xfrm>
              <a:off x="2551705" y="4283314"/>
              <a:ext cx="2319429" cy="276998"/>
            </a:xfrm>
            <a:prstGeom prst="rect">
              <a:avLst/>
            </a:prstGeom>
            <a:grpFill/>
          </p:spPr>
          <p:txBody>
            <a:bodyPr wrap="square" rtlCol="0">
              <a:spAutoFit/>
            </a:bodyPr>
            <a:lstStyle/>
            <a:p>
              <a:r>
                <a:rPr lang="en-US" altLang="ko-KR" sz="1200" b="1">
                  <a:solidFill>
                    <a:schemeClr val="bg1"/>
                  </a:solidFill>
                  <a:ea typeface="+mj-ea"/>
                  <a:cs typeface="Arial" panose="020b0604020202020204" pitchFamily="34" charset="0"/>
                </a:rPr>
                <a:t>Your Text Here</a:t>
              </a:r>
              <a:endParaRPr lang="ko-KR" altLang="en-US" sz="1200" b="1">
                <a:solidFill>
                  <a:schemeClr val="bg1"/>
                </a:solidFill>
                <a:ea typeface="+mj-ea"/>
                <a:cs typeface="Arial" panose="020b0604020202020204" pitchFamily="34" charset="0"/>
              </a:endParaRPr>
            </a:p>
          </p:txBody>
        </p:sp>
      </p:grpSp>
      <p:grpSp>
        <p:nvGrpSpPr>
          <p:cNvPr id="16" name="Group 31">
            <a:extLst>
              <a:ext uri="{FF2B5EF4-FFF2-40B4-BE49-F238E27FC236}">
                <a16:creationId xmlns:a16="http://schemas.microsoft.com/office/drawing/2014/main" id="{B69892DE-B2CC-C7E4-1B34-2210DDA11195}"/>
              </a:ext>
            </a:extLst>
          </p:cNvPr>
          <p:cNvGrpSpPr/>
          <p:nvPr/>
        </p:nvGrpSpPr>
        <p:grpSpPr>
          <a:xfrm>
            <a:off x="8439431" y="2723687"/>
            <a:ext cx="3096000" cy="738665"/>
            <a:chOff x="2551705" y="4283314"/>
            <a:chExt cx="2319429" cy="738663"/>
          </a:xfrm>
          <a:noFill/>
        </p:grpSpPr>
        <p:sp>
          <p:nvSpPr>
            <p:cNvPr id="17" name="TextBox 32">
              <a:extLst>
                <a:ext uri="{FF2B5EF4-FFF2-40B4-BE49-F238E27FC236}">
                  <a16:creationId xmlns:a16="http://schemas.microsoft.com/office/drawing/2014/main" id="{1A47A97E-E795-4F22-77D8-FF392AD2A3A0}"/>
                </a:ext>
              </a:extLst>
            </p:cNvPr>
            <p:cNvSpPr txBox="1"/>
            <p:nvPr/>
          </p:nvSpPr>
          <p:spPr>
            <a:xfrm>
              <a:off x="2551705" y="4560313"/>
              <a:ext cx="2319429" cy="461664"/>
            </a:xfrm>
            <a:prstGeom prst="rect">
              <a:avLst/>
            </a:prstGeom>
            <a:grp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18" name="TextBox 33">
              <a:extLst>
                <a:ext uri="{FF2B5EF4-FFF2-40B4-BE49-F238E27FC236}">
                  <a16:creationId xmlns:a16="http://schemas.microsoft.com/office/drawing/2014/main" id="{566F1952-F3FB-6CFF-EFF2-E3A2CEF448C3}"/>
                </a:ext>
              </a:extLst>
            </p:cNvPr>
            <p:cNvSpPr txBox="1"/>
            <p:nvPr/>
          </p:nvSpPr>
          <p:spPr>
            <a:xfrm>
              <a:off x="2551705" y="4283314"/>
              <a:ext cx="2319429" cy="276998"/>
            </a:xfrm>
            <a:prstGeom prst="rect">
              <a:avLst/>
            </a:prstGeom>
            <a:grpFill/>
          </p:spPr>
          <p:txBody>
            <a:bodyPr wrap="square" rtlCol="0">
              <a:spAutoFit/>
            </a:bodyPr>
            <a:lstStyle/>
            <a:p>
              <a:r>
                <a:rPr lang="en-US" altLang="ko-KR" sz="1200" b="1">
                  <a:solidFill>
                    <a:schemeClr val="bg1"/>
                  </a:solidFill>
                  <a:ea typeface="+mj-ea"/>
                  <a:cs typeface="Arial" panose="020b0604020202020204" pitchFamily="34" charset="0"/>
                </a:rPr>
                <a:t>Your Text Here</a:t>
              </a:r>
              <a:endParaRPr lang="ko-KR" altLang="en-US" sz="1200" b="1">
                <a:solidFill>
                  <a:schemeClr val="bg1"/>
                </a:solidFill>
                <a:ea typeface="+mj-ea"/>
                <a:cs typeface="Arial" panose="020b0604020202020204" pitchFamily="34" charset="0"/>
              </a:endParaRPr>
            </a:p>
          </p:txBody>
        </p:sp>
      </p:grpSp>
      <p:grpSp>
        <p:nvGrpSpPr>
          <p:cNvPr id="19" name="Group 34">
            <a:extLst>
              <a:ext uri="{FF2B5EF4-FFF2-40B4-BE49-F238E27FC236}">
                <a16:creationId xmlns:a16="http://schemas.microsoft.com/office/drawing/2014/main" id="{6038E936-B4E2-7D51-4CB5-B8E1F59B8149}"/>
              </a:ext>
            </a:extLst>
          </p:cNvPr>
          <p:cNvGrpSpPr/>
          <p:nvPr/>
        </p:nvGrpSpPr>
        <p:grpSpPr>
          <a:xfrm>
            <a:off x="8439429" y="1560654"/>
            <a:ext cx="3096003" cy="738665"/>
            <a:chOff x="2551703" y="4283314"/>
            <a:chExt cx="2339318" cy="738663"/>
          </a:xfrm>
          <a:noFill/>
        </p:grpSpPr>
        <p:sp>
          <p:nvSpPr>
            <p:cNvPr id="20" name="TextBox 35">
              <a:extLst>
                <a:ext uri="{FF2B5EF4-FFF2-40B4-BE49-F238E27FC236}">
                  <a16:creationId xmlns:a16="http://schemas.microsoft.com/office/drawing/2014/main" id="{400F0298-BD18-5136-565B-60F64CBF262C}"/>
                </a:ext>
              </a:extLst>
            </p:cNvPr>
            <p:cNvSpPr txBox="1"/>
            <p:nvPr/>
          </p:nvSpPr>
          <p:spPr>
            <a:xfrm>
              <a:off x="2551703" y="4560313"/>
              <a:ext cx="2339316" cy="461664"/>
            </a:xfrm>
            <a:prstGeom prst="rect">
              <a:avLst/>
            </a:prstGeom>
            <a:grpFill/>
          </p:spPr>
          <p:txBody>
            <a:bodyPr wrap="square"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ko-KR" altLang="en-US" sz="1200">
                <a:solidFill>
                  <a:schemeClr val="bg1"/>
                </a:solidFill>
                <a:cs typeface="Arial" panose="020b0604020202020204" pitchFamily="34" charset="0"/>
              </a:endParaRPr>
            </a:p>
          </p:txBody>
        </p:sp>
        <p:sp>
          <p:nvSpPr>
            <p:cNvPr id="21" name="TextBox 36">
              <a:extLst>
                <a:ext uri="{FF2B5EF4-FFF2-40B4-BE49-F238E27FC236}">
                  <a16:creationId xmlns:a16="http://schemas.microsoft.com/office/drawing/2014/main" id="{C5FB1D11-B461-81A9-61A3-D0AE66663088}"/>
                </a:ext>
              </a:extLst>
            </p:cNvPr>
            <p:cNvSpPr txBox="1"/>
            <p:nvPr/>
          </p:nvSpPr>
          <p:spPr>
            <a:xfrm>
              <a:off x="2551705" y="4283314"/>
              <a:ext cx="2339316" cy="276998"/>
            </a:xfrm>
            <a:prstGeom prst="rect">
              <a:avLst/>
            </a:prstGeom>
            <a:grpFill/>
          </p:spPr>
          <p:txBody>
            <a:bodyPr wrap="square" rtlCol="0">
              <a:spAutoFit/>
            </a:bodyPr>
            <a:lstStyle/>
            <a:p>
              <a:r>
                <a:rPr lang="en-US" altLang="ko-KR" sz="1200" b="1">
                  <a:solidFill>
                    <a:schemeClr val="bg1"/>
                  </a:solidFill>
                  <a:ea typeface="+mj-ea"/>
                  <a:cs typeface="Arial" panose="020b0604020202020204" pitchFamily="34" charset="0"/>
                </a:rPr>
                <a:t>Your Text Here</a:t>
              </a:r>
              <a:endParaRPr lang="ko-KR" altLang="en-US" sz="1200" b="1">
                <a:solidFill>
                  <a:schemeClr val="bg1"/>
                </a:solidFill>
                <a:ea typeface="+mj-ea"/>
                <a:cs typeface="Arial" panose="020b0604020202020204" pitchFamily="34" charset="0"/>
              </a:endParaRPr>
            </a:p>
          </p:txBody>
        </p:sp>
      </p:grpSp>
      <p:pic>
        <p:nvPicPr>
          <p:cNvPr id="22" name="Imagen 21">
            <a:extLst>
              <a:ext uri="{FF2B5EF4-FFF2-40B4-BE49-F238E27FC236}">
                <a16:creationId xmlns:a16="http://schemas.microsoft.com/office/drawing/2014/main" id="{44D952C7-CE91-1976-2282-BBFB5935B3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7644" y="1872335"/>
            <a:ext cx="4009571" cy="4009571"/>
          </a:xfrm>
          <a:prstGeom prst="rect">
            <a:avLst/>
          </a:prstGeom>
        </p:spPr>
      </p:pic>
      <p:sp>
        <p:nvSpPr>
          <p:cNvPr id="23" name="Rectangle 11">
            <a:extLst>
              <a:ext uri="{FF2B5EF4-FFF2-40B4-BE49-F238E27FC236}">
                <a16:creationId xmlns:a16="http://schemas.microsoft.com/office/drawing/2014/main" id="{D9F47F39-13F9-03F3-42F3-11064F242244}"/>
              </a:ext>
            </a:extLst>
          </p:cNvPr>
          <p:cNvSpPr/>
          <p:nvPr/>
        </p:nvSpPr>
        <p:spPr>
          <a:xfrm>
            <a:off x="5609093" y="96724"/>
            <a:ext cx="6165475" cy="1569660"/>
          </a:xfrm>
          <a:prstGeom prst="rect">
            <a:avLst/>
          </a:prstGeom>
        </p:spPr>
        <p:txBody>
          <a:bodyPr wrap="square">
            <a:spAutoFit/>
          </a:bodyPr>
          <a:lstStyle/>
          <a:p>
            <a:r>
              <a:rPr lang="en-US" sz="9600" b="1">
                <a:ln w="28575">
                  <a:solidFill>
                    <a:srgbClr val="018352"/>
                  </a:solidFill>
                </a:ln>
                <a:noFill/>
                <a:latin typeface="Microsoft YaHei" panose="020b0503020204020204" pitchFamily="34" charset="-122"/>
                <a:ea typeface="Microsoft YaHei" panose="020b0503020204020204" pitchFamily="34" charset="-122"/>
                <a:cs typeface="Lato Black" panose="020f0502020204030203" pitchFamily="34" charset="0"/>
              </a:rPr>
              <a:t>MOI </a:t>
            </a:r>
            <a:r>
              <a:rPr lang="en-US" sz="9600" b="1" noProof="1">
                <a:ln w="28575">
                  <a:solidFill>
                    <a:srgbClr val="018352"/>
                  </a:solidFill>
                </a:ln>
                <a:noFill/>
                <a:latin typeface="Microsoft YaHei" panose="020b0503020204020204" pitchFamily="34" charset="-122"/>
                <a:ea typeface="Microsoft YaHei" panose="020b0503020204020204" pitchFamily="34" charset="-122"/>
                <a:cs typeface="Lato Black" panose="020f0502020204030203" pitchFamily="34" charset="0"/>
              </a:rPr>
              <a:t>MOI</a:t>
            </a:r>
          </a:p>
        </p:txBody>
      </p:sp>
    </p:spTree>
    <p:extLst>
      <p:ext uri="{BB962C8B-B14F-4D97-AF65-F5344CB8AC3E}">
        <p14:creationId xmlns:p14="http://schemas.microsoft.com/office/powerpoint/2010/main" val="308270527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pic>
        <p:nvPicPr>
          <p:cNvPr id="15362" name="Picture 2" descr="Imagen de Akara">
            <a:extLst>
              <a:ext uri="{FF2B5EF4-FFF2-40B4-BE49-F238E27FC236}">
                <a16:creationId xmlns:a16="http://schemas.microsoft.com/office/drawing/2014/main" id="{A4A687FE-EB0B-1427-9114-3D3411EBA5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437563"/>
            <a:ext cx="8137155" cy="54204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A8603E1-CC19-4119-B5AF-837F492A6D00}"/>
              </a:ext>
            </a:extLst>
          </p:cNvPr>
          <p:cNvSpPr txBox="1"/>
          <p:nvPr/>
        </p:nvSpPr>
        <p:spPr>
          <a:xfrm>
            <a:off x="5953125" y="1003637"/>
            <a:ext cx="5734051" cy="584775"/>
          </a:xfrm>
          <a:prstGeom prst="rect">
            <a:avLst/>
          </a:prstGeom>
          <a:noFill/>
        </p:spPr>
        <p:txBody>
          <a:bodyPr wrap="square" rtlCol="0" anchor="ctr">
            <a:spAutoFit/>
          </a:bodyPr>
          <a:lstStyle/>
          <a:p>
            <a:pPr algn="r"/>
            <a:r>
              <a:rPr lang="es-MX" altLang="ko-KR" sz="3200" b="1">
                <a:solidFill>
                  <a:srgbClr val="018352"/>
                </a:solidFill>
                <a:latin typeface="Microsoft YaHei" panose="020b0503020204020204" pitchFamily="34" charset="-122"/>
                <a:ea typeface="Microsoft YaHei" panose="020b0503020204020204" pitchFamily="34" charset="-122"/>
                <a:cs typeface="Arial" panose="020b0604020202020204" pitchFamily="34" charset="0"/>
              </a:rPr>
              <a:t>NIGERIA </a:t>
            </a:r>
            <a:r>
              <a:rPr lang="es-MX" altLang="ko-KR" sz="3200" b="1">
                <a:solidFill>
                  <a:srgbClr val="014F31"/>
                </a:solidFill>
                <a:latin typeface="Microsoft YaHei" panose="020b0503020204020204" pitchFamily="34" charset="-122"/>
                <a:ea typeface="Microsoft YaHei" panose="020b0503020204020204" pitchFamily="34" charset="-122"/>
                <a:cs typeface="Arial" panose="020b0604020202020204" pitchFamily="34" charset="0"/>
              </a:rPr>
              <a:t>GASTRONOMY</a:t>
            </a:r>
            <a:endParaRPr lang="ko-KR" altLang="en-US" sz="3200" b="1">
              <a:solidFill>
                <a:srgbClr val="014F31"/>
              </a:solidFill>
              <a:latin typeface="Microsoft YaHei" panose="020b0503020204020204" pitchFamily="34" charset="-122"/>
              <a:cs typeface="Arial" panose="020b0604020202020204" pitchFamily="34" charset="0"/>
            </a:endParaRPr>
          </a:p>
        </p:txBody>
      </p:sp>
      <p:sp>
        <p:nvSpPr>
          <p:cNvPr id="9" name="TextBox 8">
            <a:extLst>
              <a:ext uri="{FF2B5EF4-FFF2-40B4-BE49-F238E27FC236}">
                <a16:creationId xmlns:a16="http://schemas.microsoft.com/office/drawing/2014/main" id="{A9BF9CA6-7A3F-40EA-AC2D-FFF85CEBD288}"/>
              </a:ext>
            </a:extLst>
          </p:cNvPr>
          <p:cNvSpPr txBox="1"/>
          <p:nvPr/>
        </p:nvSpPr>
        <p:spPr>
          <a:xfrm>
            <a:off x="7526650" y="3508829"/>
            <a:ext cx="4170763" cy="2554545"/>
          </a:xfrm>
          <a:prstGeom prst="rect">
            <a:avLst/>
          </a:prstGeom>
          <a:noFill/>
        </p:spPr>
        <p:txBody>
          <a:bodyPr wrap="square" rtlCol="0">
            <a:spAutoFit/>
          </a:bodyPr>
          <a:lstStyle/>
          <a:p>
            <a:pPr algn="r"/>
            <a:r>
              <a:rPr lang="en-US" altLang="ko-KR" sz="2000">
                <a:solidFill>
                  <a:schemeClr val="tx1">
                    <a:lumMod val="75000"/>
                    <a:lumOff val="25000"/>
                  </a:schemeClr>
                </a:solidFill>
              </a:rPr>
              <a:t>You can simply impress your audience and add a unique zing and appeal to your Reports and Presentations with our Templates. </a:t>
            </a:r>
            <a:r>
              <a:rPr lang="en-US" altLang="ko-KR" sz="2000">
                <a:solidFill>
                  <a:schemeClr val="tx1">
                    <a:lumMod val="75000"/>
                    <a:lumOff val="25000"/>
                  </a:schemeClr>
                </a:solidFill>
                <a:ea typeface="FZShuTi" pitchFamily="2" charset="-122"/>
                <a:cs typeface="Arial" panose="020b0604020202020204" pitchFamily="34" charset="0"/>
              </a:rPr>
              <a:t>Get a modern PowerPoint  Presentation that is beautifully designed. I hope and I believe that this Template will your Time, Money and Reputation. </a:t>
            </a:r>
            <a:endParaRPr lang="ko-KR" altLang="en-US" sz="2000">
              <a:solidFill>
                <a:schemeClr val="tx1">
                  <a:lumMod val="75000"/>
                  <a:lumOff val="25000"/>
                </a:schemeClr>
              </a:solidFill>
              <a:cs typeface="Arial" panose="020b0604020202020204" pitchFamily="34" charset="0"/>
            </a:endParaRPr>
          </a:p>
        </p:txBody>
      </p:sp>
      <p:sp>
        <p:nvSpPr>
          <p:cNvPr id="2" name="Forma libre: forma 1">
            <a:extLst>
              <a:ext uri="{FF2B5EF4-FFF2-40B4-BE49-F238E27FC236}">
                <a16:creationId xmlns:a16="http://schemas.microsoft.com/office/drawing/2014/main" id="{DBB58EC3-7990-01C4-F6FB-FB64BCF3031A}"/>
              </a:ext>
            </a:extLst>
          </p:cNvPr>
          <p:cNvSpPr/>
          <p:nvPr/>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13" name="Rectangle 14">
            <a:extLst>
              <a:ext uri="{FF2B5EF4-FFF2-40B4-BE49-F238E27FC236}">
                <a16:creationId xmlns:a16="http://schemas.microsoft.com/office/drawing/2014/main" id="{BAC2F1FF-9BB5-5276-9B46-AA97B987ED2B}"/>
              </a:ext>
            </a:extLst>
          </p:cNvPr>
          <p:cNvSpPr/>
          <p:nvPr/>
        </p:nvSpPr>
        <p:spPr>
          <a:xfrm>
            <a:off x="284205" y="736108"/>
            <a:ext cx="223796" cy="6121892"/>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ángulo 13">
            <a:extLst>
              <a:ext uri="{FF2B5EF4-FFF2-40B4-BE49-F238E27FC236}">
                <a16:creationId xmlns:a16="http://schemas.microsoft.com/office/drawing/2014/main" id="{CC02230F-2CD1-99A6-A07D-1494776C1750}"/>
              </a:ext>
            </a:extLst>
          </p:cNvPr>
          <p:cNvSpPr/>
          <p:nvPr/>
        </p:nvSpPr>
        <p:spPr>
          <a:xfrm>
            <a:off x="1195989" y="79600"/>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5" name="Imagen 14">
            <a:extLst>
              <a:ext uri="{FF2B5EF4-FFF2-40B4-BE49-F238E27FC236}">
                <a16:creationId xmlns:a16="http://schemas.microsoft.com/office/drawing/2014/main" id="{1158D578-D577-2C2E-8C3A-FF8E01A105C2}"/>
              </a:ext>
            </a:extLst>
          </p:cNvPr>
          <p:cNvPicPr>
            <a:picLocks noChangeAspect="1"/>
          </p:cNvPicPr>
          <p:nvPr/>
        </p:nvPicPr>
        <p:blipFill>
          <a:blip r:embed="rId3">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sp>
        <p:nvSpPr>
          <p:cNvPr id="16" name="Rectangle 11">
            <a:extLst>
              <a:ext uri="{FF2B5EF4-FFF2-40B4-BE49-F238E27FC236}">
                <a16:creationId xmlns:a16="http://schemas.microsoft.com/office/drawing/2014/main" id="{45014CF3-FCBB-FE27-67D4-76E8CB220E90}"/>
              </a:ext>
            </a:extLst>
          </p:cNvPr>
          <p:cNvSpPr/>
          <p:nvPr/>
        </p:nvSpPr>
        <p:spPr>
          <a:xfrm>
            <a:off x="5962651" y="1723313"/>
            <a:ext cx="6153150" cy="1862048"/>
          </a:xfrm>
          <a:prstGeom prst="rect">
            <a:avLst/>
          </a:prstGeom>
        </p:spPr>
        <p:txBody>
          <a:bodyPr wrap="square">
            <a:spAutoFit/>
          </a:bodyPr>
          <a:lstStyle/>
          <a:p>
            <a:pPr algn="ctr"/>
            <a:r>
              <a:rPr lang="en-US" sz="11500" b="1">
                <a:ln w="28575">
                  <a:solidFill>
                    <a:srgbClr val="018352"/>
                  </a:solidFill>
                </a:ln>
                <a:noFill/>
                <a:latin typeface="Microsoft YaHei" panose="020b0503020204020204" pitchFamily="34" charset="-122"/>
                <a:ea typeface="Microsoft YaHei" panose="020b0503020204020204" pitchFamily="34" charset="-122"/>
                <a:cs typeface="Lato Black" panose="020f0502020204030203" pitchFamily="34" charset="0"/>
              </a:rPr>
              <a:t>AKARA</a:t>
            </a:r>
            <a:endParaRPr lang="en-US" sz="11500" b="1" noProof="1">
              <a:ln w="28575">
                <a:solidFill>
                  <a:srgbClr val="018352"/>
                </a:solidFill>
              </a:ln>
              <a:noFill/>
              <a:latin typeface="Microsoft YaHei" panose="020b0503020204020204" pitchFamily="34" charset="-122"/>
              <a:ea typeface="Microsoft YaHei" panose="020b0503020204020204" pitchFamily="34" charset="-122"/>
              <a:cs typeface="Lato Black" panose="020f0502020204030203" pitchFamily="34" charset="0"/>
            </a:endParaRPr>
          </a:p>
        </p:txBody>
      </p:sp>
    </p:spTree>
    <p:extLst>
      <p:ext uri="{BB962C8B-B14F-4D97-AF65-F5344CB8AC3E}">
        <p14:creationId xmlns:p14="http://schemas.microsoft.com/office/powerpoint/2010/main" val="416627377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 name="TextBox 20">
            <a:extLst>
              <a:ext uri="{FF2B5EF4-FFF2-40B4-BE49-F238E27FC236}">
                <a16:creationId xmlns:a16="http://schemas.microsoft.com/office/drawing/2014/main" id="{763C427A-C148-4CF7-8AB1-1D9BA10C8DFB}"/>
              </a:ext>
            </a:extLst>
          </p:cNvPr>
          <p:cNvSpPr txBox="1"/>
          <p:nvPr/>
        </p:nvSpPr>
        <p:spPr>
          <a:xfrm>
            <a:off x="4272984" y="5678512"/>
            <a:ext cx="2991982" cy="954107"/>
          </a:xfrm>
          <a:prstGeom prst="rect">
            <a:avLst/>
          </a:prstGeom>
          <a:noFill/>
        </p:spPr>
        <p:txBody>
          <a:bodyPr wrap="square" rtlCol="0">
            <a:spAutoFit/>
          </a:bodyPr>
          <a:lstStyle/>
          <a:p>
            <a:pPr algn="ctr"/>
            <a:r>
              <a:rPr lang="en-US" altLang="ko-KR" sz="2800" b="1">
                <a:solidFill>
                  <a:srgbClr val="018352"/>
                </a:solidFill>
                <a:latin typeface="Microsoft YaHei" panose="020b0503020204020204" pitchFamily="34" charset="-122"/>
                <a:ea typeface="Microsoft YaHei" panose="020b0503020204020204" pitchFamily="34" charset="-122"/>
                <a:cs typeface="Arial" panose="020b0604020202020204" pitchFamily="34" charset="0"/>
              </a:rPr>
              <a:t>Insert</a:t>
            </a:r>
            <a:r>
              <a:rPr lang="en-US" altLang="ko-KR" sz="2800" b="1">
                <a:latin typeface="Microsoft YaHei" panose="020b0503020204020204" pitchFamily="34" charset="-122"/>
                <a:ea typeface="Microsoft YaHei" panose="020b0503020204020204" pitchFamily="34" charset="-122"/>
                <a:cs typeface="Arial" panose="020b0604020202020204" pitchFamily="34" charset="0"/>
              </a:rPr>
              <a:t> your </a:t>
            </a:r>
            <a:r>
              <a:rPr lang="en-US" altLang="ko-KR" sz="2800" b="1">
                <a:solidFill>
                  <a:srgbClr val="014F31"/>
                </a:solidFill>
                <a:latin typeface="Microsoft YaHei" panose="020b0503020204020204" pitchFamily="34" charset="-122"/>
                <a:ea typeface="Microsoft YaHei" panose="020b0503020204020204" pitchFamily="34" charset="-122"/>
                <a:cs typeface="Arial" panose="020b0604020202020204" pitchFamily="34" charset="0"/>
              </a:rPr>
              <a:t>name</a:t>
            </a:r>
            <a:endParaRPr lang="ko-KR" altLang="en-US" sz="2800" b="1">
              <a:solidFill>
                <a:srgbClr val="014F31"/>
              </a:solidFill>
              <a:latin typeface="Microsoft YaHei" panose="020b0503020204020204" pitchFamily="34" charset="-122"/>
              <a:cs typeface="Arial" panose="020b0604020202020204" pitchFamily="34" charset="0"/>
            </a:endParaRPr>
          </a:p>
        </p:txBody>
      </p:sp>
      <p:sp>
        <p:nvSpPr>
          <p:cNvPr id="11" name="직사각형 10">
            <a:extLst>
              <a:ext uri="{FF2B5EF4-FFF2-40B4-BE49-F238E27FC236}">
                <a16:creationId xmlns:a16="http://schemas.microsoft.com/office/drawing/2014/main" id="{0E04B659-E607-4428-8426-4CCB0B6003E6}"/>
              </a:ext>
            </a:extLst>
          </p:cNvPr>
          <p:cNvSpPr/>
          <p:nvPr/>
        </p:nvSpPr>
        <p:spPr>
          <a:xfrm>
            <a:off x="7900745" y="823659"/>
            <a:ext cx="1836124" cy="400110"/>
          </a:xfrm>
          <a:prstGeom prst="rect">
            <a:avLst/>
          </a:prstGeom>
        </p:spPr>
        <p:txBody>
          <a:bodyPr wrap="square" anchor="t" anchorCtr="0">
            <a:spAutoFit/>
          </a:bodyPr>
          <a:lstStyle/>
          <a:p>
            <a:r>
              <a:rPr lang="en-US" altLang="ko-KR" sz="2000" b="1">
                <a:solidFill>
                  <a:srgbClr val="018352"/>
                </a:solidFill>
              </a:rPr>
              <a:t>20xx</a:t>
            </a:r>
          </a:p>
        </p:txBody>
      </p:sp>
      <p:sp>
        <p:nvSpPr>
          <p:cNvPr id="8" name="TextBox 7">
            <a:extLst>
              <a:ext uri="{FF2B5EF4-FFF2-40B4-BE49-F238E27FC236}">
                <a16:creationId xmlns:a16="http://schemas.microsoft.com/office/drawing/2014/main" id="{A3A4F303-95AB-4EE4-BB5D-0283AD27D3FE}"/>
              </a:ext>
            </a:extLst>
          </p:cNvPr>
          <p:cNvSpPr txBox="1"/>
          <p:nvPr/>
        </p:nvSpPr>
        <p:spPr>
          <a:xfrm>
            <a:off x="7895692" y="1223769"/>
            <a:ext cx="4506189" cy="369332"/>
          </a:xfrm>
          <a:prstGeom prst="rect">
            <a:avLst/>
          </a:prstGeom>
          <a:noFill/>
        </p:spPr>
        <p:txBody>
          <a:bodyPr wrap="square" rtlCol="0" anchor="t" anchorCtr="0">
            <a:spAutoFit/>
          </a:bodyPr>
          <a:lstStyle>
            <a:defPPr>
              <a:defRPr lang="ko-KR"/>
            </a:defPPr>
            <a:lvl1pPr>
              <a:defRPr>
                <a:solidFill>
                  <a:schemeClr val="bg1"/>
                </a:solidFill>
                <a:latin typeface="+mj-lt"/>
              </a:defRPr>
            </a:lvl1pPr>
          </a:lstStyle>
          <a:p>
            <a:r>
              <a:rPr lang="en-US" altLang="ko-KR">
                <a:solidFill>
                  <a:schemeClr val="bg1">
                    <a:lumMod val="10000"/>
                  </a:schemeClr>
                </a:solidFill>
              </a:rPr>
              <a:t>Lorem ipsum dolor sit amet</a:t>
            </a:r>
            <a:endParaRPr lang="ko-KR" altLang="en-US">
              <a:solidFill>
                <a:schemeClr val="bg1">
                  <a:lumMod val="10000"/>
                </a:schemeClr>
              </a:solidFill>
            </a:endParaRPr>
          </a:p>
        </p:txBody>
      </p:sp>
      <p:grpSp>
        <p:nvGrpSpPr>
          <p:cNvPr id="4" name="그룹 3">
            <a:extLst>
              <a:ext uri="{FF2B5EF4-FFF2-40B4-BE49-F238E27FC236}">
                <a16:creationId xmlns:a16="http://schemas.microsoft.com/office/drawing/2014/main" id="{CB956734-3D64-4DA2-83FC-A18ADB29FC87}"/>
              </a:ext>
            </a:extLst>
          </p:cNvPr>
          <p:cNvGrpSpPr>
            <a:grpSpLocks noChangeAspect="1"/>
          </p:cNvGrpSpPr>
          <p:nvPr/>
        </p:nvGrpSpPr>
        <p:grpSpPr>
          <a:xfrm rot="5400000">
            <a:off x="5408632" y="3153930"/>
            <a:ext cx="4614123" cy="180000"/>
            <a:chOff x="1863725" y="3378198"/>
            <a:chExt cx="8464550" cy="330200"/>
          </a:xfrm>
        </p:grpSpPr>
        <p:cxnSp>
          <p:nvCxnSpPr>
            <p:cNvPr id="14" name="직선 연결선 13">
              <a:extLst>
                <a:ext uri="{FF2B5EF4-FFF2-40B4-BE49-F238E27FC236}">
                  <a16:creationId xmlns:a16="http://schemas.microsoft.com/office/drawing/2014/main" id="{FCC039D5-3806-45B8-AC69-A9627C113431}"/>
                </a:ext>
              </a:extLst>
            </p:cNvPr>
            <p:cNvCxnSpPr>
              <a:stCxn id="15" idx="6"/>
              <a:endCxn id="16" idx="2"/>
            </p:cNvCxnSpPr>
            <p:nvPr/>
          </p:nvCxnSpPr>
          <p:spPr>
            <a:xfrm>
              <a:off x="2193925" y="3543298"/>
              <a:ext cx="2381250" cy="0"/>
            </a:xfrm>
            <a:prstGeom prst="line">
              <a:avLst/>
            </a:prstGeom>
            <a:ln w="57150" cap="rnd">
              <a:solidFill>
                <a:srgbClr val="014F31"/>
              </a:solidFill>
              <a:bevel/>
            </a:ln>
          </p:spPr>
          <p:style>
            <a:lnRef idx="1">
              <a:schemeClr val="accent1"/>
            </a:lnRef>
            <a:fillRef idx="0">
              <a:schemeClr val="accent1"/>
            </a:fillRef>
            <a:effectRef idx="0">
              <a:schemeClr val="accent1"/>
            </a:effectRef>
            <a:fontRef idx="minor">
              <a:schemeClr val="tx1"/>
            </a:fontRef>
          </p:style>
        </p:cxnSp>
        <p:sp>
          <p:nvSpPr>
            <p:cNvPr id="15" name="타원 14">
              <a:extLst>
                <a:ext uri="{FF2B5EF4-FFF2-40B4-BE49-F238E27FC236}">
                  <a16:creationId xmlns:a16="http://schemas.microsoft.com/office/drawing/2014/main" id="{1149E29B-6E1B-4FBB-82E6-3979903F2FCE}"/>
                </a:ext>
              </a:extLst>
            </p:cNvPr>
            <p:cNvSpPr/>
            <p:nvPr/>
          </p:nvSpPr>
          <p:spPr>
            <a:xfrm>
              <a:off x="1863725" y="3378198"/>
              <a:ext cx="330200" cy="330200"/>
            </a:xfrm>
            <a:prstGeom prst="ellipse">
              <a:avLst/>
            </a:prstGeom>
            <a:noFill/>
            <a:ln w="57150">
              <a:solidFill>
                <a:srgbClr val="014F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bg1"/>
                </a:solidFill>
              </a:endParaRPr>
            </a:p>
          </p:txBody>
        </p:sp>
        <p:sp>
          <p:nvSpPr>
            <p:cNvPr id="16" name="타원 15">
              <a:extLst>
                <a:ext uri="{FF2B5EF4-FFF2-40B4-BE49-F238E27FC236}">
                  <a16:creationId xmlns:a16="http://schemas.microsoft.com/office/drawing/2014/main" id="{AB0C5870-B87F-4DCA-A659-C8849CF5A422}"/>
                </a:ext>
              </a:extLst>
            </p:cNvPr>
            <p:cNvSpPr/>
            <p:nvPr/>
          </p:nvSpPr>
          <p:spPr>
            <a:xfrm>
              <a:off x="4575175" y="3378198"/>
              <a:ext cx="330200" cy="330200"/>
            </a:xfrm>
            <a:prstGeom prst="ellipse">
              <a:avLst/>
            </a:prstGeom>
            <a:noFill/>
            <a:ln w="57150">
              <a:solidFill>
                <a:srgbClr val="014F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bg1"/>
                </a:solidFill>
              </a:endParaRPr>
            </a:p>
          </p:txBody>
        </p:sp>
        <p:sp>
          <p:nvSpPr>
            <p:cNvPr id="17" name="타원 16">
              <a:extLst>
                <a:ext uri="{FF2B5EF4-FFF2-40B4-BE49-F238E27FC236}">
                  <a16:creationId xmlns:a16="http://schemas.microsoft.com/office/drawing/2014/main" id="{4E58D38A-6715-4744-966E-6D7864861861}"/>
                </a:ext>
              </a:extLst>
            </p:cNvPr>
            <p:cNvSpPr/>
            <p:nvPr/>
          </p:nvSpPr>
          <p:spPr>
            <a:xfrm>
              <a:off x="7286625" y="3378198"/>
              <a:ext cx="330200" cy="330200"/>
            </a:xfrm>
            <a:prstGeom prst="ellipse">
              <a:avLst/>
            </a:prstGeom>
            <a:noFill/>
            <a:ln w="57150">
              <a:solidFill>
                <a:srgbClr val="014F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bg1"/>
                </a:solidFill>
              </a:endParaRPr>
            </a:p>
          </p:txBody>
        </p:sp>
        <p:sp>
          <p:nvSpPr>
            <p:cNvPr id="18" name="타원 17">
              <a:extLst>
                <a:ext uri="{FF2B5EF4-FFF2-40B4-BE49-F238E27FC236}">
                  <a16:creationId xmlns:a16="http://schemas.microsoft.com/office/drawing/2014/main" id="{0B095D78-1CEA-4EE0-8915-535946BF55D1}"/>
                </a:ext>
              </a:extLst>
            </p:cNvPr>
            <p:cNvSpPr/>
            <p:nvPr/>
          </p:nvSpPr>
          <p:spPr>
            <a:xfrm>
              <a:off x="9998075" y="3378198"/>
              <a:ext cx="330200" cy="330200"/>
            </a:xfrm>
            <a:prstGeom prst="ellipse">
              <a:avLst/>
            </a:prstGeom>
            <a:noFill/>
            <a:ln w="57150">
              <a:solidFill>
                <a:srgbClr val="014F3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chemeClr val="bg1"/>
                </a:solidFill>
              </a:endParaRPr>
            </a:p>
          </p:txBody>
        </p:sp>
        <p:cxnSp>
          <p:nvCxnSpPr>
            <p:cNvPr id="26" name="직선 연결선 25">
              <a:extLst>
                <a:ext uri="{FF2B5EF4-FFF2-40B4-BE49-F238E27FC236}">
                  <a16:creationId xmlns:a16="http://schemas.microsoft.com/office/drawing/2014/main" id="{B85F55B2-DA11-4663-8A0D-68F3F8D1E594}"/>
                </a:ext>
              </a:extLst>
            </p:cNvPr>
            <p:cNvCxnSpPr/>
            <p:nvPr/>
          </p:nvCxnSpPr>
          <p:spPr>
            <a:xfrm>
              <a:off x="4905375" y="3543298"/>
              <a:ext cx="2381250" cy="0"/>
            </a:xfrm>
            <a:prstGeom prst="line">
              <a:avLst/>
            </a:prstGeom>
            <a:ln w="57150" cap="rnd">
              <a:solidFill>
                <a:srgbClr val="014F31"/>
              </a:solidFill>
              <a:bevel/>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DB4D7DB5-CF56-4988-9564-9BF0B2BACACE}"/>
                </a:ext>
              </a:extLst>
            </p:cNvPr>
            <p:cNvCxnSpPr/>
            <p:nvPr/>
          </p:nvCxnSpPr>
          <p:spPr>
            <a:xfrm>
              <a:off x="7616825" y="3543298"/>
              <a:ext cx="2381250" cy="0"/>
            </a:xfrm>
            <a:prstGeom prst="line">
              <a:avLst/>
            </a:prstGeom>
            <a:ln w="57150" cap="rnd">
              <a:solidFill>
                <a:srgbClr val="014F31"/>
              </a:solidFill>
              <a:bevel/>
            </a:ln>
          </p:spPr>
          <p:style>
            <a:lnRef idx="1">
              <a:schemeClr val="accent1"/>
            </a:lnRef>
            <a:fillRef idx="0">
              <a:schemeClr val="accent1"/>
            </a:fillRef>
            <a:effectRef idx="0">
              <a:schemeClr val="accent1"/>
            </a:effectRef>
            <a:fontRef idx="minor">
              <a:schemeClr val="tx1"/>
            </a:fontRef>
          </p:style>
        </p:cxnSp>
      </p:grpSp>
      <p:sp>
        <p:nvSpPr>
          <p:cNvPr id="29" name="직사각형 28">
            <a:extLst>
              <a:ext uri="{FF2B5EF4-FFF2-40B4-BE49-F238E27FC236}">
                <a16:creationId xmlns:a16="http://schemas.microsoft.com/office/drawing/2014/main" id="{1C99E8A7-AAFC-49CE-A72B-4D60E4E0B0F1}"/>
              </a:ext>
            </a:extLst>
          </p:cNvPr>
          <p:cNvSpPr/>
          <p:nvPr/>
        </p:nvSpPr>
        <p:spPr>
          <a:xfrm>
            <a:off x="7900745" y="2304854"/>
            <a:ext cx="1836124" cy="400110"/>
          </a:xfrm>
          <a:prstGeom prst="rect">
            <a:avLst/>
          </a:prstGeom>
        </p:spPr>
        <p:txBody>
          <a:bodyPr wrap="square" anchor="t" anchorCtr="0">
            <a:spAutoFit/>
          </a:bodyPr>
          <a:lstStyle/>
          <a:p>
            <a:r>
              <a:rPr lang="en-US" altLang="ko-KR" sz="2000" b="1">
                <a:solidFill>
                  <a:srgbClr val="018352"/>
                </a:solidFill>
              </a:rPr>
              <a:t>20xx</a:t>
            </a:r>
          </a:p>
        </p:txBody>
      </p:sp>
      <p:sp>
        <p:nvSpPr>
          <p:cNvPr id="30" name="직사각형 29">
            <a:extLst>
              <a:ext uri="{FF2B5EF4-FFF2-40B4-BE49-F238E27FC236}">
                <a16:creationId xmlns:a16="http://schemas.microsoft.com/office/drawing/2014/main" id="{4267840B-2DAE-42DB-A586-B5CF704ECAE0}"/>
              </a:ext>
            </a:extLst>
          </p:cNvPr>
          <p:cNvSpPr/>
          <p:nvPr/>
        </p:nvSpPr>
        <p:spPr>
          <a:xfrm>
            <a:off x="7900745" y="3782896"/>
            <a:ext cx="1836124" cy="400110"/>
          </a:xfrm>
          <a:prstGeom prst="rect">
            <a:avLst/>
          </a:prstGeom>
        </p:spPr>
        <p:txBody>
          <a:bodyPr wrap="square" anchor="t" anchorCtr="0">
            <a:spAutoFit/>
          </a:bodyPr>
          <a:lstStyle/>
          <a:p>
            <a:r>
              <a:rPr lang="en-US" altLang="ko-KR" sz="2000" b="1">
                <a:solidFill>
                  <a:srgbClr val="018352"/>
                </a:solidFill>
              </a:rPr>
              <a:t>20xx</a:t>
            </a:r>
          </a:p>
        </p:txBody>
      </p:sp>
      <p:sp>
        <p:nvSpPr>
          <p:cNvPr id="31" name="직사각형 30">
            <a:extLst>
              <a:ext uri="{FF2B5EF4-FFF2-40B4-BE49-F238E27FC236}">
                <a16:creationId xmlns:a16="http://schemas.microsoft.com/office/drawing/2014/main" id="{271805A5-DE9D-4F5A-93E3-05287AD32421}"/>
              </a:ext>
            </a:extLst>
          </p:cNvPr>
          <p:cNvSpPr/>
          <p:nvPr/>
        </p:nvSpPr>
        <p:spPr>
          <a:xfrm>
            <a:off x="7900745" y="5260939"/>
            <a:ext cx="1836124" cy="400110"/>
          </a:xfrm>
          <a:prstGeom prst="rect">
            <a:avLst/>
          </a:prstGeom>
        </p:spPr>
        <p:txBody>
          <a:bodyPr wrap="square" anchor="t" anchorCtr="0">
            <a:spAutoFit/>
          </a:bodyPr>
          <a:lstStyle/>
          <a:p>
            <a:r>
              <a:rPr lang="en-US" altLang="ko-KR" sz="2000" b="1">
                <a:solidFill>
                  <a:srgbClr val="018352"/>
                </a:solidFill>
              </a:rPr>
              <a:t>20xx</a:t>
            </a:r>
          </a:p>
        </p:txBody>
      </p:sp>
      <p:sp>
        <p:nvSpPr>
          <p:cNvPr id="32" name="TextBox 31">
            <a:extLst>
              <a:ext uri="{FF2B5EF4-FFF2-40B4-BE49-F238E27FC236}">
                <a16:creationId xmlns:a16="http://schemas.microsoft.com/office/drawing/2014/main" id="{DBA3B782-B7A8-426C-8B06-7C0B5C2D08A2}"/>
              </a:ext>
            </a:extLst>
          </p:cNvPr>
          <p:cNvSpPr txBox="1"/>
          <p:nvPr/>
        </p:nvSpPr>
        <p:spPr>
          <a:xfrm>
            <a:off x="7895692" y="2704963"/>
            <a:ext cx="4506189" cy="369332"/>
          </a:xfrm>
          <a:prstGeom prst="rect">
            <a:avLst/>
          </a:prstGeom>
          <a:noFill/>
        </p:spPr>
        <p:txBody>
          <a:bodyPr wrap="square" rtlCol="0" anchor="t" anchorCtr="0">
            <a:spAutoFit/>
          </a:bodyPr>
          <a:lstStyle>
            <a:defPPr>
              <a:defRPr lang="ko-KR"/>
            </a:defPPr>
            <a:lvl1pPr>
              <a:defRPr>
                <a:solidFill>
                  <a:schemeClr val="bg1"/>
                </a:solidFill>
                <a:latin typeface="+mj-lt"/>
              </a:defRPr>
            </a:lvl1pPr>
          </a:lstStyle>
          <a:p>
            <a:r>
              <a:rPr lang="en-US" altLang="ko-KR">
                <a:solidFill>
                  <a:schemeClr val="bg1">
                    <a:lumMod val="10000"/>
                  </a:schemeClr>
                </a:solidFill>
              </a:rPr>
              <a:t>Consectetur adipisicing elit</a:t>
            </a:r>
            <a:endParaRPr lang="ko-KR" altLang="en-US">
              <a:solidFill>
                <a:schemeClr val="bg1">
                  <a:lumMod val="10000"/>
                </a:schemeClr>
              </a:solidFill>
            </a:endParaRPr>
          </a:p>
        </p:txBody>
      </p:sp>
      <p:sp>
        <p:nvSpPr>
          <p:cNvPr id="33" name="TextBox 32">
            <a:extLst>
              <a:ext uri="{FF2B5EF4-FFF2-40B4-BE49-F238E27FC236}">
                <a16:creationId xmlns:a16="http://schemas.microsoft.com/office/drawing/2014/main" id="{005014AE-C52A-4F5F-89E6-1AFC7E090432}"/>
              </a:ext>
            </a:extLst>
          </p:cNvPr>
          <p:cNvSpPr txBox="1"/>
          <p:nvPr/>
        </p:nvSpPr>
        <p:spPr>
          <a:xfrm>
            <a:off x="7895692" y="4183006"/>
            <a:ext cx="4506189" cy="369332"/>
          </a:xfrm>
          <a:prstGeom prst="rect">
            <a:avLst/>
          </a:prstGeom>
          <a:noFill/>
        </p:spPr>
        <p:txBody>
          <a:bodyPr wrap="square" rtlCol="0" anchor="t" anchorCtr="0">
            <a:spAutoFit/>
          </a:bodyPr>
          <a:lstStyle>
            <a:defPPr>
              <a:defRPr lang="ko-KR"/>
            </a:defPPr>
            <a:lvl1pPr>
              <a:defRPr>
                <a:solidFill>
                  <a:schemeClr val="bg1"/>
                </a:solidFill>
                <a:latin typeface="+mj-lt"/>
              </a:defRPr>
            </a:lvl1pPr>
          </a:lstStyle>
          <a:p>
            <a:r>
              <a:rPr lang="en-US" altLang="ko-KR">
                <a:solidFill>
                  <a:schemeClr val="bg1">
                    <a:lumMod val="10000"/>
                  </a:schemeClr>
                </a:solidFill>
              </a:rPr>
              <a:t>Sed do eiusmod tempor incididunt</a:t>
            </a:r>
            <a:endParaRPr lang="ko-KR" altLang="en-US">
              <a:solidFill>
                <a:schemeClr val="bg1">
                  <a:lumMod val="10000"/>
                </a:schemeClr>
              </a:solidFill>
            </a:endParaRPr>
          </a:p>
        </p:txBody>
      </p:sp>
      <p:sp>
        <p:nvSpPr>
          <p:cNvPr id="34" name="TextBox 33">
            <a:extLst>
              <a:ext uri="{FF2B5EF4-FFF2-40B4-BE49-F238E27FC236}">
                <a16:creationId xmlns:a16="http://schemas.microsoft.com/office/drawing/2014/main" id="{E1721BA7-95B4-4121-85CC-77F3949DA844}"/>
              </a:ext>
            </a:extLst>
          </p:cNvPr>
          <p:cNvSpPr txBox="1"/>
          <p:nvPr/>
        </p:nvSpPr>
        <p:spPr>
          <a:xfrm>
            <a:off x="7895692" y="5678520"/>
            <a:ext cx="4506189" cy="369332"/>
          </a:xfrm>
          <a:prstGeom prst="rect">
            <a:avLst/>
          </a:prstGeom>
          <a:noFill/>
        </p:spPr>
        <p:txBody>
          <a:bodyPr wrap="square" rtlCol="0" anchor="t" anchorCtr="0">
            <a:spAutoFit/>
          </a:bodyPr>
          <a:lstStyle>
            <a:defPPr>
              <a:defRPr lang="ko-KR"/>
            </a:defPPr>
            <a:lvl1pPr>
              <a:defRPr>
                <a:solidFill>
                  <a:schemeClr val="bg1"/>
                </a:solidFill>
                <a:latin typeface="+mj-lt"/>
              </a:defRPr>
            </a:lvl1pPr>
          </a:lstStyle>
          <a:p>
            <a:r>
              <a:rPr lang="en-US" altLang="ko-KR">
                <a:solidFill>
                  <a:schemeClr val="bg1">
                    <a:lumMod val="10000"/>
                  </a:schemeClr>
                </a:solidFill>
              </a:rPr>
              <a:t>Ut labore et dolore magna aliqua</a:t>
            </a:r>
            <a:endParaRPr lang="ko-KR" altLang="en-US">
              <a:solidFill>
                <a:schemeClr val="bg1">
                  <a:lumMod val="10000"/>
                </a:schemeClr>
              </a:solidFill>
            </a:endParaRPr>
          </a:p>
        </p:txBody>
      </p:sp>
      <p:grpSp>
        <p:nvGrpSpPr>
          <p:cNvPr id="36" name="Group 160">
            <a:extLst>
              <a:ext uri="{FF2B5EF4-FFF2-40B4-BE49-F238E27FC236}">
                <a16:creationId xmlns:a16="http://schemas.microsoft.com/office/drawing/2014/main" id="{AB7A7A75-4C2E-43AB-9C71-72C8D53EC983}"/>
              </a:ext>
            </a:extLst>
          </p:cNvPr>
          <p:cNvGrpSpPr/>
          <p:nvPr/>
        </p:nvGrpSpPr>
        <p:grpSpPr>
          <a:xfrm>
            <a:off x="810393" y="3283041"/>
            <a:ext cx="3390552" cy="1662609"/>
            <a:chOff x="8764268" y="4613279"/>
            <a:chExt cx="3341450" cy="1662609"/>
          </a:xfrm>
        </p:grpSpPr>
        <p:grpSp>
          <p:nvGrpSpPr>
            <p:cNvPr id="37" name="Group 161">
              <a:extLst>
                <a:ext uri="{FF2B5EF4-FFF2-40B4-BE49-F238E27FC236}">
                  <a16:creationId xmlns:a16="http://schemas.microsoft.com/office/drawing/2014/main" id="{60C25AD5-D54F-4DD3-924B-7A5D66FFC15C}"/>
                </a:ext>
              </a:extLst>
            </p:cNvPr>
            <p:cNvGrpSpPr/>
            <p:nvPr/>
          </p:nvGrpSpPr>
          <p:grpSpPr>
            <a:xfrm>
              <a:off x="8764268" y="4670949"/>
              <a:ext cx="276999" cy="276999"/>
              <a:chOff x="2411760" y="3606832"/>
              <a:chExt cx="206152" cy="206152"/>
            </a:xfrm>
          </p:grpSpPr>
          <p:sp>
            <p:nvSpPr>
              <p:cNvPr id="44" name="Oval 168">
                <a:extLst>
                  <a:ext uri="{FF2B5EF4-FFF2-40B4-BE49-F238E27FC236}">
                    <a16:creationId xmlns:a16="http://schemas.microsoft.com/office/drawing/2014/main" id="{40055EF6-5361-4BF0-A611-744E53B65E36}"/>
                  </a:ext>
                </a:extLst>
              </p:cNvPr>
              <p:cNvSpPr/>
              <p:nvPr/>
            </p:nvSpPr>
            <p:spPr>
              <a:xfrm>
                <a:off x="2411760" y="3606832"/>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a typeface="+mj-ea"/>
                </a:endParaRPr>
              </a:p>
            </p:txBody>
          </p:sp>
          <p:sp>
            <p:nvSpPr>
              <p:cNvPr id="45" name="Chevron 60">
                <a:extLst>
                  <a:ext uri="{FF2B5EF4-FFF2-40B4-BE49-F238E27FC236}">
                    <a16:creationId xmlns:a16="http://schemas.microsoft.com/office/drawing/2014/main" id="{5FC97285-1CF2-4488-BEA5-F690013497BB}"/>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a typeface="+mj-ea"/>
                </a:endParaRPr>
              </a:p>
            </p:txBody>
          </p:sp>
        </p:grpSp>
        <p:sp>
          <p:nvSpPr>
            <p:cNvPr id="38" name="TextBox 162">
              <a:extLst>
                <a:ext uri="{FF2B5EF4-FFF2-40B4-BE49-F238E27FC236}">
                  <a16:creationId xmlns:a16="http://schemas.microsoft.com/office/drawing/2014/main" id="{261FE911-F62A-49AE-80EE-462A24FF79D9}"/>
                </a:ext>
              </a:extLst>
            </p:cNvPr>
            <p:cNvSpPr txBox="1"/>
            <p:nvPr/>
          </p:nvSpPr>
          <p:spPr>
            <a:xfrm>
              <a:off x="9150264" y="4613279"/>
              <a:ext cx="2955452" cy="307777"/>
            </a:xfrm>
            <a:prstGeom prst="rect">
              <a:avLst/>
            </a:prstGeom>
            <a:noFill/>
          </p:spPr>
          <p:txBody>
            <a:bodyPr wrap="square" rtlCol="0" anchor="ctr">
              <a:spAutoFit/>
            </a:bodyPr>
            <a:lstStyle/>
            <a:p>
              <a:r>
                <a:rPr lang="en-US" altLang="ko-KR" sz="1400" b="1">
                  <a:solidFill>
                    <a:schemeClr val="accent1"/>
                  </a:solidFill>
                  <a:cs typeface="Arial" panose="020b0604020202020204" pitchFamily="34" charset="0"/>
                </a:rPr>
                <a:t>Simply Presentation</a:t>
              </a:r>
              <a:endParaRPr lang="en-US" altLang="ko-KR" sz="1400" b="1">
                <a:solidFill>
                  <a:schemeClr val="accent1"/>
                </a:solidFill>
                <a:ea typeface="+mj-ea"/>
              </a:endParaRPr>
            </a:p>
          </p:txBody>
        </p:sp>
        <p:sp>
          <p:nvSpPr>
            <p:cNvPr id="39" name="TextBox 163">
              <a:extLst>
                <a:ext uri="{FF2B5EF4-FFF2-40B4-BE49-F238E27FC236}">
                  <a16:creationId xmlns:a16="http://schemas.microsoft.com/office/drawing/2014/main" id="{99CE1FE1-3E79-4765-BD8B-E5B9F3D6CFFA}"/>
                </a:ext>
              </a:extLst>
            </p:cNvPr>
            <p:cNvSpPr txBox="1"/>
            <p:nvPr/>
          </p:nvSpPr>
          <p:spPr>
            <a:xfrm>
              <a:off x="9150266" y="5149057"/>
              <a:ext cx="2955452" cy="307777"/>
            </a:xfrm>
            <a:prstGeom prst="rect">
              <a:avLst/>
            </a:prstGeom>
            <a:noFill/>
          </p:spPr>
          <p:txBody>
            <a:bodyPr wrap="square" rtlCol="0" anchor="ctr">
              <a:spAutoFit/>
            </a:bodyPr>
            <a:lstStyle/>
            <a:p>
              <a:r>
                <a:rPr lang="en-US" altLang="ko-KR" sz="1400" b="1">
                  <a:solidFill>
                    <a:schemeClr val="accent1"/>
                  </a:solidFill>
                  <a:cs typeface="Arial" panose="020b0604020202020204" pitchFamily="34" charset="0"/>
                </a:rPr>
                <a:t>Modern PowerPoint</a:t>
              </a:r>
              <a:endParaRPr lang="en-US" altLang="ko-KR" sz="1400" b="1">
                <a:solidFill>
                  <a:schemeClr val="accent1"/>
                </a:solidFill>
                <a:ea typeface="+mj-ea"/>
              </a:endParaRPr>
            </a:p>
          </p:txBody>
        </p:sp>
        <p:sp>
          <p:nvSpPr>
            <p:cNvPr id="40" name="TextBox 164">
              <a:extLst>
                <a:ext uri="{FF2B5EF4-FFF2-40B4-BE49-F238E27FC236}">
                  <a16:creationId xmlns:a16="http://schemas.microsoft.com/office/drawing/2014/main" id="{F965AF1F-8AB1-44DC-A089-3B6539DF349F}"/>
                </a:ext>
              </a:extLst>
            </p:cNvPr>
            <p:cNvSpPr txBox="1"/>
            <p:nvPr/>
          </p:nvSpPr>
          <p:spPr>
            <a:xfrm>
              <a:off x="9150266" y="5684836"/>
              <a:ext cx="2955452" cy="307777"/>
            </a:xfrm>
            <a:prstGeom prst="rect">
              <a:avLst/>
            </a:prstGeom>
            <a:noFill/>
          </p:spPr>
          <p:txBody>
            <a:bodyPr wrap="square" rtlCol="0" anchor="ctr">
              <a:spAutoFit/>
            </a:bodyPr>
            <a:lstStyle/>
            <a:p>
              <a:r>
                <a:rPr lang="en-US" altLang="ko-KR" sz="1400" b="1">
                  <a:solidFill>
                    <a:schemeClr val="accent1"/>
                  </a:solidFill>
                  <a:cs typeface="Arial" panose="020b0604020202020204" pitchFamily="34" charset="0"/>
                </a:rPr>
                <a:t>PowerPoint  Presentation</a:t>
              </a:r>
              <a:endParaRPr lang="en-US" altLang="ko-KR" sz="1400" b="1">
                <a:solidFill>
                  <a:schemeClr val="accent1"/>
                </a:solidFill>
              </a:endParaRPr>
            </a:p>
          </p:txBody>
        </p:sp>
        <p:sp>
          <p:nvSpPr>
            <p:cNvPr id="41" name="TextBox 165">
              <a:extLst>
                <a:ext uri="{FF2B5EF4-FFF2-40B4-BE49-F238E27FC236}">
                  <a16:creationId xmlns:a16="http://schemas.microsoft.com/office/drawing/2014/main" id="{FB0C3B61-2B7F-4C13-8EB6-2F1B041B512A}"/>
                </a:ext>
              </a:extLst>
            </p:cNvPr>
            <p:cNvSpPr txBox="1"/>
            <p:nvPr/>
          </p:nvSpPr>
          <p:spPr>
            <a:xfrm>
              <a:off x="9150266" y="4896557"/>
              <a:ext cx="2955452" cy="307777"/>
            </a:xfrm>
            <a:prstGeom prst="rect">
              <a:avLst/>
            </a:prstGeom>
            <a:noFill/>
          </p:spPr>
          <p:txBody>
            <a:bodyPr wrap="square" rtlCol="0">
              <a:spAutoFit/>
            </a:bodyPr>
            <a:lstStyle/>
            <a:p>
              <a:r>
                <a:rPr lang="en-US" altLang="ko-KR" sz="1400">
                  <a:solidFill>
                    <a:schemeClr val="tx1">
                      <a:lumMod val="75000"/>
                      <a:lumOff val="25000"/>
                    </a:schemeClr>
                  </a:solidFill>
                </a:rPr>
                <a:t>Easy to change colors, photos and Text.</a:t>
              </a:r>
              <a:r>
                <a:rPr lang="ko-KR" altLang="en-US" sz="1400">
                  <a:solidFill>
                    <a:schemeClr val="tx1">
                      <a:lumMod val="75000"/>
                      <a:lumOff val="25000"/>
                    </a:schemeClr>
                  </a:solidFill>
                </a:rPr>
                <a:t> </a:t>
              </a:r>
            </a:p>
          </p:txBody>
        </p:sp>
        <p:sp>
          <p:nvSpPr>
            <p:cNvPr id="42" name="TextBox 166">
              <a:extLst>
                <a:ext uri="{FF2B5EF4-FFF2-40B4-BE49-F238E27FC236}">
                  <a16:creationId xmlns:a16="http://schemas.microsoft.com/office/drawing/2014/main" id="{9500DA6B-3E23-4239-9056-BEA8DD5F5DBF}"/>
                </a:ext>
              </a:extLst>
            </p:cNvPr>
            <p:cNvSpPr txBox="1"/>
            <p:nvPr/>
          </p:nvSpPr>
          <p:spPr>
            <a:xfrm>
              <a:off x="9150266" y="5432335"/>
              <a:ext cx="2955452" cy="307777"/>
            </a:xfrm>
            <a:prstGeom prst="rect">
              <a:avLst/>
            </a:prstGeom>
            <a:noFill/>
          </p:spPr>
          <p:txBody>
            <a:bodyPr wrap="square" rtlCol="0">
              <a:spAutoFit/>
            </a:bodyPr>
            <a:lstStyle/>
            <a:p>
              <a:r>
                <a:rPr lang="en-US" altLang="ko-KR" sz="1400">
                  <a:solidFill>
                    <a:schemeClr val="tx1">
                      <a:lumMod val="75000"/>
                      <a:lumOff val="25000"/>
                    </a:schemeClr>
                  </a:solidFill>
                </a:rPr>
                <a:t>Easy to change colors, photos and Text.</a:t>
              </a:r>
              <a:r>
                <a:rPr lang="ko-KR" altLang="en-US" sz="1400">
                  <a:solidFill>
                    <a:schemeClr val="tx1">
                      <a:lumMod val="75000"/>
                      <a:lumOff val="25000"/>
                    </a:schemeClr>
                  </a:solidFill>
                </a:rPr>
                <a:t> </a:t>
              </a:r>
            </a:p>
          </p:txBody>
        </p:sp>
        <p:sp>
          <p:nvSpPr>
            <p:cNvPr id="43" name="TextBox 167">
              <a:extLst>
                <a:ext uri="{FF2B5EF4-FFF2-40B4-BE49-F238E27FC236}">
                  <a16:creationId xmlns:a16="http://schemas.microsoft.com/office/drawing/2014/main" id="{582C1C1F-CFAF-4231-B560-E2CD554329C5}"/>
                </a:ext>
              </a:extLst>
            </p:cNvPr>
            <p:cNvSpPr txBox="1"/>
            <p:nvPr/>
          </p:nvSpPr>
          <p:spPr>
            <a:xfrm>
              <a:off x="9150266" y="5968111"/>
              <a:ext cx="2955452" cy="307777"/>
            </a:xfrm>
            <a:prstGeom prst="rect">
              <a:avLst/>
            </a:prstGeom>
            <a:noFill/>
          </p:spPr>
          <p:txBody>
            <a:bodyPr wrap="square" rtlCol="0">
              <a:spAutoFit/>
            </a:bodyPr>
            <a:lstStyle/>
            <a:p>
              <a:r>
                <a:rPr lang="en-US" altLang="ko-KR" sz="1400">
                  <a:solidFill>
                    <a:schemeClr val="tx1">
                      <a:lumMod val="75000"/>
                      <a:lumOff val="25000"/>
                    </a:schemeClr>
                  </a:solidFill>
                </a:rPr>
                <a:t>Easy to change colors, photos and Text.</a:t>
              </a:r>
              <a:r>
                <a:rPr lang="ko-KR" altLang="en-US" sz="1400">
                  <a:solidFill>
                    <a:schemeClr val="tx1">
                      <a:lumMod val="75000"/>
                      <a:lumOff val="25000"/>
                    </a:schemeClr>
                  </a:solidFill>
                </a:rPr>
                <a:t> </a:t>
              </a:r>
            </a:p>
          </p:txBody>
        </p:sp>
      </p:grpSp>
      <p:grpSp>
        <p:nvGrpSpPr>
          <p:cNvPr id="46" name="Group 160">
            <a:extLst>
              <a:ext uri="{FF2B5EF4-FFF2-40B4-BE49-F238E27FC236}">
                <a16:creationId xmlns:a16="http://schemas.microsoft.com/office/drawing/2014/main" id="{65EC7855-57D2-4D4A-9EFB-860F96AB8F84}"/>
              </a:ext>
            </a:extLst>
          </p:cNvPr>
          <p:cNvGrpSpPr/>
          <p:nvPr/>
        </p:nvGrpSpPr>
        <p:grpSpPr>
          <a:xfrm>
            <a:off x="810393" y="1519413"/>
            <a:ext cx="3390552" cy="1662609"/>
            <a:chOff x="8764268" y="4613279"/>
            <a:chExt cx="3341450" cy="1662609"/>
          </a:xfrm>
        </p:grpSpPr>
        <p:grpSp>
          <p:nvGrpSpPr>
            <p:cNvPr id="47" name="Group 161">
              <a:extLst>
                <a:ext uri="{FF2B5EF4-FFF2-40B4-BE49-F238E27FC236}">
                  <a16:creationId xmlns:a16="http://schemas.microsoft.com/office/drawing/2014/main" id="{8E161761-DAA4-4B38-A236-28EBB0145920}"/>
                </a:ext>
              </a:extLst>
            </p:cNvPr>
            <p:cNvGrpSpPr/>
            <p:nvPr/>
          </p:nvGrpSpPr>
          <p:grpSpPr>
            <a:xfrm>
              <a:off x="8764268" y="4670949"/>
              <a:ext cx="276999" cy="276999"/>
              <a:chOff x="2411760" y="3606832"/>
              <a:chExt cx="206152" cy="206152"/>
            </a:xfrm>
          </p:grpSpPr>
          <p:sp>
            <p:nvSpPr>
              <p:cNvPr id="54" name="Oval 168">
                <a:extLst>
                  <a:ext uri="{FF2B5EF4-FFF2-40B4-BE49-F238E27FC236}">
                    <a16:creationId xmlns:a16="http://schemas.microsoft.com/office/drawing/2014/main" id="{A5B942FE-24DE-4650-A525-608AA2C2D7CE}"/>
                  </a:ext>
                </a:extLst>
              </p:cNvPr>
              <p:cNvSpPr/>
              <p:nvPr/>
            </p:nvSpPr>
            <p:spPr>
              <a:xfrm>
                <a:off x="2411760" y="3606832"/>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a typeface="+mj-ea"/>
                </a:endParaRPr>
              </a:p>
            </p:txBody>
          </p:sp>
          <p:sp>
            <p:nvSpPr>
              <p:cNvPr id="55" name="Chevron 60">
                <a:extLst>
                  <a:ext uri="{FF2B5EF4-FFF2-40B4-BE49-F238E27FC236}">
                    <a16:creationId xmlns:a16="http://schemas.microsoft.com/office/drawing/2014/main" id="{7050E37E-CF40-466D-A130-4C2A18CBB43B}"/>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solidFill>
                    <a:schemeClr val="tx1">
                      <a:lumMod val="75000"/>
                      <a:lumOff val="25000"/>
                    </a:schemeClr>
                  </a:solidFill>
                  <a:ea typeface="+mj-ea"/>
                </a:endParaRPr>
              </a:p>
            </p:txBody>
          </p:sp>
        </p:grpSp>
        <p:sp>
          <p:nvSpPr>
            <p:cNvPr id="48" name="TextBox 162">
              <a:extLst>
                <a:ext uri="{FF2B5EF4-FFF2-40B4-BE49-F238E27FC236}">
                  <a16:creationId xmlns:a16="http://schemas.microsoft.com/office/drawing/2014/main" id="{66790A12-5524-46DB-9234-ADF2B2DCAD56}"/>
                </a:ext>
              </a:extLst>
            </p:cNvPr>
            <p:cNvSpPr txBox="1"/>
            <p:nvPr/>
          </p:nvSpPr>
          <p:spPr>
            <a:xfrm>
              <a:off x="9150264" y="4613279"/>
              <a:ext cx="2955452" cy="307777"/>
            </a:xfrm>
            <a:prstGeom prst="rect">
              <a:avLst/>
            </a:prstGeom>
            <a:noFill/>
          </p:spPr>
          <p:txBody>
            <a:bodyPr wrap="square" rtlCol="0" anchor="ctr">
              <a:spAutoFit/>
            </a:bodyPr>
            <a:lstStyle/>
            <a:p>
              <a:r>
                <a:rPr lang="en-US" altLang="ko-KR" sz="1400" b="1">
                  <a:solidFill>
                    <a:schemeClr val="accent1"/>
                  </a:solidFill>
                  <a:cs typeface="Arial" panose="020b0604020202020204" pitchFamily="34" charset="0"/>
                </a:rPr>
                <a:t>Simply Presentation</a:t>
              </a:r>
              <a:endParaRPr lang="en-US" altLang="ko-KR" sz="1400" b="1">
                <a:solidFill>
                  <a:schemeClr val="accent1"/>
                </a:solidFill>
                <a:ea typeface="+mj-ea"/>
              </a:endParaRPr>
            </a:p>
          </p:txBody>
        </p:sp>
        <p:sp>
          <p:nvSpPr>
            <p:cNvPr id="49" name="TextBox 163">
              <a:extLst>
                <a:ext uri="{FF2B5EF4-FFF2-40B4-BE49-F238E27FC236}">
                  <a16:creationId xmlns:a16="http://schemas.microsoft.com/office/drawing/2014/main" id="{95E7ABFD-47EA-466F-B238-EAD2D1DF10FF}"/>
                </a:ext>
              </a:extLst>
            </p:cNvPr>
            <p:cNvSpPr txBox="1"/>
            <p:nvPr/>
          </p:nvSpPr>
          <p:spPr>
            <a:xfrm>
              <a:off x="9150266" y="5149057"/>
              <a:ext cx="2955452" cy="307777"/>
            </a:xfrm>
            <a:prstGeom prst="rect">
              <a:avLst/>
            </a:prstGeom>
            <a:noFill/>
          </p:spPr>
          <p:txBody>
            <a:bodyPr wrap="square" rtlCol="0" anchor="ctr">
              <a:spAutoFit/>
            </a:bodyPr>
            <a:lstStyle/>
            <a:p>
              <a:r>
                <a:rPr lang="en-US" altLang="ko-KR" sz="1400" b="1">
                  <a:solidFill>
                    <a:schemeClr val="accent1"/>
                  </a:solidFill>
                  <a:cs typeface="Arial" panose="020b0604020202020204" pitchFamily="34" charset="0"/>
                </a:rPr>
                <a:t>Modern PowerPoint</a:t>
              </a:r>
              <a:endParaRPr lang="en-US" altLang="ko-KR" sz="1400" b="1">
                <a:solidFill>
                  <a:schemeClr val="accent1"/>
                </a:solidFill>
                <a:ea typeface="+mj-ea"/>
              </a:endParaRPr>
            </a:p>
          </p:txBody>
        </p:sp>
        <p:sp>
          <p:nvSpPr>
            <p:cNvPr id="50" name="TextBox 164">
              <a:extLst>
                <a:ext uri="{FF2B5EF4-FFF2-40B4-BE49-F238E27FC236}">
                  <a16:creationId xmlns:a16="http://schemas.microsoft.com/office/drawing/2014/main" id="{C097BE1D-F4F3-4A99-8B21-D05254089DC1}"/>
                </a:ext>
              </a:extLst>
            </p:cNvPr>
            <p:cNvSpPr txBox="1"/>
            <p:nvPr/>
          </p:nvSpPr>
          <p:spPr>
            <a:xfrm>
              <a:off x="9150266" y="5684836"/>
              <a:ext cx="2955452" cy="307777"/>
            </a:xfrm>
            <a:prstGeom prst="rect">
              <a:avLst/>
            </a:prstGeom>
            <a:noFill/>
          </p:spPr>
          <p:txBody>
            <a:bodyPr wrap="square" rtlCol="0" anchor="ctr">
              <a:spAutoFit/>
            </a:bodyPr>
            <a:lstStyle/>
            <a:p>
              <a:r>
                <a:rPr lang="en-US" altLang="ko-KR" sz="1400" b="1">
                  <a:solidFill>
                    <a:schemeClr val="accent1"/>
                  </a:solidFill>
                  <a:cs typeface="Arial" panose="020b0604020202020204" pitchFamily="34" charset="0"/>
                </a:rPr>
                <a:t>PowerPoint  Presentation</a:t>
              </a:r>
              <a:endParaRPr lang="en-US" altLang="ko-KR" sz="1400" b="1">
                <a:solidFill>
                  <a:schemeClr val="accent1"/>
                </a:solidFill>
              </a:endParaRPr>
            </a:p>
          </p:txBody>
        </p:sp>
        <p:sp>
          <p:nvSpPr>
            <p:cNvPr id="51" name="TextBox 165">
              <a:extLst>
                <a:ext uri="{FF2B5EF4-FFF2-40B4-BE49-F238E27FC236}">
                  <a16:creationId xmlns:a16="http://schemas.microsoft.com/office/drawing/2014/main" id="{962905DE-3959-4A2B-B9B5-B126CD0DBCA6}"/>
                </a:ext>
              </a:extLst>
            </p:cNvPr>
            <p:cNvSpPr txBox="1"/>
            <p:nvPr/>
          </p:nvSpPr>
          <p:spPr>
            <a:xfrm>
              <a:off x="9150266" y="4896557"/>
              <a:ext cx="2955452" cy="307777"/>
            </a:xfrm>
            <a:prstGeom prst="rect">
              <a:avLst/>
            </a:prstGeom>
            <a:noFill/>
          </p:spPr>
          <p:txBody>
            <a:bodyPr wrap="square" rtlCol="0">
              <a:spAutoFit/>
            </a:bodyPr>
            <a:lstStyle/>
            <a:p>
              <a:r>
                <a:rPr lang="en-US" altLang="ko-KR" sz="1400">
                  <a:solidFill>
                    <a:schemeClr val="tx1">
                      <a:lumMod val="75000"/>
                      <a:lumOff val="25000"/>
                    </a:schemeClr>
                  </a:solidFill>
                </a:rPr>
                <a:t>Easy to change colors, photos and Text.</a:t>
              </a:r>
              <a:r>
                <a:rPr lang="ko-KR" altLang="en-US" sz="1400">
                  <a:solidFill>
                    <a:schemeClr val="tx1">
                      <a:lumMod val="75000"/>
                      <a:lumOff val="25000"/>
                    </a:schemeClr>
                  </a:solidFill>
                </a:rPr>
                <a:t> </a:t>
              </a:r>
            </a:p>
          </p:txBody>
        </p:sp>
        <p:sp>
          <p:nvSpPr>
            <p:cNvPr id="52" name="TextBox 166">
              <a:extLst>
                <a:ext uri="{FF2B5EF4-FFF2-40B4-BE49-F238E27FC236}">
                  <a16:creationId xmlns:a16="http://schemas.microsoft.com/office/drawing/2014/main" id="{C94D1923-B0FB-4DE2-823B-418479849E62}"/>
                </a:ext>
              </a:extLst>
            </p:cNvPr>
            <p:cNvSpPr txBox="1"/>
            <p:nvPr/>
          </p:nvSpPr>
          <p:spPr>
            <a:xfrm>
              <a:off x="9150266" y="5432335"/>
              <a:ext cx="2955452" cy="307777"/>
            </a:xfrm>
            <a:prstGeom prst="rect">
              <a:avLst/>
            </a:prstGeom>
            <a:noFill/>
          </p:spPr>
          <p:txBody>
            <a:bodyPr wrap="square" rtlCol="0">
              <a:spAutoFit/>
            </a:bodyPr>
            <a:lstStyle/>
            <a:p>
              <a:r>
                <a:rPr lang="en-US" altLang="ko-KR" sz="1400">
                  <a:solidFill>
                    <a:schemeClr val="tx1">
                      <a:lumMod val="75000"/>
                      <a:lumOff val="25000"/>
                    </a:schemeClr>
                  </a:solidFill>
                </a:rPr>
                <a:t>Easy to change colors, photos and Text.</a:t>
              </a:r>
              <a:r>
                <a:rPr lang="ko-KR" altLang="en-US" sz="1400">
                  <a:solidFill>
                    <a:schemeClr val="tx1">
                      <a:lumMod val="75000"/>
                      <a:lumOff val="25000"/>
                    </a:schemeClr>
                  </a:solidFill>
                </a:rPr>
                <a:t> </a:t>
              </a:r>
            </a:p>
          </p:txBody>
        </p:sp>
        <p:sp>
          <p:nvSpPr>
            <p:cNvPr id="53" name="TextBox 167">
              <a:extLst>
                <a:ext uri="{FF2B5EF4-FFF2-40B4-BE49-F238E27FC236}">
                  <a16:creationId xmlns:a16="http://schemas.microsoft.com/office/drawing/2014/main" id="{5EB51425-708B-4066-9676-12CB35506279}"/>
                </a:ext>
              </a:extLst>
            </p:cNvPr>
            <p:cNvSpPr txBox="1"/>
            <p:nvPr/>
          </p:nvSpPr>
          <p:spPr>
            <a:xfrm>
              <a:off x="9150266" y="5968111"/>
              <a:ext cx="2955452" cy="307777"/>
            </a:xfrm>
            <a:prstGeom prst="rect">
              <a:avLst/>
            </a:prstGeom>
            <a:noFill/>
          </p:spPr>
          <p:txBody>
            <a:bodyPr wrap="square" rtlCol="0">
              <a:spAutoFit/>
            </a:bodyPr>
            <a:lstStyle/>
            <a:p>
              <a:r>
                <a:rPr lang="en-US" altLang="ko-KR" sz="1400">
                  <a:solidFill>
                    <a:schemeClr val="tx1">
                      <a:lumMod val="75000"/>
                      <a:lumOff val="25000"/>
                    </a:schemeClr>
                  </a:solidFill>
                </a:rPr>
                <a:t>Easy to change colors, photos and Text.</a:t>
              </a:r>
              <a:r>
                <a:rPr lang="ko-KR" altLang="en-US" sz="1400">
                  <a:solidFill>
                    <a:schemeClr val="tx1">
                      <a:lumMod val="75000"/>
                      <a:lumOff val="25000"/>
                    </a:schemeClr>
                  </a:solidFill>
                </a:rPr>
                <a:t> </a:t>
              </a:r>
            </a:p>
          </p:txBody>
        </p:sp>
      </p:grpSp>
      <p:sp>
        <p:nvSpPr>
          <p:cNvPr id="2" name="Forma libre: forma 1">
            <a:extLst>
              <a:ext uri="{FF2B5EF4-FFF2-40B4-BE49-F238E27FC236}">
                <a16:creationId xmlns:a16="http://schemas.microsoft.com/office/drawing/2014/main" id="{04C6DABA-0FA0-FEC3-F5A2-8BA71EC4270D}"/>
              </a:ext>
            </a:extLst>
          </p:cNvPr>
          <p:cNvSpPr/>
          <p:nvPr/>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3" name="Rectangle 14">
            <a:extLst>
              <a:ext uri="{FF2B5EF4-FFF2-40B4-BE49-F238E27FC236}">
                <a16:creationId xmlns:a16="http://schemas.microsoft.com/office/drawing/2014/main" id="{151DF29E-26F3-451C-3808-93F7802D6EE3}"/>
              </a:ext>
            </a:extLst>
          </p:cNvPr>
          <p:cNvSpPr/>
          <p:nvPr/>
        </p:nvSpPr>
        <p:spPr>
          <a:xfrm>
            <a:off x="284205" y="736108"/>
            <a:ext cx="223796" cy="6121892"/>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ángulo 4">
            <a:extLst>
              <a:ext uri="{FF2B5EF4-FFF2-40B4-BE49-F238E27FC236}">
                <a16:creationId xmlns:a16="http://schemas.microsoft.com/office/drawing/2014/main" id="{9FA23BF4-DF5F-F2F3-56BF-18FD3772412C}"/>
              </a:ext>
            </a:extLst>
          </p:cNvPr>
          <p:cNvSpPr/>
          <p:nvPr/>
        </p:nvSpPr>
        <p:spPr>
          <a:xfrm>
            <a:off x="1195989" y="79600"/>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Imagen 5">
            <a:extLst>
              <a:ext uri="{FF2B5EF4-FFF2-40B4-BE49-F238E27FC236}">
                <a16:creationId xmlns:a16="http://schemas.microsoft.com/office/drawing/2014/main" id="{6CAE1E2A-99ED-1A9E-42C5-F1B5E2134E15}"/>
              </a:ext>
            </a:extLst>
          </p:cNvPr>
          <p:cNvPicPr>
            <a:picLocks noChangeAspect="1"/>
          </p:cNvPicPr>
          <p:nvPr/>
        </p:nvPicPr>
        <p:blipFill>
          <a:blip r:embed="rId3">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pic>
        <p:nvPicPr>
          <p:cNvPr id="2053" name="Imagen 2052">
            <a:extLst>
              <a:ext uri="{FF2B5EF4-FFF2-40B4-BE49-F238E27FC236}">
                <a16:creationId xmlns:a16="http://schemas.microsoft.com/office/drawing/2014/main" id="{4CD44671-3487-42F2-71E8-1588FBED3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9686" y="4928211"/>
            <a:ext cx="2083428" cy="1785795"/>
          </a:xfrm>
          <a:prstGeom prst="rect">
            <a:avLst/>
          </a:prstGeom>
        </p:spPr>
      </p:pic>
      <p:pic>
        <p:nvPicPr>
          <p:cNvPr id="17410" name="Picture 2" descr="Free ai generated chef cooking illustration">
            <a:extLst>
              <a:ext uri="{FF2B5EF4-FFF2-40B4-BE49-F238E27FC236}">
                <a16:creationId xmlns:a16="http://schemas.microsoft.com/office/drawing/2014/main" id="{FA924D21-E5F6-768B-C579-1D3EB3F06CB1}"/>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4594" r="4594"/>
          <a:stretch>
            <a:fillRect/>
          </a:stretch>
        </p:blipFill>
        <p:spPr bwMode="auto">
          <a:xfrm>
            <a:off x="4178300" y="512763"/>
            <a:ext cx="318135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76770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000000"/>
        </a:solidFill>
        <a:effectLst/>
      </p:bgPr>
    </p:bg>
    <p:spTree>
      <p:nvGrpSpPr>
        <p:cNvPr id="1" name=""/>
        <p:cNvGrpSpPr/>
        <p:nvPr/>
      </p:nvGrpSpPr>
      <p:grpSpPr>
        <a:xfrm>
          <a:off x="0" y="0"/>
          <a:ext cx="0" cy="0"/>
        </a:xfrm>
      </p:grpSpPr>
      <p:pic>
        <p:nvPicPr>
          <p:cNvPr id="2" name="Imagen 1">
            <a:extLst>
              <a:ext uri="{FF2B5EF4-FFF2-40B4-BE49-F238E27FC236}">
                <a16:creationId xmlns:a16="http://schemas.microsoft.com/office/drawing/2014/main" id="{1675C3AD-2EDF-2B7F-BBEE-A89E9EE1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797143" cy="6858000"/>
          </a:xfrm>
          <a:prstGeom prst="rect">
            <a:avLst/>
          </a:prstGeom>
        </p:spPr>
      </p:pic>
      <p:sp>
        <p:nvSpPr>
          <p:cNvPr id="3" name="Rectangle 11">
            <a:extLst>
              <a:ext uri="{FF2B5EF4-FFF2-40B4-BE49-F238E27FC236}">
                <a16:creationId xmlns:a16="http://schemas.microsoft.com/office/drawing/2014/main" id="{4EFC4BAC-3241-A18F-FA8F-D6FAC43DF237}"/>
              </a:ext>
            </a:extLst>
          </p:cNvPr>
          <p:cNvSpPr/>
          <p:nvPr/>
        </p:nvSpPr>
        <p:spPr>
          <a:xfrm>
            <a:off x="6724651" y="2034570"/>
            <a:ext cx="5467350" cy="1446550"/>
          </a:xfrm>
          <a:prstGeom prst="rect">
            <a:avLst/>
          </a:prstGeom>
        </p:spPr>
        <p:txBody>
          <a:bodyPr wrap="square">
            <a:spAutoFit/>
          </a:bodyPr>
          <a:lstStyle/>
          <a:p>
            <a:r>
              <a:rPr lang="en-US" sz="8800" b="1" noProof="1">
                <a:ln w="28575">
                  <a:solidFill>
                    <a:srgbClr val="018352"/>
                  </a:solidFill>
                </a:ln>
                <a:noFill/>
                <a:latin typeface="Microsoft YaHei" panose="020b0503020204020204" pitchFamily="34" charset="-122"/>
                <a:ea typeface="Microsoft YaHei" panose="020b0503020204020204" pitchFamily="34" charset="-122"/>
                <a:cs typeface="Lato Black" panose="020f0502020204030203" pitchFamily="34" charset="0"/>
              </a:rPr>
              <a:t>THANKS!</a:t>
            </a:r>
          </a:p>
        </p:txBody>
      </p:sp>
      <p:sp>
        <p:nvSpPr>
          <p:cNvPr id="4" name="TextBox 4">
            <a:extLst>
              <a:ext uri="{FF2B5EF4-FFF2-40B4-BE49-F238E27FC236}">
                <a16:creationId xmlns:a16="http://schemas.microsoft.com/office/drawing/2014/main" id="{BD151AD4-30CE-33C0-AB19-4F43A3E97B12}"/>
              </a:ext>
            </a:extLst>
          </p:cNvPr>
          <p:cNvSpPr txBox="1"/>
          <p:nvPr/>
        </p:nvSpPr>
        <p:spPr>
          <a:xfrm>
            <a:off x="7645406" y="3699071"/>
            <a:ext cx="3843709" cy="738664"/>
          </a:xfrm>
          <a:prstGeom prst="rect">
            <a:avLst/>
          </a:prstGeom>
          <a:noFill/>
        </p:spPr>
        <p:txBody>
          <a:bodyPr wrap="square" rtlCol="0">
            <a:spAutoFit/>
          </a:bodyPr>
          <a:lstStyle/>
          <a:p>
            <a:pPr algn="ctr"/>
            <a:r>
              <a:rPr lang="en-US" altLang="ko-KR" sz="1400" noProof="1">
                <a:solidFill>
                  <a:schemeClr val="bg1"/>
                </a:solidFill>
                <a:latin typeface="Microsoft YaHei" panose="020b0503020204020204" pitchFamily="34" charset="-122"/>
                <a:ea typeface="Microsoft YaHei" panose="020b0503020204020204" pitchFamily="34" charset="-122"/>
              </a:rPr>
              <a:t>Lorem ipsum dolor sit amet, consectetur adipiscing elit. Etiam aliquet eu mi quis lacinia</a:t>
            </a:r>
            <a:endParaRPr lang="en-US" altLang="ko-KR" sz="1400" noProof="1">
              <a:solidFill>
                <a:schemeClr val="bg1"/>
              </a:solidFill>
              <a:latin typeface="Microsoft YaHei" panose="020b0503020204020204" pitchFamily="34" charset="-122"/>
            </a:endParaRPr>
          </a:p>
        </p:txBody>
      </p:sp>
      <p:sp>
        <p:nvSpPr>
          <p:cNvPr id="5" name="TextBox 6">
            <a:extLst>
              <a:ext uri="{FF2B5EF4-FFF2-40B4-BE49-F238E27FC236}">
                <a16:creationId xmlns:a16="http://schemas.microsoft.com/office/drawing/2014/main" id="{E679C377-7178-0F69-4509-4DADE685AF9A}"/>
              </a:ext>
            </a:extLst>
          </p:cNvPr>
          <p:cNvSpPr txBox="1"/>
          <p:nvPr/>
        </p:nvSpPr>
        <p:spPr>
          <a:xfrm>
            <a:off x="7493000" y="4452007"/>
            <a:ext cx="4204546" cy="400110"/>
          </a:xfrm>
          <a:prstGeom prst="rect">
            <a:avLst/>
          </a:prstGeom>
          <a:noFill/>
        </p:spPr>
        <p:txBody>
          <a:bodyPr wrap="square" rtlCol="0" anchor="ctr" anchorCtr="0">
            <a:spAutoFit/>
          </a:bodyPr>
          <a:lstStyle>
            <a:defPPr>
              <a:defRPr lang="ko-KR"/>
            </a:defPPr>
            <a:lvl1pPr>
              <a:defRPr>
                <a:solidFill>
                  <a:srgbClr val="0B0202"/>
                </a:solidFill>
                <a:cs typeface="Arial" panose="020b0604020202020204" pitchFamily="34" charset="0"/>
              </a:defRPr>
            </a:lvl1pPr>
          </a:lstStyle>
          <a:p>
            <a:pPr algn="ctr"/>
            <a:r>
              <a:rPr lang="en-US" altLang="ko-KR" sz="2000">
                <a:solidFill>
                  <a:schemeClr val="bg1"/>
                </a:solidFill>
              </a:rPr>
              <a:t>Free Template</a:t>
            </a:r>
            <a:endParaRPr lang="ko-KR" altLang="en-US" sz="2000">
              <a:solidFill>
                <a:schemeClr val="bg1"/>
              </a:solidFill>
            </a:endParaRPr>
          </a:p>
        </p:txBody>
      </p:sp>
      <p:grpSp>
        <p:nvGrpSpPr>
          <p:cNvPr id="6" name="Gráfico 10">
            <a:extLst>
              <a:ext uri="{FF2B5EF4-FFF2-40B4-BE49-F238E27FC236}">
                <a16:creationId xmlns:a16="http://schemas.microsoft.com/office/drawing/2014/main" id="{283FC640-EF1B-75D4-C1F4-C0A39A995828}"/>
              </a:ext>
            </a:extLst>
          </p:cNvPr>
          <p:cNvGrpSpPr/>
          <p:nvPr/>
        </p:nvGrpSpPr>
        <p:grpSpPr>
          <a:xfrm>
            <a:off x="7885634" y="1140837"/>
            <a:ext cx="703395" cy="703395"/>
            <a:chOff x="627235" y="5458033"/>
            <a:chExt cx="849367" cy="849367"/>
          </a:xfrm>
          <a:solidFill>
            <a:srgbClr val="00BFF3"/>
          </a:solidFill>
        </p:grpSpPr>
        <p:sp>
          <p:nvSpPr>
            <p:cNvPr id="7" name="Forma libre: forma 6">
              <a:extLst>
                <a:ext uri="{FF2B5EF4-FFF2-40B4-BE49-F238E27FC236}">
                  <a16:creationId xmlns:a16="http://schemas.microsoft.com/office/drawing/2014/main" id="{C8DBF8D0-201A-3B35-D342-5156D9DB0168}"/>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8" name="Forma libre: forma 7">
              <a:extLst>
                <a:ext uri="{FF2B5EF4-FFF2-40B4-BE49-F238E27FC236}">
                  <a16:creationId xmlns:a16="http://schemas.microsoft.com/office/drawing/2014/main" id="{035B11A6-B501-0F67-DCF1-83B1BCD9C9B2}"/>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018352"/>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
        <p:nvSpPr>
          <p:cNvPr id="9" name="TextBox 59">
            <a:extLst>
              <a:ext uri="{FF2B5EF4-FFF2-40B4-BE49-F238E27FC236}">
                <a16:creationId xmlns:a16="http://schemas.microsoft.com/office/drawing/2014/main" id="{C8011BA4-5000-6F9A-2700-5B440B7E2B67}"/>
              </a:ext>
            </a:extLst>
          </p:cNvPr>
          <p:cNvSpPr txBox="1"/>
          <p:nvPr/>
        </p:nvSpPr>
        <p:spPr>
          <a:xfrm>
            <a:off x="8250239" y="1353406"/>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pic>
        <p:nvPicPr>
          <p:cNvPr id="24" name="Imagen 23">
            <a:extLst>
              <a:ext uri="{FF2B5EF4-FFF2-40B4-BE49-F238E27FC236}">
                <a16:creationId xmlns:a16="http://schemas.microsoft.com/office/drawing/2014/main" id="{151B2E91-6587-3F92-5394-025CB01F53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932" y="4824265"/>
            <a:ext cx="2083428" cy="1785795"/>
          </a:xfrm>
          <a:prstGeom prst="rect">
            <a:avLst/>
          </a:prstGeom>
        </p:spPr>
      </p:pic>
    </p:spTree>
    <p:extLst>
      <p:ext uri="{BB962C8B-B14F-4D97-AF65-F5344CB8AC3E}">
        <p14:creationId xmlns:p14="http://schemas.microsoft.com/office/powerpoint/2010/main" val="389474084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3">
            <a:extLst>
              <a:ext uri="{FF2B5EF4-FFF2-40B4-BE49-F238E27FC236}">
                <a16:creationId xmlns:a16="http://schemas.microsoft.com/office/drawing/2014/main" id="{38432307-4341-D11B-A9D9-7B687530A896}"/>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4" name="TextBox 5">
            <a:extLst>
              <a:ext uri="{FF2B5EF4-FFF2-40B4-BE49-F238E27FC236}">
                <a16:creationId xmlns:a16="http://schemas.microsoft.com/office/drawing/2014/main" id="{9F894E7E-3B84-1C0E-EC63-A967949C2532}"/>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5" name="TextBox 6">
            <a:extLst>
              <a:ext uri="{FF2B5EF4-FFF2-40B4-BE49-F238E27FC236}">
                <a16:creationId xmlns:a16="http://schemas.microsoft.com/office/drawing/2014/main" id="{823B5DC2-4BDE-351E-AA6D-BD920CD03653}"/>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10">
            <a:extLst>
              <a:ext uri="{FF2B5EF4-FFF2-40B4-BE49-F238E27FC236}">
                <a16:creationId xmlns:a16="http://schemas.microsoft.com/office/drawing/2014/main" id="{349BB4D7-9807-F9B2-8164-77764D60768E}"/>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7" name="TextBox 11">
            <a:extLst>
              <a:ext uri="{FF2B5EF4-FFF2-40B4-BE49-F238E27FC236}">
                <a16:creationId xmlns:a16="http://schemas.microsoft.com/office/drawing/2014/main" id="{39D10942-567F-6FC4-750C-8113FDCB0797}"/>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8" name="TextBox 12">
            <a:extLst>
              <a:ext uri="{FF2B5EF4-FFF2-40B4-BE49-F238E27FC236}">
                <a16:creationId xmlns:a16="http://schemas.microsoft.com/office/drawing/2014/main" id="{E3DF3D68-DFD2-B7AE-5D3D-AD9570CF3A74}"/>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9" name="TextBox 11">
            <a:extLst>
              <a:ext uri="{FF2B5EF4-FFF2-40B4-BE49-F238E27FC236}">
                <a16:creationId xmlns:a16="http://schemas.microsoft.com/office/drawing/2014/main" id="{5193AC3B-B552-731A-16E0-7E3BDDD0F9ED}"/>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0" name="TextBox 12">
            <a:extLst>
              <a:ext uri="{FF2B5EF4-FFF2-40B4-BE49-F238E27FC236}">
                <a16:creationId xmlns:a16="http://schemas.microsoft.com/office/drawing/2014/main" id="{989DFB0E-C80E-4DC2-5708-5D5F33010419}"/>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067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67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067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67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067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67C0"/>
                </a:solidFill>
                <a:latin typeface="Roboto" panose="02000000000000000000" pitchFamily="2" charset="0"/>
                <a:ea typeface="Roboto" panose="02000000000000000000" pitchFamily="2" charset="0"/>
                <a:cs typeface="Roboto" panose="02000000000000000000" pitchFamily="2" charset="0"/>
              </a:rPr>
              <a:t> </a:t>
            </a:r>
          </a:p>
        </p:txBody>
      </p:sp>
      <p:sp>
        <p:nvSpPr>
          <p:cNvPr id="11" name="Rectángulo 10">
            <a:extLst>
              <a:ext uri="{FF2B5EF4-FFF2-40B4-BE49-F238E27FC236}">
                <a16:creationId xmlns:a16="http://schemas.microsoft.com/office/drawing/2014/main" id="{BFBE9779-99CE-C18B-3AE6-FB549D34D66A}"/>
              </a:ext>
            </a:extLst>
          </p:cNvPr>
          <p:cNvSpPr/>
          <p:nvPr/>
        </p:nvSpPr>
        <p:spPr>
          <a:xfrm>
            <a:off x="293273" y="272144"/>
            <a:ext cx="11605453" cy="6356034"/>
          </a:xfrm>
          <a:prstGeom prst="rect">
            <a:avLst/>
          </a:prstGeom>
          <a:noFill/>
          <a:ln w="57150">
            <a:solidFill>
              <a:srgbClr val="014F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513394015"/>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4" descr="Día de la Independencia de Nigeria">
            <a:extLst>
              <a:ext uri="{FF2B5EF4-FFF2-40B4-BE49-F238E27FC236}">
                <a16:creationId xmlns:a16="http://schemas.microsoft.com/office/drawing/2014/main" id="{31F67848-FC90-7356-424E-51D41546F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875" b="21875"/>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21">
            <a:extLst>
              <a:ext uri="{FF2B5EF4-FFF2-40B4-BE49-F238E27FC236}">
                <a16:creationId xmlns:a16="http://schemas.microsoft.com/office/drawing/2014/main" id="{08F8FDC8-2FF4-32C5-C834-24CDFE8BE2AD}"/>
              </a:ext>
            </a:extLst>
          </p:cNvPr>
          <p:cNvSpPr/>
          <p:nvPr/>
        </p:nvSpPr>
        <p:spPr>
          <a:xfrm>
            <a:off x="3008432" y="2247385"/>
            <a:ext cx="5811718" cy="3027821"/>
          </a:xfrm>
          <a:custGeom>
            <a:gdLst>
              <a:gd name="connsiteX0" fmla="*/ 0 w 5811718"/>
              <a:gd name="connsiteY0" fmla="*/ 0 h 3027821"/>
              <a:gd name="connsiteX1" fmla="*/ 4935418 w 5811718"/>
              <a:gd name="connsiteY1" fmla="*/ 323850 h 3027821"/>
              <a:gd name="connsiteX2" fmla="*/ 5811718 w 5811718"/>
              <a:gd name="connsiteY2" fmla="*/ 3027821 h 3027821"/>
              <a:gd name="connsiteX3" fmla="*/ 0 w 5811718"/>
              <a:gd name="connsiteY3" fmla="*/ 3027821 h 3027821"/>
              <a:gd name="connsiteX4" fmla="*/ 0 w 5811718"/>
              <a:gd name="connsiteY4" fmla="*/ 0 h 3027821"/>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11718" h="3027821">
                <a:moveTo>
                  <a:pt x="0" y="0"/>
                </a:moveTo>
                <a:cubicBezTo>
                  <a:pt x="1645139" y="107950"/>
                  <a:pt x="3404579" y="63500"/>
                  <a:pt x="4935418" y="323850"/>
                </a:cubicBezTo>
                <a:cubicBezTo>
                  <a:pt x="5824418" y="1174374"/>
                  <a:pt x="5570418" y="2082047"/>
                  <a:pt x="5811718" y="3027821"/>
                </a:cubicBezTo>
                <a:lnTo>
                  <a:pt x="0" y="3027821"/>
                </a:lnTo>
                <a:lnTo>
                  <a:pt x="0" y="0"/>
                </a:lnTo>
                <a:close/>
              </a:path>
            </a:pathLst>
          </a:cu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 name="Imagen 3">
            <a:extLst>
              <a:ext uri="{FF2B5EF4-FFF2-40B4-BE49-F238E27FC236}">
                <a16:creationId xmlns:a16="http://schemas.microsoft.com/office/drawing/2014/main" id="{C24D26A9-FAB8-BAEE-D5F0-C7F036E93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300" y="0"/>
            <a:ext cx="4911100" cy="6858000"/>
          </a:xfrm>
          <a:prstGeom prst="rect">
            <a:avLst/>
          </a:prstGeom>
        </p:spPr>
      </p:pic>
      <p:sp>
        <p:nvSpPr>
          <p:cNvPr id="9" name="Freeform: Shape 6">
            <a:extLst>
              <a:ext uri="{FF2B5EF4-FFF2-40B4-BE49-F238E27FC236}">
                <a16:creationId xmlns:a16="http://schemas.microsoft.com/office/drawing/2014/main" id="{D5F07271-1642-C32B-81FE-0ED0FB51C0E6}"/>
              </a:ext>
            </a:extLst>
          </p:cNvPr>
          <p:cNvSpPr/>
          <p:nvPr/>
        </p:nvSpPr>
        <p:spPr>
          <a:xfrm>
            <a:off x="4991101" y="5110006"/>
            <a:ext cx="7200900" cy="1402676"/>
          </a:xfrm>
          <a:custGeom>
            <a:gdLst>
              <a:gd name="connsiteX0" fmla="*/ 701338 w 6522401"/>
              <a:gd name="connsiteY0" fmla="*/ 0 h 1402676"/>
              <a:gd name="connsiteX1" fmla="*/ 6522401 w 6522401"/>
              <a:gd name="connsiteY1" fmla="*/ 0 h 1402676"/>
              <a:gd name="connsiteX2" fmla="*/ 6522401 w 6522401"/>
              <a:gd name="connsiteY2" fmla="*/ 1402676 h 1402676"/>
              <a:gd name="connsiteX3" fmla="*/ 701338 w 6522401"/>
              <a:gd name="connsiteY3" fmla="*/ 1402676 h 1402676"/>
              <a:gd name="connsiteX4" fmla="*/ 0 w 6522401"/>
              <a:gd name="connsiteY4" fmla="*/ 701338 h 1402676"/>
              <a:gd name="connsiteX5" fmla="*/ 701338 w 6522401"/>
              <a:gd name="connsiteY5" fmla="*/ 0 h 1402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22401" h="1402676">
                <a:moveTo>
                  <a:pt x="701338" y="0"/>
                </a:moveTo>
                <a:lnTo>
                  <a:pt x="6522401" y="0"/>
                </a:lnTo>
                <a:lnTo>
                  <a:pt x="6522401" y="1402676"/>
                </a:lnTo>
                <a:lnTo>
                  <a:pt x="701338" y="1402676"/>
                </a:lnTo>
                <a:cubicBezTo>
                  <a:pt x="314000" y="1402676"/>
                  <a:pt x="0" y="1088676"/>
                  <a:pt x="0" y="701338"/>
                </a:cubicBezTo>
                <a:cubicBezTo>
                  <a:pt x="0" y="314000"/>
                  <a:pt x="314000" y="0"/>
                  <a:pt x="701338" y="0"/>
                </a:cubicBezTo>
                <a:close/>
              </a:path>
            </a:pathLst>
          </a:custGeom>
          <a:gradFill>
            <a:gsLst>
              <a:gs pos="0">
                <a:srgbClr val="018352">
                  <a:alpha val="0"/>
                </a:srgbClr>
              </a:gs>
              <a:gs pos="48000">
                <a:srgbClr val="015C4E"/>
              </a:gs>
              <a:gs pos="99000">
                <a:srgbClr val="0183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TextBox 8">
            <a:extLst>
              <a:ext uri="{FF2B5EF4-FFF2-40B4-BE49-F238E27FC236}">
                <a16:creationId xmlns:a16="http://schemas.microsoft.com/office/drawing/2014/main" id="{BA14A292-0CF5-B3DB-9529-23C5ECB06FC3}"/>
              </a:ext>
            </a:extLst>
          </p:cNvPr>
          <p:cNvSpPr txBox="1"/>
          <p:nvPr/>
        </p:nvSpPr>
        <p:spPr>
          <a:xfrm>
            <a:off x="5542083" y="5943555"/>
            <a:ext cx="5449793" cy="379656"/>
          </a:xfrm>
          <a:prstGeom prst="rect">
            <a:avLst/>
          </a:prstGeom>
          <a:noFill/>
        </p:spPr>
        <p:txBody>
          <a:bodyPr wrap="square" rtlCol="0" anchor="ctr">
            <a:spAutoFit/>
          </a:bodyPr>
          <a:lstStyle/>
          <a:p>
            <a:r>
              <a:rPr lang="en-US" altLang="ko-KR" sz="1867">
                <a:solidFill>
                  <a:schemeClr val="bg1"/>
                </a:solidFill>
                <a:cs typeface="Arial" panose="020b0604020202020204" pitchFamily="34" charset="0"/>
              </a:rPr>
              <a:t>Insert the Subtitle of Your Presentation</a:t>
            </a:r>
            <a:endParaRPr lang="ko-KR" altLang="en-US" sz="1867">
              <a:solidFill>
                <a:schemeClr val="bg1"/>
              </a:solidFill>
              <a:cs typeface="Arial" panose="020b0604020202020204" pitchFamily="34" charset="0"/>
            </a:endParaRPr>
          </a:p>
        </p:txBody>
      </p:sp>
      <p:sp>
        <p:nvSpPr>
          <p:cNvPr id="11" name="Text Placeholder 4">
            <a:extLst>
              <a:ext uri="{FF2B5EF4-FFF2-40B4-BE49-F238E27FC236}">
                <a16:creationId xmlns:a16="http://schemas.microsoft.com/office/drawing/2014/main" id="{4565CE3E-1540-6AFB-C171-792D54F0FACF}"/>
              </a:ext>
            </a:extLst>
          </p:cNvPr>
          <p:cNvSpPr txBox="1"/>
          <p:nvPr/>
        </p:nvSpPr>
        <p:spPr>
          <a:xfrm>
            <a:off x="5300603" y="5026170"/>
            <a:ext cx="5811718" cy="130977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defRPr/>
            </a:pPr>
            <a:r>
              <a:rPr lang="en-US" altLang="ko-KR" sz="3600" b="1">
                <a:ln w="28575">
                  <a:noFill/>
                </a:ln>
                <a:solidFill>
                  <a:schemeClr val="bg1"/>
                </a:solidFill>
                <a:effectLst/>
                <a:latin typeface="Microsoft YaHei" panose="020b0503020204020204" pitchFamily="34" charset="-122"/>
                <a:ea typeface="Microsoft YaHei" panose="020b0503020204020204" pitchFamily="34" charset="-122"/>
              </a:rPr>
              <a:t>NIGERIA GASTRONOMY</a:t>
            </a:r>
            <a:endParaRPr lang="en-US" altLang="ko-KR" sz="2800" b="1">
              <a:ln w="28575">
                <a:noFill/>
              </a:ln>
              <a:solidFill>
                <a:schemeClr val="bg1"/>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672231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 name="Triángulo isósceles 20">
            <a:extLst>
              <a:ext uri="{FF2B5EF4-FFF2-40B4-BE49-F238E27FC236}">
                <a16:creationId xmlns:a16="http://schemas.microsoft.com/office/drawing/2014/main" id="{210453BD-4486-BA83-80FD-7D36DB318D6B}"/>
              </a:ext>
            </a:extLst>
          </p:cNvPr>
          <p:cNvSpPr/>
          <p:nvPr/>
        </p:nvSpPr>
        <p:spPr>
          <a:xfrm rot="10800000">
            <a:off x="6596429" y="-25731"/>
            <a:ext cx="5641676" cy="4027779"/>
          </a:xfrm>
          <a:prstGeom prst="triangle">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Forma libre: forma 1">
            <a:extLst>
              <a:ext uri="{FF2B5EF4-FFF2-40B4-BE49-F238E27FC236}">
                <a16:creationId xmlns:a16="http://schemas.microsoft.com/office/drawing/2014/main" id="{6D187668-0B7A-7B5C-88AE-0DC372D1CFFD}"/>
              </a:ext>
            </a:extLst>
          </p:cNvPr>
          <p:cNvSpPr/>
          <p:nvPr/>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3" name="Rectangle 14">
            <a:extLst>
              <a:ext uri="{FF2B5EF4-FFF2-40B4-BE49-F238E27FC236}">
                <a16:creationId xmlns:a16="http://schemas.microsoft.com/office/drawing/2014/main" id="{1AB50B1F-982A-3442-EEA5-E8C217E22DB4}"/>
              </a:ext>
            </a:extLst>
          </p:cNvPr>
          <p:cNvSpPr/>
          <p:nvPr/>
        </p:nvSpPr>
        <p:spPr>
          <a:xfrm>
            <a:off x="284205" y="736108"/>
            <a:ext cx="223796" cy="6121892"/>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ángulo 3">
            <a:extLst>
              <a:ext uri="{FF2B5EF4-FFF2-40B4-BE49-F238E27FC236}">
                <a16:creationId xmlns:a16="http://schemas.microsoft.com/office/drawing/2014/main" id="{8D0BA60D-26ED-F6B5-2DDA-500AA304FC32}"/>
              </a:ext>
            </a:extLst>
          </p:cNvPr>
          <p:cNvSpPr/>
          <p:nvPr/>
        </p:nvSpPr>
        <p:spPr>
          <a:xfrm>
            <a:off x="1195989" y="79600"/>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E0AF2E3E-94F7-57B7-D82C-64DB720BA4A8}"/>
              </a:ext>
            </a:extLst>
          </p:cNvPr>
          <p:cNvPicPr>
            <a:picLocks noChangeAspect="1"/>
          </p:cNvPicPr>
          <p:nvPr/>
        </p:nvPicPr>
        <p:blipFill>
          <a:blip r:embed="rId2">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sp>
        <p:nvSpPr>
          <p:cNvPr id="6" name="Google Shape;263;p42">
            <a:extLst>
              <a:ext uri="{FF2B5EF4-FFF2-40B4-BE49-F238E27FC236}">
                <a16:creationId xmlns:a16="http://schemas.microsoft.com/office/drawing/2014/main" id="{6A6CD8A2-11AE-79E6-3B13-E7BB2742B8AF}"/>
              </a:ext>
            </a:extLst>
          </p:cNvPr>
          <p:cNvSpPr txBox="1"/>
          <p:nvPr/>
        </p:nvSpPr>
        <p:spPr>
          <a:xfrm>
            <a:off x="1014801" y="573348"/>
            <a:ext cx="4243633" cy="1031467"/>
          </a:xfrm>
          <a:prstGeom prst="rect">
            <a:avLst/>
          </a:prstGeom>
          <a:noFill/>
          <a:ln cap="flat">
            <a:noFill/>
          </a:ln>
        </p:spPr>
        <p:txBody>
          <a:bodyPr vert="horz" wrap="square" lIns="121895" tIns="121895" rIns="121895" bIns="121895" anchor="t" anchorCtr="1" compatLnSpc="1">
            <a:noAutofit/>
          </a:bodyPr>
          <a:lstStyle/>
          <a:p>
            <a:pPr defTabSz="1219140">
              <a:lnSpc>
                <a:spcPct val="80000"/>
              </a:lnSpc>
              <a:defRPr sz="1800" b="0" i="0" u="none" strike="noStrike" kern="0" cap="none" spc="0" baseline="0">
                <a:solidFill>
                  <a:srgbClr val="000000"/>
                </a:solidFill>
                <a:uFillTx/>
              </a:defRPr>
            </a:pPr>
            <a:r>
              <a:rPr lang="es-PE" sz="6000" b="1" kern="0">
                <a:solidFill>
                  <a:srgbClr val="018352"/>
                </a:solidFill>
                <a:latin typeface="Arial (Títulos)"/>
                <a:ea typeface="DM Sans"/>
                <a:cs typeface="Rubik"/>
              </a:rPr>
              <a:t>FUENTE</a:t>
            </a:r>
          </a:p>
        </p:txBody>
      </p:sp>
      <p:sp>
        <p:nvSpPr>
          <p:cNvPr id="7" name="Google Shape;270;p42">
            <a:extLst>
              <a:ext uri="{FF2B5EF4-FFF2-40B4-BE49-F238E27FC236}">
                <a16:creationId xmlns:a16="http://schemas.microsoft.com/office/drawing/2014/main" id="{62B38551-1BDF-4BFF-C612-BE3BBB7CEC9B}"/>
              </a:ext>
            </a:extLst>
          </p:cNvPr>
          <p:cNvSpPr txBox="1"/>
          <p:nvPr/>
        </p:nvSpPr>
        <p:spPr>
          <a:xfrm>
            <a:off x="1493745" y="2105327"/>
            <a:ext cx="5543556" cy="565404"/>
          </a:xfrm>
          <a:prstGeom prst="rect">
            <a:avLst/>
          </a:prstGeom>
          <a:noFill/>
          <a:ln cap="flat">
            <a:noFill/>
          </a:ln>
        </p:spPr>
        <p:txBody>
          <a:bodyPr vert="horz" wrap="square" lIns="121895" tIns="121895" rIns="121895" bIns="121895" anchor="t" anchorCtr="0" compatLnSpc="1">
            <a:noAutofit/>
          </a:bodyPr>
          <a:lstStyle/>
          <a:p>
            <a:pPr defTabSz="1219140">
              <a:defRPr sz="1800" b="0" i="0" u="none" strike="noStrike" kern="0" cap="none" spc="0" baseline="0">
                <a:solidFill>
                  <a:srgbClr val="000000"/>
                </a:solidFill>
                <a:uFillTx/>
              </a:defRPr>
            </a:pPr>
            <a:r>
              <a:rPr lang="es-PE" sz="2133" kern="0">
                <a:solidFill>
                  <a:srgbClr val="2A0C07"/>
                </a:solidFill>
                <a:latin typeface="Source Sans Pro" pitchFamily="34"/>
                <a:ea typeface="Rubik"/>
                <a:cs typeface="Rubik"/>
              </a:rPr>
              <a:t>ELABORADO POR  </a:t>
            </a:r>
            <a:r>
              <a:rPr lang="es-PE" sz="2133" kern="0">
                <a:solidFill>
                  <a:srgbClr val="2A0C07"/>
                </a:solidFill>
                <a:latin typeface="Source Sans Pro" pitchFamily="34"/>
                <a:ea typeface="Montserrat"/>
                <a:cs typeface="Assistant Light" pitchFamily="2"/>
              </a:rPr>
              <a:t>: </a:t>
            </a:r>
            <a:r>
              <a:rPr lang="es-PE" sz="2133" kern="0">
                <a:solidFill>
                  <a:srgbClr val="000000"/>
                </a:solidFill>
                <a:latin typeface="Source Sans Pro" pitchFamily="34"/>
                <a:ea typeface="Montserrat"/>
                <a:cs typeface="Kanit Light"/>
              </a:rPr>
              <a:t>slidesppt.net</a:t>
            </a:r>
          </a:p>
          <a:p>
            <a:pPr defTabSz="1219140">
              <a:defRPr sz="1800" b="0" i="0" u="none" strike="noStrike" kern="0" cap="none" spc="0" baseline="0">
                <a:solidFill>
                  <a:srgbClr val="000000"/>
                </a:solidFill>
                <a:uFillTx/>
              </a:defRPr>
            </a:pPr>
            <a:endParaRPr lang="es-PE" sz="2133" b="1" kern="0">
              <a:solidFill>
                <a:srgbClr val="02FFB3"/>
              </a:solidFill>
              <a:latin typeface="Source Sans Pro" pitchFamily="34"/>
              <a:ea typeface="Rubik"/>
              <a:cs typeface="Rubik"/>
            </a:endParaRPr>
          </a:p>
        </p:txBody>
      </p:sp>
      <p:grpSp>
        <p:nvGrpSpPr>
          <p:cNvPr id="8" name="Grupo 3">
            <a:extLst>
              <a:ext uri="{FF2B5EF4-FFF2-40B4-BE49-F238E27FC236}">
                <a16:creationId xmlns:a16="http://schemas.microsoft.com/office/drawing/2014/main" id="{D3AE8976-A3EC-5C16-41B1-16AB08131F1E}"/>
              </a:ext>
            </a:extLst>
          </p:cNvPr>
          <p:cNvGrpSpPr/>
          <p:nvPr/>
        </p:nvGrpSpPr>
        <p:grpSpPr>
          <a:xfrm>
            <a:off x="1493745" y="2787317"/>
            <a:ext cx="3985576" cy="2126076"/>
            <a:chOff x="877421" y="2247650"/>
            <a:chExt cx="2989182" cy="1594557"/>
          </a:xfrm>
        </p:grpSpPr>
        <p:sp>
          <p:nvSpPr>
            <p:cNvPr id="9" name="Google Shape;272;p42">
              <a:extLst>
                <a:ext uri="{FF2B5EF4-FFF2-40B4-BE49-F238E27FC236}">
                  <a16:creationId xmlns:a16="http://schemas.microsoft.com/office/drawing/2014/main" id="{F08D0A20-6CC8-EF65-3E35-27F128FFECCE}"/>
                </a:ext>
              </a:extLst>
            </p:cNvPr>
            <p:cNvSpPr txBox="1"/>
            <p:nvPr/>
          </p:nvSpPr>
          <p:spPr>
            <a:xfrm>
              <a:off x="877421" y="2247650"/>
              <a:ext cx="2117101" cy="308701"/>
            </a:xfrm>
            <a:prstGeom prst="rect">
              <a:avLst/>
            </a:prstGeom>
            <a:noFill/>
            <a:ln cap="flat">
              <a:noFill/>
            </a:ln>
          </p:spPr>
          <p:txBody>
            <a:bodyPr vert="horz" wrap="square" lIns="121895" tIns="121895" rIns="121895" bIns="121895" anchor="t" anchorCtr="0" compatLnSpc="1">
              <a:noAutofit/>
            </a:bodyPr>
            <a:lstStyle/>
            <a:p>
              <a:pPr defTabSz="1219140">
                <a:defRPr sz="1800" b="0" i="0" u="none" strike="noStrike" kern="0" cap="none" spc="0" baseline="0">
                  <a:solidFill>
                    <a:srgbClr val="000000"/>
                  </a:solidFill>
                  <a:uFillTx/>
                </a:defRPr>
              </a:pPr>
              <a:r>
                <a:rPr lang="es-PE" sz="2133" kern="0">
                  <a:solidFill>
                    <a:srgbClr val="2A0C07"/>
                  </a:solidFill>
                  <a:latin typeface="Source Sans Pro" pitchFamily="34"/>
                  <a:ea typeface="Rubik"/>
                  <a:cs typeface="Rubik"/>
                </a:rPr>
                <a:t>IMAGES :</a:t>
              </a:r>
            </a:p>
          </p:txBody>
        </p:sp>
        <p:sp>
          <p:nvSpPr>
            <p:cNvPr id="10" name="Google Shape;273;p42">
              <a:extLst>
                <a:ext uri="{FF2B5EF4-FFF2-40B4-BE49-F238E27FC236}">
                  <a16:creationId xmlns:a16="http://schemas.microsoft.com/office/drawing/2014/main" id="{280C4DCF-1552-6CBD-69C8-F804BD0637ED}"/>
                </a:ext>
              </a:extLst>
            </p:cNvPr>
            <p:cNvSpPr txBox="1"/>
            <p:nvPr/>
          </p:nvSpPr>
          <p:spPr>
            <a:xfrm>
              <a:off x="877421" y="2556278"/>
              <a:ext cx="2989182" cy="1285929"/>
            </a:xfrm>
            <a:prstGeom prst="rect">
              <a:avLst/>
            </a:prstGeom>
            <a:noFill/>
            <a:ln cap="flat">
              <a:noFill/>
            </a:ln>
          </p:spPr>
          <p:txBody>
            <a:bodyPr vert="horz" wrap="square" lIns="121895" tIns="121895" rIns="121895" bIns="121895" anchor="t" anchorCtr="0" compatLnSpc="1">
              <a:noAutofit/>
            </a:bodyPr>
            <a:lstStyle/>
            <a:p>
              <a:pPr marL="342900" indent="-342900"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freepik.es</a:t>
              </a:r>
            </a:p>
            <a:p>
              <a:pPr marL="342882" indent="-342882"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pngegg.com</a:t>
              </a:r>
            </a:p>
            <a:p>
              <a:pPr marL="342882" indent="-342882"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pixabay.com</a:t>
              </a:r>
            </a:p>
          </p:txBody>
        </p:sp>
      </p:grpSp>
      <p:sp>
        <p:nvSpPr>
          <p:cNvPr id="11" name="Google Shape;274;p42">
            <a:extLst>
              <a:ext uri="{FF2B5EF4-FFF2-40B4-BE49-F238E27FC236}">
                <a16:creationId xmlns:a16="http://schemas.microsoft.com/office/drawing/2014/main" id="{21A0209C-9D55-7EBA-F1A8-D91B55B0AEC9}"/>
              </a:ext>
            </a:extLst>
          </p:cNvPr>
          <p:cNvSpPr txBox="1"/>
          <p:nvPr/>
        </p:nvSpPr>
        <p:spPr>
          <a:xfrm>
            <a:off x="1540156" y="4270226"/>
            <a:ext cx="2822801" cy="411601"/>
          </a:xfrm>
          <a:prstGeom prst="rect">
            <a:avLst/>
          </a:prstGeom>
          <a:noFill/>
          <a:ln cap="flat">
            <a:noFill/>
          </a:ln>
        </p:spPr>
        <p:txBody>
          <a:bodyPr vert="horz" wrap="square" lIns="121895" tIns="121895" rIns="121895" bIns="121895" anchor="t" anchorCtr="0" compatLnSpc="1">
            <a:noAutofit/>
          </a:bodyPr>
          <a:lstStyle/>
          <a:p>
            <a:pPr defTabSz="1219140">
              <a:defRPr sz="1800" b="0" i="0" u="none" strike="noStrike" kern="0" cap="none" spc="0" baseline="0">
                <a:solidFill>
                  <a:srgbClr val="000000"/>
                </a:solidFill>
                <a:uFillTx/>
              </a:defRPr>
            </a:pPr>
            <a:r>
              <a:rPr lang="en-US" sz="2133" kern="0">
                <a:solidFill>
                  <a:srgbClr val="2A0C07"/>
                </a:solidFill>
                <a:latin typeface="Source Sans Pro" pitchFamily="34"/>
                <a:ea typeface="Rubik"/>
                <a:cs typeface="Rubik"/>
              </a:rPr>
              <a:t>FONTS :</a:t>
            </a:r>
          </a:p>
        </p:txBody>
      </p:sp>
      <p:sp>
        <p:nvSpPr>
          <p:cNvPr id="12" name="Google Shape;275;p42">
            <a:extLst>
              <a:ext uri="{FF2B5EF4-FFF2-40B4-BE49-F238E27FC236}">
                <a16:creationId xmlns:a16="http://schemas.microsoft.com/office/drawing/2014/main" id="{82045C85-0603-A112-6BF2-1D2EEF9B9CA6}"/>
              </a:ext>
            </a:extLst>
          </p:cNvPr>
          <p:cNvSpPr txBox="1"/>
          <p:nvPr/>
        </p:nvSpPr>
        <p:spPr>
          <a:xfrm>
            <a:off x="1540156" y="4681729"/>
            <a:ext cx="4308653" cy="1298123"/>
          </a:xfrm>
          <a:prstGeom prst="rect">
            <a:avLst/>
          </a:prstGeom>
          <a:noFill/>
          <a:ln cap="flat">
            <a:noFill/>
          </a:ln>
        </p:spPr>
        <p:txBody>
          <a:bodyPr vert="horz" wrap="square" lIns="121895" tIns="121895" rIns="121895" bIns="121895" anchor="t" anchorCtr="0" compatLnSpc="1">
            <a:noAutofit/>
          </a:bodyPr>
          <a:lstStyle/>
          <a:p>
            <a:pPr marL="380944" indent="-380944"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Garamond</a:t>
            </a:r>
          </a:p>
          <a:p>
            <a:pPr marL="380944" indent="-380944"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Microsoft YaHei</a:t>
            </a:r>
            <a:endParaRPr lang="es-PE" sz="2000" kern="0">
              <a:solidFill>
                <a:srgbClr val="000000"/>
              </a:solidFill>
              <a:latin typeface="Source Sans Pro" pitchFamily="34"/>
              <a:ea typeface="Montserrat"/>
              <a:cs typeface="Kanit Light"/>
            </a:endParaRPr>
          </a:p>
          <a:p>
            <a:pPr marL="380944" indent="-380944" defTabSz="1219140">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rgbClr val="000000"/>
                </a:solidFill>
                <a:latin typeface="Source Sans Pro" pitchFamily="34"/>
                <a:ea typeface="Montserrat"/>
                <a:cs typeface="Kanit Light"/>
              </a:rPr>
              <a:t>Lato</a:t>
            </a:r>
          </a:p>
        </p:txBody>
      </p:sp>
      <p:pic>
        <p:nvPicPr>
          <p:cNvPr id="14" name="Imagen 13">
            <a:extLst>
              <a:ext uri="{FF2B5EF4-FFF2-40B4-BE49-F238E27FC236}">
                <a16:creationId xmlns:a16="http://schemas.microsoft.com/office/drawing/2014/main" id="{504F5EDF-27A5-AB8E-45DB-9A55F7491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997" y="0"/>
            <a:ext cx="4880128" cy="6858000"/>
          </a:xfrm>
          <a:prstGeom prst="rect">
            <a:avLst/>
          </a:prstGeom>
        </p:spPr>
      </p:pic>
      <p:pic>
        <p:nvPicPr>
          <p:cNvPr id="16" name="Imagen 15">
            <a:extLst>
              <a:ext uri="{FF2B5EF4-FFF2-40B4-BE49-F238E27FC236}">
                <a16:creationId xmlns:a16="http://schemas.microsoft.com/office/drawing/2014/main" id="{92F656E7-0271-D0D8-87EF-1BA9CF2CA1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6762" y="2105327"/>
            <a:ext cx="1323390" cy="882260"/>
          </a:xfrm>
          <a:prstGeom prst="rect">
            <a:avLst/>
          </a:prstGeom>
        </p:spPr>
      </p:pic>
      <p:sp>
        <p:nvSpPr>
          <p:cNvPr id="17" name="TextBox 59">
            <a:extLst>
              <a:ext uri="{FF2B5EF4-FFF2-40B4-BE49-F238E27FC236}">
                <a16:creationId xmlns:a16="http://schemas.microsoft.com/office/drawing/2014/main" id="{4A072BE4-21B2-58D1-65BD-01AE4C9F2236}"/>
              </a:ext>
            </a:extLst>
          </p:cNvPr>
          <p:cNvSpPr txBox="1"/>
          <p:nvPr/>
        </p:nvSpPr>
        <p:spPr>
          <a:xfrm>
            <a:off x="10553701" y="6481460"/>
            <a:ext cx="1638300" cy="338554"/>
          </a:xfrm>
          <a:prstGeom prst="rect">
            <a:avLst/>
          </a:prstGeom>
          <a:noFill/>
          <a:ln cap="flat">
            <a:noFill/>
          </a:ln>
        </p:spPr>
        <p:txBody>
          <a:bodyPr vert="horz" wrap="square" lIns="121920" tIns="60960" rIns="121920" bIns="60960" anchor="ctr" anchorCtr="0" compatLnSpc="1">
            <a:spAutoFit/>
          </a:bodyPr>
          <a:lstStyle/>
          <a:p>
            <a:pPr algn="r" defTabSz="1219140">
              <a:defRPr sz="1800" b="0" i="0" u="none" strike="noStrike" kern="0" cap="none" spc="0" baseline="0">
                <a:solidFill>
                  <a:srgbClr val="000000"/>
                </a:solidFill>
                <a:uFillTx/>
              </a:defRPr>
            </a:pPr>
            <a:r>
              <a:rPr lang="en-US" sz="1400" kern="0">
                <a:solidFill>
                  <a:srgbClr val="2A0C07"/>
                </a:solidFill>
                <a:latin typeface="Arial" panose="020b0604020202020204" pitchFamily="34" charset="0"/>
                <a:ea typeface="Arial"/>
                <a:cs typeface="Arial" panose="020b0604020202020204" pitchFamily="34" charset="0"/>
              </a:rPr>
              <a:t>slidesppt.net</a:t>
            </a:r>
          </a:p>
        </p:txBody>
      </p:sp>
      <p:grpSp>
        <p:nvGrpSpPr>
          <p:cNvPr id="18" name="Gráfico 10">
            <a:extLst>
              <a:ext uri="{FF2B5EF4-FFF2-40B4-BE49-F238E27FC236}">
                <a16:creationId xmlns:a16="http://schemas.microsoft.com/office/drawing/2014/main" id="{943BCC1B-9C9A-5366-5018-D4D4999BD052}"/>
              </a:ext>
            </a:extLst>
          </p:cNvPr>
          <p:cNvGrpSpPr/>
          <p:nvPr/>
        </p:nvGrpSpPr>
        <p:grpSpPr>
          <a:xfrm>
            <a:off x="11370805" y="5821220"/>
            <a:ext cx="709891" cy="709891"/>
            <a:chOff x="8171334" y="4118146"/>
            <a:chExt cx="637025" cy="637025"/>
          </a:xfrm>
        </p:grpSpPr>
        <p:sp>
          <p:nvSpPr>
            <p:cNvPr id="19" name="Forma libre: forma 30">
              <a:extLst>
                <a:ext uri="{FF2B5EF4-FFF2-40B4-BE49-F238E27FC236}">
                  <a16:creationId xmlns:a16="http://schemas.microsoft.com/office/drawing/2014/main" id="{5B2C747E-BD17-ED6A-FF52-DBF44CF056C6}"/>
                </a:ext>
              </a:extLst>
            </p:cNvPr>
            <p:cNvSpPr/>
            <p:nvPr/>
          </p:nvSpPr>
          <p:spPr>
            <a:xfrm>
              <a:off x="8171334" y="4118146"/>
              <a:ext cx="637025" cy="637025"/>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14F31"/>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Forma libre: forma 31">
              <a:extLst>
                <a:ext uri="{FF2B5EF4-FFF2-40B4-BE49-F238E27FC236}">
                  <a16:creationId xmlns:a16="http://schemas.microsoft.com/office/drawing/2014/main" id="{C70CE92A-6D02-5624-8C6D-57447B88878F}"/>
                </a:ext>
              </a:extLst>
            </p:cNvPr>
            <p:cNvSpPr/>
            <p:nvPr/>
          </p:nvSpPr>
          <p:spPr>
            <a:xfrm>
              <a:off x="8253282" y="4196401"/>
              <a:ext cx="496510" cy="480480"/>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20" tIns="60960" rIns="121920" bIns="60960"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Tree>
    <p:extLst>
      <p:ext uri="{BB962C8B-B14F-4D97-AF65-F5344CB8AC3E}">
        <p14:creationId xmlns:p14="http://schemas.microsoft.com/office/powerpoint/2010/main" val="170034626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Diamond 5">
            <a:extLst>
              <a:ext uri="{FF2B5EF4-FFF2-40B4-BE49-F238E27FC236}">
                <a16:creationId xmlns:a16="http://schemas.microsoft.com/office/drawing/2014/main" id="{295AB88D-8B2F-4BE6-8A41-6F2F61781C8A}"/>
              </a:ext>
            </a:extLst>
          </p:cNvPr>
          <p:cNvSpPr/>
          <p:nvPr/>
        </p:nvSpPr>
        <p:spPr>
          <a:xfrm>
            <a:off x="6112070" y="1492155"/>
            <a:ext cx="523145" cy="524695"/>
          </a:xfrm>
          <a:custGeom>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4" name="Isosceles Triangle 51">
            <a:extLst>
              <a:ext uri="{FF2B5EF4-FFF2-40B4-BE49-F238E27FC236}">
                <a16:creationId xmlns:a16="http://schemas.microsoft.com/office/drawing/2014/main" id="{43F0A9AC-DE68-44D0-B952-B574E5CEABC5}"/>
              </a:ext>
            </a:extLst>
          </p:cNvPr>
          <p:cNvSpPr/>
          <p:nvPr/>
        </p:nvSpPr>
        <p:spPr>
          <a:xfrm>
            <a:off x="5273322" y="1562686"/>
            <a:ext cx="523145" cy="383620"/>
          </a:xfrm>
          <a:custGeom>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5" name="Isosceles Triangle 57">
            <a:extLst>
              <a:ext uri="{FF2B5EF4-FFF2-40B4-BE49-F238E27FC236}">
                <a16:creationId xmlns:a16="http://schemas.microsoft.com/office/drawing/2014/main" id="{C0D88523-052B-491A-AC87-F0B7FA94B5B4}"/>
              </a:ext>
            </a:extLst>
          </p:cNvPr>
          <p:cNvSpPr/>
          <p:nvPr/>
        </p:nvSpPr>
        <p:spPr>
          <a:xfrm>
            <a:off x="6114153" y="4520208"/>
            <a:ext cx="313139" cy="707904"/>
          </a:xfrm>
          <a:custGeom>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6" name="Rectangle 7">
            <a:extLst>
              <a:ext uri="{FF2B5EF4-FFF2-40B4-BE49-F238E27FC236}">
                <a16:creationId xmlns:a16="http://schemas.microsoft.com/office/drawing/2014/main" id="{D3B68245-573E-4DC5-A15D-D2F4B94297FF}"/>
              </a:ext>
            </a:extLst>
          </p:cNvPr>
          <p:cNvSpPr/>
          <p:nvPr/>
        </p:nvSpPr>
        <p:spPr>
          <a:xfrm rot="18900010">
            <a:off x="9585735" y="3654565"/>
            <a:ext cx="225661" cy="502736"/>
          </a:xfrm>
          <a:custGeom>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7" name="Parallelogram 15">
            <a:extLst>
              <a:ext uri="{FF2B5EF4-FFF2-40B4-BE49-F238E27FC236}">
                <a16:creationId xmlns:a16="http://schemas.microsoft.com/office/drawing/2014/main" id="{17997947-4C23-4D38-8F82-006662D2C20B}"/>
              </a:ext>
            </a:extLst>
          </p:cNvPr>
          <p:cNvSpPr/>
          <p:nvPr/>
        </p:nvSpPr>
        <p:spPr>
          <a:xfrm flipH="1">
            <a:off x="5267029" y="4641909"/>
            <a:ext cx="464491" cy="464491"/>
          </a:xfrm>
          <a:custGeom>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8" name="Freeform 19">
            <a:extLst>
              <a:ext uri="{FF2B5EF4-FFF2-40B4-BE49-F238E27FC236}">
                <a16:creationId xmlns:a16="http://schemas.microsoft.com/office/drawing/2014/main" id="{6E34975D-45A7-4201-8351-485829210EB5}"/>
              </a:ext>
            </a:extLst>
          </p:cNvPr>
          <p:cNvSpPr/>
          <p:nvPr/>
        </p:nvSpPr>
        <p:spPr>
          <a:xfrm>
            <a:off x="7745407" y="3642507"/>
            <a:ext cx="460784" cy="453383"/>
          </a:xfrm>
          <a:custGeom>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9" name="Rectangle 30">
            <a:extLst>
              <a:ext uri="{FF2B5EF4-FFF2-40B4-BE49-F238E27FC236}">
                <a16:creationId xmlns:a16="http://schemas.microsoft.com/office/drawing/2014/main" id="{2B549F0E-7FED-4CF3-92D2-543E32133C93}"/>
              </a:ext>
            </a:extLst>
          </p:cNvPr>
          <p:cNvSpPr/>
          <p:nvPr/>
        </p:nvSpPr>
        <p:spPr>
          <a:xfrm>
            <a:off x="11063704" y="3600568"/>
            <a:ext cx="464491" cy="463137"/>
          </a:xfrm>
          <a:custGeom>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0" name="Rectangle 7">
            <a:extLst>
              <a:ext uri="{FF2B5EF4-FFF2-40B4-BE49-F238E27FC236}">
                <a16:creationId xmlns:a16="http://schemas.microsoft.com/office/drawing/2014/main" id="{D1D0DBD1-3C09-4D29-862B-6A91B9B5F804}"/>
              </a:ext>
            </a:extLst>
          </p:cNvPr>
          <p:cNvSpPr/>
          <p:nvPr/>
        </p:nvSpPr>
        <p:spPr>
          <a:xfrm>
            <a:off x="6950832" y="1518722"/>
            <a:ext cx="471561" cy="471561"/>
          </a:xfrm>
          <a:custGeom>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1" name="Rectangle 15">
            <a:extLst>
              <a:ext uri="{FF2B5EF4-FFF2-40B4-BE49-F238E27FC236}">
                <a16:creationId xmlns:a16="http://schemas.microsoft.com/office/drawing/2014/main" id="{1B734785-ABA7-4710-9111-1E2D50027872}"/>
              </a:ext>
            </a:extLst>
          </p:cNvPr>
          <p:cNvSpPr/>
          <p:nvPr/>
        </p:nvSpPr>
        <p:spPr>
          <a:xfrm rot="5400013">
            <a:off x="7737690" y="1518724"/>
            <a:ext cx="472196" cy="471561"/>
          </a:xfrm>
          <a:custGeom>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2" name="Pie 24">
            <a:extLst>
              <a:ext uri="{FF2B5EF4-FFF2-40B4-BE49-F238E27FC236}">
                <a16:creationId xmlns:a16="http://schemas.microsoft.com/office/drawing/2014/main" id="{B21548AB-716C-4F62-B7A9-52DCE3C817D8}"/>
              </a:ext>
            </a:extLst>
          </p:cNvPr>
          <p:cNvSpPr/>
          <p:nvPr/>
        </p:nvSpPr>
        <p:spPr>
          <a:xfrm>
            <a:off x="6809929" y="4618987"/>
            <a:ext cx="513185" cy="510344"/>
          </a:xfrm>
          <a:custGeom>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3" name="Block Arc 14">
            <a:extLst>
              <a:ext uri="{FF2B5EF4-FFF2-40B4-BE49-F238E27FC236}">
                <a16:creationId xmlns:a16="http://schemas.microsoft.com/office/drawing/2014/main" id="{7A9A2365-25E3-40F1-B720-BDB44AC95FF5}"/>
              </a:ext>
            </a:extLst>
          </p:cNvPr>
          <p:cNvSpPr/>
          <p:nvPr/>
        </p:nvSpPr>
        <p:spPr>
          <a:xfrm rot="16200004">
            <a:off x="8525353" y="1470611"/>
            <a:ext cx="567403" cy="567768"/>
          </a:xfrm>
          <a:custGeom>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4" name="Block Arc 41">
            <a:extLst>
              <a:ext uri="{FF2B5EF4-FFF2-40B4-BE49-F238E27FC236}">
                <a16:creationId xmlns:a16="http://schemas.microsoft.com/office/drawing/2014/main" id="{DDDCB773-9BF8-4D11-B544-20E920D4CCD7}"/>
              </a:ext>
            </a:extLst>
          </p:cNvPr>
          <p:cNvSpPr/>
          <p:nvPr/>
        </p:nvSpPr>
        <p:spPr>
          <a:xfrm>
            <a:off x="9408556" y="1424307"/>
            <a:ext cx="473305" cy="660391"/>
          </a:xfrm>
          <a:custGeom>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5" name="Right Triangle 17">
            <a:extLst>
              <a:ext uri="{FF2B5EF4-FFF2-40B4-BE49-F238E27FC236}">
                <a16:creationId xmlns:a16="http://schemas.microsoft.com/office/drawing/2014/main" id="{83CF101F-9EA5-469C-9937-BABE668E923D}"/>
              </a:ext>
            </a:extLst>
          </p:cNvPr>
          <p:cNvSpPr/>
          <p:nvPr/>
        </p:nvSpPr>
        <p:spPr>
          <a:xfrm>
            <a:off x="7705747" y="4600958"/>
            <a:ext cx="385791" cy="546396"/>
          </a:xfrm>
          <a:custGeom>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6" name="Oval 66">
            <a:extLst>
              <a:ext uri="{FF2B5EF4-FFF2-40B4-BE49-F238E27FC236}">
                <a16:creationId xmlns:a16="http://schemas.microsoft.com/office/drawing/2014/main" id="{3BC599F7-DD4F-4D1C-BC0A-459078CBF74B}"/>
              </a:ext>
            </a:extLst>
          </p:cNvPr>
          <p:cNvSpPr/>
          <p:nvPr/>
        </p:nvSpPr>
        <p:spPr>
          <a:xfrm rot="20700014">
            <a:off x="6137527" y="3634219"/>
            <a:ext cx="548676" cy="469989"/>
          </a:xfrm>
          <a:custGeom>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7" name="Rectangle 9">
            <a:extLst>
              <a:ext uri="{FF2B5EF4-FFF2-40B4-BE49-F238E27FC236}">
                <a16:creationId xmlns:a16="http://schemas.microsoft.com/office/drawing/2014/main" id="{0C80DFB9-5F9E-4E7D-A972-6A77F75D38F7}"/>
              </a:ext>
            </a:extLst>
          </p:cNvPr>
          <p:cNvSpPr/>
          <p:nvPr/>
        </p:nvSpPr>
        <p:spPr>
          <a:xfrm>
            <a:off x="4401179" y="3545252"/>
            <a:ext cx="527340" cy="493629"/>
          </a:xfrm>
          <a:custGeom>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8" name="Frame 17">
            <a:extLst>
              <a:ext uri="{FF2B5EF4-FFF2-40B4-BE49-F238E27FC236}">
                <a16:creationId xmlns:a16="http://schemas.microsoft.com/office/drawing/2014/main" id="{780BBC97-0357-4B23-B338-3EDB0212217A}"/>
              </a:ext>
            </a:extLst>
          </p:cNvPr>
          <p:cNvSpPr/>
          <p:nvPr/>
        </p:nvSpPr>
        <p:spPr>
          <a:xfrm>
            <a:off x="4376232" y="4613416"/>
            <a:ext cx="508149" cy="508149"/>
          </a:xfrm>
          <a:custGeom>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19" name="Teardrop 1">
            <a:extLst>
              <a:ext uri="{FF2B5EF4-FFF2-40B4-BE49-F238E27FC236}">
                <a16:creationId xmlns:a16="http://schemas.microsoft.com/office/drawing/2014/main" id="{C7628C99-1006-454D-B133-CECA032C28A6}"/>
              </a:ext>
            </a:extLst>
          </p:cNvPr>
          <p:cNvSpPr/>
          <p:nvPr/>
        </p:nvSpPr>
        <p:spPr>
          <a:xfrm rot="18805988">
            <a:off x="10126704" y="1539345"/>
            <a:ext cx="551845" cy="546091"/>
          </a:xfrm>
          <a:custGeom>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0" name="Rectangle 130">
            <a:extLst>
              <a:ext uri="{FF2B5EF4-FFF2-40B4-BE49-F238E27FC236}">
                <a16:creationId xmlns:a16="http://schemas.microsoft.com/office/drawing/2014/main" id="{8568583E-2428-47EE-BD40-1E5A61564994}"/>
              </a:ext>
            </a:extLst>
          </p:cNvPr>
          <p:cNvSpPr/>
          <p:nvPr/>
        </p:nvSpPr>
        <p:spPr>
          <a:xfrm>
            <a:off x="10932823" y="1539425"/>
            <a:ext cx="544580" cy="547055"/>
          </a:xfrm>
          <a:custGeom>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1" name="Right Triangle 17">
            <a:extLst>
              <a:ext uri="{FF2B5EF4-FFF2-40B4-BE49-F238E27FC236}">
                <a16:creationId xmlns:a16="http://schemas.microsoft.com/office/drawing/2014/main" id="{F57F82AC-6C2D-4288-98FC-810B147DBC18}"/>
              </a:ext>
            </a:extLst>
          </p:cNvPr>
          <p:cNvSpPr/>
          <p:nvPr/>
        </p:nvSpPr>
        <p:spPr>
          <a:xfrm>
            <a:off x="9363482" y="4578025"/>
            <a:ext cx="478145" cy="569329"/>
          </a:xfrm>
          <a:custGeom>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2" name="Right Triangle 17">
            <a:extLst>
              <a:ext uri="{FF2B5EF4-FFF2-40B4-BE49-F238E27FC236}">
                <a16:creationId xmlns:a16="http://schemas.microsoft.com/office/drawing/2014/main" id="{F58DF284-4620-46A1-AA18-86A7612CAAAF}"/>
              </a:ext>
            </a:extLst>
          </p:cNvPr>
          <p:cNvSpPr/>
          <p:nvPr/>
        </p:nvSpPr>
        <p:spPr>
          <a:xfrm>
            <a:off x="8488438" y="4578025"/>
            <a:ext cx="478145" cy="569329"/>
          </a:xfrm>
          <a:custGeom>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3" name="Right Triangle 17">
            <a:extLst>
              <a:ext uri="{FF2B5EF4-FFF2-40B4-BE49-F238E27FC236}">
                <a16:creationId xmlns:a16="http://schemas.microsoft.com/office/drawing/2014/main" id="{E0EB8370-7CDA-4680-973E-830C613F7F1F}"/>
              </a:ext>
            </a:extLst>
          </p:cNvPr>
          <p:cNvSpPr/>
          <p:nvPr/>
        </p:nvSpPr>
        <p:spPr>
          <a:xfrm>
            <a:off x="10238514" y="4578025"/>
            <a:ext cx="478145" cy="569329"/>
          </a:xfrm>
          <a:custGeom>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4" name="Oval 44">
            <a:extLst>
              <a:ext uri="{FF2B5EF4-FFF2-40B4-BE49-F238E27FC236}">
                <a16:creationId xmlns:a16="http://schemas.microsoft.com/office/drawing/2014/main" id="{32FC5B5B-A903-45A4-B312-2FB9D933C894}"/>
              </a:ext>
            </a:extLst>
          </p:cNvPr>
          <p:cNvSpPr/>
          <p:nvPr/>
        </p:nvSpPr>
        <p:spPr>
          <a:xfrm>
            <a:off x="11113558" y="4578025"/>
            <a:ext cx="478145" cy="569329"/>
          </a:xfrm>
          <a:custGeom>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AE4500"/>
              </a:solidFill>
              <a:latin typeface="Arial"/>
              <a:ea typeface="맑은 고딕" pitchFamily="34"/>
            </a:endParaRPr>
          </a:p>
        </p:txBody>
      </p:sp>
      <p:sp>
        <p:nvSpPr>
          <p:cNvPr id="25" name="Google Shape;6000;p67">
            <a:extLst>
              <a:ext uri="{FF2B5EF4-FFF2-40B4-BE49-F238E27FC236}">
                <a16:creationId xmlns:a16="http://schemas.microsoft.com/office/drawing/2014/main" id="{E49368CF-B970-4C4C-9C41-C94148730488}"/>
              </a:ext>
            </a:extLst>
          </p:cNvPr>
          <p:cNvSpPr/>
          <p:nvPr/>
        </p:nvSpPr>
        <p:spPr>
          <a:xfrm>
            <a:off x="4351193" y="1478767"/>
            <a:ext cx="604247" cy="616476"/>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26" name="Google Shape;6029;p67">
            <a:extLst>
              <a:ext uri="{FF2B5EF4-FFF2-40B4-BE49-F238E27FC236}">
                <a16:creationId xmlns:a16="http://schemas.microsoft.com/office/drawing/2014/main" id="{5C18B863-67C3-4A09-8820-B82FFDB42BFC}"/>
              </a:ext>
            </a:extLst>
          </p:cNvPr>
          <p:cNvGrpSpPr/>
          <p:nvPr/>
        </p:nvGrpSpPr>
        <p:grpSpPr>
          <a:xfrm>
            <a:off x="9367808" y="5419906"/>
            <a:ext cx="404152" cy="560233"/>
            <a:chOff x="7025856" y="4064928"/>
            <a:chExt cx="303114" cy="420175"/>
          </a:xfrm>
          <a:solidFill>
            <a:srgbClr val="014F31"/>
          </a:solidFill>
        </p:grpSpPr>
        <p:sp>
          <p:nvSpPr>
            <p:cNvPr id="27" name="Google Shape;6030;p67">
              <a:extLst>
                <a:ext uri="{FF2B5EF4-FFF2-40B4-BE49-F238E27FC236}">
                  <a16:creationId xmlns:a16="http://schemas.microsoft.com/office/drawing/2014/main" id="{D3053B10-3659-4E32-82EA-B80B596036BC}"/>
                </a:ext>
              </a:extLst>
            </p:cNvPr>
            <p:cNvSpPr/>
            <p:nvPr/>
          </p:nvSpPr>
          <p:spPr>
            <a:xfrm>
              <a:off x="7190997" y="4065989"/>
              <a:ext cx="137973" cy="164107"/>
            </a:xfrm>
            <a:custGeom>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8" name="Google Shape;6031;p67">
              <a:extLst>
                <a:ext uri="{FF2B5EF4-FFF2-40B4-BE49-F238E27FC236}">
                  <a16:creationId xmlns:a16="http://schemas.microsoft.com/office/drawing/2014/main" id="{897AE384-9433-4E45-96B6-505E5A244D5E}"/>
                </a:ext>
              </a:extLst>
            </p:cNvPr>
            <p:cNvSpPr/>
            <p:nvPr/>
          </p:nvSpPr>
          <p:spPr>
            <a:xfrm>
              <a:off x="7163793" y="4172571"/>
              <a:ext cx="29297" cy="83667"/>
            </a:xfrm>
            <a:custGeom>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9" name="Google Shape;6032;p67">
              <a:extLst>
                <a:ext uri="{FF2B5EF4-FFF2-40B4-BE49-F238E27FC236}">
                  <a16:creationId xmlns:a16="http://schemas.microsoft.com/office/drawing/2014/main" id="{6BD9BBE6-432F-48A0-B0CA-A13481DBAB23}"/>
                </a:ext>
              </a:extLst>
            </p:cNvPr>
            <p:cNvSpPr/>
            <p:nvPr/>
          </p:nvSpPr>
          <p:spPr>
            <a:xfrm>
              <a:off x="7026889" y="4064928"/>
              <a:ext cx="136940" cy="163083"/>
            </a:xfrm>
            <a:custGeom>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0" name="Google Shape;6033;p67">
              <a:extLst>
                <a:ext uri="{FF2B5EF4-FFF2-40B4-BE49-F238E27FC236}">
                  <a16:creationId xmlns:a16="http://schemas.microsoft.com/office/drawing/2014/main" id="{1E97522B-90E1-4723-8F9D-850278F77275}"/>
                </a:ext>
              </a:extLst>
            </p:cNvPr>
            <p:cNvSpPr/>
            <p:nvPr/>
          </p:nvSpPr>
          <p:spPr>
            <a:xfrm>
              <a:off x="7025856" y="4258296"/>
              <a:ext cx="303114" cy="226807"/>
            </a:xfrm>
            <a:custGeom>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1" name="Google Shape;6066;p67">
            <a:extLst>
              <a:ext uri="{FF2B5EF4-FFF2-40B4-BE49-F238E27FC236}">
                <a16:creationId xmlns:a16="http://schemas.microsoft.com/office/drawing/2014/main" id="{592CDCE4-4511-4DD3-A9BF-2222D4DDD7FB}"/>
              </a:ext>
            </a:extLst>
          </p:cNvPr>
          <p:cNvGrpSpPr/>
          <p:nvPr/>
        </p:nvGrpSpPr>
        <p:grpSpPr>
          <a:xfrm>
            <a:off x="4313797" y="2400900"/>
            <a:ext cx="644200" cy="641017"/>
            <a:chOff x="3235348" y="1800673"/>
            <a:chExt cx="483150" cy="480763"/>
          </a:xfrm>
          <a:solidFill>
            <a:srgbClr val="014F31"/>
          </a:solidFill>
        </p:grpSpPr>
        <p:sp>
          <p:nvSpPr>
            <p:cNvPr id="32" name="Google Shape;6067;p67">
              <a:extLst>
                <a:ext uri="{FF2B5EF4-FFF2-40B4-BE49-F238E27FC236}">
                  <a16:creationId xmlns:a16="http://schemas.microsoft.com/office/drawing/2014/main" id="{58F4F7B1-E297-4CC4-A268-0E0197249602}"/>
                </a:ext>
              </a:extLst>
            </p:cNvPr>
            <p:cNvSpPr/>
            <p:nvPr/>
          </p:nvSpPr>
          <p:spPr>
            <a:xfrm>
              <a:off x="3235348" y="1800673"/>
              <a:ext cx="386288" cy="385072"/>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3" name="Google Shape;6068;p67">
              <a:extLst>
                <a:ext uri="{FF2B5EF4-FFF2-40B4-BE49-F238E27FC236}">
                  <a16:creationId xmlns:a16="http://schemas.microsoft.com/office/drawing/2014/main" id="{69DC4286-BEA8-4252-9A11-5BD8B7A6DAA0}"/>
                </a:ext>
              </a:extLst>
            </p:cNvPr>
            <p:cNvSpPr/>
            <p:nvPr/>
          </p:nvSpPr>
          <p:spPr>
            <a:xfrm>
              <a:off x="3299914" y="1994214"/>
              <a:ext cx="418584" cy="287222"/>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4" name="Google Shape;5976;p67">
            <a:extLst>
              <a:ext uri="{FF2B5EF4-FFF2-40B4-BE49-F238E27FC236}">
                <a16:creationId xmlns:a16="http://schemas.microsoft.com/office/drawing/2014/main" id="{40586A53-A288-41B1-BFDC-BEECD80C6261}"/>
              </a:ext>
            </a:extLst>
          </p:cNvPr>
          <p:cNvGrpSpPr/>
          <p:nvPr/>
        </p:nvGrpSpPr>
        <p:grpSpPr>
          <a:xfrm>
            <a:off x="4399887" y="5618927"/>
            <a:ext cx="495396" cy="442068"/>
            <a:chOff x="3299914" y="4214195"/>
            <a:chExt cx="371547" cy="331551"/>
          </a:xfrm>
          <a:solidFill>
            <a:srgbClr val="014F31"/>
          </a:solidFill>
        </p:grpSpPr>
        <p:sp>
          <p:nvSpPr>
            <p:cNvPr id="35" name="Google Shape;5977;p67">
              <a:extLst>
                <a:ext uri="{FF2B5EF4-FFF2-40B4-BE49-F238E27FC236}">
                  <a16:creationId xmlns:a16="http://schemas.microsoft.com/office/drawing/2014/main" id="{8C99FB88-A497-47D3-B654-FEE92D1E5D8A}"/>
                </a:ext>
              </a:extLst>
            </p:cNvPr>
            <p:cNvSpPr/>
            <p:nvPr/>
          </p:nvSpPr>
          <p:spPr>
            <a:xfrm>
              <a:off x="3393932" y="4214195"/>
              <a:ext cx="277529" cy="274603"/>
            </a:xfrm>
            <a:custGeom>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6" name="Google Shape;5978;p67">
              <a:extLst>
                <a:ext uri="{FF2B5EF4-FFF2-40B4-BE49-F238E27FC236}">
                  <a16:creationId xmlns:a16="http://schemas.microsoft.com/office/drawing/2014/main" id="{17D82EC9-1F6B-4433-911A-19B9D2B3B98B}"/>
                </a:ext>
              </a:extLst>
            </p:cNvPr>
            <p:cNvSpPr/>
            <p:nvPr/>
          </p:nvSpPr>
          <p:spPr>
            <a:xfrm>
              <a:off x="3356862" y="4386623"/>
              <a:ext cx="136510" cy="136510"/>
            </a:xfrm>
            <a:custGeom>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7" name="Google Shape;5979;p67">
              <a:extLst>
                <a:ext uri="{FF2B5EF4-FFF2-40B4-BE49-F238E27FC236}">
                  <a16:creationId xmlns:a16="http://schemas.microsoft.com/office/drawing/2014/main" id="{0EA17DAA-C4A5-4409-B4DA-DB5EA7204D39}"/>
                </a:ext>
              </a:extLst>
            </p:cNvPr>
            <p:cNvSpPr/>
            <p:nvPr/>
          </p:nvSpPr>
          <p:spPr>
            <a:xfrm>
              <a:off x="3299914" y="4493297"/>
              <a:ext cx="89510" cy="52449"/>
            </a:xfrm>
            <a:custGeom>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8" name="Google Shape;5989;p67">
            <a:extLst>
              <a:ext uri="{FF2B5EF4-FFF2-40B4-BE49-F238E27FC236}">
                <a16:creationId xmlns:a16="http://schemas.microsoft.com/office/drawing/2014/main" id="{95F943E2-7E65-4D68-97BA-1E44046824B1}"/>
              </a:ext>
            </a:extLst>
          </p:cNvPr>
          <p:cNvGrpSpPr/>
          <p:nvPr/>
        </p:nvGrpSpPr>
        <p:grpSpPr>
          <a:xfrm>
            <a:off x="8432705" y="5501957"/>
            <a:ext cx="496544" cy="485827"/>
            <a:chOff x="6324529" y="4126467"/>
            <a:chExt cx="372408" cy="364370"/>
          </a:xfrm>
          <a:solidFill>
            <a:srgbClr val="014F31"/>
          </a:solidFill>
        </p:grpSpPr>
        <p:sp>
          <p:nvSpPr>
            <p:cNvPr id="39" name="Google Shape;5990;p67">
              <a:extLst>
                <a:ext uri="{FF2B5EF4-FFF2-40B4-BE49-F238E27FC236}">
                  <a16:creationId xmlns:a16="http://schemas.microsoft.com/office/drawing/2014/main" id="{B59279AC-0649-4938-ABED-FF5D73CC22B2}"/>
                </a:ext>
              </a:extLst>
            </p:cNvPr>
            <p:cNvSpPr/>
            <p:nvPr/>
          </p:nvSpPr>
          <p:spPr>
            <a:xfrm>
              <a:off x="6440210" y="4126467"/>
              <a:ext cx="122054" cy="120929"/>
            </a:xfrm>
            <a:custGeom>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0" name="Google Shape;5991;p67">
              <a:extLst>
                <a:ext uri="{FF2B5EF4-FFF2-40B4-BE49-F238E27FC236}">
                  <a16:creationId xmlns:a16="http://schemas.microsoft.com/office/drawing/2014/main" id="{A7E51627-CBBE-44D1-85E6-620A69825457}"/>
                </a:ext>
              </a:extLst>
            </p:cNvPr>
            <p:cNvSpPr/>
            <p:nvPr/>
          </p:nvSpPr>
          <p:spPr>
            <a:xfrm>
              <a:off x="6573996" y="4259339"/>
              <a:ext cx="122941" cy="120929"/>
            </a:xfrm>
            <a:custGeom>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1" name="Google Shape;5992;p67">
              <a:extLst>
                <a:ext uri="{FF2B5EF4-FFF2-40B4-BE49-F238E27FC236}">
                  <a16:creationId xmlns:a16="http://schemas.microsoft.com/office/drawing/2014/main" id="{ECA59033-74DA-410F-971B-D04FD1714FF8}"/>
                </a:ext>
              </a:extLst>
            </p:cNvPr>
            <p:cNvSpPr/>
            <p:nvPr/>
          </p:nvSpPr>
          <p:spPr>
            <a:xfrm>
              <a:off x="6324529" y="4198568"/>
              <a:ext cx="301020" cy="292269"/>
            </a:xfrm>
            <a:custGeom>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2" name="Google Shape;6007;p67">
            <a:extLst>
              <a:ext uri="{FF2B5EF4-FFF2-40B4-BE49-F238E27FC236}">
                <a16:creationId xmlns:a16="http://schemas.microsoft.com/office/drawing/2014/main" id="{FFAE6B11-1E92-4131-A5E2-218CB0ADE0F5}"/>
              </a:ext>
            </a:extLst>
          </p:cNvPr>
          <p:cNvGrpSpPr/>
          <p:nvPr/>
        </p:nvGrpSpPr>
        <p:grpSpPr>
          <a:xfrm>
            <a:off x="5285550" y="5542729"/>
            <a:ext cx="469684" cy="475695"/>
            <a:chOff x="3964161" y="4157045"/>
            <a:chExt cx="352263" cy="356771"/>
          </a:xfrm>
          <a:solidFill>
            <a:srgbClr val="014F31"/>
          </a:solidFill>
        </p:grpSpPr>
        <p:sp>
          <p:nvSpPr>
            <p:cNvPr id="43" name="Google Shape;6008;p67">
              <a:extLst>
                <a:ext uri="{FF2B5EF4-FFF2-40B4-BE49-F238E27FC236}">
                  <a16:creationId xmlns:a16="http://schemas.microsoft.com/office/drawing/2014/main" id="{149E0695-982B-490F-AC0E-A05D85D597A8}"/>
                </a:ext>
              </a:extLst>
            </p:cNvPr>
            <p:cNvSpPr/>
            <p:nvPr/>
          </p:nvSpPr>
          <p:spPr>
            <a:xfrm>
              <a:off x="3964161" y="4157045"/>
              <a:ext cx="352263" cy="356771"/>
            </a:xfrm>
            <a:custGeom>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4" name="Google Shape;6009;p67">
              <a:extLst>
                <a:ext uri="{FF2B5EF4-FFF2-40B4-BE49-F238E27FC236}">
                  <a16:creationId xmlns:a16="http://schemas.microsoft.com/office/drawing/2014/main" id="{7B511838-C774-433E-B5DC-0FFC36BEB1CA}"/>
                </a:ext>
              </a:extLst>
            </p:cNvPr>
            <p:cNvSpPr/>
            <p:nvPr/>
          </p:nvSpPr>
          <p:spPr>
            <a:xfrm>
              <a:off x="4097947" y="4300094"/>
              <a:ext cx="72329" cy="71469"/>
            </a:xfrm>
            <a:custGeom>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5" name="Google Shape;6018;p67">
            <a:extLst>
              <a:ext uri="{FF2B5EF4-FFF2-40B4-BE49-F238E27FC236}">
                <a16:creationId xmlns:a16="http://schemas.microsoft.com/office/drawing/2014/main" id="{258ADB9E-96D2-41DB-8BA4-8CFA9435EC06}"/>
              </a:ext>
            </a:extLst>
          </p:cNvPr>
          <p:cNvGrpSpPr/>
          <p:nvPr/>
        </p:nvGrpSpPr>
        <p:grpSpPr>
          <a:xfrm>
            <a:off x="10221236" y="5564684"/>
            <a:ext cx="486936" cy="443557"/>
            <a:chOff x="7665927" y="4173513"/>
            <a:chExt cx="365202" cy="332668"/>
          </a:xfrm>
          <a:solidFill>
            <a:srgbClr val="014F31"/>
          </a:solidFill>
        </p:grpSpPr>
        <p:sp>
          <p:nvSpPr>
            <p:cNvPr id="46" name="Google Shape;6019;p67">
              <a:extLst>
                <a:ext uri="{FF2B5EF4-FFF2-40B4-BE49-F238E27FC236}">
                  <a16:creationId xmlns:a16="http://schemas.microsoft.com/office/drawing/2014/main" id="{5BC43644-4E32-4646-9849-7D6EC4A3CF54}"/>
                </a:ext>
              </a:extLst>
            </p:cNvPr>
            <p:cNvSpPr/>
            <p:nvPr/>
          </p:nvSpPr>
          <p:spPr>
            <a:xfrm>
              <a:off x="7665927" y="4173513"/>
              <a:ext cx="344436" cy="94942"/>
            </a:xfrm>
            <a:custGeom>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7" name="Google Shape;6020;p67">
              <a:extLst>
                <a:ext uri="{FF2B5EF4-FFF2-40B4-BE49-F238E27FC236}">
                  <a16:creationId xmlns:a16="http://schemas.microsoft.com/office/drawing/2014/main" id="{DDDC1E29-73B9-4912-9895-F78700829DD4}"/>
                </a:ext>
              </a:extLst>
            </p:cNvPr>
            <p:cNvSpPr/>
            <p:nvPr/>
          </p:nvSpPr>
          <p:spPr>
            <a:xfrm>
              <a:off x="7937997" y="4291919"/>
              <a:ext cx="24441" cy="94942"/>
            </a:xfrm>
            <a:custGeom>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8" name="Google Shape;6021;p67">
              <a:extLst>
                <a:ext uri="{FF2B5EF4-FFF2-40B4-BE49-F238E27FC236}">
                  <a16:creationId xmlns:a16="http://schemas.microsoft.com/office/drawing/2014/main" id="{5062F387-8596-4EBE-BA8E-D4A5D0EDC685}"/>
                </a:ext>
              </a:extLst>
            </p:cNvPr>
            <p:cNvSpPr/>
            <p:nvPr/>
          </p:nvSpPr>
          <p:spPr>
            <a:xfrm>
              <a:off x="7985912" y="4292833"/>
              <a:ext cx="45217" cy="94942"/>
            </a:xfrm>
            <a:custGeom>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9" name="Google Shape;6022;p67">
              <a:extLst>
                <a:ext uri="{FF2B5EF4-FFF2-40B4-BE49-F238E27FC236}">
                  <a16:creationId xmlns:a16="http://schemas.microsoft.com/office/drawing/2014/main" id="{E30590F3-8451-4B36-B575-907453CB16C3}"/>
                </a:ext>
              </a:extLst>
            </p:cNvPr>
            <p:cNvSpPr/>
            <p:nvPr/>
          </p:nvSpPr>
          <p:spPr>
            <a:xfrm>
              <a:off x="7691265" y="4291919"/>
              <a:ext cx="223269" cy="94942"/>
            </a:xfrm>
            <a:custGeom>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0" name="Google Shape;6023;p67">
              <a:extLst>
                <a:ext uri="{FF2B5EF4-FFF2-40B4-BE49-F238E27FC236}">
                  <a16:creationId xmlns:a16="http://schemas.microsoft.com/office/drawing/2014/main" id="{DAD12413-DE18-41EA-9462-F01CE5C1B9ED}"/>
                </a:ext>
              </a:extLst>
            </p:cNvPr>
            <p:cNvSpPr/>
            <p:nvPr/>
          </p:nvSpPr>
          <p:spPr>
            <a:xfrm>
              <a:off x="7739143" y="4410324"/>
              <a:ext cx="24441" cy="94942"/>
            </a:xfrm>
            <a:custGeom>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1" name="Google Shape;6024;p67">
              <a:extLst>
                <a:ext uri="{FF2B5EF4-FFF2-40B4-BE49-F238E27FC236}">
                  <a16:creationId xmlns:a16="http://schemas.microsoft.com/office/drawing/2014/main" id="{4B03F138-8412-4799-94E8-99A305D9BB0C}"/>
                </a:ext>
              </a:extLst>
            </p:cNvPr>
            <p:cNvSpPr/>
            <p:nvPr/>
          </p:nvSpPr>
          <p:spPr>
            <a:xfrm>
              <a:off x="7787057" y="4412135"/>
              <a:ext cx="218770" cy="94046"/>
            </a:xfrm>
            <a:custGeom>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2" name="Google Shape;6025;p67">
              <a:extLst>
                <a:ext uri="{FF2B5EF4-FFF2-40B4-BE49-F238E27FC236}">
                  <a16:creationId xmlns:a16="http://schemas.microsoft.com/office/drawing/2014/main" id="{1BC3A57A-98E9-42B1-9EB1-CFA06BABA206}"/>
                </a:ext>
              </a:extLst>
            </p:cNvPr>
            <p:cNvSpPr/>
            <p:nvPr/>
          </p:nvSpPr>
          <p:spPr>
            <a:xfrm>
              <a:off x="7665927" y="4411239"/>
              <a:ext cx="49752" cy="94942"/>
            </a:xfrm>
            <a:custGeom>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53" name="Google Shape;6043;p67">
            <a:extLst>
              <a:ext uri="{FF2B5EF4-FFF2-40B4-BE49-F238E27FC236}">
                <a16:creationId xmlns:a16="http://schemas.microsoft.com/office/drawing/2014/main" id="{FD4BDD81-AC60-4718-A98C-F09EEBCC00CC}"/>
              </a:ext>
            </a:extLst>
          </p:cNvPr>
          <p:cNvSpPr/>
          <p:nvPr/>
        </p:nvSpPr>
        <p:spPr>
          <a:xfrm>
            <a:off x="6077470" y="5543604"/>
            <a:ext cx="412223" cy="486936"/>
          </a:xfrm>
          <a:custGeom>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54" name="Google Shape;6052;p67">
            <a:extLst>
              <a:ext uri="{FF2B5EF4-FFF2-40B4-BE49-F238E27FC236}">
                <a16:creationId xmlns:a16="http://schemas.microsoft.com/office/drawing/2014/main" id="{C029B912-5962-4466-8FAC-3C30A0DC3321}"/>
              </a:ext>
            </a:extLst>
          </p:cNvPr>
          <p:cNvGrpSpPr/>
          <p:nvPr/>
        </p:nvGrpSpPr>
        <p:grpSpPr>
          <a:xfrm>
            <a:off x="11105267" y="5521087"/>
            <a:ext cx="476109" cy="484535"/>
            <a:chOff x="8328949" y="4140814"/>
            <a:chExt cx="357082" cy="363401"/>
          </a:xfrm>
          <a:solidFill>
            <a:srgbClr val="014F31"/>
          </a:solidFill>
        </p:grpSpPr>
        <p:sp>
          <p:nvSpPr>
            <p:cNvPr id="55" name="Google Shape;6053;p67">
              <a:extLst>
                <a:ext uri="{FF2B5EF4-FFF2-40B4-BE49-F238E27FC236}">
                  <a16:creationId xmlns:a16="http://schemas.microsoft.com/office/drawing/2014/main" id="{2B49CF10-8503-4CAE-AC24-5C658C439EAC}"/>
                </a:ext>
              </a:extLst>
            </p:cNvPr>
            <p:cNvSpPr/>
            <p:nvPr/>
          </p:nvSpPr>
          <p:spPr>
            <a:xfrm>
              <a:off x="8328949" y="4140814"/>
              <a:ext cx="357082" cy="154332"/>
            </a:xfrm>
            <a:custGeom>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6" name="Google Shape;6054;p67">
              <a:extLst>
                <a:ext uri="{FF2B5EF4-FFF2-40B4-BE49-F238E27FC236}">
                  <a16:creationId xmlns:a16="http://schemas.microsoft.com/office/drawing/2014/main" id="{8527BCE3-E32B-40AE-A6CF-820F32743C85}"/>
                </a:ext>
              </a:extLst>
            </p:cNvPr>
            <p:cNvSpPr/>
            <p:nvPr/>
          </p:nvSpPr>
          <p:spPr>
            <a:xfrm>
              <a:off x="8397657" y="4285445"/>
              <a:ext cx="212424" cy="218770"/>
            </a:xfrm>
            <a:custGeom>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7" name="Google Shape;6055;p67">
              <a:extLst>
                <a:ext uri="{FF2B5EF4-FFF2-40B4-BE49-F238E27FC236}">
                  <a16:creationId xmlns:a16="http://schemas.microsoft.com/office/drawing/2014/main" id="{08B1C1A3-1AE8-4135-9C0C-C8BA49DD2601}"/>
                </a:ext>
              </a:extLst>
            </p:cNvPr>
            <p:cNvSpPr/>
            <p:nvPr/>
          </p:nvSpPr>
          <p:spPr>
            <a:xfrm>
              <a:off x="8469072" y="4236616"/>
              <a:ext cx="76837" cy="23527"/>
            </a:xfrm>
            <a:custGeom>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58" name="Google Shape;6078;p67">
            <a:extLst>
              <a:ext uri="{FF2B5EF4-FFF2-40B4-BE49-F238E27FC236}">
                <a16:creationId xmlns:a16="http://schemas.microsoft.com/office/drawing/2014/main" id="{B160A432-31FB-4306-8AD8-6146746B040D}"/>
              </a:ext>
            </a:extLst>
          </p:cNvPr>
          <p:cNvGrpSpPr/>
          <p:nvPr/>
        </p:nvGrpSpPr>
        <p:grpSpPr>
          <a:xfrm>
            <a:off x="6835005" y="5544800"/>
            <a:ext cx="486936" cy="484533"/>
            <a:chOff x="5126254" y="4158599"/>
            <a:chExt cx="365202" cy="363400"/>
          </a:xfrm>
          <a:solidFill>
            <a:srgbClr val="014F31"/>
          </a:solidFill>
        </p:grpSpPr>
        <p:sp>
          <p:nvSpPr>
            <p:cNvPr id="59" name="Google Shape;6079;p67">
              <a:extLst>
                <a:ext uri="{FF2B5EF4-FFF2-40B4-BE49-F238E27FC236}">
                  <a16:creationId xmlns:a16="http://schemas.microsoft.com/office/drawing/2014/main" id="{FCBEC405-4DF1-4603-A619-3188F39A0774}"/>
                </a:ext>
              </a:extLst>
            </p:cNvPr>
            <p:cNvSpPr/>
            <p:nvPr/>
          </p:nvSpPr>
          <p:spPr>
            <a:xfrm>
              <a:off x="5202195" y="4308652"/>
              <a:ext cx="214234" cy="213347"/>
            </a:xfrm>
            <a:custGeom>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cxnLst>
                <a:cxn ang="3cd4">
                  <a:pos x="hc" y="t"/>
                </a:cxn>
                <a:cxn ang="0">
                  <a:pos x="r" y="vc"/>
                </a:cxn>
                <a:cxn ang="cd4">
                  <a:pos x="hc" y="b"/>
                </a:cxn>
                <a:cxn ang="cd2">
                  <a:pos x="l" y="vc"/>
                </a:cxn>
              </a:cxnLst>
              <a:rect l="f73" t="f76" r="f74" b="f75"/>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0" name="Google Shape;6080;p67">
              <a:extLst>
                <a:ext uri="{FF2B5EF4-FFF2-40B4-BE49-F238E27FC236}">
                  <a16:creationId xmlns:a16="http://schemas.microsoft.com/office/drawing/2014/main" id="{6B29EF2A-4E41-4D42-9AE8-B75164B43922}"/>
                </a:ext>
              </a:extLst>
            </p:cNvPr>
            <p:cNvSpPr/>
            <p:nvPr/>
          </p:nvSpPr>
          <p:spPr>
            <a:xfrm>
              <a:off x="5317876" y="4160757"/>
              <a:ext cx="173580" cy="169621"/>
            </a:xfrm>
            <a:custGeom>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1" name="Google Shape;6081;p67">
              <a:extLst>
                <a:ext uri="{FF2B5EF4-FFF2-40B4-BE49-F238E27FC236}">
                  <a16:creationId xmlns:a16="http://schemas.microsoft.com/office/drawing/2014/main" id="{60E54E1D-358A-4195-BB0B-E2F4DE07A0E9}"/>
                </a:ext>
              </a:extLst>
            </p:cNvPr>
            <p:cNvSpPr/>
            <p:nvPr/>
          </p:nvSpPr>
          <p:spPr>
            <a:xfrm>
              <a:off x="5223884" y="4158599"/>
              <a:ext cx="169959" cy="103089"/>
            </a:xfrm>
            <a:custGeom>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2" name="Google Shape;6082;p67">
              <a:extLst>
                <a:ext uri="{FF2B5EF4-FFF2-40B4-BE49-F238E27FC236}">
                  <a16:creationId xmlns:a16="http://schemas.microsoft.com/office/drawing/2014/main" id="{8D5582F6-D2D8-4959-A4FD-B1939EF8E58A}"/>
                </a:ext>
              </a:extLst>
            </p:cNvPr>
            <p:cNvSpPr/>
            <p:nvPr/>
          </p:nvSpPr>
          <p:spPr>
            <a:xfrm>
              <a:off x="5126254" y="4160757"/>
              <a:ext cx="170855" cy="168734"/>
            </a:xfrm>
            <a:custGeom>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3" name="Google Shape;6110;p67">
            <a:extLst>
              <a:ext uri="{FF2B5EF4-FFF2-40B4-BE49-F238E27FC236}">
                <a16:creationId xmlns:a16="http://schemas.microsoft.com/office/drawing/2014/main" id="{DB70735E-F7BC-42FF-B64D-6A486D9EE413}"/>
              </a:ext>
            </a:extLst>
          </p:cNvPr>
          <p:cNvGrpSpPr/>
          <p:nvPr/>
        </p:nvGrpSpPr>
        <p:grpSpPr>
          <a:xfrm>
            <a:off x="7644056" y="5591324"/>
            <a:ext cx="483339" cy="378488"/>
            <a:chOff x="5733041" y="4193493"/>
            <a:chExt cx="362504" cy="283866"/>
          </a:xfrm>
          <a:solidFill>
            <a:srgbClr val="014F31"/>
          </a:solidFill>
        </p:grpSpPr>
        <p:sp>
          <p:nvSpPr>
            <p:cNvPr id="64" name="Google Shape;6111;p67">
              <a:extLst>
                <a:ext uri="{FF2B5EF4-FFF2-40B4-BE49-F238E27FC236}">
                  <a16:creationId xmlns:a16="http://schemas.microsoft.com/office/drawing/2014/main" id="{0DCC415C-F83C-4599-84F4-A6CECD268109}"/>
                </a:ext>
              </a:extLst>
            </p:cNvPr>
            <p:cNvSpPr/>
            <p:nvPr/>
          </p:nvSpPr>
          <p:spPr>
            <a:xfrm>
              <a:off x="5733041" y="4431228"/>
              <a:ext cx="362504" cy="46131"/>
            </a:xfrm>
            <a:custGeom>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5" name="Google Shape;6112;p67">
              <a:extLst>
                <a:ext uri="{FF2B5EF4-FFF2-40B4-BE49-F238E27FC236}">
                  <a16:creationId xmlns:a16="http://schemas.microsoft.com/office/drawing/2014/main" id="{6D2ED214-54E4-4F3C-9E38-EED2F78D207D}"/>
                </a:ext>
              </a:extLst>
            </p:cNvPr>
            <p:cNvSpPr/>
            <p:nvPr/>
          </p:nvSpPr>
          <p:spPr>
            <a:xfrm>
              <a:off x="5755645" y="4193493"/>
              <a:ext cx="316400" cy="214262"/>
            </a:xfrm>
            <a:custGeom>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6" name="Google Shape;5972;p67">
            <a:extLst>
              <a:ext uri="{FF2B5EF4-FFF2-40B4-BE49-F238E27FC236}">
                <a16:creationId xmlns:a16="http://schemas.microsoft.com/office/drawing/2014/main" id="{71C8B5AB-B89F-4943-9D96-1DA119B5544B}"/>
              </a:ext>
            </a:extLst>
          </p:cNvPr>
          <p:cNvGrpSpPr/>
          <p:nvPr/>
        </p:nvGrpSpPr>
        <p:grpSpPr>
          <a:xfrm>
            <a:off x="5231491" y="2522331"/>
            <a:ext cx="480669" cy="552943"/>
            <a:chOff x="3923617" y="1891747"/>
            <a:chExt cx="360502" cy="414707"/>
          </a:xfrm>
          <a:solidFill>
            <a:srgbClr val="014F31"/>
          </a:solidFill>
        </p:grpSpPr>
        <p:sp>
          <p:nvSpPr>
            <p:cNvPr id="67" name="Google Shape;5973;p67">
              <a:extLst>
                <a:ext uri="{FF2B5EF4-FFF2-40B4-BE49-F238E27FC236}">
                  <a16:creationId xmlns:a16="http://schemas.microsoft.com/office/drawing/2014/main" id="{92B34A03-9E0C-475A-9EF6-D5470971E497}"/>
                </a:ext>
              </a:extLst>
            </p:cNvPr>
            <p:cNvSpPr/>
            <p:nvPr/>
          </p:nvSpPr>
          <p:spPr>
            <a:xfrm>
              <a:off x="3950390" y="1972077"/>
              <a:ext cx="305939" cy="198836"/>
            </a:xfrm>
            <a:custGeom>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8" name="Google Shape;5974;p67">
              <a:extLst>
                <a:ext uri="{FF2B5EF4-FFF2-40B4-BE49-F238E27FC236}">
                  <a16:creationId xmlns:a16="http://schemas.microsoft.com/office/drawing/2014/main" id="{3AF12FD7-0465-4C72-970F-F6A155DDFE34}"/>
                </a:ext>
              </a:extLst>
            </p:cNvPr>
            <p:cNvSpPr/>
            <p:nvPr/>
          </p:nvSpPr>
          <p:spPr>
            <a:xfrm>
              <a:off x="3923617" y="2197650"/>
              <a:ext cx="360502" cy="108804"/>
            </a:xfrm>
            <a:custGeom>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9" name="Google Shape;5975;p67">
              <a:extLst>
                <a:ext uri="{FF2B5EF4-FFF2-40B4-BE49-F238E27FC236}">
                  <a16:creationId xmlns:a16="http://schemas.microsoft.com/office/drawing/2014/main" id="{F719FEF0-747B-4215-8D1B-377674752BA6}"/>
                </a:ext>
              </a:extLst>
            </p:cNvPr>
            <p:cNvSpPr/>
            <p:nvPr/>
          </p:nvSpPr>
          <p:spPr>
            <a:xfrm>
              <a:off x="4060603" y="1891747"/>
              <a:ext cx="82414" cy="53583"/>
            </a:xfrm>
            <a:custGeom>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0" name="Google Shape;5984;p67">
            <a:extLst>
              <a:ext uri="{FF2B5EF4-FFF2-40B4-BE49-F238E27FC236}">
                <a16:creationId xmlns:a16="http://schemas.microsoft.com/office/drawing/2014/main" id="{A062C155-A3E6-4C6F-AA2C-68D746580035}"/>
              </a:ext>
            </a:extLst>
          </p:cNvPr>
          <p:cNvGrpSpPr/>
          <p:nvPr/>
        </p:nvGrpSpPr>
        <p:grpSpPr>
          <a:xfrm>
            <a:off x="9324638" y="2518245"/>
            <a:ext cx="554833" cy="553467"/>
            <a:chOff x="6993477" y="1888684"/>
            <a:chExt cx="416125" cy="415100"/>
          </a:xfrm>
          <a:solidFill>
            <a:srgbClr val="014F31"/>
          </a:solidFill>
        </p:grpSpPr>
        <p:sp>
          <p:nvSpPr>
            <p:cNvPr id="71" name="Google Shape;5985;p67">
              <a:extLst>
                <a:ext uri="{FF2B5EF4-FFF2-40B4-BE49-F238E27FC236}">
                  <a16:creationId xmlns:a16="http://schemas.microsoft.com/office/drawing/2014/main" id="{65A0F33C-D668-46BE-97E7-7BDDBAFCD8D0}"/>
                </a:ext>
              </a:extLst>
            </p:cNvPr>
            <p:cNvSpPr/>
            <p:nvPr/>
          </p:nvSpPr>
          <p:spPr>
            <a:xfrm>
              <a:off x="6993477" y="1888684"/>
              <a:ext cx="190570" cy="189518"/>
            </a:xfrm>
            <a:custGeom>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2" name="Google Shape;5986;p67">
              <a:extLst>
                <a:ext uri="{FF2B5EF4-FFF2-40B4-BE49-F238E27FC236}">
                  <a16:creationId xmlns:a16="http://schemas.microsoft.com/office/drawing/2014/main" id="{9A8A7C96-D42B-4EA9-A02B-A9E055CC9121}"/>
                </a:ext>
              </a:extLst>
            </p:cNvPr>
            <p:cNvSpPr/>
            <p:nvPr/>
          </p:nvSpPr>
          <p:spPr>
            <a:xfrm>
              <a:off x="6994492" y="2115272"/>
              <a:ext cx="191612" cy="188503"/>
            </a:xfrm>
            <a:custGeom>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3" name="Google Shape;5987;p67">
              <a:extLst>
                <a:ext uri="{FF2B5EF4-FFF2-40B4-BE49-F238E27FC236}">
                  <a16:creationId xmlns:a16="http://schemas.microsoft.com/office/drawing/2014/main" id="{3A00EFAE-F728-424A-8F82-EF6DD1E926A3}"/>
                </a:ext>
              </a:extLst>
            </p:cNvPr>
            <p:cNvSpPr/>
            <p:nvPr/>
          </p:nvSpPr>
          <p:spPr>
            <a:xfrm>
              <a:off x="7219032" y="1888684"/>
              <a:ext cx="190570" cy="189518"/>
            </a:xfrm>
            <a:custGeom>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4" name="Google Shape;5988;p67">
              <a:extLst>
                <a:ext uri="{FF2B5EF4-FFF2-40B4-BE49-F238E27FC236}">
                  <a16:creationId xmlns:a16="http://schemas.microsoft.com/office/drawing/2014/main" id="{DEADF7AA-226C-47EF-A7D3-86D1F3115570}"/>
                </a:ext>
              </a:extLst>
            </p:cNvPr>
            <p:cNvSpPr/>
            <p:nvPr/>
          </p:nvSpPr>
          <p:spPr>
            <a:xfrm>
              <a:off x="7219032" y="2114229"/>
              <a:ext cx="190570" cy="189555"/>
            </a:xfrm>
            <a:custGeom>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5" name="Google Shape;6002;p67">
            <a:extLst>
              <a:ext uri="{FF2B5EF4-FFF2-40B4-BE49-F238E27FC236}">
                <a16:creationId xmlns:a16="http://schemas.microsoft.com/office/drawing/2014/main" id="{CAC68698-7032-4F57-B5FC-C92643089B96}"/>
              </a:ext>
            </a:extLst>
          </p:cNvPr>
          <p:cNvGrpSpPr/>
          <p:nvPr/>
        </p:nvGrpSpPr>
        <p:grpSpPr>
          <a:xfrm>
            <a:off x="6093087" y="2522329"/>
            <a:ext cx="640957" cy="553467"/>
            <a:chOff x="4569814" y="1891747"/>
            <a:chExt cx="480718" cy="415100"/>
          </a:xfrm>
          <a:solidFill>
            <a:srgbClr val="014F31"/>
          </a:solidFill>
        </p:grpSpPr>
        <p:sp>
          <p:nvSpPr>
            <p:cNvPr id="76" name="Google Shape;6003;p67">
              <a:extLst>
                <a:ext uri="{FF2B5EF4-FFF2-40B4-BE49-F238E27FC236}">
                  <a16:creationId xmlns:a16="http://schemas.microsoft.com/office/drawing/2014/main" id="{AD6E9066-86BD-4DE9-8538-2B3FCAAB295A}"/>
                </a:ext>
              </a:extLst>
            </p:cNvPr>
            <p:cNvSpPr/>
            <p:nvPr/>
          </p:nvSpPr>
          <p:spPr>
            <a:xfrm>
              <a:off x="4569814" y="1919535"/>
              <a:ext cx="480718" cy="387312"/>
            </a:xfrm>
            <a:custGeom>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7" name="Google Shape;6004;p67">
              <a:extLst>
                <a:ext uri="{FF2B5EF4-FFF2-40B4-BE49-F238E27FC236}">
                  <a16:creationId xmlns:a16="http://schemas.microsoft.com/office/drawing/2014/main" id="{B5096316-7743-40D1-B7A9-263C1D2B2659}"/>
                </a:ext>
              </a:extLst>
            </p:cNvPr>
            <p:cNvSpPr/>
            <p:nvPr/>
          </p:nvSpPr>
          <p:spPr>
            <a:xfrm>
              <a:off x="4873331" y="1891747"/>
              <a:ext cx="139071" cy="139071"/>
            </a:xfrm>
            <a:custGeom>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8" name="Google Shape;6005;p67">
              <a:extLst>
                <a:ext uri="{FF2B5EF4-FFF2-40B4-BE49-F238E27FC236}">
                  <a16:creationId xmlns:a16="http://schemas.microsoft.com/office/drawing/2014/main" id="{36F09034-1D89-4207-BFE3-A2982D20B70F}"/>
                </a:ext>
              </a:extLst>
            </p:cNvPr>
            <p:cNvSpPr/>
            <p:nvPr/>
          </p:nvSpPr>
          <p:spPr>
            <a:xfrm>
              <a:off x="4606564" y="1892753"/>
              <a:ext cx="139071" cy="139107"/>
            </a:xfrm>
            <a:custGeom>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9" name="Google Shape;6006;p67">
              <a:extLst>
                <a:ext uri="{FF2B5EF4-FFF2-40B4-BE49-F238E27FC236}">
                  <a16:creationId xmlns:a16="http://schemas.microsoft.com/office/drawing/2014/main" id="{951E871C-0A9D-4A9D-A937-61CE78881C81}"/>
                </a:ext>
              </a:extLst>
            </p:cNvPr>
            <p:cNvSpPr/>
            <p:nvPr/>
          </p:nvSpPr>
          <p:spPr>
            <a:xfrm>
              <a:off x="4687936" y="1972068"/>
              <a:ext cx="243102" cy="244153"/>
            </a:xfrm>
            <a:custGeom>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80" name="Google Shape;6011;p67">
            <a:extLst>
              <a:ext uri="{FF2B5EF4-FFF2-40B4-BE49-F238E27FC236}">
                <a16:creationId xmlns:a16="http://schemas.microsoft.com/office/drawing/2014/main" id="{9D612DC0-05F8-468D-A3DC-8849F2DDA205}"/>
              </a:ext>
            </a:extLst>
          </p:cNvPr>
          <p:cNvGrpSpPr/>
          <p:nvPr/>
        </p:nvGrpSpPr>
        <p:grpSpPr>
          <a:xfrm>
            <a:off x="10113534" y="2490022"/>
            <a:ext cx="562489" cy="552639"/>
            <a:chOff x="7585149" y="1867515"/>
            <a:chExt cx="421867" cy="414479"/>
          </a:xfrm>
          <a:solidFill>
            <a:srgbClr val="014F31"/>
          </a:solidFill>
        </p:grpSpPr>
        <p:sp>
          <p:nvSpPr>
            <p:cNvPr id="81" name="Google Shape;6012;p67">
              <a:extLst>
                <a:ext uri="{FF2B5EF4-FFF2-40B4-BE49-F238E27FC236}">
                  <a16:creationId xmlns:a16="http://schemas.microsoft.com/office/drawing/2014/main" id="{8BC938BD-32B7-4B85-8C7B-8E79603E19AB}"/>
                </a:ext>
              </a:extLst>
            </p:cNvPr>
            <p:cNvSpPr/>
            <p:nvPr/>
          </p:nvSpPr>
          <p:spPr>
            <a:xfrm>
              <a:off x="7635633" y="1913354"/>
              <a:ext cx="110240" cy="110240"/>
            </a:xfrm>
            <a:custGeom>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2" name="Google Shape;6013;p67">
              <a:extLst>
                <a:ext uri="{FF2B5EF4-FFF2-40B4-BE49-F238E27FC236}">
                  <a16:creationId xmlns:a16="http://schemas.microsoft.com/office/drawing/2014/main" id="{C4985125-594E-4F2B-BDF6-2E7B84DC0F0F}"/>
                </a:ext>
              </a:extLst>
            </p:cNvPr>
            <p:cNvSpPr/>
            <p:nvPr/>
          </p:nvSpPr>
          <p:spPr>
            <a:xfrm>
              <a:off x="7806616" y="1878598"/>
              <a:ext cx="197793" cy="195471"/>
            </a:xfrm>
            <a:custGeom>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3" name="Google Shape;6014;p67">
              <a:extLst>
                <a:ext uri="{FF2B5EF4-FFF2-40B4-BE49-F238E27FC236}">
                  <a16:creationId xmlns:a16="http://schemas.microsoft.com/office/drawing/2014/main" id="{2EE9E87E-D937-4030-A58E-AD6F93E27189}"/>
                </a:ext>
              </a:extLst>
            </p:cNvPr>
            <p:cNvSpPr/>
            <p:nvPr/>
          </p:nvSpPr>
          <p:spPr>
            <a:xfrm>
              <a:off x="7676826" y="1954548"/>
              <a:ext cx="279166" cy="279166"/>
            </a:xfrm>
            <a:custGeom>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4" name="Google Shape;6015;p67">
              <a:extLst>
                <a:ext uri="{FF2B5EF4-FFF2-40B4-BE49-F238E27FC236}">
                  <a16:creationId xmlns:a16="http://schemas.microsoft.com/office/drawing/2014/main" id="{3C7E0F5A-1E49-4BBD-9F31-3A9AD23F82C2}"/>
                </a:ext>
              </a:extLst>
            </p:cNvPr>
            <p:cNvSpPr/>
            <p:nvPr/>
          </p:nvSpPr>
          <p:spPr>
            <a:xfrm>
              <a:off x="7892104" y="2169788"/>
              <a:ext cx="114912" cy="112206"/>
            </a:xfrm>
            <a:custGeom>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5" name="Google Shape;6016;p67">
              <a:extLst>
                <a:ext uri="{FF2B5EF4-FFF2-40B4-BE49-F238E27FC236}">
                  <a16:creationId xmlns:a16="http://schemas.microsoft.com/office/drawing/2014/main" id="{73884B04-DBB1-433B-BF56-23883C85B71C}"/>
                </a:ext>
              </a:extLst>
            </p:cNvPr>
            <p:cNvSpPr/>
            <p:nvPr/>
          </p:nvSpPr>
          <p:spPr>
            <a:xfrm>
              <a:off x="7598554" y="2084338"/>
              <a:ext cx="196742" cy="195471"/>
            </a:xfrm>
            <a:custGeom>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6" name="Google Shape;6017;p67">
              <a:extLst>
                <a:ext uri="{FF2B5EF4-FFF2-40B4-BE49-F238E27FC236}">
                  <a16:creationId xmlns:a16="http://schemas.microsoft.com/office/drawing/2014/main" id="{85FA0968-17F7-498D-A244-62D19BD2B679}"/>
                </a:ext>
              </a:extLst>
            </p:cNvPr>
            <p:cNvSpPr/>
            <p:nvPr/>
          </p:nvSpPr>
          <p:spPr>
            <a:xfrm>
              <a:off x="7585149" y="1867515"/>
              <a:ext cx="120536" cy="114885"/>
            </a:xfrm>
            <a:custGeom>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87" name="Google Shape;6042;p67">
            <a:extLst>
              <a:ext uri="{FF2B5EF4-FFF2-40B4-BE49-F238E27FC236}">
                <a16:creationId xmlns:a16="http://schemas.microsoft.com/office/drawing/2014/main" id="{E40978AC-1068-4E01-8B16-92FE537827FD}"/>
              </a:ext>
            </a:extLst>
          </p:cNvPr>
          <p:cNvSpPr/>
          <p:nvPr/>
        </p:nvSpPr>
        <p:spPr>
          <a:xfrm>
            <a:off x="6935784" y="2523416"/>
            <a:ext cx="543872" cy="551285"/>
          </a:xfrm>
          <a:custGeom>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88" name="Google Shape;6047;p67">
            <a:extLst>
              <a:ext uri="{FF2B5EF4-FFF2-40B4-BE49-F238E27FC236}">
                <a16:creationId xmlns:a16="http://schemas.microsoft.com/office/drawing/2014/main" id="{CC389440-0133-4E75-A595-4DC11E9E0933}"/>
              </a:ext>
            </a:extLst>
          </p:cNvPr>
          <p:cNvGrpSpPr/>
          <p:nvPr/>
        </p:nvGrpSpPr>
        <p:grpSpPr>
          <a:xfrm>
            <a:off x="10973886" y="2490313"/>
            <a:ext cx="553468" cy="504040"/>
            <a:chOff x="8230413" y="1867735"/>
            <a:chExt cx="415101" cy="378030"/>
          </a:xfrm>
          <a:solidFill>
            <a:srgbClr val="014F31"/>
          </a:solidFill>
        </p:grpSpPr>
        <p:sp>
          <p:nvSpPr>
            <p:cNvPr id="89" name="Google Shape;6048;p67">
              <a:extLst>
                <a:ext uri="{FF2B5EF4-FFF2-40B4-BE49-F238E27FC236}">
                  <a16:creationId xmlns:a16="http://schemas.microsoft.com/office/drawing/2014/main" id="{C2EE0EF3-27D7-4A96-B69C-80E0A2BDD934}"/>
                </a:ext>
              </a:extLst>
            </p:cNvPr>
            <p:cNvSpPr/>
            <p:nvPr/>
          </p:nvSpPr>
          <p:spPr>
            <a:xfrm>
              <a:off x="8438476" y="1921291"/>
              <a:ext cx="207038" cy="324474"/>
            </a:xfrm>
            <a:custGeom>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0" name="Google Shape;6049;p67">
              <a:extLst>
                <a:ext uri="{FF2B5EF4-FFF2-40B4-BE49-F238E27FC236}">
                  <a16:creationId xmlns:a16="http://schemas.microsoft.com/office/drawing/2014/main" id="{C3E209B5-79E9-4FE0-B0D9-5E18DD85F6E0}"/>
                </a:ext>
              </a:extLst>
            </p:cNvPr>
            <p:cNvSpPr/>
            <p:nvPr/>
          </p:nvSpPr>
          <p:spPr>
            <a:xfrm>
              <a:off x="8310743" y="1867735"/>
              <a:ext cx="113349" cy="336837"/>
            </a:xfrm>
            <a:custGeom>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1" name="Google Shape;6050;p67">
              <a:extLst>
                <a:ext uri="{FF2B5EF4-FFF2-40B4-BE49-F238E27FC236}">
                  <a16:creationId xmlns:a16="http://schemas.microsoft.com/office/drawing/2014/main" id="{86E8A4C7-03D7-4ED6-BD75-89F51F9AFFD8}"/>
                </a:ext>
              </a:extLst>
            </p:cNvPr>
            <p:cNvSpPr/>
            <p:nvPr/>
          </p:nvSpPr>
          <p:spPr>
            <a:xfrm>
              <a:off x="8450829" y="1867735"/>
              <a:ext cx="113312" cy="336837"/>
            </a:xfrm>
            <a:custGeom>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2" name="Google Shape;6051;p67">
              <a:extLst>
                <a:ext uri="{FF2B5EF4-FFF2-40B4-BE49-F238E27FC236}">
                  <a16:creationId xmlns:a16="http://schemas.microsoft.com/office/drawing/2014/main" id="{5F7075F8-6691-4082-9D7C-D91ACA0E30EC}"/>
                </a:ext>
              </a:extLst>
            </p:cNvPr>
            <p:cNvSpPr/>
            <p:nvPr/>
          </p:nvSpPr>
          <p:spPr>
            <a:xfrm>
              <a:off x="8230413" y="1921291"/>
              <a:ext cx="206032" cy="324474"/>
            </a:xfrm>
            <a:custGeom>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3" name="Google Shape;6072;p67">
            <a:extLst>
              <a:ext uri="{FF2B5EF4-FFF2-40B4-BE49-F238E27FC236}">
                <a16:creationId xmlns:a16="http://schemas.microsoft.com/office/drawing/2014/main" id="{565BBF3E-2BC0-4FF1-9359-0285EA331D13}"/>
              </a:ext>
            </a:extLst>
          </p:cNvPr>
          <p:cNvGrpSpPr/>
          <p:nvPr/>
        </p:nvGrpSpPr>
        <p:grpSpPr>
          <a:xfrm>
            <a:off x="7701991" y="2496469"/>
            <a:ext cx="553504" cy="553163"/>
            <a:chOff x="5776493" y="1872352"/>
            <a:chExt cx="415128" cy="414872"/>
          </a:xfrm>
          <a:solidFill>
            <a:srgbClr val="014F31"/>
          </a:solidFill>
        </p:grpSpPr>
        <p:sp>
          <p:nvSpPr>
            <p:cNvPr id="94" name="Google Shape;6073;p67">
              <a:extLst>
                <a:ext uri="{FF2B5EF4-FFF2-40B4-BE49-F238E27FC236}">
                  <a16:creationId xmlns:a16="http://schemas.microsoft.com/office/drawing/2014/main" id="{71C2D20F-910B-4597-B12A-8A671F4C773F}"/>
                </a:ext>
              </a:extLst>
            </p:cNvPr>
            <p:cNvSpPr/>
            <p:nvPr/>
          </p:nvSpPr>
          <p:spPr>
            <a:xfrm>
              <a:off x="5776493" y="1946263"/>
              <a:ext cx="54626" cy="321375"/>
            </a:xfrm>
            <a:custGeom>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cxnLst>
                <a:cxn ang="3cd4">
                  <a:pos x="hc" y="t"/>
                </a:cxn>
                <a:cxn ang="0">
                  <a:pos x="r" y="vc"/>
                </a:cxn>
                <a:cxn ang="cd4">
                  <a:pos x="hc" y="b"/>
                </a:cxn>
                <a:cxn ang="cd2">
                  <a:pos x="l" y="vc"/>
                </a:cxn>
              </a:cxnLst>
              <a:rect l="f22" t="f25" r="f23" b="f24"/>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5" name="Google Shape;6074;p67">
              <a:extLst>
                <a:ext uri="{FF2B5EF4-FFF2-40B4-BE49-F238E27FC236}">
                  <a16:creationId xmlns:a16="http://schemas.microsoft.com/office/drawing/2014/main" id="{89509882-5C9D-498F-A8F3-5C527C6AC078}"/>
                </a:ext>
              </a:extLst>
            </p:cNvPr>
            <p:cNvSpPr/>
            <p:nvPr/>
          </p:nvSpPr>
          <p:spPr>
            <a:xfrm>
              <a:off x="6136995" y="1946263"/>
              <a:ext cx="54626" cy="321375"/>
            </a:xfrm>
            <a:custGeom>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6" name="Google Shape;6075;p67">
              <a:extLst>
                <a:ext uri="{FF2B5EF4-FFF2-40B4-BE49-F238E27FC236}">
                  <a16:creationId xmlns:a16="http://schemas.microsoft.com/office/drawing/2014/main" id="{9D56E76E-9856-4286-88F1-03C9240867A4}"/>
                </a:ext>
              </a:extLst>
            </p:cNvPr>
            <p:cNvSpPr/>
            <p:nvPr/>
          </p:nvSpPr>
          <p:spPr>
            <a:xfrm>
              <a:off x="5857865" y="2008058"/>
              <a:ext cx="252392" cy="197793"/>
            </a:xfrm>
            <a:custGeom>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7" name="Google Shape;6076;p67">
              <a:extLst>
                <a:ext uri="{FF2B5EF4-FFF2-40B4-BE49-F238E27FC236}">
                  <a16:creationId xmlns:a16="http://schemas.microsoft.com/office/drawing/2014/main" id="{D495796D-1E90-4321-A26A-749CC4DF97E7}"/>
                </a:ext>
              </a:extLst>
            </p:cNvPr>
            <p:cNvSpPr/>
            <p:nvPr/>
          </p:nvSpPr>
          <p:spPr>
            <a:xfrm>
              <a:off x="5796079" y="2233641"/>
              <a:ext cx="375964" cy="53583"/>
            </a:xfrm>
            <a:custGeom>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8" name="Google Shape;6077;p67">
              <a:extLst>
                <a:ext uri="{FF2B5EF4-FFF2-40B4-BE49-F238E27FC236}">
                  <a16:creationId xmlns:a16="http://schemas.microsoft.com/office/drawing/2014/main" id="{A1E5D9F4-AF1F-4083-9798-15EDAC1108EA}"/>
                </a:ext>
              </a:extLst>
            </p:cNvPr>
            <p:cNvSpPr/>
            <p:nvPr/>
          </p:nvSpPr>
          <p:spPr>
            <a:xfrm>
              <a:off x="5795028" y="1872352"/>
              <a:ext cx="377016" cy="108969"/>
            </a:xfrm>
            <a:custGeom>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9" name="Google Shape;6107;p67">
            <a:extLst>
              <a:ext uri="{FF2B5EF4-FFF2-40B4-BE49-F238E27FC236}">
                <a16:creationId xmlns:a16="http://schemas.microsoft.com/office/drawing/2014/main" id="{2C989B4B-4AF7-4040-AAC0-7263218AF718}"/>
              </a:ext>
            </a:extLst>
          </p:cNvPr>
          <p:cNvGrpSpPr/>
          <p:nvPr/>
        </p:nvGrpSpPr>
        <p:grpSpPr>
          <a:xfrm>
            <a:off x="8529352" y="2475147"/>
            <a:ext cx="557600" cy="550760"/>
            <a:chOff x="6397014" y="1856360"/>
            <a:chExt cx="418200" cy="413070"/>
          </a:xfrm>
          <a:solidFill>
            <a:srgbClr val="014F31"/>
          </a:solidFill>
        </p:grpSpPr>
        <p:sp>
          <p:nvSpPr>
            <p:cNvPr id="100" name="Google Shape;6108;p67">
              <a:extLst>
                <a:ext uri="{FF2B5EF4-FFF2-40B4-BE49-F238E27FC236}">
                  <a16:creationId xmlns:a16="http://schemas.microsoft.com/office/drawing/2014/main" id="{6EAEC331-F3BD-4016-B7C7-49EEBE29D4E4}"/>
                </a:ext>
              </a:extLst>
            </p:cNvPr>
            <p:cNvSpPr/>
            <p:nvPr/>
          </p:nvSpPr>
          <p:spPr>
            <a:xfrm>
              <a:off x="6397014" y="2011652"/>
              <a:ext cx="260631" cy="257778"/>
            </a:xfrm>
            <a:custGeom>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cxnLst>
                <a:cxn ang="3cd4">
                  <a:pos x="hc" y="t"/>
                </a:cxn>
                <a:cxn ang="0">
                  <a:pos x="r" y="vc"/>
                </a:cxn>
                <a:cxn ang="cd4">
                  <a:pos x="hc" y="b"/>
                </a:cxn>
                <a:cxn ang="cd2">
                  <a:pos x="l" y="vc"/>
                </a:cxn>
              </a:cxnLst>
              <a:rect l="f36" t="f39" r="f37" b="f38"/>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1" name="Google Shape;6109;p67">
              <a:extLst>
                <a:ext uri="{FF2B5EF4-FFF2-40B4-BE49-F238E27FC236}">
                  <a16:creationId xmlns:a16="http://schemas.microsoft.com/office/drawing/2014/main" id="{D76BC61F-DA06-4FEE-A313-DFA97A2CE39C}"/>
                </a:ext>
              </a:extLst>
            </p:cNvPr>
            <p:cNvSpPr/>
            <p:nvPr/>
          </p:nvSpPr>
          <p:spPr>
            <a:xfrm>
              <a:off x="6521637" y="1856360"/>
              <a:ext cx="293577" cy="290248"/>
            </a:xfrm>
            <a:custGeom>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2" name="Google Shape;5593;p66">
            <a:extLst>
              <a:ext uri="{FF2B5EF4-FFF2-40B4-BE49-F238E27FC236}">
                <a16:creationId xmlns:a16="http://schemas.microsoft.com/office/drawing/2014/main" id="{DC48B67C-F836-4AFA-A27B-F380A3B41F12}"/>
              </a:ext>
            </a:extLst>
          </p:cNvPr>
          <p:cNvGrpSpPr/>
          <p:nvPr/>
        </p:nvGrpSpPr>
        <p:grpSpPr>
          <a:xfrm>
            <a:off x="5180721" y="3466333"/>
            <a:ext cx="669096" cy="669097"/>
            <a:chOff x="3885541" y="2599748"/>
            <a:chExt cx="501822" cy="501823"/>
          </a:xfrm>
          <a:solidFill>
            <a:srgbClr val="014F31"/>
          </a:solidFill>
        </p:grpSpPr>
        <p:sp>
          <p:nvSpPr>
            <p:cNvPr id="103" name="Google Shape;5594;p66">
              <a:extLst>
                <a:ext uri="{FF2B5EF4-FFF2-40B4-BE49-F238E27FC236}">
                  <a16:creationId xmlns:a16="http://schemas.microsoft.com/office/drawing/2014/main" id="{1306727F-D2F4-4E24-BF94-AF1589374E71}"/>
                </a:ext>
              </a:extLst>
            </p:cNvPr>
            <p:cNvSpPr/>
            <p:nvPr/>
          </p:nvSpPr>
          <p:spPr>
            <a:xfrm>
              <a:off x="4033491" y="2924205"/>
              <a:ext cx="205822" cy="177366"/>
            </a:xfrm>
            <a:custGeom>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4" name="Google Shape;5595;p66">
              <a:extLst>
                <a:ext uri="{FF2B5EF4-FFF2-40B4-BE49-F238E27FC236}">
                  <a16:creationId xmlns:a16="http://schemas.microsoft.com/office/drawing/2014/main" id="{5B470B19-3D2C-43FD-93EA-3642808118F5}"/>
                </a:ext>
              </a:extLst>
            </p:cNvPr>
            <p:cNvSpPr/>
            <p:nvPr/>
          </p:nvSpPr>
          <p:spPr>
            <a:xfrm>
              <a:off x="3885541" y="2599748"/>
              <a:ext cx="501822" cy="412668"/>
            </a:xfrm>
            <a:custGeom>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5" name="Google Shape;5596;p66">
            <a:extLst>
              <a:ext uri="{FF2B5EF4-FFF2-40B4-BE49-F238E27FC236}">
                <a16:creationId xmlns:a16="http://schemas.microsoft.com/office/drawing/2014/main" id="{6FD56477-1235-4BF4-8A32-0625EE93CCC1}"/>
              </a:ext>
            </a:extLst>
          </p:cNvPr>
          <p:cNvGrpSpPr/>
          <p:nvPr/>
        </p:nvGrpSpPr>
        <p:grpSpPr>
          <a:xfrm>
            <a:off x="6907683" y="3560870"/>
            <a:ext cx="526693" cy="526695"/>
            <a:chOff x="5180761" y="2670651"/>
            <a:chExt cx="395020" cy="395021"/>
          </a:xfrm>
          <a:solidFill>
            <a:srgbClr val="014F31"/>
          </a:solidFill>
        </p:grpSpPr>
        <p:sp>
          <p:nvSpPr>
            <p:cNvPr id="106" name="Google Shape;5597;p66">
              <a:extLst>
                <a:ext uri="{FF2B5EF4-FFF2-40B4-BE49-F238E27FC236}">
                  <a16:creationId xmlns:a16="http://schemas.microsoft.com/office/drawing/2014/main" id="{F088A092-9AA1-4FBF-8CA5-52EC2364730C}"/>
                </a:ext>
              </a:extLst>
            </p:cNvPr>
            <p:cNvSpPr/>
            <p:nvPr/>
          </p:nvSpPr>
          <p:spPr>
            <a:xfrm>
              <a:off x="5180761" y="2833451"/>
              <a:ext cx="395020" cy="232221"/>
            </a:xfrm>
            <a:custGeom>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7" name="Google Shape;5598;p66">
              <a:extLst>
                <a:ext uri="{FF2B5EF4-FFF2-40B4-BE49-F238E27FC236}">
                  <a16:creationId xmlns:a16="http://schemas.microsoft.com/office/drawing/2014/main" id="{B3B4E3AF-AD56-4F1E-8230-9F434B47FAE5}"/>
                </a:ext>
              </a:extLst>
            </p:cNvPr>
            <p:cNvSpPr/>
            <p:nvPr/>
          </p:nvSpPr>
          <p:spPr>
            <a:xfrm>
              <a:off x="5180761" y="2670651"/>
              <a:ext cx="395020" cy="139683"/>
            </a:xfrm>
            <a:custGeom>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8" name="Google Shape;5651;p66">
            <a:extLst>
              <a:ext uri="{FF2B5EF4-FFF2-40B4-BE49-F238E27FC236}">
                <a16:creationId xmlns:a16="http://schemas.microsoft.com/office/drawing/2014/main" id="{BA1AA37D-559A-40D8-A814-EB5924463F46}"/>
              </a:ext>
            </a:extLst>
          </p:cNvPr>
          <p:cNvGrpSpPr/>
          <p:nvPr/>
        </p:nvGrpSpPr>
        <p:grpSpPr>
          <a:xfrm>
            <a:off x="10124372" y="3635899"/>
            <a:ext cx="588397" cy="379269"/>
            <a:chOff x="7593278" y="2726923"/>
            <a:chExt cx="441298" cy="284452"/>
          </a:xfrm>
          <a:solidFill>
            <a:srgbClr val="014F31"/>
          </a:solidFill>
        </p:grpSpPr>
        <p:sp>
          <p:nvSpPr>
            <p:cNvPr id="109" name="Google Shape;5652;p66">
              <a:extLst>
                <a:ext uri="{FF2B5EF4-FFF2-40B4-BE49-F238E27FC236}">
                  <a16:creationId xmlns:a16="http://schemas.microsoft.com/office/drawing/2014/main" id="{584E36A7-65A4-4A76-8296-B742111A37AE}"/>
                </a:ext>
              </a:extLst>
            </p:cNvPr>
            <p:cNvSpPr/>
            <p:nvPr/>
          </p:nvSpPr>
          <p:spPr>
            <a:xfrm>
              <a:off x="7593278" y="2744919"/>
              <a:ext cx="441298" cy="266456"/>
            </a:xfrm>
            <a:custGeom>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0" name="Google Shape;5653;p66">
              <a:extLst>
                <a:ext uri="{FF2B5EF4-FFF2-40B4-BE49-F238E27FC236}">
                  <a16:creationId xmlns:a16="http://schemas.microsoft.com/office/drawing/2014/main" id="{B57F7BE5-22AF-4C3A-B602-C5ECEAFD26D9}"/>
                </a:ext>
              </a:extLst>
            </p:cNvPr>
            <p:cNvSpPr/>
            <p:nvPr/>
          </p:nvSpPr>
          <p:spPr>
            <a:xfrm>
              <a:off x="7620664" y="2726923"/>
              <a:ext cx="386480" cy="151854"/>
            </a:xfrm>
            <a:custGeom>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11" name="Google Shape;5775;p66">
            <a:extLst>
              <a:ext uri="{FF2B5EF4-FFF2-40B4-BE49-F238E27FC236}">
                <a16:creationId xmlns:a16="http://schemas.microsoft.com/office/drawing/2014/main" id="{B03831EA-BFE9-4BFF-9AFF-37762D2B26D9}"/>
              </a:ext>
            </a:extLst>
          </p:cNvPr>
          <p:cNvGrpSpPr/>
          <p:nvPr/>
        </p:nvGrpSpPr>
        <p:grpSpPr>
          <a:xfrm>
            <a:off x="8576547" y="3664416"/>
            <a:ext cx="451908" cy="423659"/>
            <a:chOff x="6432410" y="2748311"/>
            <a:chExt cx="338931" cy="317744"/>
          </a:xfrm>
          <a:solidFill>
            <a:srgbClr val="014F31"/>
          </a:solidFill>
        </p:grpSpPr>
        <p:sp>
          <p:nvSpPr>
            <p:cNvPr id="112" name="Google Shape;5776;p66">
              <a:extLst>
                <a:ext uri="{FF2B5EF4-FFF2-40B4-BE49-F238E27FC236}">
                  <a16:creationId xmlns:a16="http://schemas.microsoft.com/office/drawing/2014/main" id="{338CDB08-55E2-482B-B049-E32D1E7542F7}"/>
                </a:ext>
              </a:extLst>
            </p:cNvPr>
            <p:cNvSpPr/>
            <p:nvPr/>
          </p:nvSpPr>
          <p:spPr>
            <a:xfrm>
              <a:off x="6492624" y="3026325"/>
              <a:ext cx="133456" cy="39730"/>
            </a:xfrm>
            <a:custGeom>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3" name="Google Shape;5777;p66">
              <a:extLst>
                <a:ext uri="{FF2B5EF4-FFF2-40B4-BE49-F238E27FC236}">
                  <a16:creationId xmlns:a16="http://schemas.microsoft.com/office/drawing/2014/main" id="{E666F1E5-56ED-4421-8143-B832A06D6455}"/>
                </a:ext>
              </a:extLst>
            </p:cNvPr>
            <p:cNvSpPr/>
            <p:nvPr/>
          </p:nvSpPr>
          <p:spPr>
            <a:xfrm>
              <a:off x="6432410" y="2966743"/>
              <a:ext cx="180164" cy="39739"/>
            </a:xfrm>
            <a:custGeom>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4" name="Google Shape;5778;p66">
              <a:extLst>
                <a:ext uri="{FF2B5EF4-FFF2-40B4-BE49-F238E27FC236}">
                  <a16:creationId xmlns:a16="http://schemas.microsoft.com/office/drawing/2014/main" id="{A5122027-A058-4C1E-B898-84D8EDA6E34B}"/>
                </a:ext>
              </a:extLst>
            </p:cNvPr>
            <p:cNvSpPr/>
            <p:nvPr/>
          </p:nvSpPr>
          <p:spPr>
            <a:xfrm>
              <a:off x="6632435" y="2907179"/>
              <a:ext cx="119164" cy="99303"/>
            </a:xfrm>
            <a:custGeom>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cxnLst>
                <a:cxn ang="3cd4">
                  <a:pos x="hc" y="t"/>
                </a:cxn>
                <a:cxn ang="0">
                  <a:pos x="r" y="vc"/>
                </a:cxn>
                <a:cxn ang="cd4">
                  <a:pos x="hc" y="b"/>
                </a:cxn>
                <a:cxn ang="cd2">
                  <a:pos x="l" y="vc"/>
                </a:cxn>
              </a:cxnLst>
              <a:rect l="f20" t="f23" r="f21" b="f22"/>
              <a:pathLst>
                <a:path w="6775"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5" name="Google Shape;5779;p66">
              <a:extLst>
                <a:ext uri="{FF2B5EF4-FFF2-40B4-BE49-F238E27FC236}">
                  <a16:creationId xmlns:a16="http://schemas.microsoft.com/office/drawing/2014/main" id="{1C0FE0D6-672E-4371-A4C1-3BDE3AD7BFB0}"/>
                </a:ext>
              </a:extLst>
            </p:cNvPr>
            <p:cNvSpPr/>
            <p:nvPr/>
          </p:nvSpPr>
          <p:spPr>
            <a:xfrm>
              <a:off x="6632435" y="3026325"/>
              <a:ext cx="119164" cy="29827"/>
            </a:xfrm>
            <a:custGeom>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6" name="Google Shape;5780;p66">
              <a:extLst>
                <a:ext uri="{FF2B5EF4-FFF2-40B4-BE49-F238E27FC236}">
                  <a16:creationId xmlns:a16="http://schemas.microsoft.com/office/drawing/2014/main" id="{A68EF282-35C2-4A5D-A2D9-43EE2338A421}"/>
                </a:ext>
              </a:extLst>
            </p:cNvPr>
            <p:cNvSpPr/>
            <p:nvPr/>
          </p:nvSpPr>
          <p:spPr>
            <a:xfrm>
              <a:off x="6432410" y="2748311"/>
              <a:ext cx="338931" cy="198598"/>
            </a:xfrm>
            <a:custGeom>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7" name="Google Shape;5781;p66">
              <a:extLst>
                <a:ext uri="{FF2B5EF4-FFF2-40B4-BE49-F238E27FC236}">
                  <a16:creationId xmlns:a16="http://schemas.microsoft.com/office/drawing/2014/main" id="{9AAF6E7B-78AA-44F1-AAB5-8F417868D1DC}"/>
                </a:ext>
              </a:extLst>
            </p:cNvPr>
            <p:cNvSpPr/>
            <p:nvPr/>
          </p:nvSpPr>
          <p:spPr>
            <a:xfrm>
              <a:off x="6632435" y="2857554"/>
              <a:ext cx="119164" cy="29772"/>
            </a:xfrm>
            <a:custGeom>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118" name="Text Placeholder 1">
            <a:extLst>
              <a:ext uri="{FF2B5EF4-FFF2-40B4-BE49-F238E27FC236}">
                <a16:creationId xmlns:a16="http://schemas.microsoft.com/office/drawing/2014/main" id="{04B90530-3C91-48BF-B243-6ABF1FD3CBA3}"/>
              </a:ext>
            </a:extLst>
          </p:cNvPr>
          <p:cNvSpPr txBox="1">
            <a:spLocks noGrp="1"/>
          </p:cNvSpPr>
          <p:nvPr>
            <p:ph type="body" idx="4294967295"/>
          </p:nvPr>
        </p:nvSpPr>
        <p:spPr>
          <a:xfrm>
            <a:off x="1826685" y="163779"/>
            <a:ext cx="8679896" cy="543181"/>
          </a:xfrm>
          <a:prstGeom prst="rect">
            <a:avLst/>
          </a:prstGeom>
        </p:spPr>
        <p:txBody>
          <a:bodyPr anchor="ctr" anchorCtr="1"/>
          <a:lstStyle/>
          <a:p>
            <a:pPr marL="0" indent="0" algn="ctr">
              <a:buNone/>
            </a:pPr>
            <a:r>
              <a:rPr lang="en-US" sz="4800">
                <a:latin typeface="Arial"/>
                <a:cs typeface="Arial" panose="020b0604020202020204" pitchFamily="34" charset="0"/>
              </a:rPr>
              <a:t>Fully Editable Icon Sets: A</a:t>
            </a:r>
          </a:p>
        </p:txBody>
      </p:sp>
    </p:spTree>
    <p:extLst>
      <p:ext uri="{BB962C8B-B14F-4D97-AF65-F5344CB8AC3E}">
        <p14:creationId xmlns:p14="http://schemas.microsoft.com/office/powerpoint/2010/main" val="146314316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Freeform 108">
            <a:extLst>
              <a:ext uri="{FF2B5EF4-FFF2-40B4-BE49-F238E27FC236}">
                <a16:creationId xmlns:a16="http://schemas.microsoft.com/office/drawing/2014/main" id="{718EF26D-70DC-4E8B-8D8E-71FC105DF8B6}"/>
              </a:ext>
            </a:extLst>
          </p:cNvPr>
          <p:cNvSpPr/>
          <p:nvPr/>
        </p:nvSpPr>
        <p:spPr>
          <a:xfrm>
            <a:off x="6041076" y="1656600"/>
            <a:ext cx="553869" cy="652296"/>
          </a:xfrm>
          <a:custGeom>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4" name="Oval 8">
            <a:extLst>
              <a:ext uri="{FF2B5EF4-FFF2-40B4-BE49-F238E27FC236}">
                <a16:creationId xmlns:a16="http://schemas.microsoft.com/office/drawing/2014/main" id="{A02C656C-309C-401F-974F-3AB57DF272EE}"/>
              </a:ext>
            </a:extLst>
          </p:cNvPr>
          <p:cNvSpPr/>
          <p:nvPr/>
        </p:nvSpPr>
        <p:spPr>
          <a:xfrm>
            <a:off x="6965204" y="1671110"/>
            <a:ext cx="581789" cy="623255"/>
          </a:xfrm>
          <a:custGeom>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nvGrpSpPr>
          <p:cNvPr id="5" name="Group 110">
            <a:extLst>
              <a:ext uri="{FF2B5EF4-FFF2-40B4-BE49-F238E27FC236}">
                <a16:creationId xmlns:a16="http://schemas.microsoft.com/office/drawing/2014/main" id="{DC6A3E06-82CF-41A1-9D5C-E78D2A072D98}"/>
              </a:ext>
            </a:extLst>
          </p:cNvPr>
          <p:cNvGrpSpPr/>
          <p:nvPr/>
        </p:nvGrpSpPr>
        <p:grpSpPr>
          <a:xfrm>
            <a:off x="5116240" y="1656600"/>
            <a:ext cx="553869" cy="652296"/>
            <a:chOff x="3837179" y="1242450"/>
            <a:chExt cx="415402" cy="489222"/>
          </a:xfrm>
          <a:solidFill>
            <a:srgbClr val="014F31"/>
          </a:solidFill>
        </p:grpSpPr>
        <p:sp>
          <p:nvSpPr>
            <p:cNvPr id="6" name="Freeform 111">
              <a:extLst>
                <a:ext uri="{FF2B5EF4-FFF2-40B4-BE49-F238E27FC236}">
                  <a16:creationId xmlns:a16="http://schemas.microsoft.com/office/drawing/2014/main" id="{C8372473-0E00-4C0C-A521-C64E591BF4EE}"/>
                </a:ext>
              </a:extLst>
            </p:cNvPr>
            <p:cNvSpPr/>
            <p:nvPr/>
          </p:nvSpPr>
          <p:spPr>
            <a:xfrm>
              <a:off x="3837179" y="1242450"/>
              <a:ext cx="415402" cy="489222"/>
            </a:xfrm>
            <a:custGeom>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7" name="Oval 37">
              <a:extLst>
                <a:ext uri="{FF2B5EF4-FFF2-40B4-BE49-F238E27FC236}">
                  <a16:creationId xmlns:a16="http://schemas.microsoft.com/office/drawing/2014/main" id="{6C8602A1-1398-49BA-94BE-00D6C3892964}"/>
                </a:ext>
              </a:extLst>
            </p:cNvPr>
            <p:cNvSpPr/>
            <p:nvPr/>
          </p:nvSpPr>
          <p:spPr>
            <a:xfrm rot="18100528">
              <a:off x="3982997" y="1232478"/>
              <a:ext cx="217672" cy="304513"/>
            </a:xfrm>
            <a:custGeom>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cxnLst>
                <a:cxn ang="3cd4">
                  <a:pos x="hc" y="t"/>
                </a:cxn>
                <a:cxn ang="0">
                  <a:pos x="r" y="vc"/>
                </a:cxn>
                <a:cxn ang="cd4">
                  <a:pos x="hc" y="b"/>
                </a:cxn>
                <a:cxn ang="cd2">
                  <a:pos x="l" y="vc"/>
                </a:cxn>
              </a:cxnLst>
              <a:rect l="f417" t="f420" r="f418" b="f419"/>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sp>
        <p:nvSpPr>
          <p:cNvPr id="8" name="Rectangle 19">
            <a:extLst>
              <a:ext uri="{FF2B5EF4-FFF2-40B4-BE49-F238E27FC236}">
                <a16:creationId xmlns:a16="http://schemas.microsoft.com/office/drawing/2014/main" id="{0AB78A93-077B-4F78-B074-E31FBBEE321A}"/>
              </a:ext>
            </a:extLst>
          </p:cNvPr>
          <p:cNvSpPr/>
          <p:nvPr/>
        </p:nvSpPr>
        <p:spPr>
          <a:xfrm>
            <a:off x="4210227" y="1691996"/>
            <a:ext cx="496360" cy="581497"/>
          </a:xfrm>
          <a:custGeom>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9" name="Oval 47">
            <a:extLst>
              <a:ext uri="{FF2B5EF4-FFF2-40B4-BE49-F238E27FC236}">
                <a16:creationId xmlns:a16="http://schemas.microsoft.com/office/drawing/2014/main" id="{E5B7290D-379C-46BE-83BD-6667FB080D86}"/>
              </a:ext>
            </a:extLst>
          </p:cNvPr>
          <p:cNvSpPr/>
          <p:nvPr/>
        </p:nvSpPr>
        <p:spPr>
          <a:xfrm>
            <a:off x="11312005" y="1671146"/>
            <a:ext cx="584728" cy="623193"/>
          </a:xfrm>
          <a:custGeom>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0" name="Rounded Rectangle 2">
            <a:extLst>
              <a:ext uri="{FF2B5EF4-FFF2-40B4-BE49-F238E27FC236}">
                <a16:creationId xmlns:a16="http://schemas.microsoft.com/office/drawing/2014/main" id="{3FAE2E1C-D45A-4222-BF0B-AC4501747201}"/>
              </a:ext>
            </a:extLst>
          </p:cNvPr>
          <p:cNvSpPr/>
          <p:nvPr/>
        </p:nvSpPr>
        <p:spPr>
          <a:xfrm>
            <a:off x="5106631" y="5441803"/>
            <a:ext cx="573084" cy="610781"/>
          </a:xfrm>
          <a:custGeom>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1" name="Rounded Rectangle 8">
            <a:extLst>
              <a:ext uri="{FF2B5EF4-FFF2-40B4-BE49-F238E27FC236}">
                <a16:creationId xmlns:a16="http://schemas.microsoft.com/office/drawing/2014/main" id="{152135CE-3CE5-4DBC-8586-591AB1F14B6F}"/>
              </a:ext>
            </a:extLst>
          </p:cNvPr>
          <p:cNvSpPr/>
          <p:nvPr/>
        </p:nvSpPr>
        <p:spPr>
          <a:xfrm>
            <a:off x="4171824" y="5441803"/>
            <a:ext cx="573145" cy="610781"/>
          </a:xfrm>
          <a:custGeom>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2" name="Rounded Rectangle 2">
            <a:extLst>
              <a:ext uri="{FF2B5EF4-FFF2-40B4-BE49-F238E27FC236}">
                <a16:creationId xmlns:a16="http://schemas.microsoft.com/office/drawing/2014/main" id="{2A36EDF6-3E3A-42F8-A608-255DA5FB1096}"/>
              </a:ext>
            </a:extLst>
          </p:cNvPr>
          <p:cNvSpPr/>
          <p:nvPr/>
        </p:nvSpPr>
        <p:spPr>
          <a:xfrm>
            <a:off x="6969558" y="5441803"/>
            <a:ext cx="573084" cy="610781"/>
          </a:xfrm>
          <a:custGeom>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3" name="Rounded Rectangle 3">
            <a:extLst>
              <a:ext uri="{FF2B5EF4-FFF2-40B4-BE49-F238E27FC236}">
                <a16:creationId xmlns:a16="http://schemas.microsoft.com/office/drawing/2014/main" id="{4E7E4CDC-CE8B-4E75-B9A1-E76CDF7F6B02}"/>
              </a:ext>
            </a:extLst>
          </p:cNvPr>
          <p:cNvSpPr/>
          <p:nvPr/>
        </p:nvSpPr>
        <p:spPr>
          <a:xfrm>
            <a:off x="6031467" y="5441803"/>
            <a:ext cx="573084" cy="610781"/>
          </a:xfrm>
          <a:custGeom>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4" name="Rounded Rectangle 10">
            <a:extLst>
              <a:ext uri="{FF2B5EF4-FFF2-40B4-BE49-F238E27FC236}">
                <a16:creationId xmlns:a16="http://schemas.microsoft.com/office/drawing/2014/main" id="{61610140-61FB-4978-92E8-D7ACC3BA1459}"/>
              </a:ext>
            </a:extLst>
          </p:cNvPr>
          <p:cNvSpPr/>
          <p:nvPr/>
        </p:nvSpPr>
        <p:spPr>
          <a:xfrm>
            <a:off x="7924643" y="5429392"/>
            <a:ext cx="575132" cy="623193"/>
          </a:xfrm>
          <a:custGeom>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5" name="Block Arc 6">
            <a:extLst>
              <a:ext uri="{FF2B5EF4-FFF2-40B4-BE49-F238E27FC236}">
                <a16:creationId xmlns:a16="http://schemas.microsoft.com/office/drawing/2014/main" id="{08DF0372-C389-4142-A3EE-DF6F20110FB3}"/>
              </a:ext>
            </a:extLst>
          </p:cNvPr>
          <p:cNvSpPr/>
          <p:nvPr/>
        </p:nvSpPr>
        <p:spPr>
          <a:xfrm>
            <a:off x="8814586" y="5472320"/>
            <a:ext cx="539153" cy="580265"/>
          </a:xfrm>
          <a:custGeom>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grpSp>
        <p:nvGrpSpPr>
          <p:cNvPr id="16" name="Google Shape;10001;p74">
            <a:extLst>
              <a:ext uri="{FF2B5EF4-FFF2-40B4-BE49-F238E27FC236}">
                <a16:creationId xmlns:a16="http://schemas.microsoft.com/office/drawing/2014/main" id="{00367A0D-D4E6-4706-BCDC-3DAD10FE1FFD}"/>
              </a:ext>
            </a:extLst>
          </p:cNvPr>
          <p:cNvGrpSpPr/>
          <p:nvPr/>
        </p:nvGrpSpPr>
        <p:grpSpPr>
          <a:xfrm>
            <a:off x="10468699" y="5417614"/>
            <a:ext cx="547797" cy="583839"/>
            <a:chOff x="7851523" y="4063209"/>
            <a:chExt cx="410848" cy="437879"/>
          </a:xfrm>
          <a:solidFill>
            <a:srgbClr val="014F31"/>
          </a:solidFill>
        </p:grpSpPr>
        <p:sp>
          <p:nvSpPr>
            <p:cNvPr id="17" name="Google Shape;10002;p74">
              <a:extLst>
                <a:ext uri="{FF2B5EF4-FFF2-40B4-BE49-F238E27FC236}">
                  <a16:creationId xmlns:a16="http://schemas.microsoft.com/office/drawing/2014/main" id="{7D93D584-8634-4EED-B605-9B2002459B63}"/>
                </a:ext>
              </a:extLst>
            </p:cNvPr>
            <p:cNvSpPr/>
            <p:nvPr/>
          </p:nvSpPr>
          <p:spPr>
            <a:xfrm>
              <a:off x="7851523" y="4120771"/>
              <a:ext cx="356808" cy="380317"/>
            </a:xfrm>
            <a:custGeom>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 name="Google Shape;10003;p74">
              <a:extLst>
                <a:ext uri="{FF2B5EF4-FFF2-40B4-BE49-F238E27FC236}">
                  <a16:creationId xmlns:a16="http://schemas.microsoft.com/office/drawing/2014/main" id="{3A90330C-026F-47A4-B141-D1522D2A9054}"/>
                </a:ext>
              </a:extLst>
            </p:cNvPr>
            <p:cNvSpPr/>
            <p:nvPr/>
          </p:nvSpPr>
          <p:spPr>
            <a:xfrm>
              <a:off x="8069680" y="4063209"/>
              <a:ext cx="192691" cy="203188"/>
            </a:xfrm>
            <a:custGeom>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 name="Google Shape;10027;p74">
            <a:extLst>
              <a:ext uri="{FF2B5EF4-FFF2-40B4-BE49-F238E27FC236}">
                <a16:creationId xmlns:a16="http://schemas.microsoft.com/office/drawing/2014/main" id="{2E9DDD69-36D6-41D8-A724-261DB17547CF}"/>
              </a:ext>
            </a:extLst>
          </p:cNvPr>
          <p:cNvGrpSpPr/>
          <p:nvPr/>
        </p:nvGrpSpPr>
        <p:grpSpPr>
          <a:xfrm>
            <a:off x="5311458" y="3702822"/>
            <a:ext cx="523671" cy="508113"/>
            <a:chOff x="3983592" y="2777115"/>
            <a:chExt cx="392753" cy="381085"/>
          </a:xfrm>
          <a:solidFill>
            <a:srgbClr val="014F31"/>
          </a:solidFill>
        </p:grpSpPr>
        <p:sp>
          <p:nvSpPr>
            <p:cNvPr id="20" name="Google Shape;10028;p74">
              <a:extLst>
                <a:ext uri="{FF2B5EF4-FFF2-40B4-BE49-F238E27FC236}">
                  <a16:creationId xmlns:a16="http://schemas.microsoft.com/office/drawing/2014/main" id="{704DD10F-3F13-4AAE-A3D1-79FDC69AF46C}"/>
                </a:ext>
              </a:extLst>
            </p:cNvPr>
            <p:cNvSpPr/>
            <p:nvPr/>
          </p:nvSpPr>
          <p:spPr>
            <a:xfrm>
              <a:off x="4175068" y="2941597"/>
              <a:ext cx="51819" cy="54196"/>
            </a:xfrm>
            <a:custGeom>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10029;p74">
              <a:extLst>
                <a:ext uri="{FF2B5EF4-FFF2-40B4-BE49-F238E27FC236}">
                  <a16:creationId xmlns:a16="http://schemas.microsoft.com/office/drawing/2014/main" id="{4638D73B-A923-4BBC-92D4-693B0475C92E}"/>
                </a:ext>
              </a:extLst>
            </p:cNvPr>
            <p:cNvSpPr/>
            <p:nvPr/>
          </p:nvSpPr>
          <p:spPr>
            <a:xfrm>
              <a:off x="4059807" y="2859374"/>
              <a:ext cx="239353" cy="218678"/>
            </a:xfrm>
            <a:custGeom>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cxnLst>
                <a:cxn ang="3cd4">
                  <a:pos x="hc" y="t"/>
                </a:cxn>
                <a:cxn ang="0">
                  <a:pos x="r" y="vc"/>
                </a:cxn>
                <a:cxn ang="cd4">
                  <a:pos x="hc" y="b"/>
                </a:cxn>
                <a:cxn ang="cd2">
                  <a:pos x="l" y="vc"/>
                </a:cxn>
              </a:cxnLst>
              <a:rect l="f98" t="f101" r="f99" b="f100"/>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10030;p74">
              <a:extLst>
                <a:ext uri="{FF2B5EF4-FFF2-40B4-BE49-F238E27FC236}">
                  <a16:creationId xmlns:a16="http://schemas.microsoft.com/office/drawing/2014/main" id="{05B3905C-92A1-4C94-B216-CE6F6B5C14D4}"/>
                </a:ext>
              </a:extLst>
            </p:cNvPr>
            <p:cNvSpPr/>
            <p:nvPr/>
          </p:nvSpPr>
          <p:spPr>
            <a:xfrm>
              <a:off x="3983592" y="2777115"/>
              <a:ext cx="392753" cy="381085"/>
            </a:xfrm>
            <a:custGeom>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3" name="Google Shape;10074;p74">
            <a:extLst>
              <a:ext uri="{FF2B5EF4-FFF2-40B4-BE49-F238E27FC236}">
                <a16:creationId xmlns:a16="http://schemas.microsoft.com/office/drawing/2014/main" id="{A568FF86-C9B0-4748-969C-9145C786F55E}"/>
              </a:ext>
            </a:extLst>
          </p:cNvPr>
          <p:cNvGrpSpPr/>
          <p:nvPr/>
        </p:nvGrpSpPr>
        <p:grpSpPr>
          <a:xfrm>
            <a:off x="6104279" y="3669074"/>
            <a:ext cx="523671" cy="547017"/>
            <a:chOff x="4578208" y="2751804"/>
            <a:chExt cx="392753" cy="410263"/>
          </a:xfrm>
          <a:solidFill>
            <a:srgbClr val="014F31"/>
          </a:solidFill>
        </p:grpSpPr>
        <p:sp>
          <p:nvSpPr>
            <p:cNvPr id="24" name="Google Shape;10075;p74">
              <a:extLst>
                <a:ext uri="{FF2B5EF4-FFF2-40B4-BE49-F238E27FC236}">
                  <a16:creationId xmlns:a16="http://schemas.microsoft.com/office/drawing/2014/main" id="{425F0CD6-698D-43D2-81FD-01F82EA96C05}"/>
                </a:ext>
              </a:extLst>
            </p:cNvPr>
            <p:cNvSpPr/>
            <p:nvPr/>
          </p:nvSpPr>
          <p:spPr>
            <a:xfrm>
              <a:off x="4578208" y="2751804"/>
              <a:ext cx="385904" cy="410263"/>
            </a:xfrm>
            <a:custGeom>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5" name="Google Shape;10076;p74">
              <a:extLst>
                <a:ext uri="{FF2B5EF4-FFF2-40B4-BE49-F238E27FC236}">
                  <a16:creationId xmlns:a16="http://schemas.microsoft.com/office/drawing/2014/main" id="{971167AB-41E9-4587-A8EB-7BC4DE89FC50}"/>
                </a:ext>
              </a:extLst>
            </p:cNvPr>
            <p:cNvSpPr/>
            <p:nvPr/>
          </p:nvSpPr>
          <p:spPr>
            <a:xfrm>
              <a:off x="4883984" y="2989191"/>
              <a:ext cx="85030" cy="72941"/>
            </a:xfrm>
            <a:custGeom>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10077;p74">
              <a:extLst>
                <a:ext uri="{FF2B5EF4-FFF2-40B4-BE49-F238E27FC236}">
                  <a16:creationId xmlns:a16="http://schemas.microsoft.com/office/drawing/2014/main" id="{D3B8345F-281A-4A22-8081-2ABD86CF2F07}"/>
                </a:ext>
              </a:extLst>
            </p:cNvPr>
            <p:cNvSpPr/>
            <p:nvPr/>
          </p:nvSpPr>
          <p:spPr>
            <a:xfrm>
              <a:off x="4885931" y="2752856"/>
              <a:ext cx="85030" cy="209297"/>
            </a:xfrm>
            <a:custGeom>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7" name="Google Shape;10084;p74">
            <a:extLst>
              <a:ext uri="{FF2B5EF4-FFF2-40B4-BE49-F238E27FC236}">
                <a16:creationId xmlns:a16="http://schemas.microsoft.com/office/drawing/2014/main" id="{3C80E7EE-042A-47E4-A6F9-4EDADCEEEA64}"/>
              </a:ext>
            </a:extLst>
          </p:cNvPr>
          <p:cNvGrpSpPr/>
          <p:nvPr/>
        </p:nvGrpSpPr>
        <p:grpSpPr>
          <a:xfrm>
            <a:off x="9506833" y="3681093"/>
            <a:ext cx="479547" cy="494715"/>
            <a:chOff x="7130125" y="2760820"/>
            <a:chExt cx="359660" cy="371036"/>
          </a:xfrm>
          <a:solidFill>
            <a:srgbClr val="014F31"/>
          </a:solidFill>
        </p:grpSpPr>
        <p:sp>
          <p:nvSpPr>
            <p:cNvPr id="28" name="Google Shape;10085;p74">
              <a:extLst>
                <a:ext uri="{FF2B5EF4-FFF2-40B4-BE49-F238E27FC236}">
                  <a16:creationId xmlns:a16="http://schemas.microsoft.com/office/drawing/2014/main" id="{8567EA96-3DB2-4D41-A5D0-88A30B8D96D3}"/>
                </a:ext>
              </a:extLst>
            </p:cNvPr>
            <p:cNvSpPr/>
            <p:nvPr/>
          </p:nvSpPr>
          <p:spPr>
            <a:xfrm>
              <a:off x="7203835" y="3021095"/>
              <a:ext cx="89720" cy="35990"/>
            </a:xfrm>
            <a:custGeom>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10086;p74">
              <a:extLst>
                <a:ext uri="{FF2B5EF4-FFF2-40B4-BE49-F238E27FC236}">
                  <a16:creationId xmlns:a16="http://schemas.microsoft.com/office/drawing/2014/main" id="{A2E0F0C2-1FBE-4C8C-9AFF-7BE1A4E3E202}"/>
                </a:ext>
              </a:extLst>
            </p:cNvPr>
            <p:cNvSpPr/>
            <p:nvPr/>
          </p:nvSpPr>
          <p:spPr>
            <a:xfrm>
              <a:off x="7223366" y="2947522"/>
              <a:ext cx="48874" cy="49149"/>
            </a:xfrm>
            <a:custGeom>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cxnLst>
                <a:cxn ang="3cd4">
                  <a:pos x="hc" y="t"/>
                </a:cxn>
                <a:cxn ang="0">
                  <a:pos x="r" y="vc"/>
                </a:cxn>
                <a:cxn ang="cd4">
                  <a:pos x="hc" y="b"/>
                </a:cxn>
                <a:cxn ang="cd2">
                  <a:pos x="l" y="vc"/>
                </a:cxn>
              </a:cxnLst>
              <a:rect l="f58" t="f61" r="f59" b="f60"/>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0" name="Google Shape;10087;p74">
              <a:extLst>
                <a:ext uri="{FF2B5EF4-FFF2-40B4-BE49-F238E27FC236}">
                  <a16:creationId xmlns:a16="http://schemas.microsoft.com/office/drawing/2014/main" id="{AE55B4A1-5785-4192-BB04-81F1848AE71D}"/>
                </a:ext>
              </a:extLst>
            </p:cNvPr>
            <p:cNvSpPr/>
            <p:nvPr/>
          </p:nvSpPr>
          <p:spPr>
            <a:xfrm>
              <a:off x="7130125" y="2760820"/>
              <a:ext cx="359660" cy="371036"/>
            </a:xfrm>
            <a:custGeom>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cxnLst>
                <a:cxn ang="3cd4">
                  <a:pos x="hc" y="t"/>
                </a:cxn>
                <a:cxn ang="0">
                  <a:pos x="r" y="vc"/>
                </a:cxn>
                <a:cxn ang="cd4">
                  <a:pos x="hc" y="b"/>
                </a:cxn>
                <a:cxn ang="cd2">
                  <a:pos x="l" y="vc"/>
                </a:cxn>
              </a:cxnLst>
              <a:rect l="f113" t="f116" r="f114" b="f115"/>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1" name="Google Shape;10088;p74">
              <a:extLst>
                <a:ext uri="{FF2B5EF4-FFF2-40B4-BE49-F238E27FC236}">
                  <a16:creationId xmlns:a16="http://schemas.microsoft.com/office/drawing/2014/main" id="{CB1E171B-F40F-4A92-898A-2BF3CEF0D990}"/>
                </a:ext>
              </a:extLst>
            </p:cNvPr>
            <p:cNvSpPr/>
            <p:nvPr/>
          </p:nvSpPr>
          <p:spPr>
            <a:xfrm>
              <a:off x="7303303" y="2801520"/>
              <a:ext cx="15983" cy="17062"/>
            </a:xfrm>
            <a:custGeom>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2" name="Google Shape;10089;p74">
            <a:extLst>
              <a:ext uri="{FF2B5EF4-FFF2-40B4-BE49-F238E27FC236}">
                <a16:creationId xmlns:a16="http://schemas.microsoft.com/office/drawing/2014/main" id="{421C9569-ED0B-44E7-8C18-F69E4E364E89}"/>
              </a:ext>
            </a:extLst>
          </p:cNvPr>
          <p:cNvGrpSpPr/>
          <p:nvPr/>
        </p:nvGrpSpPr>
        <p:grpSpPr>
          <a:xfrm>
            <a:off x="8538022" y="1572830"/>
            <a:ext cx="687348" cy="724668"/>
            <a:chOff x="6403515" y="1179621"/>
            <a:chExt cx="515511" cy="543501"/>
          </a:xfrm>
          <a:solidFill>
            <a:srgbClr val="014F31"/>
          </a:solidFill>
        </p:grpSpPr>
        <p:sp>
          <p:nvSpPr>
            <p:cNvPr id="33" name="Google Shape;10090;p74">
              <a:extLst>
                <a:ext uri="{FF2B5EF4-FFF2-40B4-BE49-F238E27FC236}">
                  <a16:creationId xmlns:a16="http://schemas.microsoft.com/office/drawing/2014/main" id="{216DAA0F-4056-40ED-B512-B4625A6FE7AB}"/>
                </a:ext>
              </a:extLst>
            </p:cNvPr>
            <p:cNvSpPr/>
            <p:nvPr/>
          </p:nvSpPr>
          <p:spPr>
            <a:xfrm>
              <a:off x="6523439" y="1179621"/>
              <a:ext cx="275636" cy="343622"/>
            </a:xfrm>
            <a:custGeom>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10091;p74">
              <a:extLst>
                <a:ext uri="{FF2B5EF4-FFF2-40B4-BE49-F238E27FC236}">
                  <a16:creationId xmlns:a16="http://schemas.microsoft.com/office/drawing/2014/main" id="{8B93BB6B-58E5-48F3-8A42-57F0E08E609C}"/>
                </a:ext>
              </a:extLst>
            </p:cNvPr>
            <p:cNvSpPr/>
            <p:nvPr/>
          </p:nvSpPr>
          <p:spPr>
            <a:xfrm>
              <a:off x="6403515" y="1519440"/>
              <a:ext cx="515511" cy="203682"/>
            </a:xfrm>
            <a:custGeom>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35" name="Google Shape;10113;p74">
            <a:extLst>
              <a:ext uri="{FF2B5EF4-FFF2-40B4-BE49-F238E27FC236}">
                <a16:creationId xmlns:a16="http://schemas.microsoft.com/office/drawing/2014/main" id="{89E3E08A-DAA2-4D7E-9E8D-164918D33BCF}"/>
              </a:ext>
            </a:extLst>
          </p:cNvPr>
          <p:cNvSpPr/>
          <p:nvPr/>
        </p:nvSpPr>
        <p:spPr>
          <a:xfrm>
            <a:off x="6972641" y="3640886"/>
            <a:ext cx="527560" cy="556052"/>
          </a:xfrm>
          <a:custGeom>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cxnLst>
              <a:cxn ang="3cd4">
                <a:pos x="hc" y="t"/>
              </a:cxn>
              <a:cxn ang="0">
                <a:pos x="r" y="vc"/>
              </a:cxn>
              <a:cxn ang="cd4">
                <a:pos x="hc" y="b"/>
              </a:cxn>
              <a:cxn ang="cd2">
                <a:pos x="l" y="vc"/>
              </a:cxn>
            </a:cxnLst>
            <a:rect l="f137" t="f140" r="f138" b="f139"/>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36" name="Google Shape;10118;p74">
            <a:extLst>
              <a:ext uri="{FF2B5EF4-FFF2-40B4-BE49-F238E27FC236}">
                <a16:creationId xmlns:a16="http://schemas.microsoft.com/office/drawing/2014/main" id="{BADE9BE9-F41A-45A1-9E42-3079D33765BE}"/>
              </a:ext>
            </a:extLst>
          </p:cNvPr>
          <p:cNvGrpSpPr/>
          <p:nvPr/>
        </p:nvGrpSpPr>
        <p:grpSpPr>
          <a:xfrm>
            <a:off x="11299095" y="2764183"/>
            <a:ext cx="467527" cy="505895"/>
            <a:chOff x="8474320" y="2073136"/>
            <a:chExt cx="350645" cy="379421"/>
          </a:xfrm>
          <a:solidFill>
            <a:srgbClr val="014F31"/>
          </a:solidFill>
        </p:grpSpPr>
        <p:sp>
          <p:nvSpPr>
            <p:cNvPr id="37" name="Google Shape;10119;p74">
              <a:extLst>
                <a:ext uri="{FF2B5EF4-FFF2-40B4-BE49-F238E27FC236}">
                  <a16:creationId xmlns:a16="http://schemas.microsoft.com/office/drawing/2014/main" id="{E66963DA-1532-42BD-95EB-35EAC27FE420}"/>
                </a:ext>
              </a:extLst>
            </p:cNvPr>
            <p:cNvSpPr/>
            <p:nvPr/>
          </p:nvSpPr>
          <p:spPr>
            <a:xfrm>
              <a:off x="8474320" y="2353190"/>
              <a:ext cx="101205" cy="99367"/>
            </a:xfrm>
            <a:custGeom>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8" name="Google Shape;10120;p74">
              <a:extLst>
                <a:ext uri="{FF2B5EF4-FFF2-40B4-BE49-F238E27FC236}">
                  <a16:creationId xmlns:a16="http://schemas.microsoft.com/office/drawing/2014/main" id="{2B5FB507-F8EF-4244-B316-D13A8E369C9C}"/>
                </a:ext>
              </a:extLst>
            </p:cNvPr>
            <p:cNvSpPr/>
            <p:nvPr/>
          </p:nvSpPr>
          <p:spPr>
            <a:xfrm>
              <a:off x="8475189" y="2073136"/>
              <a:ext cx="101233" cy="255492"/>
            </a:xfrm>
            <a:custGeom>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10121;p74">
              <a:extLst>
                <a:ext uri="{FF2B5EF4-FFF2-40B4-BE49-F238E27FC236}">
                  <a16:creationId xmlns:a16="http://schemas.microsoft.com/office/drawing/2014/main" id="{8E471671-6885-4EDB-8568-E36E7AC39202}"/>
                </a:ext>
              </a:extLst>
            </p:cNvPr>
            <p:cNvSpPr/>
            <p:nvPr/>
          </p:nvSpPr>
          <p:spPr>
            <a:xfrm>
              <a:off x="8598596" y="2353190"/>
              <a:ext cx="101205" cy="99367"/>
            </a:xfrm>
            <a:custGeom>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10122;p74">
              <a:extLst>
                <a:ext uri="{FF2B5EF4-FFF2-40B4-BE49-F238E27FC236}">
                  <a16:creationId xmlns:a16="http://schemas.microsoft.com/office/drawing/2014/main" id="{387FFC21-EB11-4CAE-8CF8-4BA6151FAF2F}"/>
                </a:ext>
              </a:extLst>
            </p:cNvPr>
            <p:cNvSpPr/>
            <p:nvPr/>
          </p:nvSpPr>
          <p:spPr>
            <a:xfrm>
              <a:off x="8598596" y="2073136"/>
              <a:ext cx="101205" cy="255492"/>
            </a:xfrm>
            <a:custGeom>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10123;p74">
              <a:extLst>
                <a:ext uri="{FF2B5EF4-FFF2-40B4-BE49-F238E27FC236}">
                  <a16:creationId xmlns:a16="http://schemas.microsoft.com/office/drawing/2014/main" id="{44BF7AC9-7B14-443B-993D-E5ECD3D8C3DA}"/>
                </a:ext>
              </a:extLst>
            </p:cNvPr>
            <p:cNvSpPr/>
            <p:nvPr/>
          </p:nvSpPr>
          <p:spPr>
            <a:xfrm>
              <a:off x="8721986" y="2353190"/>
              <a:ext cx="101205" cy="99367"/>
            </a:xfrm>
            <a:custGeom>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10124;p74">
              <a:extLst>
                <a:ext uri="{FF2B5EF4-FFF2-40B4-BE49-F238E27FC236}">
                  <a16:creationId xmlns:a16="http://schemas.microsoft.com/office/drawing/2014/main" id="{1348F6C0-A61D-4FFC-BFEA-C4A1C43F9326}"/>
                </a:ext>
              </a:extLst>
            </p:cNvPr>
            <p:cNvSpPr/>
            <p:nvPr/>
          </p:nvSpPr>
          <p:spPr>
            <a:xfrm>
              <a:off x="8723760" y="2073136"/>
              <a:ext cx="101205" cy="255492"/>
            </a:xfrm>
            <a:custGeom>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3" name="Google Shape;10129;p74">
            <a:extLst>
              <a:ext uri="{FF2B5EF4-FFF2-40B4-BE49-F238E27FC236}">
                <a16:creationId xmlns:a16="http://schemas.microsoft.com/office/drawing/2014/main" id="{1F429215-4569-4F38-8411-B342DA98A0B0}"/>
              </a:ext>
            </a:extLst>
          </p:cNvPr>
          <p:cNvGrpSpPr/>
          <p:nvPr/>
        </p:nvGrpSpPr>
        <p:grpSpPr>
          <a:xfrm>
            <a:off x="7821716" y="1613795"/>
            <a:ext cx="570256" cy="714060"/>
            <a:chOff x="5866287" y="1210345"/>
            <a:chExt cx="427692" cy="535545"/>
          </a:xfrm>
          <a:solidFill>
            <a:srgbClr val="014F31"/>
          </a:solidFill>
        </p:grpSpPr>
        <p:sp>
          <p:nvSpPr>
            <p:cNvPr id="44" name="Google Shape;10130;p74">
              <a:extLst>
                <a:ext uri="{FF2B5EF4-FFF2-40B4-BE49-F238E27FC236}">
                  <a16:creationId xmlns:a16="http://schemas.microsoft.com/office/drawing/2014/main" id="{0A31E49D-EA0A-4702-B4F0-1D26200C929C}"/>
                </a:ext>
              </a:extLst>
            </p:cNvPr>
            <p:cNvSpPr/>
            <p:nvPr/>
          </p:nvSpPr>
          <p:spPr>
            <a:xfrm>
              <a:off x="5866287" y="1522594"/>
              <a:ext cx="427692" cy="152860"/>
            </a:xfrm>
            <a:custGeom>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cxnLst>
                <a:cxn ang="3cd4">
                  <a:pos x="hc" y="t"/>
                </a:cxn>
                <a:cxn ang="0">
                  <a:pos x="r" y="vc"/>
                </a:cxn>
                <a:cxn ang="cd4">
                  <a:pos x="hc" y="b"/>
                </a:cxn>
                <a:cxn ang="cd2">
                  <a:pos x="l" y="vc"/>
                </a:cxn>
              </a:cxnLst>
              <a:rect l="f31" t="f34" r="f32" b="f33"/>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10131;p74">
              <a:extLst>
                <a:ext uri="{FF2B5EF4-FFF2-40B4-BE49-F238E27FC236}">
                  <a16:creationId xmlns:a16="http://schemas.microsoft.com/office/drawing/2014/main" id="{7E7BC52F-0BD3-4BCF-AD89-1AAF2197AF26}"/>
                </a:ext>
              </a:extLst>
            </p:cNvPr>
            <p:cNvSpPr/>
            <p:nvPr/>
          </p:nvSpPr>
          <p:spPr>
            <a:xfrm>
              <a:off x="5901190" y="1709955"/>
              <a:ext cx="360374" cy="35935"/>
            </a:xfrm>
            <a:custGeom>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6" name="Google Shape;10132;p74">
              <a:extLst>
                <a:ext uri="{FF2B5EF4-FFF2-40B4-BE49-F238E27FC236}">
                  <a16:creationId xmlns:a16="http://schemas.microsoft.com/office/drawing/2014/main" id="{A3F31A13-116C-4A54-8240-C84A3F5F4493}"/>
                </a:ext>
              </a:extLst>
            </p:cNvPr>
            <p:cNvSpPr/>
            <p:nvPr/>
          </p:nvSpPr>
          <p:spPr>
            <a:xfrm>
              <a:off x="5964786" y="1210345"/>
              <a:ext cx="229422" cy="279102"/>
            </a:xfrm>
            <a:custGeom>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7" name="Google Shape;10154;p74">
            <a:extLst>
              <a:ext uri="{FF2B5EF4-FFF2-40B4-BE49-F238E27FC236}">
                <a16:creationId xmlns:a16="http://schemas.microsoft.com/office/drawing/2014/main" id="{A8F8EB0E-DA2E-4A6D-A0C3-BEC27CFDF26A}"/>
              </a:ext>
            </a:extLst>
          </p:cNvPr>
          <p:cNvGrpSpPr/>
          <p:nvPr/>
        </p:nvGrpSpPr>
        <p:grpSpPr>
          <a:xfrm>
            <a:off x="7924643" y="3640459"/>
            <a:ext cx="523669" cy="557941"/>
            <a:chOff x="5943481" y="2730343"/>
            <a:chExt cx="392752" cy="418456"/>
          </a:xfrm>
          <a:solidFill>
            <a:srgbClr val="014F31"/>
          </a:solidFill>
        </p:grpSpPr>
        <p:sp>
          <p:nvSpPr>
            <p:cNvPr id="48" name="Google Shape;10155;p74">
              <a:extLst>
                <a:ext uri="{FF2B5EF4-FFF2-40B4-BE49-F238E27FC236}">
                  <a16:creationId xmlns:a16="http://schemas.microsoft.com/office/drawing/2014/main" id="{81D7D0CB-10DE-454B-BB6F-CC10F989A609}"/>
                </a:ext>
              </a:extLst>
            </p:cNvPr>
            <p:cNvSpPr/>
            <p:nvPr/>
          </p:nvSpPr>
          <p:spPr>
            <a:xfrm>
              <a:off x="5989402" y="2730343"/>
              <a:ext cx="292132" cy="418456"/>
            </a:xfrm>
            <a:custGeom>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10156;p74">
              <a:extLst>
                <a:ext uri="{FF2B5EF4-FFF2-40B4-BE49-F238E27FC236}">
                  <a16:creationId xmlns:a16="http://schemas.microsoft.com/office/drawing/2014/main" id="{DF6DBDAA-BE54-44FF-8FBC-D43350FCFEE4}"/>
                </a:ext>
              </a:extLst>
            </p:cNvPr>
            <p:cNvSpPr/>
            <p:nvPr/>
          </p:nvSpPr>
          <p:spPr>
            <a:xfrm>
              <a:off x="5943481" y="2877013"/>
              <a:ext cx="43013" cy="27102"/>
            </a:xfrm>
            <a:custGeom>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10157;p74">
              <a:extLst>
                <a:ext uri="{FF2B5EF4-FFF2-40B4-BE49-F238E27FC236}">
                  <a16:creationId xmlns:a16="http://schemas.microsoft.com/office/drawing/2014/main" id="{913DC768-3777-41EA-89CE-867CE7F0AF32}"/>
                </a:ext>
              </a:extLst>
            </p:cNvPr>
            <p:cNvSpPr/>
            <p:nvPr/>
          </p:nvSpPr>
          <p:spPr>
            <a:xfrm>
              <a:off x="6292233" y="2877013"/>
              <a:ext cx="44000" cy="27102"/>
            </a:xfrm>
            <a:custGeom>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1" name="Google Shape;10158;p74">
              <a:extLst>
                <a:ext uri="{FF2B5EF4-FFF2-40B4-BE49-F238E27FC236}">
                  <a16:creationId xmlns:a16="http://schemas.microsoft.com/office/drawing/2014/main" id="{1E413286-37C5-43E7-8CD7-842FC4B3F503}"/>
                </a:ext>
              </a:extLst>
            </p:cNvPr>
            <p:cNvSpPr/>
            <p:nvPr/>
          </p:nvSpPr>
          <p:spPr>
            <a:xfrm>
              <a:off x="5996223" y="3002194"/>
              <a:ext cx="40096" cy="40123"/>
            </a:xfrm>
            <a:custGeom>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2" name="Google Shape;10159;p74">
              <a:extLst>
                <a:ext uri="{FF2B5EF4-FFF2-40B4-BE49-F238E27FC236}">
                  <a16:creationId xmlns:a16="http://schemas.microsoft.com/office/drawing/2014/main" id="{9AB7FB76-26CB-418E-8980-8D4EE7B7FE2E}"/>
                </a:ext>
              </a:extLst>
            </p:cNvPr>
            <p:cNvSpPr/>
            <p:nvPr/>
          </p:nvSpPr>
          <p:spPr>
            <a:xfrm>
              <a:off x="6244382" y="2737741"/>
              <a:ext cx="40059" cy="40123"/>
            </a:xfrm>
            <a:custGeom>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10160;p74">
              <a:extLst>
                <a:ext uri="{FF2B5EF4-FFF2-40B4-BE49-F238E27FC236}">
                  <a16:creationId xmlns:a16="http://schemas.microsoft.com/office/drawing/2014/main" id="{E34CD739-ABD8-4591-A547-DD3E6561B0DB}"/>
                </a:ext>
              </a:extLst>
            </p:cNvPr>
            <p:cNvSpPr/>
            <p:nvPr/>
          </p:nvSpPr>
          <p:spPr>
            <a:xfrm>
              <a:off x="6244382" y="3002194"/>
              <a:ext cx="40059" cy="40123"/>
            </a:xfrm>
            <a:custGeom>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10161;p74">
              <a:extLst>
                <a:ext uri="{FF2B5EF4-FFF2-40B4-BE49-F238E27FC236}">
                  <a16:creationId xmlns:a16="http://schemas.microsoft.com/office/drawing/2014/main" id="{FF454818-263D-436D-BDB3-4D452996F7A9}"/>
                </a:ext>
              </a:extLst>
            </p:cNvPr>
            <p:cNvSpPr/>
            <p:nvPr/>
          </p:nvSpPr>
          <p:spPr>
            <a:xfrm>
              <a:off x="5996223" y="2737741"/>
              <a:ext cx="40096" cy="40123"/>
            </a:xfrm>
            <a:custGeom>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5" name="Google Shape;10172;p74">
            <a:extLst>
              <a:ext uri="{FF2B5EF4-FFF2-40B4-BE49-F238E27FC236}">
                <a16:creationId xmlns:a16="http://schemas.microsoft.com/office/drawing/2014/main" id="{B5B32E67-4FDE-48E6-B812-3FEDDA739803}"/>
              </a:ext>
            </a:extLst>
          </p:cNvPr>
          <p:cNvGrpSpPr/>
          <p:nvPr/>
        </p:nvGrpSpPr>
        <p:grpSpPr>
          <a:xfrm>
            <a:off x="9424965" y="1631803"/>
            <a:ext cx="683995" cy="722277"/>
            <a:chOff x="7068723" y="1223851"/>
            <a:chExt cx="512996" cy="541708"/>
          </a:xfrm>
          <a:solidFill>
            <a:srgbClr val="014F31"/>
          </a:solidFill>
        </p:grpSpPr>
        <p:sp>
          <p:nvSpPr>
            <p:cNvPr id="56" name="Google Shape;10173;p74">
              <a:extLst>
                <a:ext uri="{FF2B5EF4-FFF2-40B4-BE49-F238E27FC236}">
                  <a16:creationId xmlns:a16="http://schemas.microsoft.com/office/drawing/2014/main" id="{844C0C2D-8E81-4751-B03E-D6E452F95F2A}"/>
                </a:ext>
              </a:extLst>
            </p:cNvPr>
            <p:cNvSpPr/>
            <p:nvPr/>
          </p:nvSpPr>
          <p:spPr>
            <a:xfrm>
              <a:off x="7203615" y="1223851"/>
              <a:ext cx="378104" cy="392954"/>
            </a:xfrm>
            <a:custGeom>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10174;p74">
              <a:extLst>
                <a:ext uri="{FF2B5EF4-FFF2-40B4-BE49-F238E27FC236}">
                  <a16:creationId xmlns:a16="http://schemas.microsoft.com/office/drawing/2014/main" id="{899FD8E7-C026-4515-9F44-A4DD13ABF4F2}"/>
                </a:ext>
              </a:extLst>
            </p:cNvPr>
            <p:cNvSpPr/>
            <p:nvPr/>
          </p:nvSpPr>
          <p:spPr>
            <a:xfrm>
              <a:off x="7068723" y="1463277"/>
              <a:ext cx="283619" cy="302273"/>
            </a:xfrm>
            <a:custGeom>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10175;p74">
              <a:extLst>
                <a:ext uri="{FF2B5EF4-FFF2-40B4-BE49-F238E27FC236}">
                  <a16:creationId xmlns:a16="http://schemas.microsoft.com/office/drawing/2014/main" id="{56B5DEAF-4543-44AA-92B5-82B5C75CC575}"/>
                </a:ext>
              </a:extLst>
            </p:cNvPr>
            <p:cNvSpPr/>
            <p:nvPr/>
          </p:nvSpPr>
          <p:spPr>
            <a:xfrm>
              <a:off x="7279218" y="1659398"/>
              <a:ext cx="297463" cy="106161"/>
            </a:xfrm>
            <a:custGeom>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10184;p74">
            <a:extLst>
              <a:ext uri="{FF2B5EF4-FFF2-40B4-BE49-F238E27FC236}">
                <a16:creationId xmlns:a16="http://schemas.microsoft.com/office/drawing/2014/main" id="{A9584F54-160A-4794-BB3A-43AC961AA627}"/>
              </a:ext>
            </a:extLst>
          </p:cNvPr>
          <p:cNvGrpSpPr/>
          <p:nvPr/>
        </p:nvGrpSpPr>
        <p:grpSpPr>
          <a:xfrm>
            <a:off x="4275846" y="3638753"/>
            <a:ext cx="523671" cy="559527"/>
            <a:chOff x="3206883" y="2729063"/>
            <a:chExt cx="392753" cy="419645"/>
          </a:xfrm>
          <a:solidFill>
            <a:srgbClr val="014F31"/>
          </a:solidFill>
        </p:grpSpPr>
        <p:sp>
          <p:nvSpPr>
            <p:cNvPr id="60" name="Google Shape;10185;p74">
              <a:extLst>
                <a:ext uri="{FF2B5EF4-FFF2-40B4-BE49-F238E27FC236}">
                  <a16:creationId xmlns:a16="http://schemas.microsoft.com/office/drawing/2014/main" id="{3A6931B9-713A-48D1-9137-8882DC92F57F}"/>
                </a:ext>
              </a:extLst>
            </p:cNvPr>
            <p:cNvSpPr/>
            <p:nvPr/>
          </p:nvSpPr>
          <p:spPr>
            <a:xfrm>
              <a:off x="3206883" y="2729063"/>
              <a:ext cx="392753" cy="419645"/>
            </a:xfrm>
            <a:custGeom>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10186;p74">
              <a:extLst>
                <a:ext uri="{FF2B5EF4-FFF2-40B4-BE49-F238E27FC236}">
                  <a16:creationId xmlns:a16="http://schemas.microsoft.com/office/drawing/2014/main" id="{131333E4-B99D-4295-B730-2A7F1D7F8A06}"/>
                </a:ext>
              </a:extLst>
            </p:cNvPr>
            <p:cNvSpPr/>
            <p:nvPr/>
          </p:nvSpPr>
          <p:spPr>
            <a:xfrm>
              <a:off x="3261609" y="2847770"/>
              <a:ext cx="338026" cy="197857"/>
            </a:xfrm>
            <a:custGeom>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62" name="Google Shape;10189;p74">
            <a:extLst>
              <a:ext uri="{FF2B5EF4-FFF2-40B4-BE49-F238E27FC236}">
                <a16:creationId xmlns:a16="http://schemas.microsoft.com/office/drawing/2014/main" id="{3CC944A1-5C4C-455D-B813-1E30370677FB}"/>
              </a:ext>
            </a:extLst>
          </p:cNvPr>
          <p:cNvSpPr/>
          <p:nvPr/>
        </p:nvSpPr>
        <p:spPr>
          <a:xfrm>
            <a:off x="8747957" y="3717609"/>
            <a:ext cx="526279" cy="437339"/>
          </a:xfrm>
          <a:custGeom>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63" name="Google Shape;10190;p74">
            <a:extLst>
              <a:ext uri="{FF2B5EF4-FFF2-40B4-BE49-F238E27FC236}">
                <a16:creationId xmlns:a16="http://schemas.microsoft.com/office/drawing/2014/main" id="{A706A8FF-1EDC-41C7-996E-9F003D449B1F}"/>
              </a:ext>
            </a:extLst>
          </p:cNvPr>
          <p:cNvGrpSpPr/>
          <p:nvPr/>
        </p:nvGrpSpPr>
        <p:grpSpPr>
          <a:xfrm>
            <a:off x="10482876" y="3656979"/>
            <a:ext cx="479584" cy="504980"/>
            <a:chOff x="7862157" y="2742733"/>
            <a:chExt cx="359688" cy="378735"/>
          </a:xfrm>
          <a:solidFill>
            <a:srgbClr val="014F31"/>
          </a:solidFill>
        </p:grpSpPr>
        <p:sp>
          <p:nvSpPr>
            <p:cNvPr id="64" name="Google Shape;10191;p74">
              <a:extLst>
                <a:ext uri="{FF2B5EF4-FFF2-40B4-BE49-F238E27FC236}">
                  <a16:creationId xmlns:a16="http://schemas.microsoft.com/office/drawing/2014/main" id="{FF7CB8C2-D0C0-417C-85FF-97A6BADF69F1}"/>
                </a:ext>
              </a:extLst>
            </p:cNvPr>
            <p:cNvSpPr/>
            <p:nvPr/>
          </p:nvSpPr>
          <p:spPr>
            <a:xfrm>
              <a:off x="7862157" y="2742733"/>
              <a:ext cx="168752" cy="308610"/>
            </a:xfrm>
            <a:custGeom>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5" name="Google Shape;10192;p74">
              <a:extLst>
                <a:ext uri="{FF2B5EF4-FFF2-40B4-BE49-F238E27FC236}">
                  <a16:creationId xmlns:a16="http://schemas.microsoft.com/office/drawing/2014/main" id="{8A4B4285-CB4C-4C35-B3E4-7E175D686D5D}"/>
                </a:ext>
              </a:extLst>
            </p:cNvPr>
            <p:cNvSpPr/>
            <p:nvPr/>
          </p:nvSpPr>
          <p:spPr>
            <a:xfrm>
              <a:off x="7927884" y="3006922"/>
              <a:ext cx="227356" cy="114546"/>
            </a:xfrm>
            <a:custGeom>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cxnLst>
                <a:cxn ang="3cd4">
                  <a:pos x="hc" y="t"/>
                </a:cxn>
                <a:cxn ang="0">
                  <a:pos x="r" y="vc"/>
                </a:cxn>
                <a:cxn ang="cd4">
                  <a:pos x="hc" y="b"/>
                </a:cxn>
                <a:cxn ang="cd2">
                  <a:pos x="l" y="vc"/>
                </a:cxn>
              </a:cxnLst>
              <a:rect l="f69" t="f72" r="f70" b="f71"/>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6" name="Google Shape;10193;p74">
              <a:extLst>
                <a:ext uri="{FF2B5EF4-FFF2-40B4-BE49-F238E27FC236}">
                  <a16:creationId xmlns:a16="http://schemas.microsoft.com/office/drawing/2014/main" id="{74CFB75E-AF72-405C-B7D8-A02B725EB8B6}"/>
                </a:ext>
              </a:extLst>
            </p:cNvPr>
            <p:cNvSpPr/>
            <p:nvPr/>
          </p:nvSpPr>
          <p:spPr>
            <a:xfrm>
              <a:off x="8053093" y="2742733"/>
              <a:ext cx="168752" cy="308253"/>
            </a:xfrm>
            <a:custGeom>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10194;p74">
              <a:extLst>
                <a:ext uri="{FF2B5EF4-FFF2-40B4-BE49-F238E27FC236}">
                  <a16:creationId xmlns:a16="http://schemas.microsoft.com/office/drawing/2014/main" id="{E64BD4D2-30FB-4C72-9E7A-92874338A912}"/>
                </a:ext>
              </a:extLst>
            </p:cNvPr>
            <p:cNvSpPr/>
            <p:nvPr/>
          </p:nvSpPr>
          <p:spPr>
            <a:xfrm>
              <a:off x="8005142" y="2845055"/>
              <a:ext cx="71058" cy="174174"/>
            </a:xfrm>
            <a:custGeom>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8" name="Google Shape;10221;p74">
            <a:extLst>
              <a:ext uri="{FF2B5EF4-FFF2-40B4-BE49-F238E27FC236}">
                <a16:creationId xmlns:a16="http://schemas.microsoft.com/office/drawing/2014/main" id="{B468E3D6-E3DD-48F4-ADDB-9B57EEC7E65E}"/>
              </a:ext>
            </a:extLst>
          </p:cNvPr>
          <p:cNvGrpSpPr/>
          <p:nvPr/>
        </p:nvGrpSpPr>
        <p:grpSpPr>
          <a:xfrm>
            <a:off x="5113961" y="4622598"/>
            <a:ext cx="422623" cy="511209"/>
            <a:chOff x="3835469" y="3466947"/>
            <a:chExt cx="316967" cy="383407"/>
          </a:xfrm>
          <a:solidFill>
            <a:srgbClr val="014F31"/>
          </a:solidFill>
        </p:grpSpPr>
        <p:sp>
          <p:nvSpPr>
            <p:cNvPr id="69" name="Google Shape;10222;p74">
              <a:extLst>
                <a:ext uri="{FF2B5EF4-FFF2-40B4-BE49-F238E27FC236}">
                  <a16:creationId xmlns:a16="http://schemas.microsoft.com/office/drawing/2014/main" id="{CB385C93-DCE9-4C46-9BFC-7E07A004BCCC}"/>
                </a:ext>
              </a:extLst>
            </p:cNvPr>
            <p:cNvSpPr/>
            <p:nvPr/>
          </p:nvSpPr>
          <p:spPr>
            <a:xfrm>
              <a:off x="3940158" y="3647642"/>
              <a:ext cx="105668" cy="67583"/>
            </a:xfrm>
            <a:custGeom>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10223;p74">
              <a:extLst>
                <a:ext uri="{FF2B5EF4-FFF2-40B4-BE49-F238E27FC236}">
                  <a16:creationId xmlns:a16="http://schemas.microsoft.com/office/drawing/2014/main" id="{7567C82C-B181-4CA6-BB46-58C31720083A}"/>
                </a:ext>
              </a:extLst>
            </p:cNvPr>
            <p:cNvSpPr/>
            <p:nvPr/>
          </p:nvSpPr>
          <p:spPr>
            <a:xfrm>
              <a:off x="3970891" y="3580086"/>
              <a:ext cx="43260" cy="46076"/>
            </a:xfrm>
            <a:custGeom>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10224;p74">
              <a:extLst>
                <a:ext uri="{FF2B5EF4-FFF2-40B4-BE49-F238E27FC236}">
                  <a16:creationId xmlns:a16="http://schemas.microsoft.com/office/drawing/2014/main" id="{D522E78A-39E1-4C99-A4B7-3D820371FE91}"/>
                </a:ext>
              </a:extLst>
            </p:cNvPr>
            <p:cNvSpPr/>
            <p:nvPr/>
          </p:nvSpPr>
          <p:spPr>
            <a:xfrm>
              <a:off x="3835469" y="3466947"/>
              <a:ext cx="316967" cy="383407"/>
            </a:xfrm>
            <a:custGeom>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2" name="Google Shape;10240;p74">
            <a:extLst>
              <a:ext uri="{FF2B5EF4-FFF2-40B4-BE49-F238E27FC236}">
                <a16:creationId xmlns:a16="http://schemas.microsoft.com/office/drawing/2014/main" id="{6F327B37-AD48-4D2B-9E13-651F871672DD}"/>
              </a:ext>
            </a:extLst>
          </p:cNvPr>
          <p:cNvGrpSpPr/>
          <p:nvPr/>
        </p:nvGrpSpPr>
        <p:grpSpPr>
          <a:xfrm>
            <a:off x="6965535" y="4627487"/>
            <a:ext cx="486692" cy="480487"/>
            <a:chOff x="5224150" y="3470614"/>
            <a:chExt cx="365019" cy="360365"/>
          </a:xfrm>
          <a:solidFill>
            <a:srgbClr val="014F31"/>
          </a:solidFill>
        </p:grpSpPr>
        <p:sp>
          <p:nvSpPr>
            <p:cNvPr id="73" name="Google Shape;10241;p74">
              <a:extLst>
                <a:ext uri="{FF2B5EF4-FFF2-40B4-BE49-F238E27FC236}">
                  <a16:creationId xmlns:a16="http://schemas.microsoft.com/office/drawing/2014/main" id="{8B3897BC-2DD5-4868-9FD3-531EEBA6BA80}"/>
                </a:ext>
              </a:extLst>
            </p:cNvPr>
            <p:cNvSpPr/>
            <p:nvPr/>
          </p:nvSpPr>
          <p:spPr>
            <a:xfrm>
              <a:off x="5224150" y="3470614"/>
              <a:ext cx="365019" cy="291775"/>
            </a:xfrm>
            <a:custGeom>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4" name="Google Shape;10242;p74">
              <a:extLst>
                <a:ext uri="{FF2B5EF4-FFF2-40B4-BE49-F238E27FC236}">
                  <a16:creationId xmlns:a16="http://schemas.microsoft.com/office/drawing/2014/main" id="{B89D8578-415C-4793-8C72-9D5722938C4D}"/>
                </a:ext>
              </a:extLst>
            </p:cNvPr>
            <p:cNvSpPr/>
            <p:nvPr/>
          </p:nvSpPr>
          <p:spPr>
            <a:xfrm>
              <a:off x="5305787" y="3785881"/>
              <a:ext cx="192124" cy="45098"/>
            </a:xfrm>
            <a:custGeom>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5" name="Google Shape;10303;p74">
            <a:extLst>
              <a:ext uri="{FF2B5EF4-FFF2-40B4-BE49-F238E27FC236}">
                <a16:creationId xmlns:a16="http://schemas.microsoft.com/office/drawing/2014/main" id="{8A2F6D5E-CF3E-4B54-9241-A1DF510302D8}"/>
              </a:ext>
            </a:extLst>
          </p:cNvPr>
          <p:cNvGrpSpPr/>
          <p:nvPr/>
        </p:nvGrpSpPr>
        <p:grpSpPr>
          <a:xfrm>
            <a:off x="7899454" y="4585632"/>
            <a:ext cx="480316" cy="511857"/>
            <a:chOff x="5924589" y="3439222"/>
            <a:chExt cx="360237" cy="383893"/>
          </a:xfrm>
          <a:solidFill>
            <a:srgbClr val="014F31"/>
          </a:solidFill>
        </p:grpSpPr>
        <p:sp>
          <p:nvSpPr>
            <p:cNvPr id="76" name="Google Shape;10304;p74">
              <a:extLst>
                <a:ext uri="{FF2B5EF4-FFF2-40B4-BE49-F238E27FC236}">
                  <a16:creationId xmlns:a16="http://schemas.microsoft.com/office/drawing/2014/main" id="{B34D9174-CFF8-42CF-8933-47B000A596C5}"/>
                </a:ext>
              </a:extLst>
            </p:cNvPr>
            <p:cNvSpPr/>
            <p:nvPr/>
          </p:nvSpPr>
          <p:spPr>
            <a:xfrm>
              <a:off x="5987024" y="3551803"/>
              <a:ext cx="21159" cy="112654"/>
            </a:xfrm>
            <a:custGeom>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10305;p74">
              <a:extLst>
                <a:ext uri="{FF2B5EF4-FFF2-40B4-BE49-F238E27FC236}">
                  <a16:creationId xmlns:a16="http://schemas.microsoft.com/office/drawing/2014/main" id="{163D71D3-2A17-4569-9EFA-7601B1A9EE1D}"/>
                </a:ext>
              </a:extLst>
            </p:cNvPr>
            <p:cNvSpPr/>
            <p:nvPr/>
          </p:nvSpPr>
          <p:spPr>
            <a:xfrm>
              <a:off x="6200253" y="3551803"/>
              <a:ext cx="22128" cy="112654"/>
            </a:xfrm>
            <a:custGeom>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8" name="Google Shape;10306;p74">
              <a:extLst>
                <a:ext uri="{FF2B5EF4-FFF2-40B4-BE49-F238E27FC236}">
                  <a16:creationId xmlns:a16="http://schemas.microsoft.com/office/drawing/2014/main" id="{05EEF852-DEAA-4064-A94F-9BA94D08C7AD}"/>
                </a:ext>
              </a:extLst>
            </p:cNvPr>
            <p:cNvSpPr/>
            <p:nvPr/>
          </p:nvSpPr>
          <p:spPr>
            <a:xfrm>
              <a:off x="5987024" y="3686943"/>
              <a:ext cx="21159" cy="135166"/>
            </a:xfrm>
            <a:custGeom>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9" name="Google Shape;10307;p74">
              <a:extLst>
                <a:ext uri="{FF2B5EF4-FFF2-40B4-BE49-F238E27FC236}">
                  <a16:creationId xmlns:a16="http://schemas.microsoft.com/office/drawing/2014/main" id="{3506A738-116D-4CC2-B0A8-C7B9D08BDDB1}"/>
                </a:ext>
              </a:extLst>
            </p:cNvPr>
            <p:cNvSpPr/>
            <p:nvPr/>
          </p:nvSpPr>
          <p:spPr>
            <a:xfrm>
              <a:off x="6200253" y="3686943"/>
              <a:ext cx="22128" cy="135166"/>
            </a:xfrm>
            <a:custGeom>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10308;p74">
              <a:extLst>
                <a:ext uri="{FF2B5EF4-FFF2-40B4-BE49-F238E27FC236}">
                  <a16:creationId xmlns:a16="http://schemas.microsoft.com/office/drawing/2014/main" id="{FE233553-7F94-46CE-B70C-C615264EE1A8}"/>
                </a:ext>
              </a:extLst>
            </p:cNvPr>
            <p:cNvSpPr/>
            <p:nvPr/>
          </p:nvSpPr>
          <p:spPr>
            <a:xfrm>
              <a:off x="5924589" y="3551803"/>
              <a:ext cx="42281" cy="112654"/>
            </a:xfrm>
            <a:custGeom>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10309;p74">
              <a:extLst>
                <a:ext uri="{FF2B5EF4-FFF2-40B4-BE49-F238E27FC236}">
                  <a16:creationId xmlns:a16="http://schemas.microsoft.com/office/drawing/2014/main" id="{2C41456D-4609-4CC9-AA2F-FC9B4D77A230}"/>
                </a:ext>
              </a:extLst>
            </p:cNvPr>
            <p:cNvSpPr/>
            <p:nvPr/>
          </p:nvSpPr>
          <p:spPr>
            <a:xfrm>
              <a:off x="6030257" y="3551803"/>
              <a:ext cx="148900" cy="112654"/>
            </a:xfrm>
            <a:custGeom>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10310;p74">
              <a:extLst>
                <a:ext uri="{FF2B5EF4-FFF2-40B4-BE49-F238E27FC236}">
                  <a16:creationId xmlns:a16="http://schemas.microsoft.com/office/drawing/2014/main" id="{814D4A95-D2AF-4104-9AD8-1123362D9532}"/>
                </a:ext>
              </a:extLst>
            </p:cNvPr>
            <p:cNvSpPr/>
            <p:nvPr/>
          </p:nvSpPr>
          <p:spPr>
            <a:xfrm>
              <a:off x="6242508" y="3670566"/>
              <a:ext cx="42318" cy="152549"/>
            </a:xfrm>
            <a:custGeom>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10311;p74">
              <a:extLst>
                <a:ext uri="{FF2B5EF4-FFF2-40B4-BE49-F238E27FC236}">
                  <a16:creationId xmlns:a16="http://schemas.microsoft.com/office/drawing/2014/main" id="{C971BAA6-ED50-4583-8195-DB0EB6FBA3C3}"/>
                </a:ext>
              </a:extLst>
            </p:cNvPr>
            <p:cNvSpPr/>
            <p:nvPr/>
          </p:nvSpPr>
          <p:spPr>
            <a:xfrm>
              <a:off x="5924589" y="3670566"/>
              <a:ext cx="42281" cy="151543"/>
            </a:xfrm>
            <a:custGeom>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10312;p74">
              <a:extLst>
                <a:ext uri="{FF2B5EF4-FFF2-40B4-BE49-F238E27FC236}">
                  <a16:creationId xmlns:a16="http://schemas.microsoft.com/office/drawing/2014/main" id="{2FBC8020-E3A9-41C2-B86E-7B0248AFF244}"/>
                </a:ext>
              </a:extLst>
            </p:cNvPr>
            <p:cNvSpPr/>
            <p:nvPr/>
          </p:nvSpPr>
          <p:spPr>
            <a:xfrm>
              <a:off x="6093634" y="3686943"/>
              <a:ext cx="21159" cy="23591"/>
            </a:xfrm>
            <a:custGeom>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10313;p74">
              <a:extLst>
                <a:ext uri="{FF2B5EF4-FFF2-40B4-BE49-F238E27FC236}">
                  <a16:creationId xmlns:a16="http://schemas.microsoft.com/office/drawing/2014/main" id="{2E0950D1-EC26-4741-844B-01389B755FC4}"/>
                </a:ext>
              </a:extLst>
            </p:cNvPr>
            <p:cNvSpPr/>
            <p:nvPr/>
          </p:nvSpPr>
          <p:spPr>
            <a:xfrm>
              <a:off x="6242508" y="3551803"/>
              <a:ext cx="42318" cy="112654"/>
            </a:xfrm>
            <a:custGeom>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6" name="Google Shape;10314;p74">
              <a:extLst>
                <a:ext uri="{FF2B5EF4-FFF2-40B4-BE49-F238E27FC236}">
                  <a16:creationId xmlns:a16="http://schemas.microsoft.com/office/drawing/2014/main" id="{F4B68F1C-2BD7-4072-9D6D-2E467D4A237A}"/>
                </a:ext>
              </a:extLst>
            </p:cNvPr>
            <p:cNvSpPr/>
            <p:nvPr/>
          </p:nvSpPr>
          <p:spPr>
            <a:xfrm>
              <a:off x="6030257" y="3686943"/>
              <a:ext cx="148900" cy="135166"/>
            </a:xfrm>
            <a:custGeom>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7" name="Google Shape;10315;p74">
              <a:extLst>
                <a:ext uri="{FF2B5EF4-FFF2-40B4-BE49-F238E27FC236}">
                  <a16:creationId xmlns:a16="http://schemas.microsoft.com/office/drawing/2014/main" id="{472A9A54-8BD9-48F1-A600-F50F833E0877}"/>
                </a:ext>
              </a:extLst>
            </p:cNvPr>
            <p:cNvSpPr/>
            <p:nvPr/>
          </p:nvSpPr>
          <p:spPr>
            <a:xfrm>
              <a:off x="6029279" y="3439222"/>
              <a:ext cx="148900" cy="90104"/>
            </a:xfrm>
            <a:custGeom>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8" name="Google Shape;10341;p74">
            <a:extLst>
              <a:ext uri="{FF2B5EF4-FFF2-40B4-BE49-F238E27FC236}">
                <a16:creationId xmlns:a16="http://schemas.microsoft.com/office/drawing/2014/main" id="{537CD869-9550-47D6-B3A2-A55E76849D64}"/>
              </a:ext>
            </a:extLst>
          </p:cNvPr>
          <p:cNvGrpSpPr/>
          <p:nvPr/>
        </p:nvGrpSpPr>
        <p:grpSpPr>
          <a:xfrm>
            <a:off x="11370271" y="3665356"/>
            <a:ext cx="346008" cy="483473"/>
            <a:chOff x="8527703" y="2749015"/>
            <a:chExt cx="259506" cy="362605"/>
          </a:xfrm>
          <a:solidFill>
            <a:srgbClr val="014F31"/>
          </a:solidFill>
        </p:grpSpPr>
        <p:sp>
          <p:nvSpPr>
            <p:cNvPr id="89" name="Google Shape;10342;p74">
              <a:extLst>
                <a:ext uri="{FF2B5EF4-FFF2-40B4-BE49-F238E27FC236}">
                  <a16:creationId xmlns:a16="http://schemas.microsoft.com/office/drawing/2014/main" id="{2BFFDD6E-136F-49B7-AAB1-D2506F7C3FEF}"/>
                </a:ext>
              </a:extLst>
            </p:cNvPr>
            <p:cNvSpPr/>
            <p:nvPr/>
          </p:nvSpPr>
          <p:spPr>
            <a:xfrm>
              <a:off x="8527703" y="2749015"/>
              <a:ext cx="259506" cy="255282"/>
            </a:xfrm>
            <a:custGeom>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10343;p74">
              <a:extLst>
                <a:ext uri="{FF2B5EF4-FFF2-40B4-BE49-F238E27FC236}">
                  <a16:creationId xmlns:a16="http://schemas.microsoft.com/office/drawing/2014/main" id="{DF0B2A01-87A1-4680-8B20-E700CDA8E614}"/>
                </a:ext>
              </a:extLst>
            </p:cNvPr>
            <p:cNvSpPr/>
            <p:nvPr/>
          </p:nvSpPr>
          <p:spPr>
            <a:xfrm>
              <a:off x="8637495" y="2811871"/>
              <a:ext cx="40827" cy="43552"/>
            </a:xfrm>
            <a:custGeom>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10344;p74">
              <a:extLst>
                <a:ext uri="{FF2B5EF4-FFF2-40B4-BE49-F238E27FC236}">
                  <a16:creationId xmlns:a16="http://schemas.microsoft.com/office/drawing/2014/main" id="{B121C27F-9BE0-44B8-BCD0-0E1F9F9508B6}"/>
                </a:ext>
              </a:extLst>
            </p:cNvPr>
            <p:cNvSpPr/>
            <p:nvPr/>
          </p:nvSpPr>
          <p:spPr>
            <a:xfrm>
              <a:off x="8588483" y="3025539"/>
              <a:ext cx="139747" cy="43552"/>
            </a:xfrm>
            <a:custGeom>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10345;p74">
              <a:extLst>
                <a:ext uri="{FF2B5EF4-FFF2-40B4-BE49-F238E27FC236}">
                  <a16:creationId xmlns:a16="http://schemas.microsoft.com/office/drawing/2014/main" id="{F4433CC4-C844-48C4-921B-ECC49DE90F69}"/>
                </a:ext>
              </a:extLst>
            </p:cNvPr>
            <p:cNvSpPr/>
            <p:nvPr/>
          </p:nvSpPr>
          <p:spPr>
            <a:xfrm>
              <a:off x="8608445" y="2877607"/>
              <a:ext cx="99834" cy="63834"/>
            </a:xfrm>
            <a:custGeom>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10346;p74">
              <a:extLst>
                <a:ext uri="{FF2B5EF4-FFF2-40B4-BE49-F238E27FC236}">
                  <a16:creationId xmlns:a16="http://schemas.microsoft.com/office/drawing/2014/main" id="{7B280446-9C5A-4BDD-A7BA-2B726E8DBC6F}"/>
                </a:ext>
              </a:extLst>
            </p:cNvPr>
            <p:cNvSpPr/>
            <p:nvPr/>
          </p:nvSpPr>
          <p:spPr>
            <a:xfrm>
              <a:off x="8608445" y="3090324"/>
              <a:ext cx="100730" cy="21296"/>
            </a:xfrm>
            <a:custGeom>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10359;p74">
            <a:extLst>
              <a:ext uri="{FF2B5EF4-FFF2-40B4-BE49-F238E27FC236}">
                <a16:creationId xmlns:a16="http://schemas.microsoft.com/office/drawing/2014/main" id="{F5C8DFAB-31BB-4FC3-ABED-17F92644A4CD}"/>
              </a:ext>
            </a:extLst>
          </p:cNvPr>
          <p:cNvGrpSpPr/>
          <p:nvPr/>
        </p:nvGrpSpPr>
        <p:grpSpPr>
          <a:xfrm>
            <a:off x="8779667" y="4641761"/>
            <a:ext cx="481572" cy="451811"/>
            <a:chOff x="6584749" y="3481321"/>
            <a:chExt cx="361179" cy="338858"/>
          </a:xfrm>
          <a:solidFill>
            <a:srgbClr val="014F31"/>
          </a:solidFill>
        </p:grpSpPr>
        <p:sp>
          <p:nvSpPr>
            <p:cNvPr id="95" name="Google Shape;10360;p74">
              <a:extLst>
                <a:ext uri="{FF2B5EF4-FFF2-40B4-BE49-F238E27FC236}">
                  <a16:creationId xmlns:a16="http://schemas.microsoft.com/office/drawing/2014/main" id="{74864733-0691-40F7-B98F-1B0CAB9BC437}"/>
                </a:ext>
              </a:extLst>
            </p:cNvPr>
            <p:cNvSpPr/>
            <p:nvPr/>
          </p:nvSpPr>
          <p:spPr>
            <a:xfrm>
              <a:off x="6679838" y="3638973"/>
              <a:ext cx="170023" cy="181206"/>
            </a:xfrm>
            <a:custGeom>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10361;p74">
              <a:extLst>
                <a:ext uri="{FF2B5EF4-FFF2-40B4-BE49-F238E27FC236}">
                  <a16:creationId xmlns:a16="http://schemas.microsoft.com/office/drawing/2014/main" id="{47CFD6C1-600B-4853-A0C1-D70CE1442C75}"/>
                </a:ext>
              </a:extLst>
            </p:cNvPr>
            <p:cNvSpPr/>
            <p:nvPr/>
          </p:nvSpPr>
          <p:spPr>
            <a:xfrm>
              <a:off x="6839282" y="3481321"/>
              <a:ext cx="84536" cy="90104"/>
            </a:xfrm>
            <a:custGeom>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10362;p74">
              <a:extLst>
                <a:ext uri="{FF2B5EF4-FFF2-40B4-BE49-F238E27FC236}">
                  <a16:creationId xmlns:a16="http://schemas.microsoft.com/office/drawing/2014/main" id="{079F9E2C-16A4-4D83-B58F-F88FF3946713}"/>
                </a:ext>
              </a:extLst>
            </p:cNvPr>
            <p:cNvSpPr/>
            <p:nvPr/>
          </p:nvSpPr>
          <p:spPr>
            <a:xfrm>
              <a:off x="6606850" y="3481321"/>
              <a:ext cx="83567" cy="90104"/>
            </a:xfrm>
            <a:custGeom>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10363;p74">
              <a:extLst>
                <a:ext uri="{FF2B5EF4-FFF2-40B4-BE49-F238E27FC236}">
                  <a16:creationId xmlns:a16="http://schemas.microsoft.com/office/drawing/2014/main" id="{A58A11D4-21C6-4E0E-B82F-ACC388F88B2A}"/>
                </a:ext>
              </a:extLst>
            </p:cNvPr>
            <p:cNvSpPr/>
            <p:nvPr/>
          </p:nvSpPr>
          <p:spPr>
            <a:xfrm>
              <a:off x="6584749" y="3571390"/>
              <a:ext cx="127769" cy="67619"/>
            </a:xfrm>
            <a:custGeom>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9" name="Google Shape;10364;p74">
              <a:extLst>
                <a:ext uri="{FF2B5EF4-FFF2-40B4-BE49-F238E27FC236}">
                  <a16:creationId xmlns:a16="http://schemas.microsoft.com/office/drawing/2014/main" id="{3F8EDBC6-E774-456F-B5EE-F013FD7F58AD}"/>
                </a:ext>
              </a:extLst>
            </p:cNvPr>
            <p:cNvSpPr/>
            <p:nvPr/>
          </p:nvSpPr>
          <p:spPr>
            <a:xfrm>
              <a:off x="6819101" y="3571390"/>
              <a:ext cx="126827" cy="67619"/>
            </a:xfrm>
            <a:custGeom>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0" name="Google Shape;10365;p74">
              <a:extLst>
                <a:ext uri="{FF2B5EF4-FFF2-40B4-BE49-F238E27FC236}">
                  <a16:creationId xmlns:a16="http://schemas.microsoft.com/office/drawing/2014/main" id="{D70DDEEE-4395-42C2-8B9B-3A17202F81C7}"/>
                </a:ext>
              </a:extLst>
            </p:cNvPr>
            <p:cNvSpPr/>
            <p:nvPr/>
          </p:nvSpPr>
          <p:spPr>
            <a:xfrm>
              <a:off x="6823920" y="3661486"/>
              <a:ext cx="122008" cy="68625"/>
            </a:xfrm>
            <a:custGeom>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10366;p74">
              <a:extLst>
                <a:ext uri="{FF2B5EF4-FFF2-40B4-BE49-F238E27FC236}">
                  <a16:creationId xmlns:a16="http://schemas.microsoft.com/office/drawing/2014/main" id="{EB11BBED-8FA4-4E9C-B300-B2CF63D3CE34}"/>
                </a:ext>
              </a:extLst>
            </p:cNvPr>
            <p:cNvSpPr/>
            <p:nvPr/>
          </p:nvSpPr>
          <p:spPr>
            <a:xfrm>
              <a:off x="6584749" y="3661486"/>
              <a:ext cx="122986" cy="67583"/>
            </a:xfrm>
            <a:custGeom>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2" name="Google Shape;10399;p74">
            <a:extLst>
              <a:ext uri="{FF2B5EF4-FFF2-40B4-BE49-F238E27FC236}">
                <a16:creationId xmlns:a16="http://schemas.microsoft.com/office/drawing/2014/main" id="{470EE6F1-515F-4103-B82A-FE68F9299F5F}"/>
              </a:ext>
            </a:extLst>
          </p:cNvPr>
          <p:cNvGrpSpPr/>
          <p:nvPr/>
        </p:nvGrpSpPr>
        <p:grpSpPr>
          <a:xfrm>
            <a:off x="4176393" y="4547348"/>
            <a:ext cx="480267" cy="509125"/>
            <a:chOff x="3132295" y="3410510"/>
            <a:chExt cx="360200" cy="381844"/>
          </a:xfrm>
          <a:solidFill>
            <a:srgbClr val="014F31"/>
          </a:solidFill>
        </p:grpSpPr>
        <p:sp>
          <p:nvSpPr>
            <p:cNvPr id="103" name="Google Shape;10400;p74">
              <a:extLst>
                <a:ext uri="{FF2B5EF4-FFF2-40B4-BE49-F238E27FC236}">
                  <a16:creationId xmlns:a16="http://schemas.microsoft.com/office/drawing/2014/main" id="{F5A0E6E4-DF27-4EC6-9EFA-4F05BFB23438}"/>
                </a:ext>
              </a:extLst>
            </p:cNvPr>
            <p:cNvSpPr/>
            <p:nvPr/>
          </p:nvSpPr>
          <p:spPr>
            <a:xfrm>
              <a:off x="3292690" y="3582491"/>
              <a:ext cx="22128" cy="21506"/>
            </a:xfrm>
            <a:custGeom>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4" name="Google Shape;10401;p74">
              <a:extLst>
                <a:ext uri="{FF2B5EF4-FFF2-40B4-BE49-F238E27FC236}">
                  <a16:creationId xmlns:a16="http://schemas.microsoft.com/office/drawing/2014/main" id="{A800F024-F86E-411A-A227-3F3971287AED}"/>
                </a:ext>
              </a:extLst>
            </p:cNvPr>
            <p:cNvSpPr/>
            <p:nvPr/>
          </p:nvSpPr>
          <p:spPr>
            <a:xfrm>
              <a:off x="3245644" y="3537164"/>
              <a:ext cx="115269" cy="112654"/>
            </a:xfrm>
            <a:custGeom>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10402;p74">
              <a:extLst>
                <a:ext uri="{FF2B5EF4-FFF2-40B4-BE49-F238E27FC236}">
                  <a16:creationId xmlns:a16="http://schemas.microsoft.com/office/drawing/2014/main" id="{3055E03E-0D0F-4F59-83F8-A3869D853E45}"/>
                </a:ext>
              </a:extLst>
            </p:cNvPr>
            <p:cNvSpPr/>
            <p:nvPr/>
          </p:nvSpPr>
          <p:spPr>
            <a:xfrm>
              <a:off x="3348413" y="3422791"/>
              <a:ext cx="144082" cy="154597"/>
            </a:xfrm>
            <a:custGeom>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10403;p74">
              <a:extLst>
                <a:ext uri="{FF2B5EF4-FFF2-40B4-BE49-F238E27FC236}">
                  <a16:creationId xmlns:a16="http://schemas.microsoft.com/office/drawing/2014/main" id="{FAF91C53-CFE8-4E23-8C7A-F9D6452FDA71}"/>
                </a:ext>
              </a:extLst>
            </p:cNvPr>
            <p:cNvSpPr/>
            <p:nvPr/>
          </p:nvSpPr>
          <p:spPr>
            <a:xfrm>
              <a:off x="3295579" y="3647989"/>
              <a:ext cx="125848" cy="133090"/>
            </a:xfrm>
            <a:custGeom>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7" name="Google Shape;10404;p74">
              <a:extLst>
                <a:ext uri="{FF2B5EF4-FFF2-40B4-BE49-F238E27FC236}">
                  <a16:creationId xmlns:a16="http://schemas.microsoft.com/office/drawing/2014/main" id="{D0505699-246F-4E81-916E-6188C260C9BE}"/>
                </a:ext>
              </a:extLst>
            </p:cNvPr>
            <p:cNvSpPr/>
            <p:nvPr/>
          </p:nvSpPr>
          <p:spPr>
            <a:xfrm>
              <a:off x="3369545" y="3585545"/>
              <a:ext cx="109508" cy="115735"/>
            </a:xfrm>
            <a:custGeom>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8" name="Google Shape;10405;p74">
              <a:extLst>
                <a:ext uri="{FF2B5EF4-FFF2-40B4-BE49-F238E27FC236}">
                  <a16:creationId xmlns:a16="http://schemas.microsoft.com/office/drawing/2014/main" id="{F31E436D-98E4-448E-9C2E-D1FEF82B5F02}"/>
                </a:ext>
              </a:extLst>
            </p:cNvPr>
            <p:cNvSpPr/>
            <p:nvPr/>
          </p:nvSpPr>
          <p:spPr>
            <a:xfrm>
              <a:off x="3141896" y="3638763"/>
              <a:ext cx="146971" cy="153591"/>
            </a:xfrm>
            <a:custGeom>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10406;p74">
              <a:extLst>
                <a:ext uri="{FF2B5EF4-FFF2-40B4-BE49-F238E27FC236}">
                  <a16:creationId xmlns:a16="http://schemas.microsoft.com/office/drawing/2014/main" id="{6BBDA422-29AF-4346-843D-ACCBDC88BA09}"/>
                </a:ext>
              </a:extLst>
            </p:cNvPr>
            <p:cNvSpPr/>
            <p:nvPr/>
          </p:nvSpPr>
          <p:spPr>
            <a:xfrm>
              <a:off x="3295579" y="3410510"/>
              <a:ext cx="126827" cy="109563"/>
            </a:xfrm>
            <a:custGeom>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0" name="Google Shape;10407;p74">
              <a:extLst>
                <a:ext uri="{FF2B5EF4-FFF2-40B4-BE49-F238E27FC236}">
                  <a16:creationId xmlns:a16="http://schemas.microsoft.com/office/drawing/2014/main" id="{EE15B345-00EB-46F2-80FB-E32BEDB88B69}"/>
                </a:ext>
              </a:extLst>
            </p:cNvPr>
            <p:cNvSpPr/>
            <p:nvPr/>
          </p:nvSpPr>
          <p:spPr>
            <a:xfrm>
              <a:off x="3132295" y="3579400"/>
              <a:ext cx="102796" cy="139263"/>
            </a:xfrm>
            <a:custGeom>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1" name="Google Shape;10421;p74">
            <a:extLst>
              <a:ext uri="{FF2B5EF4-FFF2-40B4-BE49-F238E27FC236}">
                <a16:creationId xmlns:a16="http://schemas.microsoft.com/office/drawing/2014/main" id="{8A4FF0CF-8694-4224-9A6C-8AF0F54DAE0E}"/>
              </a:ext>
            </a:extLst>
          </p:cNvPr>
          <p:cNvGrpSpPr/>
          <p:nvPr/>
        </p:nvGrpSpPr>
        <p:grpSpPr>
          <a:xfrm>
            <a:off x="9515356" y="4559052"/>
            <a:ext cx="482864" cy="515976"/>
            <a:chOff x="7136517" y="3419289"/>
            <a:chExt cx="362148" cy="386982"/>
          </a:xfrm>
          <a:solidFill>
            <a:srgbClr val="014F31"/>
          </a:solidFill>
        </p:grpSpPr>
        <p:sp>
          <p:nvSpPr>
            <p:cNvPr id="112" name="Google Shape;10422;p74">
              <a:extLst>
                <a:ext uri="{FF2B5EF4-FFF2-40B4-BE49-F238E27FC236}">
                  <a16:creationId xmlns:a16="http://schemas.microsoft.com/office/drawing/2014/main" id="{A3766067-9163-4428-8978-856034E9DB86}"/>
                </a:ext>
              </a:extLst>
            </p:cNvPr>
            <p:cNvSpPr/>
            <p:nvPr/>
          </p:nvSpPr>
          <p:spPr>
            <a:xfrm>
              <a:off x="7136517" y="3555434"/>
              <a:ext cx="43260" cy="248789"/>
            </a:xfrm>
            <a:custGeom>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10423;p74">
              <a:extLst>
                <a:ext uri="{FF2B5EF4-FFF2-40B4-BE49-F238E27FC236}">
                  <a16:creationId xmlns:a16="http://schemas.microsoft.com/office/drawing/2014/main" id="{8E062BCA-F6FA-4BEA-A73D-5C6CA793AB62}"/>
                </a:ext>
              </a:extLst>
            </p:cNvPr>
            <p:cNvSpPr/>
            <p:nvPr/>
          </p:nvSpPr>
          <p:spPr>
            <a:xfrm>
              <a:off x="7177829" y="3646544"/>
              <a:ext cx="149870" cy="159727"/>
            </a:xfrm>
            <a:custGeom>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10424;p74">
              <a:extLst>
                <a:ext uri="{FF2B5EF4-FFF2-40B4-BE49-F238E27FC236}">
                  <a16:creationId xmlns:a16="http://schemas.microsoft.com/office/drawing/2014/main" id="{7553FEFC-0BFC-415E-B052-E68C13726AA7}"/>
                </a:ext>
              </a:extLst>
            </p:cNvPr>
            <p:cNvSpPr/>
            <p:nvPr/>
          </p:nvSpPr>
          <p:spPr>
            <a:xfrm>
              <a:off x="7346874" y="3419289"/>
              <a:ext cx="128710" cy="46076"/>
            </a:xfrm>
            <a:custGeom>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10425;p74">
              <a:extLst>
                <a:ext uri="{FF2B5EF4-FFF2-40B4-BE49-F238E27FC236}">
                  <a16:creationId xmlns:a16="http://schemas.microsoft.com/office/drawing/2014/main" id="{4203ECC0-A0E9-4477-90B2-C9FE81AEDC9D}"/>
                </a:ext>
              </a:extLst>
            </p:cNvPr>
            <p:cNvSpPr/>
            <p:nvPr/>
          </p:nvSpPr>
          <p:spPr>
            <a:xfrm>
              <a:off x="7368948" y="3488893"/>
              <a:ext cx="127796" cy="46104"/>
            </a:xfrm>
            <a:custGeom>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10426;p74">
              <a:extLst>
                <a:ext uri="{FF2B5EF4-FFF2-40B4-BE49-F238E27FC236}">
                  <a16:creationId xmlns:a16="http://schemas.microsoft.com/office/drawing/2014/main" id="{6048FF6A-2C1C-49AF-8C8B-281473A7DAB4}"/>
                </a:ext>
              </a:extLst>
            </p:cNvPr>
            <p:cNvSpPr/>
            <p:nvPr/>
          </p:nvSpPr>
          <p:spPr>
            <a:xfrm>
              <a:off x="7348795" y="3622980"/>
              <a:ext cx="148891" cy="46104"/>
            </a:xfrm>
            <a:custGeom>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10427;p74">
              <a:extLst>
                <a:ext uri="{FF2B5EF4-FFF2-40B4-BE49-F238E27FC236}">
                  <a16:creationId xmlns:a16="http://schemas.microsoft.com/office/drawing/2014/main" id="{CBC012A5-1CA7-4CEF-AF53-7A8818C9BBA8}"/>
                </a:ext>
              </a:extLst>
            </p:cNvPr>
            <p:cNvSpPr/>
            <p:nvPr/>
          </p:nvSpPr>
          <p:spPr>
            <a:xfrm>
              <a:off x="7326694" y="3555434"/>
              <a:ext cx="171001" cy="44055"/>
            </a:xfrm>
            <a:custGeom>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10428;p74">
              <a:extLst>
                <a:ext uri="{FF2B5EF4-FFF2-40B4-BE49-F238E27FC236}">
                  <a16:creationId xmlns:a16="http://schemas.microsoft.com/office/drawing/2014/main" id="{177D6DE3-20E1-4B1D-94DD-AC1056549DB7}"/>
                </a:ext>
              </a:extLst>
            </p:cNvPr>
            <p:cNvSpPr/>
            <p:nvPr/>
          </p:nvSpPr>
          <p:spPr>
            <a:xfrm>
              <a:off x="7348795" y="3692612"/>
              <a:ext cx="149870" cy="113659"/>
            </a:xfrm>
            <a:custGeom>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10429;p74">
              <a:extLst>
                <a:ext uri="{FF2B5EF4-FFF2-40B4-BE49-F238E27FC236}">
                  <a16:creationId xmlns:a16="http://schemas.microsoft.com/office/drawing/2014/main" id="{6A6C5EBE-505B-41F3-BBAB-FC01E971764F}"/>
                </a:ext>
              </a:extLst>
            </p:cNvPr>
            <p:cNvSpPr/>
            <p:nvPr/>
          </p:nvSpPr>
          <p:spPr>
            <a:xfrm>
              <a:off x="7200872" y="3487887"/>
              <a:ext cx="105695" cy="135130"/>
            </a:xfrm>
            <a:custGeom>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10435;p74">
            <a:extLst>
              <a:ext uri="{FF2B5EF4-FFF2-40B4-BE49-F238E27FC236}">
                <a16:creationId xmlns:a16="http://schemas.microsoft.com/office/drawing/2014/main" id="{688CB277-2A7C-4D53-8102-7AEF39B71E7D}"/>
              </a:ext>
            </a:extLst>
          </p:cNvPr>
          <p:cNvGrpSpPr/>
          <p:nvPr/>
        </p:nvGrpSpPr>
        <p:grpSpPr>
          <a:xfrm>
            <a:off x="9486972" y="5286306"/>
            <a:ext cx="709648" cy="701247"/>
            <a:chOff x="7115229" y="3964728"/>
            <a:chExt cx="532236" cy="525935"/>
          </a:xfrm>
          <a:solidFill>
            <a:srgbClr val="014F31"/>
          </a:solidFill>
        </p:grpSpPr>
        <p:sp>
          <p:nvSpPr>
            <p:cNvPr id="121" name="Google Shape;10436;p74">
              <a:extLst>
                <a:ext uri="{FF2B5EF4-FFF2-40B4-BE49-F238E27FC236}">
                  <a16:creationId xmlns:a16="http://schemas.microsoft.com/office/drawing/2014/main" id="{FFA09892-0A97-4D2E-8769-7D708B4DB40C}"/>
                </a:ext>
              </a:extLst>
            </p:cNvPr>
            <p:cNvSpPr/>
            <p:nvPr/>
          </p:nvSpPr>
          <p:spPr>
            <a:xfrm>
              <a:off x="7365107" y="3964728"/>
              <a:ext cx="31089" cy="82798"/>
            </a:xfrm>
            <a:custGeom>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10437;p74">
              <a:extLst>
                <a:ext uri="{FF2B5EF4-FFF2-40B4-BE49-F238E27FC236}">
                  <a16:creationId xmlns:a16="http://schemas.microsoft.com/office/drawing/2014/main" id="{7FEFA485-6FD8-4AE7-9DFF-D4FD56351ECC}"/>
                </a:ext>
              </a:extLst>
            </p:cNvPr>
            <p:cNvSpPr/>
            <p:nvPr/>
          </p:nvSpPr>
          <p:spPr>
            <a:xfrm>
              <a:off x="7240868" y="4029769"/>
              <a:ext cx="63578" cy="66275"/>
            </a:xfrm>
            <a:custGeom>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3" name="Google Shape;10438;p74">
              <a:extLst>
                <a:ext uri="{FF2B5EF4-FFF2-40B4-BE49-F238E27FC236}">
                  <a16:creationId xmlns:a16="http://schemas.microsoft.com/office/drawing/2014/main" id="{B8E875C5-190A-478B-B763-0C5B45A6BC94}"/>
                </a:ext>
              </a:extLst>
            </p:cNvPr>
            <p:cNvSpPr/>
            <p:nvPr/>
          </p:nvSpPr>
          <p:spPr>
            <a:xfrm>
              <a:off x="7456822" y="4030336"/>
              <a:ext cx="63578" cy="65708"/>
            </a:xfrm>
            <a:custGeom>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4" name="Google Shape;10439;p74">
              <a:extLst>
                <a:ext uri="{FF2B5EF4-FFF2-40B4-BE49-F238E27FC236}">
                  <a16:creationId xmlns:a16="http://schemas.microsoft.com/office/drawing/2014/main" id="{3DF828E1-1562-471E-911D-A40B59188E39}"/>
                </a:ext>
              </a:extLst>
            </p:cNvPr>
            <p:cNvSpPr/>
            <p:nvPr/>
          </p:nvSpPr>
          <p:spPr>
            <a:xfrm>
              <a:off x="7583887" y="4194892"/>
              <a:ext cx="63578" cy="231736"/>
            </a:xfrm>
            <a:custGeom>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10440;p74">
              <a:extLst>
                <a:ext uri="{FF2B5EF4-FFF2-40B4-BE49-F238E27FC236}">
                  <a16:creationId xmlns:a16="http://schemas.microsoft.com/office/drawing/2014/main" id="{AA0634F0-3E27-47FC-9DE0-A5313796A423}"/>
                </a:ext>
              </a:extLst>
            </p:cNvPr>
            <p:cNvSpPr/>
            <p:nvPr/>
          </p:nvSpPr>
          <p:spPr>
            <a:xfrm>
              <a:off x="7115229" y="4196227"/>
              <a:ext cx="63578" cy="231882"/>
            </a:xfrm>
            <a:custGeom>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6" name="Google Shape;10441;p74">
              <a:extLst>
                <a:ext uri="{FF2B5EF4-FFF2-40B4-BE49-F238E27FC236}">
                  <a16:creationId xmlns:a16="http://schemas.microsoft.com/office/drawing/2014/main" id="{FFFB05BF-E72C-47E2-8262-E660B3EC459B}"/>
                </a:ext>
              </a:extLst>
            </p:cNvPr>
            <p:cNvSpPr/>
            <p:nvPr/>
          </p:nvSpPr>
          <p:spPr>
            <a:xfrm>
              <a:off x="7293108" y="4212942"/>
              <a:ext cx="256955" cy="198644"/>
            </a:xfrm>
            <a:custGeom>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7" name="Google Shape;10442;p74">
              <a:extLst>
                <a:ext uri="{FF2B5EF4-FFF2-40B4-BE49-F238E27FC236}">
                  <a16:creationId xmlns:a16="http://schemas.microsoft.com/office/drawing/2014/main" id="{B2AD5999-F08F-421D-AF76-1F67C40AAF5A}"/>
                </a:ext>
              </a:extLst>
            </p:cNvPr>
            <p:cNvSpPr/>
            <p:nvPr/>
          </p:nvSpPr>
          <p:spPr>
            <a:xfrm>
              <a:off x="7206989" y="4130189"/>
              <a:ext cx="314837" cy="360474"/>
            </a:xfrm>
            <a:custGeom>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8" name="Google Shape;10443;p74">
            <a:extLst>
              <a:ext uri="{FF2B5EF4-FFF2-40B4-BE49-F238E27FC236}">
                <a16:creationId xmlns:a16="http://schemas.microsoft.com/office/drawing/2014/main" id="{DDC48796-3527-4E20-8AB3-167350C62D00}"/>
              </a:ext>
            </a:extLst>
          </p:cNvPr>
          <p:cNvGrpSpPr/>
          <p:nvPr/>
        </p:nvGrpSpPr>
        <p:grpSpPr>
          <a:xfrm>
            <a:off x="11314397" y="4449569"/>
            <a:ext cx="551127" cy="587399"/>
            <a:chOff x="8485796" y="3337175"/>
            <a:chExt cx="413345" cy="440549"/>
          </a:xfrm>
          <a:solidFill>
            <a:srgbClr val="014F31"/>
          </a:solidFill>
        </p:grpSpPr>
        <p:sp>
          <p:nvSpPr>
            <p:cNvPr id="129" name="Google Shape;10444;p74">
              <a:extLst>
                <a:ext uri="{FF2B5EF4-FFF2-40B4-BE49-F238E27FC236}">
                  <a16:creationId xmlns:a16="http://schemas.microsoft.com/office/drawing/2014/main" id="{0B9BD39B-A503-45CC-A97A-EBA5D173A0E2}"/>
                </a:ext>
              </a:extLst>
            </p:cNvPr>
            <p:cNvSpPr/>
            <p:nvPr/>
          </p:nvSpPr>
          <p:spPr>
            <a:xfrm>
              <a:off x="8522079" y="3337175"/>
              <a:ext cx="120965" cy="128921"/>
            </a:xfrm>
            <a:custGeom>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10445;p74">
              <a:extLst>
                <a:ext uri="{FF2B5EF4-FFF2-40B4-BE49-F238E27FC236}">
                  <a16:creationId xmlns:a16="http://schemas.microsoft.com/office/drawing/2014/main" id="{A19D437B-6F91-4C88-ABCA-95B7CA872869}"/>
                </a:ext>
              </a:extLst>
            </p:cNvPr>
            <p:cNvSpPr/>
            <p:nvPr/>
          </p:nvSpPr>
          <p:spPr>
            <a:xfrm>
              <a:off x="8681459" y="3389909"/>
              <a:ext cx="145142" cy="101068"/>
            </a:xfrm>
            <a:custGeom>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1" name="Google Shape;10446;p74">
              <a:extLst>
                <a:ext uri="{FF2B5EF4-FFF2-40B4-BE49-F238E27FC236}">
                  <a16:creationId xmlns:a16="http://schemas.microsoft.com/office/drawing/2014/main" id="{EE4C1AA9-5566-4FE0-B34A-FBAF32471015}"/>
                </a:ext>
              </a:extLst>
            </p:cNvPr>
            <p:cNvSpPr/>
            <p:nvPr/>
          </p:nvSpPr>
          <p:spPr>
            <a:xfrm>
              <a:off x="8530876" y="3620054"/>
              <a:ext cx="148425" cy="102741"/>
            </a:xfrm>
            <a:custGeom>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2" name="Google Shape;10447;p74">
              <a:extLst>
                <a:ext uri="{FF2B5EF4-FFF2-40B4-BE49-F238E27FC236}">
                  <a16:creationId xmlns:a16="http://schemas.microsoft.com/office/drawing/2014/main" id="{1F5695AA-3AED-4EC1-9482-9099B7FAB4D2}"/>
                </a:ext>
              </a:extLst>
            </p:cNvPr>
            <p:cNvSpPr/>
            <p:nvPr/>
          </p:nvSpPr>
          <p:spPr>
            <a:xfrm>
              <a:off x="8739725" y="3517605"/>
              <a:ext cx="124248" cy="127732"/>
            </a:xfrm>
            <a:custGeom>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10448;p74">
              <a:extLst>
                <a:ext uri="{FF2B5EF4-FFF2-40B4-BE49-F238E27FC236}">
                  <a16:creationId xmlns:a16="http://schemas.microsoft.com/office/drawing/2014/main" id="{3A7E17F2-7616-407E-8F7E-8AD624F30841}"/>
                </a:ext>
              </a:extLst>
            </p:cNvPr>
            <p:cNvSpPr/>
            <p:nvPr/>
          </p:nvSpPr>
          <p:spPr>
            <a:xfrm>
              <a:off x="8485796" y="3463719"/>
              <a:ext cx="193505" cy="131225"/>
            </a:xfrm>
            <a:custGeom>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4" name="Google Shape;10449;p74">
              <a:extLst>
                <a:ext uri="{FF2B5EF4-FFF2-40B4-BE49-F238E27FC236}">
                  <a16:creationId xmlns:a16="http://schemas.microsoft.com/office/drawing/2014/main" id="{B7074F2B-585C-44F2-934E-0C51FC15E859}"/>
                </a:ext>
              </a:extLst>
            </p:cNvPr>
            <p:cNvSpPr/>
            <p:nvPr/>
          </p:nvSpPr>
          <p:spPr>
            <a:xfrm>
              <a:off x="8703442" y="3644112"/>
              <a:ext cx="195699" cy="133612"/>
            </a:xfrm>
            <a:custGeom>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5" name="Google Shape;10468;p74">
            <a:extLst>
              <a:ext uri="{FF2B5EF4-FFF2-40B4-BE49-F238E27FC236}">
                <a16:creationId xmlns:a16="http://schemas.microsoft.com/office/drawing/2014/main" id="{64756D80-1C81-44BD-92B6-3CC3C9363058}"/>
              </a:ext>
            </a:extLst>
          </p:cNvPr>
          <p:cNvGrpSpPr/>
          <p:nvPr/>
        </p:nvGrpSpPr>
        <p:grpSpPr>
          <a:xfrm>
            <a:off x="6024688" y="4673829"/>
            <a:ext cx="482864" cy="513247"/>
            <a:chOff x="4518516" y="3505370"/>
            <a:chExt cx="362148" cy="384935"/>
          </a:xfrm>
          <a:solidFill>
            <a:srgbClr val="014F31"/>
          </a:solidFill>
        </p:grpSpPr>
        <p:sp>
          <p:nvSpPr>
            <p:cNvPr id="136" name="Google Shape;10469;p74">
              <a:extLst>
                <a:ext uri="{FF2B5EF4-FFF2-40B4-BE49-F238E27FC236}">
                  <a16:creationId xmlns:a16="http://schemas.microsoft.com/office/drawing/2014/main" id="{9D807316-2E50-4EA1-ACD6-574B76C1D78C}"/>
                </a:ext>
              </a:extLst>
            </p:cNvPr>
            <p:cNvSpPr/>
            <p:nvPr/>
          </p:nvSpPr>
          <p:spPr>
            <a:xfrm>
              <a:off x="4731736" y="3731584"/>
              <a:ext cx="148928" cy="158721"/>
            </a:xfrm>
            <a:custGeom>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7" name="Google Shape;10470;p74">
              <a:extLst>
                <a:ext uri="{FF2B5EF4-FFF2-40B4-BE49-F238E27FC236}">
                  <a16:creationId xmlns:a16="http://schemas.microsoft.com/office/drawing/2014/main" id="{B5CD4711-D5F3-4E6C-AB84-8D9DA4F23577}"/>
                </a:ext>
              </a:extLst>
            </p:cNvPr>
            <p:cNvSpPr/>
            <p:nvPr/>
          </p:nvSpPr>
          <p:spPr>
            <a:xfrm>
              <a:off x="4519495" y="3618994"/>
              <a:ext cx="317946" cy="225235"/>
            </a:xfrm>
            <a:custGeom>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8" name="Google Shape;10471;p74">
              <a:extLst>
                <a:ext uri="{FF2B5EF4-FFF2-40B4-BE49-F238E27FC236}">
                  <a16:creationId xmlns:a16="http://schemas.microsoft.com/office/drawing/2014/main" id="{F5CCC5E5-9E2B-4F42-9F89-6D48E3880B00}"/>
                </a:ext>
              </a:extLst>
            </p:cNvPr>
            <p:cNvSpPr/>
            <p:nvPr/>
          </p:nvSpPr>
          <p:spPr>
            <a:xfrm>
              <a:off x="4518516" y="3505370"/>
              <a:ext cx="318924" cy="92144"/>
            </a:xfrm>
            <a:custGeom>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9" name="Google Shape;10483;p74">
            <a:extLst>
              <a:ext uri="{FF2B5EF4-FFF2-40B4-BE49-F238E27FC236}">
                <a16:creationId xmlns:a16="http://schemas.microsoft.com/office/drawing/2014/main" id="{25AD7A47-1182-4DC3-87C4-CE47F8EA613F}"/>
              </a:ext>
            </a:extLst>
          </p:cNvPr>
          <p:cNvGrpSpPr/>
          <p:nvPr/>
        </p:nvGrpSpPr>
        <p:grpSpPr>
          <a:xfrm>
            <a:off x="10482012" y="4540373"/>
            <a:ext cx="453395" cy="480499"/>
            <a:chOff x="7861508" y="3405280"/>
            <a:chExt cx="340046" cy="360374"/>
          </a:xfrm>
          <a:solidFill>
            <a:srgbClr val="014F31"/>
          </a:solidFill>
        </p:grpSpPr>
        <p:sp>
          <p:nvSpPr>
            <p:cNvPr id="140" name="Google Shape;10484;p74">
              <a:extLst>
                <a:ext uri="{FF2B5EF4-FFF2-40B4-BE49-F238E27FC236}">
                  <a16:creationId xmlns:a16="http://schemas.microsoft.com/office/drawing/2014/main" id="{573A5F02-7A1F-435D-9500-E1573CDB47AA}"/>
                </a:ext>
              </a:extLst>
            </p:cNvPr>
            <p:cNvSpPr/>
            <p:nvPr/>
          </p:nvSpPr>
          <p:spPr>
            <a:xfrm>
              <a:off x="8052654" y="3607966"/>
              <a:ext cx="148900" cy="157688"/>
            </a:xfrm>
            <a:custGeom>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1" name="Google Shape;10485;p74">
              <a:extLst>
                <a:ext uri="{FF2B5EF4-FFF2-40B4-BE49-F238E27FC236}">
                  <a16:creationId xmlns:a16="http://schemas.microsoft.com/office/drawing/2014/main" id="{52C51BCD-C14E-488B-BEE5-C47C623A6A87}"/>
                </a:ext>
              </a:extLst>
            </p:cNvPr>
            <p:cNvSpPr/>
            <p:nvPr/>
          </p:nvSpPr>
          <p:spPr>
            <a:xfrm>
              <a:off x="7861508" y="3483068"/>
              <a:ext cx="43260" cy="281543"/>
            </a:xfrm>
            <a:custGeom>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10486;p74">
              <a:extLst>
                <a:ext uri="{FF2B5EF4-FFF2-40B4-BE49-F238E27FC236}">
                  <a16:creationId xmlns:a16="http://schemas.microsoft.com/office/drawing/2014/main" id="{0DD9BAAB-5A9E-4213-B938-F00B47914917}"/>
                </a:ext>
              </a:extLst>
            </p:cNvPr>
            <p:cNvSpPr/>
            <p:nvPr/>
          </p:nvSpPr>
          <p:spPr>
            <a:xfrm>
              <a:off x="7924885" y="3494343"/>
              <a:ext cx="213283" cy="270269"/>
            </a:xfrm>
            <a:custGeom>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3" name="Google Shape;10487;p74">
              <a:extLst>
                <a:ext uri="{FF2B5EF4-FFF2-40B4-BE49-F238E27FC236}">
                  <a16:creationId xmlns:a16="http://schemas.microsoft.com/office/drawing/2014/main" id="{5DBB18E4-11B2-4DC0-8F2C-22C883D5C7A2}"/>
                </a:ext>
              </a:extLst>
            </p:cNvPr>
            <p:cNvSpPr/>
            <p:nvPr/>
          </p:nvSpPr>
          <p:spPr>
            <a:xfrm>
              <a:off x="7968118" y="3629445"/>
              <a:ext cx="80732" cy="22549"/>
            </a:xfrm>
            <a:custGeom>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4" name="Google Shape;10488;p74">
              <a:extLst>
                <a:ext uri="{FF2B5EF4-FFF2-40B4-BE49-F238E27FC236}">
                  <a16:creationId xmlns:a16="http://schemas.microsoft.com/office/drawing/2014/main" id="{6187B004-F99A-4389-BB7C-6C0F9098A2B2}"/>
                </a:ext>
              </a:extLst>
            </p:cNvPr>
            <p:cNvSpPr/>
            <p:nvPr/>
          </p:nvSpPr>
          <p:spPr>
            <a:xfrm>
              <a:off x="7861508" y="3405280"/>
              <a:ext cx="275691" cy="66577"/>
            </a:xfrm>
            <a:custGeom>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5" name="Google Shape;10497;p74">
            <a:extLst>
              <a:ext uri="{FF2B5EF4-FFF2-40B4-BE49-F238E27FC236}">
                <a16:creationId xmlns:a16="http://schemas.microsoft.com/office/drawing/2014/main" id="{F150F981-760A-4B61-A833-C65661BE7880}"/>
              </a:ext>
            </a:extLst>
          </p:cNvPr>
          <p:cNvGrpSpPr/>
          <p:nvPr/>
        </p:nvGrpSpPr>
        <p:grpSpPr>
          <a:xfrm>
            <a:off x="10374113" y="2606100"/>
            <a:ext cx="630399" cy="670072"/>
            <a:chOff x="7780583" y="1954575"/>
            <a:chExt cx="472799" cy="502554"/>
          </a:xfrm>
          <a:solidFill>
            <a:srgbClr val="014F31"/>
          </a:solidFill>
        </p:grpSpPr>
        <p:sp>
          <p:nvSpPr>
            <p:cNvPr id="146" name="Google Shape;10498;p74">
              <a:extLst>
                <a:ext uri="{FF2B5EF4-FFF2-40B4-BE49-F238E27FC236}">
                  <a16:creationId xmlns:a16="http://schemas.microsoft.com/office/drawing/2014/main" id="{B4C0EC8E-C3A0-4855-8987-814D483ECFA3}"/>
                </a:ext>
              </a:extLst>
            </p:cNvPr>
            <p:cNvSpPr/>
            <p:nvPr/>
          </p:nvSpPr>
          <p:spPr>
            <a:xfrm>
              <a:off x="7946117" y="1954575"/>
              <a:ext cx="137955" cy="147026"/>
            </a:xfrm>
            <a:custGeom>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7" name="Google Shape;10499;p74">
              <a:extLst>
                <a:ext uri="{FF2B5EF4-FFF2-40B4-BE49-F238E27FC236}">
                  <a16:creationId xmlns:a16="http://schemas.microsoft.com/office/drawing/2014/main" id="{F76783EC-AEB5-4F38-8664-C38DD077A0BC}"/>
                </a:ext>
              </a:extLst>
            </p:cNvPr>
            <p:cNvSpPr/>
            <p:nvPr/>
          </p:nvSpPr>
          <p:spPr>
            <a:xfrm>
              <a:off x="7780583" y="2248591"/>
              <a:ext cx="472799" cy="208538"/>
            </a:xfrm>
            <a:custGeom>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8" name="Google Shape;10500;p74">
              <a:extLst>
                <a:ext uri="{FF2B5EF4-FFF2-40B4-BE49-F238E27FC236}">
                  <a16:creationId xmlns:a16="http://schemas.microsoft.com/office/drawing/2014/main" id="{B6BCA17B-F300-4639-BE3A-7762EE6CA2D5}"/>
                </a:ext>
              </a:extLst>
            </p:cNvPr>
            <p:cNvSpPr/>
            <p:nvPr/>
          </p:nvSpPr>
          <p:spPr>
            <a:xfrm>
              <a:off x="8102864" y="2014734"/>
              <a:ext cx="119164" cy="205822"/>
            </a:xfrm>
            <a:custGeom>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10501;p74">
              <a:extLst>
                <a:ext uri="{FF2B5EF4-FFF2-40B4-BE49-F238E27FC236}">
                  <a16:creationId xmlns:a16="http://schemas.microsoft.com/office/drawing/2014/main" id="{8A2BAF85-6EB5-4204-BFD8-4A073A7750F6}"/>
                </a:ext>
              </a:extLst>
            </p:cNvPr>
            <p:cNvSpPr/>
            <p:nvPr/>
          </p:nvSpPr>
          <p:spPr>
            <a:xfrm>
              <a:off x="7808171" y="2014734"/>
              <a:ext cx="119164" cy="205822"/>
            </a:xfrm>
            <a:custGeom>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10502;p74">
              <a:extLst>
                <a:ext uri="{FF2B5EF4-FFF2-40B4-BE49-F238E27FC236}">
                  <a16:creationId xmlns:a16="http://schemas.microsoft.com/office/drawing/2014/main" id="{2302D318-07E9-4D28-AF0B-1EE3FDD59B56}"/>
                </a:ext>
              </a:extLst>
            </p:cNvPr>
            <p:cNvSpPr/>
            <p:nvPr/>
          </p:nvSpPr>
          <p:spPr>
            <a:xfrm>
              <a:off x="8026365" y="2096216"/>
              <a:ext cx="112919" cy="120344"/>
            </a:xfrm>
            <a:custGeom>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1" name="Google Shape;10503;p74">
              <a:extLst>
                <a:ext uri="{FF2B5EF4-FFF2-40B4-BE49-F238E27FC236}">
                  <a16:creationId xmlns:a16="http://schemas.microsoft.com/office/drawing/2014/main" id="{7D6F9D3B-C463-4C9F-ADC8-FE35F70189FC}"/>
                </a:ext>
              </a:extLst>
            </p:cNvPr>
            <p:cNvSpPr/>
            <p:nvPr/>
          </p:nvSpPr>
          <p:spPr>
            <a:xfrm>
              <a:off x="7888446" y="2097578"/>
              <a:ext cx="112873" cy="124330"/>
            </a:xfrm>
            <a:custGeom>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2" name="Google Shape;10234;p74">
            <a:extLst>
              <a:ext uri="{FF2B5EF4-FFF2-40B4-BE49-F238E27FC236}">
                <a16:creationId xmlns:a16="http://schemas.microsoft.com/office/drawing/2014/main" id="{82F84287-6CA7-4612-83B0-7469E99A23C6}"/>
              </a:ext>
            </a:extLst>
          </p:cNvPr>
          <p:cNvGrpSpPr/>
          <p:nvPr/>
        </p:nvGrpSpPr>
        <p:grpSpPr>
          <a:xfrm>
            <a:off x="5049256" y="2654320"/>
            <a:ext cx="627059" cy="670072"/>
            <a:chOff x="3786941" y="1990740"/>
            <a:chExt cx="470294" cy="502554"/>
          </a:xfrm>
          <a:solidFill>
            <a:srgbClr val="014F31"/>
          </a:solidFill>
        </p:grpSpPr>
        <p:sp>
          <p:nvSpPr>
            <p:cNvPr id="153" name="Google Shape;10235;p74">
              <a:extLst>
                <a:ext uri="{FF2B5EF4-FFF2-40B4-BE49-F238E27FC236}">
                  <a16:creationId xmlns:a16="http://schemas.microsoft.com/office/drawing/2014/main" id="{925F37A2-D205-436D-A6C3-A7E96E07BE69}"/>
                </a:ext>
              </a:extLst>
            </p:cNvPr>
            <p:cNvSpPr/>
            <p:nvPr/>
          </p:nvSpPr>
          <p:spPr>
            <a:xfrm>
              <a:off x="3993870" y="2255358"/>
              <a:ext cx="56436" cy="60194"/>
            </a:xfrm>
            <a:custGeom>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4" name="Google Shape;10236;p74">
              <a:extLst>
                <a:ext uri="{FF2B5EF4-FFF2-40B4-BE49-F238E27FC236}">
                  <a16:creationId xmlns:a16="http://schemas.microsoft.com/office/drawing/2014/main" id="{C71EEB22-6E3A-4031-A6C5-4B5F334BA624}"/>
                </a:ext>
              </a:extLst>
            </p:cNvPr>
            <p:cNvSpPr/>
            <p:nvPr/>
          </p:nvSpPr>
          <p:spPr>
            <a:xfrm>
              <a:off x="3967526" y="2344905"/>
              <a:ext cx="111639" cy="58832"/>
            </a:xfrm>
            <a:custGeom>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5" name="Google Shape;10237;p74">
              <a:extLst>
                <a:ext uri="{FF2B5EF4-FFF2-40B4-BE49-F238E27FC236}">
                  <a16:creationId xmlns:a16="http://schemas.microsoft.com/office/drawing/2014/main" id="{04E702BB-2ADA-4DF2-BEDE-958C05BA54C0}"/>
                </a:ext>
              </a:extLst>
            </p:cNvPr>
            <p:cNvSpPr/>
            <p:nvPr/>
          </p:nvSpPr>
          <p:spPr>
            <a:xfrm>
              <a:off x="3898553" y="2197879"/>
              <a:ext cx="249594" cy="295415"/>
            </a:xfrm>
            <a:custGeom>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6" name="Google Shape;10238;p74">
              <a:extLst>
                <a:ext uri="{FF2B5EF4-FFF2-40B4-BE49-F238E27FC236}">
                  <a16:creationId xmlns:a16="http://schemas.microsoft.com/office/drawing/2014/main" id="{086F5BFF-D414-45B4-9E3E-DF4051210753}"/>
                </a:ext>
              </a:extLst>
            </p:cNvPr>
            <p:cNvSpPr/>
            <p:nvPr/>
          </p:nvSpPr>
          <p:spPr>
            <a:xfrm>
              <a:off x="3870966" y="1990740"/>
              <a:ext cx="304760" cy="60194"/>
            </a:xfrm>
            <a:custGeom>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7" name="Google Shape;10239;p74">
              <a:extLst>
                <a:ext uri="{FF2B5EF4-FFF2-40B4-BE49-F238E27FC236}">
                  <a16:creationId xmlns:a16="http://schemas.microsoft.com/office/drawing/2014/main" id="{D09A7952-EA05-495E-A2C6-78FA726C99C4}"/>
                </a:ext>
              </a:extLst>
            </p:cNvPr>
            <p:cNvSpPr/>
            <p:nvPr/>
          </p:nvSpPr>
          <p:spPr>
            <a:xfrm>
              <a:off x="3786941" y="2081604"/>
              <a:ext cx="470294" cy="233949"/>
            </a:xfrm>
            <a:custGeom>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8" name="Google Shape;10251;p74">
            <a:extLst>
              <a:ext uri="{FF2B5EF4-FFF2-40B4-BE49-F238E27FC236}">
                <a16:creationId xmlns:a16="http://schemas.microsoft.com/office/drawing/2014/main" id="{205D1979-2F3A-40C5-9C65-2DB14EABCAAD}"/>
              </a:ext>
            </a:extLst>
          </p:cNvPr>
          <p:cNvGrpSpPr/>
          <p:nvPr/>
        </p:nvGrpSpPr>
        <p:grpSpPr>
          <a:xfrm>
            <a:off x="9500517" y="2659879"/>
            <a:ext cx="406347" cy="670060"/>
            <a:chOff x="7125388" y="1994909"/>
            <a:chExt cx="304760" cy="502545"/>
          </a:xfrm>
          <a:solidFill>
            <a:srgbClr val="014F31"/>
          </a:solidFill>
        </p:grpSpPr>
        <p:sp>
          <p:nvSpPr>
            <p:cNvPr id="159" name="Google Shape;10252;p74">
              <a:extLst>
                <a:ext uri="{FF2B5EF4-FFF2-40B4-BE49-F238E27FC236}">
                  <a16:creationId xmlns:a16="http://schemas.microsoft.com/office/drawing/2014/main" id="{9E7D6E72-5784-4C86-B653-42A647FC78D3}"/>
                </a:ext>
              </a:extLst>
            </p:cNvPr>
            <p:cNvSpPr/>
            <p:nvPr/>
          </p:nvSpPr>
          <p:spPr>
            <a:xfrm>
              <a:off x="7292193" y="2266184"/>
              <a:ext cx="109097" cy="143039"/>
            </a:xfrm>
            <a:custGeom>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0" name="Google Shape;10253;p74">
              <a:extLst>
                <a:ext uri="{FF2B5EF4-FFF2-40B4-BE49-F238E27FC236}">
                  <a16:creationId xmlns:a16="http://schemas.microsoft.com/office/drawing/2014/main" id="{A8C282E6-4E6E-49BE-A733-FB7D298D5744}"/>
                </a:ext>
              </a:extLst>
            </p:cNvPr>
            <p:cNvSpPr/>
            <p:nvPr/>
          </p:nvSpPr>
          <p:spPr>
            <a:xfrm>
              <a:off x="7226960" y="2355732"/>
              <a:ext cx="99102" cy="52175"/>
            </a:xfrm>
            <a:custGeom>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1" name="Google Shape;10254;p74">
              <a:extLst>
                <a:ext uri="{FF2B5EF4-FFF2-40B4-BE49-F238E27FC236}">
                  <a16:creationId xmlns:a16="http://schemas.microsoft.com/office/drawing/2014/main" id="{01FD0CEA-6B4C-4E95-BF57-08F7D70FF51B}"/>
                </a:ext>
              </a:extLst>
            </p:cNvPr>
            <p:cNvSpPr/>
            <p:nvPr/>
          </p:nvSpPr>
          <p:spPr>
            <a:xfrm>
              <a:off x="7152967" y="2263514"/>
              <a:ext cx="110404" cy="144392"/>
            </a:xfrm>
            <a:custGeom>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2" name="Google Shape;10255;p74">
              <a:extLst>
                <a:ext uri="{FF2B5EF4-FFF2-40B4-BE49-F238E27FC236}">
                  <a16:creationId xmlns:a16="http://schemas.microsoft.com/office/drawing/2014/main" id="{8CB17E38-07F7-42FC-B513-3EA8A097F670}"/>
                </a:ext>
              </a:extLst>
            </p:cNvPr>
            <p:cNvSpPr/>
            <p:nvPr/>
          </p:nvSpPr>
          <p:spPr>
            <a:xfrm>
              <a:off x="7125388" y="2437260"/>
              <a:ext cx="304760" cy="60194"/>
            </a:xfrm>
            <a:custGeom>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3" name="Google Shape;10256;p74">
              <a:extLst>
                <a:ext uri="{FF2B5EF4-FFF2-40B4-BE49-F238E27FC236}">
                  <a16:creationId xmlns:a16="http://schemas.microsoft.com/office/drawing/2014/main" id="{42DED650-06B4-4AB0-991A-D71833E81B6A}"/>
                </a:ext>
              </a:extLst>
            </p:cNvPr>
            <p:cNvSpPr/>
            <p:nvPr/>
          </p:nvSpPr>
          <p:spPr>
            <a:xfrm>
              <a:off x="7125388" y="1994909"/>
              <a:ext cx="304760" cy="60194"/>
            </a:xfrm>
            <a:custGeom>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4" name="Google Shape;10257;p74">
              <a:extLst>
                <a:ext uri="{FF2B5EF4-FFF2-40B4-BE49-F238E27FC236}">
                  <a16:creationId xmlns:a16="http://schemas.microsoft.com/office/drawing/2014/main" id="{3EA19B6E-DAF1-450B-9BB5-BE1C34F556E7}"/>
                </a:ext>
              </a:extLst>
            </p:cNvPr>
            <p:cNvSpPr/>
            <p:nvPr/>
          </p:nvSpPr>
          <p:spPr>
            <a:xfrm>
              <a:off x="7154238" y="2081787"/>
              <a:ext cx="247043" cy="60487"/>
            </a:xfrm>
            <a:custGeom>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5" name="Google Shape;10258;p74">
              <a:extLst>
                <a:ext uri="{FF2B5EF4-FFF2-40B4-BE49-F238E27FC236}">
                  <a16:creationId xmlns:a16="http://schemas.microsoft.com/office/drawing/2014/main" id="{0BBBEE9C-E45D-4A93-860A-C9EC6F5A8E3A}"/>
                </a:ext>
              </a:extLst>
            </p:cNvPr>
            <p:cNvSpPr/>
            <p:nvPr/>
          </p:nvSpPr>
          <p:spPr>
            <a:xfrm>
              <a:off x="7151732" y="2135233"/>
              <a:ext cx="248323" cy="125647"/>
            </a:xfrm>
            <a:custGeom>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66" name="Google Shape;10297;p74">
            <a:extLst>
              <a:ext uri="{FF2B5EF4-FFF2-40B4-BE49-F238E27FC236}">
                <a16:creationId xmlns:a16="http://schemas.microsoft.com/office/drawing/2014/main" id="{DB1F3688-E9BE-4882-84A7-BC4B51E09A85}"/>
              </a:ext>
            </a:extLst>
          </p:cNvPr>
          <p:cNvGrpSpPr/>
          <p:nvPr/>
        </p:nvGrpSpPr>
        <p:grpSpPr>
          <a:xfrm>
            <a:off x="6018205" y="2642092"/>
            <a:ext cx="627009" cy="666499"/>
            <a:chOff x="4513652" y="1981568"/>
            <a:chExt cx="470257" cy="499874"/>
          </a:xfrm>
          <a:solidFill>
            <a:srgbClr val="014F31"/>
          </a:solidFill>
        </p:grpSpPr>
        <p:sp>
          <p:nvSpPr>
            <p:cNvPr id="167" name="Google Shape;10298;p74">
              <a:extLst>
                <a:ext uri="{FF2B5EF4-FFF2-40B4-BE49-F238E27FC236}">
                  <a16:creationId xmlns:a16="http://schemas.microsoft.com/office/drawing/2014/main" id="{2A0B35AA-C3FA-43F8-AF9A-324D4E85F29C}"/>
                </a:ext>
              </a:extLst>
            </p:cNvPr>
            <p:cNvSpPr/>
            <p:nvPr/>
          </p:nvSpPr>
          <p:spPr>
            <a:xfrm>
              <a:off x="4621469" y="2246187"/>
              <a:ext cx="56482" cy="60194"/>
            </a:xfrm>
            <a:custGeom>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8" name="Google Shape;10299;p74">
              <a:extLst>
                <a:ext uri="{FF2B5EF4-FFF2-40B4-BE49-F238E27FC236}">
                  <a16:creationId xmlns:a16="http://schemas.microsoft.com/office/drawing/2014/main" id="{8774700E-8806-48AC-A975-1331467ECA76}"/>
                </a:ext>
              </a:extLst>
            </p:cNvPr>
            <p:cNvSpPr/>
            <p:nvPr/>
          </p:nvSpPr>
          <p:spPr>
            <a:xfrm>
              <a:off x="4595125" y="2335734"/>
              <a:ext cx="110404" cy="58832"/>
            </a:xfrm>
            <a:custGeom>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9" name="Google Shape;10300;p74">
              <a:extLst>
                <a:ext uri="{FF2B5EF4-FFF2-40B4-BE49-F238E27FC236}">
                  <a16:creationId xmlns:a16="http://schemas.microsoft.com/office/drawing/2014/main" id="{96A3D973-FE63-41A0-AAA1-E50AB61D6D81}"/>
                </a:ext>
              </a:extLst>
            </p:cNvPr>
            <p:cNvSpPr/>
            <p:nvPr/>
          </p:nvSpPr>
          <p:spPr>
            <a:xfrm>
              <a:off x="4513652" y="2159309"/>
              <a:ext cx="470257" cy="322133"/>
            </a:xfrm>
            <a:custGeom>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0" name="Google Shape;10301;p74">
              <a:extLst>
                <a:ext uri="{FF2B5EF4-FFF2-40B4-BE49-F238E27FC236}">
                  <a16:creationId xmlns:a16="http://schemas.microsoft.com/office/drawing/2014/main" id="{D60F4410-5B95-4232-9251-B71D4290C92A}"/>
                </a:ext>
              </a:extLst>
            </p:cNvPr>
            <p:cNvSpPr/>
            <p:nvPr/>
          </p:nvSpPr>
          <p:spPr>
            <a:xfrm>
              <a:off x="4650327" y="2069762"/>
              <a:ext cx="194392" cy="118990"/>
            </a:xfrm>
            <a:custGeom>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1" name="Google Shape;10302;p74">
              <a:extLst>
                <a:ext uri="{FF2B5EF4-FFF2-40B4-BE49-F238E27FC236}">
                  <a16:creationId xmlns:a16="http://schemas.microsoft.com/office/drawing/2014/main" id="{E7B652A5-217F-45FF-A68C-E381D53D3CF2}"/>
                </a:ext>
              </a:extLst>
            </p:cNvPr>
            <p:cNvSpPr/>
            <p:nvPr/>
          </p:nvSpPr>
          <p:spPr>
            <a:xfrm>
              <a:off x="4677914" y="1981568"/>
              <a:ext cx="137955" cy="60194"/>
            </a:xfrm>
            <a:custGeom>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2" name="Google Shape;10352;p74">
            <a:extLst>
              <a:ext uri="{FF2B5EF4-FFF2-40B4-BE49-F238E27FC236}">
                <a16:creationId xmlns:a16="http://schemas.microsoft.com/office/drawing/2014/main" id="{B6FD7C26-DB8A-4EDE-944B-63C949460206}"/>
              </a:ext>
            </a:extLst>
          </p:cNvPr>
          <p:cNvGrpSpPr/>
          <p:nvPr/>
        </p:nvGrpSpPr>
        <p:grpSpPr>
          <a:xfrm>
            <a:off x="6911059" y="2653395"/>
            <a:ext cx="628704" cy="672437"/>
            <a:chOff x="5183294" y="1990045"/>
            <a:chExt cx="471528" cy="504328"/>
          </a:xfrm>
          <a:solidFill>
            <a:srgbClr val="014F31"/>
          </a:solidFill>
        </p:grpSpPr>
        <p:sp>
          <p:nvSpPr>
            <p:cNvPr id="173" name="Google Shape;10353;p74">
              <a:extLst>
                <a:ext uri="{FF2B5EF4-FFF2-40B4-BE49-F238E27FC236}">
                  <a16:creationId xmlns:a16="http://schemas.microsoft.com/office/drawing/2014/main" id="{7F3C1B7B-5C48-4DAF-AD36-0F8E73B7FCBF}"/>
                </a:ext>
              </a:extLst>
            </p:cNvPr>
            <p:cNvSpPr/>
            <p:nvPr/>
          </p:nvSpPr>
          <p:spPr>
            <a:xfrm>
              <a:off x="5319970" y="2108313"/>
              <a:ext cx="194392" cy="168450"/>
            </a:xfrm>
            <a:custGeom>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4" name="Google Shape;10354;p74">
              <a:extLst>
                <a:ext uri="{FF2B5EF4-FFF2-40B4-BE49-F238E27FC236}">
                  <a16:creationId xmlns:a16="http://schemas.microsoft.com/office/drawing/2014/main" id="{E2CE5345-C5B5-4B8A-91FB-EAA8755BB6EE}"/>
                </a:ext>
              </a:extLst>
            </p:cNvPr>
            <p:cNvSpPr/>
            <p:nvPr/>
          </p:nvSpPr>
          <p:spPr>
            <a:xfrm>
              <a:off x="5390177" y="2168463"/>
              <a:ext cx="56482" cy="60194"/>
            </a:xfrm>
            <a:custGeom>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5" name="Google Shape;10355;p74">
              <a:extLst>
                <a:ext uri="{FF2B5EF4-FFF2-40B4-BE49-F238E27FC236}">
                  <a16:creationId xmlns:a16="http://schemas.microsoft.com/office/drawing/2014/main" id="{8EA6045D-85AD-4D6E-9DDB-E94103FD1344}"/>
                </a:ext>
              </a:extLst>
            </p:cNvPr>
            <p:cNvSpPr/>
            <p:nvPr/>
          </p:nvSpPr>
          <p:spPr>
            <a:xfrm>
              <a:off x="5212144" y="1990045"/>
              <a:ext cx="412586" cy="443072"/>
            </a:xfrm>
            <a:custGeom>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6" name="Google Shape;10356;p74">
              <a:extLst>
                <a:ext uri="{FF2B5EF4-FFF2-40B4-BE49-F238E27FC236}">
                  <a16:creationId xmlns:a16="http://schemas.microsoft.com/office/drawing/2014/main" id="{FC896E64-E6EF-44AD-B6B2-96DE0E579AB6}"/>
                </a:ext>
              </a:extLst>
            </p:cNvPr>
            <p:cNvSpPr/>
            <p:nvPr/>
          </p:nvSpPr>
          <p:spPr>
            <a:xfrm>
              <a:off x="5365104" y="2256702"/>
              <a:ext cx="106628" cy="58832"/>
            </a:xfrm>
            <a:custGeom>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7" name="Google Shape;10357;p74">
              <a:extLst>
                <a:ext uri="{FF2B5EF4-FFF2-40B4-BE49-F238E27FC236}">
                  <a16:creationId xmlns:a16="http://schemas.microsoft.com/office/drawing/2014/main" id="{21F20319-5398-48D9-93AA-9B6F0A5C8C9C}"/>
                </a:ext>
              </a:extLst>
            </p:cNvPr>
            <p:cNvSpPr/>
            <p:nvPr/>
          </p:nvSpPr>
          <p:spPr>
            <a:xfrm>
              <a:off x="5503060" y="2343534"/>
              <a:ext cx="151762" cy="147575"/>
            </a:xfrm>
            <a:custGeom>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cxnLst>
                <a:cxn ang="3cd4">
                  <a:pos x="hc" y="t"/>
                </a:cxn>
                <a:cxn ang="0">
                  <a:pos x="r" y="vc"/>
                </a:cxn>
                <a:cxn ang="cd4">
                  <a:pos x="hc" y="b"/>
                </a:cxn>
                <a:cxn ang="cd2">
                  <a:pos x="l" y="vc"/>
                </a:cxn>
              </a:cxnLst>
              <a:rect l="f71" t="f74" r="f72" b="f73"/>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8" name="Google Shape;10358;p74">
              <a:extLst>
                <a:ext uri="{FF2B5EF4-FFF2-40B4-BE49-F238E27FC236}">
                  <a16:creationId xmlns:a16="http://schemas.microsoft.com/office/drawing/2014/main" id="{0793D4AB-0233-4F45-9D80-CFB537902961}"/>
                </a:ext>
              </a:extLst>
            </p:cNvPr>
            <p:cNvSpPr/>
            <p:nvPr/>
          </p:nvSpPr>
          <p:spPr>
            <a:xfrm>
              <a:off x="5183294" y="2346204"/>
              <a:ext cx="151762" cy="148169"/>
            </a:xfrm>
            <a:custGeom>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9" name="Google Shape;10390;p74">
            <a:extLst>
              <a:ext uri="{FF2B5EF4-FFF2-40B4-BE49-F238E27FC236}">
                <a16:creationId xmlns:a16="http://schemas.microsoft.com/office/drawing/2014/main" id="{37F5F1AA-57AE-4CF4-88AB-9CF84D1A80B1}"/>
              </a:ext>
            </a:extLst>
          </p:cNvPr>
          <p:cNvGrpSpPr/>
          <p:nvPr/>
        </p:nvGrpSpPr>
        <p:grpSpPr>
          <a:xfrm>
            <a:off x="4171836" y="2668925"/>
            <a:ext cx="628705" cy="670072"/>
            <a:chOff x="3128875" y="2001694"/>
            <a:chExt cx="471529" cy="502554"/>
          </a:xfrm>
          <a:solidFill>
            <a:srgbClr val="014F31"/>
          </a:solidFill>
        </p:grpSpPr>
        <p:sp>
          <p:nvSpPr>
            <p:cNvPr id="180" name="Google Shape;10391;p74">
              <a:extLst>
                <a:ext uri="{FF2B5EF4-FFF2-40B4-BE49-F238E27FC236}">
                  <a16:creationId xmlns:a16="http://schemas.microsoft.com/office/drawing/2014/main" id="{16A16F2A-EDA4-44CB-870A-0BCE82451ADD}"/>
                </a:ext>
              </a:extLst>
            </p:cNvPr>
            <p:cNvSpPr/>
            <p:nvPr/>
          </p:nvSpPr>
          <p:spPr>
            <a:xfrm>
              <a:off x="3308180" y="2192795"/>
              <a:ext cx="110413" cy="116311"/>
            </a:xfrm>
            <a:custGeom>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1" name="Google Shape;10392;p74">
              <a:extLst>
                <a:ext uri="{FF2B5EF4-FFF2-40B4-BE49-F238E27FC236}">
                  <a16:creationId xmlns:a16="http://schemas.microsoft.com/office/drawing/2014/main" id="{F49847A9-5C02-4699-ABDA-4AC60669F364}"/>
                </a:ext>
              </a:extLst>
            </p:cNvPr>
            <p:cNvSpPr/>
            <p:nvPr/>
          </p:nvSpPr>
          <p:spPr>
            <a:xfrm>
              <a:off x="3182806" y="2001694"/>
              <a:ext cx="137955" cy="147072"/>
            </a:xfrm>
            <a:custGeom>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2" name="Google Shape;10393;p74">
              <a:extLst>
                <a:ext uri="{FF2B5EF4-FFF2-40B4-BE49-F238E27FC236}">
                  <a16:creationId xmlns:a16="http://schemas.microsoft.com/office/drawing/2014/main" id="{D39323FC-5B1D-4C53-BF77-14762F2929E0}"/>
                </a:ext>
              </a:extLst>
            </p:cNvPr>
            <p:cNvSpPr/>
            <p:nvPr/>
          </p:nvSpPr>
          <p:spPr>
            <a:xfrm>
              <a:off x="3404740" y="2001694"/>
              <a:ext cx="137992" cy="147072"/>
            </a:xfrm>
            <a:custGeom>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3" name="Google Shape;10394;p74">
              <a:extLst>
                <a:ext uri="{FF2B5EF4-FFF2-40B4-BE49-F238E27FC236}">
                  <a16:creationId xmlns:a16="http://schemas.microsoft.com/office/drawing/2014/main" id="{5AD58E2C-3B70-4E85-9679-8F4468E152A2}"/>
                </a:ext>
              </a:extLst>
            </p:cNvPr>
            <p:cNvSpPr/>
            <p:nvPr/>
          </p:nvSpPr>
          <p:spPr>
            <a:xfrm>
              <a:off x="3328242" y="2331811"/>
              <a:ext cx="66504" cy="42803"/>
            </a:xfrm>
            <a:custGeom>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4" name="Google Shape;10395;p74">
              <a:extLst>
                <a:ext uri="{FF2B5EF4-FFF2-40B4-BE49-F238E27FC236}">
                  <a16:creationId xmlns:a16="http://schemas.microsoft.com/office/drawing/2014/main" id="{D4EBB54A-6F73-4176-AE38-EAFE3A905D0F}"/>
                </a:ext>
              </a:extLst>
            </p:cNvPr>
            <p:cNvSpPr/>
            <p:nvPr/>
          </p:nvSpPr>
          <p:spPr>
            <a:xfrm>
              <a:off x="3239207" y="2322429"/>
              <a:ext cx="111639" cy="180456"/>
            </a:xfrm>
            <a:custGeom>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5" name="Google Shape;10396;p74">
              <a:extLst>
                <a:ext uri="{FF2B5EF4-FFF2-40B4-BE49-F238E27FC236}">
                  <a16:creationId xmlns:a16="http://schemas.microsoft.com/office/drawing/2014/main" id="{C3A87916-F316-4CA8-B09F-22F8D3805DD7}"/>
                </a:ext>
              </a:extLst>
            </p:cNvPr>
            <p:cNvSpPr/>
            <p:nvPr/>
          </p:nvSpPr>
          <p:spPr>
            <a:xfrm>
              <a:off x="3377153" y="2323792"/>
              <a:ext cx="111639" cy="180456"/>
            </a:xfrm>
            <a:custGeom>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6" name="Google Shape;10397;p74">
              <a:extLst>
                <a:ext uri="{FF2B5EF4-FFF2-40B4-BE49-F238E27FC236}">
                  <a16:creationId xmlns:a16="http://schemas.microsoft.com/office/drawing/2014/main" id="{69C672C9-F0EF-4297-A3FF-45AEC417B5EC}"/>
                </a:ext>
              </a:extLst>
            </p:cNvPr>
            <p:cNvSpPr/>
            <p:nvPr/>
          </p:nvSpPr>
          <p:spPr>
            <a:xfrm>
              <a:off x="3380939" y="2143381"/>
              <a:ext cx="219465" cy="184443"/>
            </a:xfrm>
            <a:custGeom>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7" name="Google Shape;10398;p74">
              <a:extLst>
                <a:ext uri="{FF2B5EF4-FFF2-40B4-BE49-F238E27FC236}">
                  <a16:creationId xmlns:a16="http://schemas.microsoft.com/office/drawing/2014/main" id="{CCA0E62F-EF77-462F-BEF9-1F356574E7B7}"/>
                </a:ext>
              </a:extLst>
            </p:cNvPr>
            <p:cNvSpPr/>
            <p:nvPr/>
          </p:nvSpPr>
          <p:spPr>
            <a:xfrm>
              <a:off x="3128875" y="2142018"/>
              <a:ext cx="216959" cy="184480"/>
            </a:xfrm>
            <a:custGeom>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88" name="Google Shape;10412;p74">
            <a:extLst>
              <a:ext uri="{FF2B5EF4-FFF2-40B4-BE49-F238E27FC236}">
                <a16:creationId xmlns:a16="http://schemas.microsoft.com/office/drawing/2014/main" id="{4AEB7226-DEB0-4B86-8DCB-D71BED3239C2}"/>
              </a:ext>
            </a:extLst>
          </p:cNvPr>
          <p:cNvGrpSpPr/>
          <p:nvPr/>
        </p:nvGrpSpPr>
        <p:grpSpPr>
          <a:xfrm>
            <a:off x="7859731" y="2653881"/>
            <a:ext cx="588592" cy="667280"/>
            <a:chOff x="5894798" y="1990411"/>
            <a:chExt cx="441444" cy="500460"/>
          </a:xfrm>
          <a:solidFill>
            <a:srgbClr val="014F31"/>
          </a:solidFill>
        </p:grpSpPr>
        <p:sp>
          <p:nvSpPr>
            <p:cNvPr id="189" name="Google Shape;10413;p74">
              <a:extLst>
                <a:ext uri="{FF2B5EF4-FFF2-40B4-BE49-F238E27FC236}">
                  <a16:creationId xmlns:a16="http://schemas.microsoft.com/office/drawing/2014/main" id="{6EECCF7C-A0D5-436B-8E82-CF1378309D04}"/>
                </a:ext>
              </a:extLst>
            </p:cNvPr>
            <p:cNvSpPr/>
            <p:nvPr/>
          </p:nvSpPr>
          <p:spPr>
            <a:xfrm>
              <a:off x="6114263" y="1990411"/>
              <a:ext cx="27624" cy="74871"/>
            </a:xfrm>
            <a:custGeom>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0" name="Google Shape;10414;p74">
              <a:extLst>
                <a:ext uri="{FF2B5EF4-FFF2-40B4-BE49-F238E27FC236}">
                  <a16:creationId xmlns:a16="http://schemas.microsoft.com/office/drawing/2014/main" id="{A62D79FA-4B78-45A5-AA1A-C031CE61DA43}"/>
                </a:ext>
              </a:extLst>
            </p:cNvPr>
            <p:cNvSpPr/>
            <p:nvPr/>
          </p:nvSpPr>
          <p:spPr>
            <a:xfrm>
              <a:off x="6198287" y="2022140"/>
              <a:ext cx="56436" cy="57863"/>
            </a:xfrm>
            <a:custGeom>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1" name="Google Shape;10415;p74">
              <a:extLst>
                <a:ext uri="{FF2B5EF4-FFF2-40B4-BE49-F238E27FC236}">
                  <a16:creationId xmlns:a16="http://schemas.microsoft.com/office/drawing/2014/main" id="{C4905556-271B-421D-9311-4108338DED6F}"/>
                </a:ext>
              </a:extLst>
            </p:cNvPr>
            <p:cNvSpPr/>
            <p:nvPr/>
          </p:nvSpPr>
          <p:spPr>
            <a:xfrm>
              <a:off x="6279760" y="2197540"/>
              <a:ext cx="56482" cy="30796"/>
            </a:xfrm>
            <a:custGeom>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2" name="Google Shape;10416;p74">
              <a:extLst>
                <a:ext uri="{FF2B5EF4-FFF2-40B4-BE49-F238E27FC236}">
                  <a16:creationId xmlns:a16="http://schemas.microsoft.com/office/drawing/2014/main" id="{0D4909BA-01DF-4F73-84D7-CD2378B51944}"/>
                </a:ext>
              </a:extLst>
            </p:cNvPr>
            <p:cNvSpPr/>
            <p:nvPr/>
          </p:nvSpPr>
          <p:spPr>
            <a:xfrm>
              <a:off x="5894798" y="2197540"/>
              <a:ext cx="56482" cy="29434"/>
            </a:xfrm>
            <a:custGeom>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3" name="Google Shape;10417;p74">
              <a:extLst>
                <a:ext uri="{FF2B5EF4-FFF2-40B4-BE49-F238E27FC236}">
                  <a16:creationId xmlns:a16="http://schemas.microsoft.com/office/drawing/2014/main" id="{94565515-6E6C-4449-B153-28C192A96B1E}"/>
                </a:ext>
              </a:extLst>
            </p:cNvPr>
            <p:cNvSpPr/>
            <p:nvPr/>
          </p:nvSpPr>
          <p:spPr>
            <a:xfrm>
              <a:off x="6003895" y="2022140"/>
              <a:ext cx="56482" cy="57863"/>
            </a:xfrm>
            <a:custGeom>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4" name="Google Shape;10418;p74">
              <a:extLst>
                <a:ext uri="{FF2B5EF4-FFF2-40B4-BE49-F238E27FC236}">
                  <a16:creationId xmlns:a16="http://schemas.microsoft.com/office/drawing/2014/main" id="{6CEAB032-B461-4534-B9B1-574388C9AF1D}"/>
                </a:ext>
              </a:extLst>
            </p:cNvPr>
            <p:cNvSpPr/>
            <p:nvPr/>
          </p:nvSpPr>
          <p:spPr>
            <a:xfrm>
              <a:off x="5919871" y="2079702"/>
              <a:ext cx="58987" cy="44074"/>
            </a:xfrm>
            <a:custGeom>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5" name="Google Shape;10419;p74">
              <a:extLst>
                <a:ext uri="{FF2B5EF4-FFF2-40B4-BE49-F238E27FC236}">
                  <a16:creationId xmlns:a16="http://schemas.microsoft.com/office/drawing/2014/main" id="{7B19F46B-0A3D-4A0E-8F28-426632A14188}"/>
                </a:ext>
              </a:extLst>
            </p:cNvPr>
            <p:cNvSpPr/>
            <p:nvPr/>
          </p:nvSpPr>
          <p:spPr>
            <a:xfrm>
              <a:off x="6250938" y="2080214"/>
              <a:ext cx="58942" cy="45473"/>
            </a:xfrm>
            <a:custGeom>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6" name="Google Shape;10420;p74">
              <a:extLst>
                <a:ext uri="{FF2B5EF4-FFF2-40B4-BE49-F238E27FC236}">
                  <a16:creationId xmlns:a16="http://schemas.microsoft.com/office/drawing/2014/main" id="{99B71C2C-659B-4D8D-AEB6-8B1AE5EE6724}"/>
                </a:ext>
              </a:extLst>
            </p:cNvPr>
            <p:cNvSpPr/>
            <p:nvPr/>
          </p:nvSpPr>
          <p:spPr>
            <a:xfrm>
              <a:off x="5970062" y="2077279"/>
              <a:ext cx="282156" cy="413592"/>
            </a:xfrm>
            <a:custGeom>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7" name="Google Shape;10478;p74">
            <a:extLst>
              <a:ext uri="{FF2B5EF4-FFF2-40B4-BE49-F238E27FC236}">
                <a16:creationId xmlns:a16="http://schemas.microsoft.com/office/drawing/2014/main" id="{6ED5C54C-C905-4E32-A83A-B8F7DAF82AEB}"/>
              </a:ext>
            </a:extLst>
          </p:cNvPr>
          <p:cNvGrpSpPr/>
          <p:nvPr/>
        </p:nvGrpSpPr>
        <p:grpSpPr>
          <a:xfrm>
            <a:off x="8602469" y="2653661"/>
            <a:ext cx="638727" cy="668243"/>
            <a:chOff x="6451850" y="1990246"/>
            <a:chExt cx="479045" cy="501182"/>
          </a:xfrm>
          <a:solidFill>
            <a:srgbClr val="014F31"/>
          </a:solidFill>
        </p:grpSpPr>
        <p:sp>
          <p:nvSpPr>
            <p:cNvPr id="198" name="Google Shape;10479;p74">
              <a:extLst>
                <a:ext uri="{FF2B5EF4-FFF2-40B4-BE49-F238E27FC236}">
                  <a16:creationId xmlns:a16="http://schemas.microsoft.com/office/drawing/2014/main" id="{3F1920E7-2645-488B-8EF4-8C4098B9B2D1}"/>
                </a:ext>
              </a:extLst>
            </p:cNvPr>
            <p:cNvSpPr/>
            <p:nvPr/>
          </p:nvSpPr>
          <p:spPr>
            <a:xfrm>
              <a:off x="6451850" y="2115848"/>
              <a:ext cx="218230" cy="248625"/>
            </a:xfrm>
            <a:custGeom>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9" name="Google Shape;10480;p74">
              <a:extLst>
                <a:ext uri="{FF2B5EF4-FFF2-40B4-BE49-F238E27FC236}">
                  <a16:creationId xmlns:a16="http://schemas.microsoft.com/office/drawing/2014/main" id="{78E2394C-70C0-4DDC-9036-EB73A75AED0B}"/>
                </a:ext>
              </a:extLst>
            </p:cNvPr>
            <p:cNvSpPr/>
            <p:nvPr/>
          </p:nvSpPr>
          <p:spPr>
            <a:xfrm>
              <a:off x="6574755" y="1990246"/>
              <a:ext cx="232001" cy="227200"/>
            </a:xfrm>
            <a:custGeom>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0" name="Google Shape;10481;p74">
              <a:extLst>
                <a:ext uri="{FF2B5EF4-FFF2-40B4-BE49-F238E27FC236}">
                  <a16:creationId xmlns:a16="http://schemas.microsoft.com/office/drawing/2014/main" id="{49A69650-8B32-4CC4-9DCA-F3370E2A2D99}"/>
                </a:ext>
              </a:extLst>
            </p:cNvPr>
            <p:cNvSpPr/>
            <p:nvPr/>
          </p:nvSpPr>
          <p:spPr>
            <a:xfrm>
              <a:off x="6712665" y="2115848"/>
              <a:ext cx="218230" cy="247262"/>
            </a:xfrm>
            <a:custGeom>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1" name="Google Shape;10482;p74">
              <a:extLst>
                <a:ext uri="{FF2B5EF4-FFF2-40B4-BE49-F238E27FC236}">
                  <a16:creationId xmlns:a16="http://schemas.microsoft.com/office/drawing/2014/main" id="{3BBE49B6-0521-494A-94AE-D3A33863EDC1}"/>
                </a:ext>
              </a:extLst>
            </p:cNvPr>
            <p:cNvSpPr/>
            <p:nvPr/>
          </p:nvSpPr>
          <p:spPr>
            <a:xfrm>
              <a:off x="6574755" y="2262874"/>
              <a:ext cx="234507" cy="228554"/>
            </a:xfrm>
            <a:custGeom>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2" name="Google Shape;10101;p74">
            <a:extLst>
              <a:ext uri="{FF2B5EF4-FFF2-40B4-BE49-F238E27FC236}">
                <a16:creationId xmlns:a16="http://schemas.microsoft.com/office/drawing/2014/main" id="{71817354-A300-4E4E-ABAD-4411FF14013A}"/>
              </a:ext>
            </a:extLst>
          </p:cNvPr>
          <p:cNvGrpSpPr/>
          <p:nvPr/>
        </p:nvGrpSpPr>
        <p:grpSpPr>
          <a:xfrm>
            <a:off x="11384596" y="5555347"/>
            <a:ext cx="437229" cy="432205"/>
            <a:chOff x="8538447" y="4166509"/>
            <a:chExt cx="327922" cy="324154"/>
          </a:xfrm>
          <a:solidFill>
            <a:srgbClr val="014F31"/>
          </a:solidFill>
        </p:grpSpPr>
        <p:sp>
          <p:nvSpPr>
            <p:cNvPr id="203" name="Google Shape;10102;p74">
              <a:extLst>
                <a:ext uri="{FF2B5EF4-FFF2-40B4-BE49-F238E27FC236}">
                  <a16:creationId xmlns:a16="http://schemas.microsoft.com/office/drawing/2014/main" id="{9EAC46AF-90C7-4FD7-BFE9-E54A368AEAFB}"/>
                </a:ext>
              </a:extLst>
            </p:cNvPr>
            <p:cNvSpPr/>
            <p:nvPr/>
          </p:nvSpPr>
          <p:spPr>
            <a:xfrm>
              <a:off x="8643786" y="4252517"/>
              <a:ext cx="222583" cy="238146"/>
            </a:xfrm>
            <a:custGeom>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4" name="Google Shape;10103;p74">
              <a:extLst>
                <a:ext uri="{FF2B5EF4-FFF2-40B4-BE49-F238E27FC236}">
                  <a16:creationId xmlns:a16="http://schemas.microsoft.com/office/drawing/2014/main" id="{F45CF1B7-C19B-45F8-830D-DC27E6E572B5}"/>
                </a:ext>
              </a:extLst>
            </p:cNvPr>
            <p:cNvSpPr/>
            <p:nvPr/>
          </p:nvSpPr>
          <p:spPr>
            <a:xfrm>
              <a:off x="8539307" y="4166509"/>
              <a:ext cx="172455" cy="86035"/>
            </a:xfrm>
            <a:custGeom>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5" name="Google Shape;10104;p74">
              <a:extLst>
                <a:ext uri="{FF2B5EF4-FFF2-40B4-BE49-F238E27FC236}">
                  <a16:creationId xmlns:a16="http://schemas.microsoft.com/office/drawing/2014/main" id="{AC5A87A3-3499-4C77-ACFD-E3C6F6256244}"/>
                </a:ext>
              </a:extLst>
            </p:cNvPr>
            <p:cNvSpPr/>
            <p:nvPr/>
          </p:nvSpPr>
          <p:spPr>
            <a:xfrm>
              <a:off x="8539307" y="4256138"/>
              <a:ext cx="118936" cy="68826"/>
            </a:xfrm>
            <a:custGeom>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6" name="Google Shape;10105;p74">
              <a:extLst>
                <a:ext uri="{FF2B5EF4-FFF2-40B4-BE49-F238E27FC236}">
                  <a16:creationId xmlns:a16="http://schemas.microsoft.com/office/drawing/2014/main" id="{43CE3504-251D-428B-8958-BF82D5327BA5}"/>
                </a:ext>
              </a:extLst>
            </p:cNvPr>
            <p:cNvSpPr/>
            <p:nvPr/>
          </p:nvSpPr>
          <p:spPr>
            <a:xfrm>
              <a:off x="8539307" y="4397386"/>
              <a:ext cx="114702" cy="68826"/>
            </a:xfrm>
            <a:custGeom>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7" name="Google Shape;10106;p74">
              <a:extLst>
                <a:ext uri="{FF2B5EF4-FFF2-40B4-BE49-F238E27FC236}">
                  <a16:creationId xmlns:a16="http://schemas.microsoft.com/office/drawing/2014/main" id="{37B4A63B-792D-47C7-A51D-B5C9957DA425}"/>
                </a:ext>
              </a:extLst>
            </p:cNvPr>
            <p:cNvSpPr/>
            <p:nvPr/>
          </p:nvSpPr>
          <p:spPr>
            <a:xfrm>
              <a:off x="8538447" y="4326748"/>
              <a:ext cx="84124" cy="69741"/>
            </a:xfrm>
            <a:custGeom>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8" name="Google Shape;10125;p74">
            <a:extLst>
              <a:ext uri="{FF2B5EF4-FFF2-40B4-BE49-F238E27FC236}">
                <a16:creationId xmlns:a16="http://schemas.microsoft.com/office/drawing/2014/main" id="{0CE86C0A-3835-455F-8A19-43AE71AAE617}"/>
              </a:ext>
            </a:extLst>
          </p:cNvPr>
          <p:cNvGrpSpPr/>
          <p:nvPr/>
        </p:nvGrpSpPr>
        <p:grpSpPr>
          <a:xfrm>
            <a:off x="10413383" y="1752188"/>
            <a:ext cx="594005" cy="634689"/>
            <a:chOff x="7810036" y="1314139"/>
            <a:chExt cx="445504" cy="476017"/>
          </a:xfrm>
          <a:solidFill>
            <a:srgbClr val="014F31"/>
          </a:solidFill>
        </p:grpSpPr>
        <p:sp>
          <p:nvSpPr>
            <p:cNvPr id="209" name="Google Shape;10126;p74">
              <a:extLst>
                <a:ext uri="{FF2B5EF4-FFF2-40B4-BE49-F238E27FC236}">
                  <a16:creationId xmlns:a16="http://schemas.microsoft.com/office/drawing/2014/main" id="{EBD61CDD-91D5-4ADA-84B5-175E571978F9}"/>
                </a:ext>
              </a:extLst>
            </p:cNvPr>
            <p:cNvSpPr/>
            <p:nvPr/>
          </p:nvSpPr>
          <p:spPr>
            <a:xfrm>
              <a:off x="7901120" y="1573453"/>
              <a:ext cx="262213" cy="216703"/>
            </a:xfrm>
            <a:custGeom>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0" name="Google Shape;10127;p74">
              <a:extLst>
                <a:ext uri="{FF2B5EF4-FFF2-40B4-BE49-F238E27FC236}">
                  <a16:creationId xmlns:a16="http://schemas.microsoft.com/office/drawing/2014/main" id="{EDAB982B-DC5A-4348-9BB4-BF85A5F594B7}"/>
                </a:ext>
              </a:extLst>
            </p:cNvPr>
            <p:cNvSpPr/>
            <p:nvPr/>
          </p:nvSpPr>
          <p:spPr>
            <a:xfrm>
              <a:off x="7810036" y="1314139"/>
              <a:ext cx="445504" cy="229742"/>
            </a:xfrm>
            <a:custGeom>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1" name="Google Shape;10128;p74">
              <a:extLst>
                <a:ext uri="{FF2B5EF4-FFF2-40B4-BE49-F238E27FC236}">
                  <a16:creationId xmlns:a16="http://schemas.microsoft.com/office/drawing/2014/main" id="{B2B7333A-219D-47D7-8D44-453092E6B2B9}"/>
                </a:ext>
              </a:extLst>
            </p:cNvPr>
            <p:cNvSpPr/>
            <p:nvPr/>
          </p:nvSpPr>
          <p:spPr>
            <a:xfrm>
              <a:off x="7949994" y="1386367"/>
              <a:ext cx="165561" cy="155137"/>
            </a:xfrm>
            <a:custGeom>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212" name="Text Placeholder 1">
            <a:extLst>
              <a:ext uri="{FF2B5EF4-FFF2-40B4-BE49-F238E27FC236}">
                <a16:creationId xmlns:a16="http://schemas.microsoft.com/office/drawing/2014/main" id="{05127624-F3BB-4BF7-82A3-B22C3030EF0C}"/>
              </a:ext>
            </a:extLst>
          </p:cNvPr>
          <p:cNvSpPr txBox="1">
            <a:spLocks noGrp="1"/>
          </p:cNvSpPr>
          <p:nvPr>
            <p:ph type="body" idx="4294967295"/>
          </p:nvPr>
        </p:nvSpPr>
        <p:spPr>
          <a:xfrm>
            <a:off x="1826685" y="163779"/>
            <a:ext cx="8679896" cy="543181"/>
          </a:xfrm>
          <a:prstGeom prst="rect">
            <a:avLst/>
          </a:prstGeom>
        </p:spPr>
        <p:txBody>
          <a:bodyPr anchor="ctr" anchorCtr="1"/>
          <a:lstStyle/>
          <a:p>
            <a:pPr marL="0" indent="0" algn="ctr">
              <a:buNone/>
            </a:pPr>
            <a:r>
              <a:rPr lang="en-US" sz="4800">
                <a:latin typeface="Arial"/>
                <a:cs typeface="Arial" panose="020b0604020202020204" pitchFamily="34" charset="0"/>
              </a:rPr>
              <a:t>Fully Editable Icon Sets: B</a:t>
            </a:r>
          </a:p>
        </p:txBody>
      </p:sp>
    </p:spTree>
    <p:extLst>
      <p:ext uri="{BB962C8B-B14F-4D97-AF65-F5344CB8AC3E}">
        <p14:creationId xmlns:p14="http://schemas.microsoft.com/office/powerpoint/2010/main" val="65899813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sosceles Triangle 68">
            <a:extLst>
              <a:ext uri="{FF2B5EF4-FFF2-40B4-BE49-F238E27FC236}">
                <a16:creationId xmlns:a16="http://schemas.microsoft.com/office/drawing/2014/main" id="{BFE4C190-332B-4331-ABCC-7FBE4A3D1E09}"/>
              </a:ext>
            </a:extLst>
          </p:cNvPr>
          <p:cNvSpPr/>
          <p:nvPr/>
        </p:nvSpPr>
        <p:spPr>
          <a:xfrm rot="10799991">
            <a:off x="8394020" y="4492693"/>
            <a:ext cx="249704" cy="777641"/>
          </a:xfrm>
          <a:custGeom>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4" name="Rectangle 9">
            <a:extLst>
              <a:ext uri="{FF2B5EF4-FFF2-40B4-BE49-F238E27FC236}">
                <a16:creationId xmlns:a16="http://schemas.microsoft.com/office/drawing/2014/main" id="{1496837F-15D0-407D-9726-4A6852918F7F}"/>
              </a:ext>
            </a:extLst>
          </p:cNvPr>
          <p:cNvSpPr/>
          <p:nvPr/>
        </p:nvSpPr>
        <p:spPr>
          <a:xfrm>
            <a:off x="9031688" y="4582472"/>
            <a:ext cx="599053" cy="598077"/>
          </a:xfrm>
          <a:custGeom>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5" name="Freeform 18">
            <a:extLst>
              <a:ext uri="{FF2B5EF4-FFF2-40B4-BE49-F238E27FC236}">
                <a16:creationId xmlns:a16="http://schemas.microsoft.com/office/drawing/2014/main" id="{8C01E3E6-3CF9-42FD-B158-D356FBF1EF4A}"/>
              </a:ext>
            </a:extLst>
          </p:cNvPr>
          <p:cNvSpPr/>
          <p:nvPr/>
        </p:nvSpPr>
        <p:spPr>
          <a:xfrm>
            <a:off x="10920498" y="4648067"/>
            <a:ext cx="578521" cy="466916"/>
          </a:xfrm>
          <a:custGeom>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6" name="Rounded Rectangle 25">
            <a:extLst>
              <a:ext uri="{FF2B5EF4-FFF2-40B4-BE49-F238E27FC236}">
                <a16:creationId xmlns:a16="http://schemas.microsoft.com/office/drawing/2014/main" id="{37E65B1E-CFE1-46D4-A93A-4BF106E89661}"/>
              </a:ext>
            </a:extLst>
          </p:cNvPr>
          <p:cNvSpPr/>
          <p:nvPr/>
        </p:nvSpPr>
        <p:spPr>
          <a:xfrm>
            <a:off x="10979056" y="5849477"/>
            <a:ext cx="664121" cy="486704"/>
          </a:xfrm>
          <a:custGeom>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7" name="Donut 39">
            <a:extLst>
              <a:ext uri="{FF2B5EF4-FFF2-40B4-BE49-F238E27FC236}">
                <a16:creationId xmlns:a16="http://schemas.microsoft.com/office/drawing/2014/main" id="{680DCCC4-8E4E-4E5F-8F9D-D18F7BFBA98F}"/>
              </a:ext>
            </a:extLst>
          </p:cNvPr>
          <p:cNvSpPr/>
          <p:nvPr/>
        </p:nvSpPr>
        <p:spPr>
          <a:xfrm>
            <a:off x="4185307" y="4555933"/>
            <a:ext cx="651175" cy="651175"/>
          </a:xfrm>
          <a:custGeom>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8" name="Chord 38">
            <a:extLst>
              <a:ext uri="{FF2B5EF4-FFF2-40B4-BE49-F238E27FC236}">
                <a16:creationId xmlns:a16="http://schemas.microsoft.com/office/drawing/2014/main" id="{77C1C62C-3FA1-468E-9E28-31908168E82B}"/>
              </a:ext>
            </a:extLst>
          </p:cNvPr>
          <p:cNvSpPr/>
          <p:nvPr/>
        </p:nvSpPr>
        <p:spPr>
          <a:xfrm>
            <a:off x="6671205" y="5636472"/>
            <a:ext cx="548664" cy="705539"/>
          </a:xfrm>
          <a:custGeom>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9" name="Oval 6">
            <a:extLst>
              <a:ext uri="{FF2B5EF4-FFF2-40B4-BE49-F238E27FC236}">
                <a16:creationId xmlns:a16="http://schemas.microsoft.com/office/drawing/2014/main" id="{6806991C-7B6D-4813-9C78-D3F6BE8BD07C}"/>
              </a:ext>
            </a:extLst>
          </p:cNvPr>
          <p:cNvSpPr/>
          <p:nvPr/>
        </p:nvSpPr>
        <p:spPr>
          <a:xfrm>
            <a:off x="7508651" y="5806843"/>
            <a:ext cx="574719" cy="568695"/>
          </a:xfrm>
          <a:custGeom>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0" name="Block Arc 25">
            <a:extLst>
              <a:ext uri="{FF2B5EF4-FFF2-40B4-BE49-F238E27FC236}">
                <a16:creationId xmlns:a16="http://schemas.microsoft.com/office/drawing/2014/main" id="{02BE23FB-EB17-4824-B988-FEA744630698}"/>
              </a:ext>
            </a:extLst>
          </p:cNvPr>
          <p:cNvSpPr/>
          <p:nvPr/>
        </p:nvSpPr>
        <p:spPr>
          <a:xfrm>
            <a:off x="5130213" y="5700917"/>
            <a:ext cx="395399" cy="571243"/>
          </a:xfrm>
          <a:custGeom>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1" name="Block Arc 31">
            <a:extLst>
              <a:ext uri="{FF2B5EF4-FFF2-40B4-BE49-F238E27FC236}">
                <a16:creationId xmlns:a16="http://schemas.microsoft.com/office/drawing/2014/main" id="{3BC67FEB-03DD-4786-8B56-FE9A63D23B55}"/>
              </a:ext>
            </a:extLst>
          </p:cNvPr>
          <p:cNvSpPr/>
          <p:nvPr/>
        </p:nvSpPr>
        <p:spPr>
          <a:xfrm>
            <a:off x="8354665" y="5743188"/>
            <a:ext cx="515880" cy="571243"/>
          </a:xfrm>
          <a:custGeom>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2" name="Freeform 53">
            <a:extLst>
              <a:ext uri="{FF2B5EF4-FFF2-40B4-BE49-F238E27FC236}">
                <a16:creationId xmlns:a16="http://schemas.microsoft.com/office/drawing/2014/main" id="{BC3E7937-D2CD-46D7-9C49-E912417BB8E9}"/>
              </a:ext>
            </a:extLst>
          </p:cNvPr>
          <p:cNvSpPr/>
          <p:nvPr/>
        </p:nvSpPr>
        <p:spPr>
          <a:xfrm>
            <a:off x="10081529" y="5778290"/>
            <a:ext cx="565331" cy="579644"/>
          </a:xfrm>
          <a:custGeom>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3" name="Block Arc 10">
            <a:extLst>
              <a:ext uri="{FF2B5EF4-FFF2-40B4-BE49-F238E27FC236}">
                <a16:creationId xmlns:a16="http://schemas.microsoft.com/office/drawing/2014/main" id="{14B42D0E-1B24-4760-B7AB-505C2D831CD2}"/>
              </a:ext>
            </a:extLst>
          </p:cNvPr>
          <p:cNvSpPr/>
          <p:nvPr/>
        </p:nvSpPr>
        <p:spPr>
          <a:xfrm>
            <a:off x="4995575" y="4686445"/>
            <a:ext cx="695285" cy="470952"/>
          </a:xfrm>
          <a:custGeom>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FFFFFF"/>
              </a:solidFill>
              <a:latin typeface="Arial"/>
              <a:ea typeface="맑은 고딕" pitchFamily="34"/>
            </a:endParaRPr>
          </a:p>
        </p:txBody>
      </p:sp>
      <p:sp>
        <p:nvSpPr>
          <p:cNvPr id="14" name="Freeform 55">
            <a:extLst>
              <a:ext uri="{FF2B5EF4-FFF2-40B4-BE49-F238E27FC236}">
                <a16:creationId xmlns:a16="http://schemas.microsoft.com/office/drawing/2014/main" id="{C818A565-57CF-4536-A8AA-B61478795A7B}"/>
              </a:ext>
            </a:extLst>
          </p:cNvPr>
          <p:cNvSpPr/>
          <p:nvPr/>
        </p:nvSpPr>
        <p:spPr>
          <a:xfrm>
            <a:off x="4385169" y="5548275"/>
            <a:ext cx="357712" cy="876519"/>
          </a:xfrm>
          <a:custGeom>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5" name="Round Same Side Corner Rectangle 36">
            <a:extLst>
              <a:ext uri="{FF2B5EF4-FFF2-40B4-BE49-F238E27FC236}">
                <a16:creationId xmlns:a16="http://schemas.microsoft.com/office/drawing/2014/main" id="{CCD2946D-0F7A-4BF2-A7BB-B46F834BE8F8}"/>
              </a:ext>
            </a:extLst>
          </p:cNvPr>
          <p:cNvSpPr/>
          <p:nvPr/>
        </p:nvSpPr>
        <p:spPr>
          <a:xfrm>
            <a:off x="9093905" y="5778278"/>
            <a:ext cx="655441" cy="518196"/>
          </a:xfrm>
          <a:custGeom>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14F31"/>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6" name="Oval 21">
            <a:extLst>
              <a:ext uri="{FF2B5EF4-FFF2-40B4-BE49-F238E27FC236}">
                <a16:creationId xmlns:a16="http://schemas.microsoft.com/office/drawing/2014/main" id="{C52FDB5D-0604-46D8-9566-E0305D883FC8}"/>
              </a:ext>
            </a:extLst>
          </p:cNvPr>
          <p:cNvSpPr/>
          <p:nvPr/>
        </p:nvSpPr>
        <p:spPr>
          <a:xfrm>
            <a:off x="5899112" y="5752370"/>
            <a:ext cx="539605" cy="544116"/>
          </a:xfrm>
          <a:custGeom>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sp>
        <p:nvSpPr>
          <p:cNvPr id="17" name="Oval 32">
            <a:extLst>
              <a:ext uri="{FF2B5EF4-FFF2-40B4-BE49-F238E27FC236}">
                <a16:creationId xmlns:a16="http://schemas.microsoft.com/office/drawing/2014/main" id="{22D4C894-C253-4B2D-BD47-579283D43EF9}"/>
              </a:ext>
            </a:extLst>
          </p:cNvPr>
          <p:cNvSpPr/>
          <p:nvPr/>
        </p:nvSpPr>
        <p:spPr>
          <a:xfrm>
            <a:off x="10018717" y="4572453"/>
            <a:ext cx="513807" cy="618121"/>
          </a:xfrm>
          <a:custGeom>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14F31"/>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kern="0">
              <a:solidFill>
                <a:srgbClr val="000000"/>
              </a:solidFill>
              <a:latin typeface="Arial"/>
              <a:ea typeface="맑은 고딕" pitchFamily="34"/>
            </a:endParaRPr>
          </a:p>
        </p:txBody>
      </p:sp>
      <p:grpSp>
        <p:nvGrpSpPr>
          <p:cNvPr id="18" name="Google Shape;6783;p88">
            <a:extLst>
              <a:ext uri="{FF2B5EF4-FFF2-40B4-BE49-F238E27FC236}">
                <a16:creationId xmlns:a16="http://schemas.microsoft.com/office/drawing/2014/main" id="{5D7FC7D6-FF79-490F-BB91-C9517434496B}"/>
              </a:ext>
            </a:extLst>
          </p:cNvPr>
          <p:cNvGrpSpPr/>
          <p:nvPr/>
        </p:nvGrpSpPr>
        <p:grpSpPr>
          <a:xfrm>
            <a:off x="10948073" y="1235317"/>
            <a:ext cx="566843" cy="566464"/>
            <a:chOff x="8211055" y="926488"/>
            <a:chExt cx="425132" cy="424848"/>
          </a:xfrm>
          <a:solidFill>
            <a:srgbClr val="014F31"/>
          </a:solidFill>
        </p:grpSpPr>
        <p:sp>
          <p:nvSpPr>
            <p:cNvPr id="19" name="Google Shape;6784;p88">
              <a:extLst>
                <a:ext uri="{FF2B5EF4-FFF2-40B4-BE49-F238E27FC236}">
                  <a16:creationId xmlns:a16="http://schemas.microsoft.com/office/drawing/2014/main" id="{F5B398CC-4183-4FB9-A67C-9BEC7104A252}"/>
                </a:ext>
              </a:extLst>
            </p:cNvPr>
            <p:cNvSpPr/>
            <p:nvPr/>
          </p:nvSpPr>
          <p:spPr>
            <a:xfrm>
              <a:off x="8461976" y="926488"/>
              <a:ext cx="150144" cy="224338"/>
            </a:xfrm>
            <a:custGeom>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6785;p88">
              <a:extLst>
                <a:ext uri="{FF2B5EF4-FFF2-40B4-BE49-F238E27FC236}">
                  <a16:creationId xmlns:a16="http://schemas.microsoft.com/office/drawing/2014/main" id="{FF3A21C5-7543-493F-B53A-A25B33AB855B}"/>
                </a:ext>
              </a:extLst>
            </p:cNvPr>
            <p:cNvSpPr/>
            <p:nvPr/>
          </p:nvSpPr>
          <p:spPr>
            <a:xfrm>
              <a:off x="8211055" y="1078589"/>
              <a:ext cx="225756" cy="272747"/>
            </a:xfrm>
            <a:custGeom>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6786;p88">
              <a:extLst>
                <a:ext uri="{FF2B5EF4-FFF2-40B4-BE49-F238E27FC236}">
                  <a16:creationId xmlns:a16="http://schemas.microsoft.com/office/drawing/2014/main" id="{78E83B70-FFA7-4518-B26A-45E27208A5AF}"/>
                </a:ext>
              </a:extLst>
            </p:cNvPr>
            <p:cNvSpPr/>
            <p:nvPr/>
          </p:nvSpPr>
          <p:spPr>
            <a:xfrm>
              <a:off x="8310743" y="977731"/>
              <a:ext cx="74487" cy="74523"/>
            </a:xfrm>
            <a:custGeom>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6787;p88">
              <a:extLst>
                <a:ext uri="{FF2B5EF4-FFF2-40B4-BE49-F238E27FC236}">
                  <a16:creationId xmlns:a16="http://schemas.microsoft.com/office/drawing/2014/main" id="{7EB78EA8-D3A5-40C6-8C02-9C999AB6B626}"/>
                </a:ext>
              </a:extLst>
            </p:cNvPr>
            <p:cNvSpPr/>
            <p:nvPr/>
          </p:nvSpPr>
          <p:spPr>
            <a:xfrm>
              <a:off x="8286667" y="1078187"/>
              <a:ext cx="226917" cy="271979"/>
            </a:xfrm>
            <a:custGeom>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3" name="Google Shape;6788;p88">
              <a:extLst>
                <a:ext uri="{FF2B5EF4-FFF2-40B4-BE49-F238E27FC236}">
                  <a16:creationId xmlns:a16="http://schemas.microsoft.com/office/drawing/2014/main" id="{5ACFDB7A-6AFB-4630-927C-7B7827B7524B}"/>
                </a:ext>
              </a:extLst>
            </p:cNvPr>
            <p:cNvSpPr/>
            <p:nvPr/>
          </p:nvSpPr>
          <p:spPr>
            <a:xfrm>
              <a:off x="8436766" y="1177116"/>
              <a:ext cx="199421" cy="48152"/>
            </a:xfrm>
            <a:custGeom>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4" name="Google Shape;6800;p88">
            <a:extLst>
              <a:ext uri="{FF2B5EF4-FFF2-40B4-BE49-F238E27FC236}">
                <a16:creationId xmlns:a16="http://schemas.microsoft.com/office/drawing/2014/main" id="{DE690E8F-4800-486F-8840-29550597551C}"/>
              </a:ext>
            </a:extLst>
          </p:cNvPr>
          <p:cNvGrpSpPr/>
          <p:nvPr/>
        </p:nvGrpSpPr>
        <p:grpSpPr>
          <a:xfrm>
            <a:off x="9993551" y="2304729"/>
            <a:ext cx="552088" cy="550615"/>
            <a:chOff x="7495163" y="1728545"/>
            <a:chExt cx="414066" cy="412961"/>
          </a:xfrm>
          <a:solidFill>
            <a:srgbClr val="014F31"/>
          </a:solidFill>
        </p:grpSpPr>
        <p:sp>
          <p:nvSpPr>
            <p:cNvPr id="25" name="Google Shape;6801;p88">
              <a:extLst>
                <a:ext uri="{FF2B5EF4-FFF2-40B4-BE49-F238E27FC236}">
                  <a16:creationId xmlns:a16="http://schemas.microsoft.com/office/drawing/2014/main" id="{D642F290-F0C0-4D76-AFDD-E228E65BACC2}"/>
                </a:ext>
              </a:extLst>
            </p:cNvPr>
            <p:cNvSpPr/>
            <p:nvPr/>
          </p:nvSpPr>
          <p:spPr>
            <a:xfrm>
              <a:off x="7519714" y="1728545"/>
              <a:ext cx="366098" cy="171376"/>
            </a:xfrm>
            <a:custGeom>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6802;p88">
              <a:extLst>
                <a:ext uri="{FF2B5EF4-FFF2-40B4-BE49-F238E27FC236}">
                  <a16:creationId xmlns:a16="http://schemas.microsoft.com/office/drawing/2014/main" id="{E40464AB-D965-42C3-B8B0-70A84A36F39C}"/>
                </a:ext>
              </a:extLst>
            </p:cNvPr>
            <p:cNvSpPr/>
            <p:nvPr/>
          </p:nvSpPr>
          <p:spPr>
            <a:xfrm>
              <a:off x="7544266" y="1923833"/>
              <a:ext cx="97127" cy="98261"/>
            </a:xfrm>
            <a:custGeom>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7" name="Google Shape;6803;p88">
              <a:extLst>
                <a:ext uri="{FF2B5EF4-FFF2-40B4-BE49-F238E27FC236}">
                  <a16:creationId xmlns:a16="http://schemas.microsoft.com/office/drawing/2014/main" id="{AE374A59-A029-4E7C-B882-36C78C9E6565}"/>
                </a:ext>
              </a:extLst>
            </p:cNvPr>
            <p:cNvSpPr/>
            <p:nvPr/>
          </p:nvSpPr>
          <p:spPr>
            <a:xfrm>
              <a:off x="7495163" y="2045476"/>
              <a:ext cx="194227" cy="96030"/>
            </a:xfrm>
            <a:custGeom>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6804;p88">
              <a:extLst>
                <a:ext uri="{FF2B5EF4-FFF2-40B4-BE49-F238E27FC236}">
                  <a16:creationId xmlns:a16="http://schemas.microsoft.com/office/drawing/2014/main" id="{A7E7F937-032E-49EF-935E-592756D3527C}"/>
                </a:ext>
              </a:extLst>
            </p:cNvPr>
            <p:cNvSpPr/>
            <p:nvPr/>
          </p:nvSpPr>
          <p:spPr>
            <a:xfrm>
              <a:off x="7762999" y="1923833"/>
              <a:ext cx="97127" cy="98261"/>
            </a:xfrm>
            <a:custGeom>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6805;p88">
              <a:extLst>
                <a:ext uri="{FF2B5EF4-FFF2-40B4-BE49-F238E27FC236}">
                  <a16:creationId xmlns:a16="http://schemas.microsoft.com/office/drawing/2014/main" id="{75389358-F164-4009-BA5C-3484D0D23BFE}"/>
                </a:ext>
              </a:extLst>
            </p:cNvPr>
            <p:cNvSpPr/>
            <p:nvPr/>
          </p:nvSpPr>
          <p:spPr>
            <a:xfrm>
              <a:off x="7713905" y="2045476"/>
              <a:ext cx="195324" cy="96030"/>
            </a:xfrm>
            <a:custGeom>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0" name="Google Shape;6866;p88">
            <a:extLst>
              <a:ext uri="{FF2B5EF4-FFF2-40B4-BE49-F238E27FC236}">
                <a16:creationId xmlns:a16="http://schemas.microsoft.com/office/drawing/2014/main" id="{4B71F19C-56B5-436E-B6BA-839301D236B0}"/>
              </a:ext>
            </a:extLst>
          </p:cNvPr>
          <p:cNvGrpSpPr/>
          <p:nvPr/>
        </p:nvGrpSpPr>
        <p:grpSpPr>
          <a:xfrm>
            <a:off x="5913583" y="4644029"/>
            <a:ext cx="508856" cy="563075"/>
            <a:chOff x="4435187" y="3483022"/>
            <a:chExt cx="381642" cy="422306"/>
          </a:xfrm>
          <a:solidFill>
            <a:srgbClr val="014F31"/>
          </a:solidFill>
        </p:grpSpPr>
        <p:sp>
          <p:nvSpPr>
            <p:cNvPr id="31" name="Google Shape;6867;p88">
              <a:extLst>
                <a:ext uri="{FF2B5EF4-FFF2-40B4-BE49-F238E27FC236}">
                  <a16:creationId xmlns:a16="http://schemas.microsoft.com/office/drawing/2014/main" id="{6284567E-3060-42AF-8EA8-392A23DF95CC}"/>
                </a:ext>
              </a:extLst>
            </p:cNvPr>
            <p:cNvSpPr/>
            <p:nvPr/>
          </p:nvSpPr>
          <p:spPr>
            <a:xfrm>
              <a:off x="4435187" y="3534256"/>
              <a:ext cx="180045" cy="369947"/>
            </a:xfrm>
            <a:custGeom>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2" name="Google Shape;6868;p88">
              <a:extLst>
                <a:ext uri="{FF2B5EF4-FFF2-40B4-BE49-F238E27FC236}">
                  <a16:creationId xmlns:a16="http://schemas.microsoft.com/office/drawing/2014/main" id="{9FC903F0-D2E7-46BC-A9C4-722D3BB4047B}"/>
                </a:ext>
              </a:extLst>
            </p:cNvPr>
            <p:cNvSpPr/>
            <p:nvPr/>
          </p:nvSpPr>
          <p:spPr>
            <a:xfrm>
              <a:off x="4637827" y="3534256"/>
              <a:ext cx="179002" cy="371072"/>
            </a:xfrm>
            <a:custGeom>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6869;p88">
              <a:extLst>
                <a:ext uri="{FF2B5EF4-FFF2-40B4-BE49-F238E27FC236}">
                  <a16:creationId xmlns:a16="http://schemas.microsoft.com/office/drawing/2014/main" id="{0C719950-F009-4465-A64E-12B2E7880060}"/>
                </a:ext>
              </a:extLst>
            </p:cNvPr>
            <p:cNvSpPr/>
            <p:nvPr/>
          </p:nvSpPr>
          <p:spPr>
            <a:xfrm>
              <a:off x="4714966" y="3580927"/>
              <a:ext cx="33951" cy="54662"/>
            </a:xfrm>
            <a:custGeom>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6870;p88">
              <a:extLst>
                <a:ext uri="{FF2B5EF4-FFF2-40B4-BE49-F238E27FC236}">
                  <a16:creationId xmlns:a16="http://schemas.microsoft.com/office/drawing/2014/main" id="{291E80DE-99ED-4D23-AB7A-2F342C060FD4}"/>
                </a:ext>
              </a:extLst>
            </p:cNvPr>
            <p:cNvSpPr/>
            <p:nvPr/>
          </p:nvSpPr>
          <p:spPr>
            <a:xfrm>
              <a:off x="4502048" y="3583963"/>
              <a:ext cx="32936" cy="52742"/>
            </a:xfrm>
            <a:custGeom>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5" name="Google Shape;6871;p88">
              <a:extLst>
                <a:ext uri="{FF2B5EF4-FFF2-40B4-BE49-F238E27FC236}">
                  <a16:creationId xmlns:a16="http://schemas.microsoft.com/office/drawing/2014/main" id="{3C44804B-41EE-430C-BAE1-6F66347EA7D7}"/>
                </a:ext>
              </a:extLst>
            </p:cNvPr>
            <p:cNvSpPr/>
            <p:nvPr/>
          </p:nvSpPr>
          <p:spPr>
            <a:xfrm>
              <a:off x="4580238" y="3483022"/>
              <a:ext cx="89483" cy="99066"/>
            </a:xfrm>
            <a:custGeom>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6" name="Google Shape;6872;p88">
              <a:extLst>
                <a:ext uri="{FF2B5EF4-FFF2-40B4-BE49-F238E27FC236}">
                  <a16:creationId xmlns:a16="http://schemas.microsoft.com/office/drawing/2014/main" id="{081AED5F-44B2-4072-A48E-AF6D7FD551EB}"/>
                </a:ext>
              </a:extLst>
            </p:cNvPr>
            <p:cNvSpPr/>
            <p:nvPr/>
          </p:nvSpPr>
          <p:spPr>
            <a:xfrm>
              <a:off x="4554507" y="3607088"/>
              <a:ext cx="140936" cy="99066"/>
            </a:xfrm>
            <a:custGeom>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7" name="Google Shape;6957;p88">
            <a:extLst>
              <a:ext uri="{FF2B5EF4-FFF2-40B4-BE49-F238E27FC236}">
                <a16:creationId xmlns:a16="http://schemas.microsoft.com/office/drawing/2014/main" id="{C3AF4C56-C9D9-4060-887E-8BEC4F5697EE}"/>
              </a:ext>
            </a:extLst>
          </p:cNvPr>
          <p:cNvGrpSpPr/>
          <p:nvPr/>
        </p:nvGrpSpPr>
        <p:grpSpPr>
          <a:xfrm>
            <a:off x="4974594" y="1314738"/>
            <a:ext cx="498079" cy="497116"/>
            <a:chOff x="3730944" y="986052"/>
            <a:chExt cx="373559" cy="372837"/>
          </a:xfrm>
          <a:solidFill>
            <a:srgbClr val="014F31"/>
          </a:solidFill>
        </p:grpSpPr>
        <p:sp>
          <p:nvSpPr>
            <p:cNvPr id="38" name="Google Shape;6958;p88">
              <a:extLst>
                <a:ext uri="{FF2B5EF4-FFF2-40B4-BE49-F238E27FC236}">
                  <a16:creationId xmlns:a16="http://schemas.microsoft.com/office/drawing/2014/main" id="{0EBFEC29-F232-4215-8F12-5A0C985DB08D}"/>
                </a:ext>
              </a:extLst>
            </p:cNvPr>
            <p:cNvSpPr/>
            <p:nvPr/>
          </p:nvSpPr>
          <p:spPr>
            <a:xfrm>
              <a:off x="3808475" y="986052"/>
              <a:ext cx="131929" cy="43589"/>
            </a:xfrm>
            <a:custGeom>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6959;p88">
              <a:extLst>
                <a:ext uri="{FF2B5EF4-FFF2-40B4-BE49-F238E27FC236}">
                  <a16:creationId xmlns:a16="http://schemas.microsoft.com/office/drawing/2014/main" id="{5449F52D-56D5-4C59-9163-C2FA3D89EEED}"/>
                </a:ext>
              </a:extLst>
            </p:cNvPr>
            <p:cNvSpPr/>
            <p:nvPr/>
          </p:nvSpPr>
          <p:spPr>
            <a:xfrm>
              <a:off x="3797384" y="1180618"/>
              <a:ext cx="21159" cy="23198"/>
            </a:xfrm>
            <a:custGeom>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6960;p88">
              <a:extLst>
                <a:ext uri="{FF2B5EF4-FFF2-40B4-BE49-F238E27FC236}">
                  <a16:creationId xmlns:a16="http://schemas.microsoft.com/office/drawing/2014/main" id="{DD2C4F27-9131-4738-88AD-9DB2E4177835}"/>
                </a:ext>
              </a:extLst>
            </p:cNvPr>
            <p:cNvSpPr/>
            <p:nvPr/>
          </p:nvSpPr>
          <p:spPr>
            <a:xfrm>
              <a:off x="3797384" y="1094043"/>
              <a:ext cx="21159" cy="21159"/>
            </a:xfrm>
            <a:custGeom>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6961;p88">
              <a:extLst>
                <a:ext uri="{FF2B5EF4-FFF2-40B4-BE49-F238E27FC236}">
                  <a16:creationId xmlns:a16="http://schemas.microsoft.com/office/drawing/2014/main" id="{A69808A4-97EE-4896-999F-9F64B6234216}"/>
                </a:ext>
              </a:extLst>
            </p:cNvPr>
            <p:cNvSpPr/>
            <p:nvPr/>
          </p:nvSpPr>
          <p:spPr>
            <a:xfrm>
              <a:off x="3797384" y="1270229"/>
              <a:ext cx="21159" cy="21186"/>
            </a:xfrm>
            <a:custGeom>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6962;p88">
              <a:extLst>
                <a:ext uri="{FF2B5EF4-FFF2-40B4-BE49-F238E27FC236}">
                  <a16:creationId xmlns:a16="http://schemas.microsoft.com/office/drawing/2014/main" id="{1D5B602B-7BCA-4A97-A682-C10B69C1F745}"/>
                </a:ext>
              </a:extLst>
            </p:cNvPr>
            <p:cNvSpPr/>
            <p:nvPr/>
          </p:nvSpPr>
          <p:spPr>
            <a:xfrm>
              <a:off x="3730944" y="1007440"/>
              <a:ext cx="284945" cy="351449"/>
            </a:xfrm>
            <a:custGeom>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3" name="Google Shape;6963;p88">
              <a:extLst>
                <a:ext uri="{FF2B5EF4-FFF2-40B4-BE49-F238E27FC236}">
                  <a16:creationId xmlns:a16="http://schemas.microsoft.com/office/drawing/2014/main" id="{4AB89C70-A59B-4FF8-BDEF-7AEFB609487C}"/>
                </a:ext>
              </a:extLst>
            </p:cNvPr>
            <p:cNvSpPr/>
            <p:nvPr/>
          </p:nvSpPr>
          <p:spPr>
            <a:xfrm>
              <a:off x="4039023" y="1115165"/>
              <a:ext cx="65480" cy="132944"/>
            </a:xfrm>
            <a:custGeom>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6964;p88">
              <a:extLst>
                <a:ext uri="{FF2B5EF4-FFF2-40B4-BE49-F238E27FC236}">
                  <a16:creationId xmlns:a16="http://schemas.microsoft.com/office/drawing/2014/main" id="{0DB77243-B2B1-4B73-B0FB-71BD786664E3}"/>
                </a:ext>
              </a:extLst>
            </p:cNvPr>
            <p:cNvSpPr/>
            <p:nvPr/>
          </p:nvSpPr>
          <p:spPr>
            <a:xfrm>
              <a:off x="4039023" y="1028590"/>
              <a:ext cx="65480" cy="65480"/>
            </a:xfrm>
            <a:custGeom>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6965;p88">
              <a:extLst>
                <a:ext uri="{FF2B5EF4-FFF2-40B4-BE49-F238E27FC236}">
                  <a16:creationId xmlns:a16="http://schemas.microsoft.com/office/drawing/2014/main" id="{A6706AA8-A37E-4CB6-B2B8-349DBA3EF5F3}"/>
                </a:ext>
              </a:extLst>
            </p:cNvPr>
            <p:cNvSpPr/>
            <p:nvPr/>
          </p:nvSpPr>
          <p:spPr>
            <a:xfrm>
              <a:off x="4041044" y="1270229"/>
              <a:ext cx="59445" cy="65480"/>
            </a:xfrm>
            <a:custGeom>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6" name="Google Shape;6966;p88">
            <a:extLst>
              <a:ext uri="{FF2B5EF4-FFF2-40B4-BE49-F238E27FC236}">
                <a16:creationId xmlns:a16="http://schemas.microsoft.com/office/drawing/2014/main" id="{940859C8-F9D6-4CC6-9085-50EC82CB0521}"/>
              </a:ext>
            </a:extLst>
          </p:cNvPr>
          <p:cNvGrpSpPr/>
          <p:nvPr/>
        </p:nvGrpSpPr>
        <p:grpSpPr>
          <a:xfrm>
            <a:off x="10919522" y="3411175"/>
            <a:ext cx="604881" cy="605820"/>
            <a:chOff x="8189640" y="2558381"/>
            <a:chExt cx="453661" cy="454365"/>
          </a:xfrm>
          <a:solidFill>
            <a:srgbClr val="014F31"/>
          </a:solidFill>
        </p:grpSpPr>
        <p:sp>
          <p:nvSpPr>
            <p:cNvPr id="47" name="Google Shape;6967;p88">
              <a:extLst>
                <a:ext uri="{FF2B5EF4-FFF2-40B4-BE49-F238E27FC236}">
                  <a16:creationId xmlns:a16="http://schemas.microsoft.com/office/drawing/2014/main" id="{39E52FB9-83ED-4334-871A-D3B13A7316D6}"/>
                </a:ext>
              </a:extLst>
            </p:cNvPr>
            <p:cNvSpPr/>
            <p:nvPr/>
          </p:nvSpPr>
          <p:spPr>
            <a:xfrm>
              <a:off x="8317162" y="2858761"/>
              <a:ext cx="12298" cy="19650"/>
            </a:xfrm>
            <a:custGeom>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6968;p88">
              <a:extLst>
                <a:ext uri="{FF2B5EF4-FFF2-40B4-BE49-F238E27FC236}">
                  <a16:creationId xmlns:a16="http://schemas.microsoft.com/office/drawing/2014/main" id="{29E308FB-A27C-4126-9AE8-FEA4F41239CB}"/>
                </a:ext>
              </a:extLst>
            </p:cNvPr>
            <p:cNvSpPr/>
            <p:nvPr/>
          </p:nvSpPr>
          <p:spPr>
            <a:xfrm>
              <a:off x="8189640" y="2743538"/>
              <a:ext cx="267297" cy="269208"/>
            </a:xfrm>
            <a:custGeom>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cxnLst>
                <a:cxn ang="3cd4">
                  <a:pos x="hc" y="t"/>
                </a:cxn>
                <a:cxn ang="0">
                  <a:pos x="r" y="vc"/>
                </a:cxn>
                <a:cxn ang="cd4">
                  <a:pos x="hc" y="b"/>
                </a:cxn>
                <a:cxn ang="cd2">
                  <a:pos x="l" y="vc"/>
                </a:cxn>
              </a:cxnLst>
              <a:rect l="f129" t="f132" r="f130" b="f131"/>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6969;p88">
              <a:extLst>
                <a:ext uri="{FF2B5EF4-FFF2-40B4-BE49-F238E27FC236}">
                  <a16:creationId xmlns:a16="http://schemas.microsoft.com/office/drawing/2014/main" id="{9443D58D-4DD0-4EAD-8C6E-78CBE89923D8}"/>
                </a:ext>
              </a:extLst>
            </p:cNvPr>
            <p:cNvSpPr/>
            <p:nvPr/>
          </p:nvSpPr>
          <p:spPr>
            <a:xfrm>
              <a:off x="8497372" y="2665046"/>
              <a:ext cx="24551" cy="40507"/>
            </a:xfrm>
            <a:custGeom>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6970;p88">
              <a:extLst>
                <a:ext uri="{FF2B5EF4-FFF2-40B4-BE49-F238E27FC236}">
                  <a16:creationId xmlns:a16="http://schemas.microsoft.com/office/drawing/2014/main" id="{07CEF0DE-9044-4E39-AC61-53414ED92CB8}"/>
                </a:ext>
              </a:extLst>
            </p:cNvPr>
            <p:cNvSpPr/>
            <p:nvPr/>
          </p:nvSpPr>
          <p:spPr>
            <a:xfrm>
              <a:off x="8374751" y="2558381"/>
              <a:ext cx="268550" cy="268348"/>
            </a:xfrm>
            <a:custGeom>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1" name="Google Shape;6760;p88">
            <a:extLst>
              <a:ext uri="{FF2B5EF4-FFF2-40B4-BE49-F238E27FC236}">
                <a16:creationId xmlns:a16="http://schemas.microsoft.com/office/drawing/2014/main" id="{D800A60E-78AE-44C0-8F76-C96CA00FCB30}"/>
              </a:ext>
            </a:extLst>
          </p:cNvPr>
          <p:cNvGrpSpPr/>
          <p:nvPr/>
        </p:nvGrpSpPr>
        <p:grpSpPr>
          <a:xfrm>
            <a:off x="4202888" y="1247011"/>
            <a:ext cx="499957" cy="600565"/>
            <a:chOff x="3152165" y="935257"/>
            <a:chExt cx="374968" cy="450424"/>
          </a:xfrm>
          <a:solidFill>
            <a:srgbClr val="014F31"/>
          </a:solidFill>
        </p:grpSpPr>
        <p:sp>
          <p:nvSpPr>
            <p:cNvPr id="52" name="Google Shape;6761;p88">
              <a:extLst>
                <a:ext uri="{FF2B5EF4-FFF2-40B4-BE49-F238E27FC236}">
                  <a16:creationId xmlns:a16="http://schemas.microsoft.com/office/drawing/2014/main" id="{441EEF02-1726-4BC6-A8CA-E7DABEA29C74}"/>
                </a:ext>
              </a:extLst>
            </p:cNvPr>
            <p:cNvSpPr/>
            <p:nvPr/>
          </p:nvSpPr>
          <p:spPr>
            <a:xfrm>
              <a:off x="3152165" y="935257"/>
              <a:ext cx="79168" cy="312880"/>
            </a:xfrm>
            <a:custGeom>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6762;p88">
              <a:extLst>
                <a:ext uri="{FF2B5EF4-FFF2-40B4-BE49-F238E27FC236}">
                  <a16:creationId xmlns:a16="http://schemas.microsoft.com/office/drawing/2014/main" id="{6016372F-368A-4B32-AA5E-7DDF86548087}"/>
                </a:ext>
              </a:extLst>
            </p:cNvPr>
            <p:cNvSpPr/>
            <p:nvPr/>
          </p:nvSpPr>
          <p:spPr>
            <a:xfrm>
              <a:off x="3152165" y="1252965"/>
              <a:ext cx="374968" cy="105942"/>
            </a:xfrm>
            <a:custGeom>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6763;p88">
              <a:extLst>
                <a:ext uri="{FF2B5EF4-FFF2-40B4-BE49-F238E27FC236}">
                  <a16:creationId xmlns:a16="http://schemas.microsoft.com/office/drawing/2014/main" id="{CF3338CA-3344-43B1-B184-C6B55491253A}"/>
                </a:ext>
              </a:extLst>
            </p:cNvPr>
            <p:cNvSpPr/>
            <p:nvPr/>
          </p:nvSpPr>
          <p:spPr>
            <a:xfrm>
              <a:off x="3441893" y="1319881"/>
              <a:ext cx="85231" cy="39026"/>
            </a:xfrm>
            <a:custGeom>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5" name="Google Shape;6764;p88">
              <a:extLst>
                <a:ext uri="{FF2B5EF4-FFF2-40B4-BE49-F238E27FC236}">
                  <a16:creationId xmlns:a16="http://schemas.microsoft.com/office/drawing/2014/main" id="{6030108E-58F6-4EBB-907F-CFC7A0184293}"/>
                </a:ext>
              </a:extLst>
            </p:cNvPr>
            <p:cNvSpPr/>
            <p:nvPr/>
          </p:nvSpPr>
          <p:spPr>
            <a:xfrm>
              <a:off x="3323825" y="1094710"/>
              <a:ext cx="130283" cy="53592"/>
            </a:xfrm>
            <a:custGeom>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6765;p88">
              <a:extLst>
                <a:ext uri="{FF2B5EF4-FFF2-40B4-BE49-F238E27FC236}">
                  <a16:creationId xmlns:a16="http://schemas.microsoft.com/office/drawing/2014/main" id="{21754780-0F5C-4C17-BF55-A226A64A1E14}"/>
                </a:ext>
              </a:extLst>
            </p:cNvPr>
            <p:cNvSpPr/>
            <p:nvPr/>
          </p:nvSpPr>
          <p:spPr>
            <a:xfrm>
              <a:off x="3363967" y="1015578"/>
              <a:ext cx="51151" cy="51151"/>
            </a:xfrm>
            <a:custGeom>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6766;p88">
              <a:extLst>
                <a:ext uri="{FF2B5EF4-FFF2-40B4-BE49-F238E27FC236}">
                  <a16:creationId xmlns:a16="http://schemas.microsoft.com/office/drawing/2014/main" id="{23162C6E-907A-4AD7-A56A-B3C8D5DDECB0}"/>
                </a:ext>
              </a:extLst>
            </p:cNvPr>
            <p:cNvSpPr/>
            <p:nvPr/>
          </p:nvSpPr>
          <p:spPr>
            <a:xfrm>
              <a:off x="3256864" y="935257"/>
              <a:ext cx="265395" cy="292169"/>
            </a:xfrm>
            <a:custGeom>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cxnLst>
                <a:cxn ang="3cd4">
                  <a:pos x="hc" y="t"/>
                </a:cxn>
                <a:cxn ang="0">
                  <a:pos x="r" y="vc"/>
                </a:cxn>
                <a:cxn ang="cd4">
                  <a:pos x="hc" y="b"/>
                </a:cxn>
                <a:cxn ang="cd2">
                  <a:pos x="l" y="vc"/>
                </a:cxn>
              </a:cxnLst>
              <a:rect l="f49" t="f52" r="f50" b="f51"/>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8" name="Google Shape;6767;p88">
              <a:extLst>
                <a:ext uri="{FF2B5EF4-FFF2-40B4-BE49-F238E27FC236}">
                  <a16:creationId xmlns:a16="http://schemas.microsoft.com/office/drawing/2014/main" id="{9B2E104D-53BD-4AB5-AC92-0A05B84C80E3}"/>
                </a:ext>
              </a:extLst>
            </p:cNvPr>
            <p:cNvSpPr/>
            <p:nvPr/>
          </p:nvSpPr>
          <p:spPr>
            <a:xfrm>
              <a:off x="3363967" y="1319881"/>
              <a:ext cx="53592" cy="65800"/>
            </a:xfrm>
            <a:custGeom>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9" name="Google Shape;6777;p88">
            <a:extLst>
              <a:ext uri="{FF2B5EF4-FFF2-40B4-BE49-F238E27FC236}">
                <a16:creationId xmlns:a16="http://schemas.microsoft.com/office/drawing/2014/main" id="{077E5B2F-3127-4AC1-8000-05AC23806E7D}"/>
              </a:ext>
            </a:extLst>
          </p:cNvPr>
          <p:cNvGrpSpPr/>
          <p:nvPr/>
        </p:nvGrpSpPr>
        <p:grpSpPr>
          <a:xfrm>
            <a:off x="8170299" y="1211287"/>
            <a:ext cx="600565" cy="600564"/>
            <a:chOff x="6127723" y="908465"/>
            <a:chExt cx="450424" cy="450423"/>
          </a:xfrm>
          <a:solidFill>
            <a:srgbClr val="014F31"/>
          </a:solidFill>
        </p:grpSpPr>
        <p:sp>
          <p:nvSpPr>
            <p:cNvPr id="60" name="Google Shape;6778;p88">
              <a:extLst>
                <a:ext uri="{FF2B5EF4-FFF2-40B4-BE49-F238E27FC236}">
                  <a16:creationId xmlns:a16="http://schemas.microsoft.com/office/drawing/2014/main" id="{41A941A2-C76A-40C9-8A2C-B571E2012078}"/>
                </a:ext>
              </a:extLst>
            </p:cNvPr>
            <p:cNvSpPr/>
            <p:nvPr/>
          </p:nvSpPr>
          <p:spPr>
            <a:xfrm>
              <a:off x="6361435" y="1042379"/>
              <a:ext cx="198470" cy="76690"/>
            </a:xfrm>
            <a:custGeom>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6779;p88">
              <a:extLst>
                <a:ext uri="{FF2B5EF4-FFF2-40B4-BE49-F238E27FC236}">
                  <a16:creationId xmlns:a16="http://schemas.microsoft.com/office/drawing/2014/main" id="{D2AB5CBD-40F4-4C4A-8AF2-59B10148D278}"/>
                </a:ext>
              </a:extLst>
            </p:cNvPr>
            <p:cNvSpPr/>
            <p:nvPr/>
          </p:nvSpPr>
          <p:spPr>
            <a:xfrm>
              <a:off x="6340769" y="1065486"/>
              <a:ext cx="237378" cy="159489"/>
            </a:xfrm>
            <a:custGeom>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2" name="Google Shape;6780;p88">
              <a:extLst>
                <a:ext uri="{FF2B5EF4-FFF2-40B4-BE49-F238E27FC236}">
                  <a16:creationId xmlns:a16="http://schemas.microsoft.com/office/drawing/2014/main" id="{7120E436-AEA8-4DCF-9963-4D9576CB822B}"/>
                </a:ext>
              </a:extLst>
            </p:cNvPr>
            <p:cNvSpPr/>
            <p:nvPr/>
          </p:nvSpPr>
          <p:spPr>
            <a:xfrm>
              <a:off x="6127723" y="988786"/>
              <a:ext cx="292169" cy="290971"/>
            </a:xfrm>
            <a:custGeom>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3" name="Google Shape;6781;p88">
              <a:extLst>
                <a:ext uri="{FF2B5EF4-FFF2-40B4-BE49-F238E27FC236}">
                  <a16:creationId xmlns:a16="http://schemas.microsoft.com/office/drawing/2014/main" id="{E9AA319A-CA8B-4799-A0BA-095EBC217012}"/>
                </a:ext>
              </a:extLst>
            </p:cNvPr>
            <p:cNvSpPr/>
            <p:nvPr/>
          </p:nvSpPr>
          <p:spPr>
            <a:xfrm>
              <a:off x="6127723" y="908465"/>
              <a:ext cx="292169" cy="53592"/>
            </a:xfrm>
            <a:custGeom>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4" name="Google Shape;6782;p88">
              <a:extLst>
                <a:ext uri="{FF2B5EF4-FFF2-40B4-BE49-F238E27FC236}">
                  <a16:creationId xmlns:a16="http://schemas.microsoft.com/office/drawing/2014/main" id="{7A78AA5A-0821-468F-BDEF-948583F14680}"/>
                </a:ext>
              </a:extLst>
            </p:cNvPr>
            <p:cNvSpPr/>
            <p:nvPr/>
          </p:nvSpPr>
          <p:spPr>
            <a:xfrm>
              <a:off x="6127723" y="1305296"/>
              <a:ext cx="292169" cy="53592"/>
            </a:xfrm>
            <a:custGeom>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5" name="Google Shape;6827;p88">
            <a:extLst>
              <a:ext uri="{FF2B5EF4-FFF2-40B4-BE49-F238E27FC236}">
                <a16:creationId xmlns:a16="http://schemas.microsoft.com/office/drawing/2014/main" id="{7FD5F61F-462F-4D89-9AE9-49E701689B41}"/>
              </a:ext>
            </a:extLst>
          </p:cNvPr>
          <p:cNvGrpSpPr/>
          <p:nvPr/>
        </p:nvGrpSpPr>
        <p:grpSpPr>
          <a:xfrm>
            <a:off x="8926592" y="1221808"/>
            <a:ext cx="607037" cy="598920"/>
            <a:chOff x="6694944" y="916356"/>
            <a:chExt cx="455278" cy="449190"/>
          </a:xfrm>
          <a:solidFill>
            <a:srgbClr val="014F31"/>
          </a:solidFill>
        </p:grpSpPr>
        <p:sp>
          <p:nvSpPr>
            <p:cNvPr id="66" name="Google Shape;6828;p88">
              <a:extLst>
                <a:ext uri="{FF2B5EF4-FFF2-40B4-BE49-F238E27FC236}">
                  <a16:creationId xmlns:a16="http://schemas.microsoft.com/office/drawing/2014/main" id="{7B4B1B30-7347-44C9-AB6C-20D1F5B76A8E}"/>
                </a:ext>
              </a:extLst>
            </p:cNvPr>
            <p:cNvSpPr/>
            <p:nvPr/>
          </p:nvSpPr>
          <p:spPr>
            <a:xfrm>
              <a:off x="6987067" y="968669"/>
              <a:ext cx="130283" cy="131518"/>
            </a:xfrm>
            <a:custGeom>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6829;p88">
              <a:extLst>
                <a:ext uri="{FF2B5EF4-FFF2-40B4-BE49-F238E27FC236}">
                  <a16:creationId xmlns:a16="http://schemas.microsoft.com/office/drawing/2014/main" id="{A5187A01-8883-4FB5-8E01-FBFDCAF41ACC}"/>
                </a:ext>
              </a:extLst>
            </p:cNvPr>
            <p:cNvSpPr/>
            <p:nvPr/>
          </p:nvSpPr>
          <p:spPr>
            <a:xfrm>
              <a:off x="6803273" y="1234028"/>
              <a:ext cx="131481" cy="131518"/>
            </a:xfrm>
            <a:custGeom>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8" name="Google Shape;6830;p88">
              <a:extLst>
                <a:ext uri="{FF2B5EF4-FFF2-40B4-BE49-F238E27FC236}">
                  <a16:creationId xmlns:a16="http://schemas.microsoft.com/office/drawing/2014/main" id="{08B4CFE0-588D-4788-8402-3865E82E4C03}"/>
                </a:ext>
              </a:extLst>
            </p:cNvPr>
            <p:cNvSpPr/>
            <p:nvPr/>
          </p:nvSpPr>
          <p:spPr>
            <a:xfrm>
              <a:off x="6694944" y="916356"/>
              <a:ext cx="318942" cy="237378"/>
            </a:xfrm>
            <a:custGeom>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6831;p88">
              <a:extLst>
                <a:ext uri="{FF2B5EF4-FFF2-40B4-BE49-F238E27FC236}">
                  <a16:creationId xmlns:a16="http://schemas.microsoft.com/office/drawing/2014/main" id="{FC37AB7C-0A98-42F0-ADCA-35CF4D35BE30}"/>
                </a:ext>
              </a:extLst>
            </p:cNvPr>
            <p:cNvSpPr/>
            <p:nvPr/>
          </p:nvSpPr>
          <p:spPr>
            <a:xfrm>
              <a:off x="6775265" y="995443"/>
              <a:ext cx="161921" cy="80787"/>
            </a:xfrm>
            <a:custGeom>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6832;p88">
              <a:extLst>
                <a:ext uri="{FF2B5EF4-FFF2-40B4-BE49-F238E27FC236}">
                  <a16:creationId xmlns:a16="http://schemas.microsoft.com/office/drawing/2014/main" id="{37C3A44F-1FF1-41C1-8661-C118972E4EA1}"/>
                </a:ext>
              </a:extLst>
            </p:cNvPr>
            <p:cNvSpPr/>
            <p:nvPr/>
          </p:nvSpPr>
          <p:spPr>
            <a:xfrm>
              <a:off x="6775265" y="1091610"/>
              <a:ext cx="161921" cy="114482"/>
            </a:xfrm>
            <a:custGeom>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6833;p88">
              <a:extLst>
                <a:ext uri="{FF2B5EF4-FFF2-40B4-BE49-F238E27FC236}">
                  <a16:creationId xmlns:a16="http://schemas.microsoft.com/office/drawing/2014/main" id="{EB2ABE84-31EB-43B0-BC75-A41E07FE641F}"/>
                </a:ext>
              </a:extLst>
            </p:cNvPr>
            <p:cNvSpPr/>
            <p:nvPr/>
          </p:nvSpPr>
          <p:spPr>
            <a:xfrm>
              <a:off x="6988301" y="1153698"/>
              <a:ext cx="161921" cy="80750"/>
            </a:xfrm>
            <a:custGeom>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2" name="Google Shape;6834;p88">
              <a:extLst>
                <a:ext uri="{FF2B5EF4-FFF2-40B4-BE49-F238E27FC236}">
                  <a16:creationId xmlns:a16="http://schemas.microsoft.com/office/drawing/2014/main" id="{7C5E352F-4629-4ADD-9D0E-028C61179803}"/>
                </a:ext>
              </a:extLst>
            </p:cNvPr>
            <p:cNvSpPr/>
            <p:nvPr/>
          </p:nvSpPr>
          <p:spPr>
            <a:xfrm>
              <a:off x="6987067" y="1249865"/>
              <a:ext cx="158291" cy="115680"/>
            </a:xfrm>
            <a:custGeom>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3" name="Google Shape;6873;p88">
            <a:extLst>
              <a:ext uri="{FF2B5EF4-FFF2-40B4-BE49-F238E27FC236}">
                <a16:creationId xmlns:a16="http://schemas.microsoft.com/office/drawing/2014/main" id="{7DF88EE5-2731-4025-90A3-692FA7E5B2DA}"/>
              </a:ext>
            </a:extLst>
          </p:cNvPr>
          <p:cNvGrpSpPr/>
          <p:nvPr/>
        </p:nvGrpSpPr>
        <p:grpSpPr>
          <a:xfrm>
            <a:off x="5860160" y="1222518"/>
            <a:ext cx="581033" cy="600564"/>
            <a:chOff x="4395118" y="916887"/>
            <a:chExt cx="435775" cy="450423"/>
          </a:xfrm>
          <a:solidFill>
            <a:srgbClr val="014F31"/>
          </a:solidFill>
        </p:grpSpPr>
        <p:sp>
          <p:nvSpPr>
            <p:cNvPr id="74" name="Google Shape;6874;p88">
              <a:extLst>
                <a:ext uri="{FF2B5EF4-FFF2-40B4-BE49-F238E27FC236}">
                  <a16:creationId xmlns:a16="http://schemas.microsoft.com/office/drawing/2014/main" id="{893F5226-69A4-4FBF-9A1C-152A735602FA}"/>
                </a:ext>
              </a:extLst>
            </p:cNvPr>
            <p:cNvSpPr/>
            <p:nvPr/>
          </p:nvSpPr>
          <p:spPr>
            <a:xfrm>
              <a:off x="4565544" y="916887"/>
              <a:ext cx="265349" cy="264654"/>
            </a:xfrm>
            <a:custGeom>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cxnLst>
                <a:cxn ang="3cd4">
                  <a:pos x="hc" y="t"/>
                </a:cxn>
                <a:cxn ang="0">
                  <a:pos x="r" y="vc"/>
                </a:cxn>
                <a:cxn ang="cd4">
                  <a:pos x="hc" y="b"/>
                </a:cxn>
                <a:cxn ang="cd2">
                  <a:pos x="l" y="vc"/>
                </a:cxn>
              </a:cxnLst>
              <a:rect l="f80" t="f83" r="f81" b="f82"/>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5" name="Google Shape;6875;p88">
              <a:extLst>
                <a:ext uri="{FF2B5EF4-FFF2-40B4-BE49-F238E27FC236}">
                  <a16:creationId xmlns:a16="http://schemas.microsoft.com/office/drawing/2014/main" id="{488B1FAD-AAAF-464F-9F03-281017AE30C0}"/>
                </a:ext>
              </a:extLst>
            </p:cNvPr>
            <p:cNvSpPr/>
            <p:nvPr/>
          </p:nvSpPr>
          <p:spPr>
            <a:xfrm>
              <a:off x="4673845" y="997217"/>
              <a:ext cx="51197" cy="104744"/>
            </a:xfrm>
            <a:custGeom>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6876;p88">
              <a:extLst>
                <a:ext uri="{FF2B5EF4-FFF2-40B4-BE49-F238E27FC236}">
                  <a16:creationId xmlns:a16="http://schemas.microsoft.com/office/drawing/2014/main" id="{40089412-6BF1-481D-BAE6-F842AE98CA09}"/>
                </a:ext>
              </a:extLst>
            </p:cNvPr>
            <p:cNvSpPr/>
            <p:nvPr/>
          </p:nvSpPr>
          <p:spPr>
            <a:xfrm>
              <a:off x="4446233" y="1127455"/>
              <a:ext cx="107140" cy="107176"/>
            </a:xfrm>
            <a:custGeom>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6877;p88">
              <a:extLst>
                <a:ext uri="{FF2B5EF4-FFF2-40B4-BE49-F238E27FC236}">
                  <a16:creationId xmlns:a16="http://schemas.microsoft.com/office/drawing/2014/main" id="{5DF46F1B-1760-4C68-8FB8-23E2C66A8E50}"/>
                </a:ext>
              </a:extLst>
            </p:cNvPr>
            <p:cNvSpPr/>
            <p:nvPr/>
          </p:nvSpPr>
          <p:spPr>
            <a:xfrm>
              <a:off x="4395118" y="1260134"/>
              <a:ext cx="211839" cy="107176"/>
            </a:xfrm>
            <a:custGeom>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8" name="Google Shape;6884;p88">
            <a:extLst>
              <a:ext uri="{FF2B5EF4-FFF2-40B4-BE49-F238E27FC236}">
                <a16:creationId xmlns:a16="http://schemas.microsoft.com/office/drawing/2014/main" id="{7045D91B-40EC-4ADA-811C-0E9D0FF4A6D0}"/>
              </a:ext>
            </a:extLst>
          </p:cNvPr>
          <p:cNvGrpSpPr/>
          <p:nvPr/>
        </p:nvGrpSpPr>
        <p:grpSpPr>
          <a:xfrm>
            <a:off x="9993553" y="1221808"/>
            <a:ext cx="571353" cy="601381"/>
            <a:chOff x="7495163" y="916356"/>
            <a:chExt cx="428515" cy="451036"/>
          </a:xfrm>
          <a:solidFill>
            <a:srgbClr val="014F31"/>
          </a:solidFill>
        </p:grpSpPr>
        <p:sp>
          <p:nvSpPr>
            <p:cNvPr id="79" name="Google Shape;6885;p88">
              <a:extLst>
                <a:ext uri="{FF2B5EF4-FFF2-40B4-BE49-F238E27FC236}">
                  <a16:creationId xmlns:a16="http://schemas.microsoft.com/office/drawing/2014/main" id="{BA1DBF82-AB2B-4EB6-A689-7A8C609C1415}"/>
                </a:ext>
              </a:extLst>
            </p:cNvPr>
            <p:cNvSpPr/>
            <p:nvPr/>
          </p:nvSpPr>
          <p:spPr>
            <a:xfrm>
              <a:off x="7814069" y="1246848"/>
              <a:ext cx="51151" cy="52395"/>
            </a:xfrm>
            <a:custGeom>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6886;p88">
              <a:extLst>
                <a:ext uri="{FF2B5EF4-FFF2-40B4-BE49-F238E27FC236}">
                  <a16:creationId xmlns:a16="http://schemas.microsoft.com/office/drawing/2014/main" id="{25584518-6E5B-408C-8968-5F0ACD01E3BA}"/>
                </a:ext>
              </a:extLst>
            </p:cNvPr>
            <p:cNvSpPr/>
            <p:nvPr/>
          </p:nvSpPr>
          <p:spPr>
            <a:xfrm>
              <a:off x="7680191" y="916978"/>
              <a:ext cx="26810" cy="159489"/>
            </a:xfrm>
            <a:custGeom>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6887;p88">
              <a:extLst>
                <a:ext uri="{FF2B5EF4-FFF2-40B4-BE49-F238E27FC236}">
                  <a16:creationId xmlns:a16="http://schemas.microsoft.com/office/drawing/2014/main" id="{1157E787-692B-4E92-8330-F6F54F488E66}"/>
                </a:ext>
              </a:extLst>
            </p:cNvPr>
            <p:cNvSpPr/>
            <p:nvPr/>
          </p:nvSpPr>
          <p:spPr>
            <a:xfrm>
              <a:off x="7653418" y="1103013"/>
              <a:ext cx="79123" cy="79360"/>
            </a:xfrm>
            <a:custGeom>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6888;p88">
              <a:extLst>
                <a:ext uri="{FF2B5EF4-FFF2-40B4-BE49-F238E27FC236}">
                  <a16:creationId xmlns:a16="http://schemas.microsoft.com/office/drawing/2014/main" id="{D153A01F-53EB-45BE-866E-2943BC625C2C}"/>
                </a:ext>
              </a:extLst>
            </p:cNvPr>
            <p:cNvSpPr/>
            <p:nvPr/>
          </p:nvSpPr>
          <p:spPr>
            <a:xfrm>
              <a:off x="7576727" y="1190868"/>
              <a:ext cx="247116" cy="176524"/>
            </a:xfrm>
            <a:custGeom>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6889;p88">
              <a:extLst>
                <a:ext uri="{FF2B5EF4-FFF2-40B4-BE49-F238E27FC236}">
                  <a16:creationId xmlns:a16="http://schemas.microsoft.com/office/drawing/2014/main" id="{9F445324-6A3B-4F6E-9D78-44260CCFA69D}"/>
                </a:ext>
              </a:extLst>
            </p:cNvPr>
            <p:cNvSpPr/>
            <p:nvPr/>
          </p:nvSpPr>
          <p:spPr>
            <a:xfrm>
              <a:off x="7705731" y="1048451"/>
              <a:ext cx="197236" cy="214234"/>
            </a:xfrm>
            <a:custGeom>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6890;p88">
              <a:extLst>
                <a:ext uri="{FF2B5EF4-FFF2-40B4-BE49-F238E27FC236}">
                  <a16:creationId xmlns:a16="http://schemas.microsoft.com/office/drawing/2014/main" id="{E8CCAED9-E7F3-4DA8-8F64-0A12898B2E1A}"/>
                </a:ext>
              </a:extLst>
            </p:cNvPr>
            <p:cNvSpPr/>
            <p:nvPr/>
          </p:nvSpPr>
          <p:spPr>
            <a:xfrm>
              <a:off x="7734937" y="916356"/>
              <a:ext cx="188741" cy="129698"/>
            </a:xfrm>
            <a:custGeom>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6891;p88">
              <a:extLst>
                <a:ext uri="{FF2B5EF4-FFF2-40B4-BE49-F238E27FC236}">
                  <a16:creationId xmlns:a16="http://schemas.microsoft.com/office/drawing/2014/main" id="{B1E9DAD6-DE4A-4BC6-9C49-B9D740AEE24B}"/>
                </a:ext>
              </a:extLst>
            </p:cNvPr>
            <p:cNvSpPr/>
            <p:nvPr/>
          </p:nvSpPr>
          <p:spPr>
            <a:xfrm>
              <a:off x="7495163" y="944986"/>
              <a:ext cx="158255" cy="306772"/>
            </a:xfrm>
            <a:custGeom>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6" name="Google Shape;6922;p88">
            <a:extLst>
              <a:ext uri="{FF2B5EF4-FFF2-40B4-BE49-F238E27FC236}">
                <a16:creationId xmlns:a16="http://schemas.microsoft.com/office/drawing/2014/main" id="{7F391526-6013-4F98-A0AC-2DB62DEEB5FD}"/>
              </a:ext>
            </a:extLst>
          </p:cNvPr>
          <p:cNvGrpSpPr/>
          <p:nvPr/>
        </p:nvGrpSpPr>
        <p:grpSpPr>
          <a:xfrm>
            <a:off x="6627584" y="1222516"/>
            <a:ext cx="564795" cy="600565"/>
            <a:chOff x="4970687" y="916887"/>
            <a:chExt cx="423596" cy="450424"/>
          </a:xfrm>
          <a:solidFill>
            <a:srgbClr val="014F31"/>
          </a:solidFill>
        </p:grpSpPr>
        <p:sp>
          <p:nvSpPr>
            <p:cNvPr id="87" name="Google Shape;6923;p88">
              <a:extLst>
                <a:ext uri="{FF2B5EF4-FFF2-40B4-BE49-F238E27FC236}">
                  <a16:creationId xmlns:a16="http://schemas.microsoft.com/office/drawing/2014/main" id="{296D5AA8-D015-4A18-8D64-A6ABB79FE49B}"/>
                </a:ext>
              </a:extLst>
            </p:cNvPr>
            <p:cNvSpPr/>
            <p:nvPr/>
          </p:nvSpPr>
          <p:spPr>
            <a:xfrm>
              <a:off x="5051008" y="1206587"/>
              <a:ext cx="130283" cy="53592"/>
            </a:xfrm>
            <a:custGeom>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8" name="Google Shape;6924;p88">
              <a:extLst>
                <a:ext uri="{FF2B5EF4-FFF2-40B4-BE49-F238E27FC236}">
                  <a16:creationId xmlns:a16="http://schemas.microsoft.com/office/drawing/2014/main" id="{03088FF7-B16B-4676-8104-FF4498B29EFA}"/>
                </a:ext>
              </a:extLst>
            </p:cNvPr>
            <p:cNvSpPr/>
            <p:nvPr/>
          </p:nvSpPr>
          <p:spPr>
            <a:xfrm>
              <a:off x="5154472" y="1143301"/>
              <a:ext cx="107140" cy="116878"/>
            </a:xfrm>
            <a:custGeom>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6925;p88">
              <a:extLst>
                <a:ext uri="{FF2B5EF4-FFF2-40B4-BE49-F238E27FC236}">
                  <a16:creationId xmlns:a16="http://schemas.microsoft.com/office/drawing/2014/main" id="{BE11A53B-D28E-4F75-A762-164EEC5073D4}"/>
                </a:ext>
              </a:extLst>
            </p:cNvPr>
            <p:cNvSpPr/>
            <p:nvPr/>
          </p:nvSpPr>
          <p:spPr>
            <a:xfrm>
              <a:off x="4974317" y="996019"/>
              <a:ext cx="194803" cy="264151"/>
            </a:xfrm>
            <a:custGeom>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6926;p88">
              <a:extLst>
                <a:ext uri="{FF2B5EF4-FFF2-40B4-BE49-F238E27FC236}">
                  <a16:creationId xmlns:a16="http://schemas.microsoft.com/office/drawing/2014/main" id="{8AFE65F4-B76F-4DBC-B6C7-F5AB09F47B5C}"/>
                </a:ext>
              </a:extLst>
            </p:cNvPr>
            <p:cNvSpPr/>
            <p:nvPr/>
          </p:nvSpPr>
          <p:spPr>
            <a:xfrm>
              <a:off x="5091187" y="1127455"/>
              <a:ext cx="52349" cy="52395"/>
            </a:xfrm>
            <a:custGeom>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6927;p88">
              <a:extLst>
                <a:ext uri="{FF2B5EF4-FFF2-40B4-BE49-F238E27FC236}">
                  <a16:creationId xmlns:a16="http://schemas.microsoft.com/office/drawing/2014/main" id="{D982E9C4-AE5B-428D-9CA0-97969F3A95B3}"/>
                </a:ext>
              </a:extLst>
            </p:cNvPr>
            <p:cNvSpPr/>
            <p:nvPr/>
          </p:nvSpPr>
          <p:spPr>
            <a:xfrm>
              <a:off x="5182444" y="917545"/>
              <a:ext cx="211839" cy="209946"/>
            </a:xfrm>
            <a:custGeom>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6928;p88">
              <a:extLst>
                <a:ext uri="{FF2B5EF4-FFF2-40B4-BE49-F238E27FC236}">
                  <a16:creationId xmlns:a16="http://schemas.microsoft.com/office/drawing/2014/main" id="{4E17E217-C981-4AA9-A3DB-8B714EC0CE43}"/>
                </a:ext>
              </a:extLst>
            </p:cNvPr>
            <p:cNvSpPr/>
            <p:nvPr/>
          </p:nvSpPr>
          <p:spPr>
            <a:xfrm>
              <a:off x="4970687" y="1285710"/>
              <a:ext cx="290934" cy="81601"/>
            </a:xfrm>
            <a:custGeom>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3" name="Google Shape;6929;p88">
              <a:extLst>
                <a:ext uri="{FF2B5EF4-FFF2-40B4-BE49-F238E27FC236}">
                  <a16:creationId xmlns:a16="http://schemas.microsoft.com/office/drawing/2014/main" id="{B67691FD-FDA5-4A17-B8BD-7340F13EBFFA}"/>
                </a:ext>
              </a:extLst>
            </p:cNvPr>
            <p:cNvSpPr/>
            <p:nvPr/>
          </p:nvSpPr>
          <p:spPr>
            <a:xfrm>
              <a:off x="4971885" y="916887"/>
              <a:ext cx="237378" cy="52395"/>
            </a:xfrm>
            <a:custGeom>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4" name="Google Shape;6981;p88">
            <a:extLst>
              <a:ext uri="{FF2B5EF4-FFF2-40B4-BE49-F238E27FC236}">
                <a16:creationId xmlns:a16="http://schemas.microsoft.com/office/drawing/2014/main" id="{8393D30A-8773-4A44-9551-00E9636E80EF}"/>
              </a:ext>
            </a:extLst>
          </p:cNvPr>
          <p:cNvGrpSpPr/>
          <p:nvPr/>
        </p:nvGrpSpPr>
        <p:grpSpPr>
          <a:xfrm>
            <a:off x="7353713" y="1222089"/>
            <a:ext cx="608648" cy="601443"/>
            <a:chOff x="5515285" y="916567"/>
            <a:chExt cx="456486" cy="451082"/>
          </a:xfrm>
          <a:solidFill>
            <a:srgbClr val="014F31"/>
          </a:solidFill>
        </p:grpSpPr>
        <p:sp>
          <p:nvSpPr>
            <p:cNvPr id="95" name="Google Shape;6982;p88">
              <a:extLst>
                <a:ext uri="{FF2B5EF4-FFF2-40B4-BE49-F238E27FC236}">
                  <a16:creationId xmlns:a16="http://schemas.microsoft.com/office/drawing/2014/main" id="{B60A9606-11ED-4A7F-8829-1C9DAF6815E0}"/>
                </a:ext>
              </a:extLst>
            </p:cNvPr>
            <p:cNvSpPr/>
            <p:nvPr/>
          </p:nvSpPr>
          <p:spPr>
            <a:xfrm>
              <a:off x="5722223" y="916567"/>
              <a:ext cx="249548" cy="249548"/>
            </a:xfrm>
            <a:custGeom>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6983;p88">
              <a:extLst>
                <a:ext uri="{FF2B5EF4-FFF2-40B4-BE49-F238E27FC236}">
                  <a16:creationId xmlns:a16="http://schemas.microsoft.com/office/drawing/2014/main" id="{14D03360-4F43-4BF1-BAEA-F75238265EA6}"/>
                </a:ext>
              </a:extLst>
            </p:cNvPr>
            <p:cNvSpPr/>
            <p:nvPr/>
          </p:nvSpPr>
          <p:spPr>
            <a:xfrm>
              <a:off x="5561536" y="1010997"/>
              <a:ext cx="118113" cy="113742"/>
            </a:xfrm>
            <a:custGeom>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6984;p88">
              <a:extLst>
                <a:ext uri="{FF2B5EF4-FFF2-40B4-BE49-F238E27FC236}">
                  <a16:creationId xmlns:a16="http://schemas.microsoft.com/office/drawing/2014/main" id="{8B1A8BA4-D299-4481-942C-A2F6445119DF}"/>
                </a:ext>
              </a:extLst>
            </p:cNvPr>
            <p:cNvSpPr/>
            <p:nvPr/>
          </p:nvSpPr>
          <p:spPr>
            <a:xfrm>
              <a:off x="5759933" y="1210546"/>
              <a:ext cx="119347" cy="115022"/>
            </a:xfrm>
            <a:custGeom>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6985;p88">
              <a:extLst>
                <a:ext uri="{FF2B5EF4-FFF2-40B4-BE49-F238E27FC236}">
                  <a16:creationId xmlns:a16="http://schemas.microsoft.com/office/drawing/2014/main" id="{F5583903-F1E1-4AD8-9438-61F2DB9F02B6}"/>
                </a:ext>
              </a:extLst>
            </p:cNvPr>
            <p:cNvSpPr/>
            <p:nvPr/>
          </p:nvSpPr>
          <p:spPr>
            <a:xfrm>
              <a:off x="5515285" y="1052876"/>
              <a:ext cx="320140" cy="314773"/>
            </a:xfrm>
            <a:custGeom>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9" name="Google Shape;7015;p88">
            <a:extLst>
              <a:ext uri="{FF2B5EF4-FFF2-40B4-BE49-F238E27FC236}">
                <a16:creationId xmlns:a16="http://schemas.microsoft.com/office/drawing/2014/main" id="{BE75D5ED-7CA9-4A99-AFE8-60DF5C35193B}"/>
              </a:ext>
            </a:extLst>
          </p:cNvPr>
          <p:cNvGrpSpPr/>
          <p:nvPr/>
        </p:nvGrpSpPr>
        <p:grpSpPr>
          <a:xfrm>
            <a:off x="10894407" y="2239465"/>
            <a:ext cx="664804" cy="661855"/>
            <a:chOff x="8170804" y="1679597"/>
            <a:chExt cx="498603" cy="496391"/>
          </a:xfrm>
          <a:solidFill>
            <a:srgbClr val="014F31"/>
          </a:solidFill>
        </p:grpSpPr>
        <p:sp>
          <p:nvSpPr>
            <p:cNvPr id="100" name="Google Shape;7016;p88">
              <a:extLst>
                <a:ext uri="{FF2B5EF4-FFF2-40B4-BE49-F238E27FC236}">
                  <a16:creationId xmlns:a16="http://schemas.microsoft.com/office/drawing/2014/main" id="{6E91C928-486D-4956-8B4A-25188277616A}"/>
                </a:ext>
              </a:extLst>
            </p:cNvPr>
            <p:cNvSpPr/>
            <p:nvPr/>
          </p:nvSpPr>
          <p:spPr>
            <a:xfrm>
              <a:off x="8377769" y="1855683"/>
              <a:ext cx="291638" cy="320305"/>
            </a:xfrm>
            <a:custGeom>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cxnLst>
                <a:cxn ang="3cd4">
                  <a:pos x="hc" y="t"/>
                </a:cxn>
                <a:cxn ang="0">
                  <a:pos x="r" y="vc"/>
                </a:cxn>
                <a:cxn ang="cd4">
                  <a:pos x="hc" y="b"/>
                </a:cxn>
                <a:cxn ang="cd2">
                  <a:pos x="l" y="vc"/>
                </a:cxn>
              </a:cxnLst>
              <a:rect l="f80" t="f83" r="f81" b="f82"/>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1" name="Google Shape;7017;p88">
              <a:extLst>
                <a:ext uri="{FF2B5EF4-FFF2-40B4-BE49-F238E27FC236}">
                  <a16:creationId xmlns:a16="http://schemas.microsoft.com/office/drawing/2014/main" id="{52A14DB8-843E-420A-81C0-B628A9DD07D3}"/>
                </a:ext>
              </a:extLst>
            </p:cNvPr>
            <p:cNvSpPr/>
            <p:nvPr/>
          </p:nvSpPr>
          <p:spPr>
            <a:xfrm>
              <a:off x="8170804" y="1679597"/>
              <a:ext cx="321247" cy="349913"/>
            </a:xfrm>
            <a:custGeom>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02" name="Google Shape;6799;p88">
            <a:extLst>
              <a:ext uri="{FF2B5EF4-FFF2-40B4-BE49-F238E27FC236}">
                <a16:creationId xmlns:a16="http://schemas.microsoft.com/office/drawing/2014/main" id="{9A532A13-1CBE-4AA8-89EA-372ACB616709}"/>
              </a:ext>
            </a:extLst>
          </p:cNvPr>
          <p:cNvSpPr/>
          <p:nvPr/>
        </p:nvSpPr>
        <p:spPr>
          <a:xfrm>
            <a:off x="5795467" y="2277209"/>
            <a:ext cx="593616" cy="595200"/>
          </a:xfrm>
          <a:custGeom>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03" name="Google Shape;6862;p88">
            <a:extLst>
              <a:ext uri="{FF2B5EF4-FFF2-40B4-BE49-F238E27FC236}">
                <a16:creationId xmlns:a16="http://schemas.microsoft.com/office/drawing/2014/main" id="{0246E954-4473-489E-B4F8-BB0A9843F485}"/>
              </a:ext>
            </a:extLst>
          </p:cNvPr>
          <p:cNvGrpSpPr/>
          <p:nvPr/>
        </p:nvGrpSpPr>
        <p:grpSpPr>
          <a:xfrm>
            <a:off x="6543580" y="2275187"/>
            <a:ext cx="614440" cy="598967"/>
            <a:chOff x="4907685" y="1706389"/>
            <a:chExt cx="460830" cy="449225"/>
          </a:xfrm>
          <a:solidFill>
            <a:srgbClr val="014F31"/>
          </a:solidFill>
        </p:grpSpPr>
        <p:sp>
          <p:nvSpPr>
            <p:cNvPr id="104" name="Google Shape;6863;p88">
              <a:extLst>
                <a:ext uri="{FF2B5EF4-FFF2-40B4-BE49-F238E27FC236}">
                  <a16:creationId xmlns:a16="http://schemas.microsoft.com/office/drawing/2014/main" id="{82E134A2-CFD0-4544-8B8A-15E36F3F2FE2}"/>
                </a:ext>
              </a:extLst>
            </p:cNvPr>
            <p:cNvSpPr/>
            <p:nvPr/>
          </p:nvSpPr>
          <p:spPr>
            <a:xfrm>
              <a:off x="4907685" y="1708720"/>
              <a:ext cx="460830" cy="446894"/>
            </a:xfrm>
            <a:custGeom>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6864;p88">
              <a:extLst>
                <a:ext uri="{FF2B5EF4-FFF2-40B4-BE49-F238E27FC236}">
                  <a16:creationId xmlns:a16="http://schemas.microsoft.com/office/drawing/2014/main" id="{E729B574-83B3-4922-911E-85836FE8677C}"/>
                </a:ext>
              </a:extLst>
            </p:cNvPr>
            <p:cNvSpPr/>
            <p:nvPr/>
          </p:nvSpPr>
          <p:spPr>
            <a:xfrm>
              <a:off x="4908901" y="1940000"/>
              <a:ext cx="220196" cy="214783"/>
            </a:xfrm>
            <a:custGeom>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6865;p88">
              <a:extLst>
                <a:ext uri="{FF2B5EF4-FFF2-40B4-BE49-F238E27FC236}">
                  <a16:creationId xmlns:a16="http://schemas.microsoft.com/office/drawing/2014/main" id="{4ACE7363-4317-4150-A77D-5565C9BA3630}"/>
                </a:ext>
              </a:extLst>
            </p:cNvPr>
            <p:cNvSpPr/>
            <p:nvPr/>
          </p:nvSpPr>
          <p:spPr>
            <a:xfrm>
              <a:off x="5166378" y="1706389"/>
              <a:ext cx="197327" cy="195114"/>
            </a:xfrm>
            <a:custGeom>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7" name="Google Shape;6913;p88">
            <a:extLst>
              <a:ext uri="{FF2B5EF4-FFF2-40B4-BE49-F238E27FC236}">
                <a16:creationId xmlns:a16="http://schemas.microsoft.com/office/drawing/2014/main" id="{71C66761-F8B9-4207-B2B1-03E46EBBE688}"/>
              </a:ext>
            </a:extLst>
          </p:cNvPr>
          <p:cNvGrpSpPr/>
          <p:nvPr/>
        </p:nvGrpSpPr>
        <p:grpSpPr>
          <a:xfrm>
            <a:off x="7300498" y="2275467"/>
            <a:ext cx="600028" cy="598407"/>
            <a:chOff x="5475372" y="1706599"/>
            <a:chExt cx="450021" cy="448805"/>
          </a:xfrm>
          <a:solidFill>
            <a:srgbClr val="014F31"/>
          </a:solidFill>
        </p:grpSpPr>
        <p:sp>
          <p:nvSpPr>
            <p:cNvPr id="108" name="Google Shape;6914;p88">
              <a:extLst>
                <a:ext uri="{FF2B5EF4-FFF2-40B4-BE49-F238E27FC236}">
                  <a16:creationId xmlns:a16="http://schemas.microsoft.com/office/drawing/2014/main" id="{25753E48-3374-455B-93EF-08A935C1A517}"/>
                </a:ext>
              </a:extLst>
            </p:cNvPr>
            <p:cNvSpPr/>
            <p:nvPr/>
          </p:nvSpPr>
          <p:spPr>
            <a:xfrm>
              <a:off x="5475372" y="1706599"/>
              <a:ext cx="450021" cy="448805"/>
            </a:xfrm>
            <a:custGeom>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6915;p88">
              <a:extLst>
                <a:ext uri="{FF2B5EF4-FFF2-40B4-BE49-F238E27FC236}">
                  <a16:creationId xmlns:a16="http://schemas.microsoft.com/office/drawing/2014/main" id="{884F3A8A-6464-4D1B-8ECF-8D0DD1147864}"/>
                </a:ext>
              </a:extLst>
            </p:cNvPr>
            <p:cNvSpPr/>
            <p:nvPr/>
          </p:nvSpPr>
          <p:spPr>
            <a:xfrm>
              <a:off x="5475372" y="1841025"/>
              <a:ext cx="328507" cy="313191"/>
            </a:xfrm>
            <a:custGeom>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0" name="Google Shape;6947;p88">
            <a:extLst>
              <a:ext uri="{FF2B5EF4-FFF2-40B4-BE49-F238E27FC236}">
                <a16:creationId xmlns:a16="http://schemas.microsoft.com/office/drawing/2014/main" id="{1E3F22FE-480E-4608-AD19-2A8447D446F3}"/>
              </a:ext>
            </a:extLst>
          </p:cNvPr>
          <p:cNvGrpSpPr/>
          <p:nvPr/>
        </p:nvGrpSpPr>
        <p:grpSpPr>
          <a:xfrm>
            <a:off x="4197134" y="2301046"/>
            <a:ext cx="595188" cy="596823"/>
            <a:chOff x="3147849" y="1725783"/>
            <a:chExt cx="446391" cy="447617"/>
          </a:xfrm>
          <a:solidFill>
            <a:srgbClr val="014F31"/>
          </a:solidFill>
        </p:grpSpPr>
        <p:sp>
          <p:nvSpPr>
            <p:cNvPr id="111" name="Google Shape;6948;p88">
              <a:extLst>
                <a:ext uri="{FF2B5EF4-FFF2-40B4-BE49-F238E27FC236}">
                  <a16:creationId xmlns:a16="http://schemas.microsoft.com/office/drawing/2014/main" id="{C5BF948E-9A8A-4DCE-BC88-9B25DC4A0643}"/>
                </a:ext>
              </a:extLst>
            </p:cNvPr>
            <p:cNvSpPr/>
            <p:nvPr/>
          </p:nvSpPr>
          <p:spPr>
            <a:xfrm>
              <a:off x="3147849" y="1725783"/>
              <a:ext cx="105896" cy="446400"/>
            </a:xfrm>
            <a:custGeom>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6949;p88">
              <a:extLst>
                <a:ext uri="{FF2B5EF4-FFF2-40B4-BE49-F238E27FC236}">
                  <a16:creationId xmlns:a16="http://schemas.microsoft.com/office/drawing/2014/main" id="{98B6D5B8-568E-4E23-9793-B489C9CD87BF}"/>
                </a:ext>
              </a:extLst>
            </p:cNvPr>
            <p:cNvSpPr/>
            <p:nvPr/>
          </p:nvSpPr>
          <p:spPr>
            <a:xfrm>
              <a:off x="3464286" y="1897828"/>
              <a:ext cx="129954" cy="38532"/>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6950;p88">
              <a:extLst>
                <a:ext uri="{FF2B5EF4-FFF2-40B4-BE49-F238E27FC236}">
                  <a16:creationId xmlns:a16="http://schemas.microsoft.com/office/drawing/2014/main" id="{4C4A778D-333A-487B-BF20-C99567CB10A2}"/>
                </a:ext>
              </a:extLst>
            </p:cNvPr>
            <p:cNvSpPr/>
            <p:nvPr/>
          </p:nvSpPr>
          <p:spPr>
            <a:xfrm>
              <a:off x="3464286" y="1962787"/>
              <a:ext cx="129954" cy="38532"/>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6951;p88">
              <a:extLst>
                <a:ext uri="{FF2B5EF4-FFF2-40B4-BE49-F238E27FC236}">
                  <a16:creationId xmlns:a16="http://schemas.microsoft.com/office/drawing/2014/main" id="{4D5A5C85-84F7-4C79-A4EF-37CCFFD6316E}"/>
                </a:ext>
              </a:extLst>
            </p:cNvPr>
            <p:cNvSpPr/>
            <p:nvPr/>
          </p:nvSpPr>
          <p:spPr>
            <a:xfrm>
              <a:off x="3464286" y="2026566"/>
              <a:ext cx="103491" cy="39758"/>
            </a:xfrm>
            <a:custGeom>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6952;p88">
              <a:extLst>
                <a:ext uri="{FF2B5EF4-FFF2-40B4-BE49-F238E27FC236}">
                  <a16:creationId xmlns:a16="http://schemas.microsoft.com/office/drawing/2014/main" id="{8EFDE7CA-67EE-44C7-B00D-4D5435DB54B6}"/>
                </a:ext>
              </a:extLst>
            </p:cNvPr>
            <p:cNvSpPr/>
            <p:nvPr/>
          </p:nvSpPr>
          <p:spPr>
            <a:xfrm>
              <a:off x="3412540" y="1725783"/>
              <a:ext cx="78254" cy="79433"/>
            </a:xfrm>
            <a:custGeom>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6953;p88">
              <a:extLst>
                <a:ext uri="{FF2B5EF4-FFF2-40B4-BE49-F238E27FC236}">
                  <a16:creationId xmlns:a16="http://schemas.microsoft.com/office/drawing/2014/main" id="{7C0BC099-6CAB-4359-A934-2F8BF56D5A9A}"/>
                </a:ext>
              </a:extLst>
            </p:cNvPr>
            <p:cNvSpPr/>
            <p:nvPr/>
          </p:nvSpPr>
          <p:spPr>
            <a:xfrm>
              <a:off x="3514816" y="1725783"/>
              <a:ext cx="52971" cy="84243"/>
            </a:xfrm>
            <a:custGeom>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6954;p88">
              <a:extLst>
                <a:ext uri="{FF2B5EF4-FFF2-40B4-BE49-F238E27FC236}">
                  <a16:creationId xmlns:a16="http://schemas.microsoft.com/office/drawing/2014/main" id="{D5790728-4D73-40A5-94AA-7FE6AB2C4719}"/>
                </a:ext>
              </a:extLst>
            </p:cNvPr>
            <p:cNvSpPr/>
            <p:nvPr/>
          </p:nvSpPr>
          <p:spPr>
            <a:xfrm>
              <a:off x="3251350" y="1831643"/>
              <a:ext cx="316437" cy="234671"/>
            </a:xfrm>
            <a:custGeom>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6955;p88">
              <a:extLst>
                <a:ext uri="{FF2B5EF4-FFF2-40B4-BE49-F238E27FC236}">
                  <a16:creationId xmlns:a16="http://schemas.microsoft.com/office/drawing/2014/main" id="{F2949D28-4E05-4AB6-BC55-463B14BCE00A}"/>
                </a:ext>
              </a:extLst>
            </p:cNvPr>
            <p:cNvSpPr/>
            <p:nvPr/>
          </p:nvSpPr>
          <p:spPr>
            <a:xfrm>
              <a:off x="3411361" y="1895423"/>
              <a:ext cx="78208" cy="276761"/>
            </a:xfrm>
            <a:custGeom>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cxnLst>
                <a:cxn ang="3cd4">
                  <a:pos x="hc" y="t"/>
                </a:cxn>
                <a:cxn ang="0">
                  <a:pos x="r" y="vc"/>
                </a:cxn>
                <a:cxn ang="cd4">
                  <a:pos x="hc" y="b"/>
                </a:cxn>
                <a:cxn ang="cd2">
                  <a:pos x="l" y="vc"/>
                </a:cxn>
              </a:cxnLst>
              <a:rect l="f47" t="f50" r="f48" b="f49"/>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9" name="Google Shape;6956;p88">
              <a:extLst>
                <a:ext uri="{FF2B5EF4-FFF2-40B4-BE49-F238E27FC236}">
                  <a16:creationId xmlns:a16="http://schemas.microsoft.com/office/drawing/2014/main" id="{C308B8A0-3057-4429-8CB2-F1054B2A1C60}"/>
                </a:ext>
              </a:extLst>
            </p:cNvPr>
            <p:cNvSpPr/>
            <p:nvPr/>
          </p:nvSpPr>
          <p:spPr>
            <a:xfrm>
              <a:off x="3516041" y="2089120"/>
              <a:ext cx="52971" cy="84280"/>
            </a:xfrm>
            <a:custGeom>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0" name="Google Shape;6971;p88">
            <a:extLst>
              <a:ext uri="{FF2B5EF4-FFF2-40B4-BE49-F238E27FC236}">
                <a16:creationId xmlns:a16="http://schemas.microsoft.com/office/drawing/2014/main" id="{6514C3AD-633D-4E22-8FC6-8E60FBCBDF45}"/>
              </a:ext>
            </a:extLst>
          </p:cNvPr>
          <p:cNvGrpSpPr/>
          <p:nvPr/>
        </p:nvGrpSpPr>
        <p:grpSpPr>
          <a:xfrm>
            <a:off x="8143671" y="2266958"/>
            <a:ext cx="593616" cy="593567"/>
            <a:chOff x="6107753" y="1700217"/>
            <a:chExt cx="445212" cy="445175"/>
          </a:xfrm>
          <a:solidFill>
            <a:srgbClr val="014F31"/>
          </a:solidFill>
        </p:grpSpPr>
        <p:sp>
          <p:nvSpPr>
            <p:cNvPr id="121" name="Google Shape;6972;p88">
              <a:extLst>
                <a:ext uri="{FF2B5EF4-FFF2-40B4-BE49-F238E27FC236}">
                  <a16:creationId xmlns:a16="http://schemas.microsoft.com/office/drawing/2014/main" id="{F783840F-72FC-4091-8328-83E3A4D3F006}"/>
                </a:ext>
              </a:extLst>
            </p:cNvPr>
            <p:cNvSpPr/>
            <p:nvPr/>
          </p:nvSpPr>
          <p:spPr>
            <a:xfrm>
              <a:off x="6107753" y="1700217"/>
              <a:ext cx="445212" cy="445175"/>
            </a:xfrm>
            <a:custGeom>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6973;p88">
              <a:extLst>
                <a:ext uri="{FF2B5EF4-FFF2-40B4-BE49-F238E27FC236}">
                  <a16:creationId xmlns:a16="http://schemas.microsoft.com/office/drawing/2014/main" id="{15B384F9-6637-4927-8619-2B765CE7CBF0}"/>
                </a:ext>
              </a:extLst>
            </p:cNvPr>
            <p:cNvSpPr/>
            <p:nvPr/>
          </p:nvSpPr>
          <p:spPr>
            <a:xfrm>
              <a:off x="6211244" y="1804897"/>
              <a:ext cx="239444" cy="235631"/>
            </a:xfrm>
            <a:custGeom>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3" name="Google Shape;7004;p88">
            <a:extLst>
              <a:ext uri="{FF2B5EF4-FFF2-40B4-BE49-F238E27FC236}">
                <a16:creationId xmlns:a16="http://schemas.microsoft.com/office/drawing/2014/main" id="{5E3D2966-5D1D-4AF1-806A-8A8C1C9AC7F2}"/>
              </a:ext>
            </a:extLst>
          </p:cNvPr>
          <p:cNvGrpSpPr/>
          <p:nvPr/>
        </p:nvGrpSpPr>
        <p:grpSpPr>
          <a:xfrm>
            <a:off x="5042040" y="2277271"/>
            <a:ext cx="625705" cy="594799"/>
            <a:chOff x="3781528" y="1707952"/>
            <a:chExt cx="469279" cy="446099"/>
          </a:xfrm>
          <a:solidFill>
            <a:srgbClr val="014F31"/>
          </a:solidFill>
        </p:grpSpPr>
        <p:sp>
          <p:nvSpPr>
            <p:cNvPr id="124" name="Google Shape;7005;p88">
              <a:extLst>
                <a:ext uri="{FF2B5EF4-FFF2-40B4-BE49-F238E27FC236}">
                  <a16:creationId xmlns:a16="http://schemas.microsoft.com/office/drawing/2014/main" id="{7A164E58-8DFD-4B5D-AC84-329935354368}"/>
                </a:ext>
              </a:extLst>
            </p:cNvPr>
            <p:cNvSpPr/>
            <p:nvPr/>
          </p:nvSpPr>
          <p:spPr>
            <a:xfrm>
              <a:off x="3924705" y="1707952"/>
              <a:ext cx="326102" cy="327894"/>
            </a:xfrm>
            <a:custGeom>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7006;p88">
              <a:extLst>
                <a:ext uri="{FF2B5EF4-FFF2-40B4-BE49-F238E27FC236}">
                  <a16:creationId xmlns:a16="http://schemas.microsoft.com/office/drawing/2014/main" id="{93FDE8A2-7643-496F-AC71-9142BAEE6B23}"/>
                </a:ext>
              </a:extLst>
            </p:cNvPr>
            <p:cNvSpPr/>
            <p:nvPr/>
          </p:nvSpPr>
          <p:spPr>
            <a:xfrm>
              <a:off x="3781528" y="1823441"/>
              <a:ext cx="329723" cy="330610"/>
            </a:xfrm>
            <a:custGeom>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6" name="Google Shape;7018;p88">
            <a:extLst>
              <a:ext uri="{FF2B5EF4-FFF2-40B4-BE49-F238E27FC236}">
                <a16:creationId xmlns:a16="http://schemas.microsoft.com/office/drawing/2014/main" id="{8F6865D2-51B4-4175-AFE8-0C9CA182DDDD}"/>
              </a:ext>
            </a:extLst>
          </p:cNvPr>
          <p:cNvGrpSpPr/>
          <p:nvPr/>
        </p:nvGrpSpPr>
        <p:grpSpPr>
          <a:xfrm>
            <a:off x="8973799" y="2276319"/>
            <a:ext cx="595200" cy="593616"/>
            <a:chOff x="6730349" y="1707239"/>
            <a:chExt cx="446400" cy="445212"/>
          </a:xfrm>
          <a:solidFill>
            <a:srgbClr val="014F31"/>
          </a:solidFill>
        </p:grpSpPr>
        <p:sp>
          <p:nvSpPr>
            <p:cNvPr id="127" name="Google Shape;7019;p88">
              <a:extLst>
                <a:ext uri="{FF2B5EF4-FFF2-40B4-BE49-F238E27FC236}">
                  <a16:creationId xmlns:a16="http://schemas.microsoft.com/office/drawing/2014/main" id="{D3B47619-F397-49C8-8490-42EC3B64A30E}"/>
                </a:ext>
              </a:extLst>
            </p:cNvPr>
            <p:cNvSpPr/>
            <p:nvPr/>
          </p:nvSpPr>
          <p:spPr>
            <a:xfrm>
              <a:off x="6809747" y="1786637"/>
              <a:ext cx="287606" cy="285201"/>
            </a:xfrm>
            <a:custGeom>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8" name="Google Shape;7020;p88">
              <a:extLst>
                <a:ext uri="{FF2B5EF4-FFF2-40B4-BE49-F238E27FC236}">
                  <a16:creationId xmlns:a16="http://schemas.microsoft.com/office/drawing/2014/main" id="{BDF51D74-DF30-4554-9E9A-FBA05723DFF2}"/>
                </a:ext>
              </a:extLst>
            </p:cNvPr>
            <p:cNvSpPr/>
            <p:nvPr/>
          </p:nvSpPr>
          <p:spPr>
            <a:xfrm>
              <a:off x="6730349" y="1707239"/>
              <a:ext cx="446400" cy="445212"/>
            </a:xfrm>
            <a:custGeom>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29" name="Google Shape;5917;p86">
            <a:extLst>
              <a:ext uri="{FF2B5EF4-FFF2-40B4-BE49-F238E27FC236}">
                <a16:creationId xmlns:a16="http://schemas.microsoft.com/office/drawing/2014/main" id="{3B2C252B-8C42-47BE-AE24-4A9B2F3E05D6}"/>
              </a:ext>
            </a:extLst>
          </p:cNvPr>
          <p:cNvSpPr/>
          <p:nvPr/>
        </p:nvSpPr>
        <p:spPr>
          <a:xfrm>
            <a:off x="5786372" y="3436134"/>
            <a:ext cx="601381" cy="617561"/>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5955;p86">
            <a:extLst>
              <a:ext uri="{FF2B5EF4-FFF2-40B4-BE49-F238E27FC236}">
                <a16:creationId xmlns:a16="http://schemas.microsoft.com/office/drawing/2014/main" id="{16E4DCE9-C9A3-49AC-8BBF-129CAA878711}"/>
              </a:ext>
            </a:extLst>
          </p:cNvPr>
          <p:cNvSpPr/>
          <p:nvPr/>
        </p:nvSpPr>
        <p:spPr>
          <a:xfrm>
            <a:off x="6505836" y="3532656"/>
            <a:ext cx="612001" cy="521024"/>
          </a:xfrm>
          <a:custGeom>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14F31"/>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31" name="Google Shape;5983;p86">
            <a:extLst>
              <a:ext uri="{FF2B5EF4-FFF2-40B4-BE49-F238E27FC236}">
                <a16:creationId xmlns:a16="http://schemas.microsoft.com/office/drawing/2014/main" id="{02C8316F-7D6C-41D4-9CAC-1289F183FAC3}"/>
              </a:ext>
            </a:extLst>
          </p:cNvPr>
          <p:cNvGrpSpPr/>
          <p:nvPr/>
        </p:nvGrpSpPr>
        <p:grpSpPr>
          <a:xfrm>
            <a:off x="7369114" y="3452311"/>
            <a:ext cx="615049" cy="616012"/>
            <a:chOff x="5526834" y="2589233"/>
            <a:chExt cx="461287" cy="462009"/>
          </a:xfrm>
          <a:solidFill>
            <a:srgbClr val="014F31"/>
          </a:solidFill>
        </p:grpSpPr>
        <p:sp>
          <p:nvSpPr>
            <p:cNvPr id="132" name="Google Shape;5984;p86">
              <a:extLst>
                <a:ext uri="{FF2B5EF4-FFF2-40B4-BE49-F238E27FC236}">
                  <a16:creationId xmlns:a16="http://schemas.microsoft.com/office/drawing/2014/main" id="{C6A109C8-4E9C-4445-9B41-247318FF73DC}"/>
                </a:ext>
              </a:extLst>
            </p:cNvPr>
            <p:cNvSpPr/>
            <p:nvPr/>
          </p:nvSpPr>
          <p:spPr>
            <a:xfrm>
              <a:off x="5526834" y="2589233"/>
              <a:ext cx="368804" cy="370048"/>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5985;p86">
              <a:extLst>
                <a:ext uri="{FF2B5EF4-FFF2-40B4-BE49-F238E27FC236}">
                  <a16:creationId xmlns:a16="http://schemas.microsoft.com/office/drawing/2014/main" id="{11631F48-B6C7-425C-AE9D-C167A2AB6E89}"/>
                </a:ext>
              </a:extLst>
            </p:cNvPr>
            <p:cNvSpPr/>
            <p:nvPr/>
          </p:nvSpPr>
          <p:spPr>
            <a:xfrm>
              <a:off x="5588474" y="2775231"/>
              <a:ext cx="399647" cy="276011"/>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cxnLst>
                <a:cxn ang="3cd4">
                  <a:pos x="hc" y="t"/>
                </a:cxn>
                <a:cxn ang="0">
                  <a:pos x="r" y="vc"/>
                </a:cxn>
                <a:cxn ang="cd4">
                  <a:pos x="hc" y="b"/>
                </a:cxn>
                <a:cxn ang="cd2">
                  <a:pos x="l" y="vc"/>
                </a:cxn>
              </a:cxnLst>
              <a:rect l="f76" t="f79" r="f77" b="f78"/>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4" name="Google Shape;5986;p86">
            <a:extLst>
              <a:ext uri="{FF2B5EF4-FFF2-40B4-BE49-F238E27FC236}">
                <a16:creationId xmlns:a16="http://schemas.microsoft.com/office/drawing/2014/main" id="{6852A7B2-5568-479C-9109-FFD71789470D}"/>
              </a:ext>
            </a:extLst>
          </p:cNvPr>
          <p:cNvGrpSpPr/>
          <p:nvPr/>
        </p:nvGrpSpPr>
        <p:grpSpPr>
          <a:xfrm>
            <a:off x="9805137" y="3428804"/>
            <a:ext cx="621097" cy="619072"/>
            <a:chOff x="7353851" y="2571603"/>
            <a:chExt cx="465823" cy="464304"/>
          </a:xfrm>
          <a:solidFill>
            <a:srgbClr val="014F31"/>
          </a:solidFill>
        </p:grpSpPr>
        <p:sp>
          <p:nvSpPr>
            <p:cNvPr id="135" name="Google Shape;5987;p86">
              <a:extLst>
                <a:ext uri="{FF2B5EF4-FFF2-40B4-BE49-F238E27FC236}">
                  <a16:creationId xmlns:a16="http://schemas.microsoft.com/office/drawing/2014/main" id="{C237BCE3-19B7-4944-A0AA-FA8BE26B495F}"/>
                </a:ext>
              </a:extLst>
            </p:cNvPr>
            <p:cNvSpPr/>
            <p:nvPr/>
          </p:nvSpPr>
          <p:spPr>
            <a:xfrm>
              <a:off x="7635834" y="2856594"/>
              <a:ext cx="183840" cy="179313"/>
            </a:xfrm>
            <a:custGeom>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6" name="Google Shape;5988;p86">
              <a:extLst>
                <a:ext uri="{FF2B5EF4-FFF2-40B4-BE49-F238E27FC236}">
                  <a16:creationId xmlns:a16="http://schemas.microsoft.com/office/drawing/2014/main" id="{D32C4080-F70C-4C43-8AD7-22F6F9796C5B}"/>
                </a:ext>
              </a:extLst>
            </p:cNvPr>
            <p:cNvSpPr/>
            <p:nvPr/>
          </p:nvSpPr>
          <p:spPr>
            <a:xfrm>
              <a:off x="7353851" y="2571603"/>
              <a:ext cx="359670" cy="363227"/>
            </a:xfrm>
            <a:custGeom>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7" name="Google Shape;6005;p86">
            <a:extLst>
              <a:ext uri="{FF2B5EF4-FFF2-40B4-BE49-F238E27FC236}">
                <a16:creationId xmlns:a16="http://schemas.microsoft.com/office/drawing/2014/main" id="{EEE771A4-7ECA-4B23-A3F9-F49898A123B0}"/>
              </a:ext>
            </a:extLst>
          </p:cNvPr>
          <p:cNvGrpSpPr/>
          <p:nvPr/>
        </p:nvGrpSpPr>
        <p:grpSpPr>
          <a:xfrm>
            <a:off x="6535132" y="4660392"/>
            <a:ext cx="541715" cy="545200"/>
            <a:chOff x="4901348" y="3495294"/>
            <a:chExt cx="406286" cy="408900"/>
          </a:xfrm>
          <a:solidFill>
            <a:srgbClr val="014F31"/>
          </a:solidFill>
        </p:grpSpPr>
        <p:sp>
          <p:nvSpPr>
            <p:cNvPr id="138" name="Google Shape;6006;p86">
              <a:extLst>
                <a:ext uri="{FF2B5EF4-FFF2-40B4-BE49-F238E27FC236}">
                  <a16:creationId xmlns:a16="http://schemas.microsoft.com/office/drawing/2014/main" id="{322FA435-9DFF-4D01-9788-543E8E627190}"/>
                </a:ext>
              </a:extLst>
            </p:cNvPr>
            <p:cNvSpPr/>
            <p:nvPr/>
          </p:nvSpPr>
          <p:spPr>
            <a:xfrm>
              <a:off x="4901348" y="3495294"/>
              <a:ext cx="406286" cy="300069"/>
            </a:xfrm>
            <a:custGeom>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9" name="Google Shape;6007;p86">
              <a:extLst>
                <a:ext uri="{FF2B5EF4-FFF2-40B4-BE49-F238E27FC236}">
                  <a16:creationId xmlns:a16="http://schemas.microsoft.com/office/drawing/2014/main" id="{BD8BC35F-7988-426E-9BB5-F9409C38B6A1}"/>
                </a:ext>
              </a:extLst>
            </p:cNvPr>
            <p:cNvSpPr/>
            <p:nvPr/>
          </p:nvSpPr>
          <p:spPr>
            <a:xfrm>
              <a:off x="4979173" y="3822804"/>
              <a:ext cx="249658" cy="81390"/>
            </a:xfrm>
            <a:custGeom>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0" name="Google Shape;6020;p86">
            <a:extLst>
              <a:ext uri="{FF2B5EF4-FFF2-40B4-BE49-F238E27FC236}">
                <a16:creationId xmlns:a16="http://schemas.microsoft.com/office/drawing/2014/main" id="{AF75F566-F9BA-474B-B84E-EACFB8BEA3B2}"/>
              </a:ext>
            </a:extLst>
          </p:cNvPr>
          <p:cNvGrpSpPr/>
          <p:nvPr/>
        </p:nvGrpSpPr>
        <p:grpSpPr>
          <a:xfrm>
            <a:off x="8197755" y="3444020"/>
            <a:ext cx="363893" cy="616000"/>
            <a:chOff x="6148315" y="2583015"/>
            <a:chExt cx="272920" cy="462000"/>
          </a:xfrm>
          <a:solidFill>
            <a:srgbClr val="014F31"/>
          </a:solidFill>
        </p:grpSpPr>
        <p:sp>
          <p:nvSpPr>
            <p:cNvPr id="141" name="Google Shape;6021;p86">
              <a:extLst>
                <a:ext uri="{FF2B5EF4-FFF2-40B4-BE49-F238E27FC236}">
                  <a16:creationId xmlns:a16="http://schemas.microsoft.com/office/drawing/2014/main" id="{E0892DC9-AC49-4870-B229-62E28DB693B9}"/>
                </a:ext>
              </a:extLst>
            </p:cNvPr>
            <p:cNvSpPr/>
            <p:nvPr/>
          </p:nvSpPr>
          <p:spPr>
            <a:xfrm>
              <a:off x="6148315" y="2583015"/>
              <a:ext cx="272920" cy="321832"/>
            </a:xfrm>
            <a:custGeom>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6022;p86">
              <a:extLst>
                <a:ext uri="{FF2B5EF4-FFF2-40B4-BE49-F238E27FC236}">
                  <a16:creationId xmlns:a16="http://schemas.microsoft.com/office/drawing/2014/main" id="{7FDC578B-F6CC-415F-9DAE-64D15C8F8700}"/>
                </a:ext>
              </a:extLst>
            </p:cNvPr>
            <p:cNvSpPr/>
            <p:nvPr/>
          </p:nvSpPr>
          <p:spPr>
            <a:xfrm>
              <a:off x="6209955" y="2934675"/>
              <a:ext cx="151881" cy="110340"/>
            </a:xfrm>
            <a:custGeom>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3" name="Google Shape;6038;p86">
            <a:extLst>
              <a:ext uri="{FF2B5EF4-FFF2-40B4-BE49-F238E27FC236}">
                <a16:creationId xmlns:a16="http://schemas.microsoft.com/office/drawing/2014/main" id="{C2827890-28B7-47B2-8D8D-70B2FC46C39C}"/>
              </a:ext>
            </a:extLst>
          </p:cNvPr>
          <p:cNvGrpSpPr/>
          <p:nvPr/>
        </p:nvGrpSpPr>
        <p:grpSpPr>
          <a:xfrm>
            <a:off x="5061412" y="3472661"/>
            <a:ext cx="605917" cy="616793"/>
            <a:chOff x="3796058" y="2604494"/>
            <a:chExt cx="454438" cy="462595"/>
          </a:xfrm>
          <a:solidFill>
            <a:srgbClr val="014F31"/>
          </a:solidFill>
        </p:grpSpPr>
        <p:sp>
          <p:nvSpPr>
            <p:cNvPr id="144" name="Google Shape;6039;p86">
              <a:extLst>
                <a:ext uri="{FF2B5EF4-FFF2-40B4-BE49-F238E27FC236}">
                  <a16:creationId xmlns:a16="http://schemas.microsoft.com/office/drawing/2014/main" id="{FAAEDE71-A290-4CC8-8C06-8AF1D42439BC}"/>
                </a:ext>
              </a:extLst>
            </p:cNvPr>
            <p:cNvSpPr/>
            <p:nvPr/>
          </p:nvSpPr>
          <p:spPr>
            <a:xfrm>
              <a:off x="3796058" y="2604494"/>
              <a:ext cx="138184" cy="224658"/>
            </a:xfrm>
            <a:custGeom>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cxnLst>
                <a:cxn ang="3cd4">
                  <a:pos x="hc" y="t"/>
                </a:cxn>
                <a:cxn ang="0">
                  <a:pos x="r" y="vc"/>
                </a:cxn>
                <a:cxn ang="cd4">
                  <a:pos x="hc" y="b"/>
                </a:cxn>
                <a:cxn ang="cd2">
                  <a:pos x="l" y="vc"/>
                </a:cxn>
              </a:cxnLst>
              <a:rect l="f43" t="f46" r="f44" b="f45"/>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5" name="Google Shape;6040;p86">
              <a:extLst>
                <a:ext uri="{FF2B5EF4-FFF2-40B4-BE49-F238E27FC236}">
                  <a16:creationId xmlns:a16="http://schemas.microsoft.com/office/drawing/2014/main" id="{E0645D05-BE2A-48D4-8534-CACE7C7C4E82}"/>
                </a:ext>
              </a:extLst>
            </p:cNvPr>
            <p:cNvSpPr/>
            <p:nvPr/>
          </p:nvSpPr>
          <p:spPr>
            <a:xfrm>
              <a:off x="3880567" y="2662495"/>
              <a:ext cx="313977" cy="404594"/>
            </a:xfrm>
            <a:custGeom>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6" name="Google Shape;6041;p86">
              <a:extLst>
                <a:ext uri="{FF2B5EF4-FFF2-40B4-BE49-F238E27FC236}">
                  <a16:creationId xmlns:a16="http://schemas.microsoft.com/office/drawing/2014/main" id="{A6627F22-EBB2-45B4-BDDE-4E61741A6B03}"/>
                </a:ext>
              </a:extLst>
            </p:cNvPr>
            <p:cNvSpPr/>
            <p:nvPr/>
          </p:nvSpPr>
          <p:spPr>
            <a:xfrm>
              <a:off x="4156853" y="2753285"/>
              <a:ext cx="93643" cy="104470"/>
            </a:xfrm>
            <a:custGeom>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7" name="Google Shape;6048;p86">
            <a:extLst>
              <a:ext uri="{FF2B5EF4-FFF2-40B4-BE49-F238E27FC236}">
                <a16:creationId xmlns:a16="http://schemas.microsoft.com/office/drawing/2014/main" id="{0AB0ECC7-CEBF-4B0A-9B2F-89FFE5E9A53C}"/>
              </a:ext>
            </a:extLst>
          </p:cNvPr>
          <p:cNvGrpSpPr/>
          <p:nvPr/>
        </p:nvGrpSpPr>
        <p:grpSpPr>
          <a:xfrm>
            <a:off x="8940383" y="3435035"/>
            <a:ext cx="608964" cy="619072"/>
            <a:chOff x="6705286" y="2576276"/>
            <a:chExt cx="456723" cy="464304"/>
          </a:xfrm>
          <a:solidFill>
            <a:srgbClr val="014F31"/>
          </a:solidFill>
        </p:grpSpPr>
        <p:sp>
          <p:nvSpPr>
            <p:cNvPr id="148" name="Google Shape;6049;p86">
              <a:extLst>
                <a:ext uri="{FF2B5EF4-FFF2-40B4-BE49-F238E27FC236}">
                  <a16:creationId xmlns:a16="http://schemas.microsoft.com/office/drawing/2014/main" id="{BFDB675A-B298-436B-8484-68FF24FDE3CF}"/>
                </a:ext>
              </a:extLst>
            </p:cNvPr>
            <p:cNvSpPr/>
            <p:nvPr/>
          </p:nvSpPr>
          <p:spPr>
            <a:xfrm>
              <a:off x="6981608" y="2578580"/>
              <a:ext cx="180401" cy="271677"/>
            </a:xfrm>
            <a:custGeom>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6050;p86">
              <a:extLst>
                <a:ext uri="{FF2B5EF4-FFF2-40B4-BE49-F238E27FC236}">
                  <a16:creationId xmlns:a16="http://schemas.microsoft.com/office/drawing/2014/main" id="{8EC0DAE0-373E-4E7E-BF1C-4CE59531C9DC}"/>
                </a:ext>
              </a:extLst>
            </p:cNvPr>
            <p:cNvSpPr/>
            <p:nvPr/>
          </p:nvSpPr>
          <p:spPr>
            <a:xfrm>
              <a:off x="6768087" y="2980797"/>
              <a:ext cx="391637" cy="59783"/>
            </a:xfrm>
            <a:custGeom>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6051;p86">
              <a:extLst>
                <a:ext uri="{FF2B5EF4-FFF2-40B4-BE49-F238E27FC236}">
                  <a16:creationId xmlns:a16="http://schemas.microsoft.com/office/drawing/2014/main" id="{D29AF3BF-2158-437C-82F3-1111A87D1329}"/>
                </a:ext>
              </a:extLst>
            </p:cNvPr>
            <p:cNvSpPr/>
            <p:nvPr/>
          </p:nvSpPr>
          <p:spPr>
            <a:xfrm>
              <a:off x="6705286" y="2576276"/>
              <a:ext cx="397361" cy="431404"/>
            </a:xfrm>
            <a:custGeom>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1" name="Google Shape;5717;p85">
            <a:extLst>
              <a:ext uri="{FF2B5EF4-FFF2-40B4-BE49-F238E27FC236}">
                <a16:creationId xmlns:a16="http://schemas.microsoft.com/office/drawing/2014/main" id="{2AD31A14-3BD6-4F0E-AD06-BF8F1469D4FA}"/>
              </a:ext>
            </a:extLst>
          </p:cNvPr>
          <p:cNvGrpSpPr/>
          <p:nvPr/>
        </p:nvGrpSpPr>
        <p:grpSpPr>
          <a:xfrm>
            <a:off x="7423783" y="4698064"/>
            <a:ext cx="656503" cy="517245"/>
            <a:chOff x="5567836" y="3523548"/>
            <a:chExt cx="492377" cy="387934"/>
          </a:xfrm>
          <a:solidFill>
            <a:srgbClr val="014F31"/>
          </a:solidFill>
        </p:grpSpPr>
        <p:sp>
          <p:nvSpPr>
            <p:cNvPr id="152" name="Google Shape;5718;p85">
              <a:extLst>
                <a:ext uri="{FF2B5EF4-FFF2-40B4-BE49-F238E27FC236}">
                  <a16:creationId xmlns:a16="http://schemas.microsoft.com/office/drawing/2014/main" id="{A43D1ACA-C16F-4BD4-AAA6-611A9C1706F8}"/>
                </a:ext>
              </a:extLst>
            </p:cNvPr>
            <p:cNvSpPr/>
            <p:nvPr/>
          </p:nvSpPr>
          <p:spPr>
            <a:xfrm>
              <a:off x="5691198" y="3523548"/>
              <a:ext cx="110230" cy="139976"/>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3" name="Google Shape;5719;p85">
              <a:extLst>
                <a:ext uri="{FF2B5EF4-FFF2-40B4-BE49-F238E27FC236}">
                  <a16:creationId xmlns:a16="http://schemas.microsoft.com/office/drawing/2014/main" id="{064FF87C-775F-44A9-AB8A-344D15197168}"/>
                </a:ext>
              </a:extLst>
            </p:cNvPr>
            <p:cNvSpPr/>
            <p:nvPr/>
          </p:nvSpPr>
          <p:spPr>
            <a:xfrm>
              <a:off x="5567836" y="3639321"/>
              <a:ext cx="137196" cy="132898"/>
            </a:xfrm>
            <a:custGeom>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4" name="Google Shape;5720;p85">
              <a:extLst>
                <a:ext uri="{FF2B5EF4-FFF2-40B4-BE49-F238E27FC236}">
                  <a16:creationId xmlns:a16="http://schemas.microsoft.com/office/drawing/2014/main" id="{CB927D68-6DEE-45CA-9BD0-FD80A9A9E718}"/>
                </a:ext>
              </a:extLst>
            </p:cNvPr>
            <p:cNvSpPr/>
            <p:nvPr/>
          </p:nvSpPr>
          <p:spPr>
            <a:xfrm>
              <a:off x="5828952" y="3523548"/>
              <a:ext cx="110230" cy="139976"/>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5" name="Google Shape;5721;p85">
              <a:extLst>
                <a:ext uri="{FF2B5EF4-FFF2-40B4-BE49-F238E27FC236}">
                  <a16:creationId xmlns:a16="http://schemas.microsoft.com/office/drawing/2014/main" id="{8AE14D44-B3D8-47B8-9703-A72953A629CC}"/>
                </a:ext>
              </a:extLst>
            </p:cNvPr>
            <p:cNvSpPr/>
            <p:nvPr/>
          </p:nvSpPr>
          <p:spPr>
            <a:xfrm>
              <a:off x="5925138" y="3638827"/>
              <a:ext cx="135075" cy="132926"/>
            </a:xfrm>
            <a:custGeom>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6" name="Google Shape;5722;p85">
              <a:extLst>
                <a:ext uri="{FF2B5EF4-FFF2-40B4-BE49-F238E27FC236}">
                  <a16:creationId xmlns:a16="http://schemas.microsoft.com/office/drawing/2014/main" id="{31533B16-2423-4E42-9FDC-890D46AB3CB5}"/>
                </a:ext>
              </a:extLst>
            </p:cNvPr>
            <p:cNvSpPr/>
            <p:nvPr/>
          </p:nvSpPr>
          <p:spPr>
            <a:xfrm>
              <a:off x="5663656" y="3691039"/>
              <a:ext cx="303105" cy="220443"/>
            </a:xfrm>
            <a:custGeom>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grpSp>
        <p:nvGrpSpPr>
          <p:cNvPr id="157" name="Google Shape;5723;p85">
            <a:extLst>
              <a:ext uri="{FF2B5EF4-FFF2-40B4-BE49-F238E27FC236}">
                <a16:creationId xmlns:a16="http://schemas.microsoft.com/office/drawing/2014/main" id="{41B54813-A642-4C97-A499-75D5A0DEB585}"/>
              </a:ext>
            </a:extLst>
          </p:cNvPr>
          <p:cNvGrpSpPr/>
          <p:nvPr/>
        </p:nvGrpSpPr>
        <p:grpSpPr>
          <a:xfrm>
            <a:off x="4103926" y="3461127"/>
            <a:ext cx="741956" cy="609831"/>
            <a:chOff x="3077943" y="2595844"/>
            <a:chExt cx="556467" cy="457373"/>
          </a:xfrm>
          <a:solidFill>
            <a:srgbClr val="014F31"/>
          </a:solidFill>
        </p:grpSpPr>
        <p:sp>
          <p:nvSpPr>
            <p:cNvPr id="158" name="Google Shape;5724;p85">
              <a:extLst>
                <a:ext uri="{FF2B5EF4-FFF2-40B4-BE49-F238E27FC236}">
                  <a16:creationId xmlns:a16="http://schemas.microsoft.com/office/drawing/2014/main" id="{B2EEA975-FCEE-4E60-B986-A011746E06DF}"/>
                </a:ext>
              </a:extLst>
            </p:cNvPr>
            <p:cNvSpPr/>
            <p:nvPr/>
          </p:nvSpPr>
          <p:spPr>
            <a:xfrm>
              <a:off x="3319445" y="2595844"/>
              <a:ext cx="147739" cy="103866"/>
            </a:xfrm>
            <a:custGeom>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9" name="Google Shape;5725;p85">
              <a:extLst>
                <a:ext uri="{FF2B5EF4-FFF2-40B4-BE49-F238E27FC236}">
                  <a16:creationId xmlns:a16="http://schemas.microsoft.com/office/drawing/2014/main" id="{4EA4C353-4C53-49B9-B7CC-30A2BB34EA29}"/>
                </a:ext>
              </a:extLst>
            </p:cNvPr>
            <p:cNvSpPr/>
            <p:nvPr/>
          </p:nvSpPr>
          <p:spPr>
            <a:xfrm>
              <a:off x="3319528" y="2949671"/>
              <a:ext cx="147648" cy="103546"/>
            </a:xfrm>
            <a:custGeom>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0" name="Google Shape;5726;p85">
              <a:extLst>
                <a:ext uri="{FF2B5EF4-FFF2-40B4-BE49-F238E27FC236}">
                  <a16:creationId xmlns:a16="http://schemas.microsoft.com/office/drawing/2014/main" id="{2AB16B9B-DC3A-4893-88AC-F0156B923CE0}"/>
                </a:ext>
              </a:extLst>
            </p:cNvPr>
            <p:cNvSpPr/>
            <p:nvPr/>
          </p:nvSpPr>
          <p:spPr>
            <a:xfrm>
              <a:off x="3239618" y="2710674"/>
              <a:ext cx="281827" cy="227594"/>
            </a:xfrm>
            <a:custGeom>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1" name="Google Shape;5727;p85">
              <a:extLst>
                <a:ext uri="{FF2B5EF4-FFF2-40B4-BE49-F238E27FC236}">
                  <a16:creationId xmlns:a16="http://schemas.microsoft.com/office/drawing/2014/main" id="{DB048868-5D37-4A2B-9A9B-380F7192FB0D}"/>
                </a:ext>
              </a:extLst>
            </p:cNvPr>
            <p:cNvSpPr/>
            <p:nvPr/>
          </p:nvSpPr>
          <p:spPr>
            <a:xfrm>
              <a:off x="3484339" y="2744589"/>
              <a:ext cx="150071" cy="161784"/>
            </a:xfrm>
            <a:custGeom>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2" name="Google Shape;5728;p85">
              <a:extLst>
                <a:ext uri="{FF2B5EF4-FFF2-40B4-BE49-F238E27FC236}">
                  <a16:creationId xmlns:a16="http://schemas.microsoft.com/office/drawing/2014/main" id="{87F51FB3-441A-47A9-BB69-DB5197AC668F}"/>
                </a:ext>
              </a:extLst>
            </p:cNvPr>
            <p:cNvSpPr/>
            <p:nvPr/>
          </p:nvSpPr>
          <p:spPr>
            <a:xfrm>
              <a:off x="3077943" y="2841315"/>
              <a:ext cx="190048" cy="162589"/>
            </a:xfrm>
            <a:custGeom>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3" name="Google Shape;5729;p85">
              <a:extLst>
                <a:ext uri="{FF2B5EF4-FFF2-40B4-BE49-F238E27FC236}">
                  <a16:creationId xmlns:a16="http://schemas.microsoft.com/office/drawing/2014/main" id="{DE2FBAA3-AC3A-4B68-BFE1-3420B252C3E7}"/>
                </a:ext>
              </a:extLst>
            </p:cNvPr>
            <p:cNvSpPr/>
            <p:nvPr/>
          </p:nvSpPr>
          <p:spPr>
            <a:xfrm>
              <a:off x="3077943" y="2646282"/>
              <a:ext cx="190048" cy="162562"/>
            </a:xfrm>
            <a:custGeom>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sp>
        <p:nvSpPr>
          <p:cNvPr id="164" name="Text Placeholder 1">
            <a:extLst>
              <a:ext uri="{FF2B5EF4-FFF2-40B4-BE49-F238E27FC236}">
                <a16:creationId xmlns:a16="http://schemas.microsoft.com/office/drawing/2014/main" id="{FBA346FA-0C08-4693-A35B-F3E48E54ABE6}"/>
              </a:ext>
            </a:extLst>
          </p:cNvPr>
          <p:cNvSpPr txBox="1">
            <a:spLocks noGrp="1"/>
          </p:cNvSpPr>
          <p:nvPr>
            <p:ph type="body" idx="4294967295"/>
          </p:nvPr>
        </p:nvSpPr>
        <p:spPr>
          <a:xfrm>
            <a:off x="1826685" y="163779"/>
            <a:ext cx="8679896" cy="543181"/>
          </a:xfrm>
          <a:prstGeom prst="rect">
            <a:avLst/>
          </a:prstGeom>
        </p:spPr>
        <p:txBody>
          <a:bodyPr anchor="ctr" anchorCtr="1"/>
          <a:lstStyle/>
          <a:p>
            <a:pPr marL="0" indent="0" algn="ctr">
              <a:buNone/>
            </a:pPr>
            <a:r>
              <a:rPr lang="en-US" sz="4800">
                <a:latin typeface="Arial"/>
                <a:cs typeface="Arial" panose="020b0604020202020204" pitchFamily="34" charset="0"/>
              </a:rPr>
              <a:t>Fully Editable Icon Sets: C</a:t>
            </a:r>
          </a:p>
        </p:txBody>
      </p:sp>
    </p:spTree>
    <p:extLst>
      <p:ext uri="{BB962C8B-B14F-4D97-AF65-F5344CB8AC3E}">
        <p14:creationId xmlns:p14="http://schemas.microsoft.com/office/powerpoint/2010/main" val="1070149389"/>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A0AA3995-7C2B-C9E6-8B81-2EE0978F7054}"/>
              </a:ext>
            </a:extLst>
          </p:cNvPr>
          <p:cNvSpPr/>
          <p:nvPr/>
        </p:nvSpPr>
        <p:spPr>
          <a:xfrm>
            <a:off x="4410693" y="24629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695A9116-50CB-904B-19F8-553B37FE670A}"/>
              </a:ext>
            </a:extLst>
          </p:cNvPr>
          <p:cNvSpPr txBox="1"/>
          <p:nvPr/>
        </p:nvSpPr>
        <p:spPr>
          <a:xfrm>
            <a:off x="890906" y="58319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600">
                <a:solidFill>
                  <a:srgbClr val="000000"/>
                </a:solidFill>
              </a:rPr>
              <a:t>You are free to use this presentation for educational, personal and work purposes under Creative Commons Attribution License. But, keep the credits slide or mention Slidesppt in your presentation. Visit </a:t>
            </a:r>
            <a:r>
              <a:rPr lang="en-US" sz="1600" u="sng">
                <a:solidFill>
                  <a:srgbClr val="0067C0"/>
                </a:solidFill>
                <a:hlinkClick r:id="rId2">
                  <a:extLst>
                    <a:ext uri="{A12FA001-AC4F-418D-AE19-62706E023703}">
                      <ahyp:hlinkClr xmlns:ahyp="http://schemas.microsoft.com/office/drawing/2018/hyperlinkcolor" val="tx"/>
                    </a:ext>
                  </a:extLst>
                </a:hlinkClick>
              </a:rPr>
              <a:t>slidesppt.net</a:t>
            </a:r>
            <a:br>
              <a:rPr lang="en" sz="1600">
                <a:solidFill>
                  <a:schemeClr val="tx1">
                    <a:lumMod val="75000"/>
                    <a:lumOff val="25000"/>
                  </a:schemeClr>
                </a:solidFill>
                <a:latin typeface="Barlow" pitchFamily="2" charset="77"/>
                <a:hlinkClick r:id="rId2">
                  <a:extLst>
                    <a:ext uri="{A12FA001-AC4F-418D-AE19-62706E023703}">
                      <ahyp:hlinkClr xmlns:ahyp="http://schemas.microsoft.com/office/drawing/2018/hyperlinkcolor" val="tx"/>
                    </a:ext>
                  </a:extLst>
                </a:hlinkClick>
              </a:rPr>
            </a:br>
            <a:endParaRPr lang="en" sz="16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13042636-748C-4799-474A-F91F98AF3092}"/>
              </a:ext>
            </a:extLst>
          </p:cNvPr>
          <p:cNvGrpSpPr/>
          <p:nvPr/>
        </p:nvGrpSpPr>
        <p:grpSpPr>
          <a:xfrm>
            <a:off x="2673740" y="2524151"/>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7FD5AA69-C7C4-8A61-0352-3AD634DFB942}"/>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14F31"/>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0855654E-FBFC-C50F-00EC-97FCF70AEC03}"/>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BC54A613-008C-B17D-2DD5-A24A68A8D5CC}"/>
              </a:ext>
            </a:extLst>
          </p:cNvPr>
          <p:cNvSpPr/>
          <p:nvPr/>
        </p:nvSpPr>
        <p:spPr>
          <a:xfrm>
            <a:off x="4313417" y="2765672"/>
            <a:ext cx="5059184" cy="1107996"/>
          </a:xfrm>
          <a:prstGeom prst="rect">
            <a:avLst/>
          </a:prstGeom>
        </p:spPr>
        <p:txBody>
          <a:bodyPr wrap="square">
            <a:spAutoFit/>
          </a:bodyPr>
          <a:lstStyle/>
          <a:p>
            <a:r>
              <a:rPr lang="en-US" altLang="ko-KR" sz="6600">
                <a:latin typeface="Bahnschrift" panose="020b0502040204020203" pitchFamily="34" charset="0"/>
                <a:cs typeface="Calibri" pitchFamily="34" charset="0"/>
              </a:rPr>
              <a:t>Slidesppt.net</a:t>
            </a:r>
            <a:endParaRPr lang="ko-KR" altLang="en-US" sz="6600">
              <a:latin typeface="Bahnschrift" panose="020b0502040204020203" pitchFamily="34" charset="0"/>
              <a:cs typeface="Calibri" pitchFamily="34" charset="0"/>
            </a:endParaRPr>
          </a:p>
        </p:txBody>
      </p:sp>
    </p:spTree>
    <p:extLst>
      <p:ext uri="{BB962C8B-B14F-4D97-AF65-F5344CB8AC3E}">
        <p14:creationId xmlns:p14="http://schemas.microsoft.com/office/powerpoint/2010/main" val="228557442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oup 32">
            <a:extLst>
              <a:ext uri="{FF2B5EF4-FFF2-40B4-BE49-F238E27FC236}">
                <a16:creationId xmlns:a16="http://schemas.microsoft.com/office/drawing/2014/main" id="{081364F6-2F2F-350B-0840-8CB5869313E3}"/>
              </a:ext>
            </a:extLst>
          </p:cNvPr>
          <p:cNvGrpSpPr/>
          <p:nvPr/>
        </p:nvGrpSpPr>
        <p:grpSpPr>
          <a:xfrm>
            <a:off x="666876" y="1786395"/>
            <a:ext cx="5962170" cy="4504411"/>
            <a:chOff x="5446575" y="1214013"/>
            <a:chExt cx="5962170" cy="4504411"/>
          </a:xfrm>
        </p:grpSpPr>
        <p:grpSp>
          <p:nvGrpSpPr>
            <p:cNvPr id="3" name="Group 15">
              <a:extLst>
                <a:ext uri="{FF2B5EF4-FFF2-40B4-BE49-F238E27FC236}">
                  <a16:creationId xmlns:a16="http://schemas.microsoft.com/office/drawing/2014/main" id="{378280FB-140F-AA37-B7CD-B7C7359F540D}"/>
                </a:ext>
              </a:extLst>
            </p:cNvPr>
            <p:cNvGrpSpPr/>
            <p:nvPr/>
          </p:nvGrpSpPr>
          <p:grpSpPr>
            <a:xfrm>
              <a:off x="6236028" y="1408709"/>
              <a:ext cx="5148669" cy="892739"/>
              <a:chOff x="6236028" y="1408709"/>
              <a:chExt cx="5148669" cy="892739"/>
            </a:xfrm>
          </p:grpSpPr>
          <p:sp>
            <p:nvSpPr>
              <p:cNvPr id="17" name="TextBox 16">
                <a:extLst>
                  <a:ext uri="{FF2B5EF4-FFF2-40B4-BE49-F238E27FC236}">
                    <a16:creationId xmlns:a16="http://schemas.microsoft.com/office/drawing/2014/main" id="{3BE85B63-2F1D-1909-718C-CE014E3D2B09}"/>
                  </a:ext>
                </a:extLst>
              </p:cNvPr>
              <p:cNvSpPr txBox="1"/>
              <p:nvPr/>
            </p:nvSpPr>
            <p:spPr>
              <a:xfrm>
                <a:off x="6236028" y="1839783"/>
                <a:ext cx="5148669" cy="461665"/>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sp>
            <p:nvSpPr>
              <p:cNvPr id="18" name="TextBox 17">
                <a:extLst>
                  <a:ext uri="{FF2B5EF4-FFF2-40B4-BE49-F238E27FC236}">
                    <a16:creationId xmlns:a16="http://schemas.microsoft.com/office/drawing/2014/main" id="{DCBC48AB-62E1-5E96-4C62-AEEC8E21DB5D}"/>
                  </a:ext>
                </a:extLst>
              </p:cNvPr>
              <p:cNvSpPr txBox="1"/>
              <p:nvPr/>
            </p:nvSpPr>
            <p:spPr>
              <a:xfrm>
                <a:off x="6236028" y="1408709"/>
                <a:ext cx="4661840" cy="507831"/>
              </a:xfrm>
              <a:prstGeom prst="rect">
                <a:avLst/>
              </a:prstGeom>
              <a:noFill/>
            </p:spPr>
            <p:txBody>
              <a:bodyPr wrap="square" lIns="108000" rIns="108000" rtlCol="0">
                <a:spAutoFit/>
              </a:bodyPr>
              <a:lstStyle/>
              <a:p>
                <a:r>
                  <a:rPr lang="en-US" altLang="ko-KR" sz="2700" b="1">
                    <a:solidFill>
                      <a:schemeClr val="bg1"/>
                    </a:solidFill>
                    <a:cs typeface="Arial" panose="020b0604020202020204" pitchFamily="34" charset="0"/>
                  </a:rPr>
                  <a:t>Contents</a:t>
                </a:r>
                <a:endParaRPr lang="ko-KR" altLang="en-US" sz="2700" b="1">
                  <a:solidFill>
                    <a:schemeClr val="bg1"/>
                  </a:solidFill>
                  <a:cs typeface="Arial" panose="020b0604020202020204" pitchFamily="34" charset="0"/>
                </a:endParaRPr>
              </a:p>
            </p:txBody>
          </p:sp>
        </p:grpSp>
        <p:sp>
          <p:nvSpPr>
            <p:cNvPr id="4" name="TextBox 18">
              <a:extLst>
                <a:ext uri="{FF2B5EF4-FFF2-40B4-BE49-F238E27FC236}">
                  <a16:creationId xmlns:a16="http://schemas.microsoft.com/office/drawing/2014/main" id="{E16451B6-EF01-09F7-0F91-DDC253D4E99C}"/>
                </a:ext>
              </a:extLst>
            </p:cNvPr>
            <p:cNvSpPr txBox="1"/>
            <p:nvPr/>
          </p:nvSpPr>
          <p:spPr>
            <a:xfrm>
              <a:off x="5446575" y="1214013"/>
              <a:ext cx="981106" cy="777510"/>
            </a:xfrm>
            <a:prstGeom prst="rect">
              <a:avLst/>
            </a:prstGeom>
            <a:noFill/>
          </p:spPr>
          <p:txBody>
            <a:bodyPr wrap="square" lIns="108000" rIns="108000" rtlCol="0">
              <a:spAutoFit/>
            </a:bodyPr>
            <a:lstStyle/>
            <a:p>
              <a:pPr algn="ctr"/>
              <a:r>
                <a:rPr lang="en-US" altLang="ko-KR" sz="4400" b="1">
                  <a:solidFill>
                    <a:schemeClr val="bg1"/>
                  </a:solidFill>
                  <a:cs typeface="Arial" panose="020b0604020202020204" pitchFamily="34" charset="0"/>
                </a:rPr>
                <a:t>01</a:t>
              </a:r>
              <a:endParaRPr lang="ko-KR" altLang="en-US" sz="4400" b="1">
                <a:solidFill>
                  <a:schemeClr val="bg1"/>
                </a:solidFill>
                <a:cs typeface="Arial" panose="020b0604020202020204" pitchFamily="34" charset="0"/>
              </a:endParaRPr>
            </a:p>
          </p:txBody>
        </p:sp>
        <p:grpSp>
          <p:nvGrpSpPr>
            <p:cNvPr id="5" name="Group 19">
              <a:extLst>
                <a:ext uri="{FF2B5EF4-FFF2-40B4-BE49-F238E27FC236}">
                  <a16:creationId xmlns:a16="http://schemas.microsoft.com/office/drawing/2014/main" id="{701A02FF-91D7-6AB0-B228-E7D35167F5F5}"/>
                </a:ext>
              </a:extLst>
            </p:cNvPr>
            <p:cNvGrpSpPr/>
            <p:nvPr/>
          </p:nvGrpSpPr>
          <p:grpSpPr>
            <a:xfrm>
              <a:off x="6244044" y="2547701"/>
              <a:ext cx="5148669" cy="892739"/>
              <a:chOff x="6244044" y="2547701"/>
              <a:chExt cx="5148669" cy="892739"/>
            </a:xfrm>
          </p:grpSpPr>
          <p:sp>
            <p:nvSpPr>
              <p:cNvPr id="15" name="TextBox 20">
                <a:extLst>
                  <a:ext uri="{FF2B5EF4-FFF2-40B4-BE49-F238E27FC236}">
                    <a16:creationId xmlns:a16="http://schemas.microsoft.com/office/drawing/2014/main" id="{D4DC9485-AB4F-7F14-C07E-3666DEF8735F}"/>
                  </a:ext>
                </a:extLst>
              </p:cNvPr>
              <p:cNvSpPr txBox="1"/>
              <p:nvPr/>
            </p:nvSpPr>
            <p:spPr>
              <a:xfrm>
                <a:off x="6244044" y="2978775"/>
                <a:ext cx="5148669" cy="461665"/>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sp>
            <p:nvSpPr>
              <p:cNvPr id="16" name="TextBox 21">
                <a:extLst>
                  <a:ext uri="{FF2B5EF4-FFF2-40B4-BE49-F238E27FC236}">
                    <a16:creationId xmlns:a16="http://schemas.microsoft.com/office/drawing/2014/main" id="{611E67B8-EE1B-77A3-7446-0085A39ABBB2}"/>
                  </a:ext>
                </a:extLst>
              </p:cNvPr>
              <p:cNvSpPr txBox="1"/>
              <p:nvPr/>
            </p:nvSpPr>
            <p:spPr>
              <a:xfrm>
                <a:off x="6244044" y="2547701"/>
                <a:ext cx="4661840" cy="507831"/>
              </a:xfrm>
              <a:prstGeom prst="rect">
                <a:avLst/>
              </a:prstGeom>
              <a:noFill/>
            </p:spPr>
            <p:txBody>
              <a:bodyPr wrap="square" lIns="108000" rIns="108000" rtlCol="0">
                <a:spAutoFit/>
              </a:bodyPr>
              <a:lstStyle/>
              <a:p>
                <a:r>
                  <a:rPr lang="en-US" altLang="ko-KR" sz="2700" b="1">
                    <a:solidFill>
                      <a:schemeClr val="bg1"/>
                    </a:solidFill>
                    <a:cs typeface="Arial" panose="020b0604020202020204" pitchFamily="34" charset="0"/>
                  </a:rPr>
                  <a:t>Contents</a:t>
                </a:r>
                <a:endParaRPr lang="ko-KR" altLang="en-US" sz="2700" b="1">
                  <a:solidFill>
                    <a:schemeClr val="bg1"/>
                  </a:solidFill>
                  <a:cs typeface="Arial" panose="020b0604020202020204" pitchFamily="34" charset="0"/>
                </a:endParaRPr>
              </a:p>
            </p:txBody>
          </p:sp>
        </p:grpSp>
        <p:sp>
          <p:nvSpPr>
            <p:cNvPr id="6" name="TextBox 22">
              <a:extLst>
                <a:ext uri="{FF2B5EF4-FFF2-40B4-BE49-F238E27FC236}">
                  <a16:creationId xmlns:a16="http://schemas.microsoft.com/office/drawing/2014/main" id="{35765922-6A38-1B8C-16C2-1082D8218F78}"/>
                </a:ext>
              </a:extLst>
            </p:cNvPr>
            <p:cNvSpPr txBox="1"/>
            <p:nvPr/>
          </p:nvSpPr>
          <p:spPr>
            <a:xfrm>
              <a:off x="5454591" y="2353005"/>
              <a:ext cx="981106" cy="777510"/>
            </a:xfrm>
            <a:prstGeom prst="rect">
              <a:avLst/>
            </a:prstGeom>
            <a:noFill/>
          </p:spPr>
          <p:txBody>
            <a:bodyPr wrap="square" lIns="108000" rIns="108000" rtlCol="0">
              <a:spAutoFit/>
            </a:bodyPr>
            <a:lstStyle/>
            <a:p>
              <a:pPr algn="ctr"/>
              <a:r>
                <a:rPr lang="en-US" altLang="ko-KR" sz="4400" b="1">
                  <a:solidFill>
                    <a:schemeClr val="bg1"/>
                  </a:solidFill>
                  <a:cs typeface="Arial" panose="020b0604020202020204" pitchFamily="34" charset="0"/>
                </a:rPr>
                <a:t>02</a:t>
              </a:r>
              <a:endParaRPr lang="ko-KR" altLang="en-US" sz="4400" b="1">
                <a:solidFill>
                  <a:schemeClr val="bg1"/>
                </a:solidFill>
                <a:cs typeface="Arial" panose="020b0604020202020204" pitchFamily="34" charset="0"/>
              </a:endParaRPr>
            </a:p>
          </p:txBody>
        </p:sp>
        <p:grpSp>
          <p:nvGrpSpPr>
            <p:cNvPr id="7" name="Group 23">
              <a:extLst>
                <a:ext uri="{FF2B5EF4-FFF2-40B4-BE49-F238E27FC236}">
                  <a16:creationId xmlns:a16="http://schemas.microsoft.com/office/drawing/2014/main" id="{6612F50A-6287-1385-CFF5-7E886E665DFD}"/>
                </a:ext>
              </a:extLst>
            </p:cNvPr>
            <p:cNvGrpSpPr/>
            <p:nvPr/>
          </p:nvGrpSpPr>
          <p:grpSpPr>
            <a:xfrm>
              <a:off x="6252060" y="3686693"/>
              <a:ext cx="5148669" cy="892739"/>
              <a:chOff x="6252060" y="3686693"/>
              <a:chExt cx="5148669" cy="892739"/>
            </a:xfrm>
          </p:grpSpPr>
          <p:sp>
            <p:nvSpPr>
              <p:cNvPr id="13" name="TextBox 24">
                <a:extLst>
                  <a:ext uri="{FF2B5EF4-FFF2-40B4-BE49-F238E27FC236}">
                    <a16:creationId xmlns:a16="http://schemas.microsoft.com/office/drawing/2014/main" id="{D90CEE9B-6C8B-E361-05FC-3480F10EAC1E}"/>
                  </a:ext>
                </a:extLst>
              </p:cNvPr>
              <p:cNvSpPr txBox="1"/>
              <p:nvPr/>
            </p:nvSpPr>
            <p:spPr>
              <a:xfrm>
                <a:off x="6252060" y="4117767"/>
                <a:ext cx="5148669" cy="461665"/>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sp>
            <p:nvSpPr>
              <p:cNvPr id="14" name="TextBox 25">
                <a:extLst>
                  <a:ext uri="{FF2B5EF4-FFF2-40B4-BE49-F238E27FC236}">
                    <a16:creationId xmlns:a16="http://schemas.microsoft.com/office/drawing/2014/main" id="{F29E3FE2-E378-A921-41CB-437CB3711A4E}"/>
                  </a:ext>
                </a:extLst>
              </p:cNvPr>
              <p:cNvSpPr txBox="1"/>
              <p:nvPr/>
            </p:nvSpPr>
            <p:spPr>
              <a:xfrm>
                <a:off x="6252060" y="3686693"/>
                <a:ext cx="4661840" cy="507831"/>
              </a:xfrm>
              <a:prstGeom prst="rect">
                <a:avLst/>
              </a:prstGeom>
              <a:noFill/>
            </p:spPr>
            <p:txBody>
              <a:bodyPr wrap="square" lIns="108000" rIns="108000" rtlCol="0">
                <a:spAutoFit/>
              </a:bodyPr>
              <a:lstStyle/>
              <a:p>
                <a:r>
                  <a:rPr lang="en-US" altLang="ko-KR" sz="2700" b="1">
                    <a:solidFill>
                      <a:schemeClr val="bg1"/>
                    </a:solidFill>
                    <a:cs typeface="Arial" panose="020b0604020202020204" pitchFamily="34" charset="0"/>
                  </a:rPr>
                  <a:t>Contents</a:t>
                </a:r>
                <a:endParaRPr lang="ko-KR" altLang="en-US" sz="2700" b="1">
                  <a:solidFill>
                    <a:schemeClr val="bg1"/>
                  </a:solidFill>
                  <a:cs typeface="Arial" panose="020b0604020202020204" pitchFamily="34" charset="0"/>
                </a:endParaRPr>
              </a:p>
            </p:txBody>
          </p:sp>
        </p:grpSp>
        <p:sp>
          <p:nvSpPr>
            <p:cNvPr id="8" name="TextBox 26">
              <a:extLst>
                <a:ext uri="{FF2B5EF4-FFF2-40B4-BE49-F238E27FC236}">
                  <a16:creationId xmlns:a16="http://schemas.microsoft.com/office/drawing/2014/main" id="{743A904C-68A9-32D3-64C4-C7ABCE98C734}"/>
                </a:ext>
              </a:extLst>
            </p:cNvPr>
            <p:cNvSpPr txBox="1"/>
            <p:nvPr/>
          </p:nvSpPr>
          <p:spPr>
            <a:xfrm>
              <a:off x="5462607" y="3491997"/>
              <a:ext cx="981106" cy="777510"/>
            </a:xfrm>
            <a:prstGeom prst="rect">
              <a:avLst/>
            </a:prstGeom>
            <a:noFill/>
          </p:spPr>
          <p:txBody>
            <a:bodyPr wrap="square" lIns="108000" rIns="108000" rtlCol="0">
              <a:spAutoFit/>
            </a:bodyPr>
            <a:lstStyle/>
            <a:p>
              <a:pPr algn="ctr"/>
              <a:r>
                <a:rPr lang="en-US" altLang="ko-KR" sz="4400" b="1">
                  <a:solidFill>
                    <a:schemeClr val="bg1"/>
                  </a:solidFill>
                  <a:cs typeface="Arial" panose="020b0604020202020204" pitchFamily="34" charset="0"/>
                </a:rPr>
                <a:t>03</a:t>
              </a:r>
              <a:endParaRPr lang="ko-KR" altLang="en-US" sz="4400" b="1">
                <a:solidFill>
                  <a:schemeClr val="bg1"/>
                </a:solidFill>
                <a:cs typeface="Arial" panose="020b0604020202020204" pitchFamily="34" charset="0"/>
              </a:endParaRPr>
            </a:p>
          </p:txBody>
        </p:sp>
        <p:grpSp>
          <p:nvGrpSpPr>
            <p:cNvPr id="9" name="Group 27">
              <a:extLst>
                <a:ext uri="{FF2B5EF4-FFF2-40B4-BE49-F238E27FC236}">
                  <a16:creationId xmlns:a16="http://schemas.microsoft.com/office/drawing/2014/main" id="{7AEC246B-2347-5125-6D17-85EC285E0934}"/>
                </a:ext>
              </a:extLst>
            </p:cNvPr>
            <p:cNvGrpSpPr/>
            <p:nvPr/>
          </p:nvGrpSpPr>
          <p:grpSpPr>
            <a:xfrm>
              <a:off x="6260076" y="4825685"/>
              <a:ext cx="5148669" cy="892739"/>
              <a:chOff x="6260076" y="4825685"/>
              <a:chExt cx="5148669" cy="892739"/>
            </a:xfrm>
          </p:grpSpPr>
          <p:sp>
            <p:nvSpPr>
              <p:cNvPr id="11" name="TextBox 28">
                <a:extLst>
                  <a:ext uri="{FF2B5EF4-FFF2-40B4-BE49-F238E27FC236}">
                    <a16:creationId xmlns:a16="http://schemas.microsoft.com/office/drawing/2014/main" id="{9C13921D-79A1-3C18-02DE-531A9986D550}"/>
                  </a:ext>
                </a:extLst>
              </p:cNvPr>
              <p:cNvSpPr txBox="1"/>
              <p:nvPr/>
            </p:nvSpPr>
            <p:spPr>
              <a:xfrm>
                <a:off x="6260076" y="5256759"/>
                <a:ext cx="5148669" cy="461665"/>
              </a:xfrm>
              <a:prstGeom prst="rect">
                <a:avLst/>
              </a:prstGeom>
              <a:noFill/>
            </p:spPr>
            <p:txBody>
              <a:bodyPr wrap="square" rtlCol="0">
                <a:spAutoFit/>
              </a:bodyPr>
              <a:lstStyle/>
              <a:p>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sp>
            <p:nvSpPr>
              <p:cNvPr id="12" name="TextBox 29">
                <a:extLst>
                  <a:ext uri="{FF2B5EF4-FFF2-40B4-BE49-F238E27FC236}">
                    <a16:creationId xmlns:a16="http://schemas.microsoft.com/office/drawing/2014/main" id="{3303DA07-6CCE-9C17-DFB0-64D05A8528F6}"/>
                  </a:ext>
                </a:extLst>
              </p:cNvPr>
              <p:cNvSpPr txBox="1"/>
              <p:nvPr/>
            </p:nvSpPr>
            <p:spPr>
              <a:xfrm>
                <a:off x="6260076" y="4825685"/>
                <a:ext cx="4661840" cy="507831"/>
              </a:xfrm>
              <a:prstGeom prst="rect">
                <a:avLst/>
              </a:prstGeom>
              <a:noFill/>
            </p:spPr>
            <p:txBody>
              <a:bodyPr wrap="square" lIns="108000" rIns="108000" rtlCol="0">
                <a:spAutoFit/>
              </a:bodyPr>
              <a:lstStyle/>
              <a:p>
                <a:r>
                  <a:rPr lang="en-US" altLang="ko-KR" sz="2700" b="1">
                    <a:solidFill>
                      <a:schemeClr val="bg1"/>
                    </a:solidFill>
                    <a:cs typeface="Arial" panose="020b0604020202020204" pitchFamily="34" charset="0"/>
                  </a:rPr>
                  <a:t>Contents</a:t>
                </a:r>
                <a:endParaRPr lang="ko-KR" altLang="en-US" sz="2700" b="1">
                  <a:solidFill>
                    <a:schemeClr val="bg1"/>
                  </a:solidFill>
                  <a:cs typeface="Arial" panose="020b0604020202020204" pitchFamily="34" charset="0"/>
                </a:endParaRPr>
              </a:p>
            </p:txBody>
          </p:sp>
        </p:grpSp>
        <p:sp>
          <p:nvSpPr>
            <p:cNvPr id="10" name="TextBox 30">
              <a:extLst>
                <a:ext uri="{FF2B5EF4-FFF2-40B4-BE49-F238E27FC236}">
                  <a16:creationId xmlns:a16="http://schemas.microsoft.com/office/drawing/2014/main" id="{18B87790-02F9-E5F9-FB7E-5A8E6FA28C0B}"/>
                </a:ext>
              </a:extLst>
            </p:cNvPr>
            <p:cNvSpPr txBox="1"/>
            <p:nvPr/>
          </p:nvSpPr>
          <p:spPr>
            <a:xfrm>
              <a:off x="5470623" y="4630989"/>
              <a:ext cx="981106" cy="777510"/>
            </a:xfrm>
            <a:prstGeom prst="rect">
              <a:avLst/>
            </a:prstGeom>
            <a:noFill/>
          </p:spPr>
          <p:txBody>
            <a:bodyPr wrap="square" lIns="108000" rIns="108000" rtlCol="0">
              <a:spAutoFit/>
            </a:bodyPr>
            <a:lstStyle/>
            <a:p>
              <a:pPr algn="ctr"/>
              <a:r>
                <a:rPr lang="en-US" altLang="ko-KR" sz="4400" b="1">
                  <a:solidFill>
                    <a:schemeClr val="bg1"/>
                  </a:solidFill>
                  <a:cs typeface="Arial" panose="020b0604020202020204" pitchFamily="34" charset="0"/>
                </a:rPr>
                <a:t>04</a:t>
              </a:r>
              <a:endParaRPr lang="ko-KR" altLang="en-US" sz="4400" b="1">
                <a:solidFill>
                  <a:schemeClr val="bg1"/>
                </a:solidFill>
                <a:cs typeface="Arial" panose="020b0604020202020204" pitchFamily="34" charset="0"/>
              </a:endParaRPr>
            </a:p>
          </p:txBody>
        </p:sp>
      </p:grpSp>
      <p:sp>
        <p:nvSpPr>
          <p:cNvPr id="19" name="TextBox 1">
            <a:extLst>
              <a:ext uri="{FF2B5EF4-FFF2-40B4-BE49-F238E27FC236}">
                <a16:creationId xmlns:a16="http://schemas.microsoft.com/office/drawing/2014/main" id="{519CFE5B-9C4F-4AC0-85AB-F4D46E8058CD}"/>
              </a:ext>
            </a:extLst>
          </p:cNvPr>
          <p:cNvSpPr txBox="1"/>
          <p:nvPr/>
        </p:nvSpPr>
        <p:spPr>
          <a:xfrm>
            <a:off x="1471974" y="720394"/>
            <a:ext cx="4019550" cy="707886"/>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4000" b="1">
                <a:solidFill>
                  <a:schemeClr val="bg1"/>
                </a:solidFill>
                <a:latin typeface="Raleway" pitchFamily="2" charset="0"/>
                <a:cs typeface="Arial" panose="020b0604020202020204" pitchFamily="34" charset="0"/>
              </a:rPr>
              <a:t>Agenda</a:t>
            </a:r>
            <a:r>
              <a:rPr lang="en-US" altLang="ko-KR" sz="4000" b="1">
                <a:solidFill>
                  <a:schemeClr val="tx1">
                    <a:lumMod val="85000"/>
                    <a:lumOff val="15000"/>
                  </a:schemeClr>
                </a:solidFill>
                <a:latin typeface="Raleway" pitchFamily="2" charset="0"/>
                <a:cs typeface="Arial" panose="020b0604020202020204" pitchFamily="34" charset="0"/>
              </a:rPr>
              <a:t> </a:t>
            </a:r>
            <a:r>
              <a:rPr lang="en-US" altLang="ko-KR" sz="4000" b="1">
                <a:solidFill>
                  <a:srgbClr val="018352"/>
                </a:solidFill>
                <a:latin typeface="Raleway" pitchFamily="2" charset="0"/>
                <a:cs typeface="Arial" panose="020b0604020202020204" pitchFamily="34" charset="0"/>
              </a:rPr>
              <a:t>Style</a:t>
            </a:r>
            <a:endParaRPr lang="ko-KR" altLang="en-US" sz="4000" b="1">
              <a:solidFill>
                <a:srgbClr val="018352"/>
              </a:solidFill>
              <a:latin typeface="Raleway" pitchFamily="2" charset="0"/>
              <a:cs typeface="Arial" panose="020b0604020202020204" pitchFamily="34" charset="0"/>
            </a:endParaRPr>
          </a:p>
        </p:txBody>
      </p:sp>
      <p:sp>
        <p:nvSpPr>
          <p:cNvPr id="20" name="TextBox 10">
            <a:extLst>
              <a:ext uri="{FF2B5EF4-FFF2-40B4-BE49-F238E27FC236}">
                <a16:creationId xmlns:a16="http://schemas.microsoft.com/office/drawing/2014/main" id="{21F2964C-4149-C10D-EFA0-38E10FA4FF51}"/>
              </a:ext>
            </a:extLst>
          </p:cNvPr>
          <p:cNvSpPr txBox="1"/>
          <p:nvPr/>
        </p:nvSpPr>
        <p:spPr>
          <a:xfrm>
            <a:off x="1557712" y="1447121"/>
            <a:ext cx="4344593" cy="276999"/>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atinLnBrk="1"/>
            <a:r>
              <a:rPr lang="en-US" altLang="ko-KR" sz="1200">
                <a:solidFill>
                  <a:srgbClr val="018352"/>
                </a:solidFill>
                <a:latin typeface="Arial"/>
                <a:cs typeface="Arial" panose="020b0604020202020204" pitchFamily="34" charset="0"/>
              </a:rPr>
              <a:t>INSERT YOUR SUBTITLE</a:t>
            </a:r>
            <a:endParaRPr lang="ko-KR" altLang="en-US" sz="1200">
              <a:solidFill>
                <a:srgbClr val="018352"/>
              </a:solidFill>
              <a:latin typeface="Arial"/>
              <a:cs typeface="Arial" panose="020b0604020202020204" pitchFamily="34" charset="0"/>
            </a:endParaRPr>
          </a:p>
        </p:txBody>
      </p:sp>
    </p:spTree>
    <p:extLst>
      <p:ext uri="{BB962C8B-B14F-4D97-AF65-F5344CB8AC3E}">
        <p14:creationId xmlns:p14="http://schemas.microsoft.com/office/powerpoint/2010/main" val="349688196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Freeform: Shape 11">
            <a:extLst>
              <a:ext uri="{FF2B5EF4-FFF2-40B4-BE49-F238E27FC236}">
                <a16:creationId xmlns:a16="http://schemas.microsoft.com/office/drawing/2014/main" id="{DF6C5FB1-D148-486C-A87A-3B5A1F32972B}"/>
              </a:ext>
            </a:extLst>
          </p:cNvPr>
          <p:cNvSpPr/>
          <p:nvPr/>
        </p:nvSpPr>
        <p:spPr>
          <a:xfrm>
            <a:off x="275772" y="0"/>
            <a:ext cx="5448273" cy="6858000"/>
          </a:xfrm>
          <a:custGeom>
            <a:gdLst>
              <a:gd name="connsiteX0" fmla="*/ 0 w 5448273"/>
              <a:gd name="connsiteY0" fmla="*/ 0 h 6858000"/>
              <a:gd name="connsiteX1" fmla="*/ 2859314 w 5448273"/>
              <a:gd name="connsiteY1" fmla="*/ 0 h 6858000"/>
              <a:gd name="connsiteX2" fmla="*/ 2859314 w 5448273"/>
              <a:gd name="connsiteY2" fmla="*/ 880075 h 6858000"/>
              <a:gd name="connsiteX3" fmla="*/ 2908413 w 5448273"/>
              <a:gd name="connsiteY3" fmla="*/ 877592 h 6858000"/>
              <a:gd name="connsiteX4" fmla="*/ 5448273 w 5448273"/>
              <a:gd name="connsiteY4" fmla="*/ 3421482 h 6858000"/>
              <a:gd name="connsiteX5" fmla="*/ 2908413 w 5448273"/>
              <a:gd name="connsiteY5" fmla="*/ 5965372 h 6858000"/>
              <a:gd name="connsiteX6" fmla="*/ 2859314 w 5448273"/>
              <a:gd name="connsiteY6" fmla="*/ 5962889 h 6858000"/>
              <a:gd name="connsiteX7" fmla="*/ 2859314 w 5448273"/>
              <a:gd name="connsiteY7" fmla="*/ 6858000 h 6858000"/>
              <a:gd name="connsiteX8" fmla="*/ 0 w 5448273"/>
              <a:gd name="connsiteY8"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8273" h="6858000">
                <a:moveTo>
                  <a:pt x="0" y="0"/>
                </a:moveTo>
                <a:lnTo>
                  <a:pt x="2859314" y="0"/>
                </a:lnTo>
                <a:lnTo>
                  <a:pt x="2859314" y="880075"/>
                </a:lnTo>
                <a:lnTo>
                  <a:pt x="2908413" y="877592"/>
                </a:lnTo>
                <a:cubicBezTo>
                  <a:pt x="4311139" y="877592"/>
                  <a:pt x="5448273" y="2016530"/>
                  <a:pt x="5448273" y="3421482"/>
                </a:cubicBezTo>
                <a:cubicBezTo>
                  <a:pt x="5448273" y="4826434"/>
                  <a:pt x="4311139" y="5965372"/>
                  <a:pt x="2908413" y="5965372"/>
                </a:cubicBezTo>
                <a:lnTo>
                  <a:pt x="2859314" y="5962889"/>
                </a:lnTo>
                <a:lnTo>
                  <a:pt x="2859314" y="6858000"/>
                </a:lnTo>
                <a:lnTo>
                  <a:pt x="0" y="6858000"/>
                </a:lnTo>
                <a:close/>
              </a:path>
            </a:pathLst>
          </a:cu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05F346D9-510B-4994-A0ED-8F649C35CDEA}"/>
              </a:ext>
            </a:extLst>
          </p:cNvPr>
          <p:cNvSpPr/>
          <p:nvPr/>
        </p:nvSpPr>
        <p:spPr>
          <a:xfrm>
            <a:off x="6512656" y="3796475"/>
            <a:ext cx="5239451" cy="1384995"/>
          </a:xfrm>
          <a:prstGeom prst="rect">
            <a:avLst/>
          </a:prstGeom>
        </p:spPr>
        <p:txBody>
          <a:bodyPr wrap="square">
            <a:spAutoFit/>
          </a:bodyPr>
          <a:lstStyle/>
          <a:p>
            <a:pPr algn="just"/>
            <a:r>
              <a:rPr lang="en-ID" sz="1400" noProof="1">
                <a:solidFill>
                  <a:schemeClr val="tx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400" noProof="1">
              <a:solidFill>
                <a:schemeClr val="tx2"/>
              </a:solidFill>
              <a:latin typeface="Lato "/>
              <a:ea typeface="Lato Black" panose="020f0502020204030203" pitchFamily="34" charset="0"/>
              <a:cs typeface="Lato Black" panose="020f0502020204030203" pitchFamily="34" charset="0"/>
            </a:endParaRPr>
          </a:p>
        </p:txBody>
      </p:sp>
      <p:grpSp>
        <p:nvGrpSpPr>
          <p:cNvPr id="14" name="Group 13">
            <a:extLst>
              <a:ext uri="{FF2B5EF4-FFF2-40B4-BE49-F238E27FC236}">
                <a16:creationId xmlns:a16="http://schemas.microsoft.com/office/drawing/2014/main" id="{2AADBFD2-DF77-4572-9CD8-D488B0CD9CE7}"/>
              </a:ext>
            </a:extLst>
          </p:cNvPr>
          <p:cNvGrpSpPr/>
          <p:nvPr/>
        </p:nvGrpSpPr>
        <p:grpSpPr>
          <a:xfrm>
            <a:off x="6580036" y="5199350"/>
            <a:ext cx="1942816" cy="399798"/>
            <a:chOff x="6953579" y="5489469"/>
            <a:chExt cx="1942816" cy="399798"/>
          </a:xfrm>
        </p:grpSpPr>
        <p:sp>
          <p:nvSpPr>
            <p:cNvPr id="15" name="Rectangle: Rounded Corners 14">
              <a:extLst>
                <a:ext uri="{FF2B5EF4-FFF2-40B4-BE49-F238E27FC236}">
                  <a16:creationId xmlns:a16="http://schemas.microsoft.com/office/drawing/2014/main" id="{E3708744-ABA1-4DCF-926D-5D8B48398EFC}"/>
                </a:ext>
              </a:extLst>
            </p:cNvPr>
            <p:cNvSpPr/>
            <p:nvPr/>
          </p:nvSpPr>
          <p:spPr>
            <a:xfrm>
              <a:off x="6953579" y="5489469"/>
              <a:ext cx="1942816" cy="399798"/>
            </a:xfrm>
            <a:prstGeom prst="roundRect">
              <a:avLst/>
            </a:prstGeom>
            <a:solidFill>
              <a:srgbClr val="0183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tx2"/>
                </a:solidFill>
                <a:latin typeface="Garamond" pitchFamily="18" charset="0"/>
              </a:endParaRPr>
            </a:p>
          </p:txBody>
        </p:sp>
        <p:sp>
          <p:nvSpPr>
            <p:cNvPr id="16" name="TextBox 15">
              <a:extLst>
                <a:ext uri="{FF2B5EF4-FFF2-40B4-BE49-F238E27FC236}">
                  <a16:creationId xmlns:a16="http://schemas.microsoft.com/office/drawing/2014/main" id="{E4D10F74-0AD2-46EE-A76B-B3A796208E63}"/>
                </a:ext>
              </a:extLst>
            </p:cNvPr>
            <p:cNvSpPr txBox="1"/>
            <p:nvPr/>
          </p:nvSpPr>
          <p:spPr>
            <a:xfrm>
              <a:off x="7333618" y="5524974"/>
              <a:ext cx="1148562" cy="307777"/>
            </a:xfrm>
            <a:prstGeom prst="rect">
              <a:avLst/>
            </a:prstGeom>
            <a:noFill/>
            <a:ln>
              <a:noFill/>
            </a:ln>
          </p:spPr>
          <p:txBody>
            <a:bodyPr wrap="square" rtlCol="0">
              <a:spAutoFit/>
            </a:bodyPr>
            <a:lstStyle/>
            <a:p>
              <a:pPr algn="ctr"/>
              <a:r>
                <a:rPr lang="en-US" sz="1400">
                  <a:solidFill>
                    <a:schemeClr val="bg1"/>
                  </a:solidFill>
                  <a:latin typeface="Abadi" panose="020b0604020104020204" pitchFamily="34" charset="0"/>
                  <a:ea typeface="Lato" panose="020f0502020204030203" pitchFamily="34" charset="0"/>
                  <a:cs typeface="Lato" panose="020f0502020204030203" pitchFamily="34" charset="0"/>
                </a:rPr>
                <a:t>Learn More</a:t>
              </a:r>
            </a:p>
          </p:txBody>
        </p:sp>
      </p:grpSp>
      <p:sp>
        <p:nvSpPr>
          <p:cNvPr id="17" name="TextBox 16">
            <a:extLst>
              <a:ext uri="{FF2B5EF4-FFF2-40B4-BE49-F238E27FC236}">
                <a16:creationId xmlns:a16="http://schemas.microsoft.com/office/drawing/2014/main" id="{5E9E5A10-4AE2-46CF-B2F6-202EA73CE7BA}"/>
              </a:ext>
            </a:extLst>
          </p:cNvPr>
          <p:cNvSpPr txBox="1"/>
          <p:nvPr/>
        </p:nvSpPr>
        <p:spPr>
          <a:xfrm>
            <a:off x="6389536" y="1866338"/>
            <a:ext cx="4782164" cy="1754326"/>
          </a:xfrm>
          <a:prstGeom prst="rect">
            <a:avLst/>
          </a:prstGeom>
          <a:noFill/>
        </p:spPr>
        <p:txBody>
          <a:bodyPr wrap="square" rtlCol="0">
            <a:spAutoFit/>
          </a:bodyPr>
          <a:lstStyle/>
          <a:p>
            <a:r>
              <a:rPr lang="en-ID" sz="5400" b="1">
                <a:solidFill>
                  <a:schemeClr val="tx2"/>
                </a:solidFill>
                <a:latin typeface="Microsoft YaHei" panose="020b0503020204020204" pitchFamily="34" charset="-122"/>
                <a:ea typeface="Microsoft YaHei" panose="020b0503020204020204" pitchFamily="34" charset="-122"/>
                <a:cs typeface="Lato" panose="020f0502020204030203" pitchFamily="34" charset="0"/>
              </a:rPr>
              <a:t>Your Big Title Here</a:t>
            </a:r>
          </a:p>
        </p:txBody>
      </p:sp>
      <p:sp>
        <p:nvSpPr>
          <p:cNvPr id="18" name="Rectangle 17">
            <a:extLst>
              <a:ext uri="{FF2B5EF4-FFF2-40B4-BE49-F238E27FC236}">
                <a16:creationId xmlns:a16="http://schemas.microsoft.com/office/drawing/2014/main" id="{5F40D0B8-688A-4280-A3B3-18493B71013D}"/>
              </a:ext>
            </a:extLst>
          </p:cNvPr>
          <p:cNvSpPr/>
          <p:nvPr/>
        </p:nvSpPr>
        <p:spPr>
          <a:xfrm>
            <a:off x="6389536" y="1489922"/>
            <a:ext cx="3279841" cy="369332"/>
          </a:xfrm>
          <a:prstGeom prst="rect">
            <a:avLst/>
          </a:prstGeom>
        </p:spPr>
        <p:txBody>
          <a:bodyPr wrap="square">
            <a:spAutoFit/>
          </a:bodyPr>
          <a:lstStyle/>
          <a:p>
            <a:r>
              <a:rPr lang="en-ID">
                <a:solidFill>
                  <a:schemeClr val="tx2"/>
                </a:solidFill>
                <a:latin typeface="Garamond" pitchFamily="18" charset="0"/>
                <a:ea typeface="Lato Black" panose="020f0502020204030203" pitchFamily="34" charset="0"/>
                <a:cs typeface="Lato Black" panose="020f0502020204030203" pitchFamily="34" charset="0"/>
              </a:rPr>
              <a:t>Your Title Write Here</a:t>
            </a:r>
          </a:p>
        </p:txBody>
      </p:sp>
      <p:sp>
        <p:nvSpPr>
          <p:cNvPr id="2" name="Rectángulo 1">
            <a:extLst>
              <a:ext uri="{FF2B5EF4-FFF2-40B4-BE49-F238E27FC236}">
                <a16:creationId xmlns:a16="http://schemas.microsoft.com/office/drawing/2014/main" id="{93A3AF5A-0C8F-484D-8402-E2ABD198E76D}"/>
              </a:ext>
            </a:extLst>
          </p:cNvPr>
          <p:cNvSpPr/>
          <p:nvPr/>
        </p:nvSpPr>
        <p:spPr>
          <a:xfrm>
            <a:off x="1035567" y="88422"/>
            <a:ext cx="10996011" cy="164483"/>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Freeform: Shape 32">
            <a:extLst>
              <a:ext uri="{FF2B5EF4-FFF2-40B4-BE49-F238E27FC236}">
                <a16:creationId xmlns:a16="http://schemas.microsoft.com/office/drawing/2014/main" id="{9E5EA1F1-533C-4C69-B04F-7003F6864190}"/>
              </a:ext>
            </a:extLst>
          </p:cNvPr>
          <p:cNvSpPr/>
          <p:nvPr/>
        </p:nvSpPr>
        <p:spPr>
          <a:xfrm>
            <a:off x="1" y="1"/>
            <a:ext cx="1158988" cy="1155032"/>
          </a:xfrm>
          <a:custGeom>
            <a:gdLst>
              <a:gd name="connsiteX0" fmla="*/ 3990234 w 6202945"/>
              <a:gd name="connsiteY0" fmla="*/ 0 h 6105832"/>
              <a:gd name="connsiteX1" fmla="*/ 5860129 w 6202945"/>
              <a:gd name="connsiteY1" fmla="*/ 0 h 6105832"/>
              <a:gd name="connsiteX2" fmla="*/ 5935921 w 6202945"/>
              <a:gd name="connsiteY2" fmla="*/ 192225 h 6105832"/>
              <a:gd name="connsiteX3" fmla="*/ 6202945 w 6202945"/>
              <a:gd name="connsiteY3" fmla="*/ 1705282 h 6105832"/>
              <a:gd name="connsiteX4" fmla="*/ 1802395 w 6202945"/>
              <a:gd name="connsiteY4" fmla="*/ 6105832 h 6105832"/>
              <a:gd name="connsiteX5" fmla="*/ 89502 w 6202945"/>
              <a:gd name="connsiteY5" fmla="*/ 5760015 h 6105832"/>
              <a:gd name="connsiteX6" fmla="*/ 0 w 6202945"/>
              <a:gd name="connsiteY6" fmla="*/ 5719552 h 6105832"/>
              <a:gd name="connsiteX7" fmla="*/ 0 w 6202945"/>
              <a:gd name="connsiteY7" fmla="*/ 3814646 h 6105832"/>
              <a:gd name="connsiteX8" fmla="*/ 36350 w 6202945"/>
              <a:gd name="connsiteY8" fmla="*/ 3847683 h 6105832"/>
              <a:gd name="connsiteX9" fmla="*/ 1802395 w 6202945"/>
              <a:gd name="connsiteY9" fmla="*/ 4481677 h 6105832"/>
              <a:gd name="connsiteX10" fmla="*/ 4578790 w 6202945"/>
              <a:gd name="connsiteY10" fmla="*/ 1705282 h 6105832"/>
              <a:gd name="connsiteX11" fmla="*/ 4104625 w 6202945"/>
              <a:gd name="connsiteY11" fmla="*/ 152973 h 6105832"/>
              <a:gd name="connsiteX12" fmla="*/ 3990234 w 6202945"/>
              <a:gd name="connsiteY12" fmla="*/ 0 h 61058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02945" h="6105832">
                <a:moveTo>
                  <a:pt x="3990234" y="0"/>
                </a:moveTo>
                <a:lnTo>
                  <a:pt x="5860129" y="0"/>
                </a:lnTo>
                <a:lnTo>
                  <a:pt x="5935921" y="192225"/>
                </a:lnTo>
                <a:cubicBezTo>
                  <a:pt x="6108668" y="664020"/>
                  <a:pt x="6202945" y="1173641"/>
                  <a:pt x="6202945" y="1705282"/>
                </a:cubicBezTo>
                <a:cubicBezTo>
                  <a:pt x="6202945" y="4295296"/>
                  <a:pt x="4232752" y="6105832"/>
                  <a:pt x="1802395" y="6105832"/>
                </a:cubicBezTo>
                <a:cubicBezTo>
                  <a:pt x="1194806" y="6105832"/>
                  <a:pt x="615977" y="5982695"/>
                  <a:pt x="89502" y="5760015"/>
                </a:cubicBezTo>
                <a:lnTo>
                  <a:pt x="0" y="5719552"/>
                </a:lnTo>
                <a:lnTo>
                  <a:pt x="0" y="3814646"/>
                </a:lnTo>
                <a:lnTo>
                  <a:pt x="36350" y="3847683"/>
                </a:lnTo>
                <a:cubicBezTo>
                  <a:pt x="516275" y="4243753"/>
                  <a:pt x="1131550" y="4481677"/>
                  <a:pt x="1802395" y="4481677"/>
                </a:cubicBezTo>
                <a:cubicBezTo>
                  <a:pt x="3335756" y="4481677"/>
                  <a:pt x="4578790" y="3238643"/>
                  <a:pt x="4578790" y="1705282"/>
                </a:cubicBezTo>
                <a:cubicBezTo>
                  <a:pt x="4578790" y="1130272"/>
                  <a:pt x="4403989" y="596089"/>
                  <a:pt x="4104625" y="152973"/>
                </a:cubicBezTo>
                <a:lnTo>
                  <a:pt x="399023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Forma libre: forma 18">
            <a:extLst>
              <a:ext uri="{FF2B5EF4-FFF2-40B4-BE49-F238E27FC236}">
                <a16:creationId xmlns:a16="http://schemas.microsoft.com/office/drawing/2014/main" id="{8FF92CAE-1DD1-4CAB-83CB-89B235567865}"/>
              </a:ext>
            </a:extLst>
          </p:cNvPr>
          <p:cNvSpPr/>
          <p:nvPr/>
        </p:nvSpPr>
        <p:spPr>
          <a:xfrm>
            <a:off x="9104517" y="5899670"/>
            <a:ext cx="448896" cy="292124"/>
          </a:xfrm>
          <a:custGeom>
            <a:gdLst>
              <a:gd name="connsiteX0" fmla="*/ 220175 w 448896"/>
              <a:gd name="connsiteY0" fmla="*/ 5 h 292124"/>
              <a:gd name="connsiteX1" fmla="*/ 373320 w 448896"/>
              <a:gd name="connsiteY1" fmla="*/ 57772 h 292124"/>
              <a:gd name="connsiteX2" fmla="*/ 385740 w 448896"/>
              <a:gd name="connsiteY2" fmla="*/ 72887 h 292124"/>
              <a:gd name="connsiteX3" fmla="*/ 410815 w 448896"/>
              <a:gd name="connsiteY3" fmla="*/ 91166 h 292124"/>
              <a:gd name="connsiteX4" fmla="*/ 448897 w 448896"/>
              <a:gd name="connsiteY4" fmla="*/ 146354 h 292124"/>
              <a:gd name="connsiteX5" fmla="*/ 411635 w 448896"/>
              <a:gd name="connsiteY5" fmla="*/ 200488 h 292124"/>
              <a:gd name="connsiteX6" fmla="*/ 384803 w 448896"/>
              <a:gd name="connsiteY6" fmla="*/ 219587 h 292124"/>
              <a:gd name="connsiteX7" fmla="*/ 264349 w 448896"/>
              <a:gd name="connsiteY7" fmla="*/ 288485 h 292124"/>
              <a:gd name="connsiteX8" fmla="*/ 74177 w 448896"/>
              <a:gd name="connsiteY8" fmla="*/ 233297 h 292124"/>
              <a:gd name="connsiteX9" fmla="*/ 59531 w 448896"/>
              <a:gd name="connsiteY9" fmla="*/ 215721 h 292124"/>
              <a:gd name="connsiteX10" fmla="*/ 38674 w 448896"/>
              <a:gd name="connsiteY10" fmla="*/ 201426 h 292124"/>
              <a:gd name="connsiteX11" fmla="*/ 7 w 448896"/>
              <a:gd name="connsiteY11" fmla="*/ 144128 h 292124"/>
              <a:gd name="connsiteX12" fmla="*/ 40431 w 448896"/>
              <a:gd name="connsiteY12" fmla="*/ 89994 h 292124"/>
              <a:gd name="connsiteX13" fmla="*/ 55547 w 448896"/>
              <a:gd name="connsiteY13" fmla="*/ 81909 h 292124"/>
              <a:gd name="connsiteX14" fmla="*/ 220175 w 448896"/>
              <a:gd name="connsiteY14" fmla="*/ 240 h 292124"/>
              <a:gd name="connsiteX15" fmla="*/ 218534 w 448896"/>
              <a:gd name="connsiteY15" fmla="*/ 272784 h 292124"/>
              <a:gd name="connsiteX16" fmla="*/ 350940 w 448896"/>
              <a:gd name="connsiteY16" fmla="*/ 228141 h 292124"/>
              <a:gd name="connsiteX17" fmla="*/ 382928 w 448896"/>
              <a:gd name="connsiteY17" fmla="*/ 105578 h 292124"/>
              <a:gd name="connsiteX18" fmla="*/ 356681 w 448896"/>
              <a:gd name="connsiteY18" fmla="*/ 88236 h 292124"/>
              <a:gd name="connsiteX19" fmla="*/ 348714 w 448896"/>
              <a:gd name="connsiteY19" fmla="*/ 104992 h 292124"/>
              <a:gd name="connsiteX20" fmla="*/ 349768 w 448896"/>
              <a:gd name="connsiteY20" fmla="*/ 141082 h 292124"/>
              <a:gd name="connsiteX21" fmla="*/ 349885 w 448896"/>
              <a:gd name="connsiteY21" fmla="*/ 159361 h 292124"/>
              <a:gd name="connsiteX22" fmla="*/ 297626 w 448896"/>
              <a:gd name="connsiteY22" fmla="*/ 236812 h 292124"/>
              <a:gd name="connsiteX23" fmla="*/ 281808 w 448896"/>
              <a:gd name="connsiteY23" fmla="*/ 242553 h 292124"/>
              <a:gd name="connsiteX24" fmla="*/ 199435 w 448896"/>
              <a:gd name="connsiteY24" fmla="*/ 255677 h 292124"/>
              <a:gd name="connsiteX25" fmla="*/ 181039 w 448896"/>
              <a:gd name="connsiteY25" fmla="*/ 251107 h 292124"/>
              <a:gd name="connsiteX26" fmla="*/ 110969 w 448896"/>
              <a:gd name="connsiteY26" fmla="*/ 208222 h 292124"/>
              <a:gd name="connsiteX27" fmla="*/ 98549 w 448896"/>
              <a:gd name="connsiteY27" fmla="*/ 193927 h 292124"/>
              <a:gd name="connsiteX28" fmla="*/ 90464 w 448896"/>
              <a:gd name="connsiteY28" fmla="*/ 102414 h 292124"/>
              <a:gd name="connsiteX29" fmla="*/ 96088 w 448896"/>
              <a:gd name="connsiteY29" fmla="*/ 90697 h 292124"/>
              <a:gd name="connsiteX30" fmla="*/ 86480 w 448896"/>
              <a:gd name="connsiteY30" fmla="*/ 79917 h 292124"/>
              <a:gd name="connsiteX31" fmla="*/ 75115 w 448896"/>
              <a:gd name="connsiteY31" fmla="*/ 87416 h 292124"/>
              <a:gd name="connsiteX32" fmla="*/ 77106 w 448896"/>
              <a:gd name="connsiteY32" fmla="*/ 206464 h 292124"/>
              <a:gd name="connsiteX33" fmla="*/ 218417 w 448896"/>
              <a:gd name="connsiteY33" fmla="*/ 272667 h 292124"/>
              <a:gd name="connsiteX34" fmla="*/ 201193 w 448896"/>
              <a:gd name="connsiteY34" fmla="*/ 172132 h 292124"/>
              <a:gd name="connsiteX35" fmla="*/ 230252 w 448896"/>
              <a:gd name="connsiteY35" fmla="*/ 189005 h 292124"/>
              <a:gd name="connsiteX36" fmla="*/ 329497 w 448896"/>
              <a:gd name="connsiteY36" fmla="*/ 132645 h 292124"/>
              <a:gd name="connsiteX37" fmla="*/ 333130 w 448896"/>
              <a:gd name="connsiteY37" fmla="*/ 116710 h 292124"/>
              <a:gd name="connsiteX38" fmla="*/ 253335 w 448896"/>
              <a:gd name="connsiteY38" fmla="*/ 61873 h 292124"/>
              <a:gd name="connsiteX39" fmla="*/ 231189 w 448896"/>
              <a:gd name="connsiteY39" fmla="*/ 77222 h 292124"/>
              <a:gd name="connsiteX40" fmla="*/ 228845 w 448896"/>
              <a:gd name="connsiteY40" fmla="*/ 99954 h 292124"/>
              <a:gd name="connsiteX41" fmla="*/ 205294 w 448896"/>
              <a:gd name="connsiteY41" fmla="*/ 160181 h 292124"/>
              <a:gd name="connsiteX42" fmla="*/ 201193 w 448896"/>
              <a:gd name="connsiteY42" fmla="*/ 172132 h 292124"/>
              <a:gd name="connsiteX43" fmla="*/ 303719 w 448896"/>
              <a:gd name="connsiteY43" fmla="*/ 35040 h 292124"/>
              <a:gd name="connsiteX44" fmla="*/ 234704 w 448896"/>
              <a:gd name="connsiteY44" fmla="*/ 18870 h 292124"/>
              <a:gd name="connsiteX45" fmla="*/ 213261 w 448896"/>
              <a:gd name="connsiteY45" fmla="*/ 33165 h 292124"/>
              <a:gd name="connsiteX46" fmla="*/ 193225 w 448896"/>
              <a:gd name="connsiteY46" fmla="*/ 102063 h 292124"/>
              <a:gd name="connsiteX47" fmla="*/ 171196 w 448896"/>
              <a:gd name="connsiteY47" fmla="*/ 119053 h 292124"/>
              <a:gd name="connsiteX48" fmla="*/ 139677 w 448896"/>
              <a:gd name="connsiteY48" fmla="*/ 128778 h 292124"/>
              <a:gd name="connsiteX49" fmla="*/ 121398 w 448896"/>
              <a:gd name="connsiteY49" fmla="*/ 126083 h 292124"/>
              <a:gd name="connsiteX50" fmla="*/ 92339 w 448896"/>
              <a:gd name="connsiteY50" fmla="*/ 128896 h 292124"/>
              <a:gd name="connsiteX51" fmla="*/ 93042 w 448896"/>
              <a:gd name="connsiteY51" fmla="*/ 164282 h 292124"/>
              <a:gd name="connsiteX52" fmla="*/ 105111 w 448896"/>
              <a:gd name="connsiteY52" fmla="*/ 174359 h 292124"/>
              <a:gd name="connsiteX53" fmla="*/ 113664 w 448896"/>
              <a:gd name="connsiteY53" fmla="*/ 163930 h 292124"/>
              <a:gd name="connsiteX54" fmla="*/ 187015 w 448896"/>
              <a:gd name="connsiteY54" fmla="*/ 129364 h 292124"/>
              <a:gd name="connsiteX55" fmla="*/ 209161 w 448896"/>
              <a:gd name="connsiteY55" fmla="*/ 113663 h 292124"/>
              <a:gd name="connsiteX56" fmla="*/ 213613 w 448896"/>
              <a:gd name="connsiteY56" fmla="*/ 68317 h 292124"/>
              <a:gd name="connsiteX57" fmla="*/ 257553 w 448896"/>
              <a:gd name="connsiteY57" fmla="*/ 43125 h 292124"/>
              <a:gd name="connsiteX58" fmla="*/ 303836 w 448896"/>
              <a:gd name="connsiteY58" fmla="*/ 35040 h 292124"/>
              <a:gd name="connsiteX59" fmla="*/ 162291 w 448896"/>
              <a:gd name="connsiteY59" fmla="*/ 232359 h 292124"/>
              <a:gd name="connsiteX60" fmla="*/ 178461 w 448896"/>
              <a:gd name="connsiteY60" fmla="*/ 221697 h 292124"/>
              <a:gd name="connsiteX61" fmla="*/ 183382 w 448896"/>
              <a:gd name="connsiteY61" fmla="*/ 157603 h 292124"/>
              <a:gd name="connsiteX62" fmla="*/ 175649 w 448896"/>
              <a:gd name="connsiteY62" fmla="*/ 146589 h 292124"/>
              <a:gd name="connsiteX63" fmla="*/ 137099 w 448896"/>
              <a:gd name="connsiteY63" fmla="*/ 163344 h 292124"/>
              <a:gd name="connsiteX64" fmla="*/ 130772 w 448896"/>
              <a:gd name="connsiteY64" fmla="*/ 206113 h 292124"/>
              <a:gd name="connsiteX65" fmla="*/ 162291 w 448896"/>
              <a:gd name="connsiteY65" fmla="*/ 232359 h 292124"/>
              <a:gd name="connsiteX66" fmla="*/ 301376 w 448896"/>
              <a:gd name="connsiteY66" fmla="*/ 216892 h 292124"/>
              <a:gd name="connsiteX67" fmla="*/ 333247 w 448896"/>
              <a:gd name="connsiteY67" fmla="*/ 169203 h 292124"/>
              <a:gd name="connsiteX68" fmla="*/ 313679 w 448896"/>
              <a:gd name="connsiteY68" fmla="*/ 161235 h 292124"/>
              <a:gd name="connsiteX69" fmla="*/ 281573 w 448896"/>
              <a:gd name="connsiteY69" fmla="*/ 180452 h 292124"/>
              <a:gd name="connsiteX70" fmla="*/ 281573 w 448896"/>
              <a:gd name="connsiteY70" fmla="*/ 210565 h 292124"/>
              <a:gd name="connsiteX71" fmla="*/ 301376 w 448896"/>
              <a:gd name="connsiteY71" fmla="*/ 216775 h 292124"/>
              <a:gd name="connsiteX72" fmla="*/ 213965 w 448896"/>
              <a:gd name="connsiteY72" fmla="*/ 211620 h 292124"/>
              <a:gd name="connsiteX73" fmla="*/ 198732 w 448896"/>
              <a:gd name="connsiteY73" fmla="*/ 213963 h 292124"/>
              <a:gd name="connsiteX74" fmla="*/ 203888 w 448896"/>
              <a:gd name="connsiteY74" fmla="*/ 232125 h 292124"/>
              <a:gd name="connsiteX75" fmla="*/ 254272 w 448896"/>
              <a:gd name="connsiteY75" fmla="*/ 242085 h 292124"/>
              <a:gd name="connsiteX76" fmla="*/ 259662 w 448896"/>
              <a:gd name="connsiteY76" fmla="*/ 215252 h 292124"/>
              <a:gd name="connsiteX77" fmla="*/ 235056 w 448896"/>
              <a:gd name="connsiteY77" fmla="*/ 207987 h 292124"/>
              <a:gd name="connsiteX78" fmla="*/ 213965 w 448896"/>
              <a:gd name="connsiteY78" fmla="*/ 211620 h 292124"/>
              <a:gd name="connsiteX79" fmla="*/ 156081 w 448896"/>
              <a:gd name="connsiteY79" fmla="*/ 62576 h 292124"/>
              <a:gd name="connsiteX80" fmla="*/ 156315 w 448896"/>
              <a:gd name="connsiteY80" fmla="*/ 62576 h 292124"/>
              <a:gd name="connsiteX81" fmla="*/ 156315 w 448896"/>
              <a:gd name="connsiteY81" fmla="*/ 88705 h 292124"/>
              <a:gd name="connsiteX82" fmla="*/ 163346 w 448896"/>
              <a:gd name="connsiteY82" fmla="*/ 98313 h 292124"/>
              <a:gd name="connsiteX83" fmla="*/ 175298 w 448896"/>
              <a:gd name="connsiteY83" fmla="*/ 92220 h 292124"/>
              <a:gd name="connsiteX84" fmla="*/ 194279 w 448896"/>
              <a:gd name="connsiteY84" fmla="*/ 29650 h 292124"/>
              <a:gd name="connsiteX85" fmla="*/ 188890 w 448896"/>
              <a:gd name="connsiteY85" fmla="*/ 22034 h 292124"/>
              <a:gd name="connsiteX86" fmla="*/ 156198 w 448896"/>
              <a:gd name="connsiteY86" fmla="*/ 50975 h 292124"/>
              <a:gd name="connsiteX87" fmla="*/ 156198 w 448896"/>
              <a:gd name="connsiteY87" fmla="*/ 62458 h 292124"/>
              <a:gd name="connsiteX88" fmla="*/ 137685 w 448896"/>
              <a:gd name="connsiteY88" fmla="*/ 75699 h 292124"/>
              <a:gd name="connsiteX89" fmla="*/ 137685 w 448896"/>
              <a:gd name="connsiteY89" fmla="*/ 47577 h 292124"/>
              <a:gd name="connsiteX90" fmla="*/ 129717 w 448896"/>
              <a:gd name="connsiteY90" fmla="*/ 41250 h 292124"/>
              <a:gd name="connsiteX91" fmla="*/ 114250 w 448896"/>
              <a:gd name="connsiteY91" fmla="*/ 81675 h 292124"/>
              <a:gd name="connsiteX92" fmla="*/ 134170 w 448896"/>
              <a:gd name="connsiteY92" fmla="*/ 103352 h 292124"/>
              <a:gd name="connsiteX93" fmla="*/ 137685 w 448896"/>
              <a:gd name="connsiteY93" fmla="*/ 75582 h 292124"/>
              <a:gd name="connsiteX94" fmla="*/ 42072 w 448896"/>
              <a:gd name="connsiteY94" fmla="*/ 181975 h 292124"/>
              <a:gd name="connsiteX95" fmla="*/ 42189 w 448896"/>
              <a:gd name="connsiteY95" fmla="*/ 109210 h 292124"/>
              <a:gd name="connsiteX96" fmla="*/ 18286 w 448896"/>
              <a:gd name="connsiteY96" fmla="*/ 145651 h 292124"/>
              <a:gd name="connsiteX97" fmla="*/ 42072 w 448896"/>
              <a:gd name="connsiteY97" fmla="*/ 181975 h 292124"/>
              <a:gd name="connsiteX98" fmla="*/ 429094 w 448896"/>
              <a:gd name="connsiteY98" fmla="*/ 145183 h 292124"/>
              <a:gd name="connsiteX99" fmla="*/ 416908 w 448896"/>
              <a:gd name="connsiteY99" fmla="*/ 115889 h 292124"/>
              <a:gd name="connsiteX100" fmla="*/ 409761 w 448896"/>
              <a:gd name="connsiteY100" fmla="*/ 113663 h 292124"/>
              <a:gd name="connsiteX101" fmla="*/ 408120 w 448896"/>
              <a:gd name="connsiteY101" fmla="*/ 119287 h 292124"/>
              <a:gd name="connsiteX102" fmla="*/ 408120 w 448896"/>
              <a:gd name="connsiteY102" fmla="*/ 171312 h 292124"/>
              <a:gd name="connsiteX103" fmla="*/ 410815 w 448896"/>
              <a:gd name="connsiteY103" fmla="*/ 178108 h 292124"/>
              <a:gd name="connsiteX104" fmla="*/ 417845 w 448896"/>
              <a:gd name="connsiteY104" fmla="*/ 174945 h 292124"/>
              <a:gd name="connsiteX105" fmla="*/ 429211 w 448896"/>
              <a:gd name="connsiteY105" fmla="*/ 145183 h 292124"/>
              <a:gd name="connsiteX106" fmla="*/ 319772 w 448896"/>
              <a:gd name="connsiteY106" fmla="*/ 54373 h 292124"/>
              <a:gd name="connsiteX107" fmla="*/ 301259 w 448896"/>
              <a:gd name="connsiteY107" fmla="*/ 60701 h 292124"/>
              <a:gd name="connsiteX108" fmla="*/ 315905 w 448896"/>
              <a:gd name="connsiteY108" fmla="*/ 75347 h 292124"/>
              <a:gd name="connsiteX109" fmla="*/ 317194 w 448896"/>
              <a:gd name="connsiteY109" fmla="*/ 76285 h 292124"/>
              <a:gd name="connsiteX110" fmla="*/ 347776 w 448896"/>
              <a:gd name="connsiteY110" fmla="*/ 69840 h 292124"/>
              <a:gd name="connsiteX111" fmla="*/ 350471 w 448896"/>
              <a:gd name="connsiteY111" fmla="*/ 65036 h 292124"/>
              <a:gd name="connsiteX112" fmla="*/ 327974 w 448896"/>
              <a:gd name="connsiteY112" fmla="*/ 54373 h 292124"/>
              <a:gd name="connsiteX113" fmla="*/ 319772 w 448896"/>
              <a:gd name="connsiteY113" fmla="*/ 54373 h 292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48896" h="292124">
                <a:moveTo>
                  <a:pt x="220175" y="5"/>
                </a:moveTo>
                <a:cubicBezTo>
                  <a:pt x="280987" y="-346"/>
                  <a:pt x="331606" y="17112"/>
                  <a:pt x="373320" y="57772"/>
                </a:cubicBezTo>
                <a:cubicBezTo>
                  <a:pt x="378007" y="62341"/>
                  <a:pt x="382459" y="67263"/>
                  <a:pt x="385740" y="72887"/>
                </a:cubicBezTo>
                <a:cubicBezTo>
                  <a:pt x="391599" y="82729"/>
                  <a:pt x="398981" y="88354"/>
                  <a:pt x="410815" y="91166"/>
                </a:cubicBezTo>
                <a:cubicBezTo>
                  <a:pt x="433664" y="96439"/>
                  <a:pt x="448779" y="119990"/>
                  <a:pt x="448897" y="146354"/>
                </a:cubicBezTo>
                <a:cubicBezTo>
                  <a:pt x="448897" y="170843"/>
                  <a:pt x="433547" y="194747"/>
                  <a:pt x="411635" y="200488"/>
                </a:cubicBezTo>
                <a:cubicBezTo>
                  <a:pt x="399684" y="203652"/>
                  <a:pt x="392068" y="209745"/>
                  <a:pt x="384803" y="219587"/>
                </a:cubicBezTo>
                <a:cubicBezTo>
                  <a:pt x="354924" y="260129"/>
                  <a:pt x="312624" y="280752"/>
                  <a:pt x="264349" y="288485"/>
                </a:cubicBezTo>
                <a:cubicBezTo>
                  <a:pt x="192873" y="299851"/>
                  <a:pt x="127725" y="285439"/>
                  <a:pt x="74177" y="233297"/>
                </a:cubicBezTo>
                <a:cubicBezTo>
                  <a:pt x="68787" y="228024"/>
                  <a:pt x="63983" y="221931"/>
                  <a:pt x="59531" y="215721"/>
                </a:cubicBezTo>
                <a:cubicBezTo>
                  <a:pt x="54258" y="208339"/>
                  <a:pt x="47813" y="203769"/>
                  <a:pt x="38674" y="201426"/>
                </a:cubicBezTo>
                <a:cubicBezTo>
                  <a:pt x="13364" y="194981"/>
                  <a:pt x="-345" y="173773"/>
                  <a:pt x="7" y="144128"/>
                </a:cubicBezTo>
                <a:cubicBezTo>
                  <a:pt x="358" y="116007"/>
                  <a:pt x="15005" y="96204"/>
                  <a:pt x="40431" y="89994"/>
                </a:cubicBezTo>
                <a:cubicBezTo>
                  <a:pt x="46290" y="88588"/>
                  <a:pt x="52149" y="88002"/>
                  <a:pt x="55547" y="81909"/>
                </a:cubicBezTo>
                <a:cubicBezTo>
                  <a:pt x="84488" y="31056"/>
                  <a:pt x="162760" y="-3041"/>
                  <a:pt x="220175" y="240"/>
                </a:cubicBezTo>
                <a:close/>
                <a:moveTo>
                  <a:pt x="218534" y="272784"/>
                </a:moveTo>
                <a:cubicBezTo>
                  <a:pt x="271262" y="271964"/>
                  <a:pt x="314030" y="258723"/>
                  <a:pt x="350940" y="228141"/>
                </a:cubicBezTo>
                <a:cubicBezTo>
                  <a:pt x="387732" y="197559"/>
                  <a:pt x="400738" y="147995"/>
                  <a:pt x="382928" y="105578"/>
                </a:cubicBezTo>
                <a:cubicBezTo>
                  <a:pt x="377890" y="93509"/>
                  <a:pt x="369922" y="86596"/>
                  <a:pt x="356681" y="88236"/>
                </a:cubicBezTo>
                <a:cubicBezTo>
                  <a:pt x="346370" y="89525"/>
                  <a:pt x="339574" y="93275"/>
                  <a:pt x="348714" y="104992"/>
                </a:cubicBezTo>
                <a:cubicBezTo>
                  <a:pt x="357619" y="116358"/>
                  <a:pt x="359376" y="128896"/>
                  <a:pt x="349768" y="141082"/>
                </a:cubicBezTo>
                <a:cubicBezTo>
                  <a:pt x="344730" y="147526"/>
                  <a:pt x="347542" y="153033"/>
                  <a:pt x="349885" y="159361"/>
                </a:cubicBezTo>
                <a:cubicBezTo>
                  <a:pt x="365821" y="200605"/>
                  <a:pt x="341683" y="236460"/>
                  <a:pt x="297626" y="236812"/>
                </a:cubicBezTo>
                <a:cubicBezTo>
                  <a:pt x="291416" y="236812"/>
                  <a:pt x="286495" y="237163"/>
                  <a:pt x="281808" y="242553"/>
                </a:cubicBezTo>
                <a:cubicBezTo>
                  <a:pt x="256616" y="271261"/>
                  <a:pt x="232244" y="275010"/>
                  <a:pt x="199435" y="255677"/>
                </a:cubicBezTo>
                <a:cubicBezTo>
                  <a:pt x="193459" y="252162"/>
                  <a:pt x="187952" y="250521"/>
                  <a:pt x="181039" y="251107"/>
                </a:cubicBezTo>
                <a:cubicBezTo>
                  <a:pt x="145770" y="254505"/>
                  <a:pt x="124562" y="241499"/>
                  <a:pt x="110969" y="208222"/>
                </a:cubicBezTo>
                <a:cubicBezTo>
                  <a:pt x="108392" y="201777"/>
                  <a:pt x="104525" y="197442"/>
                  <a:pt x="98549" y="193927"/>
                </a:cubicBezTo>
                <a:cubicBezTo>
                  <a:pt x="60819" y="172015"/>
                  <a:pt x="57304" y="130653"/>
                  <a:pt x="90464" y="102414"/>
                </a:cubicBezTo>
                <a:cubicBezTo>
                  <a:pt x="94097" y="99251"/>
                  <a:pt x="99252" y="96907"/>
                  <a:pt x="96088" y="90697"/>
                </a:cubicBezTo>
                <a:cubicBezTo>
                  <a:pt x="93862" y="86362"/>
                  <a:pt x="91402" y="81440"/>
                  <a:pt x="86480" y="79917"/>
                </a:cubicBezTo>
                <a:cubicBezTo>
                  <a:pt x="80505" y="78042"/>
                  <a:pt x="77927" y="83667"/>
                  <a:pt x="75115" y="87416"/>
                </a:cubicBezTo>
                <a:cubicBezTo>
                  <a:pt x="49688" y="121748"/>
                  <a:pt x="50508" y="172718"/>
                  <a:pt x="77106" y="206464"/>
                </a:cubicBezTo>
                <a:cubicBezTo>
                  <a:pt x="114485" y="254036"/>
                  <a:pt x="165689" y="270792"/>
                  <a:pt x="218417" y="272667"/>
                </a:cubicBezTo>
                <a:close/>
                <a:moveTo>
                  <a:pt x="201193" y="172132"/>
                </a:moveTo>
                <a:cubicBezTo>
                  <a:pt x="201544" y="189474"/>
                  <a:pt x="214082" y="197325"/>
                  <a:pt x="230252" y="189005"/>
                </a:cubicBezTo>
                <a:cubicBezTo>
                  <a:pt x="264115" y="171664"/>
                  <a:pt x="293291" y="145886"/>
                  <a:pt x="329497" y="132645"/>
                </a:cubicBezTo>
                <a:cubicBezTo>
                  <a:pt x="337231" y="129833"/>
                  <a:pt x="338519" y="122803"/>
                  <a:pt x="333130" y="116710"/>
                </a:cubicBezTo>
                <a:cubicBezTo>
                  <a:pt x="311101" y="91869"/>
                  <a:pt x="284737" y="72652"/>
                  <a:pt x="253335" y="61873"/>
                </a:cubicBezTo>
                <a:cubicBezTo>
                  <a:pt x="241383" y="57772"/>
                  <a:pt x="233415" y="65153"/>
                  <a:pt x="231189" y="77222"/>
                </a:cubicBezTo>
                <a:cubicBezTo>
                  <a:pt x="229783" y="84721"/>
                  <a:pt x="228845" y="92338"/>
                  <a:pt x="228845" y="99954"/>
                </a:cubicBezTo>
                <a:cubicBezTo>
                  <a:pt x="229080" y="123271"/>
                  <a:pt x="223807" y="144245"/>
                  <a:pt x="205294" y="160181"/>
                </a:cubicBezTo>
                <a:cubicBezTo>
                  <a:pt x="201779" y="163227"/>
                  <a:pt x="200958" y="167563"/>
                  <a:pt x="201193" y="172132"/>
                </a:cubicBezTo>
                <a:close/>
                <a:moveTo>
                  <a:pt x="303719" y="35040"/>
                </a:moveTo>
                <a:cubicBezTo>
                  <a:pt x="281105" y="24494"/>
                  <a:pt x="257787" y="22151"/>
                  <a:pt x="234704" y="18870"/>
                </a:cubicBezTo>
                <a:cubicBezTo>
                  <a:pt x="222870" y="17230"/>
                  <a:pt x="216425" y="21682"/>
                  <a:pt x="213261" y="33165"/>
                </a:cubicBezTo>
                <a:cubicBezTo>
                  <a:pt x="206934" y="56248"/>
                  <a:pt x="199435" y="78980"/>
                  <a:pt x="193225" y="102063"/>
                </a:cubicBezTo>
                <a:cubicBezTo>
                  <a:pt x="190061" y="113897"/>
                  <a:pt x="183382" y="119756"/>
                  <a:pt x="171196" y="119053"/>
                </a:cubicBezTo>
                <a:cubicBezTo>
                  <a:pt x="159479" y="118350"/>
                  <a:pt x="148816" y="119756"/>
                  <a:pt x="139677" y="128778"/>
                </a:cubicBezTo>
                <a:cubicBezTo>
                  <a:pt x="133467" y="134871"/>
                  <a:pt x="127022" y="132294"/>
                  <a:pt x="121398" y="126083"/>
                </a:cubicBezTo>
                <a:cubicBezTo>
                  <a:pt x="109446" y="112843"/>
                  <a:pt x="102064" y="113663"/>
                  <a:pt x="92339" y="128896"/>
                </a:cubicBezTo>
                <a:cubicBezTo>
                  <a:pt x="84723" y="140730"/>
                  <a:pt x="86012" y="152564"/>
                  <a:pt x="93042" y="164282"/>
                </a:cubicBezTo>
                <a:cubicBezTo>
                  <a:pt x="95971" y="169086"/>
                  <a:pt x="99369" y="174007"/>
                  <a:pt x="105111" y="174359"/>
                </a:cubicBezTo>
                <a:cubicBezTo>
                  <a:pt x="111555" y="174827"/>
                  <a:pt x="111438" y="168031"/>
                  <a:pt x="113664" y="163930"/>
                </a:cubicBezTo>
                <a:cubicBezTo>
                  <a:pt x="129131" y="134286"/>
                  <a:pt x="155495" y="121865"/>
                  <a:pt x="187015" y="129364"/>
                </a:cubicBezTo>
                <a:cubicBezTo>
                  <a:pt x="204591" y="133582"/>
                  <a:pt x="206934" y="132059"/>
                  <a:pt x="209161" y="113663"/>
                </a:cubicBezTo>
                <a:cubicBezTo>
                  <a:pt x="210918" y="98548"/>
                  <a:pt x="208457" y="83198"/>
                  <a:pt x="213613" y="68317"/>
                </a:cubicBezTo>
                <a:cubicBezTo>
                  <a:pt x="220995" y="46874"/>
                  <a:pt x="237282" y="35860"/>
                  <a:pt x="257553" y="43125"/>
                </a:cubicBezTo>
                <a:cubicBezTo>
                  <a:pt x="275012" y="49335"/>
                  <a:pt x="288955" y="47109"/>
                  <a:pt x="303836" y="35040"/>
                </a:cubicBezTo>
                <a:close/>
                <a:moveTo>
                  <a:pt x="162291" y="232359"/>
                </a:moveTo>
                <a:cubicBezTo>
                  <a:pt x="175063" y="233414"/>
                  <a:pt x="178110" y="230602"/>
                  <a:pt x="178461" y="221697"/>
                </a:cubicBezTo>
                <a:cubicBezTo>
                  <a:pt x="179164" y="200254"/>
                  <a:pt x="180922" y="178811"/>
                  <a:pt x="183382" y="157603"/>
                </a:cubicBezTo>
                <a:cubicBezTo>
                  <a:pt x="184203" y="150338"/>
                  <a:pt x="182328" y="147292"/>
                  <a:pt x="175649" y="146589"/>
                </a:cubicBezTo>
                <a:cubicBezTo>
                  <a:pt x="159713" y="145065"/>
                  <a:pt x="146473" y="150807"/>
                  <a:pt x="137099" y="163344"/>
                </a:cubicBezTo>
                <a:cubicBezTo>
                  <a:pt x="127608" y="176116"/>
                  <a:pt x="123156" y="190411"/>
                  <a:pt x="130772" y="206113"/>
                </a:cubicBezTo>
                <a:cubicBezTo>
                  <a:pt x="138154" y="221345"/>
                  <a:pt x="149754" y="230836"/>
                  <a:pt x="162291" y="232359"/>
                </a:cubicBezTo>
                <a:close/>
                <a:moveTo>
                  <a:pt x="301376" y="216892"/>
                </a:moveTo>
                <a:cubicBezTo>
                  <a:pt x="326568" y="217127"/>
                  <a:pt x="343675" y="191466"/>
                  <a:pt x="333247" y="169203"/>
                </a:cubicBezTo>
                <a:cubicBezTo>
                  <a:pt x="329146" y="160298"/>
                  <a:pt x="323170" y="156900"/>
                  <a:pt x="313679" y="161235"/>
                </a:cubicBezTo>
                <a:cubicBezTo>
                  <a:pt x="302313" y="166508"/>
                  <a:pt x="291650" y="173070"/>
                  <a:pt x="281573" y="180452"/>
                </a:cubicBezTo>
                <a:cubicBezTo>
                  <a:pt x="266810" y="191232"/>
                  <a:pt x="266927" y="199434"/>
                  <a:pt x="281573" y="210565"/>
                </a:cubicBezTo>
                <a:cubicBezTo>
                  <a:pt x="287432" y="215018"/>
                  <a:pt x="294111" y="216892"/>
                  <a:pt x="301376" y="216775"/>
                </a:cubicBezTo>
                <a:close/>
                <a:moveTo>
                  <a:pt x="213965" y="211620"/>
                </a:moveTo>
                <a:cubicBezTo>
                  <a:pt x="209278" y="213143"/>
                  <a:pt x="201896" y="205878"/>
                  <a:pt x="198732" y="213963"/>
                </a:cubicBezTo>
                <a:cubicBezTo>
                  <a:pt x="196271" y="220291"/>
                  <a:pt x="200138" y="226735"/>
                  <a:pt x="203888" y="232125"/>
                </a:cubicBezTo>
                <a:cubicBezTo>
                  <a:pt x="215605" y="248764"/>
                  <a:pt x="237399" y="253099"/>
                  <a:pt x="254272" y="242085"/>
                </a:cubicBezTo>
                <a:cubicBezTo>
                  <a:pt x="264935" y="235171"/>
                  <a:pt x="271262" y="228610"/>
                  <a:pt x="259662" y="215252"/>
                </a:cubicBezTo>
                <a:cubicBezTo>
                  <a:pt x="251694" y="206113"/>
                  <a:pt x="246539" y="200957"/>
                  <a:pt x="235056" y="207987"/>
                </a:cubicBezTo>
                <a:cubicBezTo>
                  <a:pt x="228963" y="211620"/>
                  <a:pt x="221581" y="211971"/>
                  <a:pt x="213965" y="211620"/>
                </a:cubicBezTo>
                <a:close/>
                <a:moveTo>
                  <a:pt x="156081" y="62576"/>
                </a:moveTo>
                <a:lnTo>
                  <a:pt x="156315" y="62576"/>
                </a:lnTo>
                <a:cubicBezTo>
                  <a:pt x="156315" y="71246"/>
                  <a:pt x="156315" y="80034"/>
                  <a:pt x="156315" y="88705"/>
                </a:cubicBezTo>
                <a:cubicBezTo>
                  <a:pt x="156315" y="93392"/>
                  <a:pt x="158190" y="97376"/>
                  <a:pt x="163346" y="98313"/>
                </a:cubicBezTo>
                <a:cubicBezTo>
                  <a:pt x="168736" y="99368"/>
                  <a:pt x="173540" y="97728"/>
                  <a:pt x="175298" y="92220"/>
                </a:cubicBezTo>
                <a:cubicBezTo>
                  <a:pt x="181859" y="71481"/>
                  <a:pt x="188069" y="50507"/>
                  <a:pt x="194279" y="29650"/>
                </a:cubicBezTo>
                <a:cubicBezTo>
                  <a:pt x="195685" y="25080"/>
                  <a:pt x="194045" y="22737"/>
                  <a:pt x="188890" y="22034"/>
                </a:cubicBezTo>
                <a:cubicBezTo>
                  <a:pt x="168736" y="19573"/>
                  <a:pt x="156198" y="30470"/>
                  <a:pt x="156198" y="50975"/>
                </a:cubicBezTo>
                <a:cubicBezTo>
                  <a:pt x="156198" y="54842"/>
                  <a:pt x="156198" y="58592"/>
                  <a:pt x="156198" y="62458"/>
                </a:cubicBezTo>
                <a:close/>
                <a:moveTo>
                  <a:pt x="137685" y="75699"/>
                </a:moveTo>
                <a:cubicBezTo>
                  <a:pt x="137685" y="64919"/>
                  <a:pt x="137685" y="56248"/>
                  <a:pt x="137685" y="47577"/>
                </a:cubicBezTo>
                <a:cubicBezTo>
                  <a:pt x="137685" y="42539"/>
                  <a:pt x="136162" y="39493"/>
                  <a:pt x="129717" y="41250"/>
                </a:cubicBezTo>
                <a:cubicBezTo>
                  <a:pt x="104759" y="47929"/>
                  <a:pt x="99369" y="61052"/>
                  <a:pt x="114250" y="81675"/>
                </a:cubicBezTo>
                <a:cubicBezTo>
                  <a:pt x="120226" y="89994"/>
                  <a:pt x="125382" y="106398"/>
                  <a:pt x="134170" y="103352"/>
                </a:cubicBezTo>
                <a:cubicBezTo>
                  <a:pt x="143075" y="100305"/>
                  <a:pt x="136044" y="83784"/>
                  <a:pt x="137685" y="75582"/>
                </a:cubicBezTo>
                <a:close/>
                <a:moveTo>
                  <a:pt x="42072" y="181975"/>
                </a:moveTo>
                <a:cubicBezTo>
                  <a:pt x="34924" y="156431"/>
                  <a:pt x="35862" y="134286"/>
                  <a:pt x="42189" y="109210"/>
                </a:cubicBezTo>
                <a:cubicBezTo>
                  <a:pt x="23910" y="118701"/>
                  <a:pt x="18168" y="130653"/>
                  <a:pt x="18286" y="145651"/>
                </a:cubicBezTo>
                <a:cubicBezTo>
                  <a:pt x="18286" y="160415"/>
                  <a:pt x="22738" y="173070"/>
                  <a:pt x="42072" y="181975"/>
                </a:cubicBezTo>
                <a:close/>
                <a:moveTo>
                  <a:pt x="429094" y="145183"/>
                </a:moveTo>
                <a:cubicBezTo>
                  <a:pt x="429094" y="133700"/>
                  <a:pt x="425345" y="123857"/>
                  <a:pt x="416908" y="115889"/>
                </a:cubicBezTo>
                <a:cubicBezTo>
                  <a:pt x="414916" y="114015"/>
                  <a:pt x="412456" y="111788"/>
                  <a:pt x="409761" y="113663"/>
                </a:cubicBezTo>
                <a:cubicBezTo>
                  <a:pt x="408472" y="114600"/>
                  <a:pt x="407769" y="117530"/>
                  <a:pt x="408120" y="119287"/>
                </a:cubicBezTo>
                <a:cubicBezTo>
                  <a:pt x="411284" y="136629"/>
                  <a:pt x="411635" y="153971"/>
                  <a:pt x="408120" y="171312"/>
                </a:cubicBezTo>
                <a:cubicBezTo>
                  <a:pt x="407652" y="173890"/>
                  <a:pt x="407300" y="177171"/>
                  <a:pt x="410815" y="178108"/>
                </a:cubicBezTo>
                <a:cubicBezTo>
                  <a:pt x="413745" y="178928"/>
                  <a:pt x="415971" y="176936"/>
                  <a:pt x="417845" y="174945"/>
                </a:cubicBezTo>
                <a:cubicBezTo>
                  <a:pt x="425345" y="166508"/>
                  <a:pt x="429563" y="156666"/>
                  <a:pt x="429211" y="145183"/>
                </a:cubicBezTo>
                <a:close/>
                <a:moveTo>
                  <a:pt x="319772" y="54373"/>
                </a:moveTo>
                <a:cubicBezTo>
                  <a:pt x="315085" y="54725"/>
                  <a:pt x="303719" y="53319"/>
                  <a:pt x="301259" y="60701"/>
                </a:cubicBezTo>
                <a:cubicBezTo>
                  <a:pt x="298798" y="68083"/>
                  <a:pt x="311218" y="69840"/>
                  <a:pt x="315905" y="75347"/>
                </a:cubicBezTo>
                <a:cubicBezTo>
                  <a:pt x="316257" y="75699"/>
                  <a:pt x="316725" y="75933"/>
                  <a:pt x="317194" y="76285"/>
                </a:cubicBezTo>
                <a:cubicBezTo>
                  <a:pt x="329966" y="86596"/>
                  <a:pt x="337465" y="71598"/>
                  <a:pt x="347776" y="69840"/>
                </a:cubicBezTo>
                <a:cubicBezTo>
                  <a:pt x="349885" y="69489"/>
                  <a:pt x="351994" y="67145"/>
                  <a:pt x="350471" y="65036"/>
                </a:cubicBezTo>
                <a:cubicBezTo>
                  <a:pt x="344964" y="57420"/>
                  <a:pt x="336879" y="54725"/>
                  <a:pt x="327974" y="54373"/>
                </a:cubicBezTo>
                <a:cubicBezTo>
                  <a:pt x="326334" y="54373"/>
                  <a:pt x="324693" y="54373"/>
                  <a:pt x="319772" y="54373"/>
                </a:cubicBezTo>
                <a:close/>
              </a:path>
            </a:pathLst>
          </a:custGeom>
          <a:solidFill>
            <a:srgbClr val="014F31"/>
          </a:solidFill>
          <a:ln w="11699"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CDE66439-CBD8-4913-AE43-C8222FD11C14}"/>
              </a:ext>
            </a:extLst>
          </p:cNvPr>
          <p:cNvSpPr/>
          <p:nvPr/>
        </p:nvSpPr>
        <p:spPr>
          <a:xfrm>
            <a:off x="8452919" y="5862201"/>
            <a:ext cx="452223" cy="366729"/>
          </a:xfrm>
          <a:custGeom>
            <a:gdLst>
              <a:gd name="connsiteX0" fmla="*/ 213612 w 452223"/>
              <a:gd name="connsiteY0" fmla="*/ 366730 h 366729"/>
              <a:gd name="connsiteX1" fmla="*/ 62927 w 452223"/>
              <a:gd name="connsiteY1" fmla="*/ 284240 h 366729"/>
              <a:gd name="connsiteX2" fmla="*/ 13363 w 452223"/>
              <a:gd name="connsiteY2" fmla="*/ 235730 h 366729"/>
              <a:gd name="connsiteX3" fmla="*/ 3052 w 452223"/>
              <a:gd name="connsiteY3" fmla="*/ 178901 h 366729"/>
              <a:gd name="connsiteX4" fmla="*/ 13011 w 452223"/>
              <a:gd name="connsiteY4" fmla="*/ 174566 h 366729"/>
              <a:gd name="connsiteX5" fmla="*/ 21448 w 452223"/>
              <a:gd name="connsiteY5" fmla="*/ 166715 h 366729"/>
              <a:gd name="connsiteX6" fmla="*/ 25901 w 452223"/>
              <a:gd name="connsiteY6" fmla="*/ 156755 h 366729"/>
              <a:gd name="connsiteX7" fmla="*/ 43125 w 452223"/>
              <a:gd name="connsiteY7" fmla="*/ 127111 h 366729"/>
              <a:gd name="connsiteX8" fmla="*/ 255794 w 452223"/>
              <a:gd name="connsiteY8" fmla="*/ 8766 h 366729"/>
              <a:gd name="connsiteX9" fmla="*/ 269620 w 452223"/>
              <a:gd name="connsiteY9" fmla="*/ 24701 h 366729"/>
              <a:gd name="connsiteX10" fmla="*/ 249935 w 452223"/>
              <a:gd name="connsiteY10" fmla="*/ 27279 h 366729"/>
              <a:gd name="connsiteX11" fmla="*/ 61170 w 452223"/>
              <a:gd name="connsiteY11" fmla="*/ 135430 h 366729"/>
              <a:gd name="connsiteX12" fmla="*/ 66208 w 452223"/>
              <a:gd name="connsiteY12" fmla="*/ 152420 h 366729"/>
              <a:gd name="connsiteX13" fmla="*/ 82378 w 452223"/>
              <a:gd name="connsiteY13" fmla="*/ 138828 h 366729"/>
              <a:gd name="connsiteX14" fmla="*/ 227907 w 452223"/>
              <a:gd name="connsiteY14" fmla="*/ 42863 h 366729"/>
              <a:gd name="connsiteX15" fmla="*/ 247240 w 452223"/>
              <a:gd name="connsiteY15" fmla="*/ 42629 h 366729"/>
              <a:gd name="connsiteX16" fmla="*/ 395113 w 452223"/>
              <a:gd name="connsiteY16" fmla="*/ 135664 h 366729"/>
              <a:gd name="connsiteX17" fmla="*/ 415266 w 452223"/>
              <a:gd name="connsiteY17" fmla="*/ 153006 h 366729"/>
              <a:gd name="connsiteX18" fmla="*/ 416907 w 452223"/>
              <a:gd name="connsiteY18" fmla="*/ 153006 h 366729"/>
              <a:gd name="connsiteX19" fmla="*/ 451356 w 452223"/>
              <a:gd name="connsiteY19" fmla="*/ 192376 h 366729"/>
              <a:gd name="connsiteX20" fmla="*/ 421477 w 452223"/>
              <a:gd name="connsiteY20" fmla="*/ 248971 h 366729"/>
              <a:gd name="connsiteX21" fmla="*/ 396870 w 452223"/>
              <a:gd name="connsiteY21" fmla="*/ 274397 h 366729"/>
              <a:gd name="connsiteX22" fmla="*/ 213729 w 452223"/>
              <a:gd name="connsiteY22" fmla="*/ 366612 h 366729"/>
              <a:gd name="connsiteX23" fmla="*/ 226384 w 452223"/>
              <a:gd name="connsiteY23" fmla="*/ 172925 h 366729"/>
              <a:gd name="connsiteX24" fmla="*/ 58006 w 452223"/>
              <a:gd name="connsiteY24" fmla="*/ 172808 h 366729"/>
              <a:gd name="connsiteX25" fmla="*/ 43008 w 452223"/>
              <a:gd name="connsiteY25" fmla="*/ 190501 h 366729"/>
              <a:gd name="connsiteX26" fmla="*/ 228375 w 452223"/>
              <a:gd name="connsiteY26" fmla="*/ 347865 h 366729"/>
              <a:gd name="connsiteX27" fmla="*/ 408470 w 452223"/>
              <a:gd name="connsiteY27" fmla="*/ 194368 h 366729"/>
              <a:gd name="connsiteX28" fmla="*/ 389840 w 452223"/>
              <a:gd name="connsiteY28" fmla="*/ 172925 h 366729"/>
              <a:gd name="connsiteX29" fmla="*/ 226384 w 452223"/>
              <a:gd name="connsiteY29" fmla="*/ 172925 h 366729"/>
              <a:gd name="connsiteX30" fmla="*/ 204121 w 452223"/>
              <a:gd name="connsiteY30" fmla="*/ 60556 h 366729"/>
              <a:gd name="connsiteX31" fmla="*/ 101477 w 452223"/>
              <a:gd name="connsiteY31" fmla="*/ 139062 h 366729"/>
              <a:gd name="connsiteX32" fmla="*/ 105461 w 452223"/>
              <a:gd name="connsiteY32" fmla="*/ 151600 h 366729"/>
              <a:gd name="connsiteX33" fmla="*/ 119405 w 452223"/>
              <a:gd name="connsiteY33" fmla="*/ 144101 h 366729"/>
              <a:gd name="connsiteX34" fmla="*/ 131942 w 452223"/>
              <a:gd name="connsiteY34" fmla="*/ 115862 h 366729"/>
              <a:gd name="connsiteX35" fmla="*/ 145534 w 452223"/>
              <a:gd name="connsiteY35" fmla="*/ 110706 h 366729"/>
              <a:gd name="connsiteX36" fmla="*/ 148346 w 452223"/>
              <a:gd name="connsiteY36" fmla="*/ 126173 h 366729"/>
              <a:gd name="connsiteX37" fmla="*/ 140964 w 452223"/>
              <a:gd name="connsiteY37" fmla="*/ 140703 h 366729"/>
              <a:gd name="connsiteX38" fmla="*/ 142371 w 452223"/>
              <a:gd name="connsiteY38" fmla="*/ 151834 h 366729"/>
              <a:gd name="connsiteX39" fmla="*/ 152916 w 452223"/>
              <a:gd name="connsiteY39" fmla="*/ 144569 h 366729"/>
              <a:gd name="connsiteX40" fmla="*/ 158775 w 452223"/>
              <a:gd name="connsiteY40" fmla="*/ 122541 h 366729"/>
              <a:gd name="connsiteX41" fmla="*/ 203886 w 452223"/>
              <a:gd name="connsiteY41" fmla="*/ 60791 h 366729"/>
              <a:gd name="connsiteX42" fmla="*/ 274424 w 452223"/>
              <a:gd name="connsiteY42" fmla="*/ 58799 h 366729"/>
              <a:gd name="connsiteX43" fmla="*/ 243608 w 452223"/>
              <a:gd name="connsiteY43" fmla="*/ 63720 h 366729"/>
              <a:gd name="connsiteX44" fmla="*/ 174007 w 452223"/>
              <a:gd name="connsiteY44" fmla="*/ 138008 h 366729"/>
              <a:gd name="connsiteX45" fmla="*/ 176819 w 452223"/>
              <a:gd name="connsiteY45" fmla="*/ 150545 h 366729"/>
              <a:gd name="connsiteX46" fmla="*/ 184084 w 452223"/>
              <a:gd name="connsiteY46" fmla="*/ 141640 h 366729"/>
              <a:gd name="connsiteX47" fmla="*/ 185373 w 452223"/>
              <a:gd name="connsiteY47" fmla="*/ 136953 h 366729"/>
              <a:gd name="connsiteX48" fmla="*/ 275596 w 452223"/>
              <a:gd name="connsiteY48" fmla="*/ 68641 h 366729"/>
              <a:gd name="connsiteX49" fmla="*/ 365585 w 452223"/>
              <a:gd name="connsiteY49" fmla="*/ 139062 h 366729"/>
              <a:gd name="connsiteX50" fmla="*/ 373787 w 452223"/>
              <a:gd name="connsiteY50" fmla="*/ 150311 h 366729"/>
              <a:gd name="connsiteX51" fmla="*/ 375779 w 452223"/>
              <a:gd name="connsiteY51" fmla="*/ 136016 h 366729"/>
              <a:gd name="connsiteX52" fmla="*/ 274542 w 452223"/>
              <a:gd name="connsiteY52" fmla="*/ 58916 h 366729"/>
              <a:gd name="connsiteX53" fmla="*/ 346837 w 452223"/>
              <a:gd name="connsiteY53" fmla="*/ 145273 h 366729"/>
              <a:gd name="connsiteX54" fmla="*/ 346603 w 452223"/>
              <a:gd name="connsiteY54" fmla="*/ 143632 h 366729"/>
              <a:gd name="connsiteX55" fmla="*/ 275713 w 452223"/>
              <a:gd name="connsiteY55" fmla="*/ 88444 h 366729"/>
              <a:gd name="connsiteX56" fmla="*/ 203300 w 452223"/>
              <a:gd name="connsiteY56" fmla="*/ 144101 h 366729"/>
              <a:gd name="connsiteX57" fmla="*/ 205995 w 452223"/>
              <a:gd name="connsiteY57" fmla="*/ 150780 h 366729"/>
              <a:gd name="connsiteX58" fmla="*/ 211971 w 452223"/>
              <a:gd name="connsiteY58" fmla="*/ 146444 h 366729"/>
              <a:gd name="connsiteX59" fmla="*/ 215604 w 452223"/>
              <a:gd name="connsiteY59" fmla="*/ 137305 h 366729"/>
              <a:gd name="connsiteX60" fmla="*/ 274307 w 452223"/>
              <a:gd name="connsiteY60" fmla="*/ 97583 h 366729"/>
              <a:gd name="connsiteX61" fmla="*/ 335120 w 452223"/>
              <a:gd name="connsiteY61" fmla="*/ 137070 h 366729"/>
              <a:gd name="connsiteX62" fmla="*/ 339455 w 452223"/>
              <a:gd name="connsiteY62" fmla="*/ 147616 h 366729"/>
              <a:gd name="connsiteX63" fmla="*/ 344494 w 452223"/>
              <a:gd name="connsiteY63" fmla="*/ 150545 h 366729"/>
              <a:gd name="connsiteX64" fmla="*/ 346955 w 452223"/>
              <a:gd name="connsiteY64" fmla="*/ 145155 h 366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2222" h="366729">
                <a:moveTo>
                  <a:pt x="213612" y="366730"/>
                </a:moveTo>
                <a:cubicBezTo>
                  <a:pt x="159595" y="364972"/>
                  <a:pt x="103117" y="339663"/>
                  <a:pt x="62927" y="284240"/>
                </a:cubicBezTo>
                <a:cubicBezTo>
                  <a:pt x="48866" y="264789"/>
                  <a:pt x="33165" y="248736"/>
                  <a:pt x="13363" y="235730"/>
                </a:cubicBezTo>
                <a:cubicBezTo>
                  <a:pt x="2114" y="228348"/>
                  <a:pt x="-4096" y="189681"/>
                  <a:pt x="3052" y="178901"/>
                </a:cubicBezTo>
                <a:cubicBezTo>
                  <a:pt x="5512" y="175152"/>
                  <a:pt x="9145" y="174566"/>
                  <a:pt x="13011" y="174566"/>
                </a:cubicBezTo>
                <a:cubicBezTo>
                  <a:pt x="18401" y="174566"/>
                  <a:pt x="20862" y="171754"/>
                  <a:pt x="21448" y="166715"/>
                </a:cubicBezTo>
                <a:cubicBezTo>
                  <a:pt x="21799" y="162848"/>
                  <a:pt x="22268" y="157693"/>
                  <a:pt x="25901" y="156755"/>
                </a:cubicBezTo>
                <a:cubicBezTo>
                  <a:pt x="41953" y="152537"/>
                  <a:pt x="40547" y="138711"/>
                  <a:pt x="43125" y="127111"/>
                </a:cubicBezTo>
                <a:cubicBezTo>
                  <a:pt x="64802" y="31966"/>
                  <a:pt x="162173" y="-22285"/>
                  <a:pt x="255794" y="8766"/>
                </a:cubicBezTo>
                <a:cubicBezTo>
                  <a:pt x="263527" y="11344"/>
                  <a:pt x="273604" y="13687"/>
                  <a:pt x="269620" y="24701"/>
                </a:cubicBezTo>
                <a:cubicBezTo>
                  <a:pt x="265754" y="35130"/>
                  <a:pt x="256731" y="29740"/>
                  <a:pt x="249935" y="27279"/>
                </a:cubicBezTo>
                <a:cubicBezTo>
                  <a:pt x="165219" y="-3420"/>
                  <a:pt x="76051" y="53760"/>
                  <a:pt x="61170" y="135430"/>
                </a:cubicBezTo>
                <a:cubicBezTo>
                  <a:pt x="60115" y="141406"/>
                  <a:pt x="54373" y="150077"/>
                  <a:pt x="66208" y="152420"/>
                </a:cubicBezTo>
                <a:cubicBezTo>
                  <a:pt x="76871" y="154412"/>
                  <a:pt x="80151" y="147968"/>
                  <a:pt x="82378" y="138828"/>
                </a:cubicBezTo>
                <a:cubicBezTo>
                  <a:pt x="99485" y="68055"/>
                  <a:pt x="156197" y="30677"/>
                  <a:pt x="227907" y="42863"/>
                </a:cubicBezTo>
                <a:cubicBezTo>
                  <a:pt x="234469" y="44035"/>
                  <a:pt x="240679" y="44035"/>
                  <a:pt x="247240" y="42629"/>
                </a:cubicBezTo>
                <a:cubicBezTo>
                  <a:pt x="315786" y="28217"/>
                  <a:pt x="379060" y="67821"/>
                  <a:pt x="395113" y="135664"/>
                </a:cubicBezTo>
                <a:cubicBezTo>
                  <a:pt x="397925" y="147616"/>
                  <a:pt x="402026" y="154764"/>
                  <a:pt x="415266" y="153006"/>
                </a:cubicBezTo>
                <a:cubicBezTo>
                  <a:pt x="415852" y="153006"/>
                  <a:pt x="416321" y="153006"/>
                  <a:pt x="416907" y="153006"/>
                </a:cubicBezTo>
                <a:cubicBezTo>
                  <a:pt x="425695" y="154295"/>
                  <a:pt x="450067" y="183588"/>
                  <a:pt x="451356" y="192376"/>
                </a:cubicBezTo>
                <a:cubicBezTo>
                  <a:pt x="455222" y="218740"/>
                  <a:pt x="446317" y="237722"/>
                  <a:pt x="421477" y="248971"/>
                </a:cubicBezTo>
                <a:cubicBezTo>
                  <a:pt x="410228" y="254126"/>
                  <a:pt x="403549" y="264320"/>
                  <a:pt x="396870" y="274397"/>
                </a:cubicBezTo>
                <a:cubicBezTo>
                  <a:pt x="357852" y="333101"/>
                  <a:pt x="296336" y="366378"/>
                  <a:pt x="213729" y="366612"/>
                </a:cubicBezTo>
                <a:close/>
                <a:moveTo>
                  <a:pt x="226384" y="172925"/>
                </a:moveTo>
                <a:cubicBezTo>
                  <a:pt x="170258" y="172925"/>
                  <a:pt x="114132" y="173160"/>
                  <a:pt x="58006" y="172808"/>
                </a:cubicBezTo>
                <a:cubicBezTo>
                  <a:pt x="44765" y="172808"/>
                  <a:pt x="40899" y="177378"/>
                  <a:pt x="43008" y="190501"/>
                </a:cubicBezTo>
                <a:cubicBezTo>
                  <a:pt x="57772" y="281662"/>
                  <a:pt x="134637" y="347162"/>
                  <a:pt x="228375" y="347865"/>
                </a:cubicBezTo>
                <a:cubicBezTo>
                  <a:pt x="314615" y="348568"/>
                  <a:pt x="392652" y="282013"/>
                  <a:pt x="408470" y="194368"/>
                </a:cubicBezTo>
                <a:cubicBezTo>
                  <a:pt x="411986" y="175034"/>
                  <a:pt x="410228" y="172925"/>
                  <a:pt x="389840" y="172925"/>
                </a:cubicBezTo>
                <a:cubicBezTo>
                  <a:pt x="335354" y="172925"/>
                  <a:pt x="280869" y="172925"/>
                  <a:pt x="226384" y="172925"/>
                </a:cubicBezTo>
                <a:close/>
                <a:moveTo>
                  <a:pt x="204121" y="60556"/>
                </a:moveTo>
                <a:cubicBezTo>
                  <a:pt x="157017" y="57158"/>
                  <a:pt x="108508" y="95122"/>
                  <a:pt x="101477" y="139062"/>
                </a:cubicBezTo>
                <a:cubicBezTo>
                  <a:pt x="100774" y="143866"/>
                  <a:pt x="99251" y="149491"/>
                  <a:pt x="105461" y="151600"/>
                </a:cubicBezTo>
                <a:cubicBezTo>
                  <a:pt x="112257" y="153826"/>
                  <a:pt x="117061" y="150897"/>
                  <a:pt x="119405" y="144101"/>
                </a:cubicBezTo>
                <a:cubicBezTo>
                  <a:pt x="122803" y="134375"/>
                  <a:pt x="125732" y="124416"/>
                  <a:pt x="131942" y="115862"/>
                </a:cubicBezTo>
                <a:cubicBezTo>
                  <a:pt x="135457" y="111058"/>
                  <a:pt x="139324" y="107308"/>
                  <a:pt x="145534" y="110706"/>
                </a:cubicBezTo>
                <a:cubicBezTo>
                  <a:pt x="152447" y="114456"/>
                  <a:pt x="151510" y="120197"/>
                  <a:pt x="148346" y="126173"/>
                </a:cubicBezTo>
                <a:cubicBezTo>
                  <a:pt x="145768" y="130977"/>
                  <a:pt x="142839" y="135664"/>
                  <a:pt x="140964" y="140703"/>
                </a:cubicBezTo>
                <a:cubicBezTo>
                  <a:pt x="139558" y="144335"/>
                  <a:pt x="136160" y="149608"/>
                  <a:pt x="142371" y="151834"/>
                </a:cubicBezTo>
                <a:cubicBezTo>
                  <a:pt x="148229" y="153943"/>
                  <a:pt x="151393" y="149842"/>
                  <a:pt x="152916" y="144569"/>
                </a:cubicBezTo>
                <a:cubicBezTo>
                  <a:pt x="154908" y="137188"/>
                  <a:pt x="156431" y="129689"/>
                  <a:pt x="158775" y="122541"/>
                </a:cubicBezTo>
                <a:cubicBezTo>
                  <a:pt x="166977" y="97700"/>
                  <a:pt x="183498" y="78484"/>
                  <a:pt x="203886" y="60791"/>
                </a:cubicBezTo>
                <a:close/>
                <a:moveTo>
                  <a:pt x="274424" y="58799"/>
                </a:moveTo>
                <a:cubicBezTo>
                  <a:pt x="264699" y="58213"/>
                  <a:pt x="253919" y="60205"/>
                  <a:pt x="243608" y="63720"/>
                </a:cubicBezTo>
                <a:cubicBezTo>
                  <a:pt x="207401" y="76140"/>
                  <a:pt x="184436" y="101333"/>
                  <a:pt x="174007" y="138008"/>
                </a:cubicBezTo>
                <a:cubicBezTo>
                  <a:pt x="172718" y="142460"/>
                  <a:pt x="170375" y="148905"/>
                  <a:pt x="176819" y="150545"/>
                </a:cubicBezTo>
                <a:cubicBezTo>
                  <a:pt x="182209" y="151951"/>
                  <a:pt x="182795" y="145624"/>
                  <a:pt x="184084" y="141640"/>
                </a:cubicBezTo>
                <a:cubicBezTo>
                  <a:pt x="184553" y="140117"/>
                  <a:pt x="184904" y="138476"/>
                  <a:pt x="185373" y="136953"/>
                </a:cubicBezTo>
                <a:cubicBezTo>
                  <a:pt x="197559" y="96997"/>
                  <a:pt x="235640" y="68173"/>
                  <a:pt x="275596" y="68641"/>
                </a:cubicBezTo>
                <a:cubicBezTo>
                  <a:pt x="317427" y="69110"/>
                  <a:pt x="353868" y="97817"/>
                  <a:pt x="365585" y="139062"/>
                </a:cubicBezTo>
                <a:cubicBezTo>
                  <a:pt x="366991" y="143866"/>
                  <a:pt x="366405" y="152303"/>
                  <a:pt x="373787" y="150311"/>
                </a:cubicBezTo>
                <a:cubicBezTo>
                  <a:pt x="380583" y="148436"/>
                  <a:pt x="376951" y="140937"/>
                  <a:pt x="375779" y="136016"/>
                </a:cubicBezTo>
                <a:cubicBezTo>
                  <a:pt x="365116" y="92076"/>
                  <a:pt x="322114" y="59033"/>
                  <a:pt x="274542" y="58916"/>
                </a:cubicBezTo>
                <a:close/>
                <a:moveTo>
                  <a:pt x="346837" y="145273"/>
                </a:moveTo>
                <a:cubicBezTo>
                  <a:pt x="346837" y="145273"/>
                  <a:pt x="346603" y="144218"/>
                  <a:pt x="346603" y="143632"/>
                </a:cubicBezTo>
                <a:cubicBezTo>
                  <a:pt x="343791" y="116448"/>
                  <a:pt x="307702" y="88444"/>
                  <a:pt x="275713" y="88444"/>
                </a:cubicBezTo>
                <a:cubicBezTo>
                  <a:pt x="242202" y="88444"/>
                  <a:pt x="205761" y="116565"/>
                  <a:pt x="203300" y="144101"/>
                </a:cubicBezTo>
                <a:cubicBezTo>
                  <a:pt x="203066" y="146796"/>
                  <a:pt x="202363" y="149959"/>
                  <a:pt x="205995" y="150780"/>
                </a:cubicBezTo>
                <a:cubicBezTo>
                  <a:pt x="209276" y="151483"/>
                  <a:pt x="210800" y="149022"/>
                  <a:pt x="211971" y="146444"/>
                </a:cubicBezTo>
                <a:cubicBezTo>
                  <a:pt x="213260" y="143515"/>
                  <a:pt x="214315" y="140351"/>
                  <a:pt x="215604" y="137305"/>
                </a:cubicBezTo>
                <a:cubicBezTo>
                  <a:pt x="226852" y="111878"/>
                  <a:pt x="246772" y="97817"/>
                  <a:pt x="274307" y="97583"/>
                </a:cubicBezTo>
                <a:cubicBezTo>
                  <a:pt x="302546" y="97232"/>
                  <a:pt x="322817" y="111644"/>
                  <a:pt x="335120" y="137070"/>
                </a:cubicBezTo>
                <a:cubicBezTo>
                  <a:pt x="336761" y="140468"/>
                  <a:pt x="337932" y="144218"/>
                  <a:pt x="339455" y="147616"/>
                </a:cubicBezTo>
                <a:cubicBezTo>
                  <a:pt x="340393" y="149725"/>
                  <a:pt x="342033" y="151366"/>
                  <a:pt x="344494" y="150545"/>
                </a:cubicBezTo>
                <a:cubicBezTo>
                  <a:pt x="346837" y="149725"/>
                  <a:pt x="347189" y="147499"/>
                  <a:pt x="346955" y="145155"/>
                </a:cubicBezTo>
                <a:close/>
              </a:path>
            </a:pathLst>
          </a:custGeom>
          <a:solidFill>
            <a:srgbClr val="014F31"/>
          </a:solidFill>
          <a:ln w="11699"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BCC63830-005C-46B1-B8F7-17CC46A961DA}"/>
              </a:ext>
            </a:extLst>
          </p:cNvPr>
          <p:cNvSpPr/>
          <p:nvPr/>
        </p:nvSpPr>
        <p:spPr>
          <a:xfrm>
            <a:off x="6512639" y="5903160"/>
            <a:ext cx="438032" cy="285610"/>
          </a:xfrm>
          <a:custGeom>
            <a:gdLst>
              <a:gd name="connsiteX0" fmla="*/ 220889 w 438032"/>
              <a:gd name="connsiteY0" fmla="*/ 285464 h 285610"/>
              <a:gd name="connsiteX1" fmla="*/ 72079 w 438032"/>
              <a:gd name="connsiteY1" fmla="*/ 285464 h 285610"/>
              <a:gd name="connsiteX2" fmla="*/ 43958 w 438032"/>
              <a:gd name="connsiteY2" fmla="*/ 263435 h 285610"/>
              <a:gd name="connsiteX3" fmla="*/ 28725 w 438032"/>
              <a:gd name="connsiteY3" fmla="*/ 253007 h 285610"/>
              <a:gd name="connsiteX4" fmla="*/ 2947 w 438032"/>
              <a:gd name="connsiteY4" fmla="*/ 212816 h 285610"/>
              <a:gd name="connsiteX5" fmla="*/ 18062 w 438032"/>
              <a:gd name="connsiteY5" fmla="*/ 203325 h 285610"/>
              <a:gd name="connsiteX6" fmla="*/ 35521 w 438032"/>
              <a:gd name="connsiteY6" fmla="*/ 188444 h 285610"/>
              <a:gd name="connsiteX7" fmla="*/ 131017 w 438032"/>
              <a:gd name="connsiteY7" fmla="*/ 20653 h 285610"/>
              <a:gd name="connsiteX8" fmla="*/ 222295 w 438032"/>
              <a:gd name="connsiteY8" fmla="*/ 21004 h 285610"/>
              <a:gd name="connsiteX9" fmla="*/ 253580 w 438032"/>
              <a:gd name="connsiteY9" fmla="*/ 56625 h 285610"/>
              <a:gd name="connsiteX10" fmla="*/ 272445 w 438032"/>
              <a:gd name="connsiteY10" fmla="*/ 60374 h 285610"/>
              <a:gd name="connsiteX11" fmla="*/ 334781 w 438032"/>
              <a:gd name="connsiteY11" fmla="*/ 68108 h 285610"/>
              <a:gd name="connsiteX12" fmla="*/ 403796 w 438032"/>
              <a:gd name="connsiteY12" fmla="*/ 184812 h 285610"/>
              <a:gd name="connsiteX13" fmla="*/ 424887 w 438032"/>
              <a:gd name="connsiteY13" fmla="*/ 203560 h 285610"/>
              <a:gd name="connsiteX14" fmla="*/ 438010 w 438032"/>
              <a:gd name="connsiteY14" fmla="*/ 218206 h 285610"/>
              <a:gd name="connsiteX15" fmla="*/ 437776 w 438032"/>
              <a:gd name="connsiteY15" fmla="*/ 232970 h 285610"/>
              <a:gd name="connsiteX16" fmla="*/ 417622 w 438032"/>
              <a:gd name="connsiteY16" fmla="*/ 253007 h 285610"/>
              <a:gd name="connsiteX17" fmla="*/ 394891 w 438032"/>
              <a:gd name="connsiteY17" fmla="*/ 272575 h 285610"/>
              <a:gd name="connsiteX18" fmla="*/ 374503 w 438032"/>
              <a:gd name="connsiteY18" fmla="*/ 285464 h 285610"/>
              <a:gd name="connsiteX19" fmla="*/ 256744 w 438032"/>
              <a:gd name="connsiteY19" fmla="*/ 285581 h 285610"/>
              <a:gd name="connsiteX20" fmla="*/ 220772 w 438032"/>
              <a:gd name="connsiteY20" fmla="*/ 285581 h 285610"/>
              <a:gd name="connsiteX21" fmla="*/ 168864 w 438032"/>
              <a:gd name="connsiteY21" fmla="*/ 108064 h 285610"/>
              <a:gd name="connsiteX22" fmla="*/ 193353 w 438032"/>
              <a:gd name="connsiteY22" fmla="*/ 108064 h 285610"/>
              <a:gd name="connsiteX23" fmla="*/ 219483 w 438032"/>
              <a:gd name="connsiteY23" fmla="*/ 107829 h 285610"/>
              <a:gd name="connsiteX24" fmla="*/ 243737 w 438032"/>
              <a:gd name="connsiteY24" fmla="*/ 75490 h 285610"/>
              <a:gd name="connsiteX25" fmla="*/ 203313 w 438032"/>
              <a:gd name="connsiteY25" fmla="*/ 30612 h 285610"/>
              <a:gd name="connsiteX26" fmla="*/ 148593 w 438032"/>
              <a:gd name="connsiteY26" fmla="*/ 31198 h 285610"/>
              <a:gd name="connsiteX27" fmla="*/ 60245 w 438032"/>
              <a:gd name="connsiteY27" fmla="*/ 168291 h 285610"/>
              <a:gd name="connsiteX28" fmla="*/ 88483 w 438032"/>
              <a:gd name="connsiteY28" fmla="*/ 203325 h 285610"/>
              <a:gd name="connsiteX29" fmla="*/ 102778 w 438032"/>
              <a:gd name="connsiteY29" fmla="*/ 188562 h 285610"/>
              <a:gd name="connsiteX30" fmla="*/ 102544 w 438032"/>
              <a:gd name="connsiteY30" fmla="*/ 128100 h 285610"/>
              <a:gd name="connsiteX31" fmla="*/ 123049 w 438032"/>
              <a:gd name="connsiteY31" fmla="*/ 108064 h 285610"/>
              <a:gd name="connsiteX32" fmla="*/ 168864 w 438032"/>
              <a:gd name="connsiteY32" fmla="*/ 108181 h 285610"/>
              <a:gd name="connsiteX33" fmla="*/ 297637 w 438032"/>
              <a:gd name="connsiteY33" fmla="*/ 131733 h 285610"/>
              <a:gd name="connsiteX34" fmla="*/ 336890 w 438032"/>
              <a:gd name="connsiteY34" fmla="*/ 131733 h 285610"/>
              <a:gd name="connsiteX35" fmla="*/ 355989 w 438032"/>
              <a:gd name="connsiteY35" fmla="*/ 151535 h 285610"/>
              <a:gd name="connsiteX36" fmla="*/ 355755 w 438032"/>
              <a:gd name="connsiteY36" fmla="*/ 189147 h 285610"/>
              <a:gd name="connsiteX37" fmla="*/ 376963 w 438032"/>
              <a:gd name="connsiteY37" fmla="*/ 203091 h 285610"/>
              <a:gd name="connsiteX38" fmla="*/ 384814 w 438032"/>
              <a:gd name="connsiteY38" fmla="*/ 186687 h 285610"/>
              <a:gd name="connsiteX39" fmla="*/ 318494 w 438032"/>
              <a:gd name="connsiteY39" fmla="*/ 79708 h 285610"/>
              <a:gd name="connsiteX40" fmla="*/ 279124 w 438032"/>
              <a:gd name="connsiteY40" fmla="*/ 79942 h 285610"/>
              <a:gd name="connsiteX41" fmla="*/ 213155 w 438032"/>
              <a:gd name="connsiteY41" fmla="*/ 185281 h 285610"/>
              <a:gd name="connsiteX42" fmla="*/ 222061 w 438032"/>
              <a:gd name="connsiteY42" fmla="*/ 203091 h 285610"/>
              <a:gd name="connsiteX43" fmla="*/ 240925 w 438032"/>
              <a:gd name="connsiteY43" fmla="*/ 187858 h 285610"/>
              <a:gd name="connsiteX44" fmla="*/ 240925 w 438032"/>
              <a:gd name="connsiteY44" fmla="*/ 158448 h 285610"/>
              <a:gd name="connsiteX45" fmla="*/ 266703 w 438032"/>
              <a:gd name="connsiteY45" fmla="*/ 131733 h 285610"/>
              <a:gd name="connsiteX46" fmla="*/ 297754 w 438032"/>
              <a:gd name="connsiteY46" fmla="*/ 131733 h 285610"/>
              <a:gd name="connsiteX47" fmla="*/ 170622 w 438032"/>
              <a:gd name="connsiteY47" fmla="*/ 126343 h 285610"/>
              <a:gd name="connsiteX48" fmla="*/ 137930 w 438032"/>
              <a:gd name="connsiteY48" fmla="*/ 126343 h 285610"/>
              <a:gd name="connsiteX49" fmla="*/ 122698 w 438032"/>
              <a:gd name="connsiteY49" fmla="*/ 140286 h 285610"/>
              <a:gd name="connsiteX50" fmla="*/ 122698 w 438032"/>
              <a:gd name="connsiteY50" fmla="*/ 189382 h 285610"/>
              <a:gd name="connsiteX51" fmla="*/ 136290 w 438032"/>
              <a:gd name="connsiteY51" fmla="*/ 203208 h 285610"/>
              <a:gd name="connsiteX52" fmla="*/ 177183 w 438032"/>
              <a:gd name="connsiteY52" fmla="*/ 203208 h 285610"/>
              <a:gd name="connsiteX53" fmla="*/ 191244 w 438032"/>
              <a:gd name="connsiteY53" fmla="*/ 192780 h 285610"/>
              <a:gd name="connsiteX54" fmla="*/ 210929 w 438032"/>
              <a:gd name="connsiteY54" fmla="*/ 137474 h 285610"/>
              <a:gd name="connsiteX55" fmla="*/ 203313 w 438032"/>
              <a:gd name="connsiteY55" fmla="*/ 126460 h 285610"/>
              <a:gd name="connsiteX56" fmla="*/ 170622 w 438032"/>
              <a:gd name="connsiteY56" fmla="*/ 126460 h 285610"/>
              <a:gd name="connsiteX57" fmla="*/ 219951 w 438032"/>
              <a:gd name="connsiteY57" fmla="*/ 265544 h 285610"/>
              <a:gd name="connsiteX58" fmla="*/ 358801 w 438032"/>
              <a:gd name="connsiteY58" fmla="*/ 265427 h 285610"/>
              <a:gd name="connsiteX59" fmla="*/ 375088 w 438032"/>
              <a:gd name="connsiteY59" fmla="*/ 259920 h 285610"/>
              <a:gd name="connsiteX60" fmla="*/ 358216 w 438032"/>
              <a:gd name="connsiteY60" fmla="*/ 253241 h 285610"/>
              <a:gd name="connsiteX61" fmla="*/ 356575 w 438032"/>
              <a:gd name="connsiteY61" fmla="*/ 253241 h 285610"/>
              <a:gd name="connsiteX62" fmla="*/ 85320 w 438032"/>
              <a:gd name="connsiteY62" fmla="*/ 253241 h 285610"/>
              <a:gd name="connsiteX63" fmla="*/ 72313 w 438032"/>
              <a:gd name="connsiteY63" fmla="*/ 253827 h 285610"/>
              <a:gd name="connsiteX64" fmla="*/ 65986 w 438032"/>
              <a:gd name="connsiteY64" fmla="*/ 259803 h 285610"/>
              <a:gd name="connsiteX65" fmla="*/ 72899 w 438032"/>
              <a:gd name="connsiteY65" fmla="*/ 265193 h 285610"/>
              <a:gd name="connsiteX66" fmla="*/ 85905 w 438032"/>
              <a:gd name="connsiteY66" fmla="*/ 265544 h 285610"/>
              <a:gd name="connsiteX67" fmla="*/ 219951 w 438032"/>
              <a:gd name="connsiteY67" fmla="*/ 265544 h 285610"/>
              <a:gd name="connsiteX68" fmla="*/ 298457 w 438032"/>
              <a:gd name="connsiteY68" fmla="*/ 203091 h 285610"/>
              <a:gd name="connsiteX69" fmla="*/ 298457 w 438032"/>
              <a:gd name="connsiteY69" fmla="*/ 202974 h 285610"/>
              <a:gd name="connsiteX70" fmla="*/ 326110 w 438032"/>
              <a:gd name="connsiteY70" fmla="*/ 202974 h 285610"/>
              <a:gd name="connsiteX71" fmla="*/ 336304 w 438032"/>
              <a:gd name="connsiteY71" fmla="*/ 196998 h 285610"/>
              <a:gd name="connsiteX72" fmla="*/ 335718 w 438032"/>
              <a:gd name="connsiteY72" fmla="*/ 158214 h 285610"/>
              <a:gd name="connsiteX73" fmla="*/ 322361 w 438032"/>
              <a:gd name="connsiteY73" fmla="*/ 151769 h 285610"/>
              <a:gd name="connsiteX74" fmla="*/ 275140 w 438032"/>
              <a:gd name="connsiteY74" fmla="*/ 151769 h 285610"/>
              <a:gd name="connsiteX75" fmla="*/ 260728 w 438032"/>
              <a:gd name="connsiteY75" fmla="*/ 166533 h 285610"/>
              <a:gd name="connsiteX76" fmla="*/ 295176 w 438032"/>
              <a:gd name="connsiteY76" fmla="*/ 203325 h 285610"/>
              <a:gd name="connsiteX77" fmla="*/ 298457 w 438032"/>
              <a:gd name="connsiteY77" fmla="*/ 203325 h 285610"/>
              <a:gd name="connsiteX78" fmla="*/ 221006 w 438032"/>
              <a:gd name="connsiteY78" fmla="*/ 223245 h 285610"/>
              <a:gd name="connsiteX79" fmla="*/ 42669 w 438032"/>
              <a:gd name="connsiteY79" fmla="*/ 223479 h 285610"/>
              <a:gd name="connsiteX80" fmla="*/ 25444 w 438032"/>
              <a:gd name="connsiteY80" fmla="*/ 228986 h 285610"/>
              <a:gd name="connsiteX81" fmla="*/ 42434 w 438032"/>
              <a:gd name="connsiteY81" fmla="*/ 232970 h 285610"/>
              <a:gd name="connsiteX82" fmla="*/ 399109 w 438032"/>
              <a:gd name="connsiteY82" fmla="*/ 232970 h 285610"/>
              <a:gd name="connsiteX83" fmla="*/ 412115 w 438032"/>
              <a:gd name="connsiteY83" fmla="*/ 232501 h 285610"/>
              <a:gd name="connsiteX84" fmla="*/ 416919 w 438032"/>
              <a:gd name="connsiteY84" fmla="*/ 227580 h 285610"/>
              <a:gd name="connsiteX85" fmla="*/ 412232 w 438032"/>
              <a:gd name="connsiteY85" fmla="*/ 223948 h 285610"/>
              <a:gd name="connsiteX86" fmla="*/ 397586 w 438032"/>
              <a:gd name="connsiteY86" fmla="*/ 223245 h 285610"/>
              <a:gd name="connsiteX87" fmla="*/ 220889 w 438032"/>
              <a:gd name="connsiteY87" fmla="*/ 223245 h 2856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38032" h="285610">
                <a:moveTo>
                  <a:pt x="220889" y="285464"/>
                </a:moveTo>
                <a:cubicBezTo>
                  <a:pt x="171325" y="285464"/>
                  <a:pt x="121643" y="285229"/>
                  <a:pt x="72079" y="285464"/>
                </a:cubicBezTo>
                <a:cubicBezTo>
                  <a:pt x="56378" y="285464"/>
                  <a:pt x="43489" y="283823"/>
                  <a:pt x="43958" y="263435"/>
                </a:cubicBezTo>
                <a:cubicBezTo>
                  <a:pt x="44192" y="253475"/>
                  <a:pt x="36107" y="253358"/>
                  <a:pt x="28725" y="253007"/>
                </a:cubicBezTo>
                <a:cubicBezTo>
                  <a:pt x="3767" y="251718"/>
                  <a:pt x="-5255" y="237306"/>
                  <a:pt x="2947" y="212816"/>
                </a:cubicBezTo>
                <a:cubicBezTo>
                  <a:pt x="5525" y="205083"/>
                  <a:pt x="11032" y="202857"/>
                  <a:pt x="18062" y="203325"/>
                </a:cubicBezTo>
                <a:cubicBezTo>
                  <a:pt x="29077" y="204146"/>
                  <a:pt x="33646" y="198521"/>
                  <a:pt x="35521" y="188444"/>
                </a:cubicBezTo>
                <a:cubicBezTo>
                  <a:pt x="47824" y="121421"/>
                  <a:pt x="84148" y="67873"/>
                  <a:pt x="131017" y="20653"/>
                </a:cubicBezTo>
                <a:cubicBezTo>
                  <a:pt x="158553" y="-7117"/>
                  <a:pt x="194525" y="-6766"/>
                  <a:pt x="222295" y="21004"/>
                </a:cubicBezTo>
                <a:cubicBezTo>
                  <a:pt x="233426" y="32136"/>
                  <a:pt x="243737" y="44204"/>
                  <a:pt x="253580" y="56625"/>
                </a:cubicBezTo>
                <a:cubicBezTo>
                  <a:pt x="259322" y="63889"/>
                  <a:pt x="263657" y="65530"/>
                  <a:pt x="272445" y="60374"/>
                </a:cubicBezTo>
                <a:cubicBezTo>
                  <a:pt x="295997" y="46548"/>
                  <a:pt x="315330" y="48774"/>
                  <a:pt x="334781" y="68108"/>
                </a:cubicBezTo>
                <a:cubicBezTo>
                  <a:pt x="367707" y="100916"/>
                  <a:pt x="393133" y="138763"/>
                  <a:pt x="403796" y="184812"/>
                </a:cubicBezTo>
                <a:cubicBezTo>
                  <a:pt x="406608" y="197115"/>
                  <a:pt x="410592" y="204849"/>
                  <a:pt x="424887" y="203560"/>
                </a:cubicBezTo>
                <a:cubicBezTo>
                  <a:pt x="434495" y="202739"/>
                  <a:pt x="438362" y="209067"/>
                  <a:pt x="438010" y="218206"/>
                </a:cubicBezTo>
                <a:cubicBezTo>
                  <a:pt x="437776" y="223128"/>
                  <a:pt x="437425" y="228049"/>
                  <a:pt x="437776" y="232970"/>
                </a:cubicBezTo>
                <a:cubicBezTo>
                  <a:pt x="439065" y="247851"/>
                  <a:pt x="432152" y="254530"/>
                  <a:pt x="417622" y="253007"/>
                </a:cubicBezTo>
                <a:cubicBezTo>
                  <a:pt x="402976" y="251601"/>
                  <a:pt x="393719" y="254296"/>
                  <a:pt x="394891" y="272575"/>
                </a:cubicBezTo>
                <a:cubicBezTo>
                  <a:pt x="395711" y="285698"/>
                  <a:pt x="383759" y="285346"/>
                  <a:pt x="374503" y="285464"/>
                </a:cubicBezTo>
                <a:cubicBezTo>
                  <a:pt x="335250" y="285698"/>
                  <a:pt x="295997" y="285581"/>
                  <a:pt x="256744" y="285581"/>
                </a:cubicBezTo>
                <a:cubicBezTo>
                  <a:pt x="244792" y="285581"/>
                  <a:pt x="232723" y="285581"/>
                  <a:pt x="220772" y="285581"/>
                </a:cubicBezTo>
                <a:close/>
                <a:moveTo>
                  <a:pt x="168864" y="108064"/>
                </a:moveTo>
                <a:cubicBezTo>
                  <a:pt x="177066" y="108064"/>
                  <a:pt x="185268" y="108064"/>
                  <a:pt x="193353" y="108064"/>
                </a:cubicBezTo>
                <a:cubicBezTo>
                  <a:pt x="202024" y="108064"/>
                  <a:pt x="210812" y="108532"/>
                  <a:pt x="219483" y="107829"/>
                </a:cubicBezTo>
                <a:cubicBezTo>
                  <a:pt x="234129" y="106775"/>
                  <a:pt x="251002" y="84395"/>
                  <a:pt x="243737" y="75490"/>
                </a:cubicBezTo>
                <a:cubicBezTo>
                  <a:pt x="230966" y="59906"/>
                  <a:pt x="217959" y="44322"/>
                  <a:pt x="203313" y="30612"/>
                </a:cubicBezTo>
                <a:cubicBezTo>
                  <a:pt x="187260" y="15614"/>
                  <a:pt x="164880" y="16083"/>
                  <a:pt x="148593" y="31198"/>
                </a:cubicBezTo>
                <a:cubicBezTo>
                  <a:pt x="107465" y="69279"/>
                  <a:pt x="76766" y="114391"/>
                  <a:pt x="60245" y="168291"/>
                </a:cubicBezTo>
                <a:cubicBezTo>
                  <a:pt x="49347" y="203677"/>
                  <a:pt x="51222" y="204966"/>
                  <a:pt x="88483" y="203325"/>
                </a:cubicBezTo>
                <a:cubicBezTo>
                  <a:pt x="99146" y="202857"/>
                  <a:pt x="103013" y="198756"/>
                  <a:pt x="102778" y="188562"/>
                </a:cubicBezTo>
                <a:cubicBezTo>
                  <a:pt x="102427" y="168408"/>
                  <a:pt x="103130" y="148254"/>
                  <a:pt x="102544" y="128100"/>
                </a:cubicBezTo>
                <a:cubicBezTo>
                  <a:pt x="102075" y="113219"/>
                  <a:pt x="108520" y="107361"/>
                  <a:pt x="123049" y="108064"/>
                </a:cubicBezTo>
                <a:cubicBezTo>
                  <a:pt x="138282" y="108767"/>
                  <a:pt x="153514" y="108181"/>
                  <a:pt x="168864" y="108181"/>
                </a:cubicBezTo>
                <a:close/>
                <a:moveTo>
                  <a:pt x="297637" y="131733"/>
                </a:moveTo>
                <a:cubicBezTo>
                  <a:pt x="310760" y="131733"/>
                  <a:pt x="323767" y="132084"/>
                  <a:pt x="336890" y="131733"/>
                </a:cubicBezTo>
                <a:cubicBezTo>
                  <a:pt x="351068" y="131264"/>
                  <a:pt x="356575" y="137708"/>
                  <a:pt x="355989" y="151535"/>
                </a:cubicBezTo>
                <a:cubicBezTo>
                  <a:pt x="355403" y="164072"/>
                  <a:pt x="356341" y="176610"/>
                  <a:pt x="355755" y="189147"/>
                </a:cubicBezTo>
                <a:cubicBezTo>
                  <a:pt x="355052" y="206138"/>
                  <a:pt x="366886" y="203325"/>
                  <a:pt x="376963" y="203091"/>
                </a:cubicBezTo>
                <a:cubicBezTo>
                  <a:pt x="389618" y="202739"/>
                  <a:pt x="386689" y="194303"/>
                  <a:pt x="384814" y="186687"/>
                </a:cubicBezTo>
                <a:cubicBezTo>
                  <a:pt x="373682" y="144270"/>
                  <a:pt x="349896" y="109470"/>
                  <a:pt x="318494" y="79708"/>
                </a:cubicBezTo>
                <a:cubicBezTo>
                  <a:pt x="305488" y="67405"/>
                  <a:pt x="292716" y="67405"/>
                  <a:pt x="279124" y="79942"/>
                </a:cubicBezTo>
                <a:cubicBezTo>
                  <a:pt x="247721" y="109001"/>
                  <a:pt x="225107" y="143919"/>
                  <a:pt x="213155" y="185281"/>
                </a:cubicBezTo>
                <a:cubicBezTo>
                  <a:pt x="210929" y="193131"/>
                  <a:pt x="208703" y="202154"/>
                  <a:pt x="222061" y="203091"/>
                </a:cubicBezTo>
                <a:cubicBezTo>
                  <a:pt x="233309" y="203911"/>
                  <a:pt x="241628" y="202154"/>
                  <a:pt x="240925" y="187858"/>
                </a:cubicBezTo>
                <a:cubicBezTo>
                  <a:pt x="240339" y="178133"/>
                  <a:pt x="240925" y="168291"/>
                  <a:pt x="240925" y="158448"/>
                </a:cubicBezTo>
                <a:cubicBezTo>
                  <a:pt x="240925" y="134310"/>
                  <a:pt x="243269" y="131967"/>
                  <a:pt x="266703" y="131733"/>
                </a:cubicBezTo>
                <a:cubicBezTo>
                  <a:pt x="277015" y="131733"/>
                  <a:pt x="287443" y="131733"/>
                  <a:pt x="297754" y="131733"/>
                </a:cubicBezTo>
                <a:close/>
                <a:moveTo>
                  <a:pt x="170622" y="126343"/>
                </a:moveTo>
                <a:cubicBezTo>
                  <a:pt x="159724" y="126343"/>
                  <a:pt x="148827" y="126694"/>
                  <a:pt x="137930" y="126343"/>
                </a:cubicBezTo>
                <a:cubicBezTo>
                  <a:pt x="127971" y="125991"/>
                  <a:pt x="122463" y="129389"/>
                  <a:pt x="122698" y="140286"/>
                </a:cubicBezTo>
                <a:cubicBezTo>
                  <a:pt x="123049" y="156690"/>
                  <a:pt x="122932" y="172978"/>
                  <a:pt x="122698" y="189382"/>
                </a:cubicBezTo>
                <a:cubicBezTo>
                  <a:pt x="122698" y="198873"/>
                  <a:pt x="126447" y="203443"/>
                  <a:pt x="136290" y="203208"/>
                </a:cubicBezTo>
                <a:cubicBezTo>
                  <a:pt x="149882" y="202857"/>
                  <a:pt x="163591" y="202974"/>
                  <a:pt x="177183" y="203208"/>
                </a:cubicBezTo>
                <a:cubicBezTo>
                  <a:pt x="184565" y="203208"/>
                  <a:pt x="189486" y="200982"/>
                  <a:pt x="191244" y="192780"/>
                </a:cubicBezTo>
                <a:cubicBezTo>
                  <a:pt x="195228" y="173446"/>
                  <a:pt x="202024" y="155050"/>
                  <a:pt x="210929" y="137474"/>
                </a:cubicBezTo>
                <a:cubicBezTo>
                  <a:pt x="215616" y="128217"/>
                  <a:pt x="212218" y="126108"/>
                  <a:pt x="203313" y="126460"/>
                </a:cubicBezTo>
                <a:cubicBezTo>
                  <a:pt x="192416" y="126811"/>
                  <a:pt x="181519" y="126460"/>
                  <a:pt x="170622" y="126460"/>
                </a:cubicBezTo>
                <a:close/>
                <a:moveTo>
                  <a:pt x="219951" y="265544"/>
                </a:moveTo>
                <a:cubicBezTo>
                  <a:pt x="266235" y="265544"/>
                  <a:pt x="312518" y="265661"/>
                  <a:pt x="358801" y="265427"/>
                </a:cubicBezTo>
                <a:cubicBezTo>
                  <a:pt x="364660" y="265427"/>
                  <a:pt x="374971" y="268474"/>
                  <a:pt x="375088" y="259920"/>
                </a:cubicBezTo>
                <a:cubicBezTo>
                  <a:pt x="375206" y="249492"/>
                  <a:pt x="364309" y="254647"/>
                  <a:pt x="358216" y="253241"/>
                </a:cubicBezTo>
                <a:cubicBezTo>
                  <a:pt x="357747" y="253124"/>
                  <a:pt x="357161" y="253241"/>
                  <a:pt x="356575" y="253241"/>
                </a:cubicBezTo>
                <a:cubicBezTo>
                  <a:pt x="266118" y="253241"/>
                  <a:pt x="175777" y="253241"/>
                  <a:pt x="85320" y="253241"/>
                </a:cubicBezTo>
                <a:cubicBezTo>
                  <a:pt x="80984" y="253241"/>
                  <a:pt x="76649" y="253241"/>
                  <a:pt x="72313" y="253827"/>
                </a:cubicBezTo>
                <a:cubicBezTo>
                  <a:pt x="68915" y="254178"/>
                  <a:pt x="65752" y="255819"/>
                  <a:pt x="65986" y="259803"/>
                </a:cubicBezTo>
                <a:cubicBezTo>
                  <a:pt x="66220" y="263904"/>
                  <a:pt x="69501" y="264958"/>
                  <a:pt x="72899" y="265193"/>
                </a:cubicBezTo>
                <a:cubicBezTo>
                  <a:pt x="77235" y="265544"/>
                  <a:pt x="81570" y="265544"/>
                  <a:pt x="85905" y="265544"/>
                </a:cubicBezTo>
                <a:cubicBezTo>
                  <a:pt x="130548" y="265544"/>
                  <a:pt x="175191" y="265544"/>
                  <a:pt x="219951" y="265544"/>
                </a:cubicBezTo>
                <a:close/>
                <a:moveTo>
                  <a:pt x="298457" y="203091"/>
                </a:moveTo>
                <a:cubicBezTo>
                  <a:pt x="298457" y="203091"/>
                  <a:pt x="298457" y="203091"/>
                  <a:pt x="298457" y="202974"/>
                </a:cubicBezTo>
                <a:cubicBezTo>
                  <a:pt x="307714" y="202974"/>
                  <a:pt x="316971" y="202974"/>
                  <a:pt x="326110" y="202974"/>
                </a:cubicBezTo>
                <a:cubicBezTo>
                  <a:pt x="330563" y="202974"/>
                  <a:pt x="336070" y="202271"/>
                  <a:pt x="336304" y="196998"/>
                </a:cubicBezTo>
                <a:cubicBezTo>
                  <a:pt x="336890" y="184109"/>
                  <a:pt x="337007" y="170986"/>
                  <a:pt x="335718" y="158214"/>
                </a:cubicBezTo>
                <a:cubicBezTo>
                  <a:pt x="335015" y="151769"/>
                  <a:pt x="327868" y="151769"/>
                  <a:pt x="322361" y="151769"/>
                </a:cubicBezTo>
                <a:cubicBezTo>
                  <a:pt x="306659" y="151769"/>
                  <a:pt x="290841" y="152004"/>
                  <a:pt x="275140" y="151769"/>
                </a:cubicBezTo>
                <a:cubicBezTo>
                  <a:pt x="264594" y="151535"/>
                  <a:pt x="260728" y="156339"/>
                  <a:pt x="260728" y="166533"/>
                </a:cubicBezTo>
                <a:cubicBezTo>
                  <a:pt x="260845" y="210239"/>
                  <a:pt x="257915" y="202505"/>
                  <a:pt x="295176" y="203325"/>
                </a:cubicBezTo>
                <a:cubicBezTo>
                  <a:pt x="296231" y="203325"/>
                  <a:pt x="297403" y="203325"/>
                  <a:pt x="298457" y="203325"/>
                </a:cubicBezTo>
                <a:close/>
                <a:moveTo>
                  <a:pt x="221006" y="223245"/>
                </a:moveTo>
                <a:cubicBezTo>
                  <a:pt x="161599" y="223245"/>
                  <a:pt x="102075" y="223128"/>
                  <a:pt x="42669" y="223479"/>
                </a:cubicBezTo>
                <a:cubicBezTo>
                  <a:pt x="36576" y="223479"/>
                  <a:pt x="25444" y="219495"/>
                  <a:pt x="25444" y="228986"/>
                </a:cubicBezTo>
                <a:cubicBezTo>
                  <a:pt x="25444" y="235782"/>
                  <a:pt x="36458" y="232970"/>
                  <a:pt x="42434" y="232970"/>
                </a:cubicBezTo>
                <a:cubicBezTo>
                  <a:pt x="161365" y="233204"/>
                  <a:pt x="280178" y="233087"/>
                  <a:pt x="399109" y="232970"/>
                </a:cubicBezTo>
                <a:cubicBezTo>
                  <a:pt x="403444" y="232970"/>
                  <a:pt x="407897" y="232970"/>
                  <a:pt x="412115" y="232501"/>
                </a:cubicBezTo>
                <a:cubicBezTo>
                  <a:pt x="414810" y="232267"/>
                  <a:pt x="417857" y="231095"/>
                  <a:pt x="416919" y="227580"/>
                </a:cubicBezTo>
                <a:cubicBezTo>
                  <a:pt x="416451" y="226057"/>
                  <a:pt x="413990" y="224182"/>
                  <a:pt x="412232" y="223948"/>
                </a:cubicBezTo>
                <a:cubicBezTo>
                  <a:pt x="407428" y="223245"/>
                  <a:pt x="402507" y="223245"/>
                  <a:pt x="397586" y="223245"/>
                </a:cubicBezTo>
                <a:cubicBezTo>
                  <a:pt x="338648" y="223245"/>
                  <a:pt x="279827" y="223245"/>
                  <a:pt x="220889" y="223245"/>
                </a:cubicBezTo>
                <a:close/>
              </a:path>
            </a:pathLst>
          </a:custGeom>
          <a:solidFill>
            <a:srgbClr val="014F31"/>
          </a:solidFill>
          <a:ln w="1169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31B54EF9-65E1-4899-8A5A-DBEDC6476D94}"/>
              </a:ext>
            </a:extLst>
          </p:cNvPr>
          <p:cNvSpPr/>
          <p:nvPr/>
        </p:nvSpPr>
        <p:spPr>
          <a:xfrm>
            <a:off x="7824030" y="5883408"/>
            <a:ext cx="423756" cy="324695"/>
          </a:xfrm>
          <a:custGeom>
            <a:gdLst>
              <a:gd name="connsiteX0" fmla="*/ 223710 w 423756"/>
              <a:gd name="connsiteY0" fmla="*/ 323143 h 324695"/>
              <a:gd name="connsiteX1" fmla="*/ 68456 w 423756"/>
              <a:gd name="connsiteY1" fmla="*/ 323377 h 324695"/>
              <a:gd name="connsiteX2" fmla="*/ 50059 w 423756"/>
              <a:gd name="connsiteY2" fmla="*/ 311191 h 324695"/>
              <a:gd name="connsiteX3" fmla="*/ 2487 w 423756"/>
              <a:gd name="connsiteY3" fmla="*/ 180660 h 324695"/>
              <a:gd name="connsiteX4" fmla="*/ 14790 w 423756"/>
              <a:gd name="connsiteY4" fmla="*/ 158163 h 324695"/>
              <a:gd name="connsiteX5" fmla="*/ 30726 w 423756"/>
              <a:gd name="connsiteY5" fmla="*/ 143868 h 324695"/>
              <a:gd name="connsiteX6" fmla="*/ 83102 w 423756"/>
              <a:gd name="connsiteY6" fmla="*/ 34780 h 324695"/>
              <a:gd name="connsiteX7" fmla="*/ 132315 w 423756"/>
              <a:gd name="connsiteY7" fmla="*/ 683 h 324695"/>
              <a:gd name="connsiteX8" fmla="*/ 182348 w 423756"/>
              <a:gd name="connsiteY8" fmla="*/ 36186 h 324695"/>
              <a:gd name="connsiteX9" fmla="*/ 233318 w 423756"/>
              <a:gd name="connsiteY9" fmla="*/ 144102 h 324695"/>
              <a:gd name="connsiteX10" fmla="*/ 244567 w 423756"/>
              <a:gd name="connsiteY10" fmla="*/ 156171 h 324695"/>
              <a:gd name="connsiteX11" fmla="*/ 250191 w 423756"/>
              <a:gd name="connsiteY11" fmla="*/ 139650 h 324695"/>
              <a:gd name="connsiteX12" fmla="*/ 250425 w 423756"/>
              <a:gd name="connsiteY12" fmla="*/ 102037 h 324695"/>
              <a:gd name="connsiteX13" fmla="*/ 264252 w 423756"/>
              <a:gd name="connsiteY13" fmla="*/ 87508 h 324695"/>
              <a:gd name="connsiteX14" fmla="*/ 319792 w 423756"/>
              <a:gd name="connsiteY14" fmla="*/ 87391 h 324695"/>
              <a:gd name="connsiteX15" fmla="*/ 332798 w 423756"/>
              <a:gd name="connsiteY15" fmla="*/ 102740 h 324695"/>
              <a:gd name="connsiteX16" fmla="*/ 332798 w 423756"/>
              <a:gd name="connsiteY16" fmla="*/ 140353 h 324695"/>
              <a:gd name="connsiteX17" fmla="*/ 350960 w 423756"/>
              <a:gd name="connsiteY17" fmla="*/ 158163 h 324695"/>
              <a:gd name="connsiteX18" fmla="*/ 364083 w 423756"/>
              <a:gd name="connsiteY18" fmla="*/ 158163 h 324695"/>
              <a:gd name="connsiteX19" fmla="*/ 372168 w 423756"/>
              <a:gd name="connsiteY19" fmla="*/ 145626 h 324695"/>
              <a:gd name="connsiteX20" fmla="*/ 323073 w 423756"/>
              <a:gd name="connsiteY20" fmla="*/ 42279 h 324695"/>
              <a:gd name="connsiteX21" fmla="*/ 291202 w 423756"/>
              <a:gd name="connsiteY21" fmla="*/ 20719 h 324695"/>
              <a:gd name="connsiteX22" fmla="*/ 259799 w 423756"/>
              <a:gd name="connsiteY22" fmla="*/ 43099 h 324695"/>
              <a:gd name="connsiteX23" fmla="*/ 240583 w 423756"/>
              <a:gd name="connsiteY23" fmla="*/ 82821 h 324695"/>
              <a:gd name="connsiteX24" fmla="*/ 226756 w 423756"/>
              <a:gd name="connsiteY24" fmla="*/ 90906 h 324695"/>
              <a:gd name="connsiteX25" fmla="*/ 222655 w 423756"/>
              <a:gd name="connsiteY25" fmla="*/ 75556 h 324695"/>
              <a:gd name="connsiteX26" fmla="*/ 249839 w 423756"/>
              <a:gd name="connsiteY26" fmla="*/ 21657 h 324695"/>
              <a:gd name="connsiteX27" fmla="*/ 336547 w 423756"/>
              <a:gd name="connsiteY27" fmla="*/ 28101 h 324695"/>
              <a:gd name="connsiteX28" fmla="*/ 389978 w 423756"/>
              <a:gd name="connsiteY28" fmla="*/ 138478 h 324695"/>
              <a:gd name="connsiteX29" fmla="*/ 413999 w 423756"/>
              <a:gd name="connsiteY29" fmla="*/ 159335 h 324695"/>
              <a:gd name="connsiteX30" fmla="*/ 421263 w 423756"/>
              <a:gd name="connsiteY30" fmla="*/ 179606 h 324695"/>
              <a:gd name="connsiteX31" fmla="*/ 379901 w 423756"/>
              <a:gd name="connsiteY31" fmla="*/ 293264 h 324695"/>
              <a:gd name="connsiteX32" fmla="*/ 377089 w 423756"/>
              <a:gd name="connsiteY32" fmla="*/ 300880 h 324695"/>
              <a:gd name="connsiteX33" fmla="*/ 344632 w 423756"/>
              <a:gd name="connsiteY33" fmla="*/ 323612 h 324695"/>
              <a:gd name="connsiteX34" fmla="*/ 223710 w 423756"/>
              <a:gd name="connsiteY34" fmla="*/ 323026 h 324695"/>
              <a:gd name="connsiteX35" fmla="*/ 211758 w 423756"/>
              <a:gd name="connsiteY35" fmla="*/ 178083 h 324695"/>
              <a:gd name="connsiteX36" fmla="*/ 211758 w 423756"/>
              <a:gd name="connsiteY36" fmla="*/ 178083 h 324695"/>
              <a:gd name="connsiteX37" fmla="*/ 39983 w 423756"/>
              <a:gd name="connsiteY37" fmla="*/ 178434 h 324695"/>
              <a:gd name="connsiteX38" fmla="*/ 25687 w 423756"/>
              <a:gd name="connsiteY38" fmla="*/ 185816 h 324695"/>
              <a:gd name="connsiteX39" fmla="*/ 41740 w 423756"/>
              <a:gd name="connsiteY39" fmla="*/ 202455 h 324695"/>
              <a:gd name="connsiteX40" fmla="*/ 72791 w 423756"/>
              <a:gd name="connsiteY40" fmla="*/ 201283 h 324695"/>
              <a:gd name="connsiteX41" fmla="*/ 319675 w 423756"/>
              <a:gd name="connsiteY41" fmla="*/ 203158 h 324695"/>
              <a:gd name="connsiteX42" fmla="*/ 344047 w 423756"/>
              <a:gd name="connsiteY42" fmla="*/ 211008 h 324695"/>
              <a:gd name="connsiteX43" fmla="*/ 319675 w 423756"/>
              <a:gd name="connsiteY43" fmla="*/ 221085 h 324695"/>
              <a:gd name="connsiteX44" fmla="*/ 59668 w 423756"/>
              <a:gd name="connsiteY44" fmla="*/ 221319 h 324695"/>
              <a:gd name="connsiteX45" fmla="*/ 45373 w 423756"/>
              <a:gd name="connsiteY45" fmla="*/ 242176 h 324695"/>
              <a:gd name="connsiteX46" fmla="*/ 61894 w 423756"/>
              <a:gd name="connsiteY46" fmla="*/ 288342 h 324695"/>
              <a:gd name="connsiteX47" fmla="*/ 85797 w 423756"/>
              <a:gd name="connsiteY47" fmla="*/ 305215 h 324695"/>
              <a:gd name="connsiteX48" fmla="*/ 337719 w 423756"/>
              <a:gd name="connsiteY48" fmla="*/ 305215 h 324695"/>
              <a:gd name="connsiteX49" fmla="*/ 361740 w 423756"/>
              <a:gd name="connsiteY49" fmla="*/ 288577 h 324695"/>
              <a:gd name="connsiteX50" fmla="*/ 395720 w 423756"/>
              <a:gd name="connsiteY50" fmla="*/ 194838 h 324695"/>
              <a:gd name="connsiteX51" fmla="*/ 383651 w 423756"/>
              <a:gd name="connsiteY51" fmla="*/ 178083 h 324695"/>
              <a:gd name="connsiteX52" fmla="*/ 211875 w 423756"/>
              <a:gd name="connsiteY52" fmla="*/ 178317 h 324695"/>
              <a:gd name="connsiteX53" fmla="*/ 132198 w 423756"/>
              <a:gd name="connsiteY53" fmla="*/ 88328 h 324695"/>
              <a:gd name="connsiteX54" fmla="*/ 173091 w 423756"/>
              <a:gd name="connsiteY54" fmla="*/ 128753 h 324695"/>
              <a:gd name="connsiteX55" fmla="*/ 173091 w 423756"/>
              <a:gd name="connsiteY55" fmla="*/ 130393 h 324695"/>
              <a:gd name="connsiteX56" fmla="*/ 202150 w 423756"/>
              <a:gd name="connsiteY56" fmla="*/ 158046 h 324695"/>
              <a:gd name="connsiteX57" fmla="*/ 203790 w 423756"/>
              <a:gd name="connsiteY57" fmla="*/ 158046 h 324695"/>
              <a:gd name="connsiteX58" fmla="*/ 212578 w 423756"/>
              <a:gd name="connsiteY58" fmla="*/ 144571 h 324695"/>
              <a:gd name="connsiteX59" fmla="*/ 162077 w 423756"/>
              <a:gd name="connsiteY59" fmla="*/ 40287 h 324695"/>
              <a:gd name="connsiteX60" fmla="*/ 104545 w 423756"/>
              <a:gd name="connsiteY60" fmla="*/ 37006 h 324695"/>
              <a:gd name="connsiteX61" fmla="*/ 50177 w 423756"/>
              <a:gd name="connsiteY61" fmla="*/ 148438 h 324695"/>
              <a:gd name="connsiteX62" fmla="*/ 54160 w 423756"/>
              <a:gd name="connsiteY62" fmla="*/ 157929 h 324695"/>
              <a:gd name="connsiteX63" fmla="*/ 90367 w 423756"/>
              <a:gd name="connsiteY63" fmla="*/ 130862 h 324695"/>
              <a:gd name="connsiteX64" fmla="*/ 132081 w 423756"/>
              <a:gd name="connsiteY64" fmla="*/ 88328 h 324695"/>
              <a:gd name="connsiteX65" fmla="*/ 270345 w 423756"/>
              <a:gd name="connsiteY65" fmla="*/ 132502 h 324695"/>
              <a:gd name="connsiteX66" fmla="*/ 305145 w 423756"/>
              <a:gd name="connsiteY66" fmla="*/ 157343 h 324695"/>
              <a:gd name="connsiteX67" fmla="*/ 312293 w 423756"/>
              <a:gd name="connsiteY67" fmla="*/ 149610 h 324695"/>
              <a:gd name="connsiteX68" fmla="*/ 312175 w 423756"/>
              <a:gd name="connsiteY68" fmla="*/ 113755 h 324695"/>
              <a:gd name="connsiteX69" fmla="*/ 304442 w 423756"/>
              <a:gd name="connsiteY69" fmla="*/ 106724 h 324695"/>
              <a:gd name="connsiteX70" fmla="*/ 270345 w 423756"/>
              <a:gd name="connsiteY70" fmla="*/ 132385 h 324695"/>
              <a:gd name="connsiteX71" fmla="*/ 153055 w 423756"/>
              <a:gd name="connsiteY71" fmla="*/ 132502 h 324695"/>
              <a:gd name="connsiteX72" fmla="*/ 133604 w 423756"/>
              <a:gd name="connsiteY72" fmla="*/ 106490 h 324695"/>
              <a:gd name="connsiteX73" fmla="*/ 110286 w 423756"/>
              <a:gd name="connsiteY73" fmla="*/ 130042 h 324695"/>
              <a:gd name="connsiteX74" fmla="*/ 110638 w 423756"/>
              <a:gd name="connsiteY74" fmla="*/ 147969 h 324695"/>
              <a:gd name="connsiteX75" fmla="*/ 118137 w 423756"/>
              <a:gd name="connsiteY75" fmla="*/ 157343 h 324695"/>
              <a:gd name="connsiteX76" fmla="*/ 153055 w 423756"/>
              <a:gd name="connsiteY76" fmla="*/ 132502 h 3246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23756" h="324695">
                <a:moveTo>
                  <a:pt x="223710" y="323143"/>
                </a:moveTo>
                <a:cubicBezTo>
                  <a:pt x="171919" y="324315"/>
                  <a:pt x="120129" y="325838"/>
                  <a:pt x="68456" y="323377"/>
                </a:cubicBezTo>
                <a:cubicBezTo>
                  <a:pt x="59082" y="322909"/>
                  <a:pt x="53340" y="320448"/>
                  <a:pt x="50059" y="311191"/>
                </a:cubicBezTo>
                <a:cubicBezTo>
                  <a:pt x="34475" y="267603"/>
                  <a:pt x="18540" y="224132"/>
                  <a:pt x="2487" y="180660"/>
                </a:cubicBezTo>
                <a:cubicBezTo>
                  <a:pt x="-2200" y="168006"/>
                  <a:pt x="-1379" y="158866"/>
                  <a:pt x="14790" y="158163"/>
                </a:cubicBezTo>
                <a:cubicBezTo>
                  <a:pt x="24281" y="157812"/>
                  <a:pt x="27328" y="150781"/>
                  <a:pt x="30726" y="143868"/>
                </a:cubicBezTo>
                <a:cubicBezTo>
                  <a:pt x="48185" y="107544"/>
                  <a:pt x="65761" y="71221"/>
                  <a:pt x="83102" y="34780"/>
                </a:cubicBezTo>
                <a:cubicBezTo>
                  <a:pt x="93062" y="13923"/>
                  <a:pt x="107943" y="448"/>
                  <a:pt x="132315" y="683"/>
                </a:cubicBezTo>
                <a:cubicBezTo>
                  <a:pt x="157038" y="917"/>
                  <a:pt x="172388" y="14392"/>
                  <a:pt x="182348" y="36186"/>
                </a:cubicBezTo>
                <a:cubicBezTo>
                  <a:pt x="198869" y="72393"/>
                  <a:pt x="216094" y="108248"/>
                  <a:pt x="233318" y="144102"/>
                </a:cubicBezTo>
                <a:cubicBezTo>
                  <a:pt x="235779" y="149141"/>
                  <a:pt x="237185" y="157577"/>
                  <a:pt x="244567" y="156171"/>
                </a:cubicBezTo>
                <a:cubicBezTo>
                  <a:pt x="253706" y="154531"/>
                  <a:pt x="249957" y="145626"/>
                  <a:pt x="250191" y="139650"/>
                </a:cubicBezTo>
                <a:cubicBezTo>
                  <a:pt x="250777" y="127112"/>
                  <a:pt x="250425" y="114575"/>
                  <a:pt x="250425" y="102037"/>
                </a:cubicBezTo>
                <a:cubicBezTo>
                  <a:pt x="250425" y="92781"/>
                  <a:pt x="254878" y="87625"/>
                  <a:pt x="264252" y="87508"/>
                </a:cubicBezTo>
                <a:cubicBezTo>
                  <a:pt x="282765" y="87274"/>
                  <a:pt x="301278" y="87391"/>
                  <a:pt x="319792" y="87391"/>
                </a:cubicBezTo>
                <a:cubicBezTo>
                  <a:pt x="329986" y="87391"/>
                  <a:pt x="332564" y="94421"/>
                  <a:pt x="332798" y="102740"/>
                </a:cubicBezTo>
                <a:cubicBezTo>
                  <a:pt x="333150" y="115278"/>
                  <a:pt x="333618" y="127815"/>
                  <a:pt x="332798" y="140353"/>
                </a:cubicBezTo>
                <a:cubicBezTo>
                  <a:pt x="331978" y="153945"/>
                  <a:pt x="337602" y="159452"/>
                  <a:pt x="350960" y="158163"/>
                </a:cubicBezTo>
                <a:cubicBezTo>
                  <a:pt x="355295" y="157695"/>
                  <a:pt x="359631" y="157812"/>
                  <a:pt x="364083" y="158163"/>
                </a:cubicBezTo>
                <a:cubicBezTo>
                  <a:pt x="374277" y="158749"/>
                  <a:pt x="376738" y="155234"/>
                  <a:pt x="372168" y="145626"/>
                </a:cubicBezTo>
                <a:cubicBezTo>
                  <a:pt x="355647" y="111294"/>
                  <a:pt x="339828" y="76611"/>
                  <a:pt x="323073" y="42279"/>
                </a:cubicBezTo>
                <a:cubicBezTo>
                  <a:pt x="316862" y="29507"/>
                  <a:pt x="307254" y="20485"/>
                  <a:pt x="291202" y="20719"/>
                </a:cubicBezTo>
                <a:cubicBezTo>
                  <a:pt x="275149" y="20954"/>
                  <a:pt x="266361" y="30679"/>
                  <a:pt x="259799" y="43099"/>
                </a:cubicBezTo>
                <a:cubicBezTo>
                  <a:pt x="252886" y="56106"/>
                  <a:pt x="247027" y="69580"/>
                  <a:pt x="240583" y="82821"/>
                </a:cubicBezTo>
                <a:cubicBezTo>
                  <a:pt x="237771" y="88445"/>
                  <a:pt x="234021" y="93835"/>
                  <a:pt x="226756" y="90906"/>
                </a:cubicBezTo>
                <a:cubicBezTo>
                  <a:pt x="219609" y="87977"/>
                  <a:pt x="219960" y="81181"/>
                  <a:pt x="222655" y="75556"/>
                </a:cubicBezTo>
                <a:cubicBezTo>
                  <a:pt x="231326" y="57394"/>
                  <a:pt x="238825" y="38295"/>
                  <a:pt x="249839" y="21657"/>
                </a:cubicBezTo>
                <a:cubicBezTo>
                  <a:pt x="270930" y="-9863"/>
                  <a:pt x="318386" y="-6348"/>
                  <a:pt x="336547" y="28101"/>
                </a:cubicBezTo>
                <a:cubicBezTo>
                  <a:pt x="355647" y="64190"/>
                  <a:pt x="372402" y="101569"/>
                  <a:pt x="389978" y="138478"/>
                </a:cubicBezTo>
                <a:cubicBezTo>
                  <a:pt x="395017" y="149024"/>
                  <a:pt x="399587" y="158163"/>
                  <a:pt x="413999" y="159335"/>
                </a:cubicBezTo>
                <a:cubicBezTo>
                  <a:pt x="426771" y="160390"/>
                  <a:pt x="424427" y="170818"/>
                  <a:pt x="421263" y="179606"/>
                </a:cubicBezTo>
                <a:cubicBezTo>
                  <a:pt x="407554" y="217453"/>
                  <a:pt x="393611" y="255417"/>
                  <a:pt x="379901" y="293264"/>
                </a:cubicBezTo>
                <a:cubicBezTo>
                  <a:pt x="378964" y="295842"/>
                  <a:pt x="377558" y="298302"/>
                  <a:pt x="377089" y="300880"/>
                </a:cubicBezTo>
                <a:cubicBezTo>
                  <a:pt x="373809" y="319393"/>
                  <a:pt x="363380" y="324549"/>
                  <a:pt x="344632" y="323612"/>
                </a:cubicBezTo>
                <a:cubicBezTo>
                  <a:pt x="304442" y="321854"/>
                  <a:pt x="264017" y="323026"/>
                  <a:pt x="223710" y="323026"/>
                </a:cubicBezTo>
                <a:close/>
                <a:moveTo>
                  <a:pt x="211758" y="178083"/>
                </a:moveTo>
                <a:lnTo>
                  <a:pt x="211758" y="178083"/>
                </a:lnTo>
                <a:cubicBezTo>
                  <a:pt x="154461" y="178083"/>
                  <a:pt x="97280" y="178083"/>
                  <a:pt x="39983" y="178434"/>
                </a:cubicBezTo>
                <a:cubicBezTo>
                  <a:pt x="34593" y="178434"/>
                  <a:pt x="25102" y="174567"/>
                  <a:pt x="25687" y="185816"/>
                </a:cubicBezTo>
                <a:cubicBezTo>
                  <a:pt x="26156" y="195190"/>
                  <a:pt x="30257" y="202923"/>
                  <a:pt x="41740" y="202455"/>
                </a:cubicBezTo>
                <a:cubicBezTo>
                  <a:pt x="52051" y="202103"/>
                  <a:pt x="62480" y="201166"/>
                  <a:pt x="72791" y="201283"/>
                </a:cubicBezTo>
                <a:cubicBezTo>
                  <a:pt x="155046" y="201752"/>
                  <a:pt x="237419" y="199525"/>
                  <a:pt x="319675" y="203158"/>
                </a:cubicBezTo>
                <a:cubicBezTo>
                  <a:pt x="328580" y="203509"/>
                  <a:pt x="343461" y="197416"/>
                  <a:pt x="344047" y="211008"/>
                </a:cubicBezTo>
                <a:cubicBezTo>
                  <a:pt x="344750" y="226592"/>
                  <a:pt x="328814" y="221085"/>
                  <a:pt x="319675" y="221085"/>
                </a:cubicBezTo>
                <a:cubicBezTo>
                  <a:pt x="232967" y="221437"/>
                  <a:pt x="146258" y="221319"/>
                  <a:pt x="59668" y="221319"/>
                </a:cubicBezTo>
                <a:cubicBezTo>
                  <a:pt x="38342" y="221319"/>
                  <a:pt x="38225" y="221319"/>
                  <a:pt x="45373" y="242176"/>
                </a:cubicBezTo>
                <a:cubicBezTo>
                  <a:pt x="50762" y="257643"/>
                  <a:pt x="56973" y="272758"/>
                  <a:pt x="61894" y="288342"/>
                </a:cubicBezTo>
                <a:cubicBezTo>
                  <a:pt x="65761" y="300528"/>
                  <a:pt x="72557" y="305215"/>
                  <a:pt x="85797" y="305215"/>
                </a:cubicBezTo>
                <a:cubicBezTo>
                  <a:pt x="169810" y="304747"/>
                  <a:pt x="253706" y="304747"/>
                  <a:pt x="337719" y="305215"/>
                </a:cubicBezTo>
                <a:cubicBezTo>
                  <a:pt x="350725" y="305215"/>
                  <a:pt x="357521" y="300997"/>
                  <a:pt x="361740" y="288577"/>
                </a:cubicBezTo>
                <a:cubicBezTo>
                  <a:pt x="372402" y="257057"/>
                  <a:pt x="383534" y="225772"/>
                  <a:pt x="395720" y="194838"/>
                </a:cubicBezTo>
                <a:cubicBezTo>
                  <a:pt x="401227" y="180895"/>
                  <a:pt x="397243" y="177965"/>
                  <a:pt x="383651" y="178083"/>
                </a:cubicBezTo>
                <a:cubicBezTo>
                  <a:pt x="326353" y="178551"/>
                  <a:pt x="269173" y="178317"/>
                  <a:pt x="211875" y="178317"/>
                </a:cubicBezTo>
                <a:close/>
                <a:moveTo>
                  <a:pt x="132198" y="88328"/>
                </a:moveTo>
                <a:cubicBezTo>
                  <a:pt x="177309" y="88094"/>
                  <a:pt x="172974" y="81415"/>
                  <a:pt x="173091" y="128753"/>
                </a:cubicBezTo>
                <a:cubicBezTo>
                  <a:pt x="173091" y="129339"/>
                  <a:pt x="173091" y="129807"/>
                  <a:pt x="173091" y="130393"/>
                </a:cubicBezTo>
                <a:cubicBezTo>
                  <a:pt x="173091" y="149531"/>
                  <a:pt x="182781" y="158749"/>
                  <a:pt x="202150" y="158046"/>
                </a:cubicBezTo>
                <a:cubicBezTo>
                  <a:pt x="202150" y="158046"/>
                  <a:pt x="203204" y="158046"/>
                  <a:pt x="203790" y="158046"/>
                </a:cubicBezTo>
                <a:cubicBezTo>
                  <a:pt x="214336" y="158515"/>
                  <a:pt x="217734" y="155117"/>
                  <a:pt x="212578" y="144571"/>
                </a:cubicBezTo>
                <a:cubicBezTo>
                  <a:pt x="195588" y="109888"/>
                  <a:pt x="179536" y="74736"/>
                  <a:pt x="162077" y="40287"/>
                </a:cubicBezTo>
                <a:cubicBezTo>
                  <a:pt x="149188" y="14743"/>
                  <a:pt x="118137" y="12283"/>
                  <a:pt x="104545" y="37006"/>
                </a:cubicBezTo>
                <a:cubicBezTo>
                  <a:pt x="84625" y="73213"/>
                  <a:pt x="68104" y="111177"/>
                  <a:pt x="50177" y="148438"/>
                </a:cubicBezTo>
                <a:cubicBezTo>
                  <a:pt x="48067" y="152890"/>
                  <a:pt x="47599" y="156288"/>
                  <a:pt x="54160" y="157929"/>
                </a:cubicBezTo>
                <a:cubicBezTo>
                  <a:pt x="79704" y="164725"/>
                  <a:pt x="90367" y="156992"/>
                  <a:pt x="90367" y="130862"/>
                </a:cubicBezTo>
                <a:cubicBezTo>
                  <a:pt x="90367" y="83172"/>
                  <a:pt x="87086" y="88680"/>
                  <a:pt x="132081" y="88328"/>
                </a:cubicBezTo>
                <a:close/>
                <a:moveTo>
                  <a:pt x="270345" y="132502"/>
                </a:moveTo>
                <a:cubicBezTo>
                  <a:pt x="270345" y="156640"/>
                  <a:pt x="281945" y="164842"/>
                  <a:pt x="305145" y="157343"/>
                </a:cubicBezTo>
                <a:cubicBezTo>
                  <a:pt x="309246" y="156054"/>
                  <a:pt x="312293" y="153828"/>
                  <a:pt x="312293" y="149610"/>
                </a:cubicBezTo>
                <a:cubicBezTo>
                  <a:pt x="312527" y="137658"/>
                  <a:pt x="312527" y="125706"/>
                  <a:pt x="312175" y="113755"/>
                </a:cubicBezTo>
                <a:cubicBezTo>
                  <a:pt x="312058" y="109419"/>
                  <a:pt x="308543" y="107779"/>
                  <a:pt x="304442" y="106724"/>
                </a:cubicBezTo>
                <a:cubicBezTo>
                  <a:pt x="279367" y="100397"/>
                  <a:pt x="270345" y="107076"/>
                  <a:pt x="270345" y="132385"/>
                </a:cubicBezTo>
                <a:close/>
                <a:moveTo>
                  <a:pt x="153055" y="132502"/>
                </a:moveTo>
                <a:cubicBezTo>
                  <a:pt x="153055" y="106724"/>
                  <a:pt x="153055" y="106724"/>
                  <a:pt x="133604" y="106490"/>
                </a:cubicBezTo>
                <a:cubicBezTo>
                  <a:pt x="110403" y="106256"/>
                  <a:pt x="110286" y="106373"/>
                  <a:pt x="110286" y="130042"/>
                </a:cubicBezTo>
                <a:cubicBezTo>
                  <a:pt x="110286" y="136018"/>
                  <a:pt x="110286" y="141993"/>
                  <a:pt x="110638" y="147969"/>
                </a:cubicBezTo>
                <a:cubicBezTo>
                  <a:pt x="110872" y="152773"/>
                  <a:pt x="113216" y="155703"/>
                  <a:pt x="118137" y="157343"/>
                </a:cubicBezTo>
                <a:cubicBezTo>
                  <a:pt x="141220" y="164725"/>
                  <a:pt x="153055" y="156523"/>
                  <a:pt x="153055" y="132502"/>
                </a:cubicBezTo>
                <a:close/>
              </a:path>
            </a:pathLst>
          </a:custGeom>
          <a:solidFill>
            <a:srgbClr val="014F31"/>
          </a:solidFill>
          <a:ln w="11699"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845954E1-8642-4BD6-82DD-0D1B3A70D60F}"/>
              </a:ext>
            </a:extLst>
          </p:cNvPr>
          <p:cNvSpPr/>
          <p:nvPr/>
        </p:nvSpPr>
        <p:spPr>
          <a:xfrm>
            <a:off x="9755663" y="5870795"/>
            <a:ext cx="443408" cy="348410"/>
          </a:xfrm>
          <a:custGeom>
            <a:gdLst>
              <a:gd name="connsiteX0" fmla="*/ 220980 w 443408"/>
              <a:gd name="connsiteY0" fmla="*/ 348411 h 348410"/>
              <a:gd name="connsiteX1" fmla="*/ 122906 w 443408"/>
              <a:gd name="connsiteY1" fmla="*/ 348411 h 348410"/>
              <a:gd name="connsiteX2" fmla="*/ 97362 w 443408"/>
              <a:gd name="connsiteY2" fmla="*/ 339974 h 348410"/>
              <a:gd name="connsiteX3" fmla="*/ 226 w 443408"/>
              <a:gd name="connsiteY3" fmla="*/ 145584 h 348410"/>
              <a:gd name="connsiteX4" fmla="*/ 14286 w 443408"/>
              <a:gd name="connsiteY4" fmla="*/ 120626 h 348410"/>
              <a:gd name="connsiteX5" fmla="*/ 19911 w 443408"/>
              <a:gd name="connsiteY5" fmla="*/ 113362 h 348410"/>
              <a:gd name="connsiteX6" fmla="*/ 20848 w 443408"/>
              <a:gd name="connsiteY6" fmla="*/ 106917 h 348410"/>
              <a:gd name="connsiteX7" fmla="*/ 51196 w 443408"/>
              <a:gd name="connsiteY7" fmla="*/ 28060 h 348410"/>
              <a:gd name="connsiteX8" fmla="*/ 131108 w 443408"/>
              <a:gd name="connsiteY8" fmla="*/ 14467 h 348410"/>
              <a:gd name="connsiteX9" fmla="*/ 158409 w 443408"/>
              <a:gd name="connsiteY9" fmla="*/ 23607 h 348410"/>
              <a:gd name="connsiteX10" fmla="*/ 220276 w 443408"/>
              <a:gd name="connsiteY10" fmla="*/ 38488 h 348410"/>
              <a:gd name="connsiteX11" fmla="*/ 243477 w 443408"/>
              <a:gd name="connsiteY11" fmla="*/ 39191 h 348410"/>
              <a:gd name="connsiteX12" fmla="*/ 406113 w 443408"/>
              <a:gd name="connsiteY12" fmla="*/ 102230 h 348410"/>
              <a:gd name="connsiteX13" fmla="*/ 428493 w 443408"/>
              <a:gd name="connsiteY13" fmla="*/ 121798 h 348410"/>
              <a:gd name="connsiteX14" fmla="*/ 443374 w 443408"/>
              <a:gd name="connsiteY14" fmla="*/ 138554 h 348410"/>
              <a:gd name="connsiteX15" fmla="*/ 342136 w 443408"/>
              <a:gd name="connsiteY15" fmla="*/ 342669 h 348410"/>
              <a:gd name="connsiteX16" fmla="*/ 320577 w 443408"/>
              <a:gd name="connsiteY16" fmla="*/ 348411 h 348410"/>
              <a:gd name="connsiteX17" fmla="*/ 220862 w 443408"/>
              <a:gd name="connsiteY17" fmla="*/ 348411 h 348410"/>
              <a:gd name="connsiteX18" fmla="*/ 222386 w 443408"/>
              <a:gd name="connsiteY18" fmla="*/ 330132 h 348410"/>
              <a:gd name="connsiteX19" fmla="*/ 314015 w 443408"/>
              <a:gd name="connsiteY19" fmla="*/ 330132 h 348410"/>
              <a:gd name="connsiteX20" fmla="*/ 336278 w 443408"/>
              <a:gd name="connsiteY20" fmla="*/ 322164 h 348410"/>
              <a:gd name="connsiteX21" fmla="*/ 419353 w 443408"/>
              <a:gd name="connsiteY21" fmla="*/ 181322 h 348410"/>
              <a:gd name="connsiteX22" fmla="*/ 386662 w 443408"/>
              <a:gd name="connsiteY22" fmla="*/ 141483 h 348410"/>
              <a:gd name="connsiteX23" fmla="*/ 342136 w 443408"/>
              <a:gd name="connsiteY23" fmla="*/ 184837 h 348410"/>
              <a:gd name="connsiteX24" fmla="*/ 309562 w 443408"/>
              <a:gd name="connsiteY24" fmla="*/ 219989 h 348410"/>
              <a:gd name="connsiteX25" fmla="*/ 293275 w 443408"/>
              <a:gd name="connsiteY25" fmla="*/ 228425 h 348410"/>
              <a:gd name="connsiteX26" fmla="*/ 255897 w 443408"/>
              <a:gd name="connsiteY26" fmla="*/ 243658 h 348410"/>
              <a:gd name="connsiteX27" fmla="*/ 233283 w 443408"/>
              <a:gd name="connsiteY27" fmla="*/ 209678 h 348410"/>
              <a:gd name="connsiteX28" fmla="*/ 233166 w 443408"/>
              <a:gd name="connsiteY28" fmla="*/ 155661 h 348410"/>
              <a:gd name="connsiteX29" fmla="*/ 221448 w 443408"/>
              <a:gd name="connsiteY29" fmla="*/ 141717 h 348410"/>
              <a:gd name="connsiteX30" fmla="*/ 30105 w 443408"/>
              <a:gd name="connsiteY30" fmla="*/ 141717 h 348410"/>
              <a:gd name="connsiteX31" fmla="*/ 19325 w 443408"/>
              <a:gd name="connsiteY31" fmla="*/ 153903 h 348410"/>
              <a:gd name="connsiteX32" fmla="*/ 105330 w 443408"/>
              <a:gd name="connsiteY32" fmla="*/ 321344 h 348410"/>
              <a:gd name="connsiteX33" fmla="*/ 130756 w 443408"/>
              <a:gd name="connsiteY33" fmla="*/ 330249 h 348410"/>
              <a:gd name="connsiteX34" fmla="*/ 222386 w 443408"/>
              <a:gd name="connsiteY34" fmla="*/ 330132 h 348410"/>
              <a:gd name="connsiteX35" fmla="*/ 253085 w 443408"/>
              <a:gd name="connsiteY35" fmla="*/ 152497 h 348410"/>
              <a:gd name="connsiteX36" fmla="*/ 253202 w 443408"/>
              <a:gd name="connsiteY36" fmla="*/ 152497 h 348410"/>
              <a:gd name="connsiteX37" fmla="*/ 253202 w 443408"/>
              <a:gd name="connsiteY37" fmla="*/ 208037 h 348410"/>
              <a:gd name="connsiteX38" fmla="*/ 266325 w 443408"/>
              <a:gd name="connsiteY38" fmla="*/ 225027 h 348410"/>
              <a:gd name="connsiteX39" fmla="*/ 278277 w 443408"/>
              <a:gd name="connsiteY39" fmla="*/ 208623 h 348410"/>
              <a:gd name="connsiteX40" fmla="*/ 278394 w 443408"/>
              <a:gd name="connsiteY40" fmla="*/ 193859 h 348410"/>
              <a:gd name="connsiteX41" fmla="*/ 278394 w 443408"/>
              <a:gd name="connsiteY41" fmla="*/ 115353 h 348410"/>
              <a:gd name="connsiteX42" fmla="*/ 287182 w 443408"/>
              <a:gd name="connsiteY42" fmla="*/ 98949 h 348410"/>
              <a:gd name="connsiteX43" fmla="*/ 296556 w 443408"/>
              <a:gd name="connsiteY43" fmla="*/ 116056 h 348410"/>
              <a:gd name="connsiteX44" fmla="*/ 296556 w 443408"/>
              <a:gd name="connsiteY44" fmla="*/ 163512 h 348410"/>
              <a:gd name="connsiteX45" fmla="*/ 297845 w 443408"/>
              <a:gd name="connsiteY45" fmla="*/ 187884 h 348410"/>
              <a:gd name="connsiteX46" fmla="*/ 309680 w 443408"/>
              <a:gd name="connsiteY46" fmla="*/ 199249 h 348410"/>
              <a:gd name="connsiteX47" fmla="*/ 321748 w 443408"/>
              <a:gd name="connsiteY47" fmla="*/ 188352 h 348410"/>
              <a:gd name="connsiteX48" fmla="*/ 323623 w 443408"/>
              <a:gd name="connsiteY48" fmla="*/ 168902 h 348410"/>
              <a:gd name="connsiteX49" fmla="*/ 323623 w 443408"/>
              <a:gd name="connsiteY49" fmla="*/ 101879 h 348410"/>
              <a:gd name="connsiteX50" fmla="*/ 340262 w 443408"/>
              <a:gd name="connsiteY50" fmla="*/ 82311 h 348410"/>
              <a:gd name="connsiteX51" fmla="*/ 361001 w 443408"/>
              <a:gd name="connsiteY51" fmla="*/ 77975 h 348410"/>
              <a:gd name="connsiteX52" fmla="*/ 364048 w 443408"/>
              <a:gd name="connsiteY52" fmla="*/ 67430 h 348410"/>
              <a:gd name="connsiteX53" fmla="*/ 239024 w 443408"/>
              <a:gd name="connsiteY53" fmla="*/ 67781 h 348410"/>
              <a:gd name="connsiteX54" fmla="*/ 240313 w 443408"/>
              <a:gd name="connsiteY54" fmla="*/ 77858 h 348410"/>
              <a:gd name="connsiteX55" fmla="*/ 252851 w 443408"/>
              <a:gd name="connsiteY55" fmla="*/ 103285 h 348410"/>
              <a:gd name="connsiteX56" fmla="*/ 252851 w 443408"/>
              <a:gd name="connsiteY56" fmla="*/ 152380 h 348410"/>
              <a:gd name="connsiteX57" fmla="*/ 146692 w 443408"/>
              <a:gd name="connsiteY57" fmla="*/ 121681 h 348410"/>
              <a:gd name="connsiteX58" fmla="*/ 146692 w 443408"/>
              <a:gd name="connsiteY58" fmla="*/ 121681 h 348410"/>
              <a:gd name="connsiteX59" fmla="*/ 177625 w 443408"/>
              <a:gd name="connsiteY59" fmla="*/ 121681 h 348410"/>
              <a:gd name="connsiteX60" fmla="*/ 194850 w 443408"/>
              <a:gd name="connsiteY60" fmla="*/ 109026 h 348410"/>
              <a:gd name="connsiteX61" fmla="*/ 211137 w 443408"/>
              <a:gd name="connsiteY61" fmla="*/ 70242 h 348410"/>
              <a:gd name="connsiteX62" fmla="*/ 205630 w 443408"/>
              <a:gd name="connsiteY62" fmla="*/ 51846 h 348410"/>
              <a:gd name="connsiteX63" fmla="*/ 100174 w 443408"/>
              <a:gd name="connsiteY63" fmla="*/ 105159 h 348410"/>
              <a:gd name="connsiteX64" fmla="*/ 115641 w 443408"/>
              <a:gd name="connsiteY64" fmla="*/ 121798 h 348410"/>
              <a:gd name="connsiteX65" fmla="*/ 146575 w 443408"/>
              <a:gd name="connsiteY65" fmla="*/ 121798 h 348410"/>
              <a:gd name="connsiteX66" fmla="*/ 59281 w 443408"/>
              <a:gd name="connsiteY66" fmla="*/ 121329 h 348410"/>
              <a:gd name="connsiteX67" fmla="*/ 82247 w 443408"/>
              <a:gd name="connsiteY67" fmla="*/ 100472 h 348410"/>
              <a:gd name="connsiteX68" fmla="*/ 82950 w 443408"/>
              <a:gd name="connsiteY68" fmla="*/ 94028 h 348410"/>
              <a:gd name="connsiteX69" fmla="*/ 83887 w 443408"/>
              <a:gd name="connsiteY69" fmla="*/ 74812 h 348410"/>
              <a:gd name="connsiteX70" fmla="*/ 61038 w 443408"/>
              <a:gd name="connsiteY70" fmla="*/ 79264 h 348410"/>
              <a:gd name="connsiteX71" fmla="*/ 45220 w 443408"/>
              <a:gd name="connsiteY71" fmla="*/ 95200 h 348410"/>
              <a:gd name="connsiteX72" fmla="*/ 40416 w 443408"/>
              <a:gd name="connsiteY72" fmla="*/ 116525 h 348410"/>
              <a:gd name="connsiteX73" fmla="*/ 59164 w 443408"/>
              <a:gd name="connsiteY73" fmla="*/ 121212 h 348410"/>
              <a:gd name="connsiteX74" fmla="*/ 85410 w 443408"/>
              <a:gd name="connsiteY74" fmla="*/ 53955 h 348410"/>
              <a:gd name="connsiteX75" fmla="*/ 90214 w 443408"/>
              <a:gd name="connsiteY75" fmla="*/ 54658 h 348410"/>
              <a:gd name="connsiteX76" fmla="*/ 119742 w 443408"/>
              <a:gd name="connsiteY76" fmla="*/ 37433 h 348410"/>
              <a:gd name="connsiteX77" fmla="*/ 118805 w 443408"/>
              <a:gd name="connsiteY77" fmla="*/ 29231 h 348410"/>
              <a:gd name="connsiteX78" fmla="*/ 90097 w 443408"/>
              <a:gd name="connsiteY78" fmla="*/ 21146 h 348410"/>
              <a:gd name="connsiteX79" fmla="*/ 70646 w 443408"/>
              <a:gd name="connsiteY79" fmla="*/ 31926 h 348410"/>
              <a:gd name="connsiteX80" fmla="*/ 64202 w 443408"/>
              <a:gd name="connsiteY80" fmla="*/ 52549 h 348410"/>
              <a:gd name="connsiteX81" fmla="*/ 80489 w 443408"/>
              <a:gd name="connsiteY81" fmla="*/ 54072 h 348410"/>
              <a:gd name="connsiteX82" fmla="*/ 85410 w 443408"/>
              <a:gd name="connsiteY82" fmla="*/ 54072 h 348410"/>
              <a:gd name="connsiteX83" fmla="*/ 367446 w 443408"/>
              <a:gd name="connsiteY83" fmla="*/ 121564 h 348410"/>
              <a:gd name="connsiteX84" fmla="*/ 388537 w 443408"/>
              <a:gd name="connsiteY84" fmla="*/ 116056 h 348410"/>
              <a:gd name="connsiteX85" fmla="*/ 384787 w 443408"/>
              <a:gd name="connsiteY85" fmla="*/ 99184 h 348410"/>
              <a:gd name="connsiteX86" fmla="*/ 359595 w 443408"/>
              <a:gd name="connsiteY86" fmla="*/ 98949 h 348410"/>
              <a:gd name="connsiteX87" fmla="*/ 342839 w 443408"/>
              <a:gd name="connsiteY87" fmla="*/ 112073 h 348410"/>
              <a:gd name="connsiteX88" fmla="*/ 361704 w 443408"/>
              <a:gd name="connsiteY88" fmla="*/ 121446 h 348410"/>
              <a:gd name="connsiteX89" fmla="*/ 367680 w 443408"/>
              <a:gd name="connsiteY89" fmla="*/ 121446 h 348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408" h="348410">
                <a:moveTo>
                  <a:pt x="220980" y="348411"/>
                </a:moveTo>
                <a:cubicBezTo>
                  <a:pt x="188288" y="348411"/>
                  <a:pt x="155597" y="348176"/>
                  <a:pt x="122906" y="348411"/>
                </a:cubicBezTo>
                <a:cubicBezTo>
                  <a:pt x="113180" y="348411"/>
                  <a:pt x="104744" y="346301"/>
                  <a:pt x="97362" y="339974"/>
                </a:cubicBezTo>
                <a:cubicBezTo>
                  <a:pt x="37721" y="288770"/>
                  <a:pt x="4444" y="224442"/>
                  <a:pt x="226" y="145584"/>
                </a:cubicBezTo>
                <a:cubicBezTo>
                  <a:pt x="-360" y="134335"/>
                  <a:pt x="-946" y="123204"/>
                  <a:pt x="14286" y="120626"/>
                </a:cubicBezTo>
                <a:cubicBezTo>
                  <a:pt x="17802" y="120040"/>
                  <a:pt x="19442" y="116877"/>
                  <a:pt x="19911" y="113362"/>
                </a:cubicBezTo>
                <a:cubicBezTo>
                  <a:pt x="20262" y="111252"/>
                  <a:pt x="20145" y="108909"/>
                  <a:pt x="20848" y="106917"/>
                </a:cubicBezTo>
                <a:cubicBezTo>
                  <a:pt x="30573" y="80436"/>
                  <a:pt x="41470" y="54541"/>
                  <a:pt x="51196" y="28060"/>
                </a:cubicBezTo>
                <a:cubicBezTo>
                  <a:pt x="62796" y="-3577"/>
                  <a:pt x="105916" y="-8967"/>
                  <a:pt x="131108" y="14467"/>
                </a:cubicBezTo>
                <a:cubicBezTo>
                  <a:pt x="139427" y="22201"/>
                  <a:pt x="146809" y="25247"/>
                  <a:pt x="158409" y="23607"/>
                </a:cubicBezTo>
                <a:cubicBezTo>
                  <a:pt x="180555" y="20443"/>
                  <a:pt x="201998" y="24310"/>
                  <a:pt x="220276" y="38488"/>
                </a:cubicBezTo>
                <a:cubicBezTo>
                  <a:pt x="228127" y="44581"/>
                  <a:pt x="234337" y="44932"/>
                  <a:pt x="243477" y="39191"/>
                </a:cubicBezTo>
                <a:cubicBezTo>
                  <a:pt x="304992" y="290"/>
                  <a:pt x="386545" y="32043"/>
                  <a:pt x="406113" y="102230"/>
                </a:cubicBezTo>
                <a:cubicBezTo>
                  <a:pt x="409628" y="114650"/>
                  <a:pt x="413377" y="123204"/>
                  <a:pt x="428493" y="121798"/>
                </a:cubicBezTo>
                <a:cubicBezTo>
                  <a:pt x="439624" y="120743"/>
                  <a:pt x="443842" y="128125"/>
                  <a:pt x="443374" y="138554"/>
                </a:cubicBezTo>
                <a:cubicBezTo>
                  <a:pt x="439741" y="221512"/>
                  <a:pt x="406582" y="289824"/>
                  <a:pt x="342136" y="342669"/>
                </a:cubicBezTo>
                <a:cubicBezTo>
                  <a:pt x="335692" y="347942"/>
                  <a:pt x="328310" y="348411"/>
                  <a:pt x="320577" y="348411"/>
                </a:cubicBezTo>
                <a:cubicBezTo>
                  <a:pt x="287299" y="348411"/>
                  <a:pt x="254139" y="348411"/>
                  <a:pt x="220862" y="348411"/>
                </a:cubicBezTo>
                <a:close/>
                <a:moveTo>
                  <a:pt x="222386" y="330132"/>
                </a:moveTo>
                <a:cubicBezTo>
                  <a:pt x="252968" y="330132"/>
                  <a:pt x="283433" y="330014"/>
                  <a:pt x="314015" y="330132"/>
                </a:cubicBezTo>
                <a:cubicBezTo>
                  <a:pt x="322686" y="330132"/>
                  <a:pt x="329482" y="327788"/>
                  <a:pt x="336278" y="322164"/>
                </a:cubicBezTo>
                <a:cubicBezTo>
                  <a:pt x="380452" y="284786"/>
                  <a:pt x="407753" y="237682"/>
                  <a:pt x="419353" y="181322"/>
                </a:cubicBezTo>
                <a:cubicBezTo>
                  <a:pt x="427673" y="141600"/>
                  <a:pt x="427438" y="141483"/>
                  <a:pt x="386662" y="141483"/>
                </a:cubicBezTo>
                <a:cubicBezTo>
                  <a:pt x="357919" y="141483"/>
                  <a:pt x="343074" y="155934"/>
                  <a:pt x="342136" y="184837"/>
                </a:cubicBezTo>
                <a:cubicBezTo>
                  <a:pt x="341433" y="206748"/>
                  <a:pt x="331122" y="218231"/>
                  <a:pt x="309562" y="219989"/>
                </a:cubicBezTo>
                <a:cubicBezTo>
                  <a:pt x="302532" y="220575"/>
                  <a:pt x="297259" y="221629"/>
                  <a:pt x="293275" y="228425"/>
                </a:cubicBezTo>
                <a:cubicBezTo>
                  <a:pt x="284839" y="242838"/>
                  <a:pt x="272418" y="248579"/>
                  <a:pt x="255897" y="243658"/>
                </a:cubicBezTo>
                <a:cubicBezTo>
                  <a:pt x="239024" y="238619"/>
                  <a:pt x="233634" y="225613"/>
                  <a:pt x="233283" y="209678"/>
                </a:cubicBezTo>
                <a:cubicBezTo>
                  <a:pt x="232931" y="191633"/>
                  <a:pt x="233048" y="173706"/>
                  <a:pt x="233166" y="155661"/>
                </a:cubicBezTo>
                <a:cubicBezTo>
                  <a:pt x="233166" y="147576"/>
                  <a:pt x="230939" y="141717"/>
                  <a:pt x="221448" y="141717"/>
                </a:cubicBezTo>
                <a:cubicBezTo>
                  <a:pt x="157706" y="141717"/>
                  <a:pt x="93847" y="141717"/>
                  <a:pt x="30105" y="141717"/>
                </a:cubicBezTo>
                <a:cubicBezTo>
                  <a:pt x="21903" y="141717"/>
                  <a:pt x="18387" y="145350"/>
                  <a:pt x="19325" y="153903"/>
                </a:cubicBezTo>
                <a:cubicBezTo>
                  <a:pt x="26472" y="220809"/>
                  <a:pt x="54828" y="276701"/>
                  <a:pt x="105330" y="321344"/>
                </a:cubicBezTo>
                <a:cubicBezTo>
                  <a:pt x="112712" y="327905"/>
                  <a:pt x="120914" y="330366"/>
                  <a:pt x="130756" y="330249"/>
                </a:cubicBezTo>
                <a:cubicBezTo>
                  <a:pt x="161338" y="329897"/>
                  <a:pt x="191804" y="330132"/>
                  <a:pt x="222386" y="330132"/>
                </a:cubicBezTo>
                <a:close/>
                <a:moveTo>
                  <a:pt x="253085" y="152497"/>
                </a:moveTo>
                <a:lnTo>
                  <a:pt x="253202" y="152497"/>
                </a:lnTo>
                <a:cubicBezTo>
                  <a:pt x="253202" y="171011"/>
                  <a:pt x="253085" y="189524"/>
                  <a:pt x="253202" y="208037"/>
                </a:cubicBezTo>
                <a:cubicBezTo>
                  <a:pt x="253202" y="216708"/>
                  <a:pt x="255311" y="225379"/>
                  <a:pt x="266325" y="225027"/>
                </a:cubicBezTo>
                <a:cubicBezTo>
                  <a:pt x="276051" y="224676"/>
                  <a:pt x="278160" y="216942"/>
                  <a:pt x="278277" y="208623"/>
                </a:cubicBezTo>
                <a:cubicBezTo>
                  <a:pt x="278277" y="203702"/>
                  <a:pt x="278394" y="198781"/>
                  <a:pt x="278394" y="193859"/>
                </a:cubicBezTo>
                <a:cubicBezTo>
                  <a:pt x="278394" y="167730"/>
                  <a:pt x="278394" y="141483"/>
                  <a:pt x="278394" y="115353"/>
                </a:cubicBezTo>
                <a:cubicBezTo>
                  <a:pt x="278394" y="108557"/>
                  <a:pt x="277222" y="99184"/>
                  <a:pt x="287182" y="98949"/>
                </a:cubicBezTo>
                <a:cubicBezTo>
                  <a:pt x="298548" y="98715"/>
                  <a:pt x="296556" y="108792"/>
                  <a:pt x="296556" y="116056"/>
                </a:cubicBezTo>
                <a:cubicBezTo>
                  <a:pt x="296673" y="131875"/>
                  <a:pt x="296439" y="147693"/>
                  <a:pt x="296556" y="163512"/>
                </a:cubicBezTo>
                <a:cubicBezTo>
                  <a:pt x="296556" y="171714"/>
                  <a:pt x="296673" y="179916"/>
                  <a:pt x="297845" y="187884"/>
                </a:cubicBezTo>
                <a:cubicBezTo>
                  <a:pt x="298665" y="194094"/>
                  <a:pt x="302298" y="199132"/>
                  <a:pt x="309680" y="199249"/>
                </a:cubicBezTo>
                <a:cubicBezTo>
                  <a:pt x="317061" y="199367"/>
                  <a:pt x="320577" y="194797"/>
                  <a:pt x="321748" y="188352"/>
                </a:cubicBezTo>
                <a:cubicBezTo>
                  <a:pt x="322803" y="181908"/>
                  <a:pt x="323506" y="175346"/>
                  <a:pt x="323623" y="168902"/>
                </a:cubicBezTo>
                <a:cubicBezTo>
                  <a:pt x="323857" y="146521"/>
                  <a:pt x="324209" y="124141"/>
                  <a:pt x="323623" y="101879"/>
                </a:cubicBezTo>
                <a:cubicBezTo>
                  <a:pt x="323271" y="89575"/>
                  <a:pt x="328544" y="83834"/>
                  <a:pt x="340262" y="82311"/>
                </a:cubicBezTo>
                <a:cubicBezTo>
                  <a:pt x="347292" y="81373"/>
                  <a:pt x="354205" y="79733"/>
                  <a:pt x="361001" y="77975"/>
                </a:cubicBezTo>
                <a:cubicBezTo>
                  <a:pt x="367446" y="76335"/>
                  <a:pt x="368266" y="73054"/>
                  <a:pt x="364048" y="67430"/>
                </a:cubicBezTo>
                <a:cubicBezTo>
                  <a:pt x="339207" y="33918"/>
                  <a:pt x="264802" y="34035"/>
                  <a:pt x="239024" y="67781"/>
                </a:cubicBezTo>
                <a:cubicBezTo>
                  <a:pt x="235626" y="72234"/>
                  <a:pt x="234572" y="75866"/>
                  <a:pt x="240313" y="77858"/>
                </a:cubicBezTo>
                <a:cubicBezTo>
                  <a:pt x="253202" y="82311"/>
                  <a:pt x="252968" y="92739"/>
                  <a:pt x="252851" y="103285"/>
                </a:cubicBezTo>
                <a:cubicBezTo>
                  <a:pt x="252851" y="119689"/>
                  <a:pt x="252851" y="135976"/>
                  <a:pt x="252851" y="152380"/>
                </a:cubicBezTo>
                <a:close/>
                <a:moveTo>
                  <a:pt x="146692" y="121681"/>
                </a:moveTo>
                <a:lnTo>
                  <a:pt x="146692" y="121681"/>
                </a:lnTo>
                <a:cubicBezTo>
                  <a:pt x="157003" y="121681"/>
                  <a:pt x="167314" y="121329"/>
                  <a:pt x="177625" y="121681"/>
                </a:cubicBezTo>
                <a:cubicBezTo>
                  <a:pt x="186999" y="122032"/>
                  <a:pt x="192741" y="119337"/>
                  <a:pt x="194850" y="109026"/>
                </a:cubicBezTo>
                <a:cubicBezTo>
                  <a:pt x="197779" y="95200"/>
                  <a:pt x="202232" y="81725"/>
                  <a:pt x="211137" y="70242"/>
                </a:cubicBezTo>
                <a:cubicBezTo>
                  <a:pt x="217581" y="61805"/>
                  <a:pt x="213129" y="56533"/>
                  <a:pt x="205630" y="51846"/>
                </a:cubicBezTo>
                <a:cubicBezTo>
                  <a:pt x="162979" y="25482"/>
                  <a:pt x="104744" y="55126"/>
                  <a:pt x="100174" y="105159"/>
                </a:cubicBezTo>
                <a:cubicBezTo>
                  <a:pt x="99120" y="117228"/>
                  <a:pt x="103455" y="122384"/>
                  <a:pt x="115641" y="121798"/>
                </a:cubicBezTo>
                <a:cubicBezTo>
                  <a:pt x="125952" y="121329"/>
                  <a:pt x="136263" y="121798"/>
                  <a:pt x="146575" y="121798"/>
                </a:cubicBezTo>
                <a:close/>
                <a:moveTo>
                  <a:pt x="59281" y="121329"/>
                </a:moveTo>
                <a:cubicBezTo>
                  <a:pt x="76974" y="125079"/>
                  <a:pt x="84122" y="117697"/>
                  <a:pt x="82247" y="100472"/>
                </a:cubicBezTo>
                <a:cubicBezTo>
                  <a:pt x="82012" y="98363"/>
                  <a:pt x="82950" y="96254"/>
                  <a:pt x="82950" y="94028"/>
                </a:cubicBezTo>
                <a:cubicBezTo>
                  <a:pt x="83067" y="87466"/>
                  <a:pt x="91269" y="79616"/>
                  <a:pt x="83887" y="74812"/>
                </a:cubicBezTo>
                <a:cubicBezTo>
                  <a:pt x="76740" y="70242"/>
                  <a:pt x="68303" y="75632"/>
                  <a:pt x="61038" y="79264"/>
                </a:cubicBezTo>
                <a:cubicBezTo>
                  <a:pt x="54008" y="82779"/>
                  <a:pt x="49087" y="88521"/>
                  <a:pt x="45220" y="95200"/>
                </a:cubicBezTo>
                <a:cubicBezTo>
                  <a:pt x="41470" y="101879"/>
                  <a:pt x="37135" y="109260"/>
                  <a:pt x="40416" y="116525"/>
                </a:cubicBezTo>
                <a:cubicBezTo>
                  <a:pt x="44048" y="124493"/>
                  <a:pt x="52953" y="120275"/>
                  <a:pt x="59164" y="121212"/>
                </a:cubicBezTo>
                <a:close/>
                <a:moveTo>
                  <a:pt x="85410" y="53955"/>
                </a:moveTo>
                <a:cubicBezTo>
                  <a:pt x="87051" y="54189"/>
                  <a:pt x="88691" y="54306"/>
                  <a:pt x="90214" y="54658"/>
                </a:cubicBezTo>
                <a:cubicBezTo>
                  <a:pt x="104744" y="57118"/>
                  <a:pt x="109665" y="42823"/>
                  <a:pt x="119742" y="37433"/>
                </a:cubicBezTo>
                <a:cubicBezTo>
                  <a:pt x="123374" y="35441"/>
                  <a:pt x="121265" y="31575"/>
                  <a:pt x="118805" y="29231"/>
                </a:cubicBezTo>
                <a:cubicBezTo>
                  <a:pt x="110720" y="21498"/>
                  <a:pt x="100760" y="19857"/>
                  <a:pt x="90097" y="21146"/>
                </a:cubicBezTo>
                <a:cubicBezTo>
                  <a:pt x="82129" y="22084"/>
                  <a:pt x="75685" y="25950"/>
                  <a:pt x="70646" y="31926"/>
                </a:cubicBezTo>
                <a:cubicBezTo>
                  <a:pt x="65725" y="37902"/>
                  <a:pt x="60804" y="45284"/>
                  <a:pt x="64202" y="52549"/>
                </a:cubicBezTo>
                <a:cubicBezTo>
                  <a:pt x="67365" y="59345"/>
                  <a:pt x="74865" y="53603"/>
                  <a:pt x="80489" y="54072"/>
                </a:cubicBezTo>
                <a:cubicBezTo>
                  <a:pt x="82129" y="54189"/>
                  <a:pt x="83770" y="54072"/>
                  <a:pt x="85410" y="54072"/>
                </a:cubicBezTo>
                <a:close/>
                <a:moveTo>
                  <a:pt x="367446" y="121564"/>
                </a:moveTo>
                <a:cubicBezTo>
                  <a:pt x="373890" y="119806"/>
                  <a:pt x="383850" y="125665"/>
                  <a:pt x="388537" y="116056"/>
                </a:cubicBezTo>
                <a:cubicBezTo>
                  <a:pt x="391232" y="110667"/>
                  <a:pt x="388303" y="103753"/>
                  <a:pt x="384787" y="99184"/>
                </a:cubicBezTo>
                <a:cubicBezTo>
                  <a:pt x="377054" y="88990"/>
                  <a:pt x="367915" y="98129"/>
                  <a:pt x="359595" y="98949"/>
                </a:cubicBezTo>
                <a:cubicBezTo>
                  <a:pt x="351745" y="99769"/>
                  <a:pt x="341902" y="100121"/>
                  <a:pt x="342839" y="112073"/>
                </a:cubicBezTo>
                <a:cubicBezTo>
                  <a:pt x="343777" y="124962"/>
                  <a:pt x="354322" y="120392"/>
                  <a:pt x="361704" y="121446"/>
                </a:cubicBezTo>
                <a:cubicBezTo>
                  <a:pt x="363345" y="121681"/>
                  <a:pt x="364985" y="121446"/>
                  <a:pt x="367680" y="121446"/>
                </a:cubicBezTo>
                <a:close/>
              </a:path>
            </a:pathLst>
          </a:custGeom>
          <a:solidFill>
            <a:srgbClr val="014F31"/>
          </a:solidFill>
          <a:ln w="11699"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FC888FBF-5F32-4AF1-9F52-B9071D196A6C}"/>
              </a:ext>
            </a:extLst>
          </p:cNvPr>
          <p:cNvSpPr/>
          <p:nvPr/>
        </p:nvSpPr>
        <p:spPr>
          <a:xfrm>
            <a:off x="7168541" y="5891084"/>
            <a:ext cx="436295" cy="308553"/>
          </a:xfrm>
          <a:custGeom>
            <a:gdLst>
              <a:gd name="connsiteX0" fmla="*/ 204752 w 436295"/>
              <a:gd name="connsiteY0" fmla="*/ 308437 h 308553"/>
              <a:gd name="connsiteX1" fmla="*/ 46568 w 436295"/>
              <a:gd name="connsiteY1" fmla="*/ 239656 h 308553"/>
              <a:gd name="connsiteX2" fmla="*/ 753 w 436295"/>
              <a:gd name="connsiteY2" fmla="*/ 144043 h 308553"/>
              <a:gd name="connsiteX3" fmla="*/ 41647 w 436295"/>
              <a:gd name="connsiteY3" fmla="*/ 88268 h 308553"/>
              <a:gd name="connsiteX4" fmla="*/ 57817 w 436295"/>
              <a:gd name="connsiteY4" fmla="*/ 81590 h 308553"/>
              <a:gd name="connsiteX5" fmla="*/ 148274 w 436295"/>
              <a:gd name="connsiteY5" fmla="*/ 38587 h 308553"/>
              <a:gd name="connsiteX6" fmla="*/ 169014 w 436295"/>
              <a:gd name="connsiteY6" fmla="*/ 22886 h 308553"/>
              <a:gd name="connsiteX7" fmla="*/ 203814 w 436295"/>
              <a:gd name="connsiteY7" fmla="*/ 2029 h 308553"/>
              <a:gd name="connsiteX8" fmla="*/ 275524 w 436295"/>
              <a:gd name="connsiteY8" fmla="*/ 41048 h 308553"/>
              <a:gd name="connsiteX9" fmla="*/ 289819 w 436295"/>
              <a:gd name="connsiteY9" fmla="*/ 141934 h 308553"/>
              <a:gd name="connsiteX10" fmla="*/ 266971 w 436295"/>
              <a:gd name="connsiteY10" fmla="*/ 170875 h 308553"/>
              <a:gd name="connsiteX11" fmla="*/ 169248 w 436295"/>
              <a:gd name="connsiteY11" fmla="*/ 170524 h 308553"/>
              <a:gd name="connsiteX12" fmla="*/ 146634 w 436295"/>
              <a:gd name="connsiteY12" fmla="*/ 129162 h 308553"/>
              <a:gd name="connsiteX13" fmla="*/ 122496 w 436295"/>
              <a:gd name="connsiteY13" fmla="*/ 116038 h 308553"/>
              <a:gd name="connsiteX14" fmla="*/ 99530 w 436295"/>
              <a:gd name="connsiteY14" fmla="*/ 131388 h 308553"/>
              <a:gd name="connsiteX15" fmla="*/ 109373 w 436295"/>
              <a:gd name="connsiteY15" fmla="*/ 184702 h 308553"/>
              <a:gd name="connsiteX16" fmla="*/ 250449 w 436295"/>
              <a:gd name="connsiteY16" fmla="*/ 203918 h 308553"/>
              <a:gd name="connsiteX17" fmla="*/ 333759 w 436295"/>
              <a:gd name="connsiteY17" fmla="*/ 181772 h 308553"/>
              <a:gd name="connsiteX18" fmla="*/ 345008 w 436295"/>
              <a:gd name="connsiteY18" fmla="*/ 140293 h 308553"/>
              <a:gd name="connsiteX19" fmla="*/ 307630 w 436295"/>
              <a:gd name="connsiteY19" fmla="*/ 112172 h 308553"/>
              <a:gd name="connsiteX20" fmla="*/ 297084 w 436295"/>
              <a:gd name="connsiteY20" fmla="*/ 98462 h 308553"/>
              <a:gd name="connsiteX21" fmla="*/ 315129 w 436295"/>
              <a:gd name="connsiteY21" fmla="*/ 94479 h 308553"/>
              <a:gd name="connsiteX22" fmla="*/ 351921 w 436295"/>
              <a:gd name="connsiteY22" fmla="*/ 118148 h 308553"/>
              <a:gd name="connsiteX23" fmla="*/ 367622 w 436295"/>
              <a:gd name="connsiteY23" fmla="*/ 114398 h 308553"/>
              <a:gd name="connsiteX24" fmla="*/ 360357 w 436295"/>
              <a:gd name="connsiteY24" fmla="*/ 91315 h 308553"/>
              <a:gd name="connsiteX25" fmla="*/ 314894 w 436295"/>
              <a:gd name="connsiteY25" fmla="*/ 65888 h 308553"/>
              <a:gd name="connsiteX26" fmla="*/ 300951 w 436295"/>
              <a:gd name="connsiteY26" fmla="*/ 61084 h 308553"/>
              <a:gd name="connsiteX27" fmla="*/ 290054 w 436295"/>
              <a:gd name="connsiteY27" fmla="*/ 47727 h 308553"/>
              <a:gd name="connsiteX28" fmla="*/ 306341 w 436295"/>
              <a:gd name="connsiteY28" fmla="*/ 42688 h 308553"/>
              <a:gd name="connsiteX29" fmla="*/ 372778 w 436295"/>
              <a:gd name="connsiteY29" fmla="*/ 76668 h 308553"/>
              <a:gd name="connsiteX30" fmla="*/ 398556 w 436295"/>
              <a:gd name="connsiteY30" fmla="*/ 89206 h 308553"/>
              <a:gd name="connsiteX31" fmla="*/ 436168 w 436295"/>
              <a:gd name="connsiteY31" fmla="*/ 137715 h 308553"/>
              <a:gd name="connsiteX32" fmla="*/ 356842 w 436295"/>
              <a:gd name="connsiteY32" fmla="*/ 268129 h 308553"/>
              <a:gd name="connsiteX33" fmla="*/ 204400 w 436295"/>
              <a:gd name="connsiteY33" fmla="*/ 308554 h 308553"/>
              <a:gd name="connsiteX34" fmla="*/ 219164 w 436295"/>
              <a:gd name="connsiteY34" fmla="*/ 287580 h 308553"/>
              <a:gd name="connsiteX35" fmla="*/ 245294 w 436295"/>
              <a:gd name="connsiteY35" fmla="*/ 287463 h 308553"/>
              <a:gd name="connsiteX36" fmla="*/ 404649 w 436295"/>
              <a:gd name="connsiteY36" fmla="*/ 187631 h 308553"/>
              <a:gd name="connsiteX37" fmla="*/ 409336 w 436295"/>
              <a:gd name="connsiteY37" fmla="*/ 168415 h 308553"/>
              <a:gd name="connsiteX38" fmla="*/ 384847 w 436295"/>
              <a:gd name="connsiteY38" fmla="*/ 170172 h 308553"/>
              <a:gd name="connsiteX39" fmla="*/ 376059 w 436295"/>
              <a:gd name="connsiteY39" fmla="*/ 177320 h 308553"/>
              <a:gd name="connsiteX40" fmla="*/ 323917 w 436295"/>
              <a:gd name="connsiteY40" fmla="*/ 207316 h 308553"/>
              <a:gd name="connsiteX41" fmla="*/ 151555 w 436295"/>
              <a:gd name="connsiteY41" fmla="*/ 218096 h 308553"/>
              <a:gd name="connsiteX42" fmla="*/ 61801 w 436295"/>
              <a:gd name="connsiteY42" fmla="*/ 177320 h 308553"/>
              <a:gd name="connsiteX43" fmla="*/ 35437 w 436295"/>
              <a:gd name="connsiteY43" fmla="*/ 166423 h 308553"/>
              <a:gd name="connsiteX44" fmla="*/ 28055 w 436295"/>
              <a:gd name="connsiteY44" fmla="*/ 176031 h 308553"/>
              <a:gd name="connsiteX45" fmla="*/ 53013 w 436295"/>
              <a:gd name="connsiteY45" fmla="*/ 217979 h 308553"/>
              <a:gd name="connsiteX46" fmla="*/ 219047 w 436295"/>
              <a:gd name="connsiteY46" fmla="*/ 287697 h 308553"/>
              <a:gd name="connsiteX47" fmla="*/ 271540 w 436295"/>
              <a:gd name="connsiteY47" fmla="*/ 114281 h 308553"/>
              <a:gd name="connsiteX48" fmla="*/ 263338 w 436295"/>
              <a:gd name="connsiteY48" fmla="*/ 65654 h 308553"/>
              <a:gd name="connsiteX49" fmla="*/ 248223 w 436295"/>
              <a:gd name="connsiteY49" fmla="*/ 57569 h 308553"/>
              <a:gd name="connsiteX50" fmla="*/ 189285 w 436295"/>
              <a:gd name="connsiteY50" fmla="*/ 57335 h 308553"/>
              <a:gd name="connsiteX51" fmla="*/ 174755 w 436295"/>
              <a:gd name="connsiteY51" fmla="*/ 63779 h 308553"/>
              <a:gd name="connsiteX52" fmla="*/ 167022 w 436295"/>
              <a:gd name="connsiteY52" fmla="*/ 137715 h 308553"/>
              <a:gd name="connsiteX53" fmla="*/ 182137 w 436295"/>
              <a:gd name="connsiteY53" fmla="*/ 154823 h 308553"/>
              <a:gd name="connsiteX54" fmla="*/ 232170 w 436295"/>
              <a:gd name="connsiteY54" fmla="*/ 159510 h 308553"/>
              <a:gd name="connsiteX55" fmla="*/ 271423 w 436295"/>
              <a:gd name="connsiteY55" fmla="*/ 114398 h 308553"/>
              <a:gd name="connsiteX56" fmla="*/ 153313 w 436295"/>
              <a:gd name="connsiteY56" fmla="*/ 67529 h 308553"/>
              <a:gd name="connsiteX57" fmla="*/ 145345 w 436295"/>
              <a:gd name="connsiteY57" fmla="*/ 59092 h 308553"/>
              <a:gd name="connsiteX58" fmla="*/ 102460 w 436295"/>
              <a:gd name="connsiteY58" fmla="*/ 74325 h 308553"/>
              <a:gd name="connsiteX59" fmla="*/ 71292 w 436295"/>
              <a:gd name="connsiteY59" fmla="*/ 97642 h 308553"/>
              <a:gd name="connsiteX60" fmla="*/ 74104 w 436295"/>
              <a:gd name="connsiteY60" fmla="*/ 121194 h 308553"/>
              <a:gd name="connsiteX61" fmla="*/ 87813 w 436295"/>
              <a:gd name="connsiteY61" fmla="*/ 116038 h 308553"/>
              <a:gd name="connsiteX62" fmla="*/ 135737 w 436295"/>
              <a:gd name="connsiteY62" fmla="*/ 89206 h 308553"/>
              <a:gd name="connsiteX63" fmla="*/ 153313 w 436295"/>
              <a:gd name="connsiteY63" fmla="*/ 67646 h 308553"/>
              <a:gd name="connsiteX64" fmla="*/ 70823 w 436295"/>
              <a:gd name="connsiteY64" fmla="*/ 150604 h 308553"/>
              <a:gd name="connsiteX65" fmla="*/ 48091 w 436295"/>
              <a:gd name="connsiteY65" fmla="*/ 113343 h 308553"/>
              <a:gd name="connsiteX66" fmla="*/ 40241 w 436295"/>
              <a:gd name="connsiteY66" fmla="*/ 109008 h 308553"/>
              <a:gd name="connsiteX67" fmla="*/ 21259 w 436295"/>
              <a:gd name="connsiteY67" fmla="*/ 124241 h 308553"/>
              <a:gd name="connsiteX68" fmla="*/ 32156 w 436295"/>
              <a:gd name="connsiteY68" fmla="*/ 143691 h 308553"/>
              <a:gd name="connsiteX69" fmla="*/ 70823 w 436295"/>
              <a:gd name="connsiteY69" fmla="*/ 150604 h 308553"/>
              <a:gd name="connsiteX70" fmla="*/ 369848 w 436295"/>
              <a:gd name="connsiteY70" fmla="*/ 150370 h 308553"/>
              <a:gd name="connsiteX71" fmla="*/ 398556 w 436295"/>
              <a:gd name="connsiteY71" fmla="*/ 145800 h 308553"/>
              <a:gd name="connsiteX72" fmla="*/ 416015 w 436295"/>
              <a:gd name="connsiteY72" fmla="*/ 132911 h 308553"/>
              <a:gd name="connsiteX73" fmla="*/ 407461 w 436295"/>
              <a:gd name="connsiteY73" fmla="*/ 112758 h 308553"/>
              <a:gd name="connsiteX74" fmla="*/ 390705 w 436295"/>
              <a:gd name="connsiteY74" fmla="*/ 113109 h 308553"/>
              <a:gd name="connsiteX75" fmla="*/ 369966 w 436295"/>
              <a:gd name="connsiteY75" fmla="*/ 150370 h 308553"/>
              <a:gd name="connsiteX76" fmla="*/ 220453 w 436295"/>
              <a:gd name="connsiteY76" fmla="*/ 43157 h 308553"/>
              <a:gd name="connsiteX77" fmla="*/ 247989 w 436295"/>
              <a:gd name="connsiteY77" fmla="*/ 31439 h 308553"/>
              <a:gd name="connsiteX78" fmla="*/ 219281 w 436295"/>
              <a:gd name="connsiteY78" fmla="*/ 20308 h 308553"/>
              <a:gd name="connsiteX79" fmla="*/ 191042 w 436295"/>
              <a:gd name="connsiteY79" fmla="*/ 31791 h 308553"/>
              <a:gd name="connsiteX80" fmla="*/ 220570 w 436295"/>
              <a:gd name="connsiteY80" fmla="*/ 43157 h 3085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36295" h="308553">
                <a:moveTo>
                  <a:pt x="204752" y="308437"/>
                </a:moveTo>
                <a:cubicBezTo>
                  <a:pt x="153430" y="306796"/>
                  <a:pt x="94257" y="287814"/>
                  <a:pt x="46568" y="239656"/>
                </a:cubicBezTo>
                <a:cubicBezTo>
                  <a:pt x="20204" y="213058"/>
                  <a:pt x="5675" y="180835"/>
                  <a:pt x="753" y="144043"/>
                </a:cubicBezTo>
                <a:cubicBezTo>
                  <a:pt x="-3465" y="112289"/>
                  <a:pt x="10010" y="94244"/>
                  <a:pt x="41647" y="88268"/>
                </a:cubicBezTo>
                <a:cubicBezTo>
                  <a:pt x="47623" y="87097"/>
                  <a:pt x="53013" y="85808"/>
                  <a:pt x="57817" y="81590"/>
                </a:cubicBezTo>
                <a:cubicBezTo>
                  <a:pt x="83712" y="58389"/>
                  <a:pt x="114763" y="45735"/>
                  <a:pt x="148274" y="38587"/>
                </a:cubicBezTo>
                <a:cubicBezTo>
                  <a:pt x="158000" y="36478"/>
                  <a:pt x="165030" y="32963"/>
                  <a:pt x="169014" y="22886"/>
                </a:cubicBezTo>
                <a:cubicBezTo>
                  <a:pt x="175107" y="7653"/>
                  <a:pt x="189871" y="4841"/>
                  <a:pt x="203814" y="2029"/>
                </a:cubicBezTo>
                <a:cubicBezTo>
                  <a:pt x="239904" y="-5236"/>
                  <a:pt x="262752" y="6833"/>
                  <a:pt x="275524" y="41048"/>
                </a:cubicBezTo>
                <a:cubicBezTo>
                  <a:pt x="287593" y="73505"/>
                  <a:pt x="294389" y="106899"/>
                  <a:pt x="289819" y="141934"/>
                </a:cubicBezTo>
                <a:cubicBezTo>
                  <a:pt x="287945" y="156697"/>
                  <a:pt x="280445" y="166188"/>
                  <a:pt x="266971" y="170875"/>
                </a:cubicBezTo>
                <a:cubicBezTo>
                  <a:pt x="234396" y="182241"/>
                  <a:pt x="201705" y="182124"/>
                  <a:pt x="169248" y="170524"/>
                </a:cubicBezTo>
                <a:cubicBezTo>
                  <a:pt x="150032" y="163611"/>
                  <a:pt x="147220" y="146855"/>
                  <a:pt x="146634" y="129162"/>
                </a:cubicBezTo>
                <a:cubicBezTo>
                  <a:pt x="145931" y="104555"/>
                  <a:pt x="144408" y="103735"/>
                  <a:pt x="122496" y="116038"/>
                </a:cubicBezTo>
                <a:cubicBezTo>
                  <a:pt x="114411" y="120608"/>
                  <a:pt x="106209" y="124592"/>
                  <a:pt x="99530" y="131388"/>
                </a:cubicBezTo>
                <a:cubicBezTo>
                  <a:pt x="78322" y="152831"/>
                  <a:pt x="81603" y="173453"/>
                  <a:pt x="109373" y="184702"/>
                </a:cubicBezTo>
                <a:cubicBezTo>
                  <a:pt x="154719" y="202981"/>
                  <a:pt x="201822" y="209308"/>
                  <a:pt x="250449" y="203918"/>
                </a:cubicBezTo>
                <a:cubicBezTo>
                  <a:pt x="279274" y="200755"/>
                  <a:pt x="307512" y="195013"/>
                  <a:pt x="333759" y="181772"/>
                </a:cubicBezTo>
                <a:cubicBezTo>
                  <a:pt x="352624" y="172164"/>
                  <a:pt x="356608" y="157986"/>
                  <a:pt x="345008" y="140293"/>
                </a:cubicBezTo>
                <a:cubicBezTo>
                  <a:pt x="335985" y="126584"/>
                  <a:pt x="322159" y="118851"/>
                  <a:pt x="307630" y="112172"/>
                </a:cubicBezTo>
                <a:cubicBezTo>
                  <a:pt x="301654" y="109477"/>
                  <a:pt x="294038" y="106899"/>
                  <a:pt x="297084" y="98462"/>
                </a:cubicBezTo>
                <a:cubicBezTo>
                  <a:pt x="300482" y="89323"/>
                  <a:pt x="308333" y="91784"/>
                  <a:pt x="315129" y="94479"/>
                </a:cubicBezTo>
                <a:cubicBezTo>
                  <a:pt x="329072" y="99869"/>
                  <a:pt x="341727" y="107250"/>
                  <a:pt x="351921" y="118148"/>
                </a:cubicBezTo>
                <a:cubicBezTo>
                  <a:pt x="360123" y="126936"/>
                  <a:pt x="364341" y="123889"/>
                  <a:pt x="367622" y="114398"/>
                </a:cubicBezTo>
                <a:cubicBezTo>
                  <a:pt x="371020" y="104790"/>
                  <a:pt x="367857" y="97525"/>
                  <a:pt x="360357" y="91315"/>
                </a:cubicBezTo>
                <a:cubicBezTo>
                  <a:pt x="346765" y="79949"/>
                  <a:pt x="331416" y="71981"/>
                  <a:pt x="314894" y="65888"/>
                </a:cubicBezTo>
                <a:cubicBezTo>
                  <a:pt x="310325" y="64131"/>
                  <a:pt x="305638" y="62608"/>
                  <a:pt x="300951" y="61084"/>
                </a:cubicBezTo>
                <a:cubicBezTo>
                  <a:pt x="294506" y="58858"/>
                  <a:pt x="287593" y="56280"/>
                  <a:pt x="290054" y="47727"/>
                </a:cubicBezTo>
                <a:cubicBezTo>
                  <a:pt x="292514" y="39056"/>
                  <a:pt x="299779" y="40813"/>
                  <a:pt x="306341" y="42688"/>
                </a:cubicBezTo>
                <a:cubicBezTo>
                  <a:pt x="330713" y="49718"/>
                  <a:pt x="353561" y="59795"/>
                  <a:pt x="372778" y="76668"/>
                </a:cubicBezTo>
                <a:cubicBezTo>
                  <a:pt x="380394" y="83347"/>
                  <a:pt x="388362" y="87331"/>
                  <a:pt x="398556" y="89206"/>
                </a:cubicBezTo>
                <a:cubicBezTo>
                  <a:pt x="425506" y="94244"/>
                  <a:pt x="437692" y="110648"/>
                  <a:pt x="436168" y="137715"/>
                </a:cubicBezTo>
                <a:cubicBezTo>
                  <a:pt x="432888" y="195247"/>
                  <a:pt x="402891" y="236961"/>
                  <a:pt x="356842" y="268129"/>
                </a:cubicBezTo>
                <a:cubicBezTo>
                  <a:pt x="315480" y="296133"/>
                  <a:pt x="269080" y="308437"/>
                  <a:pt x="204400" y="308554"/>
                </a:cubicBezTo>
                <a:close/>
                <a:moveTo>
                  <a:pt x="219164" y="287580"/>
                </a:moveTo>
                <a:cubicBezTo>
                  <a:pt x="227835" y="287580"/>
                  <a:pt x="236740" y="288517"/>
                  <a:pt x="245294" y="287463"/>
                </a:cubicBezTo>
                <a:cubicBezTo>
                  <a:pt x="313957" y="279143"/>
                  <a:pt x="370317" y="250787"/>
                  <a:pt x="404649" y="187631"/>
                </a:cubicBezTo>
                <a:cubicBezTo>
                  <a:pt x="407930" y="181655"/>
                  <a:pt x="414491" y="172867"/>
                  <a:pt x="409336" y="168415"/>
                </a:cubicBezTo>
                <a:cubicBezTo>
                  <a:pt x="403008" y="162908"/>
                  <a:pt x="392814" y="167009"/>
                  <a:pt x="384847" y="170172"/>
                </a:cubicBezTo>
                <a:cubicBezTo>
                  <a:pt x="381449" y="171461"/>
                  <a:pt x="378871" y="174859"/>
                  <a:pt x="376059" y="177320"/>
                </a:cubicBezTo>
                <a:cubicBezTo>
                  <a:pt x="360475" y="190560"/>
                  <a:pt x="343016" y="200403"/>
                  <a:pt x="323917" y="207316"/>
                </a:cubicBezTo>
                <a:cubicBezTo>
                  <a:pt x="267556" y="227939"/>
                  <a:pt x="209907" y="229228"/>
                  <a:pt x="151555" y="218096"/>
                </a:cubicBezTo>
                <a:cubicBezTo>
                  <a:pt x="118395" y="211769"/>
                  <a:pt x="87461" y="199934"/>
                  <a:pt x="61801" y="177320"/>
                </a:cubicBezTo>
                <a:cubicBezTo>
                  <a:pt x="53833" y="170290"/>
                  <a:pt x="45279" y="167946"/>
                  <a:pt x="35437" y="166423"/>
                </a:cubicBezTo>
                <a:cubicBezTo>
                  <a:pt x="25477" y="164782"/>
                  <a:pt x="25008" y="168649"/>
                  <a:pt x="28055" y="176031"/>
                </a:cubicBezTo>
                <a:cubicBezTo>
                  <a:pt x="34382" y="191264"/>
                  <a:pt x="42116" y="205676"/>
                  <a:pt x="53013" y="217979"/>
                </a:cubicBezTo>
                <a:cubicBezTo>
                  <a:pt x="97070" y="267895"/>
                  <a:pt x="153781" y="288400"/>
                  <a:pt x="219047" y="287697"/>
                </a:cubicBezTo>
                <a:close/>
                <a:moveTo>
                  <a:pt x="271540" y="114281"/>
                </a:moveTo>
                <a:cubicBezTo>
                  <a:pt x="272361" y="99400"/>
                  <a:pt x="267908" y="82527"/>
                  <a:pt x="263338" y="65654"/>
                </a:cubicBezTo>
                <a:cubicBezTo>
                  <a:pt x="261112" y="57452"/>
                  <a:pt x="257714" y="53702"/>
                  <a:pt x="248223" y="57569"/>
                </a:cubicBezTo>
                <a:cubicBezTo>
                  <a:pt x="228772" y="65302"/>
                  <a:pt x="208736" y="65302"/>
                  <a:pt x="189285" y="57335"/>
                </a:cubicBezTo>
                <a:cubicBezTo>
                  <a:pt x="181317" y="54054"/>
                  <a:pt x="177216" y="55460"/>
                  <a:pt x="174755" y="63779"/>
                </a:cubicBezTo>
                <a:cubicBezTo>
                  <a:pt x="167608" y="88034"/>
                  <a:pt x="163390" y="112406"/>
                  <a:pt x="167022" y="137715"/>
                </a:cubicBezTo>
                <a:cubicBezTo>
                  <a:pt x="168428" y="147206"/>
                  <a:pt x="173818" y="151893"/>
                  <a:pt x="182137" y="154823"/>
                </a:cubicBezTo>
                <a:cubicBezTo>
                  <a:pt x="198424" y="160330"/>
                  <a:pt x="215297" y="160564"/>
                  <a:pt x="232170" y="159510"/>
                </a:cubicBezTo>
                <a:cubicBezTo>
                  <a:pt x="264393" y="157518"/>
                  <a:pt x="271892" y="149433"/>
                  <a:pt x="271423" y="114398"/>
                </a:cubicBezTo>
                <a:close/>
                <a:moveTo>
                  <a:pt x="153313" y="67529"/>
                </a:moveTo>
                <a:cubicBezTo>
                  <a:pt x="155539" y="59444"/>
                  <a:pt x="153078" y="56983"/>
                  <a:pt x="145345" y="59092"/>
                </a:cubicBezTo>
                <a:cubicBezTo>
                  <a:pt x="130581" y="63076"/>
                  <a:pt x="115935" y="67060"/>
                  <a:pt x="102460" y="74325"/>
                </a:cubicBezTo>
                <a:cubicBezTo>
                  <a:pt x="90977" y="80535"/>
                  <a:pt x="79728" y="87331"/>
                  <a:pt x="71292" y="97642"/>
                </a:cubicBezTo>
                <a:cubicBezTo>
                  <a:pt x="64144" y="106430"/>
                  <a:pt x="68479" y="114750"/>
                  <a:pt x="74104" y="121194"/>
                </a:cubicBezTo>
                <a:cubicBezTo>
                  <a:pt x="80900" y="129045"/>
                  <a:pt x="84415" y="119319"/>
                  <a:pt x="87813" y="116038"/>
                </a:cubicBezTo>
                <a:cubicBezTo>
                  <a:pt x="101522" y="102798"/>
                  <a:pt x="118044" y="94596"/>
                  <a:pt x="135737" y="89206"/>
                </a:cubicBezTo>
                <a:cubicBezTo>
                  <a:pt x="147688" y="85573"/>
                  <a:pt x="152727" y="78543"/>
                  <a:pt x="153313" y="67646"/>
                </a:cubicBezTo>
                <a:close/>
                <a:moveTo>
                  <a:pt x="70823" y="150604"/>
                </a:moveTo>
                <a:cubicBezTo>
                  <a:pt x="60395" y="137012"/>
                  <a:pt x="52075" y="126350"/>
                  <a:pt x="48091" y="113343"/>
                </a:cubicBezTo>
                <a:cubicBezTo>
                  <a:pt x="47037" y="109828"/>
                  <a:pt x="43756" y="108422"/>
                  <a:pt x="40241" y="109008"/>
                </a:cubicBezTo>
                <a:cubicBezTo>
                  <a:pt x="30984" y="110297"/>
                  <a:pt x="23485" y="114867"/>
                  <a:pt x="21259" y="124241"/>
                </a:cubicBezTo>
                <a:cubicBezTo>
                  <a:pt x="19150" y="133263"/>
                  <a:pt x="23602" y="139707"/>
                  <a:pt x="32156" y="143691"/>
                </a:cubicBezTo>
                <a:cubicBezTo>
                  <a:pt x="43287" y="148730"/>
                  <a:pt x="55122" y="147558"/>
                  <a:pt x="70823" y="150604"/>
                </a:cubicBezTo>
                <a:close/>
                <a:moveTo>
                  <a:pt x="369848" y="150370"/>
                </a:moveTo>
                <a:cubicBezTo>
                  <a:pt x="381566" y="148495"/>
                  <a:pt x="390002" y="147089"/>
                  <a:pt x="398556" y="145800"/>
                </a:cubicBezTo>
                <a:cubicBezTo>
                  <a:pt x="406641" y="144511"/>
                  <a:pt x="412734" y="140528"/>
                  <a:pt x="416015" y="132911"/>
                </a:cubicBezTo>
                <a:cubicBezTo>
                  <a:pt x="420233" y="123303"/>
                  <a:pt x="414726" y="117327"/>
                  <a:pt x="407461" y="112758"/>
                </a:cubicBezTo>
                <a:cubicBezTo>
                  <a:pt x="401954" y="109242"/>
                  <a:pt x="393986" y="105024"/>
                  <a:pt x="390705" y="113109"/>
                </a:cubicBezTo>
                <a:cubicBezTo>
                  <a:pt x="385550" y="125647"/>
                  <a:pt x="376645" y="135841"/>
                  <a:pt x="369966" y="150370"/>
                </a:cubicBezTo>
                <a:close/>
                <a:moveTo>
                  <a:pt x="220453" y="43157"/>
                </a:moveTo>
                <a:cubicBezTo>
                  <a:pt x="230061" y="40579"/>
                  <a:pt x="247989" y="44680"/>
                  <a:pt x="247989" y="31439"/>
                </a:cubicBezTo>
                <a:cubicBezTo>
                  <a:pt x="247989" y="19371"/>
                  <a:pt x="230413" y="20191"/>
                  <a:pt x="219281" y="20308"/>
                </a:cubicBezTo>
                <a:cubicBezTo>
                  <a:pt x="208267" y="20308"/>
                  <a:pt x="190808" y="19019"/>
                  <a:pt x="191042" y="31791"/>
                </a:cubicBezTo>
                <a:cubicBezTo>
                  <a:pt x="191160" y="44446"/>
                  <a:pt x="208853" y="41399"/>
                  <a:pt x="220570" y="43157"/>
                </a:cubicBezTo>
                <a:close/>
              </a:path>
            </a:pathLst>
          </a:custGeom>
          <a:solidFill>
            <a:srgbClr val="014F31"/>
          </a:solidFill>
          <a:ln w="11699"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51A35FEA-41D3-45C8-AC80-2A21C3189CAF}"/>
              </a:ext>
            </a:extLst>
          </p:cNvPr>
          <p:cNvSpPr/>
          <p:nvPr/>
        </p:nvSpPr>
        <p:spPr>
          <a:xfrm>
            <a:off x="11064471" y="5940958"/>
            <a:ext cx="424719" cy="300393"/>
          </a:xfrm>
          <a:custGeom>
            <a:gdLst>
              <a:gd name="connsiteX0" fmla="*/ 132528 w 424719"/>
              <a:gd name="connsiteY0" fmla="*/ 94169 h 300393"/>
              <a:gd name="connsiteX1" fmla="*/ 237163 w 424719"/>
              <a:gd name="connsiteY1" fmla="*/ 94286 h 300393"/>
              <a:gd name="connsiteX2" fmla="*/ 260715 w 424719"/>
              <a:gd name="connsiteY2" fmla="*/ 80577 h 300393"/>
              <a:gd name="connsiteX3" fmla="*/ 293055 w 424719"/>
              <a:gd name="connsiteY3" fmla="*/ 19998 h 300393"/>
              <a:gd name="connsiteX4" fmla="*/ 336174 w 424719"/>
              <a:gd name="connsiteY4" fmla="*/ 4414 h 300393"/>
              <a:gd name="connsiteX5" fmla="*/ 342150 w 424719"/>
              <a:gd name="connsiteY5" fmla="*/ 49760 h 300393"/>
              <a:gd name="connsiteX6" fmla="*/ 319536 w 424719"/>
              <a:gd name="connsiteY6" fmla="*/ 81866 h 300393"/>
              <a:gd name="connsiteX7" fmla="*/ 326097 w 424719"/>
              <a:gd name="connsiteY7" fmla="*/ 94286 h 300393"/>
              <a:gd name="connsiteX8" fmla="*/ 399682 w 424719"/>
              <a:gd name="connsiteY8" fmla="*/ 94286 h 300393"/>
              <a:gd name="connsiteX9" fmla="*/ 422414 w 424719"/>
              <a:gd name="connsiteY9" fmla="*/ 105418 h 300393"/>
              <a:gd name="connsiteX10" fmla="*/ 414915 w 424719"/>
              <a:gd name="connsiteY10" fmla="*/ 137757 h 300393"/>
              <a:gd name="connsiteX11" fmla="*/ 406947 w 424719"/>
              <a:gd name="connsiteY11" fmla="*/ 156271 h 300393"/>
              <a:gd name="connsiteX12" fmla="*/ 333948 w 424719"/>
              <a:gd name="connsiteY12" fmla="*/ 291020 h 300393"/>
              <a:gd name="connsiteX13" fmla="*/ 308756 w 424719"/>
              <a:gd name="connsiteY13" fmla="*/ 300394 h 300393"/>
              <a:gd name="connsiteX14" fmla="*/ 117412 w 424719"/>
              <a:gd name="connsiteY14" fmla="*/ 300394 h 300393"/>
              <a:gd name="connsiteX15" fmla="*/ 86713 w 424719"/>
              <a:gd name="connsiteY15" fmla="*/ 287622 h 300393"/>
              <a:gd name="connsiteX16" fmla="*/ 17698 w 424719"/>
              <a:gd name="connsiteY16" fmla="*/ 155685 h 300393"/>
              <a:gd name="connsiteX17" fmla="*/ 10082 w 424719"/>
              <a:gd name="connsiteY17" fmla="*/ 138695 h 300393"/>
              <a:gd name="connsiteX18" fmla="*/ 2231 w 424719"/>
              <a:gd name="connsiteY18" fmla="*/ 106472 h 300393"/>
              <a:gd name="connsiteX19" fmla="*/ 26252 w 424719"/>
              <a:gd name="connsiteY19" fmla="*/ 94169 h 300393"/>
              <a:gd name="connsiteX20" fmla="*/ 132528 w 424719"/>
              <a:gd name="connsiteY20" fmla="*/ 94169 h 300393"/>
              <a:gd name="connsiteX21" fmla="*/ 214900 w 424719"/>
              <a:gd name="connsiteY21" fmla="*/ 140218 h 300393"/>
              <a:gd name="connsiteX22" fmla="*/ 61287 w 424719"/>
              <a:gd name="connsiteY22" fmla="*/ 140218 h 300393"/>
              <a:gd name="connsiteX23" fmla="*/ 39258 w 424719"/>
              <a:gd name="connsiteY23" fmla="*/ 168105 h 300393"/>
              <a:gd name="connsiteX24" fmla="*/ 97142 w 424719"/>
              <a:gd name="connsiteY24" fmla="*/ 270280 h 300393"/>
              <a:gd name="connsiteX25" fmla="*/ 121865 w 424719"/>
              <a:gd name="connsiteY25" fmla="*/ 280357 h 300393"/>
              <a:gd name="connsiteX26" fmla="*/ 303249 w 424719"/>
              <a:gd name="connsiteY26" fmla="*/ 280357 h 300393"/>
              <a:gd name="connsiteX27" fmla="*/ 324340 w 424719"/>
              <a:gd name="connsiteY27" fmla="*/ 273327 h 300393"/>
              <a:gd name="connsiteX28" fmla="*/ 387145 w 424719"/>
              <a:gd name="connsiteY28" fmla="*/ 159903 h 300393"/>
              <a:gd name="connsiteX29" fmla="*/ 370272 w 424719"/>
              <a:gd name="connsiteY29" fmla="*/ 139984 h 300393"/>
              <a:gd name="connsiteX30" fmla="*/ 215018 w 424719"/>
              <a:gd name="connsiteY30" fmla="*/ 140335 h 300393"/>
              <a:gd name="connsiteX31" fmla="*/ 25900 w 424719"/>
              <a:gd name="connsiteY31" fmla="*/ 115494 h 300393"/>
              <a:gd name="connsiteX32" fmla="*/ 25900 w 424719"/>
              <a:gd name="connsiteY32" fmla="*/ 118072 h 300393"/>
              <a:gd name="connsiteX33" fmla="*/ 401440 w 424719"/>
              <a:gd name="connsiteY33" fmla="*/ 118072 h 300393"/>
              <a:gd name="connsiteX34" fmla="*/ 401440 w 424719"/>
              <a:gd name="connsiteY34" fmla="*/ 115494 h 300393"/>
              <a:gd name="connsiteX35" fmla="*/ 25900 w 424719"/>
              <a:gd name="connsiteY35" fmla="*/ 115494 h 300393"/>
              <a:gd name="connsiteX36" fmla="*/ 283095 w 424719"/>
              <a:gd name="connsiteY36" fmla="*/ 93114 h 300393"/>
              <a:gd name="connsiteX37" fmla="*/ 291297 w 424719"/>
              <a:gd name="connsiteY37" fmla="*/ 88428 h 300393"/>
              <a:gd name="connsiteX38" fmla="*/ 327738 w 424719"/>
              <a:gd name="connsiteY38" fmla="*/ 36637 h 300393"/>
              <a:gd name="connsiteX39" fmla="*/ 325980 w 424719"/>
              <a:gd name="connsiteY39" fmla="*/ 22342 h 300393"/>
              <a:gd name="connsiteX40" fmla="*/ 311568 w 424719"/>
              <a:gd name="connsiteY40" fmla="*/ 27380 h 300393"/>
              <a:gd name="connsiteX41" fmla="*/ 280751 w 424719"/>
              <a:gd name="connsiteY41" fmla="*/ 84561 h 300393"/>
              <a:gd name="connsiteX42" fmla="*/ 283095 w 424719"/>
              <a:gd name="connsiteY42" fmla="*/ 93114 h 300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4719" h="300393">
                <a:moveTo>
                  <a:pt x="132528" y="94169"/>
                </a:moveTo>
                <a:cubicBezTo>
                  <a:pt x="167445" y="94169"/>
                  <a:pt x="202363" y="93935"/>
                  <a:pt x="237163" y="94286"/>
                </a:cubicBezTo>
                <a:cubicBezTo>
                  <a:pt x="248295" y="94403"/>
                  <a:pt x="255677" y="90537"/>
                  <a:pt x="260715" y="80577"/>
                </a:cubicBezTo>
                <a:cubicBezTo>
                  <a:pt x="271260" y="60189"/>
                  <a:pt x="282157" y="40152"/>
                  <a:pt x="293055" y="19998"/>
                </a:cubicBezTo>
                <a:cubicBezTo>
                  <a:pt x="303366" y="1016"/>
                  <a:pt x="320590" y="-5077"/>
                  <a:pt x="336174" y="4414"/>
                </a:cubicBezTo>
                <a:cubicBezTo>
                  <a:pt x="351993" y="13905"/>
                  <a:pt x="354336" y="31950"/>
                  <a:pt x="342150" y="49760"/>
                </a:cubicBezTo>
                <a:cubicBezTo>
                  <a:pt x="334768" y="60540"/>
                  <a:pt x="327269" y="71320"/>
                  <a:pt x="319536" y="81866"/>
                </a:cubicBezTo>
                <a:cubicBezTo>
                  <a:pt x="313091" y="90771"/>
                  <a:pt x="315435" y="94286"/>
                  <a:pt x="326097" y="94286"/>
                </a:cubicBezTo>
                <a:cubicBezTo>
                  <a:pt x="350587" y="94169"/>
                  <a:pt x="375193" y="94286"/>
                  <a:pt x="399682" y="94286"/>
                </a:cubicBezTo>
                <a:cubicBezTo>
                  <a:pt x="409173" y="94286"/>
                  <a:pt x="419602" y="94052"/>
                  <a:pt x="422414" y="105418"/>
                </a:cubicBezTo>
                <a:cubicBezTo>
                  <a:pt x="425343" y="117018"/>
                  <a:pt x="427687" y="129790"/>
                  <a:pt x="414915" y="137757"/>
                </a:cubicBezTo>
                <a:cubicBezTo>
                  <a:pt x="407533" y="142327"/>
                  <a:pt x="407884" y="149240"/>
                  <a:pt x="406947" y="156271"/>
                </a:cubicBezTo>
                <a:cubicBezTo>
                  <a:pt x="399448" y="210287"/>
                  <a:pt x="376013" y="255633"/>
                  <a:pt x="333948" y="291020"/>
                </a:cubicBezTo>
                <a:cubicBezTo>
                  <a:pt x="326332" y="297347"/>
                  <a:pt x="318598" y="300394"/>
                  <a:pt x="308756" y="300394"/>
                </a:cubicBezTo>
                <a:cubicBezTo>
                  <a:pt x="245014" y="300159"/>
                  <a:pt x="181154" y="300159"/>
                  <a:pt x="117412" y="300394"/>
                </a:cubicBezTo>
                <a:cubicBezTo>
                  <a:pt x="104992" y="300394"/>
                  <a:pt x="95501" y="295824"/>
                  <a:pt x="86713" y="287622"/>
                </a:cubicBezTo>
                <a:cubicBezTo>
                  <a:pt x="48163" y="251767"/>
                  <a:pt x="24377" y="208178"/>
                  <a:pt x="17698" y="155685"/>
                </a:cubicBezTo>
                <a:cubicBezTo>
                  <a:pt x="16878" y="149240"/>
                  <a:pt x="16995" y="142913"/>
                  <a:pt x="10082" y="138695"/>
                </a:cubicBezTo>
                <a:cubicBezTo>
                  <a:pt x="-2690" y="130727"/>
                  <a:pt x="-815" y="118189"/>
                  <a:pt x="2231" y="106472"/>
                </a:cubicBezTo>
                <a:cubicBezTo>
                  <a:pt x="5395" y="94403"/>
                  <a:pt x="16175" y="94169"/>
                  <a:pt x="26252" y="94169"/>
                </a:cubicBezTo>
                <a:cubicBezTo>
                  <a:pt x="61638" y="94169"/>
                  <a:pt x="97142" y="94169"/>
                  <a:pt x="132528" y="94169"/>
                </a:cubicBezTo>
                <a:close/>
                <a:moveTo>
                  <a:pt x="214900" y="140218"/>
                </a:moveTo>
                <a:cubicBezTo>
                  <a:pt x="163696" y="140218"/>
                  <a:pt x="112491" y="140218"/>
                  <a:pt x="61287" y="140218"/>
                </a:cubicBezTo>
                <a:cubicBezTo>
                  <a:pt x="36797" y="140218"/>
                  <a:pt x="33751" y="143850"/>
                  <a:pt x="39258" y="168105"/>
                </a:cubicBezTo>
                <a:cubicBezTo>
                  <a:pt x="48163" y="207944"/>
                  <a:pt x="67028" y="242276"/>
                  <a:pt x="97142" y="270280"/>
                </a:cubicBezTo>
                <a:cubicBezTo>
                  <a:pt x="104406" y="277076"/>
                  <a:pt x="111905" y="280357"/>
                  <a:pt x="121865" y="280357"/>
                </a:cubicBezTo>
                <a:cubicBezTo>
                  <a:pt x="182326" y="280123"/>
                  <a:pt x="242788" y="280240"/>
                  <a:pt x="303249" y="280357"/>
                </a:cubicBezTo>
                <a:cubicBezTo>
                  <a:pt x="311099" y="280357"/>
                  <a:pt x="318012" y="278951"/>
                  <a:pt x="324340" y="273327"/>
                </a:cubicBezTo>
                <a:cubicBezTo>
                  <a:pt x="358671" y="242862"/>
                  <a:pt x="379411" y="205132"/>
                  <a:pt x="387145" y="159903"/>
                </a:cubicBezTo>
                <a:cubicBezTo>
                  <a:pt x="389723" y="144905"/>
                  <a:pt x="386207" y="139749"/>
                  <a:pt x="370272" y="139984"/>
                </a:cubicBezTo>
                <a:cubicBezTo>
                  <a:pt x="318481" y="140804"/>
                  <a:pt x="266808" y="140335"/>
                  <a:pt x="215018" y="140335"/>
                </a:cubicBezTo>
                <a:close/>
                <a:moveTo>
                  <a:pt x="25900" y="115494"/>
                </a:moveTo>
                <a:cubicBezTo>
                  <a:pt x="25900" y="116315"/>
                  <a:pt x="25900" y="117252"/>
                  <a:pt x="25900" y="118072"/>
                </a:cubicBezTo>
                <a:lnTo>
                  <a:pt x="401440" y="118072"/>
                </a:lnTo>
                <a:cubicBezTo>
                  <a:pt x="401440" y="117252"/>
                  <a:pt x="401440" y="116315"/>
                  <a:pt x="401440" y="115494"/>
                </a:cubicBezTo>
                <a:lnTo>
                  <a:pt x="25900" y="115494"/>
                </a:lnTo>
                <a:close/>
                <a:moveTo>
                  <a:pt x="283095" y="93114"/>
                </a:moveTo>
                <a:cubicBezTo>
                  <a:pt x="286845" y="93114"/>
                  <a:pt x="289423" y="91122"/>
                  <a:pt x="291297" y="88428"/>
                </a:cubicBezTo>
                <a:cubicBezTo>
                  <a:pt x="303483" y="71203"/>
                  <a:pt x="315669" y="53979"/>
                  <a:pt x="327738" y="36637"/>
                </a:cubicBezTo>
                <a:cubicBezTo>
                  <a:pt x="331370" y="31481"/>
                  <a:pt x="331370" y="26209"/>
                  <a:pt x="325980" y="22342"/>
                </a:cubicBezTo>
                <a:cubicBezTo>
                  <a:pt x="319301" y="17655"/>
                  <a:pt x="314615" y="21639"/>
                  <a:pt x="311568" y="27380"/>
                </a:cubicBezTo>
                <a:cubicBezTo>
                  <a:pt x="301140" y="46362"/>
                  <a:pt x="290945" y="65462"/>
                  <a:pt x="280751" y="84561"/>
                </a:cubicBezTo>
                <a:cubicBezTo>
                  <a:pt x="278877" y="87959"/>
                  <a:pt x="277119" y="91826"/>
                  <a:pt x="283095" y="93114"/>
                </a:cubicBezTo>
                <a:close/>
              </a:path>
            </a:pathLst>
          </a:custGeom>
          <a:solidFill>
            <a:srgbClr val="014F31"/>
          </a:solidFill>
          <a:ln w="11699"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E06A3527-2E1F-44B6-BD28-7074424AB225}"/>
              </a:ext>
            </a:extLst>
          </p:cNvPr>
          <p:cNvSpPr/>
          <p:nvPr/>
        </p:nvSpPr>
        <p:spPr>
          <a:xfrm>
            <a:off x="10405405" y="5984804"/>
            <a:ext cx="441996" cy="175385"/>
          </a:xfrm>
          <a:custGeom>
            <a:gdLst>
              <a:gd name="connsiteX0" fmla="*/ 222016 w 441996"/>
              <a:gd name="connsiteY0" fmla="*/ 175229 h 175385"/>
              <a:gd name="connsiteX1" fmla="*/ 74847 w 441996"/>
              <a:gd name="connsiteY1" fmla="*/ 175229 h 175385"/>
              <a:gd name="connsiteX2" fmla="*/ 559 w 441996"/>
              <a:gd name="connsiteY2" fmla="*/ 115002 h 175385"/>
              <a:gd name="connsiteX3" fmla="*/ 12979 w 441996"/>
              <a:gd name="connsiteY3" fmla="*/ 95083 h 175385"/>
              <a:gd name="connsiteX4" fmla="*/ 21416 w 441996"/>
              <a:gd name="connsiteY4" fmla="*/ 80319 h 175385"/>
              <a:gd name="connsiteX5" fmla="*/ 35945 w 441996"/>
              <a:gd name="connsiteY5" fmla="*/ 18920 h 175385"/>
              <a:gd name="connsiteX6" fmla="*/ 75667 w 441996"/>
              <a:gd name="connsiteY6" fmla="*/ 11070 h 175385"/>
              <a:gd name="connsiteX7" fmla="*/ 102148 w 441996"/>
              <a:gd name="connsiteY7" fmla="*/ 15757 h 175385"/>
              <a:gd name="connsiteX8" fmla="*/ 116677 w 441996"/>
              <a:gd name="connsiteY8" fmla="*/ 24545 h 175385"/>
              <a:gd name="connsiteX9" fmla="*/ 125583 w 441996"/>
              <a:gd name="connsiteY9" fmla="*/ 48682 h 175385"/>
              <a:gd name="connsiteX10" fmla="*/ 136480 w 441996"/>
              <a:gd name="connsiteY10" fmla="*/ 47159 h 175385"/>
              <a:gd name="connsiteX11" fmla="*/ 152767 w 441996"/>
              <a:gd name="connsiteY11" fmla="*/ 36965 h 175385"/>
              <a:gd name="connsiteX12" fmla="*/ 263964 w 441996"/>
              <a:gd name="connsiteY12" fmla="*/ 36965 h 175385"/>
              <a:gd name="connsiteX13" fmla="*/ 280017 w 441996"/>
              <a:gd name="connsiteY13" fmla="*/ 55010 h 175385"/>
              <a:gd name="connsiteX14" fmla="*/ 282243 w 441996"/>
              <a:gd name="connsiteY14" fmla="*/ 64969 h 175385"/>
              <a:gd name="connsiteX15" fmla="*/ 291969 w 441996"/>
              <a:gd name="connsiteY15" fmla="*/ 60165 h 175385"/>
              <a:gd name="connsiteX16" fmla="*/ 334737 w 441996"/>
              <a:gd name="connsiteY16" fmla="*/ 45050 h 175385"/>
              <a:gd name="connsiteX17" fmla="*/ 347977 w 441996"/>
              <a:gd name="connsiteY17" fmla="*/ 40246 h 175385"/>
              <a:gd name="connsiteX18" fmla="*/ 415000 w 441996"/>
              <a:gd name="connsiteY18" fmla="*/ 63446 h 175385"/>
              <a:gd name="connsiteX19" fmla="*/ 418398 w 441996"/>
              <a:gd name="connsiteY19" fmla="*/ 82780 h 175385"/>
              <a:gd name="connsiteX20" fmla="*/ 429178 w 441996"/>
              <a:gd name="connsiteY20" fmla="*/ 94848 h 175385"/>
              <a:gd name="connsiteX21" fmla="*/ 441598 w 441996"/>
              <a:gd name="connsiteY21" fmla="*/ 115119 h 175385"/>
              <a:gd name="connsiteX22" fmla="*/ 370826 w 441996"/>
              <a:gd name="connsiteY22" fmla="*/ 175112 h 175385"/>
              <a:gd name="connsiteX23" fmla="*/ 222016 w 441996"/>
              <a:gd name="connsiteY23" fmla="*/ 175229 h 175385"/>
              <a:gd name="connsiteX24" fmla="*/ 220727 w 441996"/>
              <a:gd name="connsiteY24" fmla="*/ 113362 h 175385"/>
              <a:gd name="connsiteX25" fmla="*/ 220727 w 441996"/>
              <a:gd name="connsiteY25" fmla="*/ 113362 h 175385"/>
              <a:gd name="connsiteX26" fmla="*/ 34305 w 441996"/>
              <a:gd name="connsiteY26" fmla="*/ 113362 h 175385"/>
              <a:gd name="connsiteX27" fmla="*/ 25634 w 441996"/>
              <a:gd name="connsiteY27" fmla="*/ 128711 h 175385"/>
              <a:gd name="connsiteX28" fmla="*/ 68051 w 441996"/>
              <a:gd name="connsiteY28" fmla="*/ 155075 h 175385"/>
              <a:gd name="connsiteX29" fmla="*/ 375513 w 441996"/>
              <a:gd name="connsiteY29" fmla="*/ 155075 h 175385"/>
              <a:gd name="connsiteX30" fmla="*/ 414063 w 441996"/>
              <a:gd name="connsiteY30" fmla="*/ 133515 h 175385"/>
              <a:gd name="connsiteX31" fmla="*/ 418867 w 441996"/>
              <a:gd name="connsiteY31" fmla="*/ 117111 h 175385"/>
              <a:gd name="connsiteX32" fmla="*/ 403986 w 441996"/>
              <a:gd name="connsiteY32" fmla="*/ 113362 h 175385"/>
              <a:gd name="connsiteX33" fmla="*/ 220844 w 441996"/>
              <a:gd name="connsiteY33" fmla="*/ 113362 h 175385"/>
              <a:gd name="connsiteX34" fmla="*/ 209244 w 441996"/>
              <a:gd name="connsiteY34" fmla="*/ 57001 h 175385"/>
              <a:gd name="connsiteX35" fmla="*/ 171749 w 441996"/>
              <a:gd name="connsiteY35" fmla="*/ 57001 h 175385"/>
              <a:gd name="connsiteX36" fmla="*/ 160149 w 441996"/>
              <a:gd name="connsiteY36" fmla="*/ 60868 h 175385"/>
              <a:gd name="connsiteX37" fmla="*/ 178896 w 441996"/>
              <a:gd name="connsiteY37" fmla="*/ 94966 h 175385"/>
              <a:gd name="connsiteX38" fmla="*/ 231156 w 441996"/>
              <a:gd name="connsiteY38" fmla="*/ 94966 h 175385"/>
              <a:gd name="connsiteX39" fmla="*/ 257285 w 441996"/>
              <a:gd name="connsiteY39" fmla="*/ 71765 h 175385"/>
              <a:gd name="connsiteX40" fmla="*/ 243459 w 441996"/>
              <a:gd name="connsiteY40" fmla="*/ 56767 h 175385"/>
              <a:gd name="connsiteX41" fmla="*/ 209244 w 441996"/>
              <a:gd name="connsiteY41" fmla="*/ 56884 h 175385"/>
              <a:gd name="connsiteX42" fmla="*/ 74847 w 441996"/>
              <a:gd name="connsiteY42" fmla="*/ 62860 h 175385"/>
              <a:gd name="connsiteX43" fmla="*/ 67348 w 441996"/>
              <a:gd name="connsiteY43" fmla="*/ 29935 h 175385"/>
              <a:gd name="connsiteX44" fmla="*/ 51881 w 441996"/>
              <a:gd name="connsiteY44" fmla="*/ 31692 h 175385"/>
              <a:gd name="connsiteX45" fmla="*/ 41569 w 441996"/>
              <a:gd name="connsiteY45" fmla="*/ 75749 h 175385"/>
              <a:gd name="connsiteX46" fmla="*/ 68519 w 441996"/>
              <a:gd name="connsiteY46" fmla="*/ 95200 h 175385"/>
              <a:gd name="connsiteX47" fmla="*/ 75784 w 441996"/>
              <a:gd name="connsiteY47" fmla="*/ 75046 h 175385"/>
              <a:gd name="connsiteX48" fmla="*/ 74847 w 441996"/>
              <a:gd name="connsiteY48" fmla="*/ 62860 h 175385"/>
              <a:gd name="connsiteX49" fmla="*/ 276150 w 441996"/>
              <a:gd name="connsiteY49" fmla="*/ 88521 h 175385"/>
              <a:gd name="connsiteX50" fmla="*/ 276970 w 441996"/>
              <a:gd name="connsiteY50" fmla="*/ 94614 h 175385"/>
              <a:gd name="connsiteX51" fmla="*/ 349032 w 441996"/>
              <a:gd name="connsiteY51" fmla="*/ 94497 h 175385"/>
              <a:gd name="connsiteX52" fmla="*/ 354422 w 441996"/>
              <a:gd name="connsiteY52" fmla="*/ 84889 h 175385"/>
              <a:gd name="connsiteX53" fmla="*/ 315520 w 441996"/>
              <a:gd name="connsiteY53" fmla="*/ 67430 h 175385"/>
              <a:gd name="connsiteX54" fmla="*/ 276150 w 441996"/>
              <a:gd name="connsiteY54" fmla="*/ 88638 h 175385"/>
              <a:gd name="connsiteX55" fmla="*/ 100507 w 441996"/>
              <a:gd name="connsiteY55" fmla="*/ 46690 h 175385"/>
              <a:gd name="connsiteX56" fmla="*/ 102265 w 441996"/>
              <a:gd name="connsiteY56" fmla="*/ 89927 h 175385"/>
              <a:gd name="connsiteX57" fmla="*/ 133082 w 441996"/>
              <a:gd name="connsiteY57" fmla="*/ 94380 h 175385"/>
              <a:gd name="connsiteX58" fmla="*/ 141870 w 441996"/>
              <a:gd name="connsiteY58" fmla="*/ 88521 h 175385"/>
              <a:gd name="connsiteX59" fmla="*/ 135777 w 441996"/>
              <a:gd name="connsiteY59" fmla="*/ 78327 h 175385"/>
              <a:gd name="connsiteX60" fmla="*/ 100625 w 441996"/>
              <a:gd name="connsiteY60" fmla="*/ 46807 h 175385"/>
              <a:gd name="connsiteX61" fmla="*/ 398127 w 441996"/>
              <a:gd name="connsiteY61" fmla="*/ 79616 h 175385"/>
              <a:gd name="connsiteX62" fmla="*/ 386293 w 441996"/>
              <a:gd name="connsiteY62" fmla="*/ 51846 h 175385"/>
              <a:gd name="connsiteX63" fmla="*/ 365553 w 441996"/>
              <a:gd name="connsiteY63" fmla="*/ 51846 h 175385"/>
              <a:gd name="connsiteX64" fmla="*/ 367193 w 441996"/>
              <a:gd name="connsiteY64" fmla="*/ 66961 h 175385"/>
              <a:gd name="connsiteX65" fmla="*/ 374810 w 441996"/>
              <a:gd name="connsiteY65" fmla="*/ 83131 h 175385"/>
              <a:gd name="connsiteX66" fmla="*/ 389339 w 441996"/>
              <a:gd name="connsiteY66" fmla="*/ 94731 h 175385"/>
              <a:gd name="connsiteX67" fmla="*/ 398127 w 441996"/>
              <a:gd name="connsiteY67" fmla="*/ 79733 h 175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996" h="175385">
                <a:moveTo>
                  <a:pt x="222016" y="175229"/>
                </a:moveTo>
                <a:cubicBezTo>
                  <a:pt x="172921" y="175229"/>
                  <a:pt x="123825" y="175581"/>
                  <a:pt x="74847" y="175229"/>
                </a:cubicBezTo>
                <a:cubicBezTo>
                  <a:pt x="35008" y="174878"/>
                  <a:pt x="5949" y="150740"/>
                  <a:pt x="559" y="115002"/>
                </a:cubicBezTo>
                <a:cubicBezTo>
                  <a:pt x="-964" y="104691"/>
                  <a:pt x="-144" y="96254"/>
                  <a:pt x="12979" y="95083"/>
                </a:cubicBezTo>
                <a:cubicBezTo>
                  <a:pt x="22471" y="94145"/>
                  <a:pt x="21767" y="86881"/>
                  <a:pt x="21416" y="80319"/>
                </a:cubicBezTo>
                <a:cubicBezTo>
                  <a:pt x="20478" y="58408"/>
                  <a:pt x="26571" y="38254"/>
                  <a:pt x="35945" y="18920"/>
                </a:cubicBezTo>
                <a:cubicBezTo>
                  <a:pt x="46960" y="-3694"/>
                  <a:pt x="56568" y="-5686"/>
                  <a:pt x="75667" y="11070"/>
                </a:cubicBezTo>
                <a:cubicBezTo>
                  <a:pt x="83869" y="18334"/>
                  <a:pt x="89025" y="29583"/>
                  <a:pt x="102148" y="15757"/>
                </a:cubicBezTo>
                <a:cubicBezTo>
                  <a:pt x="108241" y="9429"/>
                  <a:pt x="115271" y="16225"/>
                  <a:pt x="116677" y="24545"/>
                </a:cubicBezTo>
                <a:cubicBezTo>
                  <a:pt x="118201" y="33215"/>
                  <a:pt x="119490" y="41886"/>
                  <a:pt x="125583" y="48682"/>
                </a:cubicBezTo>
                <a:cubicBezTo>
                  <a:pt x="129567" y="53135"/>
                  <a:pt x="134253" y="57353"/>
                  <a:pt x="136480" y="47159"/>
                </a:cubicBezTo>
                <a:cubicBezTo>
                  <a:pt x="138472" y="38137"/>
                  <a:pt x="145268" y="36965"/>
                  <a:pt x="152767" y="36965"/>
                </a:cubicBezTo>
                <a:cubicBezTo>
                  <a:pt x="189794" y="36965"/>
                  <a:pt x="226937" y="36965"/>
                  <a:pt x="263964" y="36965"/>
                </a:cubicBezTo>
                <a:cubicBezTo>
                  <a:pt x="276267" y="36965"/>
                  <a:pt x="282594" y="41769"/>
                  <a:pt x="280017" y="55010"/>
                </a:cubicBezTo>
                <a:cubicBezTo>
                  <a:pt x="279314" y="58525"/>
                  <a:pt x="277322" y="63212"/>
                  <a:pt x="282243" y="64969"/>
                </a:cubicBezTo>
                <a:cubicBezTo>
                  <a:pt x="286227" y="66375"/>
                  <a:pt x="289391" y="62860"/>
                  <a:pt x="291969" y="60165"/>
                </a:cubicBezTo>
                <a:cubicBezTo>
                  <a:pt x="303686" y="47862"/>
                  <a:pt x="317629" y="42003"/>
                  <a:pt x="334737" y="45050"/>
                </a:cubicBezTo>
                <a:cubicBezTo>
                  <a:pt x="340126" y="45987"/>
                  <a:pt x="344228" y="43878"/>
                  <a:pt x="347977" y="40246"/>
                </a:cubicBezTo>
                <a:cubicBezTo>
                  <a:pt x="376567" y="13179"/>
                  <a:pt x="406446" y="33333"/>
                  <a:pt x="415000" y="63446"/>
                </a:cubicBezTo>
                <a:cubicBezTo>
                  <a:pt x="416758" y="69656"/>
                  <a:pt x="417812" y="76218"/>
                  <a:pt x="418398" y="82780"/>
                </a:cubicBezTo>
                <a:cubicBezTo>
                  <a:pt x="419101" y="89810"/>
                  <a:pt x="422030" y="94145"/>
                  <a:pt x="429178" y="94848"/>
                </a:cubicBezTo>
                <a:cubicBezTo>
                  <a:pt x="442536" y="96137"/>
                  <a:pt x="442653" y="105394"/>
                  <a:pt x="441598" y="115119"/>
                </a:cubicBezTo>
                <a:cubicBezTo>
                  <a:pt x="438200" y="148396"/>
                  <a:pt x="407618" y="174760"/>
                  <a:pt x="370826" y="175112"/>
                </a:cubicBezTo>
                <a:cubicBezTo>
                  <a:pt x="321262" y="175581"/>
                  <a:pt x="271580" y="175112"/>
                  <a:pt x="222016" y="175229"/>
                </a:cubicBezTo>
                <a:close/>
                <a:moveTo>
                  <a:pt x="220727" y="113362"/>
                </a:moveTo>
                <a:lnTo>
                  <a:pt x="220727" y="113362"/>
                </a:lnTo>
                <a:cubicBezTo>
                  <a:pt x="158626" y="113362"/>
                  <a:pt x="96407" y="113596"/>
                  <a:pt x="34305" y="113362"/>
                </a:cubicBezTo>
                <a:cubicBezTo>
                  <a:pt x="20596" y="113362"/>
                  <a:pt x="19189" y="118166"/>
                  <a:pt x="25634" y="128711"/>
                </a:cubicBezTo>
                <a:cubicBezTo>
                  <a:pt x="35359" y="144764"/>
                  <a:pt x="49069" y="154958"/>
                  <a:pt x="68051" y="155075"/>
                </a:cubicBezTo>
                <a:cubicBezTo>
                  <a:pt x="170577" y="155310"/>
                  <a:pt x="272986" y="155310"/>
                  <a:pt x="375513" y="155075"/>
                </a:cubicBezTo>
                <a:cubicBezTo>
                  <a:pt x="392151" y="155075"/>
                  <a:pt x="404454" y="146287"/>
                  <a:pt x="414063" y="133515"/>
                </a:cubicBezTo>
                <a:cubicBezTo>
                  <a:pt x="417578" y="128829"/>
                  <a:pt x="421796" y="123204"/>
                  <a:pt x="418867" y="117111"/>
                </a:cubicBezTo>
                <a:cubicBezTo>
                  <a:pt x="415937" y="111135"/>
                  <a:pt x="409142" y="113479"/>
                  <a:pt x="403986" y="113362"/>
                </a:cubicBezTo>
                <a:cubicBezTo>
                  <a:pt x="342938" y="113245"/>
                  <a:pt x="281891" y="113362"/>
                  <a:pt x="220844" y="113362"/>
                </a:cubicBezTo>
                <a:close/>
                <a:moveTo>
                  <a:pt x="209244" y="57001"/>
                </a:moveTo>
                <a:cubicBezTo>
                  <a:pt x="196707" y="57001"/>
                  <a:pt x="184169" y="57001"/>
                  <a:pt x="171749" y="57001"/>
                </a:cubicBezTo>
                <a:cubicBezTo>
                  <a:pt x="167648" y="57001"/>
                  <a:pt x="162844" y="55947"/>
                  <a:pt x="160149" y="60868"/>
                </a:cubicBezTo>
                <a:cubicBezTo>
                  <a:pt x="153938" y="72234"/>
                  <a:pt x="166124" y="94731"/>
                  <a:pt x="178896" y="94966"/>
                </a:cubicBezTo>
                <a:cubicBezTo>
                  <a:pt x="196355" y="95317"/>
                  <a:pt x="213697" y="95083"/>
                  <a:pt x="231156" y="94966"/>
                </a:cubicBezTo>
                <a:cubicBezTo>
                  <a:pt x="253653" y="94966"/>
                  <a:pt x="254004" y="94028"/>
                  <a:pt x="257285" y="71765"/>
                </a:cubicBezTo>
                <a:cubicBezTo>
                  <a:pt x="259160" y="59579"/>
                  <a:pt x="254825" y="56181"/>
                  <a:pt x="243459" y="56767"/>
                </a:cubicBezTo>
                <a:cubicBezTo>
                  <a:pt x="232093" y="57353"/>
                  <a:pt x="220610" y="56884"/>
                  <a:pt x="209244" y="56884"/>
                </a:cubicBezTo>
                <a:close/>
                <a:moveTo>
                  <a:pt x="74847" y="62860"/>
                </a:moveTo>
                <a:cubicBezTo>
                  <a:pt x="78245" y="49971"/>
                  <a:pt x="75081" y="39191"/>
                  <a:pt x="67348" y="29935"/>
                </a:cubicBezTo>
                <a:cubicBezTo>
                  <a:pt x="61606" y="23021"/>
                  <a:pt x="56451" y="21381"/>
                  <a:pt x="51881" y="31692"/>
                </a:cubicBezTo>
                <a:cubicBezTo>
                  <a:pt x="45553" y="45753"/>
                  <a:pt x="40866" y="60048"/>
                  <a:pt x="41569" y="75749"/>
                </a:cubicBezTo>
                <a:cubicBezTo>
                  <a:pt x="42390" y="94145"/>
                  <a:pt x="46139" y="96723"/>
                  <a:pt x="68519" y="95200"/>
                </a:cubicBezTo>
                <a:cubicBezTo>
                  <a:pt x="87150" y="93911"/>
                  <a:pt x="75081" y="82194"/>
                  <a:pt x="75784" y="75046"/>
                </a:cubicBezTo>
                <a:cubicBezTo>
                  <a:pt x="76253" y="70828"/>
                  <a:pt x="75198" y="66375"/>
                  <a:pt x="74847" y="62860"/>
                </a:cubicBezTo>
                <a:close/>
                <a:moveTo>
                  <a:pt x="276150" y="88521"/>
                </a:moveTo>
                <a:cubicBezTo>
                  <a:pt x="276384" y="90513"/>
                  <a:pt x="276736" y="92505"/>
                  <a:pt x="276970" y="94614"/>
                </a:cubicBezTo>
                <a:cubicBezTo>
                  <a:pt x="300991" y="94614"/>
                  <a:pt x="325011" y="94848"/>
                  <a:pt x="349032" y="94497"/>
                </a:cubicBezTo>
                <a:cubicBezTo>
                  <a:pt x="354539" y="94497"/>
                  <a:pt x="355476" y="89810"/>
                  <a:pt x="354422" y="84889"/>
                </a:cubicBezTo>
                <a:cubicBezTo>
                  <a:pt x="351258" y="69539"/>
                  <a:pt x="328409" y="58290"/>
                  <a:pt x="315520" y="67430"/>
                </a:cubicBezTo>
                <a:cubicBezTo>
                  <a:pt x="303217" y="76101"/>
                  <a:pt x="291148" y="84654"/>
                  <a:pt x="276150" y="88638"/>
                </a:cubicBezTo>
                <a:close/>
                <a:moveTo>
                  <a:pt x="100507" y="46690"/>
                </a:moveTo>
                <a:cubicBezTo>
                  <a:pt x="91954" y="63094"/>
                  <a:pt x="93126" y="77624"/>
                  <a:pt x="102265" y="89927"/>
                </a:cubicBezTo>
                <a:cubicBezTo>
                  <a:pt x="109882" y="100121"/>
                  <a:pt x="122536" y="94145"/>
                  <a:pt x="133082" y="94380"/>
                </a:cubicBezTo>
                <a:cubicBezTo>
                  <a:pt x="136948" y="94380"/>
                  <a:pt x="140815" y="92974"/>
                  <a:pt x="141870" y="88521"/>
                </a:cubicBezTo>
                <a:cubicBezTo>
                  <a:pt x="143041" y="83248"/>
                  <a:pt x="140112" y="80085"/>
                  <a:pt x="135777" y="78327"/>
                </a:cubicBezTo>
                <a:cubicBezTo>
                  <a:pt x="120779" y="72234"/>
                  <a:pt x="108827" y="62860"/>
                  <a:pt x="100625" y="46807"/>
                </a:cubicBezTo>
                <a:close/>
                <a:moveTo>
                  <a:pt x="398127" y="79616"/>
                </a:moveTo>
                <a:cubicBezTo>
                  <a:pt x="398361" y="68602"/>
                  <a:pt x="394026" y="59345"/>
                  <a:pt x="386293" y="51846"/>
                </a:cubicBezTo>
                <a:cubicBezTo>
                  <a:pt x="379731" y="45401"/>
                  <a:pt x="372349" y="46690"/>
                  <a:pt x="365553" y="51846"/>
                </a:cubicBezTo>
                <a:cubicBezTo>
                  <a:pt x="357937" y="57705"/>
                  <a:pt x="364381" y="62040"/>
                  <a:pt x="367193" y="66961"/>
                </a:cubicBezTo>
                <a:cubicBezTo>
                  <a:pt x="370123" y="72117"/>
                  <a:pt x="373286" y="77390"/>
                  <a:pt x="374810" y="83131"/>
                </a:cubicBezTo>
                <a:cubicBezTo>
                  <a:pt x="376919" y="90982"/>
                  <a:pt x="380317" y="96137"/>
                  <a:pt x="389339" y="94731"/>
                </a:cubicBezTo>
                <a:cubicBezTo>
                  <a:pt x="398244" y="93325"/>
                  <a:pt x="398010" y="86412"/>
                  <a:pt x="398127" y="79733"/>
                </a:cubicBezTo>
                <a:close/>
              </a:path>
            </a:pathLst>
          </a:custGeom>
          <a:solidFill>
            <a:srgbClr val="014F31"/>
          </a:solidFill>
          <a:ln w="11699"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35794997-B22C-4F58-AFC2-39E306617567}"/>
              </a:ext>
            </a:extLst>
          </p:cNvPr>
          <p:cNvSpPr/>
          <p:nvPr/>
        </p:nvSpPr>
        <p:spPr>
          <a:xfrm>
            <a:off x="11164878" y="5852155"/>
            <a:ext cx="32333" cy="169493"/>
          </a:xfrm>
          <a:custGeom>
            <a:gdLst>
              <a:gd name="connsiteX0" fmla="*/ 32239 w 32333"/>
              <a:gd name="connsiteY0" fmla="*/ 66736 h 169493"/>
              <a:gd name="connsiteX1" fmla="*/ 27200 w 32333"/>
              <a:gd name="connsiteY1" fmla="*/ 85366 h 169493"/>
              <a:gd name="connsiteX2" fmla="*/ 26145 w 32333"/>
              <a:gd name="connsiteY2" fmla="*/ 121456 h 169493"/>
              <a:gd name="connsiteX3" fmla="*/ 27903 w 32333"/>
              <a:gd name="connsiteY3" fmla="*/ 160357 h 169493"/>
              <a:gd name="connsiteX4" fmla="*/ 12319 w 32333"/>
              <a:gd name="connsiteY4" fmla="*/ 168325 h 169493"/>
              <a:gd name="connsiteX5" fmla="*/ 10327 w 32333"/>
              <a:gd name="connsiteY5" fmla="*/ 152858 h 169493"/>
              <a:gd name="connsiteX6" fmla="*/ 6578 w 32333"/>
              <a:gd name="connsiteY6" fmla="*/ 125088 h 169493"/>
              <a:gd name="connsiteX7" fmla="*/ 8921 w 32333"/>
              <a:gd name="connsiteY7" fmla="*/ 77985 h 169493"/>
              <a:gd name="connsiteX8" fmla="*/ 6695 w 32333"/>
              <a:gd name="connsiteY8" fmla="*/ 48926 h 169493"/>
              <a:gd name="connsiteX9" fmla="*/ 3531 w 32333"/>
              <a:gd name="connsiteY9" fmla="*/ 9907 h 169493"/>
              <a:gd name="connsiteX10" fmla="*/ 18529 w 32333"/>
              <a:gd name="connsiteY10" fmla="*/ 768 h 169493"/>
              <a:gd name="connsiteX11" fmla="*/ 22045 w 32333"/>
              <a:gd name="connsiteY11" fmla="*/ 17055 h 169493"/>
              <a:gd name="connsiteX12" fmla="*/ 23333 w 32333"/>
              <a:gd name="connsiteY12" fmla="*/ 38849 h 169493"/>
              <a:gd name="connsiteX13" fmla="*/ 32121 w 32333"/>
              <a:gd name="connsiteY13" fmla="*/ 66619 h 169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3" h="169493">
                <a:moveTo>
                  <a:pt x="32239" y="66736"/>
                </a:moveTo>
                <a:cubicBezTo>
                  <a:pt x="32356" y="73415"/>
                  <a:pt x="31418" y="80562"/>
                  <a:pt x="27200" y="85366"/>
                </a:cubicBezTo>
                <a:cubicBezTo>
                  <a:pt x="16537" y="97552"/>
                  <a:pt x="20170" y="109153"/>
                  <a:pt x="26145" y="121456"/>
                </a:cubicBezTo>
                <a:cubicBezTo>
                  <a:pt x="32239" y="134110"/>
                  <a:pt x="35519" y="147234"/>
                  <a:pt x="27903" y="160357"/>
                </a:cubicBezTo>
                <a:cubicBezTo>
                  <a:pt x="24622" y="166099"/>
                  <a:pt x="20053" y="172074"/>
                  <a:pt x="12319" y="168325"/>
                </a:cubicBezTo>
                <a:cubicBezTo>
                  <a:pt x="5054" y="164810"/>
                  <a:pt x="7163" y="158365"/>
                  <a:pt x="10327" y="152858"/>
                </a:cubicBezTo>
                <a:cubicBezTo>
                  <a:pt x="16186" y="142547"/>
                  <a:pt x="10562" y="133642"/>
                  <a:pt x="6578" y="125088"/>
                </a:cubicBezTo>
                <a:cubicBezTo>
                  <a:pt x="-1038" y="108684"/>
                  <a:pt x="-3734" y="93451"/>
                  <a:pt x="8921" y="77985"/>
                </a:cubicBezTo>
                <a:cubicBezTo>
                  <a:pt x="16772" y="68376"/>
                  <a:pt x="11030" y="58299"/>
                  <a:pt x="6695" y="48926"/>
                </a:cubicBezTo>
                <a:cubicBezTo>
                  <a:pt x="836" y="36271"/>
                  <a:pt x="-3265" y="23499"/>
                  <a:pt x="3531" y="9907"/>
                </a:cubicBezTo>
                <a:cubicBezTo>
                  <a:pt x="6578" y="3814"/>
                  <a:pt x="10796" y="-2162"/>
                  <a:pt x="18529" y="768"/>
                </a:cubicBezTo>
                <a:cubicBezTo>
                  <a:pt x="26731" y="3931"/>
                  <a:pt x="25560" y="10844"/>
                  <a:pt x="22045" y="17055"/>
                </a:cubicBezTo>
                <a:cubicBezTo>
                  <a:pt x="17826" y="24671"/>
                  <a:pt x="20404" y="31701"/>
                  <a:pt x="23333" y="38849"/>
                </a:cubicBezTo>
                <a:cubicBezTo>
                  <a:pt x="26966" y="47871"/>
                  <a:pt x="31770" y="56542"/>
                  <a:pt x="32121" y="66619"/>
                </a:cubicBezTo>
                <a:close/>
              </a:path>
            </a:pathLst>
          </a:custGeom>
          <a:solidFill>
            <a:srgbClr val="014F31"/>
          </a:solidFill>
          <a:ln w="11699"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3BEBA893-FBAB-4ACB-9375-EE1DACCB8577}"/>
              </a:ext>
            </a:extLst>
          </p:cNvPr>
          <p:cNvSpPr/>
          <p:nvPr/>
        </p:nvSpPr>
        <p:spPr>
          <a:xfrm>
            <a:off x="11212406" y="5928301"/>
            <a:ext cx="32325" cy="92912"/>
          </a:xfrm>
          <a:custGeom>
            <a:gdLst>
              <a:gd name="connsiteX0" fmla="*/ 23377 w 32325"/>
              <a:gd name="connsiteY0" fmla="*/ 12853 h 92912"/>
              <a:gd name="connsiteX1" fmla="*/ 28416 w 32325"/>
              <a:gd name="connsiteY1" fmla="*/ 50934 h 92912"/>
              <a:gd name="connsiteX2" fmla="*/ 26189 w 32325"/>
              <a:gd name="connsiteY2" fmla="*/ 86437 h 92912"/>
              <a:gd name="connsiteX3" fmla="*/ 12363 w 32325"/>
              <a:gd name="connsiteY3" fmla="*/ 91827 h 92912"/>
              <a:gd name="connsiteX4" fmla="*/ 9317 w 32325"/>
              <a:gd name="connsiteY4" fmla="*/ 77766 h 92912"/>
              <a:gd name="connsiteX5" fmla="*/ 4630 w 32325"/>
              <a:gd name="connsiteY5" fmla="*/ 44021 h 92912"/>
              <a:gd name="connsiteX6" fmla="*/ 6622 w 32325"/>
              <a:gd name="connsiteY6" fmla="*/ 5588 h 92912"/>
              <a:gd name="connsiteX7" fmla="*/ 19042 w 32325"/>
              <a:gd name="connsiteY7" fmla="*/ 1018 h 92912"/>
              <a:gd name="connsiteX8" fmla="*/ 23260 w 32325"/>
              <a:gd name="connsiteY8" fmla="*/ 12970 h 92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5" h="92912">
                <a:moveTo>
                  <a:pt x="23377" y="12853"/>
                </a:moveTo>
                <a:cubicBezTo>
                  <a:pt x="16230" y="26093"/>
                  <a:pt x="23143" y="38396"/>
                  <a:pt x="28416" y="50934"/>
                </a:cubicBezTo>
                <a:cubicBezTo>
                  <a:pt x="33571" y="63237"/>
                  <a:pt x="34392" y="75189"/>
                  <a:pt x="26189" y="86437"/>
                </a:cubicBezTo>
                <a:cubicBezTo>
                  <a:pt x="22909" y="91007"/>
                  <a:pt x="18456" y="94874"/>
                  <a:pt x="12363" y="91827"/>
                </a:cubicBezTo>
                <a:cubicBezTo>
                  <a:pt x="6153" y="88664"/>
                  <a:pt x="6388" y="82922"/>
                  <a:pt x="9317" y="77766"/>
                </a:cubicBezTo>
                <a:cubicBezTo>
                  <a:pt x="16582" y="65112"/>
                  <a:pt x="9317" y="54683"/>
                  <a:pt x="4630" y="44021"/>
                </a:cubicBezTo>
                <a:cubicBezTo>
                  <a:pt x="-1112" y="30780"/>
                  <a:pt x="-2635" y="17891"/>
                  <a:pt x="6622" y="5588"/>
                </a:cubicBezTo>
                <a:cubicBezTo>
                  <a:pt x="9785" y="1370"/>
                  <a:pt x="13535" y="-1677"/>
                  <a:pt x="19042" y="1018"/>
                </a:cubicBezTo>
                <a:cubicBezTo>
                  <a:pt x="23729" y="3244"/>
                  <a:pt x="24315" y="7463"/>
                  <a:pt x="23260" y="12970"/>
                </a:cubicBezTo>
                <a:close/>
              </a:path>
            </a:pathLst>
          </a:custGeom>
          <a:solidFill>
            <a:srgbClr val="014F31"/>
          </a:solidFill>
          <a:ln w="11699"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46A22478-368D-4059-BF88-31F156290068}"/>
              </a:ext>
            </a:extLst>
          </p:cNvPr>
          <p:cNvSpPr/>
          <p:nvPr/>
        </p:nvSpPr>
        <p:spPr>
          <a:xfrm>
            <a:off x="9338398" y="5980284"/>
            <a:ext cx="65502" cy="65277"/>
          </a:xfrm>
          <a:custGeom>
            <a:gdLst>
              <a:gd name="connsiteX0" fmla="*/ 65385 w 65502"/>
              <a:gd name="connsiteY0" fmla="*/ 32931 h 65277"/>
              <a:gd name="connsiteX1" fmla="*/ 33397 w 65502"/>
              <a:gd name="connsiteY1" fmla="*/ 65271 h 65277"/>
              <a:gd name="connsiteX2" fmla="*/ 3 w 65502"/>
              <a:gd name="connsiteY2" fmla="*/ 32697 h 65277"/>
              <a:gd name="connsiteX3" fmla="*/ 32108 w 65502"/>
              <a:gd name="connsiteY3" fmla="*/ 6 h 65277"/>
              <a:gd name="connsiteX4" fmla="*/ 65502 w 65502"/>
              <a:gd name="connsiteY4" fmla="*/ 33049 h 652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276">
                <a:moveTo>
                  <a:pt x="65385" y="32931"/>
                </a:moveTo>
                <a:cubicBezTo>
                  <a:pt x="65385" y="50273"/>
                  <a:pt x="50856" y="64920"/>
                  <a:pt x="33397" y="65271"/>
                </a:cubicBezTo>
                <a:cubicBezTo>
                  <a:pt x="15118" y="65623"/>
                  <a:pt x="-232" y="50625"/>
                  <a:pt x="3" y="32697"/>
                </a:cubicBezTo>
                <a:cubicBezTo>
                  <a:pt x="237" y="15473"/>
                  <a:pt x="15118" y="240"/>
                  <a:pt x="32108" y="6"/>
                </a:cubicBezTo>
                <a:cubicBezTo>
                  <a:pt x="49567" y="-346"/>
                  <a:pt x="65502" y="15473"/>
                  <a:pt x="65502" y="33049"/>
                </a:cubicBezTo>
                <a:close/>
              </a:path>
            </a:pathLst>
          </a:custGeom>
          <a:solidFill>
            <a:srgbClr val="014F31"/>
          </a:solidFill>
          <a:ln w="11699"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9F9208E2-2CED-467C-BC65-325FE38D12D9}"/>
              </a:ext>
            </a:extLst>
          </p:cNvPr>
          <p:cNvSpPr/>
          <p:nvPr/>
        </p:nvSpPr>
        <p:spPr>
          <a:xfrm>
            <a:off x="8641777" y="6057788"/>
            <a:ext cx="75138" cy="134988"/>
          </a:xfrm>
          <a:custGeom>
            <a:gdLst>
              <a:gd name="connsiteX0" fmla="*/ 75138 w 75138"/>
              <a:gd name="connsiteY0" fmla="*/ 55844 h 134988"/>
              <a:gd name="connsiteX1" fmla="*/ 64358 w 75138"/>
              <a:gd name="connsiteY1" fmla="*/ 94394 h 134988"/>
              <a:gd name="connsiteX2" fmla="*/ 45962 w 75138"/>
              <a:gd name="connsiteY2" fmla="*/ 128140 h 134988"/>
              <a:gd name="connsiteX3" fmla="*/ 36237 w 75138"/>
              <a:gd name="connsiteY3" fmla="*/ 134936 h 134988"/>
              <a:gd name="connsiteX4" fmla="*/ 28503 w 75138"/>
              <a:gd name="connsiteY4" fmla="*/ 125914 h 134988"/>
              <a:gd name="connsiteX5" fmla="*/ 16083 w 75138"/>
              <a:gd name="connsiteY5" fmla="*/ 102245 h 134988"/>
              <a:gd name="connsiteX6" fmla="*/ 22762 w 75138"/>
              <a:gd name="connsiteY6" fmla="*/ 6514 h 134988"/>
              <a:gd name="connsiteX7" fmla="*/ 50297 w 75138"/>
              <a:gd name="connsiteY7" fmla="*/ 5811 h 134988"/>
              <a:gd name="connsiteX8" fmla="*/ 75021 w 75138"/>
              <a:gd name="connsiteY8" fmla="*/ 55727 h 134988"/>
              <a:gd name="connsiteX9" fmla="*/ 46900 w 75138"/>
              <a:gd name="connsiteY9" fmla="*/ 79982 h 134988"/>
              <a:gd name="connsiteX10" fmla="*/ 45259 w 75138"/>
              <a:gd name="connsiteY10" fmla="*/ 28426 h 134988"/>
              <a:gd name="connsiteX11" fmla="*/ 30495 w 75138"/>
              <a:gd name="connsiteY11" fmla="*/ 26903 h 134988"/>
              <a:gd name="connsiteX12" fmla="*/ 28269 w 75138"/>
              <a:gd name="connsiteY12" fmla="*/ 81857 h 134988"/>
              <a:gd name="connsiteX13" fmla="*/ 28269 w 75138"/>
              <a:gd name="connsiteY13" fmla="*/ 60180 h 134988"/>
              <a:gd name="connsiteX14" fmla="*/ 36588 w 75138"/>
              <a:gd name="connsiteY14" fmla="*/ 48228 h 134988"/>
              <a:gd name="connsiteX15" fmla="*/ 46782 w 75138"/>
              <a:gd name="connsiteY15" fmla="*/ 60531 h 134988"/>
              <a:gd name="connsiteX16" fmla="*/ 46782 w 75138"/>
              <a:gd name="connsiteY16" fmla="*/ 79982 h 13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38" h="134988">
                <a:moveTo>
                  <a:pt x="75138" y="55844"/>
                </a:moveTo>
                <a:cubicBezTo>
                  <a:pt x="74669" y="70608"/>
                  <a:pt x="71389" y="83146"/>
                  <a:pt x="64358" y="94394"/>
                </a:cubicBezTo>
                <a:cubicBezTo>
                  <a:pt x="57562" y="105291"/>
                  <a:pt x="47017" y="113845"/>
                  <a:pt x="45962" y="128140"/>
                </a:cubicBezTo>
                <a:cubicBezTo>
                  <a:pt x="45611" y="132710"/>
                  <a:pt x="41158" y="135405"/>
                  <a:pt x="36237" y="134936"/>
                </a:cubicBezTo>
                <a:cubicBezTo>
                  <a:pt x="31081" y="134350"/>
                  <a:pt x="28269" y="130483"/>
                  <a:pt x="28503" y="125914"/>
                </a:cubicBezTo>
                <a:cubicBezTo>
                  <a:pt x="29089" y="115368"/>
                  <a:pt x="22059" y="109275"/>
                  <a:pt x="16083" y="102245"/>
                </a:cubicBezTo>
                <a:cubicBezTo>
                  <a:pt x="-7820" y="73889"/>
                  <a:pt x="-4657" y="31121"/>
                  <a:pt x="22762" y="6514"/>
                </a:cubicBezTo>
                <a:cubicBezTo>
                  <a:pt x="31784" y="-1688"/>
                  <a:pt x="40455" y="-2391"/>
                  <a:pt x="50297" y="5811"/>
                </a:cubicBezTo>
                <a:cubicBezTo>
                  <a:pt x="66350" y="19286"/>
                  <a:pt x="73498" y="36745"/>
                  <a:pt x="75021" y="55727"/>
                </a:cubicBezTo>
                <a:close/>
                <a:moveTo>
                  <a:pt x="46900" y="79982"/>
                </a:moveTo>
                <a:cubicBezTo>
                  <a:pt x="58031" y="62289"/>
                  <a:pt x="56156" y="40495"/>
                  <a:pt x="45259" y="28426"/>
                </a:cubicBezTo>
                <a:cubicBezTo>
                  <a:pt x="40572" y="23270"/>
                  <a:pt x="36588" y="20692"/>
                  <a:pt x="30495" y="26903"/>
                </a:cubicBezTo>
                <a:cubicBezTo>
                  <a:pt x="18426" y="39206"/>
                  <a:pt x="16200" y="63695"/>
                  <a:pt x="28269" y="81857"/>
                </a:cubicBezTo>
                <a:cubicBezTo>
                  <a:pt x="28269" y="72834"/>
                  <a:pt x="28035" y="66507"/>
                  <a:pt x="28269" y="60180"/>
                </a:cubicBezTo>
                <a:cubicBezTo>
                  <a:pt x="28503" y="54555"/>
                  <a:pt x="29324" y="48462"/>
                  <a:pt x="36588" y="48228"/>
                </a:cubicBezTo>
                <a:cubicBezTo>
                  <a:pt x="44439" y="47994"/>
                  <a:pt x="46314" y="54204"/>
                  <a:pt x="46782" y="60531"/>
                </a:cubicBezTo>
                <a:cubicBezTo>
                  <a:pt x="47134" y="66976"/>
                  <a:pt x="46782" y="73537"/>
                  <a:pt x="46782" y="79982"/>
                </a:cubicBezTo>
                <a:close/>
              </a:path>
            </a:pathLst>
          </a:custGeom>
          <a:solidFill>
            <a:srgbClr val="014F31"/>
          </a:solidFill>
          <a:ln w="11699"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9D858843-69A9-4CCC-83FF-E875C7545D00}"/>
              </a:ext>
            </a:extLst>
          </p:cNvPr>
          <p:cNvSpPr/>
          <p:nvPr/>
        </p:nvSpPr>
        <p:spPr>
          <a:xfrm>
            <a:off x="9800180" y="6022443"/>
            <a:ext cx="128187" cy="20052"/>
          </a:xfrm>
          <a:custGeom>
            <a:gdLst>
              <a:gd name="connsiteX0" fmla="*/ 63273 w 128187"/>
              <a:gd name="connsiteY0" fmla="*/ 19832 h 20052"/>
              <a:gd name="connsiteX1" fmla="*/ 15818 w 128187"/>
              <a:gd name="connsiteY1" fmla="*/ 19832 h 20052"/>
              <a:gd name="connsiteX2" fmla="*/ 0 w 128187"/>
              <a:gd name="connsiteY2" fmla="*/ 9989 h 20052"/>
              <a:gd name="connsiteX3" fmla="*/ 14412 w 128187"/>
              <a:gd name="connsiteY3" fmla="*/ 264 h 20052"/>
              <a:gd name="connsiteX4" fmla="*/ 114126 w 128187"/>
              <a:gd name="connsiteY4" fmla="*/ 264 h 20052"/>
              <a:gd name="connsiteX5" fmla="*/ 128187 w 128187"/>
              <a:gd name="connsiteY5" fmla="*/ 10458 h 20052"/>
              <a:gd name="connsiteX6" fmla="*/ 113892 w 128187"/>
              <a:gd name="connsiteY6" fmla="*/ 19949 h 20052"/>
              <a:gd name="connsiteX7" fmla="*/ 63156 w 128187"/>
              <a:gd name="connsiteY7" fmla="*/ 19949 h 20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87" h="20052">
                <a:moveTo>
                  <a:pt x="63273" y="19832"/>
                </a:moveTo>
                <a:cubicBezTo>
                  <a:pt x="47455" y="19832"/>
                  <a:pt x="31636" y="19949"/>
                  <a:pt x="15818" y="19832"/>
                </a:cubicBezTo>
                <a:cubicBezTo>
                  <a:pt x="8671" y="19832"/>
                  <a:pt x="117" y="19832"/>
                  <a:pt x="0" y="9989"/>
                </a:cubicBezTo>
                <a:cubicBezTo>
                  <a:pt x="0" y="1318"/>
                  <a:pt x="7968" y="264"/>
                  <a:pt x="14412" y="264"/>
                </a:cubicBezTo>
                <a:cubicBezTo>
                  <a:pt x="47690" y="-88"/>
                  <a:pt x="80967" y="-88"/>
                  <a:pt x="114126" y="264"/>
                </a:cubicBezTo>
                <a:cubicBezTo>
                  <a:pt x="120805" y="264"/>
                  <a:pt x="128187" y="1670"/>
                  <a:pt x="128187" y="10458"/>
                </a:cubicBezTo>
                <a:cubicBezTo>
                  <a:pt x="128187" y="19597"/>
                  <a:pt x="120454" y="19832"/>
                  <a:pt x="113892" y="19949"/>
                </a:cubicBezTo>
                <a:cubicBezTo>
                  <a:pt x="97019" y="20183"/>
                  <a:pt x="80146" y="19949"/>
                  <a:pt x="63156" y="19949"/>
                </a:cubicBezTo>
                <a:close/>
              </a:path>
            </a:pathLst>
          </a:custGeom>
          <a:solidFill>
            <a:srgbClr val="014F31"/>
          </a:solidFill>
          <a:ln w="11699"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5EFC76E3-223B-47D8-BC5C-D008392AC8A7}"/>
              </a:ext>
            </a:extLst>
          </p:cNvPr>
          <p:cNvSpPr/>
          <p:nvPr/>
        </p:nvSpPr>
        <p:spPr>
          <a:xfrm>
            <a:off x="9849978" y="6105619"/>
            <a:ext cx="107218" cy="18611"/>
          </a:xfrm>
          <a:custGeom>
            <a:gdLst>
              <a:gd name="connsiteX0" fmla="*/ 53548 w 107218"/>
              <a:gd name="connsiteY0" fmla="*/ 18559 h 18611"/>
              <a:gd name="connsiteX1" fmla="*/ 12889 w 107218"/>
              <a:gd name="connsiteY1" fmla="*/ 18559 h 18611"/>
              <a:gd name="connsiteX2" fmla="*/ 0 w 107218"/>
              <a:gd name="connsiteY2" fmla="*/ 9420 h 18611"/>
              <a:gd name="connsiteX3" fmla="*/ 12889 w 107218"/>
              <a:gd name="connsiteY3" fmla="*/ 280 h 18611"/>
              <a:gd name="connsiteX4" fmla="*/ 94324 w 107218"/>
              <a:gd name="connsiteY4" fmla="*/ 46 h 18611"/>
              <a:gd name="connsiteX5" fmla="*/ 107213 w 107218"/>
              <a:gd name="connsiteY5" fmla="*/ 8951 h 18611"/>
              <a:gd name="connsiteX6" fmla="*/ 94324 w 107218"/>
              <a:gd name="connsiteY6" fmla="*/ 18442 h 18611"/>
              <a:gd name="connsiteX7" fmla="*/ 53665 w 107218"/>
              <a:gd name="connsiteY7" fmla="*/ 18442 h 18611"/>
              <a:gd name="connsiteX8" fmla="*/ 53665 w 107218"/>
              <a:gd name="connsiteY8" fmla="*/ 18442 h 18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18" h="18611">
                <a:moveTo>
                  <a:pt x="53548" y="18559"/>
                </a:moveTo>
                <a:cubicBezTo>
                  <a:pt x="39956" y="18559"/>
                  <a:pt x="26364" y="18676"/>
                  <a:pt x="12889" y="18559"/>
                </a:cubicBezTo>
                <a:cubicBezTo>
                  <a:pt x="6679" y="18559"/>
                  <a:pt x="117" y="17270"/>
                  <a:pt x="0" y="9420"/>
                </a:cubicBezTo>
                <a:cubicBezTo>
                  <a:pt x="0" y="1335"/>
                  <a:pt x="6562" y="397"/>
                  <a:pt x="12889" y="280"/>
                </a:cubicBezTo>
                <a:cubicBezTo>
                  <a:pt x="40073" y="46"/>
                  <a:pt x="67140" y="-71"/>
                  <a:pt x="94324" y="46"/>
                </a:cubicBezTo>
                <a:cubicBezTo>
                  <a:pt x="100300" y="46"/>
                  <a:pt x="107447" y="866"/>
                  <a:pt x="107213" y="8951"/>
                </a:cubicBezTo>
                <a:cubicBezTo>
                  <a:pt x="106979" y="16450"/>
                  <a:pt x="100652" y="18325"/>
                  <a:pt x="94324" y="18442"/>
                </a:cubicBezTo>
                <a:cubicBezTo>
                  <a:pt x="80732" y="18676"/>
                  <a:pt x="67140" y="18442"/>
                  <a:pt x="53665" y="18442"/>
                </a:cubicBezTo>
                <a:lnTo>
                  <a:pt x="53665" y="18442"/>
                </a:lnTo>
                <a:close/>
              </a:path>
            </a:pathLst>
          </a:custGeom>
          <a:solidFill>
            <a:srgbClr val="014F31"/>
          </a:solidFill>
          <a:ln w="11699"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BD9E0510-15DB-467D-B64D-F1467F1FBE89}"/>
              </a:ext>
            </a:extLst>
          </p:cNvPr>
          <p:cNvSpPr/>
          <p:nvPr/>
        </p:nvSpPr>
        <p:spPr>
          <a:xfrm>
            <a:off x="9872816" y="5929429"/>
            <a:ext cx="43419" cy="42890"/>
          </a:xfrm>
          <a:custGeom>
            <a:gdLst>
              <a:gd name="connsiteX0" fmla="*/ 33757 w 43419"/>
              <a:gd name="connsiteY0" fmla="*/ 7 h 42890"/>
              <a:gd name="connsiteX1" fmla="*/ 41959 w 43419"/>
              <a:gd name="connsiteY1" fmla="*/ 4343 h 42890"/>
              <a:gd name="connsiteX2" fmla="*/ 40670 w 43419"/>
              <a:gd name="connsiteY2" fmla="*/ 14771 h 42890"/>
              <a:gd name="connsiteX3" fmla="*/ 15478 w 43419"/>
              <a:gd name="connsiteY3" fmla="*/ 39963 h 42890"/>
              <a:gd name="connsiteX4" fmla="*/ 5050 w 43419"/>
              <a:gd name="connsiteY4" fmla="*/ 41721 h 42890"/>
              <a:gd name="connsiteX5" fmla="*/ 11 w 43419"/>
              <a:gd name="connsiteY5" fmla="*/ 33987 h 42890"/>
              <a:gd name="connsiteX6" fmla="*/ 33757 w 43419"/>
              <a:gd name="connsiteY6" fmla="*/ 7 h 42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9" h="42890">
                <a:moveTo>
                  <a:pt x="33757" y="7"/>
                </a:moveTo>
                <a:cubicBezTo>
                  <a:pt x="37273" y="-110"/>
                  <a:pt x="40085" y="1179"/>
                  <a:pt x="41959" y="4343"/>
                </a:cubicBezTo>
                <a:cubicBezTo>
                  <a:pt x="44186" y="8092"/>
                  <a:pt x="43951" y="12428"/>
                  <a:pt x="40670" y="14771"/>
                </a:cubicBezTo>
                <a:cubicBezTo>
                  <a:pt x="30945" y="21919"/>
                  <a:pt x="22391" y="30121"/>
                  <a:pt x="15478" y="39963"/>
                </a:cubicBezTo>
                <a:cubicBezTo>
                  <a:pt x="13135" y="43361"/>
                  <a:pt x="8916" y="43596"/>
                  <a:pt x="5050" y="41721"/>
                </a:cubicBezTo>
                <a:cubicBezTo>
                  <a:pt x="1886" y="40198"/>
                  <a:pt x="246" y="37620"/>
                  <a:pt x="11" y="33987"/>
                </a:cubicBezTo>
                <a:cubicBezTo>
                  <a:pt x="-575" y="22387"/>
                  <a:pt x="21923" y="-344"/>
                  <a:pt x="33757" y="7"/>
                </a:cubicBezTo>
                <a:close/>
              </a:path>
            </a:pathLst>
          </a:custGeom>
          <a:solidFill>
            <a:srgbClr val="014F31"/>
          </a:solidFill>
          <a:ln w="11699" cap="flat">
            <a:noFill/>
            <a:prstDash val="solid"/>
            <a:miter/>
          </a:ln>
        </p:spPr>
        <p:txBody>
          <a:bodyPr rtlCol="0" anchor="ctr"/>
          <a:lstStyle/>
          <a:p>
            <a:endParaRPr lang="LID4096"/>
          </a:p>
        </p:txBody>
      </p:sp>
      <p:pic>
        <p:nvPicPr>
          <p:cNvPr id="9" name="Marcador de posición de imagen 8">
            <a:extLst>
              <a:ext uri="{FF2B5EF4-FFF2-40B4-BE49-F238E27FC236}">
                <a16:creationId xmlns:a16="http://schemas.microsoft.com/office/drawing/2014/main" id="{C4C8FDC5-5BCC-AC63-CE19-E6D06CED96D6}"/>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0329" r="20329"/>
          <a:stretch>
            <a:fillRect/>
          </a:stretch>
        </p:blipFill>
        <p:spPr/>
      </p:pic>
    </p:spTree>
    <p:extLst>
      <p:ext uri="{BB962C8B-B14F-4D97-AF65-F5344CB8AC3E}">
        <p14:creationId xmlns:p14="http://schemas.microsoft.com/office/powerpoint/2010/main" val="205972173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Rectangle 7">
            <a:extLst>
              <a:ext uri="{FF2B5EF4-FFF2-40B4-BE49-F238E27FC236}">
                <a16:creationId xmlns:a16="http://schemas.microsoft.com/office/drawing/2014/main" id="{4C992A3C-EECC-4FAE-BD8A-72F9DE6C9EFD}"/>
              </a:ext>
            </a:extLst>
          </p:cNvPr>
          <p:cNvSpPr/>
          <p:nvPr/>
        </p:nvSpPr>
        <p:spPr>
          <a:xfrm>
            <a:off x="0" y="1866898"/>
            <a:ext cx="5109029" cy="2162630"/>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08114E1F-C889-44ED-8FBE-923615C861C6}"/>
              </a:ext>
            </a:extLst>
          </p:cNvPr>
          <p:cNvSpPr/>
          <p:nvPr/>
        </p:nvSpPr>
        <p:spPr>
          <a:xfrm>
            <a:off x="11725560" y="2037045"/>
            <a:ext cx="130627" cy="3265714"/>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C369B9CF-2B6A-4ACB-9EAB-3CA588722B24}"/>
              </a:ext>
            </a:extLst>
          </p:cNvPr>
          <p:cNvSpPr/>
          <p:nvPr/>
        </p:nvSpPr>
        <p:spPr>
          <a:xfrm rot="5400000">
            <a:off x="10131614" y="3187072"/>
            <a:ext cx="164481" cy="3635446"/>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extBox 8">
            <a:extLst>
              <a:ext uri="{FF2B5EF4-FFF2-40B4-BE49-F238E27FC236}">
                <a16:creationId xmlns:a16="http://schemas.microsoft.com/office/drawing/2014/main" id="{5314836C-7FA4-49DF-8947-1EF2F7DCFF48}"/>
              </a:ext>
            </a:extLst>
          </p:cNvPr>
          <p:cNvSpPr txBox="1"/>
          <p:nvPr/>
        </p:nvSpPr>
        <p:spPr>
          <a:xfrm>
            <a:off x="335813" y="2486548"/>
            <a:ext cx="3914888" cy="923330"/>
          </a:xfrm>
          <a:prstGeom prst="rect">
            <a:avLst/>
          </a:prstGeom>
          <a:noFill/>
        </p:spPr>
        <p:txBody>
          <a:bodyPr wrap="square" rtlCol="0">
            <a:spAutoFit/>
          </a:bodyPr>
          <a:lstStyle/>
          <a:p>
            <a:pPr algn="ctr"/>
            <a:r>
              <a:rPr lang="en-ID" sz="5400">
                <a:solidFill>
                  <a:schemeClr val="bg2"/>
                </a:solidFill>
                <a:latin typeface="Garamond" pitchFamily="18" charset="0"/>
                <a:ea typeface="Lato" panose="020f0502020204030203" pitchFamily="34" charset="0"/>
                <a:cs typeface="Lato" panose="020f0502020204030203" pitchFamily="34" charset="0"/>
              </a:rPr>
              <a:t>Our Business</a:t>
            </a:r>
          </a:p>
        </p:txBody>
      </p:sp>
      <p:sp>
        <p:nvSpPr>
          <p:cNvPr id="11" name="Rectangle 10">
            <a:extLst>
              <a:ext uri="{FF2B5EF4-FFF2-40B4-BE49-F238E27FC236}">
                <a16:creationId xmlns:a16="http://schemas.microsoft.com/office/drawing/2014/main" id="{8B3B73CA-92DE-4009-857A-BC2B8744593F}"/>
              </a:ext>
            </a:extLst>
          </p:cNvPr>
          <p:cNvSpPr/>
          <p:nvPr/>
        </p:nvSpPr>
        <p:spPr>
          <a:xfrm>
            <a:off x="475533" y="4334099"/>
            <a:ext cx="3635448" cy="1384995"/>
          </a:xfrm>
          <a:prstGeom prst="rect">
            <a:avLst/>
          </a:prstGeom>
        </p:spPr>
        <p:txBody>
          <a:bodyPr wrap="square">
            <a:spAutoFit/>
          </a:bodyPr>
          <a:lstStyle/>
          <a:p>
            <a:pPr algn="just"/>
            <a:r>
              <a:rPr lang="en-ID" sz="1200" noProof="1">
                <a:solidFill>
                  <a:schemeClr val="tx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200" noProof="1">
              <a:solidFill>
                <a:schemeClr val="tx2"/>
              </a:solidFill>
              <a:latin typeface="Lato "/>
              <a:ea typeface="Lato Black" panose="020f0502020204030203" pitchFamily="34" charset="0"/>
              <a:cs typeface="Lato Black" panose="020f0502020204030203" pitchFamily="34" charset="0"/>
            </a:endParaRPr>
          </a:p>
        </p:txBody>
      </p:sp>
      <p:sp>
        <p:nvSpPr>
          <p:cNvPr id="15" name="Rectángulo 14">
            <a:extLst>
              <a:ext uri="{FF2B5EF4-FFF2-40B4-BE49-F238E27FC236}">
                <a16:creationId xmlns:a16="http://schemas.microsoft.com/office/drawing/2014/main" id="{E2C2C91B-D08A-40AD-923C-E99DE987B173}"/>
              </a:ext>
            </a:extLst>
          </p:cNvPr>
          <p:cNvSpPr/>
          <p:nvPr/>
        </p:nvSpPr>
        <p:spPr>
          <a:xfrm>
            <a:off x="1035567" y="88422"/>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6" name="Freeform: Shape 32">
            <a:extLst>
              <a:ext uri="{FF2B5EF4-FFF2-40B4-BE49-F238E27FC236}">
                <a16:creationId xmlns:a16="http://schemas.microsoft.com/office/drawing/2014/main" id="{5F264366-69D1-41BC-A14A-90CC5C3744D3}"/>
              </a:ext>
            </a:extLst>
          </p:cNvPr>
          <p:cNvSpPr/>
          <p:nvPr/>
        </p:nvSpPr>
        <p:spPr>
          <a:xfrm>
            <a:off x="1" y="1"/>
            <a:ext cx="1158988" cy="1155032"/>
          </a:xfrm>
          <a:custGeom>
            <a:gdLst>
              <a:gd name="connsiteX0" fmla="*/ 3990234 w 6202945"/>
              <a:gd name="connsiteY0" fmla="*/ 0 h 6105832"/>
              <a:gd name="connsiteX1" fmla="*/ 5860129 w 6202945"/>
              <a:gd name="connsiteY1" fmla="*/ 0 h 6105832"/>
              <a:gd name="connsiteX2" fmla="*/ 5935921 w 6202945"/>
              <a:gd name="connsiteY2" fmla="*/ 192225 h 6105832"/>
              <a:gd name="connsiteX3" fmla="*/ 6202945 w 6202945"/>
              <a:gd name="connsiteY3" fmla="*/ 1705282 h 6105832"/>
              <a:gd name="connsiteX4" fmla="*/ 1802395 w 6202945"/>
              <a:gd name="connsiteY4" fmla="*/ 6105832 h 6105832"/>
              <a:gd name="connsiteX5" fmla="*/ 89502 w 6202945"/>
              <a:gd name="connsiteY5" fmla="*/ 5760015 h 6105832"/>
              <a:gd name="connsiteX6" fmla="*/ 0 w 6202945"/>
              <a:gd name="connsiteY6" fmla="*/ 5719552 h 6105832"/>
              <a:gd name="connsiteX7" fmla="*/ 0 w 6202945"/>
              <a:gd name="connsiteY7" fmla="*/ 3814646 h 6105832"/>
              <a:gd name="connsiteX8" fmla="*/ 36350 w 6202945"/>
              <a:gd name="connsiteY8" fmla="*/ 3847683 h 6105832"/>
              <a:gd name="connsiteX9" fmla="*/ 1802395 w 6202945"/>
              <a:gd name="connsiteY9" fmla="*/ 4481677 h 6105832"/>
              <a:gd name="connsiteX10" fmla="*/ 4578790 w 6202945"/>
              <a:gd name="connsiteY10" fmla="*/ 1705282 h 6105832"/>
              <a:gd name="connsiteX11" fmla="*/ 4104625 w 6202945"/>
              <a:gd name="connsiteY11" fmla="*/ 152973 h 6105832"/>
              <a:gd name="connsiteX12" fmla="*/ 3990234 w 6202945"/>
              <a:gd name="connsiteY12" fmla="*/ 0 h 61058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02945" h="6105832">
                <a:moveTo>
                  <a:pt x="3990234" y="0"/>
                </a:moveTo>
                <a:lnTo>
                  <a:pt x="5860129" y="0"/>
                </a:lnTo>
                <a:lnTo>
                  <a:pt x="5935921" y="192225"/>
                </a:lnTo>
                <a:cubicBezTo>
                  <a:pt x="6108668" y="664020"/>
                  <a:pt x="6202945" y="1173641"/>
                  <a:pt x="6202945" y="1705282"/>
                </a:cubicBezTo>
                <a:cubicBezTo>
                  <a:pt x="6202945" y="4295296"/>
                  <a:pt x="4232752" y="6105832"/>
                  <a:pt x="1802395" y="6105832"/>
                </a:cubicBezTo>
                <a:cubicBezTo>
                  <a:pt x="1194806" y="6105832"/>
                  <a:pt x="615977" y="5982695"/>
                  <a:pt x="89502" y="5760015"/>
                </a:cubicBezTo>
                <a:lnTo>
                  <a:pt x="0" y="5719552"/>
                </a:lnTo>
                <a:lnTo>
                  <a:pt x="0" y="3814646"/>
                </a:lnTo>
                <a:lnTo>
                  <a:pt x="36350" y="3847683"/>
                </a:lnTo>
                <a:cubicBezTo>
                  <a:pt x="516275" y="4243753"/>
                  <a:pt x="1131550" y="4481677"/>
                  <a:pt x="1802395" y="4481677"/>
                </a:cubicBezTo>
                <a:cubicBezTo>
                  <a:pt x="3335756" y="4481677"/>
                  <a:pt x="4578790" y="3238643"/>
                  <a:pt x="4578790" y="1705282"/>
                </a:cubicBezTo>
                <a:cubicBezTo>
                  <a:pt x="4578790" y="1130272"/>
                  <a:pt x="4403989" y="596089"/>
                  <a:pt x="4104625" y="152973"/>
                </a:cubicBezTo>
                <a:lnTo>
                  <a:pt x="3990234" y="0"/>
                </a:lnTo>
                <a:close/>
              </a:path>
            </a:pathLst>
          </a:cu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3" name="Grupo 32">
            <a:extLst>
              <a:ext uri="{FF2B5EF4-FFF2-40B4-BE49-F238E27FC236}">
                <a16:creationId xmlns:a16="http://schemas.microsoft.com/office/drawing/2014/main" id="{550DD7DC-15BB-4701-B997-A844C92F5B0C}"/>
              </a:ext>
            </a:extLst>
          </p:cNvPr>
          <p:cNvGrpSpPr/>
          <p:nvPr/>
        </p:nvGrpSpPr>
        <p:grpSpPr>
          <a:xfrm>
            <a:off x="4112723" y="5671245"/>
            <a:ext cx="5410921" cy="693584"/>
            <a:chOff x="4509308" y="5531296"/>
            <a:chExt cx="3036271" cy="389196"/>
          </a:xfrm>
          <a:solidFill>
            <a:srgbClr val="014F31"/>
          </a:solidFill>
        </p:grpSpPr>
        <p:sp>
          <p:nvSpPr>
            <p:cNvPr id="21" name="Forma libre: forma 20">
              <a:extLst>
                <a:ext uri="{FF2B5EF4-FFF2-40B4-BE49-F238E27FC236}">
                  <a16:creationId xmlns:a16="http://schemas.microsoft.com/office/drawing/2014/main" id="{0EEF066A-AF0C-43C5-B280-821800DA0145}"/>
                </a:ext>
              </a:extLst>
            </p:cNvPr>
            <p:cNvSpPr/>
            <p:nvPr/>
          </p:nvSpPr>
          <p:spPr>
            <a:xfrm>
              <a:off x="5160906" y="5578811"/>
              <a:ext cx="448896" cy="292124"/>
            </a:xfrm>
            <a:custGeom>
              <a:gdLst>
                <a:gd name="connsiteX0" fmla="*/ 220175 w 448896"/>
                <a:gd name="connsiteY0" fmla="*/ 5 h 292124"/>
                <a:gd name="connsiteX1" fmla="*/ 373320 w 448896"/>
                <a:gd name="connsiteY1" fmla="*/ 57772 h 292124"/>
                <a:gd name="connsiteX2" fmla="*/ 385740 w 448896"/>
                <a:gd name="connsiteY2" fmla="*/ 72887 h 292124"/>
                <a:gd name="connsiteX3" fmla="*/ 410815 w 448896"/>
                <a:gd name="connsiteY3" fmla="*/ 91166 h 292124"/>
                <a:gd name="connsiteX4" fmla="*/ 448897 w 448896"/>
                <a:gd name="connsiteY4" fmla="*/ 146354 h 292124"/>
                <a:gd name="connsiteX5" fmla="*/ 411635 w 448896"/>
                <a:gd name="connsiteY5" fmla="*/ 200488 h 292124"/>
                <a:gd name="connsiteX6" fmla="*/ 384803 w 448896"/>
                <a:gd name="connsiteY6" fmla="*/ 219587 h 292124"/>
                <a:gd name="connsiteX7" fmla="*/ 264349 w 448896"/>
                <a:gd name="connsiteY7" fmla="*/ 288485 h 292124"/>
                <a:gd name="connsiteX8" fmla="*/ 74177 w 448896"/>
                <a:gd name="connsiteY8" fmla="*/ 233297 h 292124"/>
                <a:gd name="connsiteX9" fmla="*/ 59531 w 448896"/>
                <a:gd name="connsiteY9" fmla="*/ 215721 h 292124"/>
                <a:gd name="connsiteX10" fmla="*/ 38674 w 448896"/>
                <a:gd name="connsiteY10" fmla="*/ 201426 h 292124"/>
                <a:gd name="connsiteX11" fmla="*/ 7 w 448896"/>
                <a:gd name="connsiteY11" fmla="*/ 144128 h 292124"/>
                <a:gd name="connsiteX12" fmla="*/ 40431 w 448896"/>
                <a:gd name="connsiteY12" fmla="*/ 89994 h 292124"/>
                <a:gd name="connsiteX13" fmla="*/ 55547 w 448896"/>
                <a:gd name="connsiteY13" fmla="*/ 81909 h 292124"/>
                <a:gd name="connsiteX14" fmla="*/ 220175 w 448896"/>
                <a:gd name="connsiteY14" fmla="*/ 240 h 292124"/>
                <a:gd name="connsiteX15" fmla="*/ 218534 w 448896"/>
                <a:gd name="connsiteY15" fmla="*/ 272784 h 292124"/>
                <a:gd name="connsiteX16" fmla="*/ 350940 w 448896"/>
                <a:gd name="connsiteY16" fmla="*/ 228141 h 292124"/>
                <a:gd name="connsiteX17" fmla="*/ 382928 w 448896"/>
                <a:gd name="connsiteY17" fmla="*/ 105578 h 292124"/>
                <a:gd name="connsiteX18" fmla="*/ 356681 w 448896"/>
                <a:gd name="connsiteY18" fmla="*/ 88236 h 292124"/>
                <a:gd name="connsiteX19" fmla="*/ 348714 w 448896"/>
                <a:gd name="connsiteY19" fmla="*/ 104992 h 292124"/>
                <a:gd name="connsiteX20" fmla="*/ 349768 w 448896"/>
                <a:gd name="connsiteY20" fmla="*/ 141082 h 292124"/>
                <a:gd name="connsiteX21" fmla="*/ 349885 w 448896"/>
                <a:gd name="connsiteY21" fmla="*/ 159361 h 292124"/>
                <a:gd name="connsiteX22" fmla="*/ 297626 w 448896"/>
                <a:gd name="connsiteY22" fmla="*/ 236812 h 292124"/>
                <a:gd name="connsiteX23" fmla="*/ 281808 w 448896"/>
                <a:gd name="connsiteY23" fmla="*/ 242553 h 292124"/>
                <a:gd name="connsiteX24" fmla="*/ 199435 w 448896"/>
                <a:gd name="connsiteY24" fmla="*/ 255677 h 292124"/>
                <a:gd name="connsiteX25" fmla="*/ 181039 w 448896"/>
                <a:gd name="connsiteY25" fmla="*/ 251107 h 292124"/>
                <a:gd name="connsiteX26" fmla="*/ 110969 w 448896"/>
                <a:gd name="connsiteY26" fmla="*/ 208222 h 292124"/>
                <a:gd name="connsiteX27" fmla="*/ 98549 w 448896"/>
                <a:gd name="connsiteY27" fmla="*/ 193927 h 292124"/>
                <a:gd name="connsiteX28" fmla="*/ 90464 w 448896"/>
                <a:gd name="connsiteY28" fmla="*/ 102414 h 292124"/>
                <a:gd name="connsiteX29" fmla="*/ 96088 w 448896"/>
                <a:gd name="connsiteY29" fmla="*/ 90697 h 292124"/>
                <a:gd name="connsiteX30" fmla="*/ 86480 w 448896"/>
                <a:gd name="connsiteY30" fmla="*/ 79917 h 292124"/>
                <a:gd name="connsiteX31" fmla="*/ 75115 w 448896"/>
                <a:gd name="connsiteY31" fmla="*/ 87416 h 292124"/>
                <a:gd name="connsiteX32" fmla="*/ 77106 w 448896"/>
                <a:gd name="connsiteY32" fmla="*/ 206464 h 292124"/>
                <a:gd name="connsiteX33" fmla="*/ 218417 w 448896"/>
                <a:gd name="connsiteY33" fmla="*/ 272667 h 292124"/>
                <a:gd name="connsiteX34" fmla="*/ 201193 w 448896"/>
                <a:gd name="connsiteY34" fmla="*/ 172132 h 292124"/>
                <a:gd name="connsiteX35" fmla="*/ 230252 w 448896"/>
                <a:gd name="connsiteY35" fmla="*/ 189005 h 292124"/>
                <a:gd name="connsiteX36" fmla="*/ 329497 w 448896"/>
                <a:gd name="connsiteY36" fmla="*/ 132645 h 292124"/>
                <a:gd name="connsiteX37" fmla="*/ 333130 w 448896"/>
                <a:gd name="connsiteY37" fmla="*/ 116710 h 292124"/>
                <a:gd name="connsiteX38" fmla="*/ 253335 w 448896"/>
                <a:gd name="connsiteY38" fmla="*/ 61873 h 292124"/>
                <a:gd name="connsiteX39" fmla="*/ 231189 w 448896"/>
                <a:gd name="connsiteY39" fmla="*/ 77222 h 292124"/>
                <a:gd name="connsiteX40" fmla="*/ 228845 w 448896"/>
                <a:gd name="connsiteY40" fmla="*/ 99954 h 292124"/>
                <a:gd name="connsiteX41" fmla="*/ 205294 w 448896"/>
                <a:gd name="connsiteY41" fmla="*/ 160181 h 292124"/>
                <a:gd name="connsiteX42" fmla="*/ 201193 w 448896"/>
                <a:gd name="connsiteY42" fmla="*/ 172132 h 292124"/>
                <a:gd name="connsiteX43" fmla="*/ 303719 w 448896"/>
                <a:gd name="connsiteY43" fmla="*/ 35040 h 292124"/>
                <a:gd name="connsiteX44" fmla="*/ 234704 w 448896"/>
                <a:gd name="connsiteY44" fmla="*/ 18870 h 292124"/>
                <a:gd name="connsiteX45" fmla="*/ 213261 w 448896"/>
                <a:gd name="connsiteY45" fmla="*/ 33165 h 292124"/>
                <a:gd name="connsiteX46" fmla="*/ 193225 w 448896"/>
                <a:gd name="connsiteY46" fmla="*/ 102063 h 292124"/>
                <a:gd name="connsiteX47" fmla="*/ 171196 w 448896"/>
                <a:gd name="connsiteY47" fmla="*/ 119053 h 292124"/>
                <a:gd name="connsiteX48" fmla="*/ 139677 w 448896"/>
                <a:gd name="connsiteY48" fmla="*/ 128778 h 292124"/>
                <a:gd name="connsiteX49" fmla="*/ 121398 w 448896"/>
                <a:gd name="connsiteY49" fmla="*/ 126083 h 292124"/>
                <a:gd name="connsiteX50" fmla="*/ 92339 w 448896"/>
                <a:gd name="connsiteY50" fmla="*/ 128896 h 292124"/>
                <a:gd name="connsiteX51" fmla="*/ 93042 w 448896"/>
                <a:gd name="connsiteY51" fmla="*/ 164282 h 292124"/>
                <a:gd name="connsiteX52" fmla="*/ 105111 w 448896"/>
                <a:gd name="connsiteY52" fmla="*/ 174359 h 292124"/>
                <a:gd name="connsiteX53" fmla="*/ 113664 w 448896"/>
                <a:gd name="connsiteY53" fmla="*/ 163930 h 292124"/>
                <a:gd name="connsiteX54" fmla="*/ 187015 w 448896"/>
                <a:gd name="connsiteY54" fmla="*/ 129364 h 292124"/>
                <a:gd name="connsiteX55" fmla="*/ 209161 w 448896"/>
                <a:gd name="connsiteY55" fmla="*/ 113663 h 292124"/>
                <a:gd name="connsiteX56" fmla="*/ 213613 w 448896"/>
                <a:gd name="connsiteY56" fmla="*/ 68317 h 292124"/>
                <a:gd name="connsiteX57" fmla="*/ 257553 w 448896"/>
                <a:gd name="connsiteY57" fmla="*/ 43125 h 292124"/>
                <a:gd name="connsiteX58" fmla="*/ 303836 w 448896"/>
                <a:gd name="connsiteY58" fmla="*/ 35040 h 292124"/>
                <a:gd name="connsiteX59" fmla="*/ 162291 w 448896"/>
                <a:gd name="connsiteY59" fmla="*/ 232359 h 292124"/>
                <a:gd name="connsiteX60" fmla="*/ 178461 w 448896"/>
                <a:gd name="connsiteY60" fmla="*/ 221697 h 292124"/>
                <a:gd name="connsiteX61" fmla="*/ 183382 w 448896"/>
                <a:gd name="connsiteY61" fmla="*/ 157603 h 292124"/>
                <a:gd name="connsiteX62" fmla="*/ 175649 w 448896"/>
                <a:gd name="connsiteY62" fmla="*/ 146589 h 292124"/>
                <a:gd name="connsiteX63" fmla="*/ 137099 w 448896"/>
                <a:gd name="connsiteY63" fmla="*/ 163344 h 292124"/>
                <a:gd name="connsiteX64" fmla="*/ 130772 w 448896"/>
                <a:gd name="connsiteY64" fmla="*/ 206113 h 292124"/>
                <a:gd name="connsiteX65" fmla="*/ 162291 w 448896"/>
                <a:gd name="connsiteY65" fmla="*/ 232359 h 292124"/>
                <a:gd name="connsiteX66" fmla="*/ 301376 w 448896"/>
                <a:gd name="connsiteY66" fmla="*/ 216892 h 292124"/>
                <a:gd name="connsiteX67" fmla="*/ 333247 w 448896"/>
                <a:gd name="connsiteY67" fmla="*/ 169203 h 292124"/>
                <a:gd name="connsiteX68" fmla="*/ 313679 w 448896"/>
                <a:gd name="connsiteY68" fmla="*/ 161235 h 292124"/>
                <a:gd name="connsiteX69" fmla="*/ 281573 w 448896"/>
                <a:gd name="connsiteY69" fmla="*/ 180452 h 292124"/>
                <a:gd name="connsiteX70" fmla="*/ 281573 w 448896"/>
                <a:gd name="connsiteY70" fmla="*/ 210565 h 292124"/>
                <a:gd name="connsiteX71" fmla="*/ 301376 w 448896"/>
                <a:gd name="connsiteY71" fmla="*/ 216775 h 292124"/>
                <a:gd name="connsiteX72" fmla="*/ 213965 w 448896"/>
                <a:gd name="connsiteY72" fmla="*/ 211620 h 292124"/>
                <a:gd name="connsiteX73" fmla="*/ 198732 w 448896"/>
                <a:gd name="connsiteY73" fmla="*/ 213963 h 292124"/>
                <a:gd name="connsiteX74" fmla="*/ 203888 w 448896"/>
                <a:gd name="connsiteY74" fmla="*/ 232125 h 292124"/>
                <a:gd name="connsiteX75" fmla="*/ 254272 w 448896"/>
                <a:gd name="connsiteY75" fmla="*/ 242085 h 292124"/>
                <a:gd name="connsiteX76" fmla="*/ 259662 w 448896"/>
                <a:gd name="connsiteY76" fmla="*/ 215252 h 292124"/>
                <a:gd name="connsiteX77" fmla="*/ 235056 w 448896"/>
                <a:gd name="connsiteY77" fmla="*/ 207987 h 292124"/>
                <a:gd name="connsiteX78" fmla="*/ 213965 w 448896"/>
                <a:gd name="connsiteY78" fmla="*/ 211620 h 292124"/>
                <a:gd name="connsiteX79" fmla="*/ 156081 w 448896"/>
                <a:gd name="connsiteY79" fmla="*/ 62576 h 292124"/>
                <a:gd name="connsiteX80" fmla="*/ 156315 w 448896"/>
                <a:gd name="connsiteY80" fmla="*/ 62576 h 292124"/>
                <a:gd name="connsiteX81" fmla="*/ 156315 w 448896"/>
                <a:gd name="connsiteY81" fmla="*/ 88705 h 292124"/>
                <a:gd name="connsiteX82" fmla="*/ 163346 w 448896"/>
                <a:gd name="connsiteY82" fmla="*/ 98313 h 292124"/>
                <a:gd name="connsiteX83" fmla="*/ 175298 w 448896"/>
                <a:gd name="connsiteY83" fmla="*/ 92220 h 292124"/>
                <a:gd name="connsiteX84" fmla="*/ 194279 w 448896"/>
                <a:gd name="connsiteY84" fmla="*/ 29650 h 292124"/>
                <a:gd name="connsiteX85" fmla="*/ 188890 w 448896"/>
                <a:gd name="connsiteY85" fmla="*/ 22034 h 292124"/>
                <a:gd name="connsiteX86" fmla="*/ 156198 w 448896"/>
                <a:gd name="connsiteY86" fmla="*/ 50975 h 292124"/>
                <a:gd name="connsiteX87" fmla="*/ 156198 w 448896"/>
                <a:gd name="connsiteY87" fmla="*/ 62458 h 292124"/>
                <a:gd name="connsiteX88" fmla="*/ 137685 w 448896"/>
                <a:gd name="connsiteY88" fmla="*/ 75699 h 292124"/>
                <a:gd name="connsiteX89" fmla="*/ 137685 w 448896"/>
                <a:gd name="connsiteY89" fmla="*/ 47577 h 292124"/>
                <a:gd name="connsiteX90" fmla="*/ 129717 w 448896"/>
                <a:gd name="connsiteY90" fmla="*/ 41250 h 292124"/>
                <a:gd name="connsiteX91" fmla="*/ 114250 w 448896"/>
                <a:gd name="connsiteY91" fmla="*/ 81675 h 292124"/>
                <a:gd name="connsiteX92" fmla="*/ 134170 w 448896"/>
                <a:gd name="connsiteY92" fmla="*/ 103352 h 292124"/>
                <a:gd name="connsiteX93" fmla="*/ 137685 w 448896"/>
                <a:gd name="connsiteY93" fmla="*/ 75582 h 292124"/>
                <a:gd name="connsiteX94" fmla="*/ 42072 w 448896"/>
                <a:gd name="connsiteY94" fmla="*/ 181975 h 292124"/>
                <a:gd name="connsiteX95" fmla="*/ 42189 w 448896"/>
                <a:gd name="connsiteY95" fmla="*/ 109210 h 292124"/>
                <a:gd name="connsiteX96" fmla="*/ 18286 w 448896"/>
                <a:gd name="connsiteY96" fmla="*/ 145651 h 292124"/>
                <a:gd name="connsiteX97" fmla="*/ 42072 w 448896"/>
                <a:gd name="connsiteY97" fmla="*/ 181975 h 292124"/>
                <a:gd name="connsiteX98" fmla="*/ 429094 w 448896"/>
                <a:gd name="connsiteY98" fmla="*/ 145183 h 292124"/>
                <a:gd name="connsiteX99" fmla="*/ 416908 w 448896"/>
                <a:gd name="connsiteY99" fmla="*/ 115889 h 292124"/>
                <a:gd name="connsiteX100" fmla="*/ 409761 w 448896"/>
                <a:gd name="connsiteY100" fmla="*/ 113663 h 292124"/>
                <a:gd name="connsiteX101" fmla="*/ 408120 w 448896"/>
                <a:gd name="connsiteY101" fmla="*/ 119287 h 292124"/>
                <a:gd name="connsiteX102" fmla="*/ 408120 w 448896"/>
                <a:gd name="connsiteY102" fmla="*/ 171312 h 292124"/>
                <a:gd name="connsiteX103" fmla="*/ 410815 w 448896"/>
                <a:gd name="connsiteY103" fmla="*/ 178108 h 292124"/>
                <a:gd name="connsiteX104" fmla="*/ 417845 w 448896"/>
                <a:gd name="connsiteY104" fmla="*/ 174945 h 292124"/>
                <a:gd name="connsiteX105" fmla="*/ 429211 w 448896"/>
                <a:gd name="connsiteY105" fmla="*/ 145183 h 292124"/>
                <a:gd name="connsiteX106" fmla="*/ 319772 w 448896"/>
                <a:gd name="connsiteY106" fmla="*/ 54373 h 292124"/>
                <a:gd name="connsiteX107" fmla="*/ 301259 w 448896"/>
                <a:gd name="connsiteY107" fmla="*/ 60701 h 292124"/>
                <a:gd name="connsiteX108" fmla="*/ 315905 w 448896"/>
                <a:gd name="connsiteY108" fmla="*/ 75347 h 292124"/>
                <a:gd name="connsiteX109" fmla="*/ 317194 w 448896"/>
                <a:gd name="connsiteY109" fmla="*/ 76285 h 292124"/>
                <a:gd name="connsiteX110" fmla="*/ 347776 w 448896"/>
                <a:gd name="connsiteY110" fmla="*/ 69840 h 292124"/>
                <a:gd name="connsiteX111" fmla="*/ 350471 w 448896"/>
                <a:gd name="connsiteY111" fmla="*/ 65036 h 292124"/>
                <a:gd name="connsiteX112" fmla="*/ 327974 w 448896"/>
                <a:gd name="connsiteY112" fmla="*/ 54373 h 292124"/>
                <a:gd name="connsiteX113" fmla="*/ 319772 w 448896"/>
                <a:gd name="connsiteY113" fmla="*/ 54373 h 292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48896" h="292124">
                  <a:moveTo>
                    <a:pt x="220175" y="5"/>
                  </a:moveTo>
                  <a:cubicBezTo>
                    <a:pt x="280987" y="-346"/>
                    <a:pt x="331606" y="17112"/>
                    <a:pt x="373320" y="57772"/>
                  </a:cubicBezTo>
                  <a:cubicBezTo>
                    <a:pt x="378007" y="62341"/>
                    <a:pt x="382459" y="67263"/>
                    <a:pt x="385740" y="72887"/>
                  </a:cubicBezTo>
                  <a:cubicBezTo>
                    <a:pt x="391599" y="82729"/>
                    <a:pt x="398981" y="88354"/>
                    <a:pt x="410815" y="91166"/>
                  </a:cubicBezTo>
                  <a:cubicBezTo>
                    <a:pt x="433664" y="96439"/>
                    <a:pt x="448779" y="119990"/>
                    <a:pt x="448897" y="146354"/>
                  </a:cubicBezTo>
                  <a:cubicBezTo>
                    <a:pt x="448897" y="170843"/>
                    <a:pt x="433547" y="194747"/>
                    <a:pt x="411635" y="200488"/>
                  </a:cubicBezTo>
                  <a:cubicBezTo>
                    <a:pt x="399684" y="203652"/>
                    <a:pt x="392068" y="209745"/>
                    <a:pt x="384803" y="219587"/>
                  </a:cubicBezTo>
                  <a:cubicBezTo>
                    <a:pt x="354924" y="260129"/>
                    <a:pt x="312624" y="280752"/>
                    <a:pt x="264349" y="288485"/>
                  </a:cubicBezTo>
                  <a:cubicBezTo>
                    <a:pt x="192873" y="299851"/>
                    <a:pt x="127725" y="285439"/>
                    <a:pt x="74177" y="233297"/>
                  </a:cubicBezTo>
                  <a:cubicBezTo>
                    <a:pt x="68787" y="228024"/>
                    <a:pt x="63983" y="221931"/>
                    <a:pt x="59531" y="215721"/>
                  </a:cubicBezTo>
                  <a:cubicBezTo>
                    <a:pt x="54258" y="208339"/>
                    <a:pt x="47813" y="203769"/>
                    <a:pt x="38674" y="201426"/>
                  </a:cubicBezTo>
                  <a:cubicBezTo>
                    <a:pt x="13364" y="194981"/>
                    <a:pt x="-345" y="173773"/>
                    <a:pt x="7" y="144128"/>
                  </a:cubicBezTo>
                  <a:cubicBezTo>
                    <a:pt x="358" y="116007"/>
                    <a:pt x="15005" y="96204"/>
                    <a:pt x="40431" y="89994"/>
                  </a:cubicBezTo>
                  <a:cubicBezTo>
                    <a:pt x="46290" y="88588"/>
                    <a:pt x="52149" y="88002"/>
                    <a:pt x="55547" y="81909"/>
                  </a:cubicBezTo>
                  <a:cubicBezTo>
                    <a:pt x="84488" y="31056"/>
                    <a:pt x="162760" y="-3041"/>
                    <a:pt x="220175" y="240"/>
                  </a:cubicBezTo>
                  <a:close/>
                  <a:moveTo>
                    <a:pt x="218534" y="272784"/>
                  </a:moveTo>
                  <a:cubicBezTo>
                    <a:pt x="271262" y="271964"/>
                    <a:pt x="314030" y="258723"/>
                    <a:pt x="350940" y="228141"/>
                  </a:cubicBezTo>
                  <a:cubicBezTo>
                    <a:pt x="387732" y="197559"/>
                    <a:pt x="400738" y="147995"/>
                    <a:pt x="382928" y="105578"/>
                  </a:cubicBezTo>
                  <a:cubicBezTo>
                    <a:pt x="377890" y="93509"/>
                    <a:pt x="369922" y="86596"/>
                    <a:pt x="356681" y="88236"/>
                  </a:cubicBezTo>
                  <a:cubicBezTo>
                    <a:pt x="346370" y="89525"/>
                    <a:pt x="339574" y="93275"/>
                    <a:pt x="348714" y="104992"/>
                  </a:cubicBezTo>
                  <a:cubicBezTo>
                    <a:pt x="357619" y="116358"/>
                    <a:pt x="359376" y="128896"/>
                    <a:pt x="349768" y="141082"/>
                  </a:cubicBezTo>
                  <a:cubicBezTo>
                    <a:pt x="344730" y="147526"/>
                    <a:pt x="347542" y="153033"/>
                    <a:pt x="349885" y="159361"/>
                  </a:cubicBezTo>
                  <a:cubicBezTo>
                    <a:pt x="365821" y="200605"/>
                    <a:pt x="341683" y="236460"/>
                    <a:pt x="297626" y="236812"/>
                  </a:cubicBezTo>
                  <a:cubicBezTo>
                    <a:pt x="291416" y="236812"/>
                    <a:pt x="286495" y="237163"/>
                    <a:pt x="281808" y="242553"/>
                  </a:cubicBezTo>
                  <a:cubicBezTo>
                    <a:pt x="256616" y="271261"/>
                    <a:pt x="232244" y="275010"/>
                    <a:pt x="199435" y="255677"/>
                  </a:cubicBezTo>
                  <a:cubicBezTo>
                    <a:pt x="193459" y="252162"/>
                    <a:pt x="187952" y="250521"/>
                    <a:pt x="181039" y="251107"/>
                  </a:cubicBezTo>
                  <a:cubicBezTo>
                    <a:pt x="145770" y="254505"/>
                    <a:pt x="124562" y="241499"/>
                    <a:pt x="110969" y="208222"/>
                  </a:cubicBezTo>
                  <a:cubicBezTo>
                    <a:pt x="108392" y="201777"/>
                    <a:pt x="104525" y="197442"/>
                    <a:pt x="98549" y="193927"/>
                  </a:cubicBezTo>
                  <a:cubicBezTo>
                    <a:pt x="60819" y="172015"/>
                    <a:pt x="57304" y="130653"/>
                    <a:pt x="90464" y="102414"/>
                  </a:cubicBezTo>
                  <a:cubicBezTo>
                    <a:pt x="94097" y="99251"/>
                    <a:pt x="99252" y="96907"/>
                    <a:pt x="96088" y="90697"/>
                  </a:cubicBezTo>
                  <a:cubicBezTo>
                    <a:pt x="93862" y="86362"/>
                    <a:pt x="91402" y="81440"/>
                    <a:pt x="86480" y="79917"/>
                  </a:cubicBezTo>
                  <a:cubicBezTo>
                    <a:pt x="80505" y="78042"/>
                    <a:pt x="77927" y="83667"/>
                    <a:pt x="75115" y="87416"/>
                  </a:cubicBezTo>
                  <a:cubicBezTo>
                    <a:pt x="49688" y="121748"/>
                    <a:pt x="50508" y="172718"/>
                    <a:pt x="77106" y="206464"/>
                  </a:cubicBezTo>
                  <a:cubicBezTo>
                    <a:pt x="114485" y="254036"/>
                    <a:pt x="165689" y="270792"/>
                    <a:pt x="218417" y="272667"/>
                  </a:cubicBezTo>
                  <a:close/>
                  <a:moveTo>
                    <a:pt x="201193" y="172132"/>
                  </a:moveTo>
                  <a:cubicBezTo>
                    <a:pt x="201544" y="189474"/>
                    <a:pt x="214082" y="197325"/>
                    <a:pt x="230252" y="189005"/>
                  </a:cubicBezTo>
                  <a:cubicBezTo>
                    <a:pt x="264115" y="171664"/>
                    <a:pt x="293291" y="145886"/>
                    <a:pt x="329497" y="132645"/>
                  </a:cubicBezTo>
                  <a:cubicBezTo>
                    <a:pt x="337231" y="129833"/>
                    <a:pt x="338519" y="122803"/>
                    <a:pt x="333130" y="116710"/>
                  </a:cubicBezTo>
                  <a:cubicBezTo>
                    <a:pt x="311101" y="91869"/>
                    <a:pt x="284737" y="72652"/>
                    <a:pt x="253335" y="61873"/>
                  </a:cubicBezTo>
                  <a:cubicBezTo>
                    <a:pt x="241383" y="57772"/>
                    <a:pt x="233415" y="65153"/>
                    <a:pt x="231189" y="77222"/>
                  </a:cubicBezTo>
                  <a:cubicBezTo>
                    <a:pt x="229783" y="84721"/>
                    <a:pt x="228845" y="92338"/>
                    <a:pt x="228845" y="99954"/>
                  </a:cubicBezTo>
                  <a:cubicBezTo>
                    <a:pt x="229080" y="123271"/>
                    <a:pt x="223807" y="144245"/>
                    <a:pt x="205294" y="160181"/>
                  </a:cubicBezTo>
                  <a:cubicBezTo>
                    <a:pt x="201779" y="163227"/>
                    <a:pt x="200958" y="167563"/>
                    <a:pt x="201193" y="172132"/>
                  </a:cubicBezTo>
                  <a:close/>
                  <a:moveTo>
                    <a:pt x="303719" y="35040"/>
                  </a:moveTo>
                  <a:cubicBezTo>
                    <a:pt x="281105" y="24494"/>
                    <a:pt x="257787" y="22151"/>
                    <a:pt x="234704" y="18870"/>
                  </a:cubicBezTo>
                  <a:cubicBezTo>
                    <a:pt x="222870" y="17230"/>
                    <a:pt x="216425" y="21682"/>
                    <a:pt x="213261" y="33165"/>
                  </a:cubicBezTo>
                  <a:cubicBezTo>
                    <a:pt x="206934" y="56248"/>
                    <a:pt x="199435" y="78980"/>
                    <a:pt x="193225" y="102063"/>
                  </a:cubicBezTo>
                  <a:cubicBezTo>
                    <a:pt x="190061" y="113897"/>
                    <a:pt x="183382" y="119756"/>
                    <a:pt x="171196" y="119053"/>
                  </a:cubicBezTo>
                  <a:cubicBezTo>
                    <a:pt x="159479" y="118350"/>
                    <a:pt x="148816" y="119756"/>
                    <a:pt x="139677" y="128778"/>
                  </a:cubicBezTo>
                  <a:cubicBezTo>
                    <a:pt x="133467" y="134871"/>
                    <a:pt x="127022" y="132294"/>
                    <a:pt x="121398" y="126083"/>
                  </a:cubicBezTo>
                  <a:cubicBezTo>
                    <a:pt x="109446" y="112843"/>
                    <a:pt x="102064" y="113663"/>
                    <a:pt x="92339" y="128896"/>
                  </a:cubicBezTo>
                  <a:cubicBezTo>
                    <a:pt x="84723" y="140730"/>
                    <a:pt x="86012" y="152564"/>
                    <a:pt x="93042" y="164282"/>
                  </a:cubicBezTo>
                  <a:cubicBezTo>
                    <a:pt x="95971" y="169086"/>
                    <a:pt x="99369" y="174007"/>
                    <a:pt x="105111" y="174359"/>
                  </a:cubicBezTo>
                  <a:cubicBezTo>
                    <a:pt x="111555" y="174827"/>
                    <a:pt x="111438" y="168031"/>
                    <a:pt x="113664" y="163930"/>
                  </a:cubicBezTo>
                  <a:cubicBezTo>
                    <a:pt x="129131" y="134286"/>
                    <a:pt x="155495" y="121865"/>
                    <a:pt x="187015" y="129364"/>
                  </a:cubicBezTo>
                  <a:cubicBezTo>
                    <a:pt x="204591" y="133582"/>
                    <a:pt x="206934" y="132059"/>
                    <a:pt x="209161" y="113663"/>
                  </a:cubicBezTo>
                  <a:cubicBezTo>
                    <a:pt x="210918" y="98548"/>
                    <a:pt x="208457" y="83198"/>
                    <a:pt x="213613" y="68317"/>
                  </a:cubicBezTo>
                  <a:cubicBezTo>
                    <a:pt x="220995" y="46874"/>
                    <a:pt x="237282" y="35860"/>
                    <a:pt x="257553" y="43125"/>
                  </a:cubicBezTo>
                  <a:cubicBezTo>
                    <a:pt x="275012" y="49335"/>
                    <a:pt x="288955" y="47109"/>
                    <a:pt x="303836" y="35040"/>
                  </a:cubicBezTo>
                  <a:close/>
                  <a:moveTo>
                    <a:pt x="162291" y="232359"/>
                  </a:moveTo>
                  <a:cubicBezTo>
                    <a:pt x="175063" y="233414"/>
                    <a:pt x="178110" y="230602"/>
                    <a:pt x="178461" y="221697"/>
                  </a:cubicBezTo>
                  <a:cubicBezTo>
                    <a:pt x="179164" y="200254"/>
                    <a:pt x="180922" y="178811"/>
                    <a:pt x="183382" y="157603"/>
                  </a:cubicBezTo>
                  <a:cubicBezTo>
                    <a:pt x="184203" y="150338"/>
                    <a:pt x="182328" y="147292"/>
                    <a:pt x="175649" y="146589"/>
                  </a:cubicBezTo>
                  <a:cubicBezTo>
                    <a:pt x="159713" y="145065"/>
                    <a:pt x="146473" y="150807"/>
                    <a:pt x="137099" y="163344"/>
                  </a:cubicBezTo>
                  <a:cubicBezTo>
                    <a:pt x="127608" y="176116"/>
                    <a:pt x="123156" y="190411"/>
                    <a:pt x="130772" y="206113"/>
                  </a:cubicBezTo>
                  <a:cubicBezTo>
                    <a:pt x="138154" y="221345"/>
                    <a:pt x="149754" y="230836"/>
                    <a:pt x="162291" y="232359"/>
                  </a:cubicBezTo>
                  <a:close/>
                  <a:moveTo>
                    <a:pt x="301376" y="216892"/>
                  </a:moveTo>
                  <a:cubicBezTo>
                    <a:pt x="326568" y="217127"/>
                    <a:pt x="343675" y="191466"/>
                    <a:pt x="333247" y="169203"/>
                  </a:cubicBezTo>
                  <a:cubicBezTo>
                    <a:pt x="329146" y="160298"/>
                    <a:pt x="323170" y="156900"/>
                    <a:pt x="313679" y="161235"/>
                  </a:cubicBezTo>
                  <a:cubicBezTo>
                    <a:pt x="302313" y="166508"/>
                    <a:pt x="291650" y="173070"/>
                    <a:pt x="281573" y="180452"/>
                  </a:cubicBezTo>
                  <a:cubicBezTo>
                    <a:pt x="266810" y="191232"/>
                    <a:pt x="266927" y="199434"/>
                    <a:pt x="281573" y="210565"/>
                  </a:cubicBezTo>
                  <a:cubicBezTo>
                    <a:pt x="287432" y="215018"/>
                    <a:pt x="294111" y="216892"/>
                    <a:pt x="301376" y="216775"/>
                  </a:cubicBezTo>
                  <a:close/>
                  <a:moveTo>
                    <a:pt x="213965" y="211620"/>
                  </a:moveTo>
                  <a:cubicBezTo>
                    <a:pt x="209278" y="213143"/>
                    <a:pt x="201896" y="205878"/>
                    <a:pt x="198732" y="213963"/>
                  </a:cubicBezTo>
                  <a:cubicBezTo>
                    <a:pt x="196271" y="220291"/>
                    <a:pt x="200138" y="226735"/>
                    <a:pt x="203888" y="232125"/>
                  </a:cubicBezTo>
                  <a:cubicBezTo>
                    <a:pt x="215605" y="248764"/>
                    <a:pt x="237399" y="253099"/>
                    <a:pt x="254272" y="242085"/>
                  </a:cubicBezTo>
                  <a:cubicBezTo>
                    <a:pt x="264935" y="235171"/>
                    <a:pt x="271262" y="228610"/>
                    <a:pt x="259662" y="215252"/>
                  </a:cubicBezTo>
                  <a:cubicBezTo>
                    <a:pt x="251694" y="206113"/>
                    <a:pt x="246539" y="200957"/>
                    <a:pt x="235056" y="207987"/>
                  </a:cubicBezTo>
                  <a:cubicBezTo>
                    <a:pt x="228963" y="211620"/>
                    <a:pt x="221581" y="211971"/>
                    <a:pt x="213965" y="211620"/>
                  </a:cubicBezTo>
                  <a:close/>
                  <a:moveTo>
                    <a:pt x="156081" y="62576"/>
                  </a:moveTo>
                  <a:lnTo>
                    <a:pt x="156315" y="62576"/>
                  </a:lnTo>
                  <a:cubicBezTo>
                    <a:pt x="156315" y="71246"/>
                    <a:pt x="156315" y="80034"/>
                    <a:pt x="156315" y="88705"/>
                  </a:cubicBezTo>
                  <a:cubicBezTo>
                    <a:pt x="156315" y="93392"/>
                    <a:pt x="158190" y="97376"/>
                    <a:pt x="163346" y="98313"/>
                  </a:cubicBezTo>
                  <a:cubicBezTo>
                    <a:pt x="168736" y="99368"/>
                    <a:pt x="173540" y="97728"/>
                    <a:pt x="175298" y="92220"/>
                  </a:cubicBezTo>
                  <a:cubicBezTo>
                    <a:pt x="181859" y="71481"/>
                    <a:pt x="188069" y="50507"/>
                    <a:pt x="194279" y="29650"/>
                  </a:cubicBezTo>
                  <a:cubicBezTo>
                    <a:pt x="195685" y="25080"/>
                    <a:pt x="194045" y="22737"/>
                    <a:pt x="188890" y="22034"/>
                  </a:cubicBezTo>
                  <a:cubicBezTo>
                    <a:pt x="168736" y="19573"/>
                    <a:pt x="156198" y="30470"/>
                    <a:pt x="156198" y="50975"/>
                  </a:cubicBezTo>
                  <a:cubicBezTo>
                    <a:pt x="156198" y="54842"/>
                    <a:pt x="156198" y="58592"/>
                    <a:pt x="156198" y="62458"/>
                  </a:cubicBezTo>
                  <a:close/>
                  <a:moveTo>
                    <a:pt x="137685" y="75699"/>
                  </a:moveTo>
                  <a:cubicBezTo>
                    <a:pt x="137685" y="64919"/>
                    <a:pt x="137685" y="56248"/>
                    <a:pt x="137685" y="47577"/>
                  </a:cubicBezTo>
                  <a:cubicBezTo>
                    <a:pt x="137685" y="42539"/>
                    <a:pt x="136162" y="39493"/>
                    <a:pt x="129717" y="41250"/>
                  </a:cubicBezTo>
                  <a:cubicBezTo>
                    <a:pt x="104759" y="47929"/>
                    <a:pt x="99369" y="61052"/>
                    <a:pt x="114250" y="81675"/>
                  </a:cubicBezTo>
                  <a:cubicBezTo>
                    <a:pt x="120226" y="89994"/>
                    <a:pt x="125382" y="106398"/>
                    <a:pt x="134170" y="103352"/>
                  </a:cubicBezTo>
                  <a:cubicBezTo>
                    <a:pt x="143075" y="100305"/>
                    <a:pt x="136044" y="83784"/>
                    <a:pt x="137685" y="75582"/>
                  </a:cubicBezTo>
                  <a:close/>
                  <a:moveTo>
                    <a:pt x="42072" y="181975"/>
                  </a:moveTo>
                  <a:cubicBezTo>
                    <a:pt x="34924" y="156431"/>
                    <a:pt x="35862" y="134286"/>
                    <a:pt x="42189" y="109210"/>
                  </a:cubicBezTo>
                  <a:cubicBezTo>
                    <a:pt x="23910" y="118701"/>
                    <a:pt x="18168" y="130653"/>
                    <a:pt x="18286" y="145651"/>
                  </a:cubicBezTo>
                  <a:cubicBezTo>
                    <a:pt x="18286" y="160415"/>
                    <a:pt x="22738" y="173070"/>
                    <a:pt x="42072" y="181975"/>
                  </a:cubicBezTo>
                  <a:close/>
                  <a:moveTo>
                    <a:pt x="429094" y="145183"/>
                  </a:moveTo>
                  <a:cubicBezTo>
                    <a:pt x="429094" y="133700"/>
                    <a:pt x="425345" y="123857"/>
                    <a:pt x="416908" y="115889"/>
                  </a:cubicBezTo>
                  <a:cubicBezTo>
                    <a:pt x="414916" y="114015"/>
                    <a:pt x="412456" y="111788"/>
                    <a:pt x="409761" y="113663"/>
                  </a:cubicBezTo>
                  <a:cubicBezTo>
                    <a:pt x="408472" y="114600"/>
                    <a:pt x="407769" y="117530"/>
                    <a:pt x="408120" y="119287"/>
                  </a:cubicBezTo>
                  <a:cubicBezTo>
                    <a:pt x="411284" y="136629"/>
                    <a:pt x="411635" y="153971"/>
                    <a:pt x="408120" y="171312"/>
                  </a:cubicBezTo>
                  <a:cubicBezTo>
                    <a:pt x="407652" y="173890"/>
                    <a:pt x="407300" y="177171"/>
                    <a:pt x="410815" y="178108"/>
                  </a:cubicBezTo>
                  <a:cubicBezTo>
                    <a:pt x="413745" y="178928"/>
                    <a:pt x="415971" y="176936"/>
                    <a:pt x="417845" y="174945"/>
                  </a:cubicBezTo>
                  <a:cubicBezTo>
                    <a:pt x="425345" y="166508"/>
                    <a:pt x="429563" y="156666"/>
                    <a:pt x="429211" y="145183"/>
                  </a:cubicBezTo>
                  <a:close/>
                  <a:moveTo>
                    <a:pt x="319772" y="54373"/>
                  </a:moveTo>
                  <a:cubicBezTo>
                    <a:pt x="315085" y="54725"/>
                    <a:pt x="303719" y="53319"/>
                    <a:pt x="301259" y="60701"/>
                  </a:cubicBezTo>
                  <a:cubicBezTo>
                    <a:pt x="298798" y="68083"/>
                    <a:pt x="311218" y="69840"/>
                    <a:pt x="315905" y="75347"/>
                  </a:cubicBezTo>
                  <a:cubicBezTo>
                    <a:pt x="316257" y="75699"/>
                    <a:pt x="316725" y="75933"/>
                    <a:pt x="317194" y="76285"/>
                  </a:cubicBezTo>
                  <a:cubicBezTo>
                    <a:pt x="329966" y="86596"/>
                    <a:pt x="337465" y="71598"/>
                    <a:pt x="347776" y="69840"/>
                  </a:cubicBezTo>
                  <a:cubicBezTo>
                    <a:pt x="349885" y="69489"/>
                    <a:pt x="351994" y="67145"/>
                    <a:pt x="350471" y="65036"/>
                  </a:cubicBezTo>
                  <a:cubicBezTo>
                    <a:pt x="344964" y="57420"/>
                    <a:pt x="336879" y="54725"/>
                    <a:pt x="327974" y="54373"/>
                  </a:cubicBezTo>
                  <a:cubicBezTo>
                    <a:pt x="326334" y="54373"/>
                    <a:pt x="324693" y="54373"/>
                    <a:pt x="319772" y="54373"/>
                  </a:cubicBezTo>
                  <a:close/>
                </a:path>
              </a:pathLst>
            </a:custGeom>
            <a:grpFill/>
            <a:ln w="1169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9B802961-70F2-4380-B653-6B585A56CF0A}"/>
                </a:ext>
              </a:extLst>
            </p:cNvPr>
            <p:cNvSpPr/>
            <p:nvPr/>
          </p:nvSpPr>
          <p:spPr>
            <a:xfrm>
              <a:off x="4509308" y="5541342"/>
              <a:ext cx="452223" cy="366729"/>
            </a:xfrm>
            <a:custGeom>
              <a:gdLst>
                <a:gd name="connsiteX0" fmla="*/ 213612 w 452223"/>
                <a:gd name="connsiteY0" fmla="*/ 366730 h 366729"/>
                <a:gd name="connsiteX1" fmla="*/ 62927 w 452223"/>
                <a:gd name="connsiteY1" fmla="*/ 284240 h 366729"/>
                <a:gd name="connsiteX2" fmla="*/ 13363 w 452223"/>
                <a:gd name="connsiteY2" fmla="*/ 235730 h 366729"/>
                <a:gd name="connsiteX3" fmla="*/ 3052 w 452223"/>
                <a:gd name="connsiteY3" fmla="*/ 178901 h 366729"/>
                <a:gd name="connsiteX4" fmla="*/ 13011 w 452223"/>
                <a:gd name="connsiteY4" fmla="*/ 174566 h 366729"/>
                <a:gd name="connsiteX5" fmla="*/ 21448 w 452223"/>
                <a:gd name="connsiteY5" fmla="*/ 166715 h 366729"/>
                <a:gd name="connsiteX6" fmla="*/ 25901 w 452223"/>
                <a:gd name="connsiteY6" fmla="*/ 156755 h 366729"/>
                <a:gd name="connsiteX7" fmla="*/ 43125 w 452223"/>
                <a:gd name="connsiteY7" fmla="*/ 127111 h 366729"/>
                <a:gd name="connsiteX8" fmla="*/ 255794 w 452223"/>
                <a:gd name="connsiteY8" fmla="*/ 8766 h 366729"/>
                <a:gd name="connsiteX9" fmla="*/ 269620 w 452223"/>
                <a:gd name="connsiteY9" fmla="*/ 24701 h 366729"/>
                <a:gd name="connsiteX10" fmla="*/ 249935 w 452223"/>
                <a:gd name="connsiteY10" fmla="*/ 27279 h 366729"/>
                <a:gd name="connsiteX11" fmla="*/ 61170 w 452223"/>
                <a:gd name="connsiteY11" fmla="*/ 135430 h 366729"/>
                <a:gd name="connsiteX12" fmla="*/ 66208 w 452223"/>
                <a:gd name="connsiteY12" fmla="*/ 152420 h 366729"/>
                <a:gd name="connsiteX13" fmla="*/ 82378 w 452223"/>
                <a:gd name="connsiteY13" fmla="*/ 138828 h 366729"/>
                <a:gd name="connsiteX14" fmla="*/ 227907 w 452223"/>
                <a:gd name="connsiteY14" fmla="*/ 42863 h 366729"/>
                <a:gd name="connsiteX15" fmla="*/ 247240 w 452223"/>
                <a:gd name="connsiteY15" fmla="*/ 42629 h 366729"/>
                <a:gd name="connsiteX16" fmla="*/ 395113 w 452223"/>
                <a:gd name="connsiteY16" fmla="*/ 135664 h 366729"/>
                <a:gd name="connsiteX17" fmla="*/ 415266 w 452223"/>
                <a:gd name="connsiteY17" fmla="*/ 153006 h 366729"/>
                <a:gd name="connsiteX18" fmla="*/ 416907 w 452223"/>
                <a:gd name="connsiteY18" fmla="*/ 153006 h 366729"/>
                <a:gd name="connsiteX19" fmla="*/ 451356 w 452223"/>
                <a:gd name="connsiteY19" fmla="*/ 192376 h 366729"/>
                <a:gd name="connsiteX20" fmla="*/ 421477 w 452223"/>
                <a:gd name="connsiteY20" fmla="*/ 248971 h 366729"/>
                <a:gd name="connsiteX21" fmla="*/ 396870 w 452223"/>
                <a:gd name="connsiteY21" fmla="*/ 274397 h 366729"/>
                <a:gd name="connsiteX22" fmla="*/ 213729 w 452223"/>
                <a:gd name="connsiteY22" fmla="*/ 366612 h 366729"/>
                <a:gd name="connsiteX23" fmla="*/ 226384 w 452223"/>
                <a:gd name="connsiteY23" fmla="*/ 172925 h 366729"/>
                <a:gd name="connsiteX24" fmla="*/ 58006 w 452223"/>
                <a:gd name="connsiteY24" fmla="*/ 172808 h 366729"/>
                <a:gd name="connsiteX25" fmla="*/ 43008 w 452223"/>
                <a:gd name="connsiteY25" fmla="*/ 190501 h 366729"/>
                <a:gd name="connsiteX26" fmla="*/ 228375 w 452223"/>
                <a:gd name="connsiteY26" fmla="*/ 347865 h 366729"/>
                <a:gd name="connsiteX27" fmla="*/ 408470 w 452223"/>
                <a:gd name="connsiteY27" fmla="*/ 194368 h 366729"/>
                <a:gd name="connsiteX28" fmla="*/ 389840 w 452223"/>
                <a:gd name="connsiteY28" fmla="*/ 172925 h 366729"/>
                <a:gd name="connsiteX29" fmla="*/ 226384 w 452223"/>
                <a:gd name="connsiteY29" fmla="*/ 172925 h 366729"/>
                <a:gd name="connsiteX30" fmla="*/ 204121 w 452223"/>
                <a:gd name="connsiteY30" fmla="*/ 60556 h 366729"/>
                <a:gd name="connsiteX31" fmla="*/ 101477 w 452223"/>
                <a:gd name="connsiteY31" fmla="*/ 139062 h 366729"/>
                <a:gd name="connsiteX32" fmla="*/ 105461 w 452223"/>
                <a:gd name="connsiteY32" fmla="*/ 151600 h 366729"/>
                <a:gd name="connsiteX33" fmla="*/ 119405 w 452223"/>
                <a:gd name="connsiteY33" fmla="*/ 144101 h 366729"/>
                <a:gd name="connsiteX34" fmla="*/ 131942 w 452223"/>
                <a:gd name="connsiteY34" fmla="*/ 115862 h 366729"/>
                <a:gd name="connsiteX35" fmla="*/ 145534 w 452223"/>
                <a:gd name="connsiteY35" fmla="*/ 110706 h 366729"/>
                <a:gd name="connsiteX36" fmla="*/ 148346 w 452223"/>
                <a:gd name="connsiteY36" fmla="*/ 126173 h 366729"/>
                <a:gd name="connsiteX37" fmla="*/ 140964 w 452223"/>
                <a:gd name="connsiteY37" fmla="*/ 140703 h 366729"/>
                <a:gd name="connsiteX38" fmla="*/ 142371 w 452223"/>
                <a:gd name="connsiteY38" fmla="*/ 151834 h 366729"/>
                <a:gd name="connsiteX39" fmla="*/ 152916 w 452223"/>
                <a:gd name="connsiteY39" fmla="*/ 144569 h 366729"/>
                <a:gd name="connsiteX40" fmla="*/ 158775 w 452223"/>
                <a:gd name="connsiteY40" fmla="*/ 122541 h 366729"/>
                <a:gd name="connsiteX41" fmla="*/ 203886 w 452223"/>
                <a:gd name="connsiteY41" fmla="*/ 60791 h 366729"/>
                <a:gd name="connsiteX42" fmla="*/ 274424 w 452223"/>
                <a:gd name="connsiteY42" fmla="*/ 58799 h 366729"/>
                <a:gd name="connsiteX43" fmla="*/ 243608 w 452223"/>
                <a:gd name="connsiteY43" fmla="*/ 63720 h 366729"/>
                <a:gd name="connsiteX44" fmla="*/ 174007 w 452223"/>
                <a:gd name="connsiteY44" fmla="*/ 138008 h 366729"/>
                <a:gd name="connsiteX45" fmla="*/ 176819 w 452223"/>
                <a:gd name="connsiteY45" fmla="*/ 150545 h 366729"/>
                <a:gd name="connsiteX46" fmla="*/ 184084 w 452223"/>
                <a:gd name="connsiteY46" fmla="*/ 141640 h 366729"/>
                <a:gd name="connsiteX47" fmla="*/ 185373 w 452223"/>
                <a:gd name="connsiteY47" fmla="*/ 136953 h 366729"/>
                <a:gd name="connsiteX48" fmla="*/ 275596 w 452223"/>
                <a:gd name="connsiteY48" fmla="*/ 68641 h 366729"/>
                <a:gd name="connsiteX49" fmla="*/ 365585 w 452223"/>
                <a:gd name="connsiteY49" fmla="*/ 139062 h 366729"/>
                <a:gd name="connsiteX50" fmla="*/ 373787 w 452223"/>
                <a:gd name="connsiteY50" fmla="*/ 150311 h 366729"/>
                <a:gd name="connsiteX51" fmla="*/ 375779 w 452223"/>
                <a:gd name="connsiteY51" fmla="*/ 136016 h 366729"/>
                <a:gd name="connsiteX52" fmla="*/ 274542 w 452223"/>
                <a:gd name="connsiteY52" fmla="*/ 58916 h 366729"/>
                <a:gd name="connsiteX53" fmla="*/ 346837 w 452223"/>
                <a:gd name="connsiteY53" fmla="*/ 145273 h 366729"/>
                <a:gd name="connsiteX54" fmla="*/ 346603 w 452223"/>
                <a:gd name="connsiteY54" fmla="*/ 143632 h 366729"/>
                <a:gd name="connsiteX55" fmla="*/ 275713 w 452223"/>
                <a:gd name="connsiteY55" fmla="*/ 88444 h 366729"/>
                <a:gd name="connsiteX56" fmla="*/ 203300 w 452223"/>
                <a:gd name="connsiteY56" fmla="*/ 144101 h 366729"/>
                <a:gd name="connsiteX57" fmla="*/ 205995 w 452223"/>
                <a:gd name="connsiteY57" fmla="*/ 150780 h 366729"/>
                <a:gd name="connsiteX58" fmla="*/ 211971 w 452223"/>
                <a:gd name="connsiteY58" fmla="*/ 146444 h 366729"/>
                <a:gd name="connsiteX59" fmla="*/ 215604 w 452223"/>
                <a:gd name="connsiteY59" fmla="*/ 137305 h 366729"/>
                <a:gd name="connsiteX60" fmla="*/ 274307 w 452223"/>
                <a:gd name="connsiteY60" fmla="*/ 97583 h 366729"/>
                <a:gd name="connsiteX61" fmla="*/ 335120 w 452223"/>
                <a:gd name="connsiteY61" fmla="*/ 137070 h 366729"/>
                <a:gd name="connsiteX62" fmla="*/ 339455 w 452223"/>
                <a:gd name="connsiteY62" fmla="*/ 147616 h 366729"/>
                <a:gd name="connsiteX63" fmla="*/ 344494 w 452223"/>
                <a:gd name="connsiteY63" fmla="*/ 150545 h 366729"/>
                <a:gd name="connsiteX64" fmla="*/ 346955 w 452223"/>
                <a:gd name="connsiteY64" fmla="*/ 145155 h 366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2222" h="366729">
                  <a:moveTo>
                    <a:pt x="213612" y="366730"/>
                  </a:moveTo>
                  <a:cubicBezTo>
                    <a:pt x="159595" y="364972"/>
                    <a:pt x="103117" y="339663"/>
                    <a:pt x="62927" y="284240"/>
                  </a:cubicBezTo>
                  <a:cubicBezTo>
                    <a:pt x="48866" y="264789"/>
                    <a:pt x="33165" y="248736"/>
                    <a:pt x="13363" y="235730"/>
                  </a:cubicBezTo>
                  <a:cubicBezTo>
                    <a:pt x="2114" y="228348"/>
                    <a:pt x="-4096" y="189681"/>
                    <a:pt x="3052" y="178901"/>
                  </a:cubicBezTo>
                  <a:cubicBezTo>
                    <a:pt x="5512" y="175152"/>
                    <a:pt x="9145" y="174566"/>
                    <a:pt x="13011" y="174566"/>
                  </a:cubicBezTo>
                  <a:cubicBezTo>
                    <a:pt x="18401" y="174566"/>
                    <a:pt x="20862" y="171754"/>
                    <a:pt x="21448" y="166715"/>
                  </a:cubicBezTo>
                  <a:cubicBezTo>
                    <a:pt x="21799" y="162848"/>
                    <a:pt x="22268" y="157693"/>
                    <a:pt x="25901" y="156755"/>
                  </a:cubicBezTo>
                  <a:cubicBezTo>
                    <a:pt x="41953" y="152537"/>
                    <a:pt x="40547" y="138711"/>
                    <a:pt x="43125" y="127111"/>
                  </a:cubicBezTo>
                  <a:cubicBezTo>
                    <a:pt x="64802" y="31966"/>
                    <a:pt x="162173" y="-22285"/>
                    <a:pt x="255794" y="8766"/>
                  </a:cubicBezTo>
                  <a:cubicBezTo>
                    <a:pt x="263527" y="11344"/>
                    <a:pt x="273604" y="13687"/>
                    <a:pt x="269620" y="24701"/>
                  </a:cubicBezTo>
                  <a:cubicBezTo>
                    <a:pt x="265754" y="35130"/>
                    <a:pt x="256731" y="29740"/>
                    <a:pt x="249935" y="27279"/>
                  </a:cubicBezTo>
                  <a:cubicBezTo>
                    <a:pt x="165219" y="-3420"/>
                    <a:pt x="76051" y="53760"/>
                    <a:pt x="61170" y="135430"/>
                  </a:cubicBezTo>
                  <a:cubicBezTo>
                    <a:pt x="60115" y="141406"/>
                    <a:pt x="54373" y="150077"/>
                    <a:pt x="66208" y="152420"/>
                  </a:cubicBezTo>
                  <a:cubicBezTo>
                    <a:pt x="76871" y="154412"/>
                    <a:pt x="80151" y="147968"/>
                    <a:pt x="82378" y="138828"/>
                  </a:cubicBezTo>
                  <a:cubicBezTo>
                    <a:pt x="99485" y="68055"/>
                    <a:pt x="156197" y="30677"/>
                    <a:pt x="227907" y="42863"/>
                  </a:cubicBezTo>
                  <a:cubicBezTo>
                    <a:pt x="234469" y="44035"/>
                    <a:pt x="240679" y="44035"/>
                    <a:pt x="247240" y="42629"/>
                  </a:cubicBezTo>
                  <a:cubicBezTo>
                    <a:pt x="315786" y="28217"/>
                    <a:pt x="379060" y="67821"/>
                    <a:pt x="395113" y="135664"/>
                  </a:cubicBezTo>
                  <a:cubicBezTo>
                    <a:pt x="397925" y="147616"/>
                    <a:pt x="402026" y="154764"/>
                    <a:pt x="415266" y="153006"/>
                  </a:cubicBezTo>
                  <a:cubicBezTo>
                    <a:pt x="415852" y="153006"/>
                    <a:pt x="416321" y="153006"/>
                    <a:pt x="416907" y="153006"/>
                  </a:cubicBezTo>
                  <a:cubicBezTo>
                    <a:pt x="425695" y="154295"/>
                    <a:pt x="450067" y="183588"/>
                    <a:pt x="451356" y="192376"/>
                  </a:cubicBezTo>
                  <a:cubicBezTo>
                    <a:pt x="455222" y="218740"/>
                    <a:pt x="446317" y="237722"/>
                    <a:pt x="421477" y="248971"/>
                  </a:cubicBezTo>
                  <a:cubicBezTo>
                    <a:pt x="410228" y="254126"/>
                    <a:pt x="403549" y="264320"/>
                    <a:pt x="396870" y="274397"/>
                  </a:cubicBezTo>
                  <a:cubicBezTo>
                    <a:pt x="357852" y="333101"/>
                    <a:pt x="296336" y="366378"/>
                    <a:pt x="213729" y="366612"/>
                  </a:cubicBezTo>
                  <a:close/>
                  <a:moveTo>
                    <a:pt x="226384" y="172925"/>
                  </a:moveTo>
                  <a:cubicBezTo>
                    <a:pt x="170258" y="172925"/>
                    <a:pt x="114132" y="173160"/>
                    <a:pt x="58006" y="172808"/>
                  </a:cubicBezTo>
                  <a:cubicBezTo>
                    <a:pt x="44765" y="172808"/>
                    <a:pt x="40899" y="177378"/>
                    <a:pt x="43008" y="190501"/>
                  </a:cubicBezTo>
                  <a:cubicBezTo>
                    <a:pt x="57772" y="281662"/>
                    <a:pt x="134637" y="347162"/>
                    <a:pt x="228375" y="347865"/>
                  </a:cubicBezTo>
                  <a:cubicBezTo>
                    <a:pt x="314615" y="348568"/>
                    <a:pt x="392652" y="282013"/>
                    <a:pt x="408470" y="194368"/>
                  </a:cubicBezTo>
                  <a:cubicBezTo>
                    <a:pt x="411986" y="175034"/>
                    <a:pt x="410228" y="172925"/>
                    <a:pt x="389840" y="172925"/>
                  </a:cubicBezTo>
                  <a:cubicBezTo>
                    <a:pt x="335354" y="172925"/>
                    <a:pt x="280869" y="172925"/>
                    <a:pt x="226384" y="172925"/>
                  </a:cubicBezTo>
                  <a:close/>
                  <a:moveTo>
                    <a:pt x="204121" y="60556"/>
                  </a:moveTo>
                  <a:cubicBezTo>
                    <a:pt x="157017" y="57158"/>
                    <a:pt x="108508" y="95122"/>
                    <a:pt x="101477" y="139062"/>
                  </a:cubicBezTo>
                  <a:cubicBezTo>
                    <a:pt x="100774" y="143866"/>
                    <a:pt x="99251" y="149491"/>
                    <a:pt x="105461" y="151600"/>
                  </a:cubicBezTo>
                  <a:cubicBezTo>
                    <a:pt x="112257" y="153826"/>
                    <a:pt x="117061" y="150897"/>
                    <a:pt x="119405" y="144101"/>
                  </a:cubicBezTo>
                  <a:cubicBezTo>
                    <a:pt x="122803" y="134375"/>
                    <a:pt x="125732" y="124416"/>
                    <a:pt x="131942" y="115862"/>
                  </a:cubicBezTo>
                  <a:cubicBezTo>
                    <a:pt x="135457" y="111058"/>
                    <a:pt x="139324" y="107308"/>
                    <a:pt x="145534" y="110706"/>
                  </a:cubicBezTo>
                  <a:cubicBezTo>
                    <a:pt x="152447" y="114456"/>
                    <a:pt x="151510" y="120197"/>
                    <a:pt x="148346" y="126173"/>
                  </a:cubicBezTo>
                  <a:cubicBezTo>
                    <a:pt x="145768" y="130977"/>
                    <a:pt x="142839" y="135664"/>
                    <a:pt x="140964" y="140703"/>
                  </a:cubicBezTo>
                  <a:cubicBezTo>
                    <a:pt x="139558" y="144335"/>
                    <a:pt x="136160" y="149608"/>
                    <a:pt x="142371" y="151834"/>
                  </a:cubicBezTo>
                  <a:cubicBezTo>
                    <a:pt x="148229" y="153943"/>
                    <a:pt x="151393" y="149842"/>
                    <a:pt x="152916" y="144569"/>
                  </a:cubicBezTo>
                  <a:cubicBezTo>
                    <a:pt x="154908" y="137188"/>
                    <a:pt x="156431" y="129689"/>
                    <a:pt x="158775" y="122541"/>
                  </a:cubicBezTo>
                  <a:cubicBezTo>
                    <a:pt x="166977" y="97700"/>
                    <a:pt x="183498" y="78484"/>
                    <a:pt x="203886" y="60791"/>
                  </a:cubicBezTo>
                  <a:close/>
                  <a:moveTo>
                    <a:pt x="274424" y="58799"/>
                  </a:moveTo>
                  <a:cubicBezTo>
                    <a:pt x="264699" y="58213"/>
                    <a:pt x="253919" y="60205"/>
                    <a:pt x="243608" y="63720"/>
                  </a:cubicBezTo>
                  <a:cubicBezTo>
                    <a:pt x="207401" y="76140"/>
                    <a:pt x="184436" y="101333"/>
                    <a:pt x="174007" y="138008"/>
                  </a:cubicBezTo>
                  <a:cubicBezTo>
                    <a:pt x="172718" y="142460"/>
                    <a:pt x="170375" y="148905"/>
                    <a:pt x="176819" y="150545"/>
                  </a:cubicBezTo>
                  <a:cubicBezTo>
                    <a:pt x="182209" y="151951"/>
                    <a:pt x="182795" y="145624"/>
                    <a:pt x="184084" y="141640"/>
                  </a:cubicBezTo>
                  <a:cubicBezTo>
                    <a:pt x="184553" y="140117"/>
                    <a:pt x="184904" y="138476"/>
                    <a:pt x="185373" y="136953"/>
                  </a:cubicBezTo>
                  <a:cubicBezTo>
                    <a:pt x="197559" y="96997"/>
                    <a:pt x="235640" y="68173"/>
                    <a:pt x="275596" y="68641"/>
                  </a:cubicBezTo>
                  <a:cubicBezTo>
                    <a:pt x="317427" y="69110"/>
                    <a:pt x="353868" y="97817"/>
                    <a:pt x="365585" y="139062"/>
                  </a:cubicBezTo>
                  <a:cubicBezTo>
                    <a:pt x="366991" y="143866"/>
                    <a:pt x="366405" y="152303"/>
                    <a:pt x="373787" y="150311"/>
                  </a:cubicBezTo>
                  <a:cubicBezTo>
                    <a:pt x="380583" y="148436"/>
                    <a:pt x="376951" y="140937"/>
                    <a:pt x="375779" y="136016"/>
                  </a:cubicBezTo>
                  <a:cubicBezTo>
                    <a:pt x="365116" y="92076"/>
                    <a:pt x="322114" y="59033"/>
                    <a:pt x="274542" y="58916"/>
                  </a:cubicBezTo>
                  <a:close/>
                  <a:moveTo>
                    <a:pt x="346837" y="145273"/>
                  </a:moveTo>
                  <a:cubicBezTo>
                    <a:pt x="346837" y="145273"/>
                    <a:pt x="346603" y="144218"/>
                    <a:pt x="346603" y="143632"/>
                  </a:cubicBezTo>
                  <a:cubicBezTo>
                    <a:pt x="343791" y="116448"/>
                    <a:pt x="307702" y="88444"/>
                    <a:pt x="275713" y="88444"/>
                  </a:cubicBezTo>
                  <a:cubicBezTo>
                    <a:pt x="242202" y="88444"/>
                    <a:pt x="205761" y="116565"/>
                    <a:pt x="203300" y="144101"/>
                  </a:cubicBezTo>
                  <a:cubicBezTo>
                    <a:pt x="203066" y="146796"/>
                    <a:pt x="202363" y="149959"/>
                    <a:pt x="205995" y="150780"/>
                  </a:cubicBezTo>
                  <a:cubicBezTo>
                    <a:pt x="209276" y="151483"/>
                    <a:pt x="210800" y="149022"/>
                    <a:pt x="211971" y="146444"/>
                  </a:cubicBezTo>
                  <a:cubicBezTo>
                    <a:pt x="213260" y="143515"/>
                    <a:pt x="214315" y="140351"/>
                    <a:pt x="215604" y="137305"/>
                  </a:cubicBezTo>
                  <a:cubicBezTo>
                    <a:pt x="226852" y="111878"/>
                    <a:pt x="246772" y="97817"/>
                    <a:pt x="274307" y="97583"/>
                  </a:cubicBezTo>
                  <a:cubicBezTo>
                    <a:pt x="302546" y="97232"/>
                    <a:pt x="322817" y="111644"/>
                    <a:pt x="335120" y="137070"/>
                  </a:cubicBezTo>
                  <a:cubicBezTo>
                    <a:pt x="336761" y="140468"/>
                    <a:pt x="337932" y="144218"/>
                    <a:pt x="339455" y="147616"/>
                  </a:cubicBezTo>
                  <a:cubicBezTo>
                    <a:pt x="340393" y="149725"/>
                    <a:pt x="342033" y="151366"/>
                    <a:pt x="344494" y="150545"/>
                  </a:cubicBezTo>
                  <a:cubicBezTo>
                    <a:pt x="346837" y="149725"/>
                    <a:pt x="347189" y="147499"/>
                    <a:pt x="346955" y="145155"/>
                  </a:cubicBezTo>
                  <a:close/>
                </a:path>
              </a:pathLst>
            </a:custGeom>
            <a:grpFill/>
            <a:ln w="11699"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02A782A8-2098-41B2-AF36-86E070C0D00F}"/>
                </a:ext>
              </a:extLst>
            </p:cNvPr>
            <p:cNvSpPr/>
            <p:nvPr/>
          </p:nvSpPr>
          <p:spPr>
            <a:xfrm>
              <a:off x="5812052" y="5549936"/>
              <a:ext cx="443408" cy="348410"/>
            </a:xfrm>
            <a:custGeom>
              <a:gdLst>
                <a:gd name="connsiteX0" fmla="*/ 220980 w 443408"/>
                <a:gd name="connsiteY0" fmla="*/ 348411 h 348410"/>
                <a:gd name="connsiteX1" fmla="*/ 122906 w 443408"/>
                <a:gd name="connsiteY1" fmla="*/ 348411 h 348410"/>
                <a:gd name="connsiteX2" fmla="*/ 97362 w 443408"/>
                <a:gd name="connsiteY2" fmla="*/ 339974 h 348410"/>
                <a:gd name="connsiteX3" fmla="*/ 226 w 443408"/>
                <a:gd name="connsiteY3" fmla="*/ 145584 h 348410"/>
                <a:gd name="connsiteX4" fmla="*/ 14286 w 443408"/>
                <a:gd name="connsiteY4" fmla="*/ 120626 h 348410"/>
                <a:gd name="connsiteX5" fmla="*/ 19911 w 443408"/>
                <a:gd name="connsiteY5" fmla="*/ 113362 h 348410"/>
                <a:gd name="connsiteX6" fmla="*/ 20848 w 443408"/>
                <a:gd name="connsiteY6" fmla="*/ 106917 h 348410"/>
                <a:gd name="connsiteX7" fmla="*/ 51196 w 443408"/>
                <a:gd name="connsiteY7" fmla="*/ 28060 h 348410"/>
                <a:gd name="connsiteX8" fmla="*/ 131108 w 443408"/>
                <a:gd name="connsiteY8" fmla="*/ 14467 h 348410"/>
                <a:gd name="connsiteX9" fmla="*/ 158409 w 443408"/>
                <a:gd name="connsiteY9" fmla="*/ 23607 h 348410"/>
                <a:gd name="connsiteX10" fmla="*/ 220276 w 443408"/>
                <a:gd name="connsiteY10" fmla="*/ 38488 h 348410"/>
                <a:gd name="connsiteX11" fmla="*/ 243477 w 443408"/>
                <a:gd name="connsiteY11" fmla="*/ 39191 h 348410"/>
                <a:gd name="connsiteX12" fmla="*/ 406113 w 443408"/>
                <a:gd name="connsiteY12" fmla="*/ 102230 h 348410"/>
                <a:gd name="connsiteX13" fmla="*/ 428493 w 443408"/>
                <a:gd name="connsiteY13" fmla="*/ 121798 h 348410"/>
                <a:gd name="connsiteX14" fmla="*/ 443374 w 443408"/>
                <a:gd name="connsiteY14" fmla="*/ 138554 h 348410"/>
                <a:gd name="connsiteX15" fmla="*/ 342136 w 443408"/>
                <a:gd name="connsiteY15" fmla="*/ 342669 h 348410"/>
                <a:gd name="connsiteX16" fmla="*/ 320577 w 443408"/>
                <a:gd name="connsiteY16" fmla="*/ 348411 h 348410"/>
                <a:gd name="connsiteX17" fmla="*/ 220862 w 443408"/>
                <a:gd name="connsiteY17" fmla="*/ 348411 h 348410"/>
                <a:gd name="connsiteX18" fmla="*/ 222386 w 443408"/>
                <a:gd name="connsiteY18" fmla="*/ 330132 h 348410"/>
                <a:gd name="connsiteX19" fmla="*/ 314015 w 443408"/>
                <a:gd name="connsiteY19" fmla="*/ 330132 h 348410"/>
                <a:gd name="connsiteX20" fmla="*/ 336278 w 443408"/>
                <a:gd name="connsiteY20" fmla="*/ 322164 h 348410"/>
                <a:gd name="connsiteX21" fmla="*/ 419353 w 443408"/>
                <a:gd name="connsiteY21" fmla="*/ 181322 h 348410"/>
                <a:gd name="connsiteX22" fmla="*/ 386662 w 443408"/>
                <a:gd name="connsiteY22" fmla="*/ 141483 h 348410"/>
                <a:gd name="connsiteX23" fmla="*/ 342136 w 443408"/>
                <a:gd name="connsiteY23" fmla="*/ 184837 h 348410"/>
                <a:gd name="connsiteX24" fmla="*/ 309562 w 443408"/>
                <a:gd name="connsiteY24" fmla="*/ 219989 h 348410"/>
                <a:gd name="connsiteX25" fmla="*/ 293275 w 443408"/>
                <a:gd name="connsiteY25" fmla="*/ 228425 h 348410"/>
                <a:gd name="connsiteX26" fmla="*/ 255897 w 443408"/>
                <a:gd name="connsiteY26" fmla="*/ 243658 h 348410"/>
                <a:gd name="connsiteX27" fmla="*/ 233283 w 443408"/>
                <a:gd name="connsiteY27" fmla="*/ 209678 h 348410"/>
                <a:gd name="connsiteX28" fmla="*/ 233166 w 443408"/>
                <a:gd name="connsiteY28" fmla="*/ 155661 h 348410"/>
                <a:gd name="connsiteX29" fmla="*/ 221448 w 443408"/>
                <a:gd name="connsiteY29" fmla="*/ 141717 h 348410"/>
                <a:gd name="connsiteX30" fmla="*/ 30105 w 443408"/>
                <a:gd name="connsiteY30" fmla="*/ 141717 h 348410"/>
                <a:gd name="connsiteX31" fmla="*/ 19325 w 443408"/>
                <a:gd name="connsiteY31" fmla="*/ 153903 h 348410"/>
                <a:gd name="connsiteX32" fmla="*/ 105330 w 443408"/>
                <a:gd name="connsiteY32" fmla="*/ 321344 h 348410"/>
                <a:gd name="connsiteX33" fmla="*/ 130756 w 443408"/>
                <a:gd name="connsiteY33" fmla="*/ 330249 h 348410"/>
                <a:gd name="connsiteX34" fmla="*/ 222386 w 443408"/>
                <a:gd name="connsiteY34" fmla="*/ 330132 h 348410"/>
                <a:gd name="connsiteX35" fmla="*/ 253085 w 443408"/>
                <a:gd name="connsiteY35" fmla="*/ 152497 h 348410"/>
                <a:gd name="connsiteX36" fmla="*/ 253202 w 443408"/>
                <a:gd name="connsiteY36" fmla="*/ 152497 h 348410"/>
                <a:gd name="connsiteX37" fmla="*/ 253202 w 443408"/>
                <a:gd name="connsiteY37" fmla="*/ 208037 h 348410"/>
                <a:gd name="connsiteX38" fmla="*/ 266325 w 443408"/>
                <a:gd name="connsiteY38" fmla="*/ 225027 h 348410"/>
                <a:gd name="connsiteX39" fmla="*/ 278277 w 443408"/>
                <a:gd name="connsiteY39" fmla="*/ 208623 h 348410"/>
                <a:gd name="connsiteX40" fmla="*/ 278394 w 443408"/>
                <a:gd name="connsiteY40" fmla="*/ 193859 h 348410"/>
                <a:gd name="connsiteX41" fmla="*/ 278394 w 443408"/>
                <a:gd name="connsiteY41" fmla="*/ 115353 h 348410"/>
                <a:gd name="connsiteX42" fmla="*/ 287182 w 443408"/>
                <a:gd name="connsiteY42" fmla="*/ 98949 h 348410"/>
                <a:gd name="connsiteX43" fmla="*/ 296556 w 443408"/>
                <a:gd name="connsiteY43" fmla="*/ 116056 h 348410"/>
                <a:gd name="connsiteX44" fmla="*/ 296556 w 443408"/>
                <a:gd name="connsiteY44" fmla="*/ 163512 h 348410"/>
                <a:gd name="connsiteX45" fmla="*/ 297845 w 443408"/>
                <a:gd name="connsiteY45" fmla="*/ 187884 h 348410"/>
                <a:gd name="connsiteX46" fmla="*/ 309680 w 443408"/>
                <a:gd name="connsiteY46" fmla="*/ 199249 h 348410"/>
                <a:gd name="connsiteX47" fmla="*/ 321748 w 443408"/>
                <a:gd name="connsiteY47" fmla="*/ 188352 h 348410"/>
                <a:gd name="connsiteX48" fmla="*/ 323623 w 443408"/>
                <a:gd name="connsiteY48" fmla="*/ 168902 h 348410"/>
                <a:gd name="connsiteX49" fmla="*/ 323623 w 443408"/>
                <a:gd name="connsiteY49" fmla="*/ 101879 h 348410"/>
                <a:gd name="connsiteX50" fmla="*/ 340262 w 443408"/>
                <a:gd name="connsiteY50" fmla="*/ 82311 h 348410"/>
                <a:gd name="connsiteX51" fmla="*/ 361001 w 443408"/>
                <a:gd name="connsiteY51" fmla="*/ 77975 h 348410"/>
                <a:gd name="connsiteX52" fmla="*/ 364048 w 443408"/>
                <a:gd name="connsiteY52" fmla="*/ 67430 h 348410"/>
                <a:gd name="connsiteX53" fmla="*/ 239024 w 443408"/>
                <a:gd name="connsiteY53" fmla="*/ 67781 h 348410"/>
                <a:gd name="connsiteX54" fmla="*/ 240313 w 443408"/>
                <a:gd name="connsiteY54" fmla="*/ 77858 h 348410"/>
                <a:gd name="connsiteX55" fmla="*/ 252851 w 443408"/>
                <a:gd name="connsiteY55" fmla="*/ 103285 h 348410"/>
                <a:gd name="connsiteX56" fmla="*/ 252851 w 443408"/>
                <a:gd name="connsiteY56" fmla="*/ 152380 h 348410"/>
                <a:gd name="connsiteX57" fmla="*/ 146692 w 443408"/>
                <a:gd name="connsiteY57" fmla="*/ 121681 h 348410"/>
                <a:gd name="connsiteX58" fmla="*/ 146692 w 443408"/>
                <a:gd name="connsiteY58" fmla="*/ 121681 h 348410"/>
                <a:gd name="connsiteX59" fmla="*/ 177625 w 443408"/>
                <a:gd name="connsiteY59" fmla="*/ 121681 h 348410"/>
                <a:gd name="connsiteX60" fmla="*/ 194850 w 443408"/>
                <a:gd name="connsiteY60" fmla="*/ 109026 h 348410"/>
                <a:gd name="connsiteX61" fmla="*/ 211137 w 443408"/>
                <a:gd name="connsiteY61" fmla="*/ 70242 h 348410"/>
                <a:gd name="connsiteX62" fmla="*/ 205630 w 443408"/>
                <a:gd name="connsiteY62" fmla="*/ 51846 h 348410"/>
                <a:gd name="connsiteX63" fmla="*/ 100174 w 443408"/>
                <a:gd name="connsiteY63" fmla="*/ 105159 h 348410"/>
                <a:gd name="connsiteX64" fmla="*/ 115641 w 443408"/>
                <a:gd name="connsiteY64" fmla="*/ 121798 h 348410"/>
                <a:gd name="connsiteX65" fmla="*/ 146575 w 443408"/>
                <a:gd name="connsiteY65" fmla="*/ 121798 h 348410"/>
                <a:gd name="connsiteX66" fmla="*/ 59281 w 443408"/>
                <a:gd name="connsiteY66" fmla="*/ 121329 h 348410"/>
                <a:gd name="connsiteX67" fmla="*/ 82247 w 443408"/>
                <a:gd name="connsiteY67" fmla="*/ 100472 h 348410"/>
                <a:gd name="connsiteX68" fmla="*/ 82950 w 443408"/>
                <a:gd name="connsiteY68" fmla="*/ 94028 h 348410"/>
                <a:gd name="connsiteX69" fmla="*/ 83887 w 443408"/>
                <a:gd name="connsiteY69" fmla="*/ 74812 h 348410"/>
                <a:gd name="connsiteX70" fmla="*/ 61038 w 443408"/>
                <a:gd name="connsiteY70" fmla="*/ 79264 h 348410"/>
                <a:gd name="connsiteX71" fmla="*/ 45220 w 443408"/>
                <a:gd name="connsiteY71" fmla="*/ 95200 h 348410"/>
                <a:gd name="connsiteX72" fmla="*/ 40416 w 443408"/>
                <a:gd name="connsiteY72" fmla="*/ 116525 h 348410"/>
                <a:gd name="connsiteX73" fmla="*/ 59164 w 443408"/>
                <a:gd name="connsiteY73" fmla="*/ 121212 h 348410"/>
                <a:gd name="connsiteX74" fmla="*/ 85410 w 443408"/>
                <a:gd name="connsiteY74" fmla="*/ 53955 h 348410"/>
                <a:gd name="connsiteX75" fmla="*/ 90214 w 443408"/>
                <a:gd name="connsiteY75" fmla="*/ 54658 h 348410"/>
                <a:gd name="connsiteX76" fmla="*/ 119742 w 443408"/>
                <a:gd name="connsiteY76" fmla="*/ 37433 h 348410"/>
                <a:gd name="connsiteX77" fmla="*/ 118805 w 443408"/>
                <a:gd name="connsiteY77" fmla="*/ 29231 h 348410"/>
                <a:gd name="connsiteX78" fmla="*/ 90097 w 443408"/>
                <a:gd name="connsiteY78" fmla="*/ 21146 h 348410"/>
                <a:gd name="connsiteX79" fmla="*/ 70646 w 443408"/>
                <a:gd name="connsiteY79" fmla="*/ 31926 h 348410"/>
                <a:gd name="connsiteX80" fmla="*/ 64202 w 443408"/>
                <a:gd name="connsiteY80" fmla="*/ 52549 h 348410"/>
                <a:gd name="connsiteX81" fmla="*/ 80489 w 443408"/>
                <a:gd name="connsiteY81" fmla="*/ 54072 h 348410"/>
                <a:gd name="connsiteX82" fmla="*/ 85410 w 443408"/>
                <a:gd name="connsiteY82" fmla="*/ 54072 h 348410"/>
                <a:gd name="connsiteX83" fmla="*/ 367446 w 443408"/>
                <a:gd name="connsiteY83" fmla="*/ 121564 h 348410"/>
                <a:gd name="connsiteX84" fmla="*/ 388537 w 443408"/>
                <a:gd name="connsiteY84" fmla="*/ 116056 h 348410"/>
                <a:gd name="connsiteX85" fmla="*/ 384787 w 443408"/>
                <a:gd name="connsiteY85" fmla="*/ 99184 h 348410"/>
                <a:gd name="connsiteX86" fmla="*/ 359595 w 443408"/>
                <a:gd name="connsiteY86" fmla="*/ 98949 h 348410"/>
                <a:gd name="connsiteX87" fmla="*/ 342839 w 443408"/>
                <a:gd name="connsiteY87" fmla="*/ 112073 h 348410"/>
                <a:gd name="connsiteX88" fmla="*/ 361704 w 443408"/>
                <a:gd name="connsiteY88" fmla="*/ 121446 h 348410"/>
                <a:gd name="connsiteX89" fmla="*/ 367680 w 443408"/>
                <a:gd name="connsiteY89" fmla="*/ 121446 h 348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408" h="348410">
                  <a:moveTo>
                    <a:pt x="220980" y="348411"/>
                  </a:moveTo>
                  <a:cubicBezTo>
                    <a:pt x="188288" y="348411"/>
                    <a:pt x="155597" y="348176"/>
                    <a:pt x="122906" y="348411"/>
                  </a:cubicBezTo>
                  <a:cubicBezTo>
                    <a:pt x="113180" y="348411"/>
                    <a:pt x="104744" y="346301"/>
                    <a:pt x="97362" y="339974"/>
                  </a:cubicBezTo>
                  <a:cubicBezTo>
                    <a:pt x="37721" y="288770"/>
                    <a:pt x="4444" y="224442"/>
                    <a:pt x="226" y="145584"/>
                  </a:cubicBezTo>
                  <a:cubicBezTo>
                    <a:pt x="-360" y="134335"/>
                    <a:pt x="-946" y="123204"/>
                    <a:pt x="14286" y="120626"/>
                  </a:cubicBezTo>
                  <a:cubicBezTo>
                    <a:pt x="17802" y="120040"/>
                    <a:pt x="19442" y="116877"/>
                    <a:pt x="19911" y="113362"/>
                  </a:cubicBezTo>
                  <a:cubicBezTo>
                    <a:pt x="20262" y="111252"/>
                    <a:pt x="20145" y="108909"/>
                    <a:pt x="20848" y="106917"/>
                  </a:cubicBezTo>
                  <a:cubicBezTo>
                    <a:pt x="30573" y="80436"/>
                    <a:pt x="41470" y="54541"/>
                    <a:pt x="51196" y="28060"/>
                  </a:cubicBezTo>
                  <a:cubicBezTo>
                    <a:pt x="62796" y="-3577"/>
                    <a:pt x="105916" y="-8967"/>
                    <a:pt x="131108" y="14467"/>
                  </a:cubicBezTo>
                  <a:cubicBezTo>
                    <a:pt x="139427" y="22201"/>
                    <a:pt x="146809" y="25247"/>
                    <a:pt x="158409" y="23607"/>
                  </a:cubicBezTo>
                  <a:cubicBezTo>
                    <a:pt x="180555" y="20443"/>
                    <a:pt x="201998" y="24310"/>
                    <a:pt x="220276" y="38488"/>
                  </a:cubicBezTo>
                  <a:cubicBezTo>
                    <a:pt x="228127" y="44581"/>
                    <a:pt x="234337" y="44932"/>
                    <a:pt x="243477" y="39191"/>
                  </a:cubicBezTo>
                  <a:cubicBezTo>
                    <a:pt x="304992" y="290"/>
                    <a:pt x="386545" y="32043"/>
                    <a:pt x="406113" y="102230"/>
                  </a:cubicBezTo>
                  <a:cubicBezTo>
                    <a:pt x="409628" y="114650"/>
                    <a:pt x="413377" y="123204"/>
                    <a:pt x="428493" y="121798"/>
                  </a:cubicBezTo>
                  <a:cubicBezTo>
                    <a:pt x="439624" y="120743"/>
                    <a:pt x="443842" y="128125"/>
                    <a:pt x="443374" y="138554"/>
                  </a:cubicBezTo>
                  <a:cubicBezTo>
                    <a:pt x="439741" y="221512"/>
                    <a:pt x="406582" y="289824"/>
                    <a:pt x="342136" y="342669"/>
                  </a:cubicBezTo>
                  <a:cubicBezTo>
                    <a:pt x="335692" y="347942"/>
                    <a:pt x="328310" y="348411"/>
                    <a:pt x="320577" y="348411"/>
                  </a:cubicBezTo>
                  <a:cubicBezTo>
                    <a:pt x="287299" y="348411"/>
                    <a:pt x="254139" y="348411"/>
                    <a:pt x="220862" y="348411"/>
                  </a:cubicBezTo>
                  <a:close/>
                  <a:moveTo>
                    <a:pt x="222386" y="330132"/>
                  </a:moveTo>
                  <a:cubicBezTo>
                    <a:pt x="252968" y="330132"/>
                    <a:pt x="283433" y="330014"/>
                    <a:pt x="314015" y="330132"/>
                  </a:cubicBezTo>
                  <a:cubicBezTo>
                    <a:pt x="322686" y="330132"/>
                    <a:pt x="329482" y="327788"/>
                    <a:pt x="336278" y="322164"/>
                  </a:cubicBezTo>
                  <a:cubicBezTo>
                    <a:pt x="380452" y="284786"/>
                    <a:pt x="407753" y="237682"/>
                    <a:pt x="419353" y="181322"/>
                  </a:cubicBezTo>
                  <a:cubicBezTo>
                    <a:pt x="427673" y="141600"/>
                    <a:pt x="427438" y="141483"/>
                    <a:pt x="386662" y="141483"/>
                  </a:cubicBezTo>
                  <a:cubicBezTo>
                    <a:pt x="357919" y="141483"/>
                    <a:pt x="343074" y="155934"/>
                    <a:pt x="342136" y="184837"/>
                  </a:cubicBezTo>
                  <a:cubicBezTo>
                    <a:pt x="341433" y="206748"/>
                    <a:pt x="331122" y="218231"/>
                    <a:pt x="309562" y="219989"/>
                  </a:cubicBezTo>
                  <a:cubicBezTo>
                    <a:pt x="302532" y="220575"/>
                    <a:pt x="297259" y="221629"/>
                    <a:pt x="293275" y="228425"/>
                  </a:cubicBezTo>
                  <a:cubicBezTo>
                    <a:pt x="284839" y="242838"/>
                    <a:pt x="272418" y="248579"/>
                    <a:pt x="255897" y="243658"/>
                  </a:cubicBezTo>
                  <a:cubicBezTo>
                    <a:pt x="239024" y="238619"/>
                    <a:pt x="233634" y="225613"/>
                    <a:pt x="233283" y="209678"/>
                  </a:cubicBezTo>
                  <a:cubicBezTo>
                    <a:pt x="232931" y="191633"/>
                    <a:pt x="233048" y="173706"/>
                    <a:pt x="233166" y="155661"/>
                  </a:cubicBezTo>
                  <a:cubicBezTo>
                    <a:pt x="233166" y="147576"/>
                    <a:pt x="230939" y="141717"/>
                    <a:pt x="221448" y="141717"/>
                  </a:cubicBezTo>
                  <a:cubicBezTo>
                    <a:pt x="157706" y="141717"/>
                    <a:pt x="93847" y="141717"/>
                    <a:pt x="30105" y="141717"/>
                  </a:cubicBezTo>
                  <a:cubicBezTo>
                    <a:pt x="21903" y="141717"/>
                    <a:pt x="18387" y="145350"/>
                    <a:pt x="19325" y="153903"/>
                  </a:cubicBezTo>
                  <a:cubicBezTo>
                    <a:pt x="26472" y="220809"/>
                    <a:pt x="54828" y="276701"/>
                    <a:pt x="105330" y="321344"/>
                  </a:cubicBezTo>
                  <a:cubicBezTo>
                    <a:pt x="112712" y="327905"/>
                    <a:pt x="120914" y="330366"/>
                    <a:pt x="130756" y="330249"/>
                  </a:cubicBezTo>
                  <a:cubicBezTo>
                    <a:pt x="161338" y="329897"/>
                    <a:pt x="191804" y="330132"/>
                    <a:pt x="222386" y="330132"/>
                  </a:cubicBezTo>
                  <a:close/>
                  <a:moveTo>
                    <a:pt x="253085" y="152497"/>
                  </a:moveTo>
                  <a:lnTo>
                    <a:pt x="253202" y="152497"/>
                  </a:lnTo>
                  <a:cubicBezTo>
                    <a:pt x="253202" y="171011"/>
                    <a:pt x="253085" y="189524"/>
                    <a:pt x="253202" y="208037"/>
                  </a:cubicBezTo>
                  <a:cubicBezTo>
                    <a:pt x="253202" y="216708"/>
                    <a:pt x="255311" y="225379"/>
                    <a:pt x="266325" y="225027"/>
                  </a:cubicBezTo>
                  <a:cubicBezTo>
                    <a:pt x="276051" y="224676"/>
                    <a:pt x="278160" y="216942"/>
                    <a:pt x="278277" y="208623"/>
                  </a:cubicBezTo>
                  <a:cubicBezTo>
                    <a:pt x="278277" y="203702"/>
                    <a:pt x="278394" y="198781"/>
                    <a:pt x="278394" y="193859"/>
                  </a:cubicBezTo>
                  <a:cubicBezTo>
                    <a:pt x="278394" y="167730"/>
                    <a:pt x="278394" y="141483"/>
                    <a:pt x="278394" y="115353"/>
                  </a:cubicBezTo>
                  <a:cubicBezTo>
                    <a:pt x="278394" y="108557"/>
                    <a:pt x="277222" y="99184"/>
                    <a:pt x="287182" y="98949"/>
                  </a:cubicBezTo>
                  <a:cubicBezTo>
                    <a:pt x="298548" y="98715"/>
                    <a:pt x="296556" y="108792"/>
                    <a:pt x="296556" y="116056"/>
                  </a:cubicBezTo>
                  <a:cubicBezTo>
                    <a:pt x="296673" y="131875"/>
                    <a:pt x="296439" y="147693"/>
                    <a:pt x="296556" y="163512"/>
                  </a:cubicBezTo>
                  <a:cubicBezTo>
                    <a:pt x="296556" y="171714"/>
                    <a:pt x="296673" y="179916"/>
                    <a:pt x="297845" y="187884"/>
                  </a:cubicBezTo>
                  <a:cubicBezTo>
                    <a:pt x="298665" y="194094"/>
                    <a:pt x="302298" y="199132"/>
                    <a:pt x="309680" y="199249"/>
                  </a:cubicBezTo>
                  <a:cubicBezTo>
                    <a:pt x="317061" y="199367"/>
                    <a:pt x="320577" y="194797"/>
                    <a:pt x="321748" y="188352"/>
                  </a:cubicBezTo>
                  <a:cubicBezTo>
                    <a:pt x="322803" y="181908"/>
                    <a:pt x="323506" y="175346"/>
                    <a:pt x="323623" y="168902"/>
                  </a:cubicBezTo>
                  <a:cubicBezTo>
                    <a:pt x="323857" y="146521"/>
                    <a:pt x="324209" y="124141"/>
                    <a:pt x="323623" y="101879"/>
                  </a:cubicBezTo>
                  <a:cubicBezTo>
                    <a:pt x="323271" y="89575"/>
                    <a:pt x="328544" y="83834"/>
                    <a:pt x="340262" y="82311"/>
                  </a:cubicBezTo>
                  <a:cubicBezTo>
                    <a:pt x="347292" y="81373"/>
                    <a:pt x="354205" y="79733"/>
                    <a:pt x="361001" y="77975"/>
                  </a:cubicBezTo>
                  <a:cubicBezTo>
                    <a:pt x="367446" y="76335"/>
                    <a:pt x="368266" y="73054"/>
                    <a:pt x="364048" y="67430"/>
                  </a:cubicBezTo>
                  <a:cubicBezTo>
                    <a:pt x="339207" y="33918"/>
                    <a:pt x="264802" y="34035"/>
                    <a:pt x="239024" y="67781"/>
                  </a:cubicBezTo>
                  <a:cubicBezTo>
                    <a:pt x="235626" y="72234"/>
                    <a:pt x="234572" y="75866"/>
                    <a:pt x="240313" y="77858"/>
                  </a:cubicBezTo>
                  <a:cubicBezTo>
                    <a:pt x="253202" y="82311"/>
                    <a:pt x="252968" y="92739"/>
                    <a:pt x="252851" y="103285"/>
                  </a:cubicBezTo>
                  <a:cubicBezTo>
                    <a:pt x="252851" y="119689"/>
                    <a:pt x="252851" y="135976"/>
                    <a:pt x="252851" y="152380"/>
                  </a:cubicBezTo>
                  <a:close/>
                  <a:moveTo>
                    <a:pt x="146692" y="121681"/>
                  </a:moveTo>
                  <a:lnTo>
                    <a:pt x="146692" y="121681"/>
                  </a:lnTo>
                  <a:cubicBezTo>
                    <a:pt x="157003" y="121681"/>
                    <a:pt x="167314" y="121329"/>
                    <a:pt x="177625" y="121681"/>
                  </a:cubicBezTo>
                  <a:cubicBezTo>
                    <a:pt x="186999" y="122032"/>
                    <a:pt x="192741" y="119337"/>
                    <a:pt x="194850" y="109026"/>
                  </a:cubicBezTo>
                  <a:cubicBezTo>
                    <a:pt x="197779" y="95200"/>
                    <a:pt x="202232" y="81725"/>
                    <a:pt x="211137" y="70242"/>
                  </a:cubicBezTo>
                  <a:cubicBezTo>
                    <a:pt x="217581" y="61805"/>
                    <a:pt x="213129" y="56533"/>
                    <a:pt x="205630" y="51846"/>
                  </a:cubicBezTo>
                  <a:cubicBezTo>
                    <a:pt x="162979" y="25482"/>
                    <a:pt x="104744" y="55126"/>
                    <a:pt x="100174" y="105159"/>
                  </a:cubicBezTo>
                  <a:cubicBezTo>
                    <a:pt x="99120" y="117228"/>
                    <a:pt x="103455" y="122384"/>
                    <a:pt x="115641" y="121798"/>
                  </a:cubicBezTo>
                  <a:cubicBezTo>
                    <a:pt x="125952" y="121329"/>
                    <a:pt x="136263" y="121798"/>
                    <a:pt x="146575" y="121798"/>
                  </a:cubicBezTo>
                  <a:close/>
                  <a:moveTo>
                    <a:pt x="59281" y="121329"/>
                  </a:moveTo>
                  <a:cubicBezTo>
                    <a:pt x="76974" y="125079"/>
                    <a:pt x="84122" y="117697"/>
                    <a:pt x="82247" y="100472"/>
                  </a:cubicBezTo>
                  <a:cubicBezTo>
                    <a:pt x="82012" y="98363"/>
                    <a:pt x="82950" y="96254"/>
                    <a:pt x="82950" y="94028"/>
                  </a:cubicBezTo>
                  <a:cubicBezTo>
                    <a:pt x="83067" y="87466"/>
                    <a:pt x="91269" y="79616"/>
                    <a:pt x="83887" y="74812"/>
                  </a:cubicBezTo>
                  <a:cubicBezTo>
                    <a:pt x="76740" y="70242"/>
                    <a:pt x="68303" y="75632"/>
                    <a:pt x="61038" y="79264"/>
                  </a:cubicBezTo>
                  <a:cubicBezTo>
                    <a:pt x="54008" y="82779"/>
                    <a:pt x="49087" y="88521"/>
                    <a:pt x="45220" y="95200"/>
                  </a:cubicBezTo>
                  <a:cubicBezTo>
                    <a:pt x="41470" y="101879"/>
                    <a:pt x="37135" y="109260"/>
                    <a:pt x="40416" y="116525"/>
                  </a:cubicBezTo>
                  <a:cubicBezTo>
                    <a:pt x="44048" y="124493"/>
                    <a:pt x="52953" y="120275"/>
                    <a:pt x="59164" y="121212"/>
                  </a:cubicBezTo>
                  <a:close/>
                  <a:moveTo>
                    <a:pt x="85410" y="53955"/>
                  </a:moveTo>
                  <a:cubicBezTo>
                    <a:pt x="87051" y="54189"/>
                    <a:pt x="88691" y="54306"/>
                    <a:pt x="90214" y="54658"/>
                  </a:cubicBezTo>
                  <a:cubicBezTo>
                    <a:pt x="104744" y="57118"/>
                    <a:pt x="109665" y="42823"/>
                    <a:pt x="119742" y="37433"/>
                  </a:cubicBezTo>
                  <a:cubicBezTo>
                    <a:pt x="123374" y="35441"/>
                    <a:pt x="121265" y="31575"/>
                    <a:pt x="118805" y="29231"/>
                  </a:cubicBezTo>
                  <a:cubicBezTo>
                    <a:pt x="110720" y="21498"/>
                    <a:pt x="100760" y="19857"/>
                    <a:pt x="90097" y="21146"/>
                  </a:cubicBezTo>
                  <a:cubicBezTo>
                    <a:pt x="82129" y="22084"/>
                    <a:pt x="75685" y="25950"/>
                    <a:pt x="70646" y="31926"/>
                  </a:cubicBezTo>
                  <a:cubicBezTo>
                    <a:pt x="65725" y="37902"/>
                    <a:pt x="60804" y="45284"/>
                    <a:pt x="64202" y="52549"/>
                  </a:cubicBezTo>
                  <a:cubicBezTo>
                    <a:pt x="67365" y="59345"/>
                    <a:pt x="74865" y="53603"/>
                    <a:pt x="80489" y="54072"/>
                  </a:cubicBezTo>
                  <a:cubicBezTo>
                    <a:pt x="82129" y="54189"/>
                    <a:pt x="83770" y="54072"/>
                    <a:pt x="85410" y="54072"/>
                  </a:cubicBezTo>
                  <a:close/>
                  <a:moveTo>
                    <a:pt x="367446" y="121564"/>
                  </a:moveTo>
                  <a:cubicBezTo>
                    <a:pt x="373890" y="119806"/>
                    <a:pt x="383850" y="125665"/>
                    <a:pt x="388537" y="116056"/>
                  </a:cubicBezTo>
                  <a:cubicBezTo>
                    <a:pt x="391232" y="110667"/>
                    <a:pt x="388303" y="103753"/>
                    <a:pt x="384787" y="99184"/>
                  </a:cubicBezTo>
                  <a:cubicBezTo>
                    <a:pt x="377054" y="88990"/>
                    <a:pt x="367915" y="98129"/>
                    <a:pt x="359595" y="98949"/>
                  </a:cubicBezTo>
                  <a:cubicBezTo>
                    <a:pt x="351745" y="99769"/>
                    <a:pt x="341902" y="100121"/>
                    <a:pt x="342839" y="112073"/>
                  </a:cubicBezTo>
                  <a:cubicBezTo>
                    <a:pt x="343777" y="124962"/>
                    <a:pt x="354322" y="120392"/>
                    <a:pt x="361704" y="121446"/>
                  </a:cubicBezTo>
                  <a:cubicBezTo>
                    <a:pt x="363345" y="121681"/>
                    <a:pt x="364985" y="121446"/>
                    <a:pt x="367680" y="121446"/>
                  </a:cubicBezTo>
                  <a:close/>
                </a:path>
              </a:pathLst>
            </a:custGeom>
            <a:grpFill/>
            <a:ln w="11699"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FB798248-830E-4EA9-99E0-2FF28BF320C9}"/>
                </a:ext>
              </a:extLst>
            </p:cNvPr>
            <p:cNvSpPr/>
            <p:nvPr/>
          </p:nvSpPr>
          <p:spPr>
            <a:xfrm>
              <a:off x="7120860" y="5620099"/>
              <a:ext cx="424719" cy="300393"/>
            </a:xfrm>
            <a:custGeom>
              <a:gdLst>
                <a:gd name="connsiteX0" fmla="*/ 132528 w 424719"/>
                <a:gd name="connsiteY0" fmla="*/ 94169 h 300393"/>
                <a:gd name="connsiteX1" fmla="*/ 237163 w 424719"/>
                <a:gd name="connsiteY1" fmla="*/ 94286 h 300393"/>
                <a:gd name="connsiteX2" fmla="*/ 260715 w 424719"/>
                <a:gd name="connsiteY2" fmla="*/ 80577 h 300393"/>
                <a:gd name="connsiteX3" fmla="*/ 293055 w 424719"/>
                <a:gd name="connsiteY3" fmla="*/ 19998 h 300393"/>
                <a:gd name="connsiteX4" fmla="*/ 336174 w 424719"/>
                <a:gd name="connsiteY4" fmla="*/ 4414 h 300393"/>
                <a:gd name="connsiteX5" fmla="*/ 342150 w 424719"/>
                <a:gd name="connsiteY5" fmla="*/ 49760 h 300393"/>
                <a:gd name="connsiteX6" fmla="*/ 319536 w 424719"/>
                <a:gd name="connsiteY6" fmla="*/ 81866 h 300393"/>
                <a:gd name="connsiteX7" fmla="*/ 326097 w 424719"/>
                <a:gd name="connsiteY7" fmla="*/ 94286 h 300393"/>
                <a:gd name="connsiteX8" fmla="*/ 399682 w 424719"/>
                <a:gd name="connsiteY8" fmla="*/ 94286 h 300393"/>
                <a:gd name="connsiteX9" fmla="*/ 422414 w 424719"/>
                <a:gd name="connsiteY9" fmla="*/ 105418 h 300393"/>
                <a:gd name="connsiteX10" fmla="*/ 414915 w 424719"/>
                <a:gd name="connsiteY10" fmla="*/ 137757 h 300393"/>
                <a:gd name="connsiteX11" fmla="*/ 406947 w 424719"/>
                <a:gd name="connsiteY11" fmla="*/ 156271 h 300393"/>
                <a:gd name="connsiteX12" fmla="*/ 333948 w 424719"/>
                <a:gd name="connsiteY12" fmla="*/ 291020 h 300393"/>
                <a:gd name="connsiteX13" fmla="*/ 308756 w 424719"/>
                <a:gd name="connsiteY13" fmla="*/ 300394 h 300393"/>
                <a:gd name="connsiteX14" fmla="*/ 117412 w 424719"/>
                <a:gd name="connsiteY14" fmla="*/ 300394 h 300393"/>
                <a:gd name="connsiteX15" fmla="*/ 86713 w 424719"/>
                <a:gd name="connsiteY15" fmla="*/ 287622 h 300393"/>
                <a:gd name="connsiteX16" fmla="*/ 17698 w 424719"/>
                <a:gd name="connsiteY16" fmla="*/ 155685 h 300393"/>
                <a:gd name="connsiteX17" fmla="*/ 10082 w 424719"/>
                <a:gd name="connsiteY17" fmla="*/ 138695 h 300393"/>
                <a:gd name="connsiteX18" fmla="*/ 2231 w 424719"/>
                <a:gd name="connsiteY18" fmla="*/ 106472 h 300393"/>
                <a:gd name="connsiteX19" fmla="*/ 26252 w 424719"/>
                <a:gd name="connsiteY19" fmla="*/ 94169 h 300393"/>
                <a:gd name="connsiteX20" fmla="*/ 132528 w 424719"/>
                <a:gd name="connsiteY20" fmla="*/ 94169 h 300393"/>
                <a:gd name="connsiteX21" fmla="*/ 214900 w 424719"/>
                <a:gd name="connsiteY21" fmla="*/ 140218 h 300393"/>
                <a:gd name="connsiteX22" fmla="*/ 61287 w 424719"/>
                <a:gd name="connsiteY22" fmla="*/ 140218 h 300393"/>
                <a:gd name="connsiteX23" fmla="*/ 39258 w 424719"/>
                <a:gd name="connsiteY23" fmla="*/ 168105 h 300393"/>
                <a:gd name="connsiteX24" fmla="*/ 97142 w 424719"/>
                <a:gd name="connsiteY24" fmla="*/ 270280 h 300393"/>
                <a:gd name="connsiteX25" fmla="*/ 121865 w 424719"/>
                <a:gd name="connsiteY25" fmla="*/ 280357 h 300393"/>
                <a:gd name="connsiteX26" fmla="*/ 303249 w 424719"/>
                <a:gd name="connsiteY26" fmla="*/ 280357 h 300393"/>
                <a:gd name="connsiteX27" fmla="*/ 324340 w 424719"/>
                <a:gd name="connsiteY27" fmla="*/ 273327 h 300393"/>
                <a:gd name="connsiteX28" fmla="*/ 387145 w 424719"/>
                <a:gd name="connsiteY28" fmla="*/ 159903 h 300393"/>
                <a:gd name="connsiteX29" fmla="*/ 370272 w 424719"/>
                <a:gd name="connsiteY29" fmla="*/ 139984 h 300393"/>
                <a:gd name="connsiteX30" fmla="*/ 215018 w 424719"/>
                <a:gd name="connsiteY30" fmla="*/ 140335 h 300393"/>
                <a:gd name="connsiteX31" fmla="*/ 25900 w 424719"/>
                <a:gd name="connsiteY31" fmla="*/ 115494 h 300393"/>
                <a:gd name="connsiteX32" fmla="*/ 25900 w 424719"/>
                <a:gd name="connsiteY32" fmla="*/ 118072 h 300393"/>
                <a:gd name="connsiteX33" fmla="*/ 401440 w 424719"/>
                <a:gd name="connsiteY33" fmla="*/ 118072 h 300393"/>
                <a:gd name="connsiteX34" fmla="*/ 401440 w 424719"/>
                <a:gd name="connsiteY34" fmla="*/ 115494 h 300393"/>
                <a:gd name="connsiteX35" fmla="*/ 25900 w 424719"/>
                <a:gd name="connsiteY35" fmla="*/ 115494 h 300393"/>
                <a:gd name="connsiteX36" fmla="*/ 283095 w 424719"/>
                <a:gd name="connsiteY36" fmla="*/ 93114 h 300393"/>
                <a:gd name="connsiteX37" fmla="*/ 291297 w 424719"/>
                <a:gd name="connsiteY37" fmla="*/ 88428 h 300393"/>
                <a:gd name="connsiteX38" fmla="*/ 327738 w 424719"/>
                <a:gd name="connsiteY38" fmla="*/ 36637 h 300393"/>
                <a:gd name="connsiteX39" fmla="*/ 325980 w 424719"/>
                <a:gd name="connsiteY39" fmla="*/ 22342 h 300393"/>
                <a:gd name="connsiteX40" fmla="*/ 311568 w 424719"/>
                <a:gd name="connsiteY40" fmla="*/ 27380 h 300393"/>
                <a:gd name="connsiteX41" fmla="*/ 280751 w 424719"/>
                <a:gd name="connsiteY41" fmla="*/ 84561 h 300393"/>
                <a:gd name="connsiteX42" fmla="*/ 283095 w 424719"/>
                <a:gd name="connsiteY42" fmla="*/ 93114 h 300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4719" h="300393">
                  <a:moveTo>
                    <a:pt x="132528" y="94169"/>
                  </a:moveTo>
                  <a:cubicBezTo>
                    <a:pt x="167445" y="94169"/>
                    <a:pt x="202363" y="93935"/>
                    <a:pt x="237163" y="94286"/>
                  </a:cubicBezTo>
                  <a:cubicBezTo>
                    <a:pt x="248295" y="94403"/>
                    <a:pt x="255677" y="90537"/>
                    <a:pt x="260715" y="80577"/>
                  </a:cubicBezTo>
                  <a:cubicBezTo>
                    <a:pt x="271260" y="60189"/>
                    <a:pt x="282157" y="40152"/>
                    <a:pt x="293055" y="19998"/>
                  </a:cubicBezTo>
                  <a:cubicBezTo>
                    <a:pt x="303366" y="1016"/>
                    <a:pt x="320590" y="-5077"/>
                    <a:pt x="336174" y="4414"/>
                  </a:cubicBezTo>
                  <a:cubicBezTo>
                    <a:pt x="351993" y="13905"/>
                    <a:pt x="354336" y="31950"/>
                    <a:pt x="342150" y="49760"/>
                  </a:cubicBezTo>
                  <a:cubicBezTo>
                    <a:pt x="334768" y="60540"/>
                    <a:pt x="327269" y="71320"/>
                    <a:pt x="319536" y="81866"/>
                  </a:cubicBezTo>
                  <a:cubicBezTo>
                    <a:pt x="313091" y="90771"/>
                    <a:pt x="315435" y="94286"/>
                    <a:pt x="326097" y="94286"/>
                  </a:cubicBezTo>
                  <a:cubicBezTo>
                    <a:pt x="350587" y="94169"/>
                    <a:pt x="375193" y="94286"/>
                    <a:pt x="399682" y="94286"/>
                  </a:cubicBezTo>
                  <a:cubicBezTo>
                    <a:pt x="409173" y="94286"/>
                    <a:pt x="419602" y="94052"/>
                    <a:pt x="422414" y="105418"/>
                  </a:cubicBezTo>
                  <a:cubicBezTo>
                    <a:pt x="425343" y="117018"/>
                    <a:pt x="427687" y="129790"/>
                    <a:pt x="414915" y="137757"/>
                  </a:cubicBezTo>
                  <a:cubicBezTo>
                    <a:pt x="407533" y="142327"/>
                    <a:pt x="407884" y="149240"/>
                    <a:pt x="406947" y="156271"/>
                  </a:cubicBezTo>
                  <a:cubicBezTo>
                    <a:pt x="399448" y="210287"/>
                    <a:pt x="376013" y="255633"/>
                    <a:pt x="333948" y="291020"/>
                  </a:cubicBezTo>
                  <a:cubicBezTo>
                    <a:pt x="326332" y="297347"/>
                    <a:pt x="318598" y="300394"/>
                    <a:pt x="308756" y="300394"/>
                  </a:cubicBezTo>
                  <a:cubicBezTo>
                    <a:pt x="245014" y="300159"/>
                    <a:pt x="181154" y="300159"/>
                    <a:pt x="117412" y="300394"/>
                  </a:cubicBezTo>
                  <a:cubicBezTo>
                    <a:pt x="104992" y="300394"/>
                    <a:pt x="95501" y="295824"/>
                    <a:pt x="86713" y="287622"/>
                  </a:cubicBezTo>
                  <a:cubicBezTo>
                    <a:pt x="48163" y="251767"/>
                    <a:pt x="24377" y="208178"/>
                    <a:pt x="17698" y="155685"/>
                  </a:cubicBezTo>
                  <a:cubicBezTo>
                    <a:pt x="16878" y="149240"/>
                    <a:pt x="16995" y="142913"/>
                    <a:pt x="10082" y="138695"/>
                  </a:cubicBezTo>
                  <a:cubicBezTo>
                    <a:pt x="-2690" y="130727"/>
                    <a:pt x="-815" y="118189"/>
                    <a:pt x="2231" y="106472"/>
                  </a:cubicBezTo>
                  <a:cubicBezTo>
                    <a:pt x="5395" y="94403"/>
                    <a:pt x="16175" y="94169"/>
                    <a:pt x="26252" y="94169"/>
                  </a:cubicBezTo>
                  <a:cubicBezTo>
                    <a:pt x="61638" y="94169"/>
                    <a:pt x="97142" y="94169"/>
                    <a:pt x="132528" y="94169"/>
                  </a:cubicBezTo>
                  <a:close/>
                  <a:moveTo>
                    <a:pt x="214900" y="140218"/>
                  </a:moveTo>
                  <a:cubicBezTo>
                    <a:pt x="163696" y="140218"/>
                    <a:pt x="112491" y="140218"/>
                    <a:pt x="61287" y="140218"/>
                  </a:cubicBezTo>
                  <a:cubicBezTo>
                    <a:pt x="36797" y="140218"/>
                    <a:pt x="33751" y="143850"/>
                    <a:pt x="39258" y="168105"/>
                  </a:cubicBezTo>
                  <a:cubicBezTo>
                    <a:pt x="48163" y="207944"/>
                    <a:pt x="67028" y="242276"/>
                    <a:pt x="97142" y="270280"/>
                  </a:cubicBezTo>
                  <a:cubicBezTo>
                    <a:pt x="104406" y="277076"/>
                    <a:pt x="111905" y="280357"/>
                    <a:pt x="121865" y="280357"/>
                  </a:cubicBezTo>
                  <a:cubicBezTo>
                    <a:pt x="182326" y="280123"/>
                    <a:pt x="242788" y="280240"/>
                    <a:pt x="303249" y="280357"/>
                  </a:cubicBezTo>
                  <a:cubicBezTo>
                    <a:pt x="311099" y="280357"/>
                    <a:pt x="318012" y="278951"/>
                    <a:pt x="324340" y="273327"/>
                  </a:cubicBezTo>
                  <a:cubicBezTo>
                    <a:pt x="358671" y="242862"/>
                    <a:pt x="379411" y="205132"/>
                    <a:pt x="387145" y="159903"/>
                  </a:cubicBezTo>
                  <a:cubicBezTo>
                    <a:pt x="389723" y="144905"/>
                    <a:pt x="386207" y="139749"/>
                    <a:pt x="370272" y="139984"/>
                  </a:cubicBezTo>
                  <a:cubicBezTo>
                    <a:pt x="318481" y="140804"/>
                    <a:pt x="266808" y="140335"/>
                    <a:pt x="215018" y="140335"/>
                  </a:cubicBezTo>
                  <a:close/>
                  <a:moveTo>
                    <a:pt x="25900" y="115494"/>
                  </a:moveTo>
                  <a:cubicBezTo>
                    <a:pt x="25900" y="116315"/>
                    <a:pt x="25900" y="117252"/>
                    <a:pt x="25900" y="118072"/>
                  </a:cubicBezTo>
                  <a:lnTo>
                    <a:pt x="401440" y="118072"/>
                  </a:lnTo>
                  <a:cubicBezTo>
                    <a:pt x="401440" y="117252"/>
                    <a:pt x="401440" y="116315"/>
                    <a:pt x="401440" y="115494"/>
                  </a:cubicBezTo>
                  <a:lnTo>
                    <a:pt x="25900" y="115494"/>
                  </a:lnTo>
                  <a:close/>
                  <a:moveTo>
                    <a:pt x="283095" y="93114"/>
                  </a:moveTo>
                  <a:cubicBezTo>
                    <a:pt x="286845" y="93114"/>
                    <a:pt x="289423" y="91122"/>
                    <a:pt x="291297" y="88428"/>
                  </a:cubicBezTo>
                  <a:cubicBezTo>
                    <a:pt x="303483" y="71203"/>
                    <a:pt x="315669" y="53979"/>
                    <a:pt x="327738" y="36637"/>
                  </a:cubicBezTo>
                  <a:cubicBezTo>
                    <a:pt x="331370" y="31481"/>
                    <a:pt x="331370" y="26209"/>
                    <a:pt x="325980" y="22342"/>
                  </a:cubicBezTo>
                  <a:cubicBezTo>
                    <a:pt x="319301" y="17655"/>
                    <a:pt x="314615" y="21639"/>
                    <a:pt x="311568" y="27380"/>
                  </a:cubicBezTo>
                  <a:cubicBezTo>
                    <a:pt x="301140" y="46362"/>
                    <a:pt x="290945" y="65462"/>
                    <a:pt x="280751" y="84561"/>
                  </a:cubicBezTo>
                  <a:cubicBezTo>
                    <a:pt x="278877" y="87959"/>
                    <a:pt x="277119" y="91826"/>
                    <a:pt x="283095" y="93114"/>
                  </a:cubicBezTo>
                  <a:close/>
                </a:path>
              </a:pathLst>
            </a:custGeom>
            <a:grpFill/>
            <a:ln w="11699"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77E90F2E-F37D-474A-90FF-326A3A9A42D3}"/>
                </a:ext>
              </a:extLst>
            </p:cNvPr>
            <p:cNvSpPr/>
            <p:nvPr/>
          </p:nvSpPr>
          <p:spPr>
            <a:xfrm>
              <a:off x="6461794" y="5663945"/>
              <a:ext cx="441996" cy="175385"/>
            </a:xfrm>
            <a:custGeom>
              <a:gdLst>
                <a:gd name="connsiteX0" fmla="*/ 222016 w 441996"/>
                <a:gd name="connsiteY0" fmla="*/ 175229 h 175385"/>
                <a:gd name="connsiteX1" fmla="*/ 74847 w 441996"/>
                <a:gd name="connsiteY1" fmla="*/ 175229 h 175385"/>
                <a:gd name="connsiteX2" fmla="*/ 559 w 441996"/>
                <a:gd name="connsiteY2" fmla="*/ 115002 h 175385"/>
                <a:gd name="connsiteX3" fmla="*/ 12979 w 441996"/>
                <a:gd name="connsiteY3" fmla="*/ 95083 h 175385"/>
                <a:gd name="connsiteX4" fmla="*/ 21416 w 441996"/>
                <a:gd name="connsiteY4" fmla="*/ 80319 h 175385"/>
                <a:gd name="connsiteX5" fmla="*/ 35945 w 441996"/>
                <a:gd name="connsiteY5" fmla="*/ 18920 h 175385"/>
                <a:gd name="connsiteX6" fmla="*/ 75667 w 441996"/>
                <a:gd name="connsiteY6" fmla="*/ 11070 h 175385"/>
                <a:gd name="connsiteX7" fmla="*/ 102148 w 441996"/>
                <a:gd name="connsiteY7" fmla="*/ 15757 h 175385"/>
                <a:gd name="connsiteX8" fmla="*/ 116677 w 441996"/>
                <a:gd name="connsiteY8" fmla="*/ 24545 h 175385"/>
                <a:gd name="connsiteX9" fmla="*/ 125583 w 441996"/>
                <a:gd name="connsiteY9" fmla="*/ 48682 h 175385"/>
                <a:gd name="connsiteX10" fmla="*/ 136480 w 441996"/>
                <a:gd name="connsiteY10" fmla="*/ 47159 h 175385"/>
                <a:gd name="connsiteX11" fmla="*/ 152767 w 441996"/>
                <a:gd name="connsiteY11" fmla="*/ 36965 h 175385"/>
                <a:gd name="connsiteX12" fmla="*/ 263964 w 441996"/>
                <a:gd name="connsiteY12" fmla="*/ 36965 h 175385"/>
                <a:gd name="connsiteX13" fmla="*/ 280017 w 441996"/>
                <a:gd name="connsiteY13" fmla="*/ 55010 h 175385"/>
                <a:gd name="connsiteX14" fmla="*/ 282243 w 441996"/>
                <a:gd name="connsiteY14" fmla="*/ 64969 h 175385"/>
                <a:gd name="connsiteX15" fmla="*/ 291969 w 441996"/>
                <a:gd name="connsiteY15" fmla="*/ 60165 h 175385"/>
                <a:gd name="connsiteX16" fmla="*/ 334737 w 441996"/>
                <a:gd name="connsiteY16" fmla="*/ 45050 h 175385"/>
                <a:gd name="connsiteX17" fmla="*/ 347977 w 441996"/>
                <a:gd name="connsiteY17" fmla="*/ 40246 h 175385"/>
                <a:gd name="connsiteX18" fmla="*/ 415000 w 441996"/>
                <a:gd name="connsiteY18" fmla="*/ 63446 h 175385"/>
                <a:gd name="connsiteX19" fmla="*/ 418398 w 441996"/>
                <a:gd name="connsiteY19" fmla="*/ 82780 h 175385"/>
                <a:gd name="connsiteX20" fmla="*/ 429178 w 441996"/>
                <a:gd name="connsiteY20" fmla="*/ 94848 h 175385"/>
                <a:gd name="connsiteX21" fmla="*/ 441598 w 441996"/>
                <a:gd name="connsiteY21" fmla="*/ 115119 h 175385"/>
                <a:gd name="connsiteX22" fmla="*/ 370826 w 441996"/>
                <a:gd name="connsiteY22" fmla="*/ 175112 h 175385"/>
                <a:gd name="connsiteX23" fmla="*/ 222016 w 441996"/>
                <a:gd name="connsiteY23" fmla="*/ 175229 h 175385"/>
                <a:gd name="connsiteX24" fmla="*/ 220727 w 441996"/>
                <a:gd name="connsiteY24" fmla="*/ 113362 h 175385"/>
                <a:gd name="connsiteX25" fmla="*/ 220727 w 441996"/>
                <a:gd name="connsiteY25" fmla="*/ 113362 h 175385"/>
                <a:gd name="connsiteX26" fmla="*/ 34305 w 441996"/>
                <a:gd name="connsiteY26" fmla="*/ 113362 h 175385"/>
                <a:gd name="connsiteX27" fmla="*/ 25634 w 441996"/>
                <a:gd name="connsiteY27" fmla="*/ 128711 h 175385"/>
                <a:gd name="connsiteX28" fmla="*/ 68051 w 441996"/>
                <a:gd name="connsiteY28" fmla="*/ 155075 h 175385"/>
                <a:gd name="connsiteX29" fmla="*/ 375513 w 441996"/>
                <a:gd name="connsiteY29" fmla="*/ 155075 h 175385"/>
                <a:gd name="connsiteX30" fmla="*/ 414063 w 441996"/>
                <a:gd name="connsiteY30" fmla="*/ 133515 h 175385"/>
                <a:gd name="connsiteX31" fmla="*/ 418867 w 441996"/>
                <a:gd name="connsiteY31" fmla="*/ 117111 h 175385"/>
                <a:gd name="connsiteX32" fmla="*/ 403986 w 441996"/>
                <a:gd name="connsiteY32" fmla="*/ 113362 h 175385"/>
                <a:gd name="connsiteX33" fmla="*/ 220844 w 441996"/>
                <a:gd name="connsiteY33" fmla="*/ 113362 h 175385"/>
                <a:gd name="connsiteX34" fmla="*/ 209244 w 441996"/>
                <a:gd name="connsiteY34" fmla="*/ 57001 h 175385"/>
                <a:gd name="connsiteX35" fmla="*/ 171749 w 441996"/>
                <a:gd name="connsiteY35" fmla="*/ 57001 h 175385"/>
                <a:gd name="connsiteX36" fmla="*/ 160149 w 441996"/>
                <a:gd name="connsiteY36" fmla="*/ 60868 h 175385"/>
                <a:gd name="connsiteX37" fmla="*/ 178896 w 441996"/>
                <a:gd name="connsiteY37" fmla="*/ 94966 h 175385"/>
                <a:gd name="connsiteX38" fmla="*/ 231156 w 441996"/>
                <a:gd name="connsiteY38" fmla="*/ 94966 h 175385"/>
                <a:gd name="connsiteX39" fmla="*/ 257285 w 441996"/>
                <a:gd name="connsiteY39" fmla="*/ 71765 h 175385"/>
                <a:gd name="connsiteX40" fmla="*/ 243459 w 441996"/>
                <a:gd name="connsiteY40" fmla="*/ 56767 h 175385"/>
                <a:gd name="connsiteX41" fmla="*/ 209244 w 441996"/>
                <a:gd name="connsiteY41" fmla="*/ 56884 h 175385"/>
                <a:gd name="connsiteX42" fmla="*/ 74847 w 441996"/>
                <a:gd name="connsiteY42" fmla="*/ 62860 h 175385"/>
                <a:gd name="connsiteX43" fmla="*/ 67348 w 441996"/>
                <a:gd name="connsiteY43" fmla="*/ 29935 h 175385"/>
                <a:gd name="connsiteX44" fmla="*/ 51881 w 441996"/>
                <a:gd name="connsiteY44" fmla="*/ 31692 h 175385"/>
                <a:gd name="connsiteX45" fmla="*/ 41569 w 441996"/>
                <a:gd name="connsiteY45" fmla="*/ 75749 h 175385"/>
                <a:gd name="connsiteX46" fmla="*/ 68519 w 441996"/>
                <a:gd name="connsiteY46" fmla="*/ 95200 h 175385"/>
                <a:gd name="connsiteX47" fmla="*/ 75784 w 441996"/>
                <a:gd name="connsiteY47" fmla="*/ 75046 h 175385"/>
                <a:gd name="connsiteX48" fmla="*/ 74847 w 441996"/>
                <a:gd name="connsiteY48" fmla="*/ 62860 h 175385"/>
                <a:gd name="connsiteX49" fmla="*/ 276150 w 441996"/>
                <a:gd name="connsiteY49" fmla="*/ 88521 h 175385"/>
                <a:gd name="connsiteX50" fmla="*/ 276970 w 441996"/>
                <a:gd name="connsiteY50" fmla="*/ 94614 h 175385"/>
                <a:gd name="connsiteX51" fmla="*/ 349032 w 441996"/>
                <a:gd name="connsiteY51" fmla="*/ 94497 h 175385"/>
                <a:gd name="connsiteX52" fmla="*/ 354422 w 441996"/>
                <a:gd name="connsiteY52" fmla="*/ 84889 h 175385"/>
                <a:gd name="connsiteX53" fmla="*/ 315520 w 441996"/>
                <a:gd name="connsiteY53" fmla="*/ 67430 h 175385"/>
                <a:gd name="connsiteX54" fmla="*/ 276150 w 441996"/>
                <a:gd name="connsiteY54" fmla="*/ 88638 h 175385"/>
                <a:gd name="connsiteX55" fmla="*/ 100507 w 441996"/>
                <a:gd name="connsiteY55" fmla="*/ 46690 h 175385"/>
                <a:gd name="connsiteX56" fmla="*/ 102265 w 441996"/>
                <a:gd name="connsiteY56" fmla="*/ 89927 h 175385"/>
                <a:gd name="connsiteX57" fmla="*/ 133082 w 441996"/>
                <a:gd name="connsiteY57" fmla="*/ 94380 h 175385"/>
                <a:gd name="connsiteX58" fmla="*/ 141870 w 441996"/>
                <a:gd name="connsiteY58" fmla="*/ 88521 h 175385"/>
                <a:gd name="connsiteX59" fmla="*/ 135777 w 441996"/>
                <a:gd name="connsiteY59" fmla="*/ 78327 h 175385"/>
                <a:gd name="connsiteX60" fmla="*/ 100625 w 441996"/>
                <a:gd name="connsiteY60" fmla="*/ 46807 h 175385"/>
                <a:gd name="connsiteX61" fmla="*/ 398127 w 441996"/>
                <a:gd name="connsiteY61" fmla="*/ 79616 h 175385"/>
                <a:gd name="connsiteX62" fmla="*/ 386293 w 441996"/>
                <a:gd name="connsiteY62" fmla="*/ 51846 h 175385"/>
                <a:gd name="connsiteX63" fmla="*/ 365553 w 441996"/>
                <a:gd name="connsiteY63" fmla="*/ 51846 h 175385"/>
                <a:gd name="connsiteX64" fmla="*/ 367193 w 441996"/>
                <a:gd name="connsiteY64" fmla="*/ 66961 h 175385"/>
                <a:gd name="connsiteX65" fmla="*/ 374810 w 441996"/>
                <a:gd name="connsiteY65" fmla="*/ 83131 h 175385"/>
                <a:gd name="connsiteX66" fmla="*/ 389339 w 441996"/>
                <a:gd name="connsiteY66" fmla="*/ 94731 h 175385"/>
                <a:gd name="connsiteX67" fmla="*/ 398127 w 441996"/>
                <a:gd name="connsiteY67" fmla="*/ 79733 h 175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996" h="175385">
                  <a:moveTo>
                    <a:pt x="222016" y="175229"/>
                  </a:moveTo>
                  <a:cubicBezTo>
                    <a:pt x="172921" y="175229"/>
                    <a:pt x="123825" y="175581"/>
                    <a:pt x="74847" y="175229"/>
                  </a:cubicBezTo>
                  <a:cubicBezTo>
                    <a:pt x="35008" y="174878"/>
                    <a:pt x="5949" y="150740"/>
                    <a:pt x="559" y="115002"/>
                  </a:cubicBezTo>
                  <a:cubicBezTo>
                    <a:pt x="-964" y="104691"/>
                    <a:pt x="-144" y="96254"/>
                    <a:pt x="12979" y="95083"/>
                  </a:cubicBezTo>
                  <a:cubicBezTo>
                    <a:pt x="22471" y="94145"/>
                    <a:pt x="21767" y="86881"/>
                    <a:pt x="21416" y="80319"/>
                  </a:cubicBezTo>
                  <a:cubicBezTo>
                    <a:pt x="20478" y="58408"/>
                    <a:pt x="26571" y="38254"/>
                    <a:pt x="35945" y="18920"/>
                  </a:cubicBezTo>
                  <a:cubicBezTo>
                    <a:pt x="46960" y="-3694"/>
                    <a:pt x="56568" y="-5686"/>
                    <a:pt x="75667" y="11070"/>
                  </a:cubicBezTo>
                  <a:cubicBezTo>
                    <a:pt x="83869" y="18334"/>
                    <a:pt x="89025" y="29583"/>
                    <a:pt x="102148" y="15757"/>
                  </a:cubicBezTo>
                  <a:cubicBezTo>
                    <a:pt x="108241" y="9429"/>
                    <a:pt x="115271" y="16225"/>
                    <a:pt x="116677" y="24545"/>
                  </a:cubicBezTo>
                  <a:cubicBezTo>
                    <a:pt x="118201" y="33215"/>
                    <a:pt x="119490" y="41886"/>
                    <a:pt x="125583" y="48682"/>
                  </a:cubicBezTo>
                  <a:cubicBezTo>
                    <a:pt x="129567" y="53135"/>
                    <a:pt x="134253" y="57353"/>
                    <a:pt x="136480" y="47159"/>
                  </a:cubicBezTo>
                  <a:cubicBezTo>
                    <a:pt x="138472" y="38137"/>
                    <a:pt x="145268" y="36965"/>
                    <a:pt x="152767" y="36965"/>
                  </a:cubicBezTo>
                  <a:cubicBezTo>
                    <a:pt x="189794" y="36965"/>
                    <a:pt x="226937" y="36965"/>
                    <a:pt x="263964" y="36965"/>
                  </a:cubicBezTo>
                  <a:cubicBezTo>
                    <a:pt x="276267" y="36965"/>
                    <a:pt x="282594" y="41769"/>
                    <a:pt x="280017" y="55010"/>
                  </a:cubicBezTo>
                  <a:cubicBezTo>
                    <a:pt x="279314" y="58525"/>
                    <a:pt x="277322" y="63212"/>
                    <a:pt x="282243" y="64969"/>
                  </a:cubicBezTo>
                  <a:cubicBezTo>
                    <a:pt x="286227" y="66375"/>
                    <a:pt x="289391" y="62860"/>
                    <a:pt x="291969" y="60165"/>
                  </a:cubicBezTo>
                  <a:cubicBezTo>
                    <a:pt x="303686" y="47862"/>
                    <a:pt x="317629" y="42003"/>
                    <a:pt x="334737" y="45050"/>
                  </a:cubicBezTo>
                  <a:cubicBezTo>
                    <a:pt x="340126" y="45987"/>
                    <a:pt x="344228" y="43878"/>
                    <a:pt x="347977" y="40246"/>
                  </a:cubicBezTo>
                  <a:cubicBezTo>
                    <a:pt x="376567" y="13179"/>
                    <a:pt x="406446" y="33333"/>
                    <a:pt x="415000" y="63446"/>
                  </a:cubicBezTo>
                  <a:cubicBezTo>
                    <a:pt x="416758" y="69656"/>
                    <a:pt x="417812" y="76218"/>
                    <a:pt x="418398" y="82780"/>
                  </a:cubicBezTo>
                  <a:cubicBezTo>
                    <a:pt x="419101" y="89810"/>
                    <a:pt x="422030" y="94145"/>
                    <a:pt x="429178" y="94848"/>
                  </a:cubicBezTo>
                  <a:cubicBezTo>
                    <a:pt x="442536" y="96137"/>
                    <a:pt x="442653" y="105394"/>
                    <a:pt x="441598" y="115119"/>
                  </a:cubicBezTo>
                  <a:cubicBezTo>
                    <a:pt x="438200" y="148396"/>
                    <a:pt x="407618" y="174760"/>
                    <a:pt x="370826" y="175112"/>
                  </a:cubicBezTo>
                  <a:cubicBezTo>
                    <a:pt x="321262" y="175581"/>
                    <a:pt x="271580" y="175112"/>
                    <a:pt x="222016" y="175229"/>
                  </a:cubicBezTo>
                  <a:close/>
                  <a:moveTo>
                    <a:pt x="220727" y="113362"/>
                  </a:moveTo>
                  <a:lnTo>
                    <a:pt x="220727" y="113362"/>
                  </a:lnTo>
                  <a:cubicBezTo>
                    <a:pt x="158626" y="113362"/>
                    <a:pt x="96407" y="113596"/>
                    <a:pt x="34305" y="113362"/>
                  </a:cubicBezTo>
                  <a:cubicBezTo>
                    <a:pt x="20596" y="113362"/>
                    <a:pt x="19189" y="118166"/>
                    <a:pt x="25634" y="128711"/>
                  </a:cubicBezTo>
                  <a:cubicBezTo>
                    <a:pt x="35359" y="144764"/>
                    <a:pt x="49069" y="154958"/>
                    <a:pt x="68051" y="155075"/>
                  </a:cubicBezTo>
                  <a:cubicBezTo>
                    <a:pt x="170577" y="155310"/>
                    <a:pt x="272986" y="155310"/>
                    <a:pt x="375513" y="155075"/>
                  </a:cubicBezTo>
                  <a:cubicBezTo>
                    <a:pt x="392151" y="155075"/>
                    <a:pt x="404454" y="146287"/>
                    <a:pt x="414063" y="133515"/>
                  </a:cubicBezTo>
                  <a:cubicBezTo>
                    <a:pt x="417578" y="128829"/>
                    <a:pt x="421796" y="123204"/>
                    <a:pt x="418867" y="117111"/>
                  </a:cubicBezTo>
                  <a:cubicBezTo>
                    <a:pt x="415937" y="111135"/>
                    <a:pt x="409142" y="113479"/>
                    <a:pt x="403986" y="113362"/>
                  </a:cubicBezTo>
                  <a:cubicBezTo>
                    <a:pt x="342938" y="113245"/>
                    <a:pt x="281891" y="113362"/>
                    <a:pt x="220844" y="113362"/>
                  </a:cubicBezTo>
                  <a:close/>
                  <a:moveTo>
                    <a:pt x="209244" y="57001"/>
                  </a:moveTo>
                  <a:cubicBezTo>
                    <a:pt x="196707" y="57001"/>
                    <a:pt x="184169" y="57001"/>
                    <a:pt x="171749" y="57001"/>
                  </a:cubicBezTo>
                  <a:cubicBezTo>
                    <a:pt x="167648" y="57001"/>
                    <a:pt x="162844" y="55947"/>
                    <a:pt x="160149" y="60868"/>
                  </a:cubicBezTo>
                  <a:cubicBezTo>
                    <a:pt x="153938" y="72234"/>
                    <a:pt x="166124" y="94731"/>
                    <a:pt x="178896" y="94966"/>
                  </a:cubicBezTo>
                  <a:cubicBezTo>
                    <a:pt x="196355" y="95317"/>
                    <a:pt x="213697" y="95083"/>
                    <a:pt x="231156" y="94966"/>
                  </a:cubicBezTo>
                  <a:cubicBezTo>
                    <a:pt x="253653" y="94966"/>
                    <a:pt x="254004" y="94028"/>
                    <a:pt x="257285" y="71765"/>
                  </a:cubicBezTo>
                  <a:cubicBezTo>
                    <a:pt x="259160" y="59579"/>
                    <a:pt x="254825" y="56181"/>
                    <a:pt x="243459" y="56767"/>
                  </a:cubicBezTo>
                  <a:cubicBezTo>
                    <a:pt x="232093" y="57353"/>
                    <a:pt x="220610" y="56884"/>
                    <a:pt x="209244" y="56884"/>
                  </a:cubicBezTo>
                  <a:close/>
                  <a:moveTo>
                    <a:pt x="74847" y="62860"/>
                  </a:moveTo>
                  <a:cubicBezTo>
                    <a:pt x="78245" y="49971"/>
                    <a:pt x="75081" y="39191"/>
                    <a:pt x="67348" y="29935"/>
                  </a:cubicBezTo>
                  <a:cubicBezTo>
                    <a:pt x="61606" y="23021"/>
                    <a:pt x="56451" y="21381"/>
                    <a:pt x="51881" y="31692"/>
                  </a:cubicBezTo>
                  <a:cubicBezTo>
                    <a:pt x="45553" y="45753"/>
                    <a:pt x="40866" y="60048"/>
                    <a:pt x="41569" y="75749"/>
                  </a:cubicBezTo>
                  <a:cubicBezTo>
                    <a:pt x="42390" y="94145"/>
                    <a:pt x="46139" y="96723"/>
                    <a:pt x="68519" y="95200"/>
                  </a:cubicBezTo>
                  <a:cubicBezTo>
                    <a:pt x="87150" y="93911"/>
                    <a:pt x="75081" y="82194"/>
                    <a:pt x="75784" y="75046"/>
                  </a:cubicBezTo>
                  <a:cubicBezTo>
                    <a:pt x="76253" y="70828"/>
                    <a:pt x="75198" y="66375"/>
                    <a:pt x="74847" y="62860"/>
                  </a:cubicBezTo>
                  <a:close/>
                  <a:moveTo>
                    <a:pt x="276150" y="88521"/>
                  </a:moveTo>
                  <a:cubicBezTo>
                    <a:pt x="276384" y="90513"/>
                    <a:pt x="276736" y="92505"/>
                    <a:pt x="276970" y="94614"/>
                  </a:cubicBezTo>
                  <a:cubicBezTo>
                    <a:pt x="300991" y="94614"/>
                    <a:pt x="325011" y="94848"/>
                    <a:pt x="349032" y="94497"/>
                  </a:cubicBezTo>
                  <a:cubicBezTo>
                    <a:pt x="354539" y="94497"/>
                    <a:pt x="355476" y="89810"/>
                    <a:pt x="354422" y="84889"/>
                  </a:cubicBezTo>
                  <a:cubicBezTo>
                    <a:pt x="351258" y="69539"/>
                    <a:pt x="328409" y="58290"/>
                    <a:pt x="315520" y="67430"/>
                  </a:cubicBezTo>
                  <a:cubicBezTo>
                    <a:pt x="303217" y="76101"/>
                    <a:pt x="291148" y="84654"/>
                    <a:pt x="276150" y="88638"/>
                  </a:cubicBezTo>
                  <a:close/>
                  <a:moveTo>
                    <a:pt x="100507" y="46690"/>
                  </a:moveTo>
                  <a:cubicBezTo>
                    <a:pt x="91954" y="63094"/>
                    <a:pt x="93126" y="77624"/>
                    <a:pt x="102265" y="89927"/>
                  </a:cubicBezTo>
                  <a:cubicBezTo>
                    <a:pt x="109882" y="100121"/>
                    <a:pt x="122536" y="94145"/>
                    <a:pt x="133082" y="94380"/>
                  </a:cubicBezTo>
                  <a:cubicBezTo>
                    <a:pt x="136948" y="94380"/>
                    <a:pt x="140815" y="92974"/>
                    <a:pt x="141870" y="88521"/>
                  </a:cubicBezTo>
                  <a:cubicBezTo>
                    <a:pt x="143041" y="83248"/>
                    <a:pt x="140112" y="80085"/>
                    <a:pt x="135777" y="78327"/>
                  </a:cubicBezTo>
                  <a:cubicBezTo>
                    <a:pt x="120779" y="72234"/>
                    <a:pt x="108827" y="62860"/>
                    <a:pt x="100625" y="46807"/>
                  </a:cubicBezTo>
                  <a:close/>
                  <a:moveTo>
                    <a:pt x="398127" y="79616"/>
                  </a:moveTo>
                  <a:cubicBezTo>
                    <a:pt x="398361" y="68602"/>
                    <a:pt x="394026" y="59345"/>
                    <a:pt x="386293" y="51846"/>
                  </a:cubicBezTo>
                  <a:cubicBezTo>
                    <a:pt x="379731" y="45401"/>
                    <a:pt x="372349" y="46690"/>
                    <a:pt x="365553" y="51846"/>
                  </a:cubicBezTo>
                  <a:cubicBezTo>
                    <a:pt x="357937" y="57705"/>
                    <a:pt x="364381" y="62040"/>
                    <a:pt x="367193" y="66961"/>
                  </a:cubicBezTo>
                  <a:cubicBezTo>
                    <a:pt x="370123" y="72117"/>
                    <a:pt x="373286" y="77390"/>
                    <a:pt x="374810" y="83131"/>
                  </a:cubicBezTo>
                  <a:cubicBezTo>
                    <a:pt x="376919" y="90982"/>
                    <a:pt x="380317" y="96137"/>
                    <a:pt x="389339" y="94731"/>
                  </a:cubicBezTo>
                  <a:cubicBezTo>
                    <a:pt x="398244" y="93325"/>
                    <a:pt x="398010" y="86412"/>
                    <a:pt x="398127" y="79733"/>
                  </a:cubicBezTo>
                  <a:close/>
                </a:path>
              </a:pathLst>
            </a:custGeom>
            <a:grpFill/>
            <a:ln w="11699"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D3443CDD-9453-4CE7-A1CE-50EFD1E22E22}"/>
                </a:ext>
              </a:extLst>
            </p:cNvPr>
            <p:cNvSpPr/>
            <p:nvPr/>
          </p:nvSpPr>
          <p:spPr>
            <a:xfrm>
              <a:off x="7221267" y="5531296"/>
              <a:ext cx="32333" cy="169493"/>
            </a:xfrm>
            <a:custGeom>
              <a:gdLst>
                <a:gd name="connsiteX0" fmla="*/ 32239 w 32333"/>
                <a:gd name="connsiteY0" fmla="*/ 66736 h 169493"/>
                <a:gd name="connsiteX1" fmla="*/ 27200 w 32333"/>
                <a:gd name="connsiteY1" fmla="*/ 85366 h 169493"/>
                <a:gd name="connsiteX2" fmla="*/ 26145 w 32333"/>
                <a:gd name="connsiteY2" fmla="*/ 121456 h 169493"/>
                <a:gd name="connsiteX3" fmla="*/ 27903 w 32333"/>
                <a:gd name="connsiteY3" fmla="*/ 160357 h 169493"/>
                <a:gd name="connsiteX4" fmla="*/ 12319 w 32333"/>
                <a:gd name="connsiteY4" fmla="*/ 168325 h 169493"/>
                <a:gd name="connsiteX5" fmla="*/ 10327 w 32333"/>
                <a:gd name="connsiteY5" fmla="*/ 152858 h 169493"/>
                <a:gd name="connsiteX6" fmla="*/ 6578 w 32333"/>
                <a:gd name="connsiteY6" fmla="*/ 125088 h 169493"/>
                <a:gd name="connsiteX7" fmla="*/ 8921 w 32333"/>
                <a:gd name="connsiteY7" fmla="*/ 77985 h 169493"/>
                <a:gd name="connsiteX8" fmla="*/ 6695 w 32333"/>
                <a:gd name="connsiteY8" fmla="*/ 48926 h 169493"/>
                <a:gd name="connsiteX9" fmla="*/ 3531 w 32333"/>
                <a:gd name="connsiteY9" fmla="*/ 9907 h 169493"/>
                <a:gd name="connsiteX10" fmla="*/ 18529 w 32333"/>
                <a:gd name="connsiteY10" fmla="*/ 768 h 169493"/>
                <a:gd name="connsiteX11" fmla="*/ 22045 w 32333"/>
                <a:gd name="connsiteY11" fmla="*/ 17055 h 169493"/>
                <a:gd name="connsiteX12" fmla="*/ 23333 w 32333"/>
                <a:gd name="connsiteY12" fmla="*/ 38849 h 169493"/>
                <a:gd name="connsiteX13" fmla="*/ 32121 w 32333"/>
                <a:gd name="connsiteY13" fmla="*/ 66619 h 169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3" h="169493">
                  <a:moveTo>
                    <a:pt x="32239" y="66736"/>
                  </a:moveTo>
                  <a:cubicBezTo>
                    <a:pt x="32356" y="73415"/>
                    <a:pt x="31418" y="80562"/>
                    <a:pt x="27200" y="85366"/>
                  </a:cubicBezTo>
                  <a:cubicBezTo>
                    <a:pt x="16537" y="97552"/>
                    <a:pt x="20170" y="109153"/>
                    <a:pt x="26145" y="121456"/>
                  </a:cubicBezTo>
                  <a:cubicBezTo>
                    <a:pt x="32239" y="134110"/>
                    <a:pt x="35519" y="147234"/>
                    <a:pt x="27903" y="160357"/>
                  </a:cubicBezTo>
                  <a:cubicBezTo>
                    <a:pt x="24622" y="166099"/>
                    <a:pt x="20053" y="172074"/>
                    <a:pt x="12319" y="168325"/>
                  </a:cubicBezTo>
                  <a:cubicBezTo>
                    <a:pt x="5054" y="164810"/>
                    <a:pt x="7163" y="158365"/>
                    <a:pt x="10327" y="152858"/>
                  </a:cubicBezTo>
                  <a:cubicBezTo>
                    <a:pt x="16186" y="142547"/>
                    <a:pt x="10562" y="133642"/>
                    <a:pt x="6578" y="125088"/>
                  </a:cubicBezTo>
                  <a:cubicBezTo>
                    <a:pt x="-1038" y="108684"/>
                    <a:pt x="-3734" y="93451"/>
                    <a:pt x="8921" y="77985"/>
                  </a:cubicBezTo>
                  <a:cubicBezTo>
                    <a:pt x="16772" y="68376"/>
                    <a:pt x="11030" y="58299"/>
                    <a:pt x="6695" y="48926"/>
                  </a:cubicBezTo>
                  <a:cubicBezTo>
                    <a:pt x="836" y="36271"/>
                    <a:pt x="-3265" y="23499"/>
                    <a:pt x="3531" y="9907"/>
                  </a:cubicBezTo>
                  <a:cubicBezTo>
                    <a:pt x="6578" y="3814"/>
                    <a:pt x="10796" y="-2162"/>
                    <a:pt x="18529" y="768"/>
                  </a:cubicBezTo>
                  <a:cubicBezTo>
                    <a:pt x="26731" y="3931"/>
                    <a:pt x="25560" y="10844"/>
                    <a:pt x="22045" y="17055"/>
                  </a:cubicBezTo>
                  <a:cubicBezTo>
                    <a:pt x="17826" y="24671"/>
                    <a:pt x="20404" y="31701"/>
                    <a:pt x="23333" y="38849"/>
                  </a:cubicBezTo>
                  <a:cubicBezTo>
                    <a:pt x="26966" y="47871"/>
                    <a:pt x="31770" y="56542"/>
                    <a:pt x="32121" y="66619"/>
                  </a:cubicBezTo>
                  <a:close/>
                </a:path>
              </a:pathLst>
            </a:custGeom>
            <a:grpFill/>
            <a:ln w="11699"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C69604FD-7825-45FA-8C20-8FA8D4E2FFC5}"/>
                </a:ext>
              </a:extLst>
            </p:cNvPr>
            <p:cNvSpPr/>
            <p:nvPr/>
          </p:nvSpPr>
          <p:spPr>
            <a:xfrm>
              <a:off x="7268795" y="5607442"/>
              <a:ext cx="32325" cy="92912"/>
            </a:xfrm>
            <a:custGeom>
              <a:gdLst>
                <a:gd name="connsiteX0" fmla="*/ 23377 w 32325"/>
                <a:gd name="connsiteY0" fmla="*/ 12853 h 92912"/>
                <a:gd name="connsiteX1" fmla="*/ 28416 w 32325"/>
                <a:gd name="connsiteY1" fmla="*/ 50934 h 92912"/>
                <a:gd name="connsiteX2" fmla="*/ 26189 w 32325"/>
                <a:gd name="connsiteY2" fmla="*/ 86437 h 92912"/>
                <a:gd name="connsiteX3" fmla="*/ 12363 w 32325"/>
                <a:gd name="connsiteY3" fmla="*/ 91827 h 92912"/>
                <a:gd name="connsiteX4" fmla="*/ 9317 w 32325"/>
                <a:gd name="connsiteY4" fmla="*/ 77766 h 92912"/>
                <a:gd name="connsiteX5" fmla="*/ 4630 w 32325"/>
                <a:gd name="connsiteY5" fmla="*/ 44021 h 92912"/>
                <a:gd name="connsiteX6" fmla="*/ 6622 w 32325"/>
                <a:gd name="connsiteY6" fmla="*/ 5588 h 92912"/>
                <a:gd name="connsiteX7" fmla="*/ 19042 w 32325"/>
                <a:gd name="connsiteY7" fmla="*/ 1018 h 92912"/>
                <a:gd name="connsiteX8" fmla="*/ 23260 w 32325"/>
                <a:gd name="connsiteY8" fmla="*/ 12970 h 92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5" h="92912">
                  <a:moveTo>
                    <a:pt x="23377" y="12853"/>
                  </a:moveTo>
                  <a:cubicBezTo>
                    <a:pt x="16230" y="26093"/>
                    <a:pt x="23143" y="38396"/>
                    <a:pt x="28416" y="50934"/>
                  </a:cubicBezTo>
                  <a:cubicBezTo>
                    <a:pt x="33571" y="63237"/>
                    <a:pt x="34392" y="75189"/>
                    <a:pt x="26189" y="86437"/>
                  </a:cubicBezTo>
                  <a:cubicBezTo>
                    <a:pt x="22909" y="91007"/>
                    <a:pt x="18456" y="94874"/>
                    <a:pt x="12363" y="91827"/>
                  </a:cubicBezTo>
                  <a:cubicBezTo>
                    <a:pt x="6153" y="88664"/>
                    <a:pt x="6388" y="82922"/>
                    <a:pt x="9317" y="77766"/>
                  </a:cubicBezTo>
                  <a:cubicBezTo>
                    <a:pt x="16582" y="65112"/>
                    <a:pt x="9317" y="54683"/>
                    <a:pt x="4630" y="44021"/>
                  </a:cubicBezTo>
                  <a:cubicBezTo>
                    <a:pt x="-1112" y="30780"/>
                    <a:pt x="-2635" y="17891"/>
                    <a:pt x="6622" y="5588"/>
                  </a:cubicBezTo>
                  <a:cubicBezTo>
                    <a:pt x="9785" y="1370"/>
                    <a:pt x="13535" y="-1677"/>
                    <a:pt x="19042" y="1018"/>
                  </a:cubicBezTo>
                  <a:cubicBezTo>
                    <a:pt x="23729" y="3244"/>
                    <a:pt x="24315" y="7463"/>
                    <a:pt x="23260" y="12970"/>
                  </a:cubicBezTo>
                  <a:close/>
                </a:path>
              </a:pathLst>
            </a:custGeom>
            <a:grpFill/>
            <a:ln w="11699"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F1247C0E-49DC-4CA9-9288-A872E0AB3F39}"/>
                </a:ext>
              </a:extLst>
            </p:cNvPr>
            <p:cNvSpPr/>
            <p:nvPr/>
          </p:nvSpPr>
          <p:spPr>
            <a:xfrm>
              <a:off x="5394787" y="5659425"/>
              <a:ext cx="65502" cy="65277"/>
            </a:xfrm>
            <a:custGeom>
              <a:gdLst>
                <a:gd name="connsiteX0" fmla="*/ 65385 w 65502"/>
                <a:gd name="connsiteY0" fmla="*/ 32931 h 65277"/>
                <a:gd name="connsiteX1" fmla="*/ 33397 w 65502"/>
                <a:gd name="connsiteY1" fmla="*/ 65271 h 65277"/>
                <a:gd name="connsiteX2" fmla="*/ 3 w 65502"/>
                <a:gd name="connsiteY2" fmla="*/ 32697 h 65277"/>
                <a:gd name="connsiteX3" fmla="*/ 32108 w 65502"/>
                <a:gd name="connsiteY3" fmla="*/ 6 h 65277"/>
                <a:gd name="connsiteX4" fmla="*/ 65502 w 65502"/>
                <a:gd name="connsiteY4" fmla="*/ 33049 h 652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276">
                  <a:moveTo>
                    <a:pt x="65385" y="32931"/>
                  </a:moveTo>
                  <a:cubicBezTo>
                    <a:pt x="65385" y="50273"/>
                    <a:pt x="50856" y="64920"/>
                    <a:pt x="33397" y="65271"/>
                  </a:cubicBezTo>
                  <a:cubicBezTo>
                    <a:pt x="15118" y="65623"/>
                    <a:pt x="-232" y="50625"/>
                    <a:pt x="3" y="32697"/>
                  </a:cubicBezTo>
                  <a:cubicBezTo>
                    <a:pt x="237" y="15473"/>
                    <a:pt x="15118" y="240"/>
                    <a:pt x="32108" y="6"/>
                  </a:cubicBezTo>
                  <a:cubicBezTo>
                    <a:pt x="49567" y="-346"/>
                    <a:pt x="65502" y="15473"/>
                    <a:pt x="65502" y="33049"/>
                  </a:cubicBezTo>
                  <a:close/>
                </a:path>
              </a:pathLst>
            </a:custGeom>
            <a:grpFill/>
            <a:ln w="11699"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E022D2F3-3F62-472D-9009-DC1D7878A136}"/>
                </a:ext>
              </a:extLst>
            </p:cNvPr>
            <p:cNvSpPr/>
            <p:nvPr/>
          </p:nvSpPr>
          <p:spPr>
            <a:xfrm>
              <a:off x="4698166" y="5736929"/>
              <a:ext cx="75138" cy="134988"/>
            </a:xfrm>
            <a:custGeom>
              <a:gdLst>
                <a:gd name="connsiteX0" fmla="*/ 75138 w 75138"/>
                <a:gd name="connsiteY0" fmla="*/ 55844 h 134988"/>
                <a:gd name="connsiteX1" fmla="*/ 64358 w 75138"/>
                <a:gd name="connsiteY1" fmla="*/ 94394 h 134988"/>
                <a:gd name="connsiteX2" fmla="*/ 45962 w 75138"/>
                <a:gd name="connsiteY2" fmla="*/ 128140 h 134988"/>
                <a:gd name="connsiteX3" fmla="*/ 36237 w 75138"/>
                <a:gd name="connsiteY3" fmla="*/ 134936 h 134988"/>
                <a:gd name="connsiteX4" fmla="*/ 28503 w 75138"/>
                <a:gd name="connsiteY4" fmla="*/ 125914 h 134988"/>
                <a:gd name="connsiteX5" fmla="*/ 16083 w 75138"/>
                <a:gd name="connsiteY5" fmla="*/ 102245 h 134988"/>
                <a:gd name="connsiteX6" fmla="*/ 22762 w 75138"/>
                <a:gd name="connsiteY6" fmla="*/ 6514 h 134988"/>
                <a:gd name="connsiteX7" fmla="*/ 50297 w 75138"/>
                <a:gd name="connsiteY7" fmla="*/ 5811 h 134988"/>
                <a:gd name="connsiteX8" fmla="*/ 75021 w 75138"/>
                <a:gd name="connsiteY8" fmla="*/ 55727 h 134988"/>
                <a:gd name="connsiteX9" fmla="*/ 46900 w 75138"/>
                <a:gd name="connsiteY9" fmla="*/ 79982 h 134988"/>
                <a:gd name="connsiteX10" fmla="*/ 45259 w 75138"/>
                <a:gd name="connsiteY10" fmla="*/ 28426 h 134988"/>
                <a:gd name="connsiteX11" fmla="*/ 30495 w 75138"/>
                <a:gd name="connsiteY11" fmla="*/ 26903 h 134988"/>
                <a:gd name="connsiteX12" fmla="*/ 28269 w 75138"/>
                <a:gd name="connsiteY12" fmla="*/ 81857 h 134988"/>
                <a:gd name="connsiteX13" fmla="*/ 28269 w 75138"/>
                <a:gd name="connsiteY13" fmla="*/ 60180 h 134988"/>
                <a:gd name="connsiteX14" fmla="*/ 36588 w 75138"/>
                <a:gd name="connsiteY14" fmla="*/ 48228 h 134988"/>
                <a:gd name="connsiteX15" fmla="*/ 46782 w 75138"/>
                <a:gd name="connsiteY15" fmla="*/ 60531 h 134988"/>
                <a:gd name="connsiteX16" fmla="*/ 46782 w 75138"/>
                <a:gd name="connsiteY16" fmla="*/ 79982 h 13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38" h="134988">
                  <a:moveTo>
                    <a:pt x="75138" y="55844"/>
                  </a:moveTo>
                  <a:cubicBezTo>
                    <a:pt x="74669" y="70608"/>
                    <a:pt x="71389" y="83146"/>
                    <a:pt x="64358" y="94394"/>
                  </a:cubicBezTo>
                  <a:cubicBezTo>
                    <a:pt x="57562" y="105291"/>
                    <a:pt x="47017" y="113845"/>
                    <a:pt x="45962" y="128140"/>
                  </a:cubicBezTo>
                  <a:cubicBezTo>
                    <a:pt x="45611" y="132710"/>
                    <a:pt x="41158" y="135405"/>
                    <a:pt x="36237" y="134936"/>
                  </a:cubicBezTo>
                  <a:cubicBezTo>
                    <a:pt x="31081" y="134350"/>
                    <a:pt x="28269" y="130483"/>
                    <a:pt x="28503" y="125914"/>
                  </a:cubicBezTo>
                  <a:cubicBezTo>
                    <a:pt x="29089" y="115368"/>
                    <a:pt x="22059" y="109275"/>
                    <a:pt x="16083" y="102245"/>
                  </a:cubicBezTo>
                  <a:cubicBezTo>
                    <a:pt x="-7820" y="73889"/>
                    <a:pt x="-4657" y="31121"/>
                    <a:pt x="22762" y="6514"/>
                  </a:cubicBezTo>
                  <a:cubicBezTo>
                    <a:pt x="31784" y="-1688"/>
                    <a:pt x="40455" y="-2391"/>
                    <a:pt x="50297" y="5811"/>
                  </a:cubicBezTo>
                  <a:cubicBezTo>
                    <a:pt x="66350" y="19286"/>
                    <a:pt x="73498" y="36745"/>
                    <a:pt x="75021" y="55727"/>
                  </a:cubicBezTo>
                  <a:close/>
                  <a:moveTo>
                    <a:pt x="46900" y="79982"/>
                  </a:moveTo>
                  <a:cubicBezTo>
                    <a:pt x="58031" y="62289"/>
                    <a:pt x="56156" y="40495"/>
                    <a:pt x="45259" y="28426"/>
                  </a:cubicBezTo>
                  <a:cubicBezTo>
                    <a:pt x="40572" y="23270"/>
                    <a:pt x="36588" y="20692"/>
                    <a:pt x="30495" y="26903"/>
                  </a:cubicBezTo>
                  <a:cubicBezTo>
                    <a:pt x="18426" y="39206"/>
                    <a:pt x="16200" y="63695"/>
                    <a:pt x="28269" y="81857"/>
                  </a:cubicBezTo>
                  <a:cubicBezTo>
                    <a:pt x="28269" y="72834"/>
                    <a:pt x="28035" y="66507"/>
                    <a:pt x="28269" y="60180"/>
                  </a:cubicBezTo>
                  <a:cubicBezTo>
                    <a:pt x="28503" y="54555"/>
                    <a:pt x="29324" y="48462"/>
                    <a:pt x="36588" y="48228"/>
                  </a:cubicBezTo>
                  <a:cubicBezTo>
                    <a:pt x="44439" y="47994"/>
                    <a:pt x="46314" y="54204"/>
                    <a:pt x="46782" y="60531"/>
                  </a:cubicBezTo>
                  <a:cubicBezTo>
                    <a:pt x="47134" y="66976"/>
                    <a:pt x="46782" y="73537"/>
                    <a:pt x="46782" y="79982"/>
                  </a:cubicBezTo>
                  <a:close/>
                </a:path>
              </a:pathLst>
            </a:custGeom>
            <a:grpFill/>
            <a:ln w="11699"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8F606196-8749-4331-8C8C-472C8686E1E2}"/>
                </a:ext>
              </a:extLst>
            </p:cNvPr>
            <p:cNvSpPr/>
            <p:nvPr/>
          </p:nvSpPr>
          <p:spPr>
            <a:xfrm>
              <a:off x="5856569" y="5701584"/>
              <a:ext cx="128187" cy="20052"/>
            </a:xfrm>
            <a:custGeom>
              <a:gdLst>
                <a:gd name="connsiteX0" fmla="*/ 63273 w 128187"/>
                <a:gd name="connsiteY0" fmla="*/ 19832 h 20052"/>
                <a:gd name="connsiteX1" fmla="*/ 15818 w 128187"/>
                <a:gd name="connsiteY1" fmla="*/ 19832 h 20052"/>
                <a:gd name="connsiteX2" fmla="*/ 0 w 128187"/>
                <a:gd name="connsiteY2" fmla="*/ 9989 h 20052"/>
                <a:gd name="connsiteX3" fmla="*/ 14412 w 128187"/>
                <a:gd name="connsiteY3" fmla="*/ 264 h 20052"/>
                <a:gd name="connsiteX4" fmla="*/ 114126 w 128187"/>
                <a:gd name="connsiteY4" fmla="*/ 264 h 20052"/>
                <a:gd name="connsiteX5" fmla="*/ 128187 w 128187"/>
                <a:gd name="connsiteY5" fmla="*/ 10458 h 20052"/>
                <a:gd name="connsiteX6" fmla="*/ 113892 w 128187"/>
                <a:gd name="connsiteY6" fmla="*/ 19949 h 20052"/>
                <a:gd name="connsiteX7" fmla="*/ 63156 w 128187"/>
                <a:gd name="connsiteY7" fmla="*/ 19949 h 20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87" h="20052">
                  <a:moveTo>
                    <a:pt x="63273" y="19832"/>
                  </a:moveTo>
                  <a:cubicBezTo>
                    <a:pt x="47455" y="19832"/>
                    <a:pt x="31636" y="19949"/>
                    <a:pt x="15818" y="19832"/>
                  </a:cubicBezTo>
                  <a:cubicBezTo>
                    <a:pt x="8671" y="19832"/>
                    <a:pt x="117" y="19832"/>
                    <a:pt x="0" y="9989"/>
                  </a:cubicBezTo>
                  <a:cubicBezTo>
                    <a:pt x="0" y="1318"/>
                    <a:pt x="7968" y="264"/>
                    <a:pt x="14412" y="264"/>
                  </a:cubicBezTo>
                  <a:cubicBezTo>
                    <a:pt x="47690" y="-88"/>
                    <a:pt x="80967" y="-88"/>
                    <a:pt x="114126" y="264"/>
                  </a:cubicBezTo>
                  <a:cubicBezTo>
                    <a:pt x="120805" y="264"/>
                    <a:pt x="128187" y="1670"/>
                    <a:pt x="128187" y="10458"/>
                  </a:cubicBezTo>
                  <a:cubicBezTo>
                    <a:pt x="128187" y="19597"/>
                    <a:pt x="120454" y="19832"/>
                    <a:pt x="113892" y="19949"/>
                  </a:cubicBezTo>
                  <a:cubicBezTo>
                    <a:pt x="97019" y="20183"/>
                    <a:pt x="80146" y="19949"/>
                    <a:pt x="63156" y="19949"/>
                  </a:cubicBezTo>
                  <a:close/>
                </a:path>
              </a:pathLst>
            </a:custGeom>
            <a:grpFill/>
            <a:ln w="11699"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41F9255A-CBB5-4A1E-B297-2ABD36C937BE}"/>
                </a:ext>
              </a:extLst>
            </p:cNvPr>
            <p:cNvSpPr/>
            <p:nvPr/>
          </p:nvSpPr>
          <p:spPr>
            <a:xfrm>
              <a:off x="5906367" y="5784760"/>
              <a:ext cx="107218" cy="18611"/>
            </a:xfrm>
            <a:custGeom>
              <a:gdLst>
                <a:gd name="connsiteX0" fmla="*/ 53548 w 107218"/>
                <a:gd name="connsiteY0" fmla="*/ 18559 h 18611"/>
                <a:gd name="connsiteX1" fmla="*/ 12889 w 107218"/>
                <a:gd name="connsiteY1" fmla="*/ 18559 h 18611"/>
                <a:gd name="connsiteX2" fmla="*/ 0 w 107218"/>
                <a:gd name="connsiteY2" fmla="*/ 9420 h 18611"/>
                <a:gd name="connsiteX3" fmla="*/ 12889 w 107218"/>
                <a:gd name="connsiteY3" fmla="*/ 280 h 18611"/>
                <a:gd name="connsiteX4" fmla="*/ 94324 w 107218"/>
                <a:gd name="connsiteY4" fmla="*/ 46 h 18611"/>
                <a:gd name="connsiteX5" fmla="*/ 107213 w 107218"/>
                <a:gd name="connsiteY5" fmla="*/ 8951 h 18611"/>
                <a:gd name="connsiteX6" fmla="*/ 94324 w 107218"/>
                <a:gd name="connsiteY6" fmla="*/ 18442 h 18611"/>
                <a:gd name="connsiteX7" fmla="*/ 53665 w 107218"/>
                <a:gd name="connsiteY7" fmla="*/ 18442 h 18611"/>
                <a:gd name="connsiteX8" fmla="*/ 53665 w 107218"/>
                <a:gd name="connsiteY8" fmla="*/ 18442 h 18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18" h="18611">
                  <a:moveTo>
                    <a:pt x="53548" y="18559"/>
                  </a:moveTo>
                  <a:cubicBezTo>
                    <a:pt x="39956" y="18559"/>
                    <a:pt x="26364" y="18676"/>
                    <a:pt x="12889" y="18559"/>
                  </a:cubicBezTo>
                  <a:cubicBezTo>
                    <a:pt x="6679" y="18559"/>
                    <a:pt x="117" y="17270"/>
                    <a:pt x="0" y="9420"/>
                  </a:cubicBezTo>
                  <a:cubicBezTo>
                    <a:pt x="0" y="1335"/>
                    <a:pt x="6562" y="397"/>
                    <a:pt x="12889" y="280"/>
                  </a:cubicBezTo>
                  <a:cubicBezTo>
                    <a:pt x="40073" y="46"/>
                    <a:pt x="67140" y="-71"/>
                    <a:pt x="94324" y="46"/>
                  </a:cubicBezTo>
                  <a:cubicBezTo>
                    <a:pt x="100300" y="46"/>
                    <a:pt x="107447" y="866"/>
                    <a:pt x="107213" y="8951"/>
                  </a:cubicBezTo>
                  <a:cubicBezTo>
                    <a:pt x="106979" y="16450"/>
                    <a:pt x="100652" y="18325"/>
                    <a:pt x="94324" y="18442"/>
                  </a:cubicBezTo>
                  <a:cubicBezTo>
                    <a:pt x="80732" y="18676"/>
                    <a:pt x="67140" y="18442"/>
                    <a:pt x="53665" y="18442"/>
                  </a:cubicBezTo>
                  <a:lnTo>
                    <a:pt x="53665" y="18442"/>
                  </a:lnTo>
                  <a:close/>
                </a:path>
              </a:pathLst>
            </a:custGeom>
            <a:grpFill/>
            <a:ln w="11699"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6EA9CE8B-1F70-4D62-B238-87147A14E1FF}"/>
                </a:ext>
              </a:extLst>
            </p:cNvPr>
            <p:cNvSpPr/>
            <p:nvPr/>
          </p:nvSpPr>
          <p:spPr>
            <a:xfrm>
              <a:off x="5929205" y="5608570"/>
              <a:ext cx="43419" cy="42890"/>
            </a:xfrm>
            <a:custGeom>
              <a:gdLst>
                <a:gd name="connsiteX0" fmla="*/ 33757 w 43419"/>
                <a:gd name="connsiteY0" fmla="*/ 7 h 42890"/>
                <a:gd name="connsiteX1" fmla="*/ 41959 w 43419"/>
                <a:gd name="connsiteY1" fmla="*/ 4343 h 42890"/>
                <a:gd name="connsiteX2" fmla="*/ 40670 w 43419"/>
                <a:gd name="connsiteY2" fmla="*/ 14771 h 42890"/>
                <a:gd name="connsiteX3" fmla="*/ 15478 w 43419"/>
                <a:gd name="connsiteY3" fmla="*/ 39963 h 42890"/>
                <a:gd name="connsiteX4" fmla="*/ 5050 w 43419"/>
                <a:gd name="connsiteY4" fmla="*/ 41721 h 42890"/>
                <a:gd name="connsiteX5" fmla="*/ 11 w 43419"/>
                <a:gd name="connsiteY5" fmla="*/ 33987 h 42890"/>
                <a:gd name="connsiteX6" fmla="*/ 33757 w 43419"/>
                <a:gd name="connsiteY6" fmla="*/ 7 h 42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9" h="42890">
                  <a:moveTo>
                    <a:pt x="33757" y="7"/>
                  </a:moveTo>
                  <a:cubicBezTo>
                    <a:pt x="37273" y="-110"/>
                    <a:pt x="40085" y="1179"/>
                    <a:pt x="41959" y="4343"/>
                  </a:cubicBezTo>
                  <a:cubicBezTo>
                    <a:pt x="44186" y="8092"/>
                    <a:pt x="43951" y="12428"/>
                    <a:pt x="40670" y="14771"/>
                  </a:cubicBezTo>
                  <a:cubicBezTo>
                    <a:pt x="30945" y="21919"/>
                    <a:pt x="22391" y="30121"/>
                    <a:pt x="15478" y="39963"/>
                  </a:cubicBezTo>
                  <a:cubicBezTo>
                    <a:pt x="13135" y="43361"/>
                    <a:pt x="8916" y="43596"/>
                    <a:pt x="5050" y="41721"/>
                  </a:cubicBezTo>
                  <a:cubicBezTo>
                    <a:pt x="1886" y="40198"/>
                    <a:pt x="246" y="37620"/>
                    <a:pt x="11" y="33987"/>
                  </a:cubicBezTo>
                  <a:cubicBezTo>
                    <a:pt x="-575" y="22387"/>
                    <a:pt x="21923" y="-344"/>
                    <a:pt x="33757" y="7"/>
                  </a:cubicBezTo>
                  <a:close/>
                </a:path>
              </a:pathLst>
            </a:custGeom>
            <a:grpFill/>
            <a:ln w="11699" cap="flat">
              <a:noFill/>
              <a:prstDash val="solid"/>
              <a:miter/>
            </a:ln>
          </p:spPr>
          <p:txBody>
            <a:bodyPr rtlCol="0" anchor="ctr"/>
            <a:lstStyle/>
            <a:p>
              <a:endParaRPr lang="LID4096"/>
            </a:p>
          </p:txBody>
        </p:sp>
      </p:grpSp>
      <p:grpSp>
        <p:nvGrpSpPr>
          <p:cNvPr id="7" name="Group 13">
            <a:extLst>
              <a:ext uri="{FF2B5EF4-FFF2-40B4-BE49-F238E27FC236}">
                <a16:creationId xmlns:a16="http://schemas.microsoft.com/office/drawing/2014/main" id="{619CBDA0-C4D6-F23D-97AE-6222D6FDE91A}"/>
              </a:ext>
            </a:extLst>
          </p:cNvPr>
          <p:cNvGrpSpPr/>
          <p:nvPr/>
        </p:nvGrpSpPr>
        <p:grpSpPr>
          <a:xfrm>
            <a:off x="518326" y="5867025"/>
            <a:ext cx="1942816" cy="399798"/>
            <a:chOff x="6953579" y="5489469"/>
            <a:chExt cx="1942816" cy="399798"/>
          </a:xfrm>
        </p:grpSpPr>
        <p:sp>
          <p:nvSpPr>
            <p:cNvPr id="10" name="Rectangle: Rounded Corners 14">
              <a:extLst>
                <a:ext uri="{FF2B5EF4-FFF2-40B4-BE49-F238E27FC236}">
                  <a16:creationId xmlns:a16="http://schemas.microsoft.com/office/drawing/2014/main" id="{AE84EAD7-DD12-7980-DEA5-F4A6BA17F11E}"/>
                </a:ext>
              </a:extLst>
            </p:cNvPr>
            <p:cNvSpPr/>
            <p:nvPr/>
          </p:nvSpPr>
          <p:spPr>
            <a:xfrm>
              <a:off x="6953579" y="5489469"/>
              <a:ext cx="1942816" cy="399798"/>
            </a:xfrm>
            <a:prstGeom prst="roundRect">
              <a:avLst/>
            </a:prstGeom>
            <a:solidFill>
              <a:srgbClr val="0183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solidFill>
                  <a:schemeClr val="tx2"/>
                </a:solidFill>
                <a:latin typeface="Garamond" pitchFamily="18" charset="0"/>
              </a:endParaRPr>
            </a:p>
          </p:txBody>
        </p:sp>
        <p:sp>
          <p:nvSpPr>
            <p:cNvPr id="17" name="TextBox 15">
              <a:extLst>
                <a:ext uri="{FF2B5EF4-FFF2-40B4-BE49-F238E27FC236}">
                  <a16:creationId xmlns:a16="http://schemas.microsoft.com/office/drawing/2014/main" id="{8926EA3C-0676-93D7-38F4-85877ADEC5C6}"/>
                </a:ext>
              </a:extLst>
            </p:cNvPr>
            <p:cNvSpPr txBox="1"/>
            <p:nvPr/>
          </p:nvSpPr>
          <p:spPr>
            <a:xfrm>
              <a:off x="7333618" y="5524974"/>
              <a:ext cx="1148562" cy="307777"/>
            </a:xfrm>
            <a:prstGeom prst="rect">
              <a:avLst/>
            </a:prstGeom>
            <a:noFill/>
            <a:ln>
              <a:noFill/>
            </a:ln>
          </p:spPr>
          <p:txBody>
            <a:bodyPr wrap="square" rtlCol="0">
              <a:spAutoFit/>
            </a:bodyPr>
            <a:lstStyle/>
            <a:p>
              <a:pPr algn="ctr"/>
              <a:r>
                <a:rPr lang="en-US" sz="1400">
                  <a:solidFill>
                    <a:schemeClr val="bg1"/>
                  </a:solidFill>
                  <a:latin typeface="Abadi" panose="020b0604020104020204" pitchFamily="34" charset="0"/>
                  <a:ea typeface="Lato" panose="020f0502020204030203" pitchFamily="34" charset="0"/>
                  <a:cs typeface="Lato" panose="020f0502020204030203" pitchFamily="34" charset="0"/>
                </a:rPr>
                <a:t>Learn More</a:t>
              </a:r>
            </a:p>
          </p:txBody>
        </p:sp>
      </p:grpSp>
      <p:pic>
        <p:nvPicPr>
          <p:cNvPr id="1026" name="Picture 2">
            <a:extLst>
              <a:ext uri="{FF2B5EF4-FFF2-40B4-BE49-F238E27FC236}">
                <a16:creationId xmlns:a16="http://schemas.microsoft.com/office/drawing/2014/main" id="{23D601DE-9F9A-0C3C-9396-2AC41F8582DC}"/>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536" r="25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6" name="Elipse 35">
            <a:extLst>
              <a:ext uri="{FF2B5EF4-FFF2-40B4-BE49-F238E27FC236}">
                <a16:creationId xmlns:a16="http://schemas.microsoft.com/office/drawing/2014/main" id="{69C751B8-9C6C-1B20-FB6D-4619F8B86201}"/>
              </a:ext>
            </a:extLst>
          </p:cNvPr>
          <p:cNvSpPr/>
          <p:nvPr/>
        </p:nvSpPr>
        <p:spPr>
          <a:xfrm>
            <a:off x="11222887" y="4441302"/>
            <a:ext cx="1005346" cy="1005346"/>
          </a:xfrm>
          <a:prstGeom prst="ellipse">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5" name="Imagen 34">
            <a:extLst>
              <a:ext uri="{FF2B5EF4-FFF2-40B4-BE49-F238E27FC236}">
                <a16:creationId xmlns:a16="http://schemas.microsoft.com/office/drawing/2014/main" id="{8ECF0450-3AD6-CE4B-B848-CB1244CB7C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827" y="4188796"/>
            <a:ext cx="2730103" cy="2340088"/>
          </a:xfrm>
          <a:prstGeom prst="rect">
            <a:avLst/>
          </a:prstGeom>
        </p:spPr>
      </p:pic>
    </p:spTree>
    <p:extLst>
      <p:ext uri="{BB962C8B-B14F-4D97-AF65-F5344CB8AC3E}">
        <p14:creationId xmlns:p14="http://schemas.microsoft.com/office/powerpoint/2010/main" val="952157953"/>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a:extLst>
              <a:ext uri="{FF2B5EF4-FFF2-40B4-BE49-F238E27FC236}">
                <a16:creationId xmlns:a16="http://schemas.microsoft.com/office/drawing/2014/main" id="{9674B451-EECB-4896-9769-6EC3EE887C97}"/>
              </a:ext>
            </a:extLst>
          </p:cNvPr>
          <p:cNvSpPr txBox="1"/>
          <p:nvPr/>
        </p:nvSpPr>
        <p:spPr>
          <a:xfrm>
            <a:off x="4914077" y="2778648"/>
            <a:ext cx="2320301" cy="923330"/>
          </a:xfrm>
          <a:prstGeom prst="rect">
            <a:avLst/>
          </a:prstGeom>
          <a:noFill/>
        </p:spPr>
        <p:txBody>
          <a:bodyPr wrap="square" rtlCol="0">
            <a:spAutoFit/>
          </a:bodyPr>
          <a:lstStyle/>
          <a:p>
            <a:pPr algn="ctr"/>
            <a:r>
              <a:rPr lang="en-ID" sz="5400">
                <a:solidFill>
                  <a:schemeClr val="tx2"/>
                </a:solidFill>
                <a:latin typeface="Garamond" pitchFamily="18" charset="0"/>
                <a:ea typeface="Lato" panose="020f0502020204030203" pitchFamily="34" charset="0"/>
                <a:cs typeface="Lato" panose="020f0502020204030203" pitchFamily="34" charset="0"/>
              </a:rPr>
              <a:t>Vision</a:t>
            </a:r>
          </a:p>
        </p:txBody>
      </p:sp>
      <p:sp>
        <p:nvSpPr>
          <p:cNvPr id="7" name="Rectangle 6">
            <a:extLst>
              <a:ext uri="{FF2B5EF4-FFF2-40B4-BE49-F238E27FC236}">
                <a16:creationId xmlns:a16="http://schemas.microsoft.com/office/drawing/2014/main" id="{941A60B2-BB8F-4F3C-A9E8-3FA622AFDFB4}"/>
              </a:ext>
            </a:extLst>
          </p:cNvPr>
          <p:cNvSpPr/>
          <p:nvPr/>
        </p:nvSpPr>
        <p:spPr>
          <a:xfrm>
            <a:off x="8381007" y="3120573"/>
            <a:ext cx="130627" cy="3265714"/>
          </a:xfrm>
          <a:prstGeom prst="rect">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Rectangle 7">
            <a:extLst>
              <a:ext uri="{FF2B5EF4-FFF2-40B4-BE49-F238E27FC236}">
                <a16:creationId xmlns:a16="http://schemas.microsoft.com/office/drawing/2014/main" id="{5669A98C-D671-493F-8471-260A0A582B98}"/>
              </a:ext>
            </a:extLst>
          </p:cNvPr>
          <p:cNvSpPr/>
          <p:nvPr/>
        </p:nvSpPr>
        <p:spPr>
          <a:xfrm rot="5400000">
            <a:off x="7169064" y="4314374"/>
            <a:ext cx="130627" cy="3265714"/>
          </a:xfrm>
          <a:prstGeom prst="rect">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F1BBC523-28D1-4D0F-9FD2-BBC4CD11C1B3}"/>
              </a:ext>
            </a:extLst>
          </p:cNvPr>
          <p:cNvSpPr/>
          <p:nvPr/>
        </p:nvSpPr>
        <p:spPr>
          <a:xfrm>
            <a:off x="645180" y="2212343"/>
            <a:ext cx="2947391" cy="1938992"/>
          </a:xfrm>
          <a:prstGeom prst="rect">
            <a:avLst/>
          </a:prstGeom>
        </p:spPr>
        <p:txBody>
          <a:bodyPr wrap="square">
            <a:spAutoFit/>
          </a:bodyPr>
          <a:lstStyle/>
          <a:p>
            <a:pPr algn="r"/>
            <a:r>
              <a:rPr lang="en-ID" sz="6000" b="1">
                <a:solidFill>
                  <a:srgbClr val="014F31"/>
                </a:solidFill>
                <a:latin typeface="Microsoft YaHei" panose="020b0503020204020204" pitchFamily="34" charset="-122"/>
                <a:ea typeface="Microsoft YaHei" panose="020b0503020204020204" pitchFamily="34" charset="-122"/>
                <a:cs typeface="Lato Black" panose="020f0502020204030203" pitchFamily="34" charset="0"/>
              </a:rPr>
              <a:t>Egusi</a:t>
            </a:r>
            <a:r>
              <a:rPr lang="en-ID" sz="6000" b="1">
                <a:solidFill>
                  <a:schemeClr val="tx2"/>
                </a:solidFill>
                <a:latin typeface="Microsoft YaHei" panose="020b0503020204020204" pitchFamily="34" charset="-122"/>
                <a:ea typeface="Microsoft YaHei" panose="020b0503020204020204" pitchFamily="34" charset="-122"/>
                <a:cs typeface="Lato Black" panose="020f0502020204030203" pitchFamily="34" charset="0"/>
              </a:rPr>
              <a:t> </a:t>
            </a:r>
            <a:r>
              <a:rPr lang="en-ID" sz="6000" b="1">
                <a:solidFill>
                  <a:srgbClr val="018352"/>
                </a:solidFill>
                <a:latin typeface="Microsoft YaHei" panose="020b0503020204020204" pitchFamily="34" charset="-122"/>
                <a:ea typeface="Microsoft YaHei" panose="020b0503020204020204" pitchFamily="34" charset="-122"/>
                <a:cs typeface="Lato Black" panose="020f0502020204030203" pitchFamily="34" charset="0"/>
              </a:rPr>
              <a:t>Soup</a:t>
            </a:r>
          </a:p>
        </p:txBody>
      </p:sp>
      <p:sp>
        <p:nvSpPr>
          <p:cNvPr id="13" name="Rectangle 12">
            <a:extLst>
              <a:ext uri="{FF2B5EF4-FFF2-40B4-BE49-F238E27FC236}">
                <a16:creationId xmlns:a16="http://schemas.microsoft.com/office/drawing/2014/main" id="{66BD6CD1-B12E-44C7-8F56-F7B82FD80BB5}"/>
              </a:ext>
            </a:extLst>
          </p:cNvPr>
          <p:cNvSpPr/>
          <p:nvPr/>
        </p:nvSpPr>
        <p:spPr>
          <a:xfrm>
            <a:off x="8815258" y="4099894"/>
            <a:ext cx="2814757" cy="1446550"/>
          </a:xfrm>
          <a:prstGeom prst="rect">
            <a:avLst/>
          </a:prstGeom>
        </p:spPr>
        <p:txBody>
          <a:bodyPr wrap="square">
            <a:spAutoFit/>
          </a:bodyPr>
          <a:lstStyle/>
          <a:p>
            <a:pPr algn="just"/>
            <a:r>
              <a:rPr lang="en-ID" sz="1100">
                <a:solidFill>
                  <a:schemeClr val="tx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100">
              <a:solidFill>
                <a:schemeClr val="tx2"/>
              </a:solidFill>
              <a:latin typeface="Lato "/>
              <a:ea typeface="Lato Black" panose="020f0502020204030203" pitchFamily="34" charset="0"/>
              <a:cs typeface="Lato Black" panose="020f0502020204030203" pitchFamily="34" charset="0"/>
            </a:endParaRPr>
          </a:p>
        </p:txBody>
      </p:sp>
      <p:sp>
        <p:nvSpPr>
          <p:cNvPr id="14" name="Rectangle 13">
            <a:extLst>
              <a:ext uri="{FF2B5EF4-FFF2-40B4-BE49-F238E27FC236}">
                <a16:creationId xmlns:a16="http://schemas.microsoft.com/office/drawing/2014/main" id="{C15D28EF-0F2B-4A48-AF73-D2DF33C8FB49}"/>
              </a:ext>
            </a:extLst>
          </p:cNvPr>
          <p:cNvSpPr/>
          <p:nvPr/>
        </p:nvSpPr>
        <p:spPr>
          <a:xfrm>
            <a:off x="8866242" y="3517312"/>
            <a:ext cx="2763774" cy="369332"/>
          </a:xfrm>
          <a:prstGeom prst="rect">
            <a:avLst/>
          </a:prstGeom>
        </p:spPr>
        <p:txBody>
          <a:bodyPr wrap="square">
            <a:spAutoFit/>
          </a:bodyPr>
          <a:lstStyle/>
          <a:p>
            <a:r>
              <a:rPr lang="en-ID">
                <a:solidFill>
                  <a:schemeClr val="tx2"/>
                </a:solidFill>
                <a:latin typeface="Garamond" pitchFamily="18" charset="0"/>
                <a:ea typeface="Lato Black" panose="020f0502020204030203" pitchFamily="34" charset="0"/>
                <a:cs typeface="Lato Black" panose="020f0502020204030203" pitchFamily="34" charset="0"/>
              </a:rPr>
              <a:t>Your Title Write Here</a:t>
            </a:r>
          </a:p>
        </p:txBody>
      </p:sp>
      <p:sp>
        <p:nvSpPr>
          <p:cNvPr id="15" name="Rectangle 14">
            <a:extLst>
              <a:ext uri="{FF2B5EF4-FFF2-40B4-BE49-F238E27FC236}">
                <a16:creationId xmlns:a16="http://schemas.microsoft.com/office/drawing/2014/main" id="{EF4867AD-965F-4DF5-BC1A-BCD20C366C4B}"/>
              </a:ext>
            </a:extLst>
          </p:cNvPr>
          <p:cNvSpPr/>
          <p:nvPr/>
        </p:nvSpPr>
        <p:spPr>
          <a:xfrm>
            <a:off x="284205" y="736108"/>
            <a:ext cx="223796" cy="6121892"/>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ángulo 9">
            <a:extLst>
              <a:ext uri="{FF2B5EF4-FFF2-40B4-BE49-F238E27FC236}">
                <a16:creationId xmlns:a16="http://schemas.microsoft.com/office/drawing/2014/main" id="{052FD5DD-D35E-4C64-B8A0-285FB252492F}"/>
              </a:ext>
            </a:extLst>
          </p:cNvPr>
          <p:cNvSpPr/>
          <p:nvPr/>
        </p:nvSpPr>
        <p:spPr>
          <a:xfrm>
            <a:off x="1195989" y="79600"/>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074" name="Picture 2">
            <a:extLst>
              <a:ext uri="{FF2B5EF4-FFF2-40B4-BE49-F238E27FC236}">
                <a16:creationId xmlns:a16="http://schemas.microsoft.com/office/drawing/2014/main" id="{10FA9F95-0F85-DC64-0679-D682694CDA91}"/>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21595" r="215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a:extLst>
              <a:ext uri="{FF2B5EF4-FFF2-40B4-BE49-F238E27FC236}">
                <a16:creationId xmlns:a16="http://schemas.microsoft.com/office/drawing/2014/main" id="{3BDDA265-D9A3-F36B-5CB4-4A0AC7FD7FAD}"/>
              </a:ext>
            </a:extLst>
          </p:cNvPr>
          <p:cNvPicPr>
            <a:picLocks noChangeAspect="1"/>
          </p:cNvPicPr>
          <p:nvPr/>
        </p:nvPicPr>
        <p:blipFill>
          <a:blip r:embed="rId4">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pic>
        <p:nvPicPr>
          <p:cNvPr id="19" name="Imagen 18">
            <a:extLst>
              <a:ext uri="{FF2B5EF4-FFF2-40B4-BE49-F238E27FC236}">
                <a16:creationId xmlns:a16="http://schemas.microsoft.com/office/drawing/2014/main" id="{8CAD9E41-A7FE-E290-AF99-DFE2ABA27E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8813" y="841751"/>
            <a:ext cx="2730103" cy="2340088"/>
          </a:xfrm>
          <a:prstGeom prst="rect">
            <a:avLst/>
          </a:prstGeom>
        </p:spPr>
      </p:pic>
    </p:spTree>
    <p:extLst>
      <p:ext uri="{BB962C8B-B14F-4D97-AF65-F5344CB8AC3E}">
        <p14:creationId xmlns:p14="http://schemas.microsoft.com/office/powerpoint/2010/main" val="289116170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4" name="TextBox 43">
            <a:extLst>
              <a:ext uri="{FF2B5EF4-FFF2-40B4-BE49-F238E27FC236}">
                <a16:creationId xmlns:a16="http://schemas.microsoft.com/office/drawing/2014/main" id="{8CE828AD-F561-4881-B05D-C9DB1BBC5AFC}"/>
              </a:ext>
            </a:extLst>
          </p:cNvPr>
          <p:cNvSpPr txBox="1"/>
          <p:nvPr/>
        </p:nvSpPr>
        <p:spPr>
          <a:xfrm>
            <a:off x="6636295" y="1825056"/>
            <a:ext cx="4831805" cy="923330"/>
          </a:xfrm>
          <a:prstGeom prst="rect">
            <a:avLst/>
          </a:prstGeom>
          <a:noFill/>
        </p:spPr>
        <p:txBody>
          <a:bodyPr wrap="square" rtlCol="0">
            <a:spAutoFit/>
          </a:bodyPr>
          <a:lstStyle/>
          <a:p>
            <a:r>
              <a:rPr lang="en-ID" sz="5400" b="1">
                <a:solidFill>
                  <a:schemeClr val="tx2"/>
                </a:solidFill>
                <a:latin typeface="Microsoft YaHei" panose="020b0503020204020204" pitchFamily="34" charset="-122"/>
                <a:ea typeface="Microsoft YaHei" panose="020b0503020204020204" pitchFamily="34" charset="-122"/>
                <a:cs typeface="Lato" panose="020f0502020204030203" pitchFamily="34" charset="0"/>
              </a:rPr>
              <a:t>Our </a:t>
            </a:r>
            <a:r>
              <a:rPr lang="en-ID" sz="5400" b="1">
                <a:solidFill>
                  <a:srgbClr val="018352"/>
                </a:solidFill>
                <a:latin typeface="Microsoft YaHei" panose="020b0503020204020204" pitchFamily="34" charset="-122"/>
                <a:ea typeface="Microsoft YaHei" panose="020b0503020204020204" pitchFamily="34" charset="-122"/>
                <a:cs typeface="Lato" panose="020f0502020204030203" pitchFamily="34" charset="0"/>
              </a:rPr>
              <a:t>Service</a:t>
            </a:r>
          </a:p>
        </p:txBody>
      </p:sp>
      <p:sp>
        <p:nvSpPr>
          <p:cNvPr id="45" name="Rectangle 44">
            <a:extLst>
              <a:ext uri="{FF2B5EF4-FFF2-40B4-BE49-F238E27FC236}">
                <a16:creationId xmlns:a16="http://schemas.microsoft.com/office/drawing/2014/main" id="{B1D815EC-F24B-43DE-8236-F15E0450DC52}"/>
              </a:ext>
            </a:extLst>
          </p:cNvPr>
          <p:cNvSpPr/>
          <p:nvPr/>
        </p:nvSpPr>
        <p:spPr>
          <a:xfrm>
            <a:off x="6655345" y="1455115"/>
            <a:ext cx="3279841" cy="307777"/>
          </a:xfrm>
          <a:prstGeom prst="rect">
            <a:avLst/>
          </a:prstGeom>
        </p:spPr>
        <p:txBody>
          <a:bodyPr wrap="square">
            <a:spAutoFit/>
          </a:bodyPr>
          <a:lstStyle/>
          <a:p>
            <a:r>
              <a:rPr lang="en-ID" sz="1400">
                <a:solidFill>
                  <a:schemeClr val="tx2"/>
                </a:solidFill>
                <a:latin typeface="Microsoft YaHei" panose="020b0503020204020204" pitchFamily="34" charset="-122"/>
                <a:ea typeface="Microsoft YaHei" panose="020b0503020204020204" pitchFamily="34" charset="-122"/>
                <a:cs typeface="Lato Black" panose="020f0502020204030203" pitchFamily="34" charset="0"/>
              </a:rPr>
              <a:t>Your Title Write Here</a:t>
            </a:r>
          </a:p>
        </p:txBody>
      </p:sp>
      <p:sp>
        <p:nvSpPr>
          <p:cNvPr id="46" name="Rectangle 45">
            <a:extLst>
              <a:ext uri="{FF2B5EF4-FFF2-40B4-BE49-F238E27FC236}">
                <a16:creationId xmlns:a16="http://schemas.microsoft.com/office/drawing/2014/main" id="{D48AC580-1D15-4DF6-A5BE-76197139CCDB}"/>
              </a:ext>
            </a:extLst>
          </p:cNvPr>
          <p:cNvSpPr/>
          <p:nvPr/>
        </p:nvSpPr>
        <p:spPr>
          <a:xfrm>
            <a:off x="6636295" y="2858103"/>
            <a:ext cx="5308055" cy="1384995"/>
          </a:xfrm>
          <a:prstGeom prst="rect">
            <a:avLst/>
          </a:prstGeom>
        </p:spPr>
        <p:txBody>
          <a:bodyPr wrap="square">
            <a:spAutoFit/>
          </a:bodyPr>
          <a:lstStyle/>
          <a:p>
            <a:pPr algn="just"/>
            <a:r>
              <a:rPr lang="en-ID" sz="1400">
                <a:solidFill>
                  <a:schemeClr val="tx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400">
              <a:solidFill>
                <a:schemeClr val="tx2"/>
              </a:solidFill>
              <a:latin typeface="Lato "/>
              <a:ea typeface="Lato Black" panose="020f0502020204030203" pitchFamily="34" charset="0"/>
              <a:cs typeface="Lato Black" panose="020f0502020204030203" pitchFamily="34" charset="0"/>
            </a:endParaRPr>
          </a:p>
        </p:txBody>
      </p:sp>
      <p:grpSp>
        <p:nvGrpSpPr>
          <p:cNvPr id="47" name="Group 46">
            <a:extLst>
              <a:ext uri="{FF2B5EF4-FFF2-40B4-BE49-F238E27FC236}">
                <a16:creationId xmlns:a16="http://schemas.microsoft.com/office/drawing/2014/main" id="{7DE15DC1-86FE-4D7B-A3FD-9E1B3EF07F98}"/>
              </a:ext>
            </a:extLst>
          </p:cNvPr>
          <p:cNvGrpSpPr/>
          <p:nvPr/>
        </p:nvGrpSpPr>
        <p:grpSpPr>
          <a:xfrm>
            <a:off x="8336001" y="6105832"/>
            <a:ext cx="1299040" cy="276999"/>
            <a:chOff x="6953579" y="5467824"/>
            <a:chExt cx="1299040" cy="276999"/>
          </a:xfrm>
        </p:grpSpPr>
        <p:sp>
          <p:nvSpPr>
            <p:cNvPr id="48" name="Rectangle: Rounded Corners 47">
              <a:extLst>
                <a:ext uri="{FF2B5EF4-FFF2-40B4-BE49-F238E27FC236}">
                  <a16:creationId xmlns:a16="http://schemas.microsoft.com/office/drawing/2014/main" id="{508ABC14-D607-4189-9A29-3CC653691559}"/>
                </a:ext>
              </a:extLst>
            </p:cNvPr>
            <p:cNvSpPr/>
            <p:nvPr/>
          </p:nvSpPr>
          <p:spPr>
            <a:xfrm>
              <a:off x="6953579" y="5470419"/>
              <a:ext cx="1299040" cy="26732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tx2"/>
                </a:solidFill>
                <a:latin typeface="Garamond" pitchFamily="18" charset="0"/>
              </a:endParaRPr>
            </a:p>
          </p:txBody>
        </p:sp>
        <p:sp>
          <p:nvSpPr>
            <p:cNvPr id="49" name="TextBox 48">
              <a:extLst>
                <a:ext uri="{FF2B5EF4-FFF2-40B4-BE49-F238E27FC236}">
                  <a16:creationId xmlns:a16="http://schemas.microsoft.com/office/drawing/2014/main" id="{954F230E-9E4B-4BDB-8805-F3F9CBDC061C}"/>
                </a:ext>
              </a:extLst>
            </p:cNvPr>
            <p:cNvSpPr txBox="1"/>
            <p:nvPr/>
          </p:nvSpPr>
          <p:spPr>
            <a:xfrm>
              <a:off x="7028818" y="5467824"/>
              <a:ext cx="1148562" cy="276999"/>
            </a:xfrm>
            <a:prstGeom prst="rect">
              <a:avLst/>
            </a:prstGeom>
            <a:noFill/>
            <a:ln>
              <a:noFill/>
            </a:ln>
          </p:spPr>
          <p:txBody>
            <a:bodyPr wrap="square" rtlCol="0">
              <a:spAutoFit/>
            </a:bodyPr>
            <a:lstStyle/>
            <a:p>
              <a:pPr algn="ctr"/>
              <a:r>
                <a:rPr lang="en-US" sz="1200">
                  <a:solidFill>
                    <a:schemeClr val="tx2"/>
                  </a:solidFill>
                  <a:latin typeface="Garamond" pitchFamily="18" charset="0"/>
                  <a:ea typeface="Lato" panose="020f0502020204030203" pitchFamily="34" charset="0"/>
                  <a:cs typeface="Lato" panose="020f0502020204030203" pitchFamily="34" charset="0"/>
                </a:rPr>
                <a:t>Learn More</a:t>
              </a:r>
            </a:p>
          </p:txBody>
        </p:sp>
      </p:grpSp>
      <p:sp>
        <p:nvSpPr>
          <p:cNvPr id="11" name="Rectangle 49">
            <a:extLst>
              <a:ext uri="{FF2B5EF4-FFF2-40B4-BE49-F238E27FC236}">
                <a16:creationId xmlns:a16="http://schemas.microsoft.com/office/drawing/2014/main" id="{1FA75EF3-2A01-6715-35BC-0F946BADEFA3}"/>
              </a:ext>
            </a:extLst>
          </p:cNvPr>
          <p:cNvSpPr/>
          <p:nvPr/>
        </p:nvSpPr>
        <p:spPr>
          <a:xfrm>
            <a:off x="0" y="0"/>
            <a:ext cx="1924050" cy="6858000"/>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Freeform: Shape 32">
            <a:extLst>
              <a:ext uri="{FF2B5EF4-FFF2-40B4-BE49-F238E27FC236}">
                <a16:creationId xmlns:a16="http://schemas.microsoft.com/office/drawing/2014/main" id="{6EA6FE63-0537-24AB-6B41-D2D240BF78FD}"/>
              </a:ext>
            </a:extLst>
          </p:cNvPr>
          <p:cNvSpPr/>
          <p:nvPr/>
        </p:nvSpPr>
        <p:spPr>
          <a:xfrm>
            <a:off x="0" y="0"/>
            <a:ext cx="6126744" cy="6105832"/>
          </a:xfrm>
          <a:custGeom>
            <a:gdLst>
              <a:gd name="connsiteX0" fmla="*/ 3990234 w 6202945"/>
              <a:gd name="connsiteY0" fmla="*/ 0 h 6105832"/>
              <a:gd name="connsiteX1" fmla="*/ 5860129 w 6202945"/>
              <a:gd name="connsiteY1" fmla="*/ 0 h 6105832"/>
              <a:gd name="connsiteX2" fmla="*/ 5935921 w 6202945"/>
              <a:gd name="connsiteY2" fmla="*/ 192225 h 6105832"/>
              <a:gd name="connsiteX3" fmla="*/ 6202945 w 6202945"/>
              <a:gd name="connsiteY3" fmla="*/ 1705282 h 6105832"/>
              <a:gd name="connsiteX4" fmla="*/ 1802395 w 6202945"/>
              <a:gd name="connsiteY4" fmla="*/ 6105832 h 6105832"/>
              <a:gd name="connsiteX5" fmla="*/ 89502 w 6202945"/>
              <a:gd name="connsiteY5" fmla="*/ 5760015 h 6105832"/>
              <a:gd name="connsiteX6" fmla="*/ 0 w 6202945"/>
              <a:gd name="connsiteY6" fmla="*/ 5719552 h 6105832"/>
              <a:gd name="connsiteX7" fmla="*/ 0 w 6202945"/>
              <a:gd name="connsiteY7" fmla="*/ 3814646 h 6105832"/>
              <a:gd name="connsiteX8" fmla="*/ 36350 w 6202945"/>
              <a:gd name="connsiteY8" fmla="*/ 3847683 h 6105832"/>
              <a:gd name="connsiteX9" fmla="*/ 1802395 w 6202945"/>
              <a:gd name="connsiteY9" fmla="*/ 4481677 h 6105832"/>
              <a:gd name="connsiteX10" fmla="*/ 4578790 w 6202945"/>
              <a:gd name="connsiteY10" fmla="*/ 1705282 h 6105832"/>
              <a:gd name="connsiteX11" fmla="*/ 4104625 w 6202945"/>
              <a:gd name="connsiteY11" fmla="*/ 152973 h 6105832"/>
              <a:gd name="connsiteX12" fmla="*/ 3990234 w 6202945"/>
              <a:gd name="connsiteY12" fmla="*/ 0 h 61058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02945" h="6105832">
                <a:moveTo>
                  <a:pt x="3990234" y="0"/>
                </a:moveTo>
                <a:lnTo>
                  <a:pt x="5860129" y="0"/>
                </a:lnTo>
                <a:lnTo>
                  <a:pt x="5935921" y="192225"/>
                </a:lnTo>
                <a:cubicBezTo>
                  <a:pt x="6108668" y="664020"/>
                  <a:pt x="6202945" y="1173641"/>
                  <a:pt x="6202945" y="1705282"/>
                </a:cubicBezTo>
                <a:cubicBezTo>
                  <a:pt x="6202945" y="4295296"/>
                  <a:pt x="4232752" y="6105832"/>
                  <a:pt x="1802395" y="6105832"/>
                </a:cubicBezTo>
                <a:cubicBezTo>
                  <a:pt x="1194806" y="6105832"/>
                  <a:pt x="615977" y="5982695"/>
                  <a:pt x="89502" y="5760015"/>
                </a:cubicBezTo>
                <a:lnTo>
                  <a:pt x="0" y="5719552"/>
                </a:lnTo>
                <a:lnTo>
                  <a:pt x="0" y="3814646"/>
                </a:lnTo>
                <a:lnTo>
                  <a:pt x="36350" y="3847683"/>
                </a:lnTo>
                <a:cubicBezTo>
                  <a:pt x="516275" y="4243753"/>
                  <a:pt x="1131550" y="4481677"/>
                  <a:pt x="1802395" y="4481677"/>
                </a:cubicBezTo>
                <a:cubicBezTo>
                  <a:pt x="3335756" y="4481677"/>
                  <a:pt x="4578790" y="3238643"/>
                  <a:pt x="4578790" y="1705282"/>
                </a:cubicBezTo>
                <a:cubicBezTo>
                  <a:pt x="4578790" y="1130272"/>
                  <a:pt x="4403989" y="596089"/>
                  <a:pt x="4104625" y="152973"/>
                </a:cubicBezTo>
                <a:lnTo>
                  <a:pt x="3990234"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 name="Marcador de posición de imagen 4">
            <a:extLst>
              <a:ext uri="{FF2B5EF4-FFF2-40B4-BE49-F238E27FC236}">
                <a16:creationId xmlns:a16="http://schemas.microsoft.com/office/drawing/2014/main" id="{2CBE2E7E-68CA-3582-0E08-E5DA9C0276F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554" r="16554"/>
          <a:stretch>
            <a:fillRect/>
          </a:stretch>
        </p:blipFill>
        <p:spPr/>
      </p:pic>
      <p:grpSp>
        <p:nvGrpSpPr>
          <p:cNvPr id="7" name="Grupo 6">
            <a:extLst>
              <a:ext uri="{FF2B5EF4-FFF2-40B4-BE49-F238E27FC236}">
                <a16:creationId xmlns:a16="http://schemas.microsoft.com/office/drawing/2014/main" id="{6D36C9E9-99FC-F4FB-2225-02C2D51D5459}"/>
              </a:ext>
            </a:extLst>
          </p:cNvPr>
          <p:cNvGrpSpPr/>
          <p:nvPr/>
        </p:nvGrpSpPr>
        <p:grpSpPr>
          <a:xfrm>
            <a:off x="5183238" y="4526713"/>
            <a:ext cx="6547256" cy="839242"/>
            <a:chOff x="4509308" y="5531296"/>
            <a:chExt cx="3036271" cy="389196"/>
          </a:xfrm>
          <a:solidFill>
            <a:srgbClr val="014F31"/>
          </a:solidFill>
        </p:grpSpPr>
        <p:sp>
          <p:nvSpPr>
            <p:cNvPr id="8" name="Forma libre: forma 7">
              <a:extLst>
                <a:ext uri="{FF2B5EF4-FFF2-40B4-BE49-F238E27FC236}">
                  <a16:creationId xmlns:a16="http://schemas.microsoft.com/office/drawing/2014/main" id="{49D65A2F-1C2A-F726-75E4-C05B3A66980E}"/>
                </a:ext>
              </a:extLst>
            </p:cNvPr>
            <p:cNvSpPr/>
            <p:nvPr/>
          </p:nvSpPr>
          <p:spPr>
            <a:xfrm>
              <a:off x="5160906" y="5578811"/>
              <a:ext cx="448896" cy="292124"/>
            </a:xfrm>
            <a:custGeom>
              <a:gdLst>
                <a:gd name="connsiteX0" fmla="*/ 220175 w 448896"/>
                <a:gd name="connsiteY0" fmla="*/ 5 h 292124"/>
                <a:gd name="connsiteX1" fmla="*/ 373320 w 448896"/>
                <a:gd name="connsiteY1" fmla="*/ 57772 h 292124"/>
                <a:gd name="connsiteX2" fmla="*/ 385740 w 448896"/>
                <a:gd name="connsiteY2" fmla="*/ 72887 h 292124"/>
                <a:gd name="connsiteX3" fmla="*/ 410815 w 448896"/>
                <a:gd name="connsiteY3" fmla="*/ 91166 h 292124"/>
                <a:gd name="connsiteX4" fmla="*/ 448897 w 448896"/>
                <a:gd name="connsiteY4" fmla="*/ 146354 h 292124"/>
                <a:gd name="connsiteX5" fmla="*/ 411635 w 448896"/>
                <a:gd name="connsiteY5" fmla="*/ 200488 h 292124"/>
                <a:gd name="connsiteX6" fmla="*/ 384803 w 448896"/>
                <a:gd name="connsiteY6" fmla="*/ 219587 h 292124"/>
                <a:gd name="connsiteX7" fmla="*/ 264349 w 448896"/>
                <a:gd name="connsiteY7" fmla="*/ 288485 h 292124"/>
                <a:gd name="connsiteX8" fmla="*/ 74177 w 448896"/>
                <a:gd name="connsiteY8" fmla="*/ 233297 h 292124"/>
                <a:gd name="connsiteX9" fmla="*/ 59531 w 448896"/>
                <a:gd name="connsiteY9" fmla="*/ 215721 h 292124"/>
                <a:gd name="connsiteX10" fmla="*/ 38674 w 448896"/>
                <a:gd name="connsiteY10" fmla="*/ 201426 h 292124"/>
                <a:gd name="connsiteX11" fmla="*/ 7 w 448896"/>
                <a:gd name="connsiteY11" fmla="*/ 144128 h 292124"/>
                <a:gd name="connsiteX12" fmla="*/ 40431 w 448896"/>
                <a:gd name="connsiteY12" fmla="*/ 89994 h 292124"/>
                <a:gd name="connsiteX13" fmla="*/ 55547 w 448896"/>
                <a:gd name="connsiteY13" fmla="*/ 81909 h 292124"/>
                <a:gd name="connsiteX14" fmla="*/ 220175 w 448896"/>
                <a:gd name="connsiteY14" fmla="*/ 240 h 292124"/>
                <a:gd name="connsiteX15" fmla="*/ 218534 w 448896"/>
                <a:gd name="connsiteY15" fmla="*/ 272784 h 292124"/>
                <a:gd name="connsiteX16" fmla="*/ 350940 w 448896"/>
                <a:gd name="connsiteY16" fmla="*/ 228141 h 292124"/>
                <a:gd name="connsiteX17" fmla="*/ 382928 w 448896"/>
                <a:gd name="connsiteY17" fmla="*/ 105578 h 292124"/>
                <a:gd name="connsiteX18" fmla="*/ 356681 w 448896"/>
                <a:gd name="connsiteY18" fmla="*/ 88236 h 292124"/>
                <a:gd name="connsiteX19" fmla="*/ 348714 w 448896"/>
                <a:gd name="connsiteY19" fmla="*/ 104992 h 292124"/>
                <a:gd name="connsiteX20" fmla="*/ 349768 w 448896"/>
                <a:gd name="connsiteY20" fmla="*/ 141082 h 292124"/>
                <a:gd name="connsiteX21" fmla="*/ 349885 w 448896"/>
                <a:gd name="connsiteY21" fmla="*/ 159361 h 292124"/>
                <a:gd name="connsiteX22" fmla="*/ 297626 w 448896"/>
                <a:gd name="connsiteY22" fmla="*/ 236812 h 292124"/>
                <a:gd name="connsiteX23" fmla="*/ 281808 w 448896"/>
                <a:gd name="connsiteY23" fmla="*/ 242553 h 292124"/>
                <a:gd name="connsiteX24" fmla="*/ 199435 w 448896"/>
                <a:gd name="connsiteY24" fmla="*/ 255677 h 292124"/>
                <a:gd name="connsiteX25" fmla="*/ 181039 w 448896"/>
                <a:gd name="connsiteY25" fmla="*/ 251107 h 292124"/>
                <a:gd name="connsiteX26" fmla="*/ 110969 w 448896"/>
                <a:gd name="connsiteY26" fmla="*/ 208222 h 292124"/>
                <a:gd name="connsiteX27" fmla="*/ 98549 w 448896"/>
                <a:gd name="connsiteY27" fmla="*/ 193927 h 292124"/>
                <a:gd name="connsiteX28" fmla="*/ 90464 w 448896"/>
                <a:gd name="connsiteY28" fmla="*/ 102414 h 292124"/>
                <a:gd name="connsiteX29" fmla="*/ 96088 w 448896"/>
                <a:gd name="connsiteY29" fmla="*/ 90697 h 292124"/>
                <a:gd name="connsiteX30" fmla="*/ 86480 w 448896"/>
                <a:gd name="connsiteY30" fmla="*/ 79917 h 292124"/>
                <a:gd name="connsiteX31" fmla="*/ 75115 w 448896"/>
                <a:gd name="connsiteY31" fmla="*/ 87416 h 292124"/>
                <a:gd name="connsiteX32" fmla="*/ 77106 w 448896"/>
                <a:gd name="connsiteY32" fmla="*/ 206464 h 292124"/>
                <a:gd name="connsiteX33" fmla="*/ 218417 w 448896"/>
                <a:gd name="connsiteY33" fmla="*/ 272667 h 292124"/>
                <a:gd name="connsiteX34" fmla="*/ 201193 w 448896"/>
                <a:gd name="connsiteY34" fmla="*/ 172132 h 292124"/>
                <a:gd name="connsiteX35" fmla="*/ 230252 w 448896"/>
                <a:gd name="connsiteY35" fmla="*/ 189005 h 292124"/>
                <a:gd name="connsiteX36" fmla="*/ 329497 w 448896"/>
                <a:gd name="connsiteY36" fmla="*/ 132645 h 292124"/>
                <a:gd name="connsiteX37" fmla="*/ 333130 w 448896"/>
                <a:gd name="connsiteY37" fmla="*/ 116710 h 292124"/>
                <a:gd name="connsiteX38" fmla="*/ 253335 w 448896"/>
                <a:gd name="connsiteY38" fmla="*/ 61873 h 292124"/>
                <a:gd name="connsiteX39" fmla="*/ 231189 w 448896"/>
                <a:gd name="connsiteY39" fmla="*/ 77222 h 292124"/>
                <a:gd name="connsiteX40" fmla="*/ 228845 w 448896"/>
                <a:gd name="connsiteY40" fmla="*/ 99954 h 292124"/>
                <a:gd name="connsiteX41" fmla="*/ 205294 w 448896"/>
                <a:gd name="connsiteY41" fmla="*/ 160181 h 292124"/>
                <a:gd name="connsiteX42" fmla="*/ 201193 w 448896"/>
                <a:gd name="connsiteY42" fmla="*/ 172132 h 292124"/>
                <a:gd name="connsiteX43" fmla="*/ 303719 w 448896"/>
                <a:gd name="connsiteY43" fmla="*/ 35040 h 292124"/>
                <a:gd name="connsiteX44" fmla="*/ 234704 w 448896"/>
                <a:gd name="connsiteY44" fmla="*/ 18870 h 292124"/>
                <a:gd name="connsiteX45" fmla="*/ 213261 w 448896"/>
                <a:gd name="connsiteY45" fmla="*/ 33165 h 292124"/>
                <a:gd name="connsiteX46" fmla="*/ 193225 w 448896"/>
                <a:gd name="connsiteY46" fmla="*/ 102063 h 292124"/>
                <a:gd name="connsiteX47" fmla="*/ 171196 w 448896"/>
                <a:gd name="connsiteY47" fmla="*/ 119053 h 292124"/>
                <a:gd name="connsiteX48" fmla="*/ 139677 w 448896"/>
                <a:gd name="connsiteY48" fmla="*/ 128778 h 292124"/>
                <a:gd name="connsiteX49" fmla="*/ 121398 w 448896"/>
                <a:gd name="connsiteY49" fmla="*/ 126083 h 292124"/>
                <a:gd name="connsiteX50" fmla="*/ 92339 w 448896"/>
                <a:gd name="connsiteY50" fmla="*/ 128896 h 292124"/>
                <a:gd name="connsiteX51" fmla="*/ 93042 w 448896"/>
                <a:gd name="connsiteY51" fmla="*/ 164282 h 292124"/>
                <a:gd name="connsiteX52" fmla="*/ 105111 w 448896"/>
                <a:gd name="connsiteY52" fmla="*/ 174359 h 292124"/>
                <a:gd name="connsiteX53" fmla="*/ 113664 w 448896"/>
                <a:gd name="connsiteY53" fmla="*/ 163930 h 292124"/>
                <a:gd name="connsiteX54" fmla="*/ 187015 w 448896"/>
                <a:gd name="connsiteY54" fmla="*/ 129364 h 292124"/>
                <a:gd name="connsiteX55" fmla="*/ 209161 w 448896"/>
                <a:gd name="connsiteY55" fmla="*/ 113663 h 292124"/>
                <a:gd name="connsiteX56" fmla="*/ 213613 w 448896"/>
                <a:gd name="connsiteY56" fmla="*/ 68317 h 292124"/>
                <a:gd name="connsiteX57" fmla="*/ 257553 w 448896"/>
                <a:gd name="connsiteY57" fmla="*/ 43125 h 292124"/>
                <a:gd name="connsiteX58" fmla="*/ 303836 w 448896"/>
                <a:gd name="connsiteY58" fmla="*/ 35040 h 292124"/>
                <a:gd name="connsiteX59" fmla="*/ 162291 w 448896"/>
                <a:gd name="connsiteY59" fmla="*/ 232359 h 292124"/>
                <a:gd name="connsiteX60" fmla="*/ 178461 w 448896"/>
                <a:gd name="connsiteY60" fmla="*/ 221697 h 292124"/>
                <a:gd name="connsiteX61" fmla="*/ 183382 w 448896"/>
                <a:gd name="connsiteY61" fmla="*/ 157603 h 292124"/>
                <a:gd name="connsiteX62" fmla="*/ 175649 w 448896"/>
                <a:gd name="connsiteY62" fmla="*/ 146589 h 292124"/>
                <a:gd name="connsiteX63" fmla="*/ 137099 w 448896"/>
                <a:gd name="connsiteY63" fmla="*/ 163344 h 292124"/>
                <a:gd name="connsiteX64" fmla="*/ 130772 w 448896"/>
                <a:gd name="connsiteY64" fmla="*/ 206113 h 292124"/>
                <a:gd name="connsiteX65" fmla="*/ 162291 w 448896"/>
                <a:gd name="connsiteY65" fmla="*/ 232359 h 292124"/>
                <a:gd name="connsiteX66" fmla="*/ 301376 w 448896"/>
                <a:gd name="connsiteY66" fmla="*/ 216892 h 292124"/>
                <a:gd name="connsiteX67" fmla="*/ 333247 w 448896"/>
                <a:gd name="connsiteY67" fmla="*/ 169203 h 292124"/>
                <a:gd name="connsiteX68" fmla="*/ 313679 w 448896"/>
                <a:gd name="connsiteY68" fmla="*/ 161235 h 292124"/>
                <a:gd name="connsiteX69" fmla="*/ 281573 w 448896"/>
                <a:gd name="connsiteY69" fmla="*/ 180452 h 292124"/>
                <a:gd name="connsiteX70" fmla="*/ 281573 w 448896"/>
                <a:gd name="connsiteY70" fmla="*/ 210565 h 292124"/>
                <a:gd name="connsiteX71" fmla="*/ 301376 w 448896"/>
                <a:gd name="connsiteY71" fmla="*/ 216775 h 292124"/>
                <a:gd name="connsiteX72" fmla="*/ 213965 w 448896"/>
                <a:gd name="connsiteY72" fmla="*/ 211620 h 292124"/>
                <a:gd name="connsiteX73" fmla="*/ 198732 w 448896"/>
                <a:gd name="connsiteY73" fmla="*/ 213963 h 292124"/>
                <a:gd name="connsiteX74" fmla="*/ 203888 w 448896"/>
                <a:gd name="connsiteY74" fmla="*/ 232125 h 292124"/>
                <a:gd name="connsiteX75" fmla="*/ 254272 w 448896"/>
                <a:gd name="connsiteY75" fmla="*/ 242085 h 292124"/>
                <a:gd name="connsiteX76" fmla="*/ 259662 w 448896"/>
                <a:gd name="connsiteY76" fmla="*/ 215252 h 292124"/>
                <a:gd name="connsiteX77" fmla="*/ 235056 w 448896"/>
                <a:gd name="connsiteY77" fmla="*/ 207987 h 292124"/>
                <a:gd name="connsiteX78" fmla="*/ 213965 w 448896"/>
                <a:gd name="connsiteY78" fmla="*/ 211620 h 292124"/>
                <a:gd name="connsiteX79" fmla="*/ 156081 w 448896"/>
                <a:gd name="connsiteY79" fmla="*/ 62576 h 292124"/>
                <a:gd name="connsiteX80" fmla="*/ 156315 w 448896"/>
                <a:gd name="connsiteY80" fmla="*/ 62576 h 292124"/>
                <a:gd name="connsiteX81" fmla="*/ 156315 w 448896"/>
                <a:gd name="connsiteY81" fmla="*/ 88705 h 292124"/>
                <a:gd name="connsiteX82" fmla="*/ 163346 w 448896"/>
                <a:gd name="connsiteY82" fmla="*/ 98313 h 292124"/>
                <a:gd name="connsiteX83" fmla="*/ 175298 w 448896"/>
                <a:gd name="connsiteY83" fmla="*/ 92220 h 292124"/>
                <a:gd name="connsiteX84" fmla="*/ 194279 w 448896"/>
                <a:gd name="connsiteY84" fmla="*/ 29650 h 292124"/>
                <a:gd name="connsiteX85" fmla="*/ 188890 w 448896"/>
                <a:gd name="connsiteY85" fmla="*/ 22034 h 292124"/>
                <a:gd name="connsiteX86" fmla="*/ 156198 w 448896"/>
                <a:gd name="connsiteY86" fmla="*/ 50975 h 292124"/>
                <a:gd name="connsiteX87" fmla="*/ 156198 w 448896"/>
                <a:gd name="connsiteY87" fmla="*/ 62458 h 292124"/>
                <a:gd name="connsiteX88" fmla="*/ 137685 w 448896"/>
                <a:gd name="connsiteY88" fmla="*/ 75699 h 292124"/>
                <a:gd name="connsiteX89" fmla="*/ 137685 w 448896"/>
                <a:gd name="connsiteY89" fmla="*/ 47577 h 292124"/>
                <a:gd name="connsiteX90" fmla="*/ 129717 w 448896"/>
                <a:gd name="connsiteY90" fmla="*/ 41250 h 292124"/>
                <a:gd name="connsiteX91" fmla="*/ 114250 w 448896"/>
                <a:gd name="connsiteY91" fmla="*/ 81675 h 292124"/>
                <a:gd name="connsiteX92" fmla="*/ 134170 w 448896"/>
                <a:gd name="connsiteY92" fmla="*/ 103352 h 292124"/>
                <a:gd name="connsiteX93" fmla="*/ 137685 w 448896"/>
                <a:gd name="connsiteY93" fmla="*/ 75582 h 292124"/>
                <a:gd name="connsiteX94" fmla="*/ 42072 w 448896"/>
                <a:gd name="connsiteY94" fmla="*/ 181975 h 292124"/>
                <a:gd name="connsiteX95" fmla="*/ 42189 w 448896"/>
                <a:gd name="connsiteY95" fmla="*/ 109210 h 292124"/>
                <a:gd name="connsiteX96" fmla="*/ 18286 w 448896"/>
                <a:gd name="connsiteY96" fmla="*/ 145651 h 292124"/>
                <a:gd name="connsiteX97" fmla="*/ 42072 w 448896"/>
                <a:gd name="connsiteY97" fmla="*/ 181975 h 292124"/>
                <a:gd name="connsiteX98" fmla="*/ 429094 w 448896"/>
                <a:gd name="connsiteY98" fmla="*/ 145183 h 292124"/>
                <a:gd name="connsiteX99" fmla="*/ 416908 w 448896"/>
                <a:gd name="connsiteY99" fmla="*/ 115889 h 292124"/>
                <a:gd name="connsiteX100" fmla="*/ 409761 w 448896"/>
                <a:gd name="connsiteY100" fmla="*/ 113663 h 292124"/>
                <a:gd name="connsiteX101" fmla="*/ 408120 w 448896"/>
                <a:gd name="connsiteY101" fmla="*/ 119287 h 292124"/>
                <a:gd name="connsiteX102" fmla="*/ 408120 w 448896"/>
                <a:gd name="connsiteY102" fmla="*/ 171312 h 292124"/>
                <a:gd name="connsiteX103" fmla="*/ 410815 w 448896"/>
                <a:gd name="connsiteY103" fmla="*/ 178108 h 292124"/>
                <a:gd name="connsiteX104" fmla="*/ 417845 w 448896"/>
                <a:gd name="connsiteY104" fmla="*/ 174945 h 292124"/>
                <a:gd name="connsiteX105" fmla="*/ 429211 w 448896"/>
                <a:gd name="connsiteY105" fmla="*/ 145183 h 292124"/>
                <a:gd name="connsiteX106" fmla="*/ 319772 w 448896"/>
                <a:gd name="connsiteY106" fmla="*/ 54373 h 292124"/>
                <a:gd name="connsiteX107" fmla="*/ 301259 w 448896"/>
                <a:gd name="connsiteY107" fmla="*/ 60701 h 292124"/>
                <a:gd name="connsiteX108" fmla="*/ 315905 w 448896"/>
                <a:gd name="connsiteY108" fmla="*/ 75347 h 292124"/>
                <a:gd name="connsiteX109" fmla="*/ 317194 w 448896"/>
                <a:gd name="connsiteY109" fmla="*/ 76285 h 292124"/>
                <a:gd name="connsiteX110" fmla="*/ 347776 w 448896"/>
                <a:gd name="connsiteY110" fmla="*/ 69840 h 292124"/>
                <a:gd name="connsiteX111" fmla="*/ 350471 w 448896"/>
                <a:gd name="connsiteY111" fmla="*/ 65036 h 292124"/>
                <a:gd name="connsiteX112" fmla="*/ 327974 w 448896"/>
                <a:gd name="connsiteY112" fmla="*/ 54373 h 292124"/>
                <a:gd name="connsiteX113" fmla="*/ 319772 w 448896"/>
                <a:gd name="connsiteY113" fmla="*/ 54373 h 292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48896" h="292124">
                  <a:moveTo>
                    <a:pt x="220175" y="5"/>
                  </a:moveTo>
                  <a:cubicBezTo>
                    <a:pt x="280987" y="-346"/>
                    <a:pt x="331606" y="17112"/>
                    <a:pt x="373320" y="57772"/>
                  </a:cubicBezTo>
                  <a:cubicBezTo>
                    <a:pt x="378007" y="62341"/>
                    <a:pt x="382459" y="67263"/>
                    <a:pt x="385740" y="72887"/>
                  </a:cubicBezTo>
                  <a:cubicBezTo>
                    <a:pt x="391599" y="82729"/>
                    <a:pt x="398981" y="88354"/>
                    <a:pt x="410815" y="91166"/>
                  </a:cubicBezTo>
                  <a:cubicBezTo>
                    <a:pt x="433664" y="96439"/>
                    <a:pt x="448779" y="119990"/>
                    <a:pt x="448897" y="146354"/>
                  </a:cubicBezTo>
                  <a:cubicBezTo>
                    <a:pt x="448897" y="170843"/>
                    <a:pt x="433547" y="194747"/>
                    <a:pt x="411635" y="200488"/>
                  </a:cubicBezTo>
                  <a:cubicBezTo>
                    <a:pt x="399684" y="203652"/>
                    <a:pt x="392068" y="209745"/>
                    <a:pt x="384803" y="219587"/>
                  </a:cubicBezTo>
                  <a:cubicBezTo>
                    <a:pt x="354924" y="260129"/>
                    <a:pt x="312624" y="280752"/>
                    <a:pt x="264349" y="288485"/>
                  </a:cubicBezTo>
                  <a:cubicBezTo>
                    <a:pt x="192873" y="299851"/>
                    <a:pt x="127725" y="285439"/>
                    <a:pt x="74177" y="233297"/>
                  </a:cubicBezTo>
                  <a:cubicBezTo>
                    <a:pt x="68787" y="228024"/>
                    <a:pt x="63983" y="221931"/>
                    <a:pt x="59531" y="215721"/>
                  </a:cubicBezTo>
                  <a:cubicBezTo>
                    <a:pt x="54258" y="208339"/>
                    <a:pt x="47813" y="203769"/>
                    <a:pt x="38674" y="201426"/>
                  </a:cubicBezTo>
                  <a:cubicBezTo>
                    <a:pt x="13364" y="194981"/>
                    <a:pt x="-345" y="173773"/>
                    <a:pt x="7" y="144128"/>
                  </a:cubicBezTo>
                  <a:cubicBezTo>
                    <a:pt x="358" y="116007"/>
                    <a:pt x="15005" y="96204"/>
                    <a:pt x="40431" y="89994"/>
                  </a:cubicBezTo>
                  <a:cubicBezTo>
                    <a:pt x="46290" y="88588"/>
                    <a:pt x="52149" y="88002"/>
                    <a:pt x="55547" y="81909"/>
                  </a:cubicBezTo>
                  <a:cubicBezTo>
                    <a:pt x="84488" y="31056"/>
                    <a:pt x="162760" y="-3041"/>
                    <a:pt x="220175" y="240"/>
                  </a:cubicBezTo>
                  <a:close/>
                  <a:moveTo>
                    <a:pt x="218534" y="272784"/>
                  </a:moveTo>
                  <a:cubicBezTo>
                    <a:pt x="271262" y="271964"/>
                    <a:pt x="314030" y="258723"/>
                    <a:pt x="350940" y="228141"/>
                  </a:cubicBezTo>
                  <a:cubicBezTo>
                    <a:pt x="387732" y="197559"/>
                    <a:pt x="400738" y="147995"/>
                    <a:pt x="382928" y="105578"/>
                  </a:cubicBezTo>
                  <a:cubicBezTo>
                    <a:pt x="377890" y="93509"/>
                    <a:pt x="369922" y="86596"/>
                    <a:pt x="356681" y="88236"/>
                  </a:cubicBezTo>
                  <a:cubicBezTo>
                    <a:pt x="346370" y="89525"/>
                    <a:pt x="339574" y="93275"/>
                    <a:pt x="348714" y="104992"/>
                  </a:cubicBezTo>
                  <a:cubicBezTo>
                    <a:pt x="357619" y="116358"/>
                    <a:pt x="359376" y="128896"/>
                    <a:pt x="349768" y="141082"/>
                  </a:cubicBezTo>
                  <a:cubicBezTo>
                    <a:pt x="344730" y="147526"/>
                    <a:pt x="347542" y="153033"/>
                    <a:pt x="349885" y="159361"/>
                  </a:cubicBezTo>
                  <a:cubicBezTo>
                    <a:pt x="365821" y="200605"/>
                    <a:pt x="341683" y="236460"/>
                    <a:pt x="297626" y="236812"/>
                  </a:cubicBezTo>
                  <a:cubicBezTo>
                    <a:pt x="291416" y="236812"/>
                    <a:pt x="286495" y="237163"/>
                    <a:pt x="281808" y="242553"/>
                  </a:cubicBezTo>
                  <a:cubicBezTo>
                    <a:pt x="256616" y="271261"/>
                    <a:pt x="232244" y="275010"/>
                    <a:pt x="199435" y="255677"/>
                  </a:cubicBezTo>
                  <a:cubicBezTo>
                    <a:pt x="193459" y="252162"/>
                    <a:pt x="187952" y="250521"/>
                    <a:pt x="181039" y="251107"/>
                  </a:cubicBezTo>
                  <a:cubicBezTo>
                    <a:pt x="145770" y="254505"/>
                    <a:pt x="124562" y="241499"/>
                    <a:pt x="110969" y="208222"/>
                  </a:cubicBezTo>
                  <a:cubicBezTo>
                    <a:pt x="108392" y="201777"/>
                    <a:pt x="104525" y="197442"/>
                    <a:pt x="98549" y="193927"/>
                  </a:cubicBezTo>
                  <a:cubicBezTo>
                    <a:pt x="60819" y="172015"/>
                    <a:pt x="57304" y="130653"/>
                    <a:pt x="90464" y="102414"/>
                  </a:cubicBezTo>
                  <a:cubicBezTo>
                    <a:pt x="94097" y="99251"/>
                    <a:pt x="99252" y="96907"/>
                    <a:pt x="96088" y="90697"/>
                  </a:cubicBezTo>
                  <a:cubicBezTo>
                    <a:pt x="93862" y="86362"/>
                    <a:pt x="91402" y="81440"/>
                    <a:pt x="86480" y="79917"/>
                  </a:cubicBezTo>
                  <a:cubicBezTo>
                    <a:pt x="80505" y="78042"/>
                    <a:pt x="77927" y="83667"/>
                    <a:pt x="75115" y="87416"/>
                  </a:cubicBezTo>
                  <a:cubicBezTo>
                    <a:pt x="49688" y="121748"/>
                    <a:pt x="50508" y="172718"/>
                    <a:pt x="77106" y="206464"/>
                  </a:cubicBezTo>
                  <a:cubicBezTo>
                    <a:pt x="114485" y="254036"/>
                    <a:pt x="165689" y="270792"/>
                    <a:pt x="218417" y="272667"/>
                  </a:cubicBezTo>
                  <a:close/>
                  <a:moveTo>
                    <a:pt x="201193" y="172132"/>
                  </a:moveTo>
                  <a:cubicBezTo>
                    <a:pt x="201544" y="189474"/>
                    <a:pt x="214082" y="197325"/>
                    <a:pt x="230252" y="189005"/>
                  </a:cubicBezTo>
                  <a:cubicBezTo>
                    <a:pt x="264115" y="171664"/>
                    <a:pt x="293291" y="145886"/>
                    <a:pt x="329497" y="132645"/>
                  </a:cubicBezTo>
                  <a:cubicBezTo>
                    <a:pt x="337231" y="129833"/>
                    <a:pt x="338519" y="122803"/>
                    <a:pt x="333130" y="116710"/>
                  </a:cubicBezTo>
                  <a:cubicBezTo>
                    <a:pt x="311101" y="91869"/>
                    <a:pt x="284737" y="72652"/>
                    <a:pt x="253335" y="61873"/>
                  </a:cubicBezTo>
                  <a:cubicBezTo>
                    <a:pt x="241383" y="57772"/>
                    <a:pt x="233415" y="65153"/>
                    <a:pt x="231189" y="77222"/>
                  </a:cubicBezTo>
                  <a:cubicBezTo>
                    <a:pt x="229783" y="84721"/>
                    <a:pt x="228845" y="92338"/>
                    <a:pt x="228845" y="99954"/>
                  </a:cubicBezTo>
                  <a:cubicBezTo>
                    <a:pt x="229080" y="123271"/>
                    <a:pt x="223807" y="144245"/>
                    <a:pt x="205294" y="160181"/>
                  </a:cubicBezTo>
                  <a:cubicBezTo>
                    <a:pt x="201779" y="163227"/>
                    <a:pt x="200958" y="167563"/>
                    <a:pt x="201193" y="172132"/>
                  </a:cubicBezTo>
                  <a:close/>
                  <a:moveTo>
                    <a:pt x="303719" y="35040"/>
                  </a:moveTo>
                  <a:cubicBezTo>
                    <a:pt x="281105" y="24494"/>
                    <a:pt x="257787" y="22151"/>
                    <a:pt x="234704" y="18870"/>
                  </a:cubicBezTo>
                  <a:cubicBezTo>
                    <a:pt x="222870" y="17230"/>
                    <a:pt x="216425" y="21682"/>
                    <a:pt x="213261" y="33165"/>
                  </a:cubicBezTo>
                  <a:cubicBezTo>
                    <a:pt x="206934" y="56248"/>
                    <a:pt x="199435" y="78980"/>
                    <a:pt x="193225" y="102063"/>
                  </a:cubicBezTo>
                  <a:cubicBezTo>
                    <a:pt x="190061" y="113897"/>
                    <a:pt x="183382" y="119756"/>
                    <a:pt x="171196" y="119053"/>
                  </a:cubicBezTo>
                  <a:cubicBezTo>
                    <a:pt x="159479" y="118350"/>
                    <a:pt x="148816" y="119756"/>
                    <a:pt x="139677" y="128778"/>
                  </a:cubicBezTo>
                  <a:cubicBezTo>
                    <a:pt x="133467" y="134871"/>
                    <a:pt x="127022" y="132294"/>
                    <a:pt x="121398" y="126083"/>
                  </a:cubicBezTo>
                  <a:cubicBezTo>
                    <a:pt x="109446" y="112843"/>
                    <a:pt x="102064" y="113663"/>
                    <a:pt x="92339" y="128896"/>
                  </a:cubicBezTo>
                  <a:cubicBezTo>
                    <a:pt x="84723" y="140730"/>
                    <a:pt x="86012" y="152564"/>
                    <a:pt x="93042" y="164282"/>
                  </a:cubicBezTo>
                  <a:cubicBezTo>
                    <a:pt x="95971" y="169086"/>
                    <a:pt x="99369" y="174007"/>
                    <a:pt x="105111" y="174359"/>
                  </a:cubicBezTo>
                  <a:cubicBezTo>
                    <a:pt x="111555" y="174827"/>
                    <a:pt x="111438" y="168031"/>
                    <a:pt x="113664" y="163930"/>
                  </a:cubicBezTo>
                  <a:cubicBezTo>
                    <a:pt x="129131" y="134286"/>
                    <a:pt x="155495" y="121865"/>
                    <a:pt x="187015" y="129364"/>
                  </a:cubicBezTo>
                  <a:cubicBezTo>
                    <a:pt x="204591" y="133582"/>
                    <a:pt x="206934" y="132059"/>
                    <a:pt x="209161" y="113663"/>
                  </a:cubicBezTo>
                  <a:cubicBezTo>
                    <a:pt x="210918" y="98548"/>
                    <a:pt x="208457" y="83198"/>
                    <a:pt x="213613" y="68317"/>
                  </a:cubicBezTo>
                  <a:cubicBezTo>
                    <a:pt x="220995" y="46874"/>
                    <a:pt x="237282" y="35860"/>
                    <a:pt x="257553" y="43125"/>
                  </a:cubicBezTo>
                  <a:cubicBezTo>
                    <a:pt x="275012" y="49335"/>
                    <a:pt x="288955" y="47109"/>
                    <a:pt x="303836" y="35040"/>
                  </a:cubicBezTo>
                  <a:close/>
                  <a:moveTo>
                    <a:pt x="162291" y="232359"/>
                  </a:moveTo>
                  <a:cubicBezTo>
                    <a:pt x="175063" y="233414"/>
                    <a:pt x="178110" y="230602"/>
                    <a:pt x="178461" y="221697"/>
                  </a:cubicBezTo>
                  <a:cubicBezTo>
                    <a:pt x="179164" y="200254"/>
                    <a:pt x="180922" y="178811"/>
                    <a:pt x="183382" y="157603"/>
                  </a:cubicBezTo>
                  <a:cubicBezTo>
                    <a:pt x="184203" y="150338"/>
                    <a:pt x="182328" y="147292"/>
                    <a:pt x="175649" y="146589"/>
                  </a:cubicBezTo>
                  <a:cubicBezTo>
                    <a:pt x="159713" y="145065"/>
                    <a:pt x="146473" y="150807"/>
                    <a:pt x="137099" y="163344"/>
                  </a:cubicBezTo>
                  <a:cubicBezTo>
                    <a:pt x="127608" y="176116"/>
                    <a:pt x="123156" y="190411"/>
                    <a:pt x="130772" y="206113"/>
                  </a:cubicBezTo>
                  <a:cubicBezTo>
                    <a:pt x="138154" y="221345"/>
                    <a:pt x="149754" y="230836"/>
                    <a:pt x="162291" y="232359"/>
                  </a:cubicBezTo>
                  <a:close/>
                  <a:moveTo>
                    <a:pt x="301376" y="216892"/>
                  </a:moveTo>
                  <a:cubicBezTo>
                    <a:pt x="326568" y="217127"/>
                    <a:pt x="343675" y="191466"/>
                    <a:pt x="333247" y="169203"/>
                  </a:cubicBezTo>
                  <a:cubicBezTo>
                    <a:pt x="329146" y="160298"/>
                    <a:pt x="323170" y="156900"/>
                    <a:pt x="313679" y="161235"/>
                  </a:cubicBezTo>
                  <a:cubicBezTo>
                    <a:pt x="302313" y="166508"/>
                    <a:pt x="291650" y="173070"/>
                    <a:pt x="281573" y="180452"/>
                  </a:cubicBezTo>
                  <a:cubicBezTo>
                    <a:pt x="266810" y="191232"/>
                    <a:pt x="266927" y="199434"/>
                    <a:pt x="281573" y="210565"/>
                  </a:cubicBezTo>
                  <a:cubicBezTo>
                    <a:pt x="287432" y="215018"/>
                    <a:pt x="294111" y="216892"/>
                    <a:pt x="301376" y="216775"/>
                  </a:cubicBezTo>
                  <a:close/>
                  <a:moveTo>
                    <a:pt x="213965" y="211620"/>
                  </a:moveTo>
                  <a:cubicBezTo>
                    <a:pt x="209278" y="213143"/>
                    <a:pt x="201896" y="205878"/>
                    <a:pt x="198732" y="213963"/>
                  </a:cubicBezTo>
                  <a:cubicBezTo>
                    <a:pt x="196271" y="220291"/>
                    <a:pt x="200138" y="226735"/>
                    <a:pt x="203888" y="232125"/>
                  </a:cubicBezTo>
                  <a:cubicBezTo>
                    <a:pt x="215605" y="248764"/>
                    <a:pt x="237399" y="253099"/>
                    <a:pt x="254272" y="242085"/>
                  </a:cubicBezTo>
                  <a:cubicBezTo>
                    <a:pt x="264935" y="235171"/>
                    <a:pt x="271262" y="228610"/>
                    <a:pt x="259662" y="215252"/>
                  </a:cubicBezTo>
                  <a:cubicBezTo>
                    <a:pt x="251694" y="206113"/>
                    <a:pt x="246539" y="200957"/>
                    <a:pt x="235056" y="207987"/>
                  </a:cubicBezTo>
                  <a:cubicBezTo>
                    <a:pt x="228963" y="211620"/>
                    <a:pt x="221581" y="211971"/>
                    <a:pt x="213965" y="211620"/>
                  </a:cubicBezTo>
                  <a:close/>
                  <a:moveTo>
                    <a:pt x="156081" y="62576"/>
                  </a:moveTo>
                  <a:lnTo>
                    <a:pt x="156315" y="62576"/>
                  </a:lnTo>
                  <a:cubicBezTo>
                    <a:pt x="156315" y="71246"/>
                    <a:pt x="156315" y="80034"/>
                    <a:pt x="156315" y="88705"/>
                  </a:cubicBezTo>
                  <a:cubicBezTo>
                    <a:pt x="156315" y="93392"/>
                    <a:pt x="158190" y="97376"/>
                    <a:pt x="163346" y="98313"/>
                  </a:cubicBezTo>
                  <a:cubicBezTo>
                    <a:pt x="168736" y="99368"/>
                    <a:pt x="173540" y="97728"/>
                    <a:pt x="175298" y="92220"/>
                  </a:cubicBezTo>
                  <a:cubicBezTo>
                    <a:pt x="181859" y="71481"/>
                    <a:pt x="188069" y="50507"/>
                    <a:pt x="194279" y="29650"/>
                  </a:cubicBezTo>
                  <a:cubicBezTo>
                    <a:pt x="195685" y="25080"/>
                    <a:pt x="194045" y="22737"/>
                    <a:pt x="188890" y="22034"/>
                  </a:cubicBezTo>
                  <a:cubicBezTo>
                    <a:pt x="168736" y="19573"/>
                    <a:pt x="156198" y="30470"/>
                    <a:pt x="156198" y="50975"/>
                  </a:cubicBezTo>
                  <a:cubicBezTo>
                    <a:pt x="156198" y="54842"/>
                    <a:pt x="156198" y="58592"/>
                    <a:pt x="156198" y="62458"/>
                  </a:cubicBezTo>
                  <a:close/>
                  <a:moveTo>
                    <a:pt x="137685" y="75699"/>
                  </a:moveTo>
                  <a:cubicBezTo>
                    <a:pt x="137685" y="64919"/>
                    <a:pt x="137685" y="56248"/>
                    <a:pt x="137685" y="47577"/>
                  </a:cubicBezTo>
                  <a:cubicBezTo>
                    <a:pt x="137685" y="42539"/>
                    <a:pt x="136162" y="39493"/>
                    <a:pt x="129717" y="41250"/>
                  </a:cubicBezTo>
                  <a:cubicBezTo>
                    <a:pt x="104759" y="47929"/>
                    <a:pt x="99369" y="61052"/>
                    <a:pt x="114250" y="81675"/>
                  </a:cubicBezTo>
                  <a:cubicBezTo>
                    <a:pt x="120226" y="89994"/>
                    <a:pt x="125382" y="106398"/>
                    <a:pt x="134170" y="103352"/>
                  </a:cubicBezTo>
                  <a:cubicBezTo>
                    <a:pt x="143075" y="100305"/>
                    <a:pt x="136044" y="83784"/>
                    <a:pt x="137685" y="75582"/>
                  </a:cubicBezTo>
                  <a:close/>
                  <a:moveTo>
                    <a:pt x="42072" y="181975"/>
                  </a:moveTo>
                  <a:cubicBezTo>
                    <a:pt x="34924" y="156431"/>
                    <a:pt x="35862" y="134286"/>
                    <a:pt x="42189" y="109210"/>
                  </a:cubicBezTo>
                  <a:cubicBezTo>
                    <a:pt x="23910" y="118701"/>
                    <a:pt x="18168" y="130653"/>
                    <a:pt x="18286" y="145651"/>
                  </a:cubicBezTo>
                  <a:cubicBezTo>
                    <a:pt x="18286" y="160415"/>
                    <a:pt x="22738" y="173070"/>
                    <a:pt x="42072" y="181975"/>
                  </a:cubicBezTo>
                  <a:close/>
                  <a:moveTo>
                    <a:pt x="429094" y="145183"/>
                  </a:moveTo>
                  <a:cubicBezTo>
                    <a:pt x="429094" y="133700"/>
                    <a:pt x="425345" y="123857"/>
                    <a:pt x="416908" y="115889"/>
                  </a:cubicBezTo>
                  <a:cubicBezTo>
                    <a:pt x="414916" y="114015"/>
                    <a:pt x="412456" y="111788"/>
                    <a:pt x="409761" y="113663"/>
                  </a:cubicBezTo>
                  <a:cubicBezTo>
                    <a:pt x="408472" y="114600"/>
                    <a:pt x="407769" y="117530"/>
                    <a:pt x="408120" y="119287"/>
                  </a:cubicBezTo>
                  <a:cubicBezTo>
                    <a:pt x="411284" y="136629"/>
                    <a:pt x="411635" y="153971"/>
                    <a:pt x="408120" y="171312"/>
                  </a:cubicBezTo>
                  <a:cubicBezTo>
                    <a:pt x="407652" y="173890"/>
                    <a:pt x="407300" y="177171"/>
                    <a:pt x="410815" y="178108"/>
                  </a:cubicBezTo>
                  <a:cubicBezTo>
                    <a:pt x="413745" y="178928"/>
                    <a:pt x="415971" y="176936"/>
                    <a:pt x="417845" y="174945"/>
                  </a:cubicBezTo>
                  <a:cubicBezTo>
                    <a:pt x="425345" y="166508"/>
                    <a:pt x="429563" y="156666"/>
                    <a:pt x="429211" y="145183"/>
                  </a:cubicBezTo>
                  <a:close/>
                  <a:moveTo>
                    <a:pt x="319772" y="54373"/>
                  </a:moveTo>
                  <a:cubicBezTo>
                    <a:pt x="315085" y="54725"/>
                    <a:pt x="303719" y="53319"/>
                    <a:pt x="301259" y="60701"/>
                  </a:cubicBezTo>
                  <a:cubicBezTo>
                    <a:pt x="298798" y="68083"/>
                    <a:pt x="311218" y="69840"/>
                    <a:pt x="315905" y="75347"/>
                  </a:cubicBezTo>
                  <a:cubicBezTo>
                    <a:pt x="316257" y="75699"/>
                    <a:pt x="316725" y="75933"/>
                    <a:pt x="317194" y="76285"/>
                  </a:cubicBezTo>
                  <a:cubicBezTo>
                    <a:pt x="329966" y="86596"/>
                    <a:pt x="337465" y="71598"/>
                    <a:pt x="347776" y="69840"/>
                  </a:cubicBezTo>
                  <a:cubicBezTo>
                    <a:pt x="349885" y="69489"/>
                    <a:pt x="351994" y="67145"/>
                    <a:pt x="350471" y="65036"/>
                  </a:cubicBezTo>
                  <a:cubicBezTo>
                    <a:pt x="344964" y="57420"/>
                    <a:pt x="336879" y="54725"/>
                    <a:pt x="327974" y="54373"/>
                  </a:cubicBezTo>
                  <a:cubicBezTo>
                    <a:pt x="326334" y="54373"/>
                    <a:pt x="324693" y="54373"/>
                    <a:pt x="319772" y="54373"/>
                  </a:cubicBezTo>
                  <a:close/>
                </a:path>
              </a:pathLst>
            </a:custGeom>
            <a:grpFill/>
            <a:ln w="11699" cap="flat">
              <a:noFill/>
              <a:prstDash val="solid"/>
              <a:miter/>
            </a:ln>
          </p:spPr>
          <p:txBody>
            <a:bodyPr rtlCol="0" anchor="ctr"/>
            <a:lstStyle/>
            <a:p>
              <a:endParaRPr lang="LID4096"/>
            </a:p>
          </p:txBody>
        </p:sp>
        <p:sp>
          <p:nvSpPr>
            <p:cNvPr id="9" name="Forma libre: forma 8">
              <a:extLst>
                <a:ext uri="{FF2B5EF4-FFF2-40B4-BE49-F238E27FC236}">
                  <a16:creationId xmlns:a16="http://schemas.microsoft.com/office/drawing/2014/main" id="{D3EDADA0-1C06-2572-AAD5-067A797D74C1}"/>
                </a:ext>
              </a:extLst>
            </p:cNvPr>
            <p:cNvSpPr/>
            <p:nvPr/>
          </p:nvSpPr>
          <p:spPr>
            <a:xfrm>
              <a:off x="4509308" y="5541342"/>
              <a:ext cx="452223" cy="366729"/>
            </a:xfrm>
            <a:custGeom>
              <a:gdLst>
                <a:gd name="connsiteX0" fmla="*/ 213612 w 452223"/>
                <a:gd name="connsiteY0" fmla="*/ 366730 h 366729"/>
                <a:gd name="connsiteX1" fmla="*/ 62927 w 452223"/>
                <a:gd name="connsiteY1" fmla="*/ 284240 h 366729"/>
                <a:gd name="connsiteX2" fmla="*/ 13363 w 452223"/>
                <a:gd name="connsiteY2" fmla="*/ 235730 h 366729"/>
                <a:gd name="connsiteX3" fmla="*/ 3052 w 452223"/>
                <a:gd name="connsiteY3" fmla="*/ 178901 h 366729"/>
                <a:gd name="connsiteX4" fmla="*/ 13011 w 452223"/>
                <a:gd name="connsiteY4" fmla="*/ 174566 h 366729"/>
                <a:gd name="connsiteX5" fmla="*/ 21448 w 452223"/>
                <a:gd name="connsiteY5" fmla="*/ 166715 h 366729"/>
                <a:gd name="connsiteX6" fmla="*/ 25901 w 452223"/>
                <a:gd name="connsiteY6" fmla="*/ 156755 h 366729"/>
                <a:gd name="connsiteX7" fmla="*/ 43125 w 452223"/>
                <a:gd name="connsiteY7" fmla="*/ 127111 h 366729"/>
                <a:gd name="connsiteX8" fmla="*/ 255794 w 452223"/>
                <a:gd name="connsiteY8" fmla="*/ 8766 h 366729"/>
                <a:gd name="connsiteX9" fmla="*/ 269620 w 452223"/>
                <a:gd name="connsiteY9" fmla="*/ 24701 h 366729"/>
                <a:gd name="connsiteX10" fmla="*/ 249935 w 452223"/>
                <a:gd name="connsiteY10" fmla="*/ 27279 h 366729"/>
                <a:gd name="connsiteX11" fmla="*/ 61170 w 452223"/>
                <a:gd name="connsiteY11" fmla="*/ 135430 h 366729"/>
                <a:gd name="connsiteX12" fmla="*/ 66208 w 452223"/>
                <a:gd name="connsiteY12" fmla="*/ 152420 h 366729"/>
                <a:gd name="connsiteX13" fmla="*/ 82378 w 452223"/>
                <a:gd name="connsiteY13" fmla="*/ 138828 h 366729"/>
                <a:gd name="connsiteX14" fmla="*/ 227907 w 452223"/>
                <a:gd name="connsiteY14" fmla="*/ 42863 h 366729"/>
                <a:gd name="connsiteX15" fmla="*/ 247240 w 452223"/>
                <a:gd name="connsiteY15" fmla="*/ 42629 h 366729"/>
                <a:gd name="connsiteX16" fmla="*/ 395113 w 452223"/>
                <a:gd name="connsiteY16" fmla="*/ 135664 h 366729"/>
                <a:gd name="connsiteX17" fmla="*/ 415266 w 452223"/>
                <a:gd name="connsiteY17" fmla="*/ 153006 h 366729"/>
                <a:gd name="connsiteX18" fmla="*/ 416907 w 452223"/>
                <a:gd name="connsiteY18" fmla="*/ 153006 h 366729"/>
                <a:gd name="connsiteX19" fmla="*/ 451356 w 452223"/>
                <a:gd name="connsiteY19" fmla="*/ 192376 h 366729"/>
                <a:gd name="connsiteX20" fmla="*/ 421477 w 452223"/>
                <a:gd name="connsiteY20" fmla="*/ 248971 h 366729"/>
                <a:gd name="connsiteX21" fmla="*/ 396870 w 452223"/>
                <a:gd name="connsiteY21" fmla="*/ 274397 h 366729"/>
                <a:gd name="connsiteX22" fmla="*/ 213729 w 452223"/>
                <a:gd name="connsiteY22" fmla="*/ 366612 h 366729"/>
                <a:gd name="connsiteX23" fmla="*/ 226384 w 452223"/>
                <a:gd name="connsiteY23" fmla="*/ 172925 h 366729"/>
                <a:gd name="connsiteX24" fmla="*/ 58006 w 452223"/>
                <a:gd name="connsiteY24" fmla="*/ 172808 h 366729"/>
                <a:gd name="connsiteX25" fmla="*/ 43008 w 452223"/>
                <a:gd name="connsiteY25" fmla="*/ 190501 h 366729"/>
                <a:gd name="connsiteX26" fmla="*/ 228375 w 452223"/>
                <a:gd name="connsiteY26" fmla="*/ 347865 h 366729"/>
                <a:gd name="connsiteX27" fmla="*/ 408470 w 452223"/>
                <a:gd name="connsiteY27" fmla="*/ 194368 h 366729"/>
                <a:gd name="connsiteX28" fmla="*/ 389840 w 452223"/>
                <a:gd name="connsiteY28" fmla="*/ 172925 h 366729"/>
                <a:gd name="connsiteX29" fmla="*/ 226384 w 452223"/>
                <a:gd name="connsiteY29" fmla="*/ 172925 h 366729"/>
                <a:gd name="connsiteX30" fmla="*/ 204121 w 452223"/>
                <a:gd name="connsiteY30" fmla="*/ 60556 h 366729"/>
                <a:gd name="connsiteX31" fmla="*/ 101477 w 452223"/>
                <a:gd name="connsiteY31" fmla="*/ 139062 h 366729"/>
                <a:gd name="connsiteX32" fmla="*/ 105461 w 452223"/>
                <a:gd name="connsiteY32" fmla="*/ 151600 h 366729"/>
                <a:gd name="connsiteX33" fmla="*/ 119405 w 452223"/>
                <a:gd name="connsiteY33" fmla="*/ 144101 h 366729"/>
                <a:gd name="connsiteX34" fmla="*/ 131942 w 452223"/>
                <a:gd name="connsiteY34" fmla="*/ 115862 h 366729"/>
                <a:gd name="connsiteX35" fmla="*/ 145534 w 452223"/>
                <a:gd name="connsiteY35" fmla="*/ 110706 h 366729"/>
                <a:gd name="connsiteX36" fmla="*/ 148346 w 452223"/>
                <a:gd name="connsiteY36" fmla="*/ 126173 h 366729"/>
                <a:gd name="connsiteX37" fmla="*/ 140964 w 452223"/>
                <a:gd name="connsiteY37" fmla="*/ 140703 h 366729"/>
                <a:gd name="connsiteX38" fmla="*/ 142371 w 452223"/>
                <a:gd name="connsiteY38" fmla="*/ 151834 h 366729"/>
                <a:gd name="connsiteX39" fmla="*/ 152916 w 452223"/>
                <a:gd name="connsiteY39" fmla="*/ 144569 h 366729"/>
                <a:gd name="connsiteX40" fmla="*/ 158775 w 452223"/>
                <a:gd name="connsiteY40" fmla="*/ 122541 h 366729"/>
                <a:gd name="connsiteX41" fmla="*/ 203886 w 452223"/>
                <a:gd name="connsiteY41" fmla="*/ 60791 h 366729"/>
                <a:gd name="connsiteX42" fmla="*/ 274424 w 452223"/>
                <a:gd name="connsiteY42" fmla="*/ 58799 h 366729"/>
                <a:gd name="connsiteX43" fmla="*/ 243608 w 452223"/>
                <a:gd name="connsiteY43" fmla="*/ 63720 h 366729"/>
                <a:gd name="connsiteX44" fmla="*/ 174007 w 452223"/>
                <a:gd name="connsiteY44" fmla="*/ 138008 h 366729"/>
                <a:gd name="connsiteX45" fmla="*/ 176819 w 452223"/>
                <a:gd name="connsiteY45" fmla="*/ 150545 h 366729"/>
                <a:gd name="connsiteX46" fmla="*/ 184084 w 452223"/>
                <a:gd name="connsiteY46" fmla="*/ 141640 h 366729"/>
                <a:gd name="connsiteX47" fmla="*/ 185373 w 452223"/>
                <a:gd name="connsiteY47" fmla="*/ 136953 h 366729"/>
                <a:gd name="connsiteX48" fmla="*/ 275596 w 452223"/>
                <a:gd name="connsiteY48" fmla="*/ 68641 h 366729"/>
                <a:gd name="connsiteX49" fmla="*/ 365585 w 452223"/>
                <a:gd name="connsiteY49" fmla="*/ 139062 h 366729"/>
                <a:gd name="connsiteX50" fmla="*/ 373787 w 452223"/>
                <a:gd name="connsiteY50" fmla="*/ 150311 h 366729"/>
                <a:gd name="connsiteX51" fmla="*/ 375779 w 452223"/>
                <a:gd name="connsiteY51" fmla="*/ 136016 h 366729"/>
                <a:gd name="connsiteX52" fmla="*/ 274542 w 452223"/>
                <a:gd name="connsiteY52" fmla="*/ 58916 h 366729"/>
                <a:gd name="connsiteX53" fmla="*/ 346837 w 452223"/>
                <a:gd name="connsiteY53" fmla="*/ 145273 h 366729"/>
                <a:gd name="connsiteX54" fmla="*/ 346603 w 452223"/>
                <a:gd name="connsiteY54" fmla="*/ 143632 h 366729"/>
                <a:gd name="connsiteX55" fmla="*/ 275713 w 452223"/>
                <a:gd name="connsiteY55" fmla="*/ 88444 h 366729"/>
                <a:gd name="connsiteX56" fmla="*/ 203300 w 452223"/>
                <a:gd name="connsiteY56" fmla="*/ 144101 h 366729"/>
                <a:gd name="connsiteX57" fmla="*/ 205995 w 452223"/>
                <a:gd name="connsiteY57" fmla="*/ 150780 h 366729"/>
                <a:gd name="connsiteX58" fmla="*/ 211971 w 452223"/>
                <a:gd name="connsiteY58" fmla="*/ 146444 h 366729"/>
                <a:gd name="connsiteX59" fmla="*/ 215604 w 452223"/>
                <a:gd name="connsiteY59" fmla="*/ 137305 h 366729"/>
                <a:gd name="connsiteX60" fmla="*/ 274307 w 452223"/>
                <a:gd name="connsiteY60" fmla="*/ 97583 h 366729"/>
                <a:gd name="connsiteX61" fmla="*/ 335120 w 452223"/>
                <a:gd name="connsiteY61" fmla="*/ 137070 h 366729"/>
                <a:gd name="connsiteX62" fmla="*/ 339455 w 452223"/>
                <a:gd name="connsiteY62" fmla="*/ 147616 h 366729"/>
                <a:gd name="connsiteX63" fmla="*/ 344494 w 452223"/>
                <a:gd name="connsiteY63" fmla="*/ 150545 h 366729"/>
                <a:gd name="connsiteX64" fmla="*/ 346955 w 452223"/>
                <a:gd name="connsiteY64" fmla="*/ 145155 h 3667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52222" h="366729">
                  <a:moveTo>
                    <a:pt x="213612" y="366730"/>
                  </a:moveTo>
                  <a:cubicBezTo>
                    <a:pt x="159595" y="364972"/>
                    <a:pt x="103117" y="339663"/>
                    <a:pt x="62927" y="284240"/>
                  </a:cubicBezTo>
                  <a:cubicBezTo>
                    <a:pt x="48866" y="264789"/>
                    <a:pt x="33165" y="248736"/>
                    <a:pt x="13363" y="235730"/>
                  </a:cubicBezTo>
                  <a:cubicBezTo>
                    <a:pt x="2114" y="228348"/>
                    <a:pt x="-4096" y="189681"/>
                    <a:pt x="3052" y="178901"/>
                  </a:cubicBezTo>
                  <a:cubicBezTo>
                    <a:pt x="5512" y="175152"/>
                    <a:pt x="9145" y="174566"/>
                    <a:pt x="13011" y="174566"/>
                  </a:cubicBezTo>
                  <a:cubicBezTo>
                    <a:pt x="18401" y="174566"/>
                    <a:pt x="20862" y="171754"/>
                    <a:pt x="21448" y="166715"/>
                  </a:cubicBezTo>
                  <a:cubicBezTo>
                    <a:pt x="21799" y="162848"/>
                    <a:pt x="22268" y="157693"/>
                    <a:pt x="25901" y="156755"/>
                  </a:cubicBezTo>
                  <a:cubicBezTo>
                    <a:pt x="41953" y="152537"/>
                    <a:pt x="40547" y="138711"/>
                    <a:pt x="43125" y="127111"/>
                  </a:cubicBezTo>
                  <a:cubicBezTo>
                    <a:pt x="64802" y="31966"/>
                    <a:pt x="162173" y="-22285"/>
                    <a:pt x="255794" y="8766"/>
                  </a:cubicBezTo>
                  <a:cubicBezTo>
                    <a:pt x="263527" y="11344"/>
                    <a:pt x="273604" y="13687"/>
                    <a:pt x="269620" y="24701"/>
                  </a:cubicBezTo>
                  <a:cubicBezTo>
                    <a:pt x="265754" y="35130"/>
                    <a:pt x="256731" y="29740"/>
                    <a:pt x="249935" y="27279"/>
                  </a:cubicBezTo>
                  <a:cubicBezTo>
                    <a:pt x="165219" y="-3420"/>
                    <a:pt x="76051" y="53760"/>
                    <a:pt x="61170" y="135430"/>
                  </a:cubicBezTo>
                  <a:cubicBezTo>
                    <a:pt x="60115" y="141406"/>
                    <a:pt x="54373" y="150077"/>
                    <a:pt x="66208" y="152420"/>
                  </a:cubicBezTo>
                  <a:cubicBezTo>
                    <a:pt x="76871" y="154412"/>
                    <a:pt x="80151" y="147968"/>
                    <a:pt x="82378" y="138828"/>
                  </a:cubicBezTo>
                  <a:cubicBezTo>
                    <a:pt x="99485" y="68055"/>
                    <a:pt x="156197" y="30677"/>
                    <a:pt x="227907" y="42863"/>
                  </a:cubicBezTo>
                  <a:cubicBezTo>
                    <a:pt x="234469" y="44035"/>
                    <a:pt x="240679" y="44035"/>
                    <a:pt x="247240" y="42629"/>
                  </a:cubicBezTo>
                  <a:cubicBezTo>
                    <a:pt x="315786" y="28217"/>
                    <a:pt x="379060" y="67821"/>
                    <a:pt x="395113" y="135664"/>
                  </a:cubicBezTo>
                  <a:cubicBezTo>
                    <a:pt x="397925" y="147616"/>
                    <a:pt x="402026" y="154764"/>
                    <a:pt x="415266" y="153006"/>
                  </a:cubicBezTo>
                  <a:cubicBezTo>
                    <a:pt x="415852" y="153006"/>
                    <a:pt x="416321" y="153006"/>
                    <a:pt x="416907" y="153006"/>
                  </a:cubicBezTo>
                  <a:cubicBezTo>
                    <a:pt x="425695" y="154295"/>
                    <a:pt x="450067" y="183588"/>
                    <a:pt x="451356" y="192376"/>
                  </a:cubicBezTo>
                  <a:cubicBezTo>
                    <a:pt x="455222" y="218740"/>
                    <a:pt x="446317" y="237722"/>
                    <a:pt x="421477" y="248971"/>
                  </a:cubicBezTo>
                  <a:cubicBezTo>
                    <a:pt x="410228" y="254126"/>
                    <a:pt x="403549" y="264320"/>
                    <a:pt x="396870" y="274397"/>
                  </a:cubicBezTo>
                  <a:cubicBezTo>
                    <a:pt x="357852" y="333101"/>
                    <a:pt x="296336" y="366378"/>
                    <a:pt x="213729" y="366612"/>
                  </a:cubicBezTo>
                  <a:close/>
                  <a:moveTo>
                    <a:pt x="226384" y="172925"/>
                  </a:moveTo>
                  <a:cubicBezTo>
                    <a:pt x="170258" y="172925"/>
                    <a:pt x="114132" y="173160"/>
                    <a:pt x="58006" y="172808"/>
                  </a:cubicBezTo>
                  <a:cubicBezTo>
                    <a:pt x="44765" y="172808"/>
                    <a:pt x="40899" y="177378"/>
                    <a:pt x="43008" y="190501"/>
                  </a:cubicBezTo>
                  <a:cubicBezTo>
                    <a:pt x="57772" y="281662"/>
                    <a:pt x="134637" y="347162"/>
                    <a:pt x="228375" y="347865"/>
                  </a:cubicBezTo>
                  <a:cubicBezTo>
                    <a:pt x="314615" y="348568"/>
                    <a:pt x="392652" y="282013"/>
                    <a:pt x="408470" y="194368"/>
                  </a:cubicBezTo>
                  <a:cubicBezTo>
                    <a:pt x="411986" y="175034"/>
                    <a:pt x="410228" y="172925"/>
                    <a:pt x="389840" y="172925"/>
                  </a:cubicBezTo>
                  <a:cubicBezTo>
                    <a:pt x="335354" y="172925"/>
                    <a:pt x="280869" y="172925"/>
                    <a:pt x="226384" y="172925"/>
                  </a:cubicBezTo>
                  <a:close/>
                  <a:moveTo>
                    <a:pt x="204121" y="60556"/>
                  </a:moveTo>
                  <a:cubicBezTo>
                    <a:pt x="157017" y="57158"/>
                    <a:pt x="108508" y="95122"/>
                    <a:pt x="101477" y="139062"/>
                  </a:cubicBezTo>
                  <a:cubicBezTo>
                    <a:pt x="100774" y="143866"/>
                    <a:pt x="99251" y="149491"/>
                    <a:pt x="105461" y="151600"/>
                  </a:cubicBezTo>
                  <a:cubicBezTo>
                    <a:pt x="112257" y="153826"/>
                    <a:pt x="117061" y="150897"/>
                    <a:pt x="119405" y="144101"/>
                  </a:cubicBezTo>
                  <a:cubicBezTo>
                    <a:pt x="122803" y="134375"/>
                    <a:pt x="125732" y="124416"/>
                    <a:pt x="131942" y="115862"/>
                  </a:cubicBezTo>
                  <a:cubicBezTo>
                    <a:pt x="135457" y="111058"/>
                    <a:pt x="139324" y="107308"/>
                    <a:pt x="145534" y="110706"/>
                  </a:cubicBezTo>
                  <a:cubicBezTo>
                    <a:pt x="152447" y="114456"/>
                    <a:pt x="151510" y="120197"/>
                    <a:pt x="148346" y="126173"/>
                  </a:cubicBezTo>
                  <a:cubicBezTo>
                    <a:pt x="145768" y="130977"/>
                    <a:pt x="142839" y="135664"/>
                    <a:pt x="140964" y="140703"/>
                  </a:cubicBezTo>
                  <a:cubicBezTo>
                    <a:pt x="139558" y="144335"/>
                    <a:pt x="136160" y="149608"/>
                    <a:pt x="142371" y="151834"/>
                  </a:cubicBezTo>
                  <a:cubicBezTo>
                    <a:pt x="148229" y="153943"/>
                    <a:pt x="151393" y="149842"/>
                    <a:pt x="152916" y="144569"/>
                  </a:cubicBezTo>
                  <a:cubicBezTo>
                    <a:pt x="154908" y="137188"/>
                    <a:pt x="156431" y="129689"/>
                    <a:pt x="158775" y="122541"/>
                  </a:cubicBezTo>
                  <a:cubicBezTo>
                    <a:pt x="166977" y="97700"/>
                    <a:pt x="183498" y="78484"/>
                    <a:pt x="203886" y="60791"/>
                  </a:cubicBezTo>
                  <a:close/>
                  <a:moveTo>
                    <a:pt x="274424" y="58799"/>
                  </a:moveTo>
                  <a:cubicBezTo>
                    <a:pt x="264699" y="58213"/>
                    <a:pt x="253919" y="60205"/>
                    <a:pt x="243608" y="63720"/>
                  </a:cubicBezTo>
                  <a:cubicBezTo>
                    <a:pt x="207401" y="76140"/>
                    <a:pt x="184436" y="101333"/>
                    <a:pt x="174007" y="138008"/>
                  </a:cubicBezTo>
                  <a:cubicBezTo>
                    <a:pt x="172718" y="142460"/>
                    <a:pt x="170375" y="148905"/>
                    <a:pt x="176819" y="150545"/>
                  </a:cubicBezTo>
                  <a:cubicBezTo>
                    <a:pt x="182209" y="151951"/>
                    <a:pt x="182795" y="145624"/>
                    <a:pt x="184084" y="141640"/>
                  </a:cubicBezTo>
                  <a:cubicBezTo>
                    <a:pt x="184553" y="140117"/>
                    <a:pt x="184904" y="138476"/>
                    <a:pt x="185373" y="136953"/>
                  </a:cubicBezTo>
                  <a:cubicBezTo>
                    <a:pt x="197559" y="96997"/>
                    <a:pt x="235640" y="68173"/>
                    <a:pt x="275596" y="68641"/>
                  </a:cubicBezTo>
                  <a:cubicBezTo>
                    <a:pt x="317427" y="69110"/>
                    <a:pt x="353868" y="97817"/>
                    <a:pt x="365585" y="139062"/>
                  </a:cubicBezTo>
                  <a:cubicBezTo>
                    <a:pt x="366991" y="143866"/>
                    <a:pt x="366405" y="152303"/>
                    <a:pt x="373787" y="150311"/>
                  </a:cubicBezTo>
                  <a:cubicBezTo>
                    <a:pt x="380583" y="148436"/>
                    <a:pt x="376951" y="140937"/>
                    <a:pt x="375779" y="136016"/>
                  </a:cubicBezTo>
                  <a:cubicBezTo>
                    <a:pt x="365116" y="92076"/>
                    <a:pt x="322114" y="59033"/>
                    <a:pt x="274542" y="58916"/>
                  </a:cubicBezTo>
                  <a:close/>
                  <a:moveTo>
                    <a:pt x="346837" y="145273"/>
                  </a:moveTo>
                  <a:cubicBezTo>
                    <a:pt x="346837" y="145273"/>
                    <a:pt x="346603" y="144218"/>
                    <a:pt x="346603" y="143632"/>
                  </a:cubicBezTo>
                  <a:cubicBezTo>
                    <a:pt x="343791" y="116448"/>
                    <a:pt x="307702" y="88444"/>
                    <a:pt x="275713" y="88444"/>
                  </a:cubicBezTo>
                  <a:cubicBezTo>
                    <a:pt x="242202" y="88444"/>
                    <a:pt x="205761" y="116565"/>
                    <a:pt x="203300" y="144101"/>
                  </a:cubicBezTo>
                  <a:cubicBezTo>
                    <a:pt x="203066" y="146796"/>
                    <a:pt x="202363" y="149959"/>
                    <a:pt x="205995" y="150780"/>
                  </a:cubicBezTo>
                  <a:cubicBezTo>
                    <a:pt x="209276" y="151483"/>
                    <a:pt x="210800" y="149022"/>
                    <a:pt x="211971" y="146444"/>
                  </a:cubicBezTo>
                  <a:cubicBezTo>
                    <a:pt x="213260" y="143515"/>
                    <a:pt x="214315" y="140351"/>
                    <a:pt x="215604" y="137305"/>
                  </a:cubicBezTo>
                  <a:cubicBezTo>
                    <a:pt x="226852" y="111878"/>
                    <a:pt x="246772" y="97817"/>
                    <a:pt x="274307" y="97583"/>
                  </a:cubicBezTo>
                  <a:cubicBezTo>
                    <a:pt x="302546" y="97232"/>
                    <a:pt x="322817" y="111644"/>
                    <a:pt x="335120" y="137070"/>
                  </a:cubicBezTo>
                  <a:cubicBezTo>
                    <a:pt x="336761" y="140468"/>
                    <a:pt x="337932" y="144218"/>
                    <a:pt x="339455" y="147616"/>
                  </a:cubicBezTo>
                  <a:cubicBezTo>
                    <a:pt x="340393" y="149725"/>
                    <a:pt x="342033" y="151366"/>
                    <a:pt x="344494" y="150545"/>
                  </a:cubicBezTo>
                  <a:cubicBezTo>
                    <a:pt x="346837" y="149725"/>
                    <a:pt x="347189" y="147499"/>
                    <a:pt x="346955" y="145155"/>
                  </a:cubicBezTo>
                  <a:close/>
                </a:path>
              </a:pathLst>
            </a:custGeom>
            <a:grpFill/>
            <a:ln w="11699"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443EED29-691F-B596-016B-A065D1FDA182}"/>
                </a:ext>
              </a:extLst>
            </p:cNvPr>
            <p:cNvSpPr/>
            <p:nvPr/>
          </p:nvSpPr>
          <p:spPr>
            <a:xfrm>
              <a:off x="5812052" y="5549936"/>
              <a:ext cx="443408" cy="348410"/>
            </a:xfrm>
            <a:custGeom>
              <a:gdLst>
                <a:gd name="connsiteX0" fmla="*/ 220980 w 443408"/>
                <a:gd name="connsiteY0" fmla="*/ 348411 h 348410"/>
                <a:gd name="connsiteX1" fmla="*/ 122906 w 443408"/>
                <a:gd name="connsiteY1" fmla="*/ 348411 h 348410"/>
                <a:gd name="connsiteX2" fmla="*/ 97362 w 443408"/>
                <a:gd name="connsiteY2" fmla="*/ 339974 h 348410"/>
                <a:gd name="connsiteX3" fmla="*/ 226 w 443408"/>
                <a:gd name="connsiteY3" fmla="*/ 145584 h 348410"/>
                <a:gd name="connsiteX4" fmla="*/ 14286 w 443408"/>
                <a:gd name="connsiteY4" fmla="*/ 120626 h 348410"/>
                <a:gd name="connsiteX5" fmla="*/ 19911 w 443408"/>
                <a:gd name="connsiteY5" fmla="*/ 113362 h 348410"/>
                <a:gd name="connsiteX6" fmla="*/ 20848 w 443408"/>
                <a:gd name="connsiteY6" fmla="*/ 106917 h 348410"/>
                <a:gd name="connsiteX7" fmla="*/ 51196 w 443408"/>
                <a:gd name="connsiteY7" fmla="*/ 28060 h 348410"/>
                <a:gd name="connsiteX8" fmla="*/ 131108 w 443408"/>
                <a:gd name="connsiteY8" fmla="*/ 14467 h 348410"/>
                <a:gd name="connsiteX9" fmla="*/ 158409 w 443408"/>
                <a:gd name="connsiteY9" fmla="*/ 23607 h 348410"/>
                <a:gd name="connsiteX10" fmla="*/ 220276 w 443408"/>
                <a:gd name="connsiteY10" fmla="*/ 38488 h 348410"/>
                <a:gd name="connsiteX11" fmla="*/ 243477 w 443408"/>
                <a:gd name="connsiteY11" fmla="*/ 39191 h 348410"/>
                <a:gd name="connsiteX12" fmla="*/ 406113 w 443408"/>
                <a:gd name="connsiteY12" fmla="*/ 102230 h 348410"/>
                <a:gd name="connsiteX13" fmla="*/ 428493 w 443408"/>
                <a:gd name="connsiteY13" fmla="*/ 121798 h 348410"/>
                <a:gd name="connsiteX14" fmla="*/ 443374 w 443408"/>
                <a:gd name="connsiteY14" fmla="*/ 138554 h 348410"/>
                <a:gd name="connsiteX15" fmla="*/ 342136 w 443408"/>
                <a:gd name="connsiteY15" fmla="*/ 342669 h 348410"/>
                <a:gd name="connsiteX16" fmla="*/ 320577 w 443408"/>
                <a:gd name="connsiteY16" fmla="*/ 348411 h 348410"/>
                <a:gd name="connsiteX17" fmla="*/ 220862 w 443408"/>
                <a:gd name="connsiteY17" fmla="*/ 348411 h 348410"/>
                <a:gd name="connsiteX18" fmla="*/ 222386 w 443408"/>
                <a:gd name="connsiteY18" fmla="*/ 330132 h 348410"/>
                <a:gd name="connsiteX19" fmla="*/ 314015 w 443408"/>
                <a:gd name="connsiteY19" fmla="*/ 330132 h 348410"/>
                <a:gd name="connsiteX20" fmla="*/ 336278 w 443408"/>
                <a:gd name="connsiteY20" fmla="*/ 322164 h 348410"/>
                <a:gd name="connsiteX21" fmla="*/ 419353 w 443408"/>
                <a:gd name="connsiteY21" fmla="*/ 181322 h 348410"/>
                <a:gd name="connsiteX22" fmla="*/ 386662 w 443408"/>
                <a:gd name="connsiteY22" fmla="*/ 141483 h 348410"/>
                <a:gd name="connsiteX23" fmla="*/ 342136 w 443408"/>
                <a:gd name="connsiteY23" fmla="*/ 184837 h 348410"/>
                <a:gd name="connsiteX24" fmla="*/ 309562 w 443408"/>
                <a:gd name="connsiteY24" fmla="*/ 219989 h 348410"/>
                <a:gd name="connsiteX25" fmla="*/ 293275 w 443408"/>
                <a:gd name="connsiteY25" fmla="*/ 228425 h 348410"/>
                <a:gd name="connsiteX26" fmla="*/ 255897 w 443408"/>
                <a:gd name="connsiteY26" fmla="*/ 243658 h 348410"/>
                <a:gd name="connsiteX27" fmla="*/ 233283 w 443408"/>
                <a:gd name="connsiteY27" fmla="*/ 209678 h 348410"/>
                <a:gd name="connsiteX28" fmla="*/ 233166 w 443408"/>
                <a:gd name="connsiteY28" fmla="*/ 155661 h 348410"/>
                <a:gd name="connsiteX29" fmla="*/ 221448 w 443408"/>
                <a:gd name="connsiteY29" fmla="*/ 141717 h 348410"/>
                <a:gd name="connsiteX30" fmla="*/ 30105 w 443408"/>
                <a:gd name="connsiteY30" fmla="*/ 141717 h 348410"/>
                <a:gd name="connsiteX31" fmla="*/ 19325 w 443408"/>
                <a:gd name="connsiteY31" fmla="*/ 153903 h 348410"/>
                <a:gd name="connsiteX32" fmla="*/ 105330 w 443408"/>
                <a:gd name="connsiteY32" fmla="*/ 321344 h 348410"/>
                <a:gd name="connsiteX33" fmla="*/ 130756 w 443408"/>
                <a:gd name="connsiteY33" fmla="*/ 330249 h 348410"/>
                <a:gd name="connsiteX34" fmla="*/ 222386 w 443408"/>
                <a:gd name="connsiteY34" fmla="*/ 330132 h 348410"/>
                <a:gd name="connsiteX35" fmla="*/ 253085 w 443408"/>
                <a:gd name="connsiteY35" fmla="*/ 152497 h 348410"/>
                <a:gd name="connsiteX36" fmla="*/ 253202 w 443408"/>
                <a:gd name="connsiteY36" fmla="*/ 152497 h 348410"/>
                <a:gd name="connsiteX37" fmla="*/ 253202 w 443408"/>
                <a:gd name="connsiteY37" fmla="*/ 208037 h 348410"/>
                <a:gd name="connsiteX38" fmla="*/ 266325 w 443408"/>
                <a:gd name="connsiteY38" fmla="*/ 225027 h 348410"/>
                <a:gd name="connsiteX39" fmla="*/ 278277 w 443408"/>
                <a:gd name="connsiteY39" fmla="*/ 208623 h 348410"/>
                <a:gd name="connsiteX40" fmla="*/ 278394 w 443408"/>
                <a:gd name="connsiteY40" fmla="*/ 193859 h 348410"/>
                <a:gd name="connsiteX41" fmla="*/ 278394 w 443408"/>
                <a:gd name="connsiteY41" fmla="*/ 115353 h 348410"/>
                <a:gd name="connsiteX42" fmla="*/ 287182 w 443408"/>
                <a:gd name="connsiteY42" fmla="*/ 98949 h 348410"/>
                <a:gd name="connsiteX43" fmla="*/ 296556 w 443408"/>
                <a:gd name="connsiteY43" fmla="*/ 116056 h 348410"/>
                <a:gd name="connsiteX44" fmla="*/ 296556 w 443408"/>
                <a:gd name="connsiteY44" fmla="*/ 163512 h 348410"/>
                <a:gd name="connsiteX45" fmla="*/ 297845 w 443408"/>
                <a:gd name="connsiteY45" fmla="*/ 187884 h 348410"/>
                <a:gd name="connsiteX46" fmla="*/ 309680 w 443408"/>
                <a:gd name="connsiteY46" fmla="*/ 199249 h 348410"/>
                <a:gd name="connsiteX47" fmla="*/ 321748 w 443408"/>
                <a:gd name="connsiteY47" fmla="*/ 188352 h 348410"/>
                <a:gd name="connsiteX48" fmla="*/ 323623 w 443408"/>
                <a:gd name="connsiteY48" fmla="*/ 168902 h 348410"/>
                <a:gd name="connsiteX49" fmla="*/ 323623 w 443408"/>
                <a:gd name="connsiteY49" fmla="*/ 101879 h 348410"/>
                <a:gd name="connsiteX50" fmla="*/ 340262 w 443408"/>
                <a:gd name="connsiteY50" fmla="*/ 82311 h 348410"/>
                <a:gd name="connsiteX51" fmla="*/ 361001 w 443408"/>
                <a:gd name="connsiteY51" fmla="*/ 77975 h 348410"/>
                <a:gd name="connsiteX52" fmla="*/ 364048 w 443408"/>
                <a:gd name="connsiteY52" fmla="*/ 67430 h 348410"/>
                <a:gd name="connsiteX53" fmla="*/ 239024 w 443408"/>
                <a:gd name="connsiteY53" fmla="*/ 67781 h 348410"/>
                <a:gd name="connsiteX54" fmla="*/ 240313 w 443408"/>
                <a:gd name="connsiteY54" fmla="*/ 77858 h 348410"/>
                <a:gd name="connsiteX55" fmla="*/ 252851 w 443408"/>
                <a:gd name="connsiteY55" fmla="*/ 103285 h 348410"/>
                <a:gd name="connsiteX56" fmla="*/ 252851 w 443408"/>
                <a:gd name="connsiteY56" fmla="*/ 152380 h 348410"/>
                <a:gd name="connsiteX57" fmla="*/ 146692 w 443408"/>
                <a:gd name="connsiteY57" fmla="*/ 121681 h 348410"/>
                <a:gd name="connsiteX58" fmla="*/ 146692 w 443408"/>
                <a:gd name="connsiteY58" fmla="*/ 121681 h 348410"/>
                <a:gd name="connsiteX59" fmla="*/ 177625 w 443408"/>
                <a:gd name="connsiteY59" fmla="*/ 121681 h 348410"/>
                <a:gd name="connsiteX60" fmla="*/ 194850 w 443408"/>
                <a:gd name="connsiteY60" fmla="*/ 109026 h 348410"/>
                <a:gd name="connsiteX61" fmla="*/ 211137 w 443408"/>
                <a:gd name="connsiteY61" fmla="*/ 70242 h 348410"/>
                <a:gd name="connsiteX62" fmla="*/ 205630 w 443408"/>
                <a:gd name="connsiteY62" fmla="*/ 51846 h 348410"/>
                <a:gd name="connsiteX63" fmla="*/ 100174 w 443408"/>
                <a:gd name="connsiteY63" fmla="*/ 105159 h 348410"/>
                <a:gd name="connsiteX64" fmla="*/ 115641 w 443408"/>
                <a:gd name="connsiteY64" fmla="*/ 121798 h 348410"/>
                <a:gd name="connsiteX65" fmla="*/ 146575 w 443408"/>
                <a:gd name="connsiteY65" fmla="*/ 121798 h 348410"/>
                <a:gd name="connsiteX66" fmla="*/ 59281 w 443408"/>
                <a:gd name="connsiteY66" fmla="*/ 121329 h 348410"/>
                <a:gd name="connsiteX67" fmla="*/ 82247 w 443408"/>
                <a:gd name="connsiteY67" fmla="*/ 100472 h 348410"/>
                <a:gd name="connsiteX68" fmla="*/ 82950 w 443408"/>
                <a:gd name="connsiteY68" fmla="*/ 94028 h 348410"/>
                <a:gd name="connsiteX69" fmla="*/ 83887 w 443408"/>
                <a:gd name="connsiteY69" fmla="*/ 74812 h 348410"/>
                <a:gd name="connsiteX70" fmla="*/ 61038 w 443408"/>
                <a:gd name="connsiteY70" fmla="*/ 79264 h 348410"/>
                <a:gd name="connsiteX71" fmla="*/ 45220 w 443408"/>
                <a:gd name="connsiteY71" fmla="*/ 95200 h 348410"/>
                <a:gd name="connsiteX72" fmla="*/ 40416 w 443408"/>
                <a:gd name="connsiteY72" fmla="*/ 116525 h 348410"/>
                <a:gd name="connsiteX73" fmla="*/ 59164 w 443408"/>
                <a:gd name="connsiteY73" fmla="*/ 121212 h 348410"/>
                <a:gd name="connsiteX74" fmla="*/ 85410 w 443408"/>
                <a:gd name="connsiteY74" fmla="*/ 53955 h 348410"/>
                <a:gd name="connsiteX75" fmla="*/ 90214 w 443408"/>
                <a:gd name="connsiteY75" fmla="*/ 54658 h 348410"/>
                <a:gd name="connsiteX76" fmla="*/ 119742 w 443408"/>
                <a:gd name="connsiteY76" fmla="*/ 37433 h 348410"/>
                <a:gd name="connsiteX77" fmla="*/ 118805 w 443408"/>
                <a:gd name="connsiteY77" fmla="*/ 29231 h 348410"/>
                <a:gd name="connsiteX78" fmla="*/ 90097 w 443408"/>
                <a:gd name="connsiteY78" fmla="*/ 21146 h 348410"/>
                <a:gd name="connsiteX79" fmla="*/ 70646 w 443408"/>
                <a:gd name="connsiteY79" fmla="*/ 31926 h 348410"/>
                <a:gd name="connsiteX80" fmla="*/ 64202 w 443408"/>
                <a:gd name="connsiteY80" fmla="*/ 52549 h 348410"/>
                <a:gd name="connsiteX81" fmla="*/ 80489 w 443408"/>
                <a:gd name="connsiteY81" fmla="*/ 54072 h 348410"/>
                <a:gd name="connsiteX82" fmla="*/ 85410 w 443408"/>
                <a:gd name="connsiteY82" fmla="*/ 54072 h 348410"/>
                <a:gd name="connsiteX83" fmla="*/ 367446 w 443408"/>
                <a:gd name="connsiteY83" fmla="*/ 121564 h 348410"/>
                <a:gd name="connsiteX84" fmla="*/ 388537 w 443408"/>
                <a:gd name="connsiteY84" fmla="*/ 116056 h 348410"/>
                <a:gd name="connsiteX85" fmla="*/ 384787 w 443408"/>
                <a:gd name="connsiteY85" fmla="*/ 99184 h 348410"/>
                <a:gd name="connsiteX86" fmla="*/ 359595 w 443408"/>
                <a:gd name="connsiteY86" fmla="*/ 98949 h 348410"/>
                <a:gd name="connsiteX87" fmla="*/ 342839 w 443408"/>
                <a:gd name="connsiteY87" fmla="*/ 112073 h 348410"/>
                <a:gd name="connsiteX88" fmla="*/ 361704 w 443408"/>
                <a:gd name="connsiteY88" fmla="*/ 121446 h 348410"/>
                <a:gd name="connsiteX89" fmla="*/ 367680 w 443408"/>
                <a:gd name="connsiteY89" fmla="*/ 121446 h 348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43408" h="348410">
                  <a:moveTo>
                    <a:pt x="220980" y="348411"/>
                  </a:moveTo>
                  <a:cubicBezTo>
                    <a:pt x="188288" y="348411"/>
                    <a:pt x="155597" y="348176"/>
                    <a:pt x="122906" y="348411"/>
                  </a:cubicBezTo>
                  <a:cubicBezTo>
                    <a:pt x="113180" y="348411"/>
                    <a:pt x="104744" y="346301"/>
                    <a:pt x="97362" y="339974"/>
                  </a:cubicBezTo>
                  <a:cubicBezTo>
                    <a:pt x="37721" y="288770"/>
                    <a:pt x="4444" y="224442"/>
                    <a:pt x="226" y="145584"/>
                  </a:cubicBezTo>
                  <a:cubicBezTo>
                    <a:pt x="-360" y="134335"/>
                    <a:pt x="-946" y="123204"/>
                    <a:pt x="14286" y="120626"/>
                  </a:cubicBezTo>
                  <a:cubicBezTo>
                    <a:pt x="17802" y="120040"/>
                    <a:pt x="19442" y="116877"/>
                    <a:pt x="19911" y="113362"/>
                  </a:cubicBezTo>
                  <a:cubicBezTo>
                    <a:pt x="20262" y="111252"/>
                    <a:pt x="20145" y="108909"/>
                    <a:pt x="20848" y="106917"/>
                  </a:cubicBezTo>
                  <a:cubicBezTo>
                    <a:pt x="30573" y="80436"/>
                    <a:pt x="41470" y="54541"/>
                    <a:pt x="51196" y="28060"/>
                  </a:cubicBezTo>
                  <a:cubicBezTo>
                    <a:pt x="62796" y="-3577"/>
                    <a:pt x="105916" y="-8967"/>
                    <a:pt x="131108" y="14467"/>
                  </a:cubicBezTo>
                  <a:cubicBezTo>
                    <a:pt x="139427" y="22201"/>
                    <a:pt x="146809" y="25247"/>
                    <a:pt x="158409" y="23607"/>
                  </a:cubicBezTo>
                  <a:cubicBezTo>
                    <a:pt x="180555" y="20443"/>
                    <a:pt x="201998" y="24310"/>
                    <a:pt x="220276" y="38488"/>
                  </a:cubicBezTo>
                  <a:cubicBezTo>
                    <a:pt x="228127" y="44581"/>
                    <a:pt x="234337" y="44932"/>
                    <a:pt x="243477" y="39191"/>
                  </a:cubicBezTo>
                  <a:cubicBezTo>
                    <a:pt x="304992" y="290"/>
                    <a:pt x="386545" y="32043"/>
                    <a:pt x="406113" y="102230"/>
                  </a:cubicBezTo>
                  <a:cubicBezTo>
                    <a:pt x="409628" y="114650"/>
                    <a:pt x="413377" y="123204"/>
                    <a:pt x="428493" y="121798"/>
                  </a:cubicBezTo>
                  <a:cubicBezTo>
                    <a:pt x="439624" y="120743"/>
                    <a:pt x="443842" y="128125"/>
                    <a:pt x="443374" y="138554"/>
                  </a:cubicBezTo>
                  <a:cubicBezTo>
                    <a:pt x="439741" y="221512"/>
                    <a:pt x="406582" y="289824"/>
                    <a:pt x="342136" y="342669"/>
                  </a:cubicBezTo>
                  <a:cubicBezTo>
                    <a:pt x="335692" y="347942"/>
                    <a:pt x="328310" y="348411"/>
                    <a:pt x="320577" y="348411"/>
                  </a:cubicBezTo>
                  <a:cubicBezTo>
                    <a:pt x="287299" y="348411"/>
                    <a:pt x="254139" y="348411"/>
                    <a:pt x="220862" y="348411"/>
                  </a:cubicBezTo>
                  <a:close/>
                  <a:moveTo>
                    <a:pt x="222386" y="330132"/>
                  </a:moveTo>
                  <a:cubicBezTo>
                    <a:pt x="252968" y="330132"/>
                    <a:pt x="283433" y="330014"/>
                    <a:pt x="314015" y="330132"/>
                  </a:cubicBezTo>
                  <a:cubicBezTo>
                    <a:pt x="322686" y="330132"/>
                    <a:pt x="329482" y="327788"/>
                    <a:pt x="336278" y="322164"/>
                  </a:cubicBezTo>
                  <a:cubicBezTo>
                    <a:pt x="380452" y="284786"/>
                    <a:pt x="407753" y="237682"/>
                    <a:pt x="419353" y="181322"/>
                  </a:cubicBezTo>
                  <a:cubicBezTo>
                    <a:pt x="427673" y="141600"/>
                    <a:pt x="427438" y="141483"/>
                    <a:pt x="386662" y="141483"/>
                  </a:cubicBezTo>
                  <a:cubicBezTo>
                    <a:pt x="357919" y="141483"/>
                    <a:pt x="343074" y="155934"/>
                    <a:pt x="342136" y="184837"/>
                  </a:cubicBezTo>
                  <a:cubicBezTo>
                    <a:pt x="341433" y="206748"/>
                    <a:pt x="331122" y="218231"/>
                    <a:pt x="309562" y="219989"/>
                  </a:cubicBezTo>
                  <a:cubicBezTo>
                    <a:pt x="302532" y="220575"/>
                    <a:pt x="297259" y="221629"/>
                    <a:pt x="293275" y="228425"/>
                  </a:cubicBezTo>
                  <a:cubicBezTo>
                    <a:pt x="284839" y="242838"/>
                    <a:pt x="272418" y="248579"/>
                    <a:pt x="255897" y="243658"/>
                  </a:cubicBezTo>
                  <a:cubicBezTo>
                    <a:pt x="239024" y="238619"/>
                    <a:pt x="233634" y="225613"/>
                    <a:pt x="233283" y="209678"/>
                  </a:cubicBezTo>
                  <a:cubicBezTo>
                    <a:pt x="232931" y="191633"/>
                    <a:pt x="233048" y="173706"/>
                    <a:pt x="233166" y="155661"/>
                  </a:cubicBezTo>
                  <a:cubicBezTo>
                    <a:pt x="233166" y="147576"/>
                    <a:pt x="230939" y="141717"/>
                    <a:pt x="221448" y="141717"/>
                  </a:cubicBezTo>
                  <a:cubicBezTo>
                    <a:pt x="157706" y="141717"/>
                    <a:pt x="93847" y="141717"/>
                    <a:pt x="30105" y="141717"/>
                  </a:cubicBezTo>
                  <a:cubicBezTo>
                    <a:pt x="21903" y="141717"/>
                    <a:pt x="18387" y="145350"/>
                    <a:pt x="19325" y="153903"/>
                  </a:cubicBezTo>
                  <a:cubicBezTo>
                    <a:pt x="26472" y="220809"/>
                    <a:pt x="54828" y="276701"/>
                    <a:pt x="105330" y="321344"/>
                  </a:cubicBezTo>
                  <a:cubicBezTo>
                    <a:pt x="112712" y="327905"/>
                    <a:pt x="120914" y="330366"/>
                    <a:pt x="130756" y="330249"/>
                  </a:cubicBezTo>
                  <a:cubicBezTo>
                    <a:pt x="161338" y="329897"/>
                    <a:pt x="191804" y="330132"/>
                    <a:pt x="222386" y="330132"/>
                  </a:cubicBezTo>
                  <a:close/>
                  <a:moveTo>
                    <a:pt x="253085" y="152497"/>
                  </a:moveTo>
                  <a:lnTo>
                    <a:pt x="253202" y="152497"/>
                  </a:lnTo>
                  <a:cubicBezTo>
                    <a:pt x="253202" y="171011"/>
                    <a:pt x="253085" y="189524"/>
                    <a:pt x="253202" y="208037"/>
                  </a:cubicBezTo>
                  <a:cubicBezTo>
                    <a:pt x="253202" y="216708"/>
                    <a:pt x="255311" y="225379"/>
                    <a:pt x="266325" y="225027"/>
                  </a:cubicBezTo>
                  <a:cubicBezTo>
                    <a:pt x="276051" y="224676"/>
                    <a:pt x="278160" y="216942"/>
                    <a:pt x="278277" y="208623"/>
                  </a:cubicBezTo>
                  <a:cubicBezTo>
                    <a:pt x="278277" y="203702"/>
                    <a:pt x="278394" y="198781"/>
                    <a:pt x="278394" y="193859"/>
                  </a:cubicBezTo>
                  <a:cubicBezTo>
                    <a:pt x="278394" y="167730"/>
                    <a:pt x="278394" y="141483"/>
                    <a:pt x="278394" y="115353"/>
                  </a:cubicBezTo>
                  <a:cubicBezTo>
                    <a:pt x="278394" y="108557"/>
                    <a:pt x="277222" y="99184"/>
                    <a:pt x="287182" y="98949"/>
                  </a:cubicBezTo>
                  <a:cubicBezTo>
                    <a:pt x="298548" y="98715"/>
                    <a:pt x="296556" y="108792"/>
                    <a:pt x="296556" y="116056"/>
                  </a:cubicBezTo>
                  <a:cubicBezTo>
                    <a:pt x="296673" y="131875"/>
                    <a:pt x="296439" y="147693"/>
                    <a:pt x="296556" y="163512"/>
                  </a:cubicBezTo>
                  <a:cubicBezTo>
                    <a:pt x="296556" y="171714"/>
                    <a:pt x="296673" y="179916"/>
                    <a:pt x="297845" y="187884"/>
                  </a:cubicBezTo>
                  <a:cubicBezTo>
                    <a:pt x="298665" y="194094"/>
                    <a:pt x="302298" y="199132"/>
                    <a:pt x="309680" y="199249"/>
                  </a:cubicBezTo>
                  <a:cubicBezTo>
                    <a:pt x="317061" y="199367"/>
                    <a:pt x="320577" y="194797"/>
                    <a:pt x="321748" y="188352"/>
                  </a:cubicBezTo>
                  <a:cubicBezTo>
                    <a:pt x="322803" y="181908"/>
                    <a:pt x="323506" y="175346"/>
                    <a:pt x="323623" y="168902"/>
                  </a:cubicBezTo>
                  <a:cubicBezTo>
                    <a:pt x="323857" y="146521"/>
                    <a:pt x="324209" y="124141"/>
                    <a:pt x="323623" y="101879"/>
                  </a:cubicBezTo>
                  <a:cubicBezTo>
                    <a:pt x="323271" y="89575"/>
                    <a:pt x="328544" y="83834"/>
                    <a:pt x="340262" y="82311"/>
                  </a:cubicBezTo>
                  <a:cubicBezTo>
                    <a:pt x="347292" y="81373"/>
                    <a:pt x="354205" y="79733"/>
                    <a:pt x="361001" y="77975"/>
                  </a:cubicBezTo>
                  <a:cubicBezTo>
                    <a:pt x="367446" y="76335"/>
                    <a:pt x="368266" y="73054"/>
                    <a:pt x="364048" y="67430"/>
                  </a:cubicBezTo>
                  <a:cubicBezTo>
                    <a:pt x="339207" y="33918"/>
                    <a:pt x="264802" y="34035"/>
                    <a:pt x="239024" y="67781"/>
                  </a:cubicBezTo>
                  <a:cubicBezTo>
                    <a:pt x="235626" y="72234"/>
                    <a:pt x="234572" y="75866"/>
                    <a:pt x="240313" y="77858"/>
                  </a:cubicBezTo>
                  <a:cubicBezTo>
                    <a:pt x="253202" y="82311"/>
                    <a:pt x="252968" y="92739"/>
                    <a:pt x="252851" y="103285"/>
                  </a:cubicBezTo>
                  <a:cubicBezTo>
                    <a:pt x="252851" y="119689"/>
                    <a:pt x="252851" y="135976"/>
                    <a:pt x="252851" y="152380"/>
                  </a:cubicBezTo>
                  <a:close/>
                  <a:moveTo>
                    <a:pt x="146692" y="121681"/>
                  </a:moveTo>
                  <a:lnTo>
                    <a:pt x="146692" y="121681"/>
                  </a:lnTo>
                  <a:cubicBezTo>
                    <a:pt x="157003" y="121681"/>
                    <a:pt x="167314" y="121329"/>
                    <a:pt x="177625" y="121681"/>
                  </a:cubicBezTo>
                  <a:cubicBezTo>
                    <a:pt x="186999" y="122032"/>
                    <a:pt x="192741" y="119337"/>
                    <a:pt x="194850" y="109026"/>
                  </a:cubicBezTo>
                  <a:cubicBezTo>
                    <a:pt x="197779" y="95200"/>
                    <a:pt x="202232" y="81725"/>
                    <a:pt x="211137" y="70242"/>
                  </a:cubicBezTo>
                  <a:cubicBezTo>
                    <a:pt x="217581" y="61805"/>
                    <a:pt x="213129" y="56533"/>
                    <a:pt x="205630" y="51846"/>
                  </a:cubicBezTo>
                  <a:cubicBezTo>
                    <a:pt x="162979" y="25482"/>
                    <a:pt x="104744" y="55126"/>
                    <a:pt x="100174" y="105159"/>
                  </a:cubicBezTo>
                  <a:cubicBezTo>
                    <a:pt x="99120" y="117228"/>
                    <a:pt x="103455" y="122384"/>
                    <a:pt x="115641" y="121798"/>
                  </a:cubicBezTo>
                  <a:cubicBezTo>
                    <a:pt x="125952" y="121329"/>
                    <a:pt x="136263" y="121798"/>
                    <a:pt x="146575" y="121798"/>
                  </a:cubicBezTo>
                  <a:close/>
                  <a:moveTo>
                    <a:pt x="59281" y="121329"/>
                  </a:moveTo>
                  <a:cubicBezTo>
                    <a:pt x="76974" y="125079"/>
                    <a:pt x="84122" y="117697"/>
                    <a:pt x="82247" y="100472"/>
                  </a:cubicBezTo>
                  <a:cubicBezTo>
                    <a:pt x="82012" y="98363"/>
                    <a:pt x="82950" y="96254"/>
                    <a:pt x="82950" y="94028"/>
                  </a:cubicBezTo>
                  <a:cubicBezTo>
                    <a:pt x="83067" y="87466"/>
                    <a:pt x="91269" y="79616"/>
                    <a:pt x="83887" y="74812"/>
                  </a:cubicBezTo>
                  <a:cubicBezTo>
                    <a:pt x="76740" y="70242"/>
                    <a:pt x="68303" y="75632"/>
                    <a:pt x="61038" y="79264"/>
                  </a:cubicBezTo>
                  <a:cubicBezTo>
                    <a:pt x="54008" y="82779"/>
                    <a:pt x="49087" y="88521"/>
                    <a:pt x="45220" y="95200"/>
                  </a:cubicBezTo>
                  <a:cubicBezTo>
                    <a:pt x="41470" y="101879"/>
                    <a:pt x="37135" y="109260"/>
                    <a:pt x="40416" y="116525"/>
                  </a:cubicBezTo>
                  <a:cubicBezTo>
                    <a:pt x="44048" y="124493"/>
                    <a:pt x="52953" y="120275"/>
                    <a:pt x="59164" y="121212"/>
                  </a:cubicBezTo>
                  <a:close/>
                  <a:moveTo>
                    <a:pt x="85410" y="53955"/>
                  </a:moveTo>
                  <a:cubicBezTo>
                    <a:pt x="87051" y="54189"/>
                    <a:pt x="88691" y="54306"/>
                    <a:pt x="90214" y="54658"/>
                  </a:cubicBezTo>
                  <a:cubicBezTo>
                    <a:pt x="104744" y="57118"/>
                    <a:pt x="109665" y="42823"/>
                    <a:pt x="119742" y="37433"/>
                  </a:cubicBezTo>
                  <a:cubicBezTo>
                    <a:pt x="123374" y="35441"/>
                    <a:pt x="121265" y="31575"/>
                    <a:pt x="118805" y="29231"/>
                  </a:cubicBezTo>
                  <a:cubicBezTo>
                    <a:pt x="110720" y="21498"/>
                    <a:pt x="100760" y="19857"/>
                    <a:pt x="90097" y="21146"/>
                  </a:cubicBezTo>
                  <a:cubicBezTo>
                    <a:pt x="82129" y="22084"/>
                    <a:pt x="75685" y="25950"/>
                    <a:pt x="70646" y="31926"/>
                  </a:cubicBezTo>
                  <a:cubicBezTo>
                    <a:pt x="65725" y="37902"/>
                    <a:pt x="60804" y="45284"/>
                    <a:pt x="64202" y="52549"/>
                  </a:cubicBezTo>
                  <a:cubicBezTo>
                    <a:pt x="67365" y="59345"/>
                    <a:pt x="74865" y="53603"/>
                    <a:pt x="80489" y="54072"/>
                  </a:cubicBezTo>
                  <a:cubicBezTo>
                    <a:pt x="82129" y="54189"/>
                    <a:pt x="83770" y="54072"/>
                    <a:pt x="85410" y="54072"/>
                  </a:cubicBezTo>
                  <a:close/>
                  <a:moveTo>
                    <a:pt x="367446" y="121564"/>
                  </a:moveTo>
                  <a:cubicBezTo>
                    <a:pt x="373890" y="119806"/>
                    <a:pt x="383850" y="125665"/>
                    <a:pt x="388537" y="116056"/>
                  </a:cubicBezTo>
                  <a:cubicBezTo>
                    <a:pt x="391232" y="110667"/>
                    <a:pt x="388303" y="103753"/>
                    <a:pt x="384787" y="99184"/>
                  </a:cubicBezTo>
                  <a:cubicBezTo>
                    <a:pt x="377054" y="88990"/>
                    <a:pt x="367915" y="98129"/>
                    <a:pt x="359595" y="98949"/>
                  </a:cubicBezTo>
                  <a:cubicBezTo>
                    <a:pt x="351745" y="99769"/>
                    <a:pt x="341902" y="100121"/>
                    <a:pt x="342839" y="112073"/>
                  </a:cubicBezTo>
                  <a:cubicBezTo>
                    <a:pt x="343777" y="124962"/>
                    <a:pt x="354322" y="120392"/>
                    <a:pt x="361704" y="121446"/>
                  </a:cubicBezTo>
                  <a:cubicBezTo>
                    <a:pt x="363345" y="121681"/>
                    <a:pt x="364985" y="121446"/>
                    <a:pt x="367680" y="121446"/>
                  </a:cubicBezTo>
                  <a:close/>
                </a:path>
              </a:pathLst>
            </a:custGeom>
            <a:grpFill/>
            <a:ln w="11699"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A9F2E05C-C910-6C64-0272-D4228FB89BD9}"/>
                </a:ext>
              </a:extLst>
            </p:cNvPr>
            <p:cNvSpPr/>
            <p:nvPr/>
          </p:nvSpPr>
          <p:spPr>
            <a:xfrm>
              <a:off x="7120860" y="5620099"/>
              <a:ext cx="424719" cy="300393"/>
            </a:xfrm>
            <a:custGeom>
              <a:gdLst>
                <a:gd name="connsiteX0" fmla="*/ 132528 w 424719"/>
                <a:gd name="connsiteY0" fmla="*/ 94169 h 300393"/>
                <a:gd name="connsiteX1" fmla="*/ 237163 w 424719"/>
                <a:gd name="connsiteY1" fmla="*/ 94286 h 300393"/>
                <a:gd name="connsiteX2" fmla="*/ 260715 w 424719"/>
                <a:gd name="connsiteY2" fmla="*/ 80577 h 300393"/>
                <a:gd name="connsiteX3" fmla="*/ 293055 w 424719"/>
                <a:gd name="connsiteY3" fmla="*/ 19998 h 300393"/>
                <a:gd name="connsiteX4" fmla="*/ 336174 w 424719"/>
                <a:gd name="connsiteY4" fmla="*/ 4414 h 300393"/>
                <a:gd name="connsiteX5" fmla="*/ 342150 w 424719"/>
                <a:gd name="connsiteY5" fmla="*/ 49760 h 300393"/>
                <a:gd name="connsiteX6" fmla="*/ 319536 w 424719"/>
                <a:gd name="connsiteY6" fmla="*/ 81866 h 300393"/>
                <a:gd name="connsiteX7" fmla="*/ 326097 w 424719"/>
                <a:gd name="connsiteY7" fmla="*/ 94286 h 300393"/>
                <a:gd name="connsiteX8" fmla="*/ 399682 w 424719"/>
                <a:gd name="connsiteY8" fmla="*/ 94286 h 300393"/>
                <a:gd name="connsiteX9" fmla="*/ 422414 w 424719"/>
                <a:gd name="connsiteY9" fmla="*/ 105418 h 300393"/>
                <a:gd name="connsiteX10" fmla="*/ 414915 w 424719"/>
                <a:gd name="connsiteY10" fmla="*/ 137757 h 300393"/>
                <a:gd name="connsiteX11" fmla="*/ 406947 w 424719"/>
                <a:gd name="connsiteY11" fmla="*/ 156271 h 300393"/>
                <a:gd name="connsiteX12" fmla="*/ 333948 w 424719"/>
                <a:gd name="connsiteY12" fmla="*/ 291020 h 300393"/>
                <a:gd name="connsiteX13" fmla="*/ 308756 w 424719"/>
                <a:gd name="connsiteY13" fmla="*/ 300394 h 300393"/>
                <a:gd name="connsiteX14" fmla="*/ 117412 w 424719"/>
                <a:gd name="connsiteY14" fmla="*/ 300394 h 300393"/>
                <a:gd name="connsiteX15" fmla="*/ 86713 w 424719"/>
                <a:gd name="connsiteY15" fmla="*/ 287622 h 300393"/>
                <a:gd name="connsiteX16" fmla="*/ 17698 w 424719"/>
                <a:gd name="connsiteY16" fmla="*/ 155685 h 300393"/>
                <a:gd name="connsiteX17" fmla="*/ 10082 w 424719"/>
                <a:gd name="connsiteY17" fmla="*/ 138695 h 300393"/>
                <a:gd name="connsiteX18" fmla="*/ 2231 w 424719"/>
                <a:gd name="connsiteY18" fmla="*/ 106472 h 300393"/>
                <a:gd name="connsiteX19" fmla="*/ 26252 w 424719"/>
                <a:gd name="connsiteY19" fmla="*/ 94169 h 300393"/>
                <a:gd name="connsiteX20" fmla="*/ 132528 w 424719"/>
                <a:gd name="connsiteY20" fmla="*/ 94169 h 300393"/>
                <a:gd name="connsiteX21" fmla="*/ 214900 w 424719"/>
                <a:gd name="connsiteY21" fmla="*/ 140218 h 300393"/>
                <a:gd name="connsiteX22" fmla="*/ 61287 w 424719"/>
                <a:gd name="connsiteY22" fmla="*/ 140218 h 300393"/>
                <a:gd name="connsiteX23" fmla="*/ 39258 w 424719"/>
                <a:gd name="connsiteY23" fmla="*/ 168105 h 300393"/>
                <a:gd name="connsiteX24" fmla="*/ 97142 w 424719"/>
                <a:gd name="connsiteY24" fmla="*/ 270280 h 300393"/>
                <a:gd name="connsiteX25" fmla="*/ 121865 w 424719"/>
                <a:gd name="connsiteY25" fmla="*/ 280357 h 300393"/>
                <a:gd name="connsiteX26" fmla="*/ 303249 w 424719"/>
                <a:gd name="connsiteY26" fmla="*/ 280357 h 300393"/>
                <a:gd name="connsiteX27" fmla="*/ 324340 w 424719"/>
                <a:gd name="connsiteY27" fmla="*/ 273327 h 300393"/>
                <a:gd name="connsiteX28" fmla="*/ 387145 w 424719"/>
                <a:gd name="connsiteY28" fmla="*/ 159903 h 300393"/>
                <a:gd name="connsiteX29" fmla="*/ 370272 w 424719"/>
                <a:gd name="connsiteY29" fmla="*/ 139984 h 300393"/>
                <a:gd name="connsiteX30" fmla="*/ 215018 w 424719"/>
                <a:gd name="connsiteY30" fmla="*/ 140335 h 300393"/>
                <a:gd name="connsiteX31" fmla="*/ 25900 w 424719"/>
                <a:gd name="connsiteY31" fmla="*/ 115494 h 300393"/>
                <a:gd name="connsiteX32" fmla="*/ 25900 w 424719"/>
                <a:gd name="connsiteY32" fmla="*/ 118072 h 300393"/>
                <a:gd name="connsiteX33" fmla="*/ 401440 w 424719"/>
                <a:gd name="connsiteY33" fmla="*/ 118072 h 300393"/>
                <a:gd name="connsiteX34" fmla="*/ 401440 w 424719"/>
                <a:gd name="connsiteY34" fmla="*/ 115494 h 300393"/>
                <a:gd name="connsiteX35" fmla="*/ 25900 w 424719"/>
                <a:gd name="connsiteY35" fmla="*/ 115494 h 300393"/>
                <a:gd name="connsiteX36" fmla="*/ 283095 w 424719"/>
                <a:gd name="connsiteY36" fmla="*/ 93114 h 300393"/>
                <a:gd name="connsiteX37" fmla="*/ 291297 w 424719"/>
                <a:gd name="connsiteY37" fmla="*/ 88428 h 300393"/>
                <a:gd name="connsiteX38" fmla="*/ 327738 w 424719"/>
                <a:gd name="connsiteY38" fmla="*/ 36637 h 300393"/>
                <a:gd name="connsiteX39" fmla="*/ 325980 w 424719"/>
                <a:gd name="connsiteY39" fmla="*/ 22342 h 300393"/>
                <a:gd name="connsiteX40" fmla="*/ 311568 w 424719"/>
                <a:gd name="connsiteY40" fmla="*/ 27380 h 300393"/>
                <a:gd name="connsiteX41" fmla="*/ 280751 w 424719"/>
                <a:gd name="connsiteY41" fmla="*/ 84561 h 300393"/>
                <a:gd name="connsiteX42" fmla="*/ 283095 w 424719"/>
                <a:gd name="connsiteY42" fmla="*/ 93114 h 3003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4719" h="300393">
                  <a:moveTo>
                    <a:pt x="132528" y="94169"/>
                  </a:moveTo>
                  <a:cubicBezTo>
                    <a:pt x="167445" y="94169"/>
                    <a:pt x="202363" y="93935"/>
                    <a:pt x="237163" y="94286"/>
                  </a:cubicBezTo>
                  <a:cubicBezTo>
                    <a:pt x="248295" y="94403"/>
                    <a:pt x="255677" y="90537"/>
                    <a:pt x="260715" y="80577"/>
                  </a:cubicBezTo>
                  <a:cubicBezTo>
                    <a:pt x="271260" y="60189"/>
                    <a:pt x="282157" y="40152"/>
                    <a:pt x="293055" y="19998"/>
                  </a:cubicBezTo>
                  <a:cubicBezTo>
                    <a:pt x="303366" y="1016"/>
                    <a:pt x="320590" y="-5077"/>
                    <a:pt x="336174" y="4414"/>
                  </a:cubicBezTo>
                  <a:cubicBezTo>
                    <a:pt x="351993" y="13905"/>
                    <a:pt x="354336" y="31950"/>
                    <a:pt x="342150" y="49760"/>
                  </a:cubicBezTo>
                  <a:cubicBezTo>
                    <a:pt x="334768" y="60540"/>
                    <a:pt x="327269" y="71320"/>
                    <a:pt x="319536" y="81866"/>
                  </a:cubicBezTo>
                  <a:cubicBezTo>
                    <a:pt x="313091" y="90771"/>
                    <a:pt x="315435" y="94286"/>
                    <a:pt x="326097" y="94286"/>
                  </a:cubicBezTo>
                  <a:cubicBezTo>
                    <a:pt x="350587" y="94169"/>
                    <a:pt x="375193" y="94286"/>
                    <a:pt x="399682" y="94286"/>
                  </a:cubicBezTo>
                  <a:cubicBezTo>
                    <a:pt x="409173" y="94286"/>
                    <a:pt x="419602" y="94052"/>
                    <a:pt x="422414" y="105418"/>
                  </a:cubicBezTo>
                  <a:cubicBezTo>
                    <a:pt x="425343" y="117018"/>
                    <a:pt x="427687" y="129790"/>
                    <a:pt x="414915" y="137757"/>
                  </a:cubicBezTo>
                  <a:cubicBezTo>
                    <a:pt x="407533" y="142327"/>
                    <a:pt x="407884" y="149240"/>
                    <a:pt x="406947" y="156271"/>
                  </a:cubicBezTo>
                  <a:cubicBezTo>
                    <a:pt x="399448" y="210287"/>
                    <a:pt x="376013" y="255633"/>
                    <a:pt x="333948" y="291020"/>
                  </a:cubicBezTo>
                  <a:cubicBezTo>
                    <a:pt x="326332" y="297347"/>
                    <a:pt x="318598" y="300394"/>
                    <a:pt x="308756" y="300394"/>
                  </a:cubicBezTo>
                  <a:cubicBezTo>
                    <a:pt x="245014" y="300159"/>
                    <a:pt x="181154" y="300159"/>
                    <a:pt x="117412" y="300394"/>
                  </a:cubicBezTo>
                  <a:cubicBezTo>
                    <a:pt x="104992" y="300394"/>
                    <a:pt x="95501" y="295824"/>
                    <a:pt x="86713" y="287622"/>
                  </a:cubicBezTo>
                  <a:cubicBezTo>
                    <a:pt x="48163" y="251767"/>
                    <a:pt x="24377" y="208178"/>
                    <a:pt x="17698" y="155685"/>
                  </a:cubicBezTo>
                  <a:cubicBezTo>
                    <a:pt x="16878" y="149240"/>
                    <a:pt x="16995" y="142913"/>
                    <a:pt x="10082" y="138695"/>
                  </a:cubicBezTo>
                  <a:cubicBezTo>
                    <a:pt x="-2690" y="130727"/>
                    <a:pt x="-815" y="118189"/>
                    <a:pt x="2231" y="106472"/>
                  </a:cubicBezTo>
                  <a:cubicBezTo>
                    <a:pt x="5395" y="94403"/>
                    <a:pt x="16175" y="94169"/>
                    <a:pt x="26252" y="94169"/>
                  </a:cubicBezTo>
                  <a:cubicBezTo>
                    <a:pt x="61638" y="94169"/>
                    <a:pt x="97142" y="94169"/>
                    <a:pt x="132528" y="94169"/>
                  </a:cubicBezTo>
                  <a:close/>
                  <a:moveTo>
                    <a:pt x="214900" y="140218"/>
                  </a:moveTo>
                  <a:cubicBezTo>
                    <a:pt x="163696" y="140218"/>
                    <a:pt x="112491" y="140218"/>
                    <a:pt x="61287" y="140218"/>
                  </a:cubicBezTo>
                  <a:cubicBezTo>
                    <a:pt x="36797" y="140218"/>
                    <a:pt x="33751" y="143850"/>
                    <a:pt x="39258" y="168105"/>
                  </a:cubicBezTo>
                  <a:cubicBezTo>
                    <a:pt x="48163" y="207944"/>
                    <a:pt x="67028" y="242276"/>
                    <a:pt x="97142" y="270280"/>
                  </a:cubicBezTo>
                  <a:cubicBezTo>
                    <a:pt x="104406" y="277076"/>
                    <a:pt x="111905" y="280357"/>
                    <a:pt x="121865" y="280357"/>
                  </a:cubicBezTo>
                  <a:cubicBezTo>
                    <a:pt x="182326" y="280123"/>
                    <a:pt x="242788" y="280240"/>
                    <a:pt x="303249" y="280357"/>
                  </a:cubicBezTo>
                  <a:cubicBezTo>
                    <a:pt x="311099" y="280357"/>
                    <a:pt x="318012" y="278951"/>
                    <a:pt x="324340" y="273327"/>
                  </a:cubicBezTo>
                  <a:cubicBezTo>
                    <a:pt x="358671" y="242862"/>
                    <a:pt x="379411" y="205132"/>
                    <a:pt x="387145" y="159903"/>
                  </a:cubicBezTo>
                  <a:cubicBezTo>
                    <a:pt x="389723" y="144905"/>
                    <a:pt x="386207" y="139749"/>
                    <a:pt x="370272" y="139984"/>
                  </a:cubicBezTo>
                  <a:cubicBezTo>
                    <a:pt x="318481" y="140804"/>
                    <a:pt x="266808" y="140335"/>
                    <a:pt x="215018" y="140335"/>
                  </a:cubicBezTo>
                  <a:close/>
                  <a:moveTo>
                    <a:pt x="25900" y="115494"/>
                  </a:moveTo>
                  <a:cubicBezTo>
                    <a:pt x="25900" y="116315"/>
                    <a:pt x="25900" y="117252"/>
                    <a:pt x="25900" y="118072"/>
                  </a:cubicBezTo>
                  <a:lnTo>
                    <a:pt x="401440" y="118072"/>
                  </a:lnTo>
                  <a:cubicBezTo>
                    <a:pt x="401440" y="117252"/>
                    <a:pt x="401440" y="116315"/>
                    <a:pt x="401440" y="115494"/>
                  </a:cubicBezTo>
                  <a:lnTo>
                    <a:pt x="25900" y="115494"/>
                  </a:lnTo>
                  <a:close/>
                  <a:moveTo>
                    <a:pt x="283095" y="93114"/>
                  </a:moveTo>
                  <a:cubicBezTo>
                    <a:pt x="286845" y="93114"/>
                    <a:pt x="289423" y="91122"/>
                    <a:pt x="291297" y="88428"/>
                  </a:cubicBezTo>
                  <a:cubicBezTo>
                    <a:pt x="303483" y="71203"/>
                    <a:pt x="315669" y="53979"/>
                    <a:pt x="327738" y="36637"/>
                  </a:cubicBezTo>
                  <a:cubicBezTo>
                    <a:pt x="331370" y="31481"/>
                    <a:pt x="331370" y="26209"/>
                    <a:pt x="325980" y="22342"/>
                  </a:cubicBezTo>
                  <a:cubicBezTo>
                    <a:pt x="319301" y="17655"/>
                    <a:pt x="314615" y="21639"/>
                    <a:pt x="311568" y="27380"/>
                  </a:cubicBezTo>
                  <a:cubicBezTo>
                    <a:pt x="301140" y="46362"/>
                    <a:pt x="290945" y="65462"/>
                    <a:pt x="280751" y="84561"/>
                  </a:cubicBezTo>
                  <a:cubicBezTo>
                    <a:pt x="278877" y="87959"/>
                    <a:pt x="277119" y="91826"/>
                    <a:pt x="283095" y="93114"/>
                  </a:cubicBezTo>
                  <a:close/>
                </a:path>
              </a:pathLst>
            </a:custGeom>
            <a:grpFill/>
            <a:ln w="11699"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ACAAE9B0-2843-69A1-1D06-7E03471C52F8}"/>
                </a:ext>
              </a:extLst>
            </p:cNvPr>
            <p:cNvSpPr/>
            <p:nvPr/>
          </p:nvSpPr>
          <p:spPr>
            <a:xfrm>
              <a:off x="6461794" y="5663945"/>
              <a:ext cx="441996" cy="175385"/>
            </a:xfrm>
            <a:custGeom>
              <a:gdLst>
                <a:gd name="connsiteX0" fmla="*/ 222016 w 441996"/>
                <a:gd name="connsiteY0" fmla="*/ 175229 h 175385"/>
                <a:gd name="connsiteX1" fmla="*/ 74847 w 441996"/>
                <a:gd name="connsiteY1" fmla="*/ 175229 h 175385"/>
                <a:gd name="connsiteX2" fmla="*/ 559 w 441996"/>
                <a:gd name="connsiteY2" fmla="*/ 115002 h 175385"/>
                <a:gd name="connsiteX3" fmla="*/ 12979 w 441996"/>
                <a:gd name="connsiteY3" fmla="*/ 95083 h 175385"/>
                <a:gd name="connsiteX4" fmla="*/ 21416 w 441996"/>
                <a:gd name="connsiteY4" fmla="*/ 80319 h 175385"/>
                <a:gd name="connsiteX5" fmla="*/ 35945 w 441996"/>
                <a:gd name="connsiteY5" fmla="*/ 18920 h 175385"/>
                <a:gd name="connsiteX6" fmla="*/ 75667 w 441996"/>
                <a:gd name="connsiteY6" fmla="*/ 11070 h 175385"/>
                <a:gd name="connsiteX7" fmla="*/ 102148 w 441996"/>
                <a:gd name="connsiteY7" fmla="*/ 15757 h 175385"/>
                <a:gd name="connsiteX8" fmla="*/ 116677 w 441996"/>
                <a:gd name="connsiteY8" fmla="*/ 24545 h 175385"/>
                <a:gd name="connsiteX9" fmla="*/ 125583 w 441996"/>
                <a:gd name="connsiteY9" fmla="*/ 48682 h 175385"/>
                <a:gd name="connsiteX10" fmla="*/ 136480 w 441996"/>
                <a:gd name="connsiteY10" fmla="*/ 47159 h 175385"/>
                <a:gd name="connsiteX11" fmla="*/ 152767 w 441996"/>
                <a:gd name="connsiteY11" fmla="*/ 36965 h 175385"/>
                <a:gd name="connsiteX12" fmla="*/ 263964 w 441996"/>
                <a:gd name="connsiteY12" fmla="*/ 36965 h 175385"/>
                <a:gd name="connsiteX13" fmla="*/ 280017 w 441996"/>
                <a:gd name="connsiteY13" fmla="*/ 55010 h 175385"/>
                <a:gd name="connsiteX14" fmla="*/ 282243 w 441996"/>
                <a:gd name="connsiteY14" fmla="*/ 64969 h 175385"/>
                <a:gd name="connsiteX15" fmla="*/ 291969 w 441996"/>
                <a:gd name="connsiteY15" fmla="*/ 60165 h 175385"/>
                <a:gd name="connsiteX16" fmla="*/ 334737 w 441996"/>
                <a:gd name="connsiteY16" fmla="*/ 45050 h 175385"/>
                <a:gd name="connsiteX17" fmla="*/ 347977 w 441996"/>
                <a:gd name="connsiteY17" fmla="*/ 40246 h 175385"/>
                <a:gd name="connsiteX18" fmla="*/ 415000 w 441996"/>
                <a:gd name="connsiteY18" fmla="*/ 63446 h 175385"/>
                <a:gd name="connsiteX19" fmla="*/ 418398 w 441996"/>
                <a:gd name="connsiteY19" fmla="*/ 82780 h 175385"/>
                <a:gd name="connsiteX20" fmla="*/ 429178 w 441996"/>
                <a:gd name="connsiteY20" fmla="*/ 94848 h 175385"/>
                <a:gd name="connsiteX21" fmla="*/ 441598 w 441996"/>
                <a:gd name="connsiteY21" fmla="*/ 115119 h 175385"/>
                <a:gd name="connsiteX22" fmla="*/ 370826 w 441996"/>
                <a:gd name="connsiteY22" fmla="*/ 175112 h 175385"/>
                <a:gd name="connsiteX23" fmla="*/ 222016 w 441996"/>
                <a:gd name="connsiteY23" fmla="*/ 175229 h 175385"/>
                <a:gd name="connsiteX24" fmla="*/ 220727 w 441996"/>
                <a:gd name="connsiteY24" fmla="*/ 113362 h 175385"/>
                <a:gd name="connsiteX25" fmla="*/ 220727 w 441996"/>
                <a:gd name="connsiteY25" fmla="*/ 113362 h 175385"/>
                <a:gd name="connsiteX26" fmla="*/ 34305 w 441996"/>
                <a:gd name="connsiteY26" fmla="*/ 113362 h 175385"/>
                <a:gd name="connsiteX27" fmla="*/ 25634 w 441996"/>
                <a:gd name="connsiteY27" fmla="*/ 128711 h 175385"/>
                <a:gd name="connsiteX28" fmla="*/ 68051 w 441996"/>
                <a:gd name="connsiteY28" fmla="*/ 155075 h 175385"/>
                <a:gd name="connsiteX29" fmla="*/ 375513 w 441996"/>
                <a:gd name="connsiteY29" fmla="*/ 155075 h 175385"/>
                <a:gd name="connsiteX30" fmla="*/ 414063 w 441996"/>
                <a:gd name="connsiteY30" fmla="*/ 133515 h 175385"/>
                <a:gd name="connsiteX31" fmla="*/ 418867 w 441996"/>
                <a:gd name="connsiteY31" fmla="*/ 117111 h 175385"/>
                <a:gd name="connsiteX32" fmla="*/ 403986 w 441996"/>
                <a:gd name="connsiteY32" fmla="*/ 113362 h 175385"/>
                <a:gd name="connsiteX33" fmla="*/ 220844 w 441996"/>
                <a:gd name="connsiteY33" fmla="*/ 113362 h 175385"/>
                <a:gd name="connsiteX34" fmla="*/ 209244 w 441996"/>
                <a:gd name="connsiteY34" fmla="*/ 57001 h 175385"/>
                <a:gd name="connsiteX35" fmla="*/ 171749 w 441996"/>
                <a:gd name="connsiteY35" fmla="*/ 57001 h 175385"/>
                <a:gd name="connsiteX36" fmla="*/ 160149 w 441996"/>
                <a:gd name="connsiteY36" fmla="*/ 60868 h 175385"/>
                <a:gd name="connsiteX37" fmla="*/ 178896 w 441996"/>
                <a:gd name="connsiteY37" fmla="*/ 94966 h 175385"/>
                <a:gd name="connsiteX38" fmla="*/ 231156 w 441996"/>
                <a:gd name="connsiteY38" fmla="*/ 94966 h 175385"/>
                <a:gd name="connsiteX39" fmla="*/ 257285 w 441996"/>
                <a:gd name="connsiteY39" fmla="*/ 71765 h 175385"/>
                <a:gd name="connsiteX40" fmla="*/ 243459 w 441996"/>
                <a:gd name="connsiteY40" fmla="*/ 56767 h 175385"/>
                <a:gd name="connsiteX41" fmla="*/ 209244 w 441996"/>
                <a:gd name="connsiteY41" fmla="*/ 56884 h 175385"/>
                <a:gd name="connsiteX42" fmla="*/ 74847 w 441996"/>
                <a:gd name="connsiteY42" fmla="*/ 62860 h 175385"/>
                <a:gd name="connsiteX43" fmla="*/ 67348 w 441996"/>
                <a:gd name="connsiteY43" fmla="*/ 29935 h 175385"/>
                <a:gd name="connsiteX44" fmla="*/ 51881 w 441996"/>
                <a:gd name="connsiteY44" fmla="*/ 31692 h 175385"/>
                <a:gd name="connsiteX45" fmla="*/ 41569 w 441996"/>
                <a:gd name="connsiteY45" fmla="*/ 75749 h 175385"/>
                <a:gd name="connsiteX46" fmla="*/ 68519 w 441996"/>
                <a:gd name="connsiteY46" fmla="*/ 95200 h 175385"/>
                <a:gd name="connsiteX47" fmla="*/ 75784 w 441996"/>
                <a:gd name="connsiteY47" fmla="*/ 75046 h 175385"/>
                <a:gd name="connsiteX48" fmla="*/ 74847 w 441996"/>
                <a:gd name="connsiteY48" fmla="*/ 62860 h 175385"/>
                <a:gd name="connsiteX49" fmla="*/ 276150 w 441996"/>
                <a:gd name="connsiteY49" fmla="*/ 88521 h 175385"/>
                <a:gd name="connsiteX50" fmla="*/ 276970 w 441996"/>
                <a:gd name="connsiteY50" fmla="*/ 94614 h 175385"/>
                <a:gd name="connsiteX51" fmla="*/ 349032 w 441996"/>
                <a:gd name="connsiteY51" fmla="*/ 94497 h 175385"/>
                <a:gd name="connsiteX52" fmla="*/ 354422 w 441996"/>
                <a:gd name="connsiteY52" fmla="*/ 84889 h 175385"/>
                <a:gd name="connsiteX53" fmla="*/ 315520 w 441996"/>
                <a:gd name="connsiteY53" fmla="*/ 67430 h 175385"/>
                <a:gd name="connsiteX54" fmla="*/ 276150 w 441996"/>
                <a:gd name="connsiteY54" fmla="*/ 88638 h 175385"/>
                <a:gd name="connsiteX55" fmla="*/ 100507 w 441996"/>
                <a:gd name="connsiteY55" fmla="*/ 46690 h 175385"/>
                <a:gd name="connsiteX56" fmla="*/ 102265 w 441996"/>
                <a:gd name="connsiteY56" fmla="*/ 89927 h 175385"/>
                <a:gd name="connsiteX57" fmla="*/ 133082 w 441996"/>
                <a:gd name="connsiteY57" fmla="*/ 94380 h 175385"/>
                <a:gd name="connsiteX58" fmla="*/ 141870 w 441996"/>
                <a:gd name="connsiteY58" fmla="*/ 88521 h 175385"/>
                <a:gd name="connsiteX59" fmla="*/ 135777 w 441996"/>
                <a:gd name="connsiteY59" fmla="*/ 78327 h 175385"/>
                <a:gd name="connsiteX60" fmla="*/ 100625 w 441996"/>
                <a:gd name="connsiteY60" fmla="*/ 46807 h 175385"/>
                <a:gd name="connsiteX61" fmla="*/ 398127 w 441996"/>
                <a:gd name="connsiteY61" fmla="*/ 79616 h 175385"/>
                <a:gd name="connsiteX62" fmla="*/ 386293 w 441996"/>
                <a:gd name="connsiteY62" fmla="*/ 51846 h 175385"/>
                <a:gd name="connsiteX63" fmla="*/ 365553 w 441996"/>
                <a:gd name="connsiteY63" fmla="*/ 51846 h 175385"/>
                <a:gd name="connsiteX64" fmla="*/ 367193 w 441996"/>
                <a:gd name="connsiteY64" fmla="*/ 66961 h 175385"/>
                <a:gd name="connsiteX65" fmla="*/ 374810 w 441996"/>
                <a:gd name="connsiteY65" fmla="*/ 83131 h 175385"/>
                <a:gd name="connsiteX66" fmla="*/ 389339 w 441996"/>
                <a:gd name="connsiteY66" fmla="*/ 94731 h 175385"/>
                <a:gd name="connsiteX67" fmla="*/ 398127 w 441996"/>
                <a:gd name="connsiteY67" fmla="*/ 79733 h 1753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996" h="175385">
                  <a:moveTo>
                    <a:pt x="222016" y="175229"/>
                  </a:moveTo>
                  <a:cubicBezTo>
                    <a:pt x="172921" y="175229"/>
                    <a:pt x="123825" y="175581"/>
                    <a:pt x="74847" y="175229"/>
                  </a:cubicBezTo>
                  <a:cubicBezTo>
                    <a:pt x="35008" y="174878"/>
                    <a:pt x="5949" y="150740"/>
                    <a:pt x="559" y="115002"/>
                  </a:cubicBezTo>
                  <a:cubicBezTo>
                    <a:pt x="-964" y="104691"/>
                    <a:pt x="-144" y="96254"/>
                    <a:pt x="12979" y="95083"/>
                  </a:cubicBezTo>
                  <a:cubicBezTo>
                    <a:pt x="22471" y="94145"/>
                    <a:pt x="21767" y="86881"/>
                    <a:pt x="21416" y="80319"/>
                  </a:cubicBezTo>
                  <a:cubicBezTo>
                    <a:pt x="20478" y="58408"/>
                    <a:pt x="26571" y="38254"/>
                    <a:pt x="35945" y="18920"/>
                  </a:cubicBezTo>
                  <a:cubicBezTo>
                    <a:pt x="46960" y="-3694"/>
                    <a:pt x="56568" y="-5686"/>
                    <a:pt x="75667" y="11070"/>
                  </a:cubicBezTo>
                  <a:cubicBezTo>
                    <a:pt x="83869" y="18334"/>
                    <a:pt x="89025" y="29583"/>
                    <a:pt x="102148" y="15757"/>
                  </a:cubicBezTo>
                  <a:cubicBezTo>
                    <a:pt x="108241" y="9429"/>
                    <a:pt x="115271" y="16225"/>
                    <a:pt x="116677" y="24545"/>
                  </a:cubicBezTo>
                  <a:cubicBezTo>
                    <a:pt x="118201" y="33215"/>
                    <a:pt x="119490" y="41886"/>
                    <a:pt x="125583" y="48682"/>
                  </a:cubicBezTo>
                  <a:cubicBezTo>
                    <a:pt x="129567" y="53135"/>
                    <a:pt x="134253" y="57353"/>
                    <a:pt x="136480" y="47159"/>
                  </a:cubicBezTo>
                  <a:cubicBezTo>
                    <a:pt x="138472" y="38137"/>
                    <a:pt x="145268" y="36965"/>
                    <a:pt x="152767" y="36965"/>
                  </a:cubicBezTo>
                  <a:cubicBezTo>
                    <a:pt x="189794" y="36965"/>
                    <a:pt x="226937" y="36965"/>
                    <a:pt x="263964" y="36965"/>
                  </a:cubicBezTo>
                  <a:cubicBezTo>
                    <a:pt x="276267" y="36965"/>
                    <a:pt x="282594" y="41769"/>
                    <a:pt x="280017" y="55010"/>
                  </a:cubicBezTo>
                  <a:cubicBezTo>
                    <a:pt x="279314" y="58525"/>
                    <a:pt x="277322" y="63212"/>
                    <a:pt x="282243" y="64969"/>
                  </a:cubicBezTo>
                  <a:cubicBezTo>
                    <a:pt x="286227" y="66375"/>
                    <a:pt x="289391" y="62860"/>
                    <a:pt x="291969" y="60165"/>
                  </a:cubicBezTo>
                  <a:cubicBezTo>
                    <a:pt x="303686" y="47862"/>
                    <a:pt x="317629" y="42003"/>
                    <a:pt x="334737" y="45050"/>
                  </a:cubicBezTo>
                  <a:cubicBezTo>
                    <a:pt x="340126" y="45987"/>
                    <a:pt x="344228" y="43878"/>
                    <a:pt x="347977" y="40246"/>
                  </a:cubicBezTo>
                  <a:cubicBezTo>
                    <a:pt x="376567" y="13179"/>
                    <a:pt x="406446" y="33333"/>
                    <a:pt x="415000" y="63446"/>
                  </a:cubicBezTo>
                  <a:cubicBezTo>
                    <a:pt x="416758" y="69656"/>
                    <a:pt x="417812" y="76218"/>
                    <a:pt x="418398" y="82780"/>
                  </a:cubicBezTo>
                  <a:cubicBezTo>
                    <a:pt x="419101" y="89810"/>
                    <a:pt x="422030" y="94145"/>
                    <a:pt x="429178" y="94848"/>
                  </a:cubicBezTo>
                  <a:cubicBezTo>
                    <a:pt x="442536" y="96137"/>
                    <a:pt x="442653" y="105394"/>
                    <a:pt x="441598" y="115119"/>
                  </a:cubicBezTo>
                  <a:cubicBezTo>
                    <a:pt x="438200" y="148396"/>
                    <a:pt x="407618" y="174760"/>
                    <a:pt x="370826" y="175112"/>
                  </a:cubicBezTo>
                  <a:cubicBezTo>
                    <a:pt x="321262" y="175581"/>
                    <a:pt x="271580" y="175112"/>
                    <a:pt x="222016" y="175229"/>
                  </a:cubicBezTo>
                  <a:close/>
                  <a:moveTo>
                    <a:pt x="220727" y="113362"/>
                  </a:moveTo>
                  <a:lnTo>
                    <a:pt x="220727" y="113362"/>
                  </a:lnTo>
                  <a:cubicBezTo>
                    <a:pt x="158626" y="113362"/>
                    <a:pt x="96407" y="113596"/>
                    <a:pt x="34305" y="113362"/>
                  </a:cubicBezTo>
                  <a:cubicBezTo>
                    <a:pt x="20596" y="113362"/>
                    <a:pt x="19189" y="118166"/>
                    <a:pt x="25634" y="128711"/>
                  </a:cubicBezTo>
                  <a:cubicBezTo>
                    <a:pt x="35359" y="144764"/>
                    <a:pt x="49069" y="154958"/>
                    <a:pt x="68051" y="155075"/>
                  </a:cubicBezTo>
                  <a:cubicBezTo>
                    <a:pt x="170577" y="155310"/>
                    <a:pt x="272986" y="155310"/>
                    <a:pt x="375513" y="155075"/>
                  </a:cubicBezTo>
                  <a:cubicBezTo>
                    <a:pt x="392151" y="155075"/>
                    <a:pt x="404454" y="146287"/>
                    <a:pt x="414063" y="133515"/>
                  </a:cubicBezTo>
                  <a:cubicBezTo>
                    <a:pt x="417578" y="128829"/>
                    <a:pt x="421796" y="123204"/>
                    <a:pt x="418867" y="117111"/>
                  </a:cubicBezTo>
                  <a:cubicBezTo>
                    <a:pt x="415937" y="111135"/>
                    <a:pt x="409142" y="113479"/>
                    <a:pt x="403986" y="113362"/>
                  </a:cubicBezTo>
                  <a:cubicBezTo>
                    <a:pt x="342938" y="113245"/>
                    <a:pt x="281891" y="113362"/>
                    <a:pt x="220844" y="113362"/>
                  </a:cubicBezTo>
                  <a:close/>
                  <a:moveTo>
                    <a:pt x="209244" y="57001"/>
                  </a:moveTo>
                  <a:cubicBezTo>
                    <a:pt x="196707" y="57001"/>
                    <a:pt x="184169" y="57001"/>
                    <a:pt x="171749" y="57001"/>
                  </a:cubicBezTo>
                  <a:cubicBezTo>
                    <a:pt x="167648" y="57001"/>
                    <a:pt x="162844" y="55947"/>
                    <a:pt x="160149" y="60868"/>
                  </a:cubicBezTo>
                  <a:cubicBezTo>
                    <a:pt x="153938" y="72234"/>
                    <a:pt x="166124" y="94731"/>
                    <a:pt x="178896" y="94966"/>
                  </a:cubicBezTo>
                  <a:cubicBezTo>
                    <a:pt x="196355" y="95317"/>
                    <a:pt x="213697" y="95083"/>
                    <a:pt x="231156" y="94966"/>
                  </a:cubicBezTo>
                  <a:cubicBezTo>
                    <a:pt x="253653" y="94966"/>
                    <a:pt x="254004" y="94028"/>
                    <a:pt x="257285" y="71765"/>
                  </a:cubicBezTo>
                  <a:cubicBezTo>
                    <a:pt x="259160" y="59579"/>
                    <a:pt x="254825" y="56181"/>
                    <a:pt x="243459" y="56767"/>
                  </a:cubicBezTo>
                  <a:cubicBezTo>
                    <a:pt x="232093" y="57353"/>
                    <a:pt x="220610" y="56884"/>
                    <a:pt x="209244" y="56884"/>
                  </a:cubicBezTo>
                  <a:close/>
                  <a:moveTo>
                    <a:pt x="74847" y="62860"/>
                  </a:moveTo>
                  <a:cubicBezTo>
                    <a:pt x="78245" y="49971"/>
                    <a:pt x="75081" y="39191"/>
                    <a:pt x="67348" y="29935"/>
                  </a:cubicBezTo>
                  <a:cubicBezTo>
                    <a:pt x="61606" y="23021"/>
                    <a:pt x="56451" y="21381"/>
                    <a:pt x="51881" y="31692"/>
                  </a:cubicBezTo>
                  <a:cubicBezTo>
                    <a:pt x="45553" y="45753"/>
                    <a:pt x="40866" y="60048"/>
                    <a:pt x="41569" y="75749"/>
                  </a:cubicBezTo>
                  <a:cubicBezTo>
                    <a:pt x="42390" y="94145"/>
                    <a:pt x="46139" y="96723"/>
                    <a:pt x="68519" y="95200"/>
                  </a:cubicBezTo>
                  <a:cubicBezTo>
                    <a:pt x="87150" y="93911"/>
                    <a:pt x="75081" y="82194"/>
                    <a:pt x="75784" y="75046"/>
                  </a:cubicBezTo>
                  <a:cubicBezTo>
                    <a:pt x="76253" y="70828"/>
                    <a:pt x="75198" y="66375"/>
                    <a:pt x="74847" y="62860"/>
                  </a:cubicBezTo>
                  <a:close/>
                  <a:moveTo>
                    <a:pt x="276150" y="88521"/>
                  </a:moveTo>
                  <a:cubicBezTo>
                    <a:pt x="276384" y="90513"/>
                    <a:pt x="276736" y="92505"/>
                    <a:pt x="276970" y="94614"/>
                  </a:cubicBezTo>
                  <a:cubicBezTo>
                    <a:pt x="300991" y="94614"/>
                    <a:pt x="325011" y="94848"/>
                    <a:pt x="349032" y="94497"/>
                  </a:cubicBezTo>
                  <a:cubicBezTo>
                    <a:pt x="354539" y="94497"/>
                    <a:pt x="355476" y="89810"/>
                    <a:pt x="354422" y="84889"/>
                  </a:cubicBezTo>
                  <a:cubicBezTo>
                    <a:pt x="351258" y="69539"/>
                    <a:pt x="328409" y="58290"/>
                    <a:pt x="315520" y="67430"/>
                  </a:cubicBezTo>
                  <a:cubicBezTo>
                    <a:pt x="303217" y="76101"/>
                    <a:pt x="291148" y="84654"/>
                    <a:pt x="276150" y="88638"/>
                  </a:cubicBezTo>
                  <a:close/>
                  <a:moveTo>
                    <a:pt x="100507" y="46690"/>
                  </a:moveTo>
                  <a:cubicBezTo>
                    <a:pt x="91954" y="63094"/>
                    <a:pt x="93126" y="77624"/>
                    <a:pt x="102265" y="89927"/>
                  </a:cubicBezTo>
                  <a:cubicBezTo>
                    <a:pt x="109882" y="100121"/>
                    <a:pt x="122536" y="94145"/>
                    <a:pt x="133082" y="94380"/>
                  </a:cubicBezTo>
                  <a:cubicBezTo>
                    <a:pt x="136948" y="94380"/>
                    <a:pt x="140815" y="92974"/>
                    <a:pt x="141870" y="88521"/>
                  </a:cubicBezTo>
                  <a:cubicBezTo>
                    <a:pt x="143041" y="83248"/>
                    <a:pt x="140112" y="80085"/>
                    <a:pt x="135777" y="78327"/>
                  </a:cubicBezTo>
                  <a:cubicBezTo>
                    <a:pt x="120779" y="72234"/>
                    <a:pt x="108827" y="62860"/>
                    <a:pt x="100625" y="46807"/>
                  </a:cubicBezTo>
                  <a:close/>
                  <a:moveTo>
                    <a:pt x="398127" y="79616"/>
                  </a:moveTo>
                  <a:cubicBezTo>
                    <a:pt x="398361" y="68602"/>
                    <a:pt x="394026" y="59345"/>
                    <a:pt x="386293" y="51846"/>
                  </a:cubicBezTo>
                  <a:cubicBezTo>
                    <a:pt x="379731" y="45401"/>
                    <a:pt x="372349" y="46690"/>
                    <a:pt x="365553" y="51846"/>
                  </a:cubicBezTo>
                  <a:cubicBezTo>
                    <a:pt x="357937" y="57705"/>
                    <a:pt x="364381" y="62040"/>
                    <a:pt x="367193" y="66961"/>
                  </a:cubicBezTo>
                  <a:cubicBezTo>
                    <a:pt x="370123" y="72117"/>
                    <a:pt x="373286" y="77390"/>
                    <a:pt x="374810" y="83131"/>
                  </a:cubicBezTo>
                  <a:cubicBezTo>
                    <a:pt x="376919" y="90982"/>
                    <a:pt x="380317" y="96137"/>
                    <a:pt x="389339" y="94731"/>
                  </a:cubicBezTo>
                  <a:cubicBezTo>
                    <a:pt x="398244" y="93325"/>
                    <a:pt x="398010" y="86412"/>
                    <a:pt x="398127" y="79733"/>
                  </a:cubicBezTo>
                  <a:close/>
                </a:path>
              </a:pathLst>
            </a:custGeom>
            <a:grpFill/>
            <a:ln w="11699"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C55E629B-D9FB-B7D8-50FC-1F21CCF444B1}"/>
                </a:ext>
              </a:extLst>
            </p:cNvPr>
            <p:cNvSpPr/>
            <p:nvPr/>
          </p:nvSpPr>
          <p:spPr>
            <a:xfrm>
              <a:off x="7221267" y="5531296"/>
              <a:ext cx="32333" cy="169493"/>
            </a:xfrm>
            <a:custGeom>
              <a:gdLst>
                <a:gd name="connsiteX0" fmla="*/ 32239 w 32333"/>
                <a:gd name="connsiteY0" fmla="*/ 66736 h 169493"/>
                <a:gd name="connsiteX1" fmla="*/ 27200 w 32333"/>
                <a:gd name="connsiteY1" fmla="*/ 85366 h 169493"/>
                <a:gd name="connsiteX2" fmla="*/ 26145 w 32333"/>
                <a:gd name="connsiteY2" fmla="*/ 121456 h 169493"/>
                <a:gd name="connsiteX3" fmla="*/ 27903 w 32333"/>
                <a:gd name="connsiteY3" fmla="*/ 160357 h 169493"/>
                <a:gd name="connsiteX4" fmla="*/ 12319 w 32333"/>
                <a:gd name="connsiteY4" fmla="*/ 168325 h 169493"/>
                <a:gd name="connsiteX5" fmla="*/ 10327 w 32333"/>
                <a:gd name="connsiteY5" fmla="*/ 152858 h 169493"/>
                <a:gd name="connsiteX6" fmla="*/ 6578 w 32333"/>
                <a:gd name="connsiteY6" fmla="*/ 125088 h 169493"/>
                <a:gd name="connsiteX7" fmla="*/ 8921 w 32333"/>
                <a:gd name="connsiteY7" fmla="*/ 77985 h 169493"/>
                <a:gd name="connsiteX8" fmla="*/ 6695 w 32333"/>
                <a:gd name="connsiteY8" fmla="*/ 48926 h 169493"/>
                <a:gd name="connsiteX9" fmla="*/ 3531 w 32333"/>
                <a:gd name="connsiteY9" fmla="*/ 9907 h 169493"/>
                <a:gd name="connsiteX10" fmla="*/ 18529 w 32333"/>
                <a:gd name="connsiteY10" fmla="*/ 768 h 169493"/>
                <a:gd name="connsiteX11" fmla="*/ 22045 w 32333"/>
                <a:gd name="connsiteY11" fmla="*/ 17055 h 169493"/>
                <a:gd name="connsiteX12" fmla="*/ 23333 w 32333"/>
                <a:gd name="connsiteY12" fmla="*/ 38849 h 169493"/>
                <a:gd name="connsiteX13" fmla="*/ 32121 w 32333"/>
                <a:gd name="connsiteY13" fmla="*/ 66619 h 1694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333" h="169493">
                  <a:moveTo>
                    <a:pt x="32239" y="66736"/>
                  </a:moveTo>
                  <a:cubicBezTo>
                    <a:pt x="32356" y="73415"/>
                    <a:pt x="31418" y="80562"/>
                    <a:pt x="27200" y="85366"/>
                  </a:cubicBezTo>
                  <a:cubicBezTo>
                    <a:pt x="16537" y="97552"/>
                    <a:pt x="20170" y="109153"/>
                    <a:pt x="26145" y="121456"/>
                  </a:cubicBezTo>
                  <a:cubicBezTo>
                    <a:pt x="32239" y="134110"/>
                    <a:pt x="35519" y="147234"/>
                    <a:pt x="27903" y="160357"/>
                  </a:cubicBezTo>
                  <a:cubicBezTo>
                    <a:pt x="24622" y="166099"/>
                    <a:pt x="20053" y="172074"/>
                    <a:pt x="12319" y="168325"/>
                  </a:cubicBezTo>
                  <a:cubicBezTo>
                    <a:pt x="5054" y="164810"/>
                    <a:pt x="7163" y="158365"/>
                    <a:pt x="10327" y="152858"/>
                  </a:cubicBezTo>
                  <a:cubicBezTo>
                    <a:pt x="16186" y="142547"/>
                    <a:pt x="10562" y="133642"/>
                    <a:pt x="6578" y="125088"/>
                  </a:cubicBezTo>
                  <a:cubicBezTo>
                    <a:pt x="-1038" y="108684"/>
                    <a:pt x="-3734" y="93451"/>
                    <a:pt x="8921" y="77985"/>
                  </a:cubicBezTo>
                  <a:cubicBezTo>
                    <a:pt x="16772" y="68376"/>
                    <a:pt x="11030" y="58299"/>
                    <a:pt x="6695" y="48926"/>
                  </a:cubicBezTo>
                  <a:cubicBezTo>
                    <a:pt x="836" y="36271"/>
                    <a:pt x="-3265" y="23499"/>
                    <a:pt x="3531" y="9907"/>
                  </a:cubicBezTo>
                  <a:cubicBezTo>
                    <a:pt x="6578" y="3814"/>
                    <a:pt x="10796" y="-2162"/>
                    <a:pt x="18529" y="768"/>
                  </a:cubicBezTo>
                  <a:cubicBezTo>
                    <a:pt x="26731" y="3931"/>
                    <a:pt x="25560" y="10844"/>
                    <a:pt x="22045" y="17055"/>
                  </a:cubicBezTo>
                  <a:cubicBezTo>
                    <a:pt x="17826" y="24671"/>
                    <a:pt x="20404" y="31701"/>
                    <a:pt x="23333" y="38849"/>
                  </a:cubicBezTo>
                  <a:cubicBezTo>
                    <a:pt x="26966" y="47871"/>
                    <a:pt x="31770" y="56542"/>
                    <a:pt x="32121" y="66619"/>
                  </a:cubicBezTo>
                  <a:close/>
                </a:path>
              </a:pathLst>
            </a:custGeom>
            <a:grpFill/>
            <a:ln w="11699"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27C67FCE-7FD8-20C8-769F-BE34895E117F}"/>
                </a:ext>
              </a:extLst>
            </p:cNvPr>
            <p:cNvSpPr/>
            <p:nvPr/>
          </p:nvSpPr>
          <p:spPr>
            <a:xfrm>
              <a:off x="7268795" y="5607442"/>
              <a:ext cx="32325" cy="92912"/>
            </a:xfrm>
            <a:custGeom>
              <a:gdLst>
                <a:gd name="connsiteX0" fmla="*/ 23377 w 32325"/>
                <a:gd name="connsiteY0" fmla="*/ 12853 h 92912"/>
                <a:gd name="connsiteX1" fmla="*/ 28416 w 32325"/>
                <a:gd name="connsiteY1" fmla="*/ 50934 h 92912"/>
                <a:gd name="connsiteX2" fmla="*/ 26189 w 32325"/>
                <a:gd name="connsiteY2" fmla="*/ 86437 h 92912"/>
                <a:gd name="connsiteX3" fmla="*/ 12363 w 32325"/>
                <a:gd name="connsiteY3" fmla="*/ 91827 h 92912"/>
                <a:gd name="connsiteX4" fmla="*/ 9317 w 32325"/>
                <a:gd name="connsiteY4" fmla="*/ 77766 h 92912"/>
                <a:gd name="connsiteX5" fmla="*/ 4630 w 32325"/>
                <a:gd name="connsiteY5" fmla="*/ 44021 h 92912"/>
                <a:gd name="connsiteX6" fmla="*/ 6622 w 32325"/>
                <a:gd name="connsiteY6" fmla="*/ 5588 h 92912"/>
                <a:gd name="connsiteX7" fmla="*/ 19042 w 32325"/>
                <a:gd name="connsiteY7" fmla="*/ 1018 h 92912"/>
                <a:gd name="connsiteX8" fmla="*/ 23260 w 32325"/>
                <a:gd name="connsiteY8" fmla="*/ 12970 h 929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25" h="92912">
                  <a:moveTo>
                    <a:pt x="23377" y="12853"/>
                  </a:moveTo>
                  <a:cubicBezTo>
                    <a:pt x="16230" y="26093"/>
                    <a:pt x="23143" y="38396"/>
                    <a:pt x="28416" y="50934"/>
                  </a:cubicBezTo>
                  <a:cubicBezTo>
                    <a:pt x="33571" y="63237"/>
                    <a:pt x="34392" y="75189"/>
                    <a:pt x="26189" y="86437"/>
                  </a:cubicBezTo>
                  <a:cubicBezTo>
                    <a:pt x="22909" y="91007"/>
                    <a:pt x="18456" y="94874"/>
                    <a:pt x="12363" y="91827"/>
                  </a:cubicBezTo>
                  <a:cubicBezTo>
                    <a:pt x="6153" y="88664"/>
                    <a:pt x="6388" y="82922"/>
                    <a:pt x="9317" y="77766"/>
                  </a:cubicBezTo>
                  <a:cubicBezTo>
                    <a:pt x="16582" y="65112"/>
                    <a:pt x="9317" y="54683"/>
                    <a:pt x="4630" y="44021"/>
                  </a:cubicBezTo>
                  <a:cubicBezTo>
                    <a:pt x="-1112" y="30780"/>
                    <a:pt x="-2635" y="17891"/>
                    <a:pt x="6622" y="5588"/>
                  </a:cubicBezTo>
                  <a:cubicBezTo>
                    <a:pt x="9785" y="1370"/>
                    <a:pt x="13535" y="-1677"/>
                    <a:pt x="19042" y="1018"/>
                  </a:cubicBezTo>
                  <a:cubicBezTo>
                    <a:pt x="23729" y="3244"/>
                    <a:pt x="24315" y="7463"/>
                    <a:pt x="23260" y="12970"/>
                  </a:cubicBezTo>
                  <a:close/>
                </a:path>
              </a:pathLst>
            </a:custGeom>
            <a:grpFill/>
            <a:ln w="11699"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3A898AA0-747C-F7B3-B853-AA3020AB5667}"/>
                </a:ext>
              </a:extLst>
            </p:cNvPr>
            <p:cNvSpPr/>
            <p:nvPr/>
          </p:nvSpPr>
          <p:spPr>
            <a:xfrm>
              <a:off x="5394787" y="5659425"/>
              <a:ext cx="65502" cy="65277"/>
            </a:xfrm>
            <a:custGeom>
              <a:gdLst>
                <a:gd name="connsiteX0" fmla="*/ 65385 w 65502"/>
                <a:gd name="connsiteY0" fmla="*/ 32931 h 65277"/>
                <a:gd name="connsiteX1" fmla="*/ 33397 w 65502"/>
                <a:gd name="connsiteY1" fmla="*/ 65271 h 65277"/>
                <a:gd name="connsiteX2" fmla="*/ 3 w 65502"/>
                <a:gd name="connsiteY2" fmla="*/ 32697 h 65277"/>
                <a:gd name="connsiteX3" fmla="*/ 32108 w 65502"/>
                <a:gd name="connsiteY3" fmla="*/ 6 h 65277"/>
                <a:gd name="connsiteX4" fmla="*/ 65502 w 65502"/>
                <a:gd name="connsiteY4" fmla="*/ 33049 h 65277"/>
              </a:gd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276">
                  <a:moveTo>
                    <a:pt x="65385" y="32931"/>
                  </a:moveTo>
                  <a:cubicBezTo>
                    <a:pt x="65385" y="50273"/>
                    <a:pt x="50856" y="64920"/>
                    <a:pt x="33397" y="65271"/>
                  </a:cubicBezTo>
                  <a:cubicBezTo>
                    <a:pt x="15118" y="65623"/>
                    <a:pt x="-232" y="50625"/>
                    <a:pt x="3" y="32697"/>
                  </a:cubicBezTo>
                  <a:cubicBezTo>
                    <a:pt x="237" y="15473"/>
                    <a:pt x="15118" y="240"/>
                    <a:pt x="32108" y="6"/>
                  </a:cubicBezTo>
                  <a:cubicBezTo>
                    <a:pt x="49567" y="-346"/>
                    <a:pt x="65502" y="15473"/>
                    <a:pt x="65502" y="33049"/>
                  </a:cubicBezTo>
                  <a:close/>
                </a:path>
              </a:pathLst>
            </a:custGeom>
            <a:grpFill/>
            <a:ln w="11699"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6A5F42F0-3880-3D52-A6D5-8AE19DA03F48}"/>
                </a:ext>
              </a:extLst>
            </p:cNvPr>
            <p:cNvSpPr/>
            <p:nvPr/>
          </p:nvSpPr>
          <p:spPr>
            <a:xfrm>
              <a:off x="4698166" y="5736929"/>
              <a:ext cx="75138" cy="134988"/>
            </a:xfrm>
            <a:custGeom>
              <a:gdLst>
                <a:gd name="connsiteX0" fmla="*/ 75138 w 75138"/>
                <a:gd name="connsiteY0" fmla="*/ 55844 h 134988"/>
                <a:gd name="connsiteX1" fmla="*/ 64358 w 75138"/>
                <a:gd name="connsiteY1" fmla="*/ 94394 h 134988"/>
                <a:gd name="connsiteX2" fmla="*/ 45962 w 75138"/>
                <a:gd name="connsiteY2" fmla="*/ 128140 h 134988"/>
                <a:gd name="connsiteX3" fmla="*/ 36237 w 75138"/>
                <a:gd name="connsiteY3" fmla="*/ 134936 h 134988"/>
                <a:gd name="connsiteX4" fmla="*/ 28503 w 75138"/>
                <a:gd name="connsiteY4" fmla="*/ 125914 h 134988"/>
                <a:gd name="connsiteX5" fmla="*/ 16083 w 75138"/>
                <a:gd name="connsiteY5" fmla="*/ 102245 h 134988"/>
                <a:gd name="connsiteX6" fmla="*/ 22762 w 75138"/>
                <a:gd name="connsiteY6" fmla="*/ 6514 h 134988"/>
                <a:gd name="connsiteX7" fmla="*/ 50297 w 75138"/>
                <a:gd name="connsiteY7" fmla="*/ 5811 h 134988"/>
                <a:gd name="connsiteX8" fmla="*/ 75021 w 75138"/>
                <a:gd name="connsiteY8" fmla="*/ 55727 h 134988"/>
                <a:gd name="connsiteX9" fmla="*/ 46900 w 75138"/>
                <a:gd name="connsiteY9" fmla="*/ 79982 h 134988"/>
                <a:gd name="connsiteX10" fmla="*/ 45259 w 75138"/>
                <a:gd name="connsiteY10" fmla="*/ 28426 h 134988"/>
                <a:gd name="connsiteX11" fmla="*/ 30495 w 75138"/>
                <a:gd name="connsiteY11" fmla="*/ 26903 h 134988"/>
                <a:gd name="connsiteX12" fmla="*/ 28269 w 75138"/>
                <a:gd name="connsiteY12" fmla="*/ 81857 h 134988"/>
                <a:gd name="connsiteX13" fmla="*/ 28269 w 75138"/>
                <a:gd name="connsiteY13" fmla="*/ 60180 h 134988"/>
                <a:gd name="connsiteX14" fmla="*/ 36588 w 75138"/>
                <a:gd name="connsiteY14" fmla="*/ 48228 h 134988"/>
                <a:gd name="connsiteX15" fmla="*/ 46782 w 75138"/>
                <a:gd name="connsiteY15" fmla="*/ 60531 h 134988"/>
                <a:gd name="connsiteX16" fmla="*/ 46782 w 75138"/>
                <a:gd name="connsiteY16" fmla="*/ 79982 h 1349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138" h="134988">
                  <a:moveTo>
                    <a:pt x="75138" y="55844"/>
                  </a:moveTo>
                  <a:cubicBezTo>
                    <a:pt x="74669" y="70608"/>
                    <a:pt x="71389" y="83146"/>
                    <a:pt x="64358" y="94394"/>
                  </a:cubicBezTo>
                  <a:cubicBezTo>
                    <a:pt x="57562" y="105291"/>
                    <a:pt x="47017" y="113845"/>
                    <a:pt x="45962" y="128140"/>
                  </a:cubicBezTo>
                  <a:cubicBezTo>
                    <a:pt x="45611" y="132710"/>
                    <a:pt x="41158" y="135405"/>
                    <a:pt x="36237" y="134936"/>
                  </a:cubicBezTo>
                  <a:cubicBezTo>
                    <a:pt x="31081" y="134350"/>
                    <a:pt x="28269" y="130483"/>
                    <a:pt x="28503" y="125914"/>
                  </a:cubicBezTo>
                  <a:cubicBezTo>
                    <a:pt x="29089" y="115368"/>
                    <a:pt x="22059" y="109275"/>
                    <a:pt x="16083" y="102245"/>
                  </a:cubicBezTo>
                  <a:cubicBezTo>
                    <a:pt x="-7820" y="73889"/>
                    <a:pt x="-4657" y="31121"/>
                    <a:pt x="22762" y="6514"/>
                  </a:cubicBezTo>
                  <a:cubicBezTo>
                    <a:pt x="31784" y="-1688"/>
                    <a:pt x="40455" y="-2391"/>
                    <a:pt x="50297" y="5811"/>
                  </a:cubicBezTo>
                  <a:cubicBezTo>
                    <a:pt x="66350" y="19286"/>
                    <a:pt x="73498" y="36745"/>
                    <a:pt x="75021" y="55727"/>
                  </a:cubicBezTo>
                  <a:close/>
                  <a:moveTo>
                    <a:pt x="46900" y="79982"/>
                  </a:moveTo>
                  <a:cubicBezTo>
                    <a:pt x="58031" y="62289"/>
                    <a:pt x="56156" y="40495"/>
                    <a:pt x="45259" y="28426"/>
                  </a:cubicBezTo>
                  <a:cubicBezTo>
                    <a:pt x="40572" y="23270"/>
                    <a:pt x="36588" y="20692"/>
                    <a:pt x="30495" y="26903"/>
                  </a:cubicBezTo>
                  <a:cubicBezTo>
                    <a:pt x="18426" y="39206"/>
                    <a:pt x="16200" y="63695"/>
                    <a:pt x="28269" y="81857"/>
                  </a:cubicBezTo>
                  <a:cubicBezTo>
                    <a:pt x="28269" y="72834"/>
                    <a:pt x="28035" y="66507"/>
                    <a:pt x="28269" y="60180"/>
                  </a:cubicBezTo>
                  <a:cubicBezTo>
                    <a:pt x="28503" y="54555"/>
                    <a:pt x="29324" y="48462"/>
                    <a:pt x="36588" y="48228"/>
                  </a:cubicBezTo>
                  <a:cubicBezTo>
                    <a:pt x="44439" y="47994"/>
                    <a:pt x="46314" y="54204"/>
                    <a:pt x="46782" y="60531"/>
                  </a:cubicBezTo>
                  <a:cubicBezTo>
                    <a:pt x="47134" y="66976"/>
                    <a:pt x="46782" y="73537"/>
                    <a:pt x="46782" y="79982"/>
                  </a:cubicBezTo>
                  <a:close/>
                </a:path>
              </a:pathLst>
            </a:custGeom>
            <a:grpFill/>
            <a:ln w="11699"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82D646A8-E17E-9BAA-FC38-B6CB92702B57}"/>
                </a:ext>
              </a:extLst>
            </p:cNvPr>
            <p:cNvSpPr/>
            <p:nvPr/>
          </p:nvSpPr>
          <p:spPr>
            <a:xfrm>
              <a:off x="5856569" y="5701584"/>
              <a:ext cx="128187" cy="20052"/>
            </a:xfrm>
            <a:custGeom>
              <a:gdLst>
                <a:gd name="connsiteX0" fmla="*/ 63273 w 128187"/>
                <a:gd name="connsiteY0" fmla="*/ 19832 h 20052"/>
                <a:gd name="connsiteX1" fmla="*/ 15818 w 128187"/>
                <a:gd name="connsiteY1" fmla="*/ 19832 h 20052"/>
                <a:gd name="connsiteX2" fmla="*/ 0 w 128187"/>
                <a:gd name="connsiteY2" fmla="*/ 9989 h 20052"/>
                <a:gd name="connsiteX3" fmla="*/ 14412 w 128187"/>
                <a:gd name="connsiteY3" fmla="*/ 264 h 20052"/>
                <a:gd name="connsiteX4" fmla="*/ 114126 w 128187"/>
                <a:gd name="connsiteY4" fmla="*/ 264 h 20052"/>
                <a:gd name="connsiteX5" fmla="*/ 128187 w 128187"/>
                <a:gd name="connsiteY5" fmla="*/ 10458 h 20052"/>
                <a:gd name="connsiteX6" fmla="*/ 113892 w 128187"/>
                <a:gd name="connsiteY6" fmla="*/ 19949 h 20052"/>
                <a:gd name="connsiteX7" fmla="*/ 63156 w 128187"/>
                <a:gd name="connsiteY7" fmla="*/ 19949 h 200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187" h="20052">
                  <a:moveTo>
                    <a:pt x="63273" y="19832"/>
                  </a:moveTo>
                  <a:cubicBezTo>
                    <a:pt x="47455" y="19832"/>
                    <a:pt x="31636" y="19949"/>
                    <a:pt x="15818" y="19832"/>
                  </a:cubicBezTo>
                  <a:cubicBezTo>
                    <a:pt x="8671" y="19832"/>
                    <a:pt x="117" y="19832"/>
                    <a:pt x="0" y="9989"/>
                  </a:cubicBezTo>
                  <a:cubicBezTo>
                    <a:pt x="0" y="1318"/>
                    <a:pt x="7968" y="264"/>
                    <a:pt x="14412" y="264"/>
                  </a:cubicBezTo>
                  <a:cubicBezTo>
                    <a:pt x="47690" y="-88"/>
                    <a:pt x="80967" y="-88"/>
                    <a:pt x="114126" y="264"/>
                  </a:cubicBezTo>
                  <a:cubicBezTo>
                    <a:pt x="120805" y="264"/>
                    <a:pt x="128187" y="1670"/>
                    <a:pt x="128187" y="10458"/>
                  </a:cubicBezTo>
                  <a:cubicBezTo>
                    <a:pt x="128187" y="19597"/>
                    <a:pt x="120454" y="19832"/>
                    <a:pt x="113892" y="19949"/>
                  </a:cubicBezTo>
                  <a:cubicBezTo>
                    <a:pt x="97019" y="20183"/>
                    <a:pt x="80146" y="19949"/>
                    <a:pt x="63156" y="19949"/>
                  </a:cubicBezTo>
                  <a:close/>
                </a:path>
              </a:pathLst>
            </a:custGeom>
            <a:grpFill/>
            <a:ln w="11699"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86BFEEB0-47AB-9674-220F-C7E79FE058F6}"/>
                </a:ext>
              </a:extLst>
            </p:cNvPr>
            <p:cNvSpPr/>
            <p:nvPr/>
          </p:nvSpPr>
          <p:spPr>
            <a:xfrm>
              <a:off x="5906367" y="5784760"/>
              <a:ext cx="107218" cy="18611"/>
            </a:xfrm>
            <a:custGeom>
              <a:gdLst>
                <a:gd name="connsiteX0" fmla="*/ 53548 w 107218"/>
                <a:gd name="connsiteY0" fmla="*/ 18559 h 18611"/>
                <a:gd name="connsiteX1" fmla="*/ 12889 w 107218"/>
                <a:gd name="connsiteY1" fmla="*/ 18559 h 18611"/>
                <a:gd name="connsiteX2" fmla="*/ 0 w 107218"/>
                <a:gd name="connsiteY2" fmla="*/ 9420 h 18611"/>
                <a:gd name="connsiteX3" fmla="*/ 12889 w 107218"/>
                <a:gd name="connsiteY3" fmla="*/ 280 h 18611"/>
                <a:gd name="connsiteX4" fmla="*/ 94324 w 107218"/>
                <a:gd name="connsiteY4" fmla="*/ 46 h 18611"/>
                <a:gd name="connsiteX5" fmla="*/ 107213 w 107218"/>
                <a:gd name="connsiteY5" fmla="*/ 8951 h 18611"/>
                <a:gd name="connsiteX6" fmla="*/ 94324 w 107218"/>
                <a:gd name="connsiteY6" fmla="*/ 18442 h 18611"/>
                <a:gd name="connsiteX7" fmla="*/ 53665 w 107218"/>
                <a:gd name="connsiteY7" fmla="*/ 18442 h 18611"/>
                <a:gd name="connsiteX8" fmla="*/ 53665 w 107218"/>
                <a:gd name="connsiteY8" fmla="*/ 18442 h 186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18" h="18611">
                  <a:moveTo>
                    <a:pt x="53548" y="18559"/>
                  </a:moveTo>
                  <a:cubicBezTo>
                    <a:pt x="39956" y="18559"/>
                    <a:pt x="26364" y="18676"/>
                    <a:pt x="12889" y="18559"/>
                  </a:cubicBezTo>
                  <a:cubicBezTo>
                    <a:pt x="6679" y="18559"/>
                    <a:pt x="117" y="17270"/>
                    <a:pt x="0" y="9420"/>
                  </a:cubicBezTo>
                  <a:cubicBezTo>
                    <a:pt x="0" y="1335"/>
                    <a:pt x="6562" y="397"/>
                    <a:pt x="12889" y="280"/>
                  </a:cubicBezTo>
                  <a:cubicBezTo>
                    <a:pt x="40073" y="46"/>
                    <a:pt x="67140" y="-71"/>
                    <a:pt x="94324" y="46"/>
                  </a:cubicBezTo>
                  <a:cubicBezTo>
                    <a:pt x="100300" y="46"/>
                    <a:pt x="107447" y="866"/>
                    <a:pt x="107213" y="8951"/>
                  </a:cubicBezTo>
                  <a:cubicBezTo>
                    <a:pt x="106979" y="16450"/>
                    <a:pt x="100652" y="18325"/>
                    <a:pt x="94324" y="18442"/>
                  </a:cubicBezTo>
                  <a:cubicBezTo>
                    <a:pt x="80732" y="18676"/>
                    <a:pt x="67140" y="18442"/>
                    <a:pt x="53665" y="18442"/>
                  </a:cubicBezTo>
                  <a:lnTo>
                    <a:pt x="53665" y="18442"/>
                  </a:lnTo>
                  <a:close/>
                </a:path>
              </a:pathLst>
            </a:custGeom>
            <a:grpFill/>
            <a:ln w="1169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2968398A-DA41-E04F-0360-9F2316FF9825}"/>
                </a:ext>
              </a:extLst>
            </p:cNvPr>
            <p:cNvSpPr/>
            <p:nvPr/>
          </p:nvSpPr>
          <p:spPr>
            <a:xfrm>
              <a:off x="5929205" y="5608570"/>
              <a:ext cx="43419" cy="42890"/>
            </a:xfrm>
            <a:custGeom>
              <a:gdLst>
                <a:gd name="connsiteX0" fmla="*/ 33757 w 43419"/>
                <a:gd name="connsiteY0" fmla="*/ 7 h 42890"/>
                <a:gd name="connsiteX1" fmla="*/ 41959 w 43419"/>
                <a:gd name="connsiteY1" fmla="*/ 4343 h 42890"/>
                <a:gd name="connsiteX2" fmla="*/ 40670 w 43419"/>
                <a:gd name="connsiteY2" fmla="*/ 14771 h 42890"/>
                <a:gd name="connsiteX3" fmla="*/ 15478 w 43419"/>
                <a:gd name="connsiteY3" fmla="*/ 39963 h 42890"/>
                <a:gd name="connsiteX4" fmla="*/ 5050 w 43419"/>
                <a:gd name="connsiteY4" fmla="*/ 41721 h 42890"/>
                <a:gd name="connsiteX5" fmla="*/ 11 w 43419"/>
                <a:gd name="connsiteY5" fmla="*/ 33987 h 42890"/>
                <a:gd name="connsiteX6" fmla="*/ 33757 w 43419"/>
                <a:gd name="connsiteY6" fmla="*/ 7 h 4289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9" h="42890">
                  <a:moveTo>
                    <a:pt x="33757" y="7"/>
                  </a:moveTo>
                  <a:cubicBezTo>
                    <a:pt x="37273" y="-110"/>
                    <a:pt x="40085" y="1179"/>
                    <a:pt x="41959" y="4343"/>
                  </a:cubicBezTo>
                  <a:cubicBezTo>
                    <a:pt x="44186" y="8092"/>
                    <a:pt x="43951" y="12428"/>
                    <a:pt x="40670" y="14771"/>
                  </a:cubicBezTo>
                  <a:cubicBezTo>
                    <a:pt x="30945" y="21919"/>
                    <a:pt x="22391" y="30121"/>
                    <a:pt x="15478" y="39963"/>
                  </a:cubicBezTo>
                  <a:cubicBezTo>
                    <a:pt x="13135" y="43361"/>
                    <a:pt x="8916" y="43596"/>
                    <a:pt x="5050" y="41721"/>
                  </a:cubicBezTo>
                  <a:cubicBezTo>
                    <a:pt x="1886" y="40198"/>
                    <a:pt x="246" y="37620"/>
                    <a:pt x="11" y="33987"/>
                  </a:cubicBezTo>
                  <a:cubicBezTo>
                    <a:pt x="-575" y="22387"/>
                    <a:pt x="21923" y="-344"/>
                    <a:pt x="33757" y="7"/>
                  </a:cubicBezTo>
                  <a:close/>
                </a:path>
              </a:pathLst>
            </a:custGeom>
            <a:grpFill/>
            <a:ln w="11699" cap="flat">
              <a:noFill/>
              <a:prstDash val="solid"/>
              <a:miter/>
            </a:ln>
          </p:spPr>
          <p:txBody>
            <a:bodyPr rtlCol="0" anchor="ctr"/>
            <a:lstStyle/>
            <a:p>
              <a:endParaRPr lang="LID4096"/>
            </a:p>
          </p:txBody>
        </p:sp>
      </p:grpSp>
    </p:spTree>
    <p:extLst>
      <p:ext uri="{BB962C8B-B14F-4D97-AF65-F5344CB8AC3E}">
        <p14:creationId xmlns:p14="http://schemas.microsoft.com/office/powerpoint/2010/main" val="397371629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Rectangle 11">
            <a:extLst>
              <a:ext uri="{FF2B5EF4-FFF2-40B4-BE49-F238E27FC236}">
                <a16:creationId xmlns:a16="http://schemas.microsoft.com/office/drawing/2014/main" id="{782C19F5-7F14-415E-A4AC-60836DBB7B13}"/>
              </a:ext>
            </a:extLst>
          </p:cNvPr>
          <p:cNvSpPr/>
          <p:nvPr/>
        </p:nvSpPr>
        <p:spPr>
          <a:xfrm>
            <a:off x="7708363" y="0"/>
            <a:ext cx="2075543" cy="6858000"/>
          </a:xfrm>
          <a:prstGeom prst="rect">
            <a:avLst/>
          </a:prstGeom>
          <a:solidFill>
            <a:srgbClr val="018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6">
            <a:extLst>
              <a:ext uri="{FF2B5EF4-FFF2-40B4-BE49-F238E27FC236}">
                <a16:creationId xmlns:a16="http://schemas.microsoft.com/office/drawing/2014/main" id="{6F18ABCB-134C-4BA1-BDB8-560E9EABD02B}"/>
              </a:ext>
            </a:extLst>
          </p:cNvPr>
          <p:cNvSpPr/>
          <p:nvPr/>
        </p:nvSpPr>
        <p:spPr>
          <a:xfrm>
            <a:off x="1894090" y="2029956"/>
            <a:ext cx="3279841" cy="307777"/>
          </a:xfrm>
          <a:prstGeom prst="rect">
            <a:avLst/>
          </a:prstGeom>
        </p:spPr>
        <p:txBody>
          <a:bodyPr wrap="square">
            <a:spAutoFit/>
          </a:bodyPr>
          <a:lstStyle/>
          <a:p>
            <a:r>
              <a:rPr lang="en-ID" sz="1400">
                <a:solidFill>
                  <a:schemeClr val="tx2"/>
                </a:solidFill>
                <a:latin typeface="Microsoft YaHei" panose="020b0503020204020204" pitchFamily="34" charset="-122"/>
                <a:ea typeface="Microsoft YaHei" panose="020b0503020204020204" pitchFamily="34" charset="-122"/>
                <a:cs typeface="Lato Black" panose="020f0502020204030203" pitchFamily="34" charset="0"/>
              </a:rPr>
              <a:t>Your Title Write Here</a:t>
            </a:r>
          </a:p>
        </p:txBody>
      </p:sp>
      <p:sp>
        <p:nvSpPr>
          <p:cNvPr id="8" name="Rectangle 7">
            <a:extLst>
              <a:ext uri="{FF2B5EF4-FFF2-40B4-BE49-F238E27FC236}">
                <a16:creationId xmlns:a16="http://schemas.microsoft.com/office/drawing/2014/main" id="{ACB1B91D-6AD0-4C11-87C4-8F854702A238}"/>
              </a:ext>
            </a:extLst>
          </p:cNvPr>
          <p:cNvSpPr/>
          <p:nvPr/>
        </p:nvSpPr>
        <p:spPr>
          <a:xfrm>
            <a:off x="872909" y="3546724"/>
            <a:ext cx="4979069" cy="1384995"/>
          </a:xfrm>
          <a:prstGeom prst="rect">
            <a:avLst/>
          </a:prstGeom>
        </p:spPr>
        <p:txBody>
          <a:bodyPr wrap="square">
            <a:spAutoFit/>
          </a:bodyPr>
          <a:lstStyle/>
          <a:p>
            <a:pPr algn="just"/>
            <a:r>
              <a:rPr lang="en-ID" sz="1400" noProof="1">
                <a:solidFill>
                  <a:schemeClr val="tx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400" noProof="1">
              <a:solidFill>
                <a:schemeClr val="tx2"/>
              </a:solidFill>
              <a:latin typeface="Lato "/>
              <a:ea typeface="Lato Black" panose="020f0502020204030203" pitchFamily="34" charset="0"/>
              <a:cs typeface="Lato Black" panose="020f0502020204030203" pitchFamily="34" charset="0"/>
            </a:endParaRPr>
          </a:p>
        </p:txBody>
      </p:sp>
      <p:grpSp>
        <p:nvGrpSpPr>
          <p:cNvPr id="9" name="Group 8">
            <a:extLst>
              <a:ext uri="{FF2B5EF4-FFF2-40B4-BE49-F238E27FC236}">
                <a16:creationId xmlns:a16="http://schemas.microsoft.com/office/drawing/2014/main" id="{A0B3D577-88DA-490F-B373-376ECC0B3CAB}"/>
              </a:ext>
            </a:extLst>
          </p:cNvPr>
          <p:cNvGrpSpPr/>
          <p:nvPr/>
        </p:nvGrpSpPr>
        <p:grpSpPr>
          <a:xfrm>
            <a:off x="2264228" y="4955015"/>
            <a:ext cx="1733192" cy="356661"/>
            <a:chOff x="6519427" y="5470418"/>
            <a:chExt cx="1733192" cy="356661"/>
          </a:xfrm>
          <a:solidFill>
            <a:srgbClr val="018352"/>
          </a:solidFill>
        </p:grpSpPr>
        <p:sp>
          <p:nvSpPr>
            <p:cNvPr id="10" name="Rectangle: Rounded Corners 9">
              <a:extLst>
                <a:ext uri="{FF2B5EF4-FFF2-40B4-BE49-F238E27FC236}">
                  <a16:creationId xmlns:a16="http://schemas.microsoft.com/office/drawing/2014/main" id="{54D08031-1FEA-409A-84E1-61152F3A4D31}"/>
                </a:ext>
              </a:extLst>
            </p:cNvPr>
            <p:cNvSpPr/>
            <p:nvPr/>
          </p:nvSpPr>
          <p:spPr>
            <a:xfrm>
              <a:off x="6519427" y="5470418"/>
              <a:ext cx="1733192" cy="35666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latin typeface="Garamond" pitchFamily="18" charset="0"/>
              </a:endParaRPr>
            </a:p>
          </p:txBody>
        </p:sp>
        <p:sp>
          <p:nvSpPr>
            <p:cNvPr id="11" name="TextBox 10">
              <a:extLst>
                <a:ext uri="{FF2B5EF4-FFF2-40B4-BE49-F238E27FC236}">
                  <a16:creationId xmlns:a16="http://schemas.microsoft.com/office/drawing/2014/main" id="{AD204CEB-E5E8-49F1-BCE4-2684C47E2E2A}"/>
                </a:ext>
              </a:extLst>
            </p:cNvPr>
            <p:cNvSpPr txBox="1"/>
            <p:nvPr/>
          </p:nvSpPr>
          <p:spPr>
            <a:xfrm>
              <a:off x="6627377" y="5499574"/>
              <a:ext cx="1461103" cy="276999"/>
            </a:xfrm>
            <a:prstGeom prst="rect">
              <a:avLst/>
            </a:prstGeom>
            <a:noFill/>
            <a:ln>
              <a:noFill/>
            </a:ln>
          </p:spPr>
          <p:txBody>
            <a:bodyPr wrap="square" rtlCol="0">
              <a:spAutoFit/>
            </a:bodyPr>
            <a:lstStyle/>
            <a:p>
              <a:pPr algn="ctr"/>
              <a:r>
                <a:rPr lang="en-US" sz="1200" b="1">
                  <a:solidFill>
                    <a:schemeClr val="bg1"/>
                  </a:solidFill>
                  <a:latin typeface="Microsoft YaHei" panose="020b0503020204020204" pitchFamily="34" charset="-122"/>
                  <a:ea typeface="Microsoft YaHei" panose="020b0503020204020204" pitchFamily="34" charset="-122"/>
                  <a:cs typeface="Lato" panose="020f0502020204030203" pitchFamily="34" charset="0"/>
                </a:rPr>
                <a:t>Learn More</a:t>
              </a:r>
            </a:p>
          </p:txBody>
        </p:sp>
      </p:grpSp>
      <p:sp>
        <p:nvSpPr>
          <p:cNvPr id="14" name="Forma libre: forma 13">
            <a:extLst>
              <a:ext uri="{FF2B5EF4-FFF2-40B4-BE49-F238E27FC236}">
                <a16:creationId xmlns:a16="http://schemas.microsoft.com/office/drawing/2014/main" id="{C270BC52-B53B-401C-AE6C-B4FF88EF6D20}"/>
              </a:ext>
            </a:extLst>
          </p:cNvPr>
          <p:cNvSpPr/>
          <p:nvPr/>
        </p:nvSpPr>
        <p:spPr>
          <a:xfrm>
            <a:off x="1648893" y="5751198"/>
            <a:ext cx="569782" cy="524817"/>
          </a:xfrm>
          <a:custGeom>
            <a:gdLst>
              <a:gd name="connsiteX0" fmla="*/ 230458 w 569782"/>
              <a:gd name="connsiteY0" fmla="*/ 215041 h 524817"/>
              <a:gd name="connsiteX1" fmla="*/ 239813 w 569782"/>
              <a:gd name="connsiteY1" fmla="*/ 221942 h 524817"/>
              <a:gd name="connsiteX2" fmla="*/ 252541 w 569782"/>
              <a:gd name="connsiteY2" fmla="*/ 236511 h 524817"/>
              <a:gd name="connsiteX3" fmla="*/ 236285 w 569782"/>
              <a:gd name="connsiteY3" fmla="*/ 247399 h 524817"/>
              <a:gd name="connsiteX4" fmla="*/ 206687 w 569782"/>
              <a:gd name="connsiteY4" fmla="*/ 252307 h 524817"/>
              <a:gd name="connsiteX5" fmla="*/ 167734 w 569782"/>
              <a:gd name="connsiteY5" fmla="*/ 273470 h 524817"/>
              <a:gd name="connsiteX6" fmla="*/ 154239 w 569782"/>
              <a:gd name="connsiteY6" fmla="*/ 313957 h 524817"/>
              <a:gd name="connsiteX7" fmla="*/ 186751 w 569782"/>
              <a:gd name="connsiteY7" fmla="*/ 323925 h 524817"/>
              <a:gd name="connsiteX8" fmla="*/ 277539 w 569782"/>
              <a:gd name="connsiteY8" fmla="*/ 285892 h 524817"/>
              <a:gd name="connsiteX9" fmla="*/ 291494 w 569782"/>
              <a:gd name="connsiteY9" fmla="*/ 224549 h 524817"/>
              <a:gd name="connsiteX10" fmla="*/ 297629 w 569782"/>
              <a:gd name="connsiteY10" fmla="*/ 206606 h 524817"/>
              <a:gd name="connsiteX11" fmla="*/ 316645 w 569782"/>
              <a:gd name="connsiteY11" fmla="*/ 216421 h 524817"/>
              <a:gd name="connsiteX12" fmla="*/ 393631 w 569782"/>
              <a:gd name="connsiteY12" fmla="*/ 211207 h 524817"/>
              <a:gd name="connsiteX13" fmla="*/ 378295 w 569782"/>
              <a:gd name="connsiteY13" fmla="*/ 154618 h 524817"/>
              <a:gd name="connsiteX14" fmla="*/ 366333 w 569782"/>
              <a:gd name="connsiteY14" fmla="*/ 131767 h 524817"/>
              <a:gd name="connsiteX15" fmla="*/ 393017 w 569782"/>
              <a:gd name="connsiteY15" fmla="*/ 133608 h 524817"/>
              <a:gd name="connsiteX16" fmla="*/ 424149 w 569782"/>
              <a:gd name="connsiteY16" fmla="*/ 191117 h 524817"/>
              <a:gd name="connsiteX17" fmla="*/ 435498 w 569782"/>
              <a:gd name="connsiteY17" fmla="*/ 219181 h 524817"/>
              <a:gd name="connsiteX18" fmla="*/ 389797 w 569782"/>
              <a:gd name="connsiteY18" fmla="*/ 361804 h 524817"/>
              <a:gd name="connsiteX19" fmla="*/ 366793 w 569782"/>
              <a:gd name="connsiteY19" fmla="*/ 382661 h 524817"/>
              <a:gd name="connsiteX20" fmla="*/ 364186 w 569782"/>
              <a:gd name="connsiteY20" fmla="*/ 390789 h 524817"/>
              <a:gd name="connsiteX21" fmla="*/ 296402 w 569782"/>
              <a:gd name="connsiteY21" fmla="*/ 452746 h 524817"/>
              <a:gd name="connsiteX22" fmla="*/ 268951 w 569782"/>
              <a:gd name="connsiteY22" fmla="*/ 438177 h 524817"/>
              <a:gd name="connsiteX23" fmla="*/ 222790 w 569782"/>
              <a:gd name="connsiteY23" fmla="*/ 422227 h 524817"/>
              <a:gd name="connsiteX24" fmla="*/ 185524 w 569782"/>
              <a:gd name="connsiteY24" fmla="*/ 409192 h 524817"/>
              <a:gd name="connsiteX25" fmla="*/ 171108 w 569782"/>
              <a:gd name="connsiteY25" fmla="*/ 363031 h 524817"/>
              <a:gd name="connsiteX26" fmla="*/ 166048 w 569782"/>
              <a:gd name="connsiteY26" fmla="*/ 348309 h 524817"/>
              <a:gd name="connsiteX27" fmla="*/ 126328 w 569782"/>
              <a:gd name="connsiteY27" fmla="*/ 323772 h 524817"/>
              <a:gd name="connsiteX28" fmla="*/ 156233 w 569782"/>
              <a:gd name="connsiteY28" fmla="*/ 249546 h 524817"/>
              <a:gd name="connsiteX29" fmla="*/ 155926 w 569782"/>
              <a:gd name="connsiteY29" fmla="*/ 223629 h 524817"/>
              <a:gd name="connsiteX30" fmla="*/ 141664 w 569782"/>
              <a:gd name="connsiteY30" fmla="*/ 198478 h 524817"/>
              <a:gd name="connsiteX31" fmla="*/ 135069 w 569782"/>
              <a:gd name="connsiteY31" fmla="*/ 163206 h 524817"/>
              <a:gd name="connsiteX32" fmla="*/ 105318 w 569782"/>
              <a:gd name="connsiteY32" fmla="*/ 212434 h 524817"/>
              <a:gd name="connsiteX33" fmla="*/ 234599 w 569782"/>
              <a:gd name="connsiteY33" fmla="*/ 457193 h 524817"/>
              <a:gd name="connsiteX34" fmla="*/ 471690 w 569782"/>
              <a:gd name="connsiteY34" fmla="*/ 308743 h 524817"/>
              <a:gd name="connsiteX35" fmla="*/ 370934 w 569782"/>
              <a:gd name="connsiteY35" fmla="*/ 104930 h 524817"/>
              <a:gd name="connsiteX36" fmla="*/ 348850 w 569782"/>
              <a:gd name="connsiteY36" fmla="*/ 81926 h 524817"/>
              <a:gd name="connsiteX37" fmla="*/ 383816 w 569782"/>
              <a:gd name="connsiteY37" fmla="*/ 83306 h 524817"/>
              <a:gd name="connsiteX38" fmla="*/ 452367 w 569782"/>
              <a:gd name="connsiteY38" fmla="*/ 409192 h 524817"/>
              <a:gd name="connsiteX39" fmla="*/ 154852 w 569782"/>
              <a:gd name="connsiteY39" fmla="*/ 445998 h 524817"/>
              <a:gd name="connsiteX40" fmla="*/ 101790 w 569782"/>
              <a:gd name="connsiteY40" fmla="*/ 160599 h 524817"/>
              <a:gd name="connsiteX41" fmla="*/ 123261 w 569782"/>
              <a:gd name="connsiteY41" fmla="*/ 131307 h 524817"/>
              <a:gd name="connsiteX42" fmla="*/ 122954 w 569782"/>
              <a:gd name="connsiteY42" fmla="*/ 103856 h 524817"/>
              <a:gd name="connsiteX43" fmla="*/ 103937 w 569782"/>
              <a:gd name="connsiteY43" fmla="*/ 112751 h 524817"/>
              <a:gd name="connsiteX44" fmla="*/ 123414 w 569782"/>
              <a:gd name="connsiteY44" fmla="*/ 450445 h 524817"/>
              <a:gd name="connsiteX45" fmla="*/ 477671 w 569782"/>
              <a:gd name="connsiteY45" fmla="*/ 425295 h 524817"/>
              <a:gd name="connsiteX46" fmla="*/ 464789 w 569782"/>
              <a:gd name="connsiteY46" fmla="*/ 111524 h 524817"/>
              <a:gd name="connsiteX47" fmla="*/ 360659 w 569782"/>
              <a:gd name="connsiteY47" fmla="*/ 58615 h 524817"/>
              <a:gd name="connsiteX48" fmla="*/ 343176 w 569782"/>
              <a:gd name="connsiteY48" fmla="*/ 41593 h 524817"/>
              <a:gd name="connsiteX49" fmla="*/ 365873 w 569782"/>
              <a:gd name="connsiteY49" fmla="*/ 34232 h 524817"/>
              <a:gd name="connsiteX50" fmla="*/ 569379 w 569782"/>
              <a:gd name="connsiteY50" fmla="*/ 262275 h 524817"/>
              <a:gd name="connsiteX51" fmla="*/ 499141 w 569782"/>
              <a:gd name="connsiteY51" fmla="*/ 439864 h 524817"/>
              <a:gd name="connsiteX52" fmla="*/ 84921 w 569782"/>
              <a:gd name="connsiteY52" fmla="*/ 452592 h 524817"/>
              <a:gd name="connsiteX53" fmla="*/ 98723 w 569782"/>
              <a:gd name="connsiteY53" fmla="*/ 84226 h 524817"/>
              <a:gd name="connsiteX54" fmla="*/ 126634 w 569782"/>
              <a:gd name="connsiteY54" fmla="*/ 52941 h 524817"/>
              <a:gd name="connsiteX55" fmla="*/ 140283 w 569782"/>
              <a:gd name="connsiteY55" fmla="*/ 40366 h 524817"/>
              <a:gd name="connsiteX56" fmla="*/ 203314 w 569782"/>
              <a:gd name="connsiteY56" fmla="*/ 23036 h 524817"/>
              <a:gd name="connsiteX57" fmla="*/ 266804 w 569782"/>
              <a:gd name="connsiteY57" fmla="*/ 4173 h 524817"/>
              <a:gd name="connsiteX58" fmla="*/ 318179 w 569782"/>
              <a:gd name="connsiteY58" fmla="*/ 27177 h 524817"/>
              <a:gd name="connsiteX59" fmla="*/ 339189 w 569782"/>
              <a:gd name="connsiteY59" fmla="*/ 153851 h 524817"/>
              <a:gd name="connsiteX60" fmla="*/ 304070 w 569782"/>
              <a:gd name="connsiteY60" fmla="*/ 195411 h 524817"/>
              <a:gd name="connsiteX61" fmla="*/ 229998 w 569782"/>
              <a:gd name="connsiteY61" fmla="*/ 215194 h 524817"/>
              <a:gd name="connsiteX62" fmla="*/ 433964 w 569782"/>
              <a:gd name="connsiteY62" fmla="*/ 275771 h 524817"/>
              <a:gd name="connsiteX63" fmla="*/ 424609 w 569782"/>
              <a:gd name="connsiteY63" fmla="*/ 245559 h 524817"/>
              <a:gd name="connsiteX64" fmla="*/ 402526 w 569782"/>
              <a:gd name="connsiteY64" fmla="*/ 242185 h 524817"/>
              <a:gd name="connsiteX65" fmla="*/ 335355 w 569782"/>
              <a:gd name="connsiteY65" fmla="*/ 259054 h 524817"/>
              <a:gd name="connsiteX66" fmla="*/ 314191 w 569782"/>
              <a:gd name="connsiteY66" fmla="*/ 275617 h 524817"/>
              <a:gd name="connsiteX67" fmla="*/ 370627 w 569782"/>
              <a:gd name="connsiteY67" fmla="*/ 338954 h 524817"/>
              <a:gd name="connsiteX68" fmla="*/ 433811 w 569782"/>
              <a:gd name="connsiteY68" fmla="*/ 275771 h 524817"/>
              <a:gd name="connsiteX69" fmla="*/ 343636 w 569782"/>
              <a:gd name="connsiteY69" fmla="*/ 371159 h 524817"/>
              <a:gd name="connsiteX70" fmla="*/ 338422 w 569782"/>
              <a:gd name="connsiteY70" fmla="*/ 356744 h 524817"/>
              <a:gd name="connsiteX71" fmla="*/ 314498 w 569782"/>
              <a:gd name="connsiteY71" fmla="*/ 354903 h 524817"/>
              <a:gd name="connsiteX72" fmla="*/ 282600 w 569782"/>
              <a:gd name="connsiteY72" fmla="*/ 376220 h 524817"/>
              <a:gd name="connsiteX73" fmla="*/ 271711 w 569782"/>
              <a:gd name="connsiteY73" fmla="*/ 397230 h 524817"/>
              <a:gd name="connsiteX74" fmla="*/ 304990 w 569782"/>
              <a:gd name="connsiteY74" fmla="*/ 423608 h 524817"/>
              <a:gd name="connsiteX75" fmla="*/ 343636 w 569782"/>
              <a:gd name="connsiteY75" fmla="*/ 371313 h 524817"/>
              <a:gd name="connsiteX76" fmla="*/ 313731 w 569782"/>
              <a:gd name="connsiteY76" fmla="*/ 148790 h 524817"/>
              <a:gd name="connsiteX77" fmla="*/ 295328 w 569782"/>
              <a:gd name="connsiteY77" fmla="*/ 37145 h 524817"/>
              <a:gd name="connsiteX78" fmla="*/ 284287 w 569782"/>
              <a:gd name="connsiteY78" fmla="*/ 26717 h 524817"/>
              <a:gd name="connsiteX79" fmla="*/ 277232 w 569782"/>
              <a:gd name="connsiteY79" fmla="*/ 40213 h 524817"/>
              <a:gd name="connsiteX80" fmla="*/ 295942 w 569782"/>
              <a:gd name="connsiteY80" fmla="*/ 153697 h 524817"/>
              <a:gd name="connsiteX81" fmla="*/ 305757 w 569782"/>
              <a:gd name="connsiteY81" fmla="*/ 165506 h 524817"/>
              <a:gd name="connsiteX82" fmla="*/ 313731 w 569782"/>
              <a:gd name="connsiteY82" fmla="*/ 148790 h 524817"/>
              <a:gd name="connsiteX83" fmla="*/ 227697 w 569782"/>
              <a:gd name="connsiteY83" fmla="*/ 175321 h 524817"/>
              <a:gd name="connsiteX84" fmla="*/ 209141 w 569782"/>
              <a:gd name="connsiteY84" fmla="*/ 64750 h 524817"/>
              <a:gd name="connsiteX85" fmla="*/ 197026 w 569782"/>
              <a:gd name="connsiteY85" fmla="*/ 52635 h 524817"/>
              <a:gd name="connsiteX86" fmla="*/ 191352 w 569782"/>
              <a:gd name="connsiteY86" fmla="*/ 68890 h 524817"/>
              <a:gd name="connsiteX87" fmla="*/ 209141 w 569782"/>
              <a:gd name="connsiteY87" fmla="*/ 178388 h 524817"/>
              <a:gd name="connsiteX88" fmla="*/ 220030 w 569782"/>
              <a:gd name="connsiteY88" fmla="*/ 191577 h 524817"/>
              <a:gd name="connsiteX89" fmla="*/ 227697 w 569782"/>
              <a:gd name="connsiteY89" fmla="*/ 175321 h 524817"/>
              <a:gd name="connsiteX90" fmla="*/ 184757 w 569782"/>
              <a:gd name="connsiteY90" fmla="*/ 187590 h 524817"/>
              <a:gd name="connsiteX91" fmla="*/ 166661 w 569782"/>
              <a:gd name="connsiteY91" fmla="*/ 78859 h 524817"/>
              <a:gd name="connsiteX92" fmla="*/ 155312 w 569782"/>
              <a:gd name="connsiteY92" fmla="*/ 65977 h 524817"/>
              <a:gd name="connsiteX93" fmla="*/ 148411 w 569782"/>
              <a:gd name="connsiteY93" fmla="*/ 81466 h 524817"/>
              <a:gd name="connsiteX94" fmla="*/ 166354 w 569782"/>
              <a:gd name="connsiteY94" fmla="*/ 191117 h 524817"/>
              <a:gd name="connsiteX95" fmla="*/ 177856 w 569782"/>
              <a:gd name="connsiteY95" fmla="*/ 203999 h 524817"/>
              <a:gd name="connsiteX96" fmla="*/ 184910 w 569782"/>
              <a:gd name="connsiteY96" fmla="*/ 187590 h 524817"/>
              <a:gd name="connsiteX97" fmla="*/ 270484 w 569782"/>
              <a:gd name="connsiteY97" fmla="*/ 162132 h 524817"/>
              <a:gd name="connsiteX98" fmla="*/ 252388 w 569782"/>
              <a:gd name="connsiteY98" fmla="*/ 50794 h 524817"/>
              <a:gd name="connsiteX99" fmla="*/ 241500 w 569782"/>
              <a:gd name="connsiteY99" fmla="*/ 39906 h 524817"/>
              <a:gd name="connsiteX100" fmla="*/ 234445 w 569782"/>
              <a:gd name="connsiteY100" fmla="*/ 55088 h 524817"/>
              <a:gd name="connsiteX101" fmla="*/ 252388 w 569782"/>
              <a:gd name="connsiteY101" fmla="*/ 166273 h 524817"/>
              <a:gd name="connsiteX102" fmla="*/ 264350 w 569782"/>
              <a:gd name="connsiteY102" fmla="*/ 178235 h 524817"/>
              <a:gd name="connsiteX103" fmla="*/ 270484 w 569782"/>
              <a:gd name="connsiteY103" fmla="*/ 161979 h 524817"/>
              <a:gd name="connsiteX104" fmla="*/ 237666 w 569782"/>
              <a:gd name="connsiteY104" fmla="*/ 378214 h 524817"/>
              <a:gd name="connsiteX105" fmla="*/ 222483 w 569782"/>
              <a:gd name="connsiteY105" fmla="*/ 347695 h 524817"/>
              <a:gd name="connsiteX106" fmla="*/ 193805 w 569782"/>
              <a:gd name="connsiteY106" fmla="*/ 377907 h 524817"/>
              <a:gd name="connsiteX107" fmla="*/ 216349 w 569782"/>
              <a:gd name="connsiteY107" fmla="*/ 397077 h 524817"/>
              <a:gd name="connsiteX108" fmla="*/ 237666 w 569782"/>
              <a:gd name="connsiteY108" fmla="*/ 378367 h 5248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69782" h="524817">
                <a:moveTo>
                  <a:pt x="230458" y="215041"/>
                </a:moveTo>
                <a:cubicBezTo>
                  <a:pt x="236746" y="219641"/>
                  <a:pt x="238126" y="221328"/>
                  <a:pt x="239813" y="221942"/>
                </a:cubicBezTo>
                <a:cubicBezTo>
                  <a:pt x="246867" y="224396"/>
                  <a:pt x="253768" y="227616"/>
                  <a:pt x="252541" y="236511"/>
                </a:cubicBezTo>
                <a:cubicBezTo>
                  <a:pt x="251315" y="245559"/>
                  <a:pt x="243647" y="246326"/>
                  <a:pt x="236285" y="247399"/>
                </a:cubicBezTo>
                <a:cubicBezTo>
                  <a:pt x="226471" y="248779"/>
                  <a:pt x="216502" y="250160"/>
                  <a:pt x="206687" y="252307"/>
                </a:cubicBezTo>
                <a:cubicBezTo>
                  <a:pt x="191812" y="255681"/>
                  <a:pt x="178469" y="262275"/>
                  <a:pt x="167734" y="273470"/>
                </a:cubicBezTo>
                <a:cubicBezTo>
                  <a:pt x="156846" y="284972"/>
                  <a:pt x="148871" y="299081"/>
                  <a:pt x="154239" y="313957"/>
                </a:cubicBezTo>
                <a:cubicBezTo>
                  <a:pt x="159300" y="327759"/>
                  <a:pt x="175402" y="323618"/>
                  <a:pt x="186751" y="323925"/>
                </a:cubicBezTo>
                <a:cubicBezTo>
                  <a:pt x="222483" y="324998"/>
                  <a:pt x="255609" y="316410"/>
                  <a:pt x="277539" y="285892"/>
                </a:cubicBezTo>
                <a:cubicBezTo>
                  <a:pt x="290268" y="268103"/>
                  <a:pt x="300082" y="248013"/>
                  <a:pt x="291494" y="224549"/>
                </a:cubicBezTo>
                <a:cubicBezTo>
                  <a:pt x="288734" y="216881"/>
                  <a:pt x="289654" y="209980"/>
                  <a:pt x="297629" y="206606"/>
                </a:cubicBezTo>
                <a:cubicBezTo>
                  <a:pt x="307290" y="202465"/>
                  <a:pt x="311584" y="210593"/>
                  <a:pt x="316645" y="216421"/>
                </a:cubicBezTo>
                <a:cubicBezTo>
                  <a:pt x="341796" y="245252"/>
                  <a:pt x="377682" y="242799"/>
                  <a:pt x="393631" y="211207"/>
                </a:cubicBezTo>
                <a:cubicBezTo>
                  <a:pt x="403753" y="191270"/>
                  <a:pt x="397925" y="169493"/>
                  <a:pt x="378295" y="154618"/>
                </a:cubicBezTo>
                <a:cubicBezTo>
                  <a:pt x="370474" y="148790"/>
                  <a:pt x="358052" y="143729"/>
                  <a:pt x="366333" y="131767"/>
                </a:cubicBezTo>
                <a:cubicBezTo>
                  <a:pt x="374001" y="120879"/>
                  <a:pt x="384889" y="128240"/>
                  <a:pt x="393017" y="133608"/>
                </a:cubicBezTo>
                <a:cubicBezTo>
                  <a:pt x="413567" y="147103"/>
                  <a:pt x="424609" y="166886"/>
                  <a:pt x="424149" y="191117"/>
                </a:cubicBezTo>
                <a:cubicBezTo>
                  <a:pt x="423842" y="203232"/>
                  <a:pt x="427830" y="210900"/>
                  <a:pt x="435498" y="219181"/>
                </a:cubicBezTo>
                <a:cubicBezTo>
                  <a:pt x="482732" y="270096"/>
                  <a:pt x="458195" y="347542"/>
                  <a:pt x="389797" y="361804"/>
                </a:cubicBezTo>
                <a:cubicBezTo>
                  <a:pt x="376301" y="364565"/>
                  <a:pt x="369707" y="370392"/>
                  <a:pt x="366793" y="382661"/>
                </a:cubicBezTo>
                <a:cubicBezTo>
                  <a:pt x="366180" y="385422"/>
                  <a:pt x="364340" y="388029"/>
                  <a:pt x="364186" y="390789"/>
                </a:cubicBezTo>
                <a:cubicBezTo>
                  <a:pt x="361886" y="433729"/>
                  <a:pt x="329220" y="443084"/>
                  <a:pt x="296402" y="452746"/>
                </a:cubicBezTo>
                <a:cubicBezTo>
                  <a:pt x="282140" y="456886"/>
                  <a:pt x="274625" y="448605"/>
                  <a:pt x="268951" y="438177"/>
                </a:cubicBezTo>
                <a:cubicBezTo>
                  <a:pt x="258216" y="418394"/>
                  <a:pt x="245334" y="409039"/>
                  <a:pt x="222790" y="422227"/>
                </a:cubicBezTo>
                <a:cubicBezTo>
                  <a:pt x="206381" y="431889"/>
                  <a:pt x="197026" y="416707"/>
                  <a:pt x="185524" y="409192"/>
                </a:cubicBezTo>
                <a:cubicBezTo>
                  <a:pt x="167888" y="397690"/>
                  <a:pt x="154239" y="385575"/>
                  <a:pt x="171108" y="363031"/>
                </a:cubicBezTo>
                <a:cubicBezTo>
                  <a:pt x="175556" y="357050"/>
                  <a:pt x="174636" y="351529"/>
                  <a:pt x="166048" y="348309"/>
                </a:cubicBezTo>
                <a:cubicBezTo>
                  <a:pt x="151172" y="342635"/>
                  <a:pt x="128321" y="347849"/>
                  <a:pt x="126328" y="323772"/>
                </a:cubicBezTo>
                <a:cubicBezTo>
                  <a:pt x="123721" y="294480"/>
                  <a:pt x="132615" y="267643"/>
                  <a:pt x="156233" y="249546"/>
                </a:cubicBezTo>
                <a:cubicBezTo>
                  <a:pt x="170955" y="238351"/>
                  <a:pt x="178163" y="233137"/>
                  <a:pt x="155926" y="223629"/>
                </a:cubicBezTo>
                <a:cubicBezTo>
                  <a:pt x="146418" y="219488"/>
                  <a:pt x="143504" y="208600"/>
                  <a:pt x="141664" y="198478"/>
                </a:cubicBezTo>
                <a:cubicBezTo>
                  <a:pt x="139823" y="187590"/>
                  <a:pt x="137523" y="176548"/>
                  <a:pt x="135069" y="163206"/>
                </a:cubicBezTo>
                <a:cubicBezTo>
                  <a:pt x="117280" y="177621"/>
                  <a:pt x="111299" y="195258"/>
                  <a:pt x="105318" y="212434"/>
                </a:cubicBezTo>
                <a:cubicBezTo>
                  <a:pt x="68972" y="314723"/>
                  <a:pt x="130162" y="430202"/>
                  <a:pt x="234599" y="457193"/>
                </a:cubicBezTo>
                <a:cubicBezTo>
                  <a:pt x="343636" y="485411"/>
                  <a:pt x="452674" y="417013"/>
                  <a:pt x="471690" y="308743"/>
                </a:cubicBezTo>
                <a:cubicBezTo>
                  <a:pt x="486413" y="224702"/>
                  <a:pt x="448380" y="148637"/>
                  <a:pt x="370934" y="104930"/>
                </a:cubicBezTo>
                <a:cubicBezTo>
                  <a:pt x="361579" y="99715"/>
                  <a:pt x="341642" y="97568"/>
                  <a:pt x="348850" y="81926"/>
                </a:cubicBezTo>
                <a:cubicBezTo>
                  <a:pt x="357285" y="63983"/>
                  <a:pt x="373388" y="77785"/>
                  <a:pt x="383816" y="83306"/>
                </a:cubicBezTo>
                <a:cubicBezTo>
                  <a:pt x="503895" y="145570"/>
                  <a:pt x="538248" y="302608"/>
                  <a:pt x="452367" y="409192"/>
                </a:cubicBezTo>
                <a:cubicBezTo>
                  <a:pt x="378908" y="500440"/>
                  <a:pt x="252541" y="515623"/>
                  <a:pt x="154852" y="445998"/>
                </a:cubicBezTo>
                <a:cubicBezTo>
                  <a:pt x="66671" y="383121"/>
                  <a:pt x="42901" y="255681"/>
                  <a:pt x="101790" y="160599"/>
                </a:cubicBezTo>
                <a:cubicBezTo>
                  <a:pt x="108078" y="150324"/>
                  <a:pt x="115899" y="140969"/>
                  <a:pt x="123261" y="131307"/>
                </a:cubicBezTo>
                <a:cubicBezTo>
                  <a:pt x="130468" y="121952"/>
                  <a:pt x="130162" y="110451"/>
                  <a:pt x="122954" y="103856"/>
                </a:cubicBezTo>
                <a:cubicBezTo>
                  <a:pt x="115899" y="97568"/>
                  <a:pt x="109305" y="107997"/>
                  <a:pt x="103937" y="112751"/>
                </a:cubicBezTo>
                <a:cubicBezTo>
                  <a:pt x="-8627" y="208906"/>
                  <a:pt x="574" y="367632"/>
                  <a:pt x="123414" y="450445"/>
                </a:cubicBezTo>
                <a:cubicBezTo>
                  <a:pt x="234138" y="525131"/>
                  <a:pt x="381822" y="514549"/>
                  <a:pt x="477671" y="425295"/>
                </a:cubicBezTo>
                <a:cubicBezTo>
                  <a:pt x="571833" y="337420"/>
                  <a:pt x="565852" y="191577"/>
                  <a:pt x="464789" y="111524"/>
                </a:cubicBezTo>
                <a:cubicBezTo>
                  <a:pt x="433657" y="86833"/>
                  <a:pt x="399459" y="68277"/>
                  <a:pt x="360659" y="58615"/>
                </a:cubicBezTo>
                <a:cubicBezTo>
                  <a:pt x="351457" y="56315"/>
                  <a:pt x="340569" y="54015"/>
                  <a:pt x="343176" y="41593"/>
                </a:cubicBezTo>
                <a:cubicBezTo>
                  <a:pt x="345936" y="28404"/>
                  <a:pt x="356825" y="32085"/>
                  <a:pt x="365873" y="34232"/>
                </a:cubicBezTo>
                <a:cubicBezTo>
                  <a:pt x="471997" y="59842"/>
                  <a:pt x="562785" y="146030"/>
                  <a:pt x="569379" y="262275"/>
                </a:cubicBezTo>
                <a:cubicBezTo>
                  <a:pt x="573367" y="331900"/>
                  <a:pt x="547602" y="391096"/>
                  <a:pt x="499141" y="439864"/>
                </a:cubicBezTo>
                <a:cubicBezTo>
                  <a:pt x="391484" y="548134"/>
                  <a:pt x="199326" y="553502"/>
                  <a:pt x="84921" y="452592"/>
                </a:cubicBezTo>
                <a:cubicBezTo>
                  <a:pt x="-33471" y="348002"/>
                  <a:pt x="-27337" y="179615"/>
                  <a:pt x="98723" y="84226"/>
                </a:cubicBezTo>
                <a:cubicBezTo>
                  <a:pt x="110225" y="75638"/>
                  <a:pt x="121880" y="67817"/>
                  <a:pt x="126634" y="52941"/>
                </a:cubicBezTo>
                <a:cubicBezTo>
                  <a:pt x="128628" y="46654"/>
                  <a:pt x="134302" y="40673"/>
                  <a:pt x="140283" y="40366"/>
                </a:cubicBezTo>
                <a:cubicBezTo>
                  <a:pt x="162520" y="38832"/>
                  <a:pt x="181537" y="26410"/>
                  <a:pt x="203314" y="23036"/>
                </a:cubicBezTo>
                <a:cubicBezTo>
                  <a:pt x="224937" y="19663"/>
                  <a:pt x="246714" y="12915"/>
                  <a:pt x="266804" y="4173"/>
                </a:cubicBezTo>
                <a:cubicBezTo>
                  <a:pt x="290268" y="-5795"/>
                  <a:pt x="313425" y="2180"/>
                  <a:pt x="318179" y="27177"/>
                </a:cubicBezTo>
                <a:cubicBezTo>
                  <a:pt x="326307" y="69197"/>
                  <a:pt x="333208" y="111524"/>
                  <a:pt x="339189" y="153851"/>
                </a:cubicBezTo>
                <a:cubicBezTo>
                  <a:pt x="342563" y="178235"/>
                  <a:pt x="328147" y="191424"/>
                  <a:pt x="304070" y="195411"/>
                </a:cubicBezTo>
                <a:cubicBezTo>
                  <a:pt x="280146" y="199398"/>
                  <a:pt x="256989" y="207680"/>
                  <a:pt x="229998" y="215194"/>
                </a:cubicBezTo>
                <a:close/>
                <a:moveTo>
                  <a:pt x="433964" y="275771"/>
                </a:moveTo>
                <a:cubicBezTo>
                  <a:pt x="434271" y="266262"/>
                  <a:pt x="430897" y="255527"/>
                  <a:pt x="424609" y="245559"/>
                </a:cubicBezTo>
                <a:cubicBezTo>
                  <a:pt x="418475" y="235897"/>
                  <a:pt x="411880" y="232830"/>
                  <a:pt x="402526" y="242185"/>
                </a:cubicBezTo>
                <a:cubicBezTo>
                  <a:pt x="383509" y="260895"/>
                  <a:pt x="360352" y="265496"/>
                  <a:pt x="335355" y="259054"/>
                </a:cubicBezTo>
                <a:cubicBezTo>
                  <a:pt x="319406" y="254914"/>
                  <a:pt x="314805" y="261048"/>
                  <a:pt x="314191" y="275617"/>
                </a:cubicBezTo>
                <a:cubicBezTo>
                  <a:pt x="312964" y="308589"/>
                  <a:pt x="338575" y="337574"/>
                  <a:pt x="370627" y="338954"/>
                </a:cubicBezTo>
                <a:cubicBezTo>
                  <a:pt x="405439" y="340334"/>
                  <a:pt x="433964" y="312883"/>
                  <a:pt x="433811" y="275771"/>
                </a:cubicBezTo>
                <a:close/>
                <a:moveTo>
                  <a:pt x="343636" y="371159"/>
                </a:moveTo>
                <a:cubicBezTo>
                  <a:pt x="345170" y="365178"/>
                  <a:pt x="344863" y="359811"/>
                  <a:pt x="338422" y="356744"/>
                </a:cubicBezTo>
                <a:cubicBezTo>
                  <a:pt x="330754" y="353063"/>
                  <a:pt x="323240" y="348769"/>
                  <a:pt x="314498" y="354903"/>
                </a:cubicBezTo>
                <a:cubicBezTo>
                  <a:pt x="304070" y="362264"/>
                  <a:pt x="293028" y="368859"/>
                  <a:pt x="282600" y="376220"/>
                </a:cubicBezTo>
                <a:cubicBezTo>
                  <a:pt x="275545" y="381281"/>
                  <a:pt x="263583" y="385575"/>
                  <a:pt x="271711" y="397230"/>
                </a:cubicBezTo>
                <a:cubicBezTo>
                  <a:pt x="279993" y="408885"/>
                  <a:pt x="282753" y="428669"/>
                  <a:pt x="304990" y="423608"/>
                </a:cubicBezTo>
                <a:cubicBezTo>
                  <a:pt x="327534" y="418394"/>
                  <a:pt x="339802" y="401984"/>
                  <a:pt x="343636" y="371313"/>
                </a:cubicBezTo>
                <a:close/>
                <a:moveTo>
                  <a:pt x="313731" y="148790"/>
                </a:moveTo>
                <a:cubicBezTo>
                  <a:pt x="307750" y="112751"/>
                  <a:pt x="301769" y="74871"/>
                  <a:pt x="295328" y="37145"/>
                </a:cubicBezTo>
                <a:cubicBezTo>
                  <a:pt x="294408" y="31471"/>
                  <a:pt x="291648" y="25490"/>
                  <a:pt x="284287" y="26717"/>
                </a:cubicBezTo>
                <a:cubicBezTo>
                  <a:pt x="277232" y="28097"/>
                  <a:pt x="276312" y="34538"/>
                  <a:pt x="277232" y="40213"/>
                </a:cubicBezTo>
                <a:cubicBezTo>
                  <a:pt x="283213" y="78092"/>
                  <a:pt x="289501" y="115818"/>
                  <a:pt x="295942" y="153697"/>
                </a:cubicBezTo>
                <a:cubicBezTo>
                  <a:pt x="296862" y="158912"/>
                  <a:pt x="298242" y="166273"/>
                  <a:pt x="305757" y="165506"/>
                </a:cubicBezTo>
                <a:cubicBezTo>
                  <a:pt x="314651" y="164586"/>
                  <a:pt x="313271" y="156765"/>
                  <a:pt x="313731" y="148790"/>
                </a:cubicBezTo>
                <a:close/>
                <a:moveTo>
                  <a:pt x="227697" y="175321"/>
                </a:moveTo>
                <a:cubicBezTo>
                  <a:pt x="221716" y="138975"/>
                  <a:pt x="215582" y="101862"/>
                  <a:pt x="209141" y="64750"/>
                </a:cubicBezTo>
                <a:cubicBezTo>
                  <a:pt x="208068" y="58615"/>
                  <a:pt x="205154" y="50794"/>
                  <a:pt x="197026" y="52635"/>
                </a:cubicBezTo>
                <a:cubicBezTo>
                  <a:pt x="188898" y="54475"/>
                  <a:pt x="190431" y="62910"/>
                  <a:pt x="191352" y="68890"/>
                </a:cubicBezTo>
                <a:cubicBezTo>
                  <a:pt x="197026" y="105390"/>
                  <a:pt x="203007" y="142042"/>
                  <a:pt x="209141" y="178388"/>
                </a:cubicBezTo>
                <a:cubicBezTo>
                  <a:pt x="210215" y="184369"/>
                  <a:pt x="211288" y="192650"/>
                  <a:pt x="220030" y="191577"/>
                </a:cubicBezTo>
                <a:cubicBezTo>
                  <a:pt x="228464" y="190503"/>
                  <a:pt x="227544" y="182682"/>
                  <a:pt x="227697" y="175321"/>
                </a:cubicBezTo>
                <a:close/>
                <a:moveTo>
                  <a:pt x="184757" y="187590"/>
                </a:moveTo>
                <a:cubicBezTo>
                  <a:pt x="178930" y="152011"/>
                  <a:pt x="172949" y="115358"/>
                  <a:pt x="166661" y="78859"/>
                </a:cubicBezTo>
                <a:cubicBezTo>
                  <a:pt x="165587" y="72724"/>
                  <a:pt x="163747" y="64903"/>
                  <a:pt x="155312" y="65977"/>
                </a:cubicBezTo>
                <a:cubicBezTo>
                  <a:pt x="146724" y="67204"/>
                  <a:pt x="147491" y="75485"/>
                  <a:pt x="148411" y="81466"/>
                </a:cubicBezTo>
                <a:cubicBezTo>
                  <a:pt x="154086" y="118118"/>
                  <a:pt x="160067" y="154618"/>
                  <a:pt x="166354" y="191117"/>
                </a:cubicBezTo>
                <a:cubicBezTo>
                  <a:pt x="167428" y="197251"/>
                  <a:pt x="169575" y="205072"/>
                  <a:pt x="177856" y="203999"/>
                </a:cubicBezTo>
                <a:cubicBezTo>
                  <a:pt x="186597" y="202925"/>
                  <a:pt x="184604" y="194644"/>
                  <a:pt x="184910" y="187590"/>
                </a:cubicBezTo>
                <a:close/>
                <a:moveTo>
                  <a:pt x="270484" y="162132"/>
                </a:moveTo>
                <a:cubicBezTo>
                  <a:pt x="264657" y="126400"/>
                  <a:pt x="258676" y="88520"/>
                  <a:pt x="252388" y="50794"/>
                </a:cubicBezTo>
                <a:cubicBezTo>
                  <a:pt x="251468" y="45120"/>
                  <a:pt x="248554" y="38986"/>
                  <a:pt x="241500" y="39906"/>
                </a:cubicBezTo>
                <a:cubicBezTo>
                  <a:pt x="232605" y="41133"/>
                  <a:pt x="233372" y="48954"/>
                  <a:pt x="234445" y="55088"/>
                </a:cubicBezTo>
                <a:cubicBezTo>
                  <a:pt x="240119" y="92201"/>
                  <a:pt x="246100" y="129314"/>
                  <a:pt x="252388" y="166273"/>
                </a:cubicBezTo>
                <a:cubicBezTo>
                  <a:pt x="253462" y="172407"/>
                  <a:pt x="255915" y="179922"/>
                  <a:pt x="264350" y="178235"/>
                </a:cubicBezTo>
                <a:cubicBezTo>
                  <a:pt x="271251" y="176855"/>
                  <a:pt x="270484" y="169647"/>
                  <a:pt x="270484" y="161979"/>
                </a:cubicBezTo>
                <a:close/>
                <a:moveTo>
                  <a:pt x="237666" y="378214"/>
                </a:moveTo>
                <a:cubicBezTo>
                  <a:pt x="232758" y="368245"/>
                  <a:pt x="239966" y="351376"/>
                  <a:pt x="222483" y="347695"/>
                </a:cubicBezTo>
                <a:cubicBezTo>
                  <a:pt x="212668" y="345548"/>
                  <a:pt x="192118" y="366865"/>
                  <a:pt x="193805" y="377907"/>
                </a:cubicBezTo>
                <a:cubicBezTo>
                  <a:pt x="195492" y="389716"/>
                  <a:pt x="206074" y="396463"/>
                  <a:pt x="216349" y="397077"/>
                </a:cubicBezTo>
                <a:cubicBezTo>
                  <a:pt x="226164" y="397537"/>
                  <a:pt x="238126" y="394163"/>
                  <a:pt x="237666" y="378367"/>
                </a:cubicBezTo>
                <a:close/>
              </a:path>
            </a:pathLst>
          </a:custGeom>
          <a:solidFill>
            <a:srgbClr val="014F31"/>
          </a:solidFill>
          <a:ln w="15321"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D5D083AB-14AA-4AB8-911C-44EADFE6CFDD}"/>
              </a:ext>
            </a:extLst>
          </p:cNvPr>
          <p:cNvSpPr/>
          <p:nvPr/>
        </p:nvSpPr>
        <p:spPr>
          <a:xfrm>
            <a:off x="4210696" y="5793835"/>
            <a:ext cx="542577" cy="439632"/>
          </a:xfrm>
          <a:custGeom>
            <a:gdLst>
              <a:gd name="connsiteX0" fmla="*/ 270681 w 542577"/>
              <a:gd name="connsiteY0" fmla="*/ 439554 h 439632"/>
              <a:gd name="connsiteX1" fmla="*/ 135879 w 542577"/>
              <a:gd name="connsiteY1" fmla="*/ 439554 h 439632"/>
              <a:gd name="connsiteX2" fmla="*/ 311 w 542577"/>
              <a:gd name="connsiteY2" fmla="*/ 304598 h 439632"/>
              <a:gd name="connsiteX3" fmla="*/ 4 w 542577"/>
              <a:gd name="connsiteY3" fmla="*/ 195561 h 439632"/>
              <a:gd name="connsiteX4" fmla="*/ 23774 w 542577"/>
              <a:gd name="connsiteY4" fmla="*/ 168263 h 439632"/>
              <a:gd name="connsiteX5" fmla="*/ 38650 w 542577"/>
              <a:gd name="connsiteY5" fmla="*/ 153694 h 439632"/>
              <a:gd name="connsiteX6" fmla="*/ 71775 w 542577"/>
              <a:gd name="connsiteY6" fmla="*/ 95418 h 439632"/>
              <a:gd name="connsiteX7" fmla="*/ 88491 w 542577"/>
              <a:gd name="connsiteY7" fmla="*/ 36529 h 439632"/>
              <a:gd name="connsiteX8" fmla="*/ 105514 w 542577"/>
              <a:gd name="connsiteY8" fmla="*/ 13832 h 439632"/>
              <a:gd name="connsiteX9" fmla="*/ 208264 w 542577"/>
              <a:gd name="connsiteY9" fmla="*/ 13832 h 439632"/>
              <a:gd name="connsiteX10" fmla="*/ 225287 w 542577"/>
              <a:gd name="connsiteY10" fmla="*/ 19813 h 439632"/>
              <a:gd name="connsiteX11" fmla="*/ 252891 w 542577"/>
              <a:gd name="connsiteY11" fmla="*/ 27020 h 439632"/>
              <a:gd name="connsiteX12" fmla="*/ 310094 w 542577"/>
              <a:gd name="connsiteY12" fmla="*/ 2943 h 439632"/>
              <a:gd name="connsiteX13" fmla="*/ 336318 w 542577"/>
              <a:gd name="connsiteY13" fmla="*/ 18126 h 439632"/>
              <a:gd name="connsiteX14" fmla="*/ 343526 w 542577"/>
              <a:gd name="connsiteY14" fmla="*/ 40056 h 439632"/>
              <a:gd name="connsiteX15" fmla="*/ 360702 w 542577"/>
              <a:gd name="connsiteY15" fmla="*/ 46343 h 439632"/>
              <a:gd name="connsiteX16" fmla="*/ 368370 w 542577"/>
              <a:gd name="connsiteY16" fmla="*/ 32695 h 439632"/>
              <a:gd name="connsiteX17" fmla="*/ 400575 w 542577"/>
              <a:gd name="connsiteY17" fmla="*/ 13218 h 439632"/>
              <a:gd name="connsiteX18" fmla="*/ 487376 w 542577"/>
              <a:gd name="connsiteY18" fmla="*/ 43736 h 439632"/>
              <a:gd name="connsiteX19" fmla="*/ 496731 w 542577"/>
              <a:gd name="connsiteY19" fmla="*/ 74715 h 439632"/>
              <a:gd name="connsiteX20" fmla="*/ 491977 w 542577"/>
              <a:gd name="connsiteY20" fmla="*/ 130844 h 439632"/>
              <a:gd name="connsiteX21" fmla="*/ 500104 w 542577"/>
              <a:gd name="connsiteY21" fmla="*/ 148173 h 439632"/>
              <a:gd name="connsiteX22" fmla="*/ 524948 w 542577"/>
              <a:gd name="connsiteY22" fmla="*/ 168877 h 439632"/>
              <a:gd name="connsiteX23" fmla="*/ 541051 w 542577"/>
              <a:gd name="connsiteY23" fmla="*/ 185133 h 439632"/>
              <a:gd name="connsiteX24" fmla="*/ 539211 w 542577"/>
              <a:gd name="connsiteY24" fmla="*/ 328216 h 439632"/>
              <a:gd name="connsiteX25" fmla="*/ 412230 w 542577"/>
              <a:gd name="connsiteY25" fmla="*/ 439247 h 439632"/>
              <a:gd name="connsiteX26" fmla="*/ 270987 w 542577"/>
              <a:gd name="connsiteY26" fmla="*/ 439400 h 439632"/>
              <a:gd name="connsiteX27" fmla="*/ 249977 w 542577"/>
              <a:gd name="connsiteY27" fmla="*/ 247396 h 439632"/>
              <a:gd name="connsiteX28" fmla="*/ 48772 w 542577"/>
              <a:gd name="connsiteY28" fmla="*/ 247089 h 439632"/>
              <a:gd name="connsiteX29" fmla="*/ 26228 w 542577"/>
              <a:gd name="connsiteY29" fmla="*/ 269633 h 439632"/>
              <a:gd name="connsiteX30" fmla="*/ 49999 w 542577"/>
              <a:gd name="connsiteY30" fmla="*/ 288496 h 439632"/>
              <a:gd name="connsiteX31" fmla="*/ 347513 w 542577"/>
              <a:gd name="connsiteY31" fmla="*/ 288496 h 439632"/>
              <a:gd name="connsiteX32" fmla="*/ 381712 w 542577"/>
              <a:gd name="connsiteY32" fmla="*/ 288649 h 439632"/>
              <a:gd name="connsiteX33" fmla="*/ 401035 w 542577"/>
              <a:gd name="connsiteY33" fmla="*/ 300304 h 439632"/>
              <a:gd name="connsiteX34" fmla="*/ 382786 w 542577"/>
              <a:gd name="connsiteY34" fmla="*/ 312726 h 439632"/>
              <a:gd name="connsiteX35" fmla="*/ 322976 w 542577"/>
              <a:gd name="connsiteY35" fmla="*/ 314413 h 439632"/>
              <a:gd name="connsiteX36" fmla="*/ 51072 w 542577"/>
              <a:gd name="connsiteY36" fmla="*/ 314567 h 439632"/>
              <a:gd name="connsiteX37" fmla="*/ 31596 w 542577"/>
              <a:gd name="connsiteY37" fmla="*/ 340944 h 439632"/>
              <a:gd name="connsiteX38" fmla="*/ 127598 w 542577"/>
              <a:gd name="connsiteY38" fmla="*/ 413023 h 439632"/>
              <a:gd name="connsiteX39" fmla="*/ 414377 w 542577"/>
              <a:gd name="connsiteY39" fmla="*/ 413023 h 439632"/>
              <a:gd name="connsiteX40" fmla="*/ 514520 w 542577"/>
              <a:gd name="connsiteY40" fmla="*/ 321775 h 439632"/>
              <a:gd name="connsiteX41" fmla="*/ 517127 w 542577"/>
              <a:gd name="connsiteY41" fmla="*/ 227766 h 439632"/>
              <a:gd name="connsiteX42" fmla="*/ 482315 w 542577"/>
              <a:gd name="connsiteY42" fmla="*/ 192340 h 439632"/>
              <a:gd name="connsiteX43" fmla="*/ 272674 w 542577"/>
              <a:gd name="connsiteY43" fmla="*/ 193567 h 439632"/>
              <a:gd name="connsiteX44" fmla="*/ 43711 w 542577"/>
              <a:gd name="connsiteY44" fmla="*/ 192494 h 439632"/>
              <a:gd name="connsiteX45" fmla="*/ 37270 w 542577"/>
              <a:gd name="connsiteY45" fmla="*/ 192954 h 439632"/>
              <a:gd name="connsiteX46" fmla="*/ 26688 w 542577"/>
              <a:gd name="connsiteY46" fmla="*/ 206449 h 439632"/>
              <a:gd name="connsiteX47" fmla="*/ 37116 w 542577"/>
              <a:gd name="connsiteY47" fmla="*/ 220251 h 439632"/>
              <a:gd name="connsiteX48" fmla="*/ 58433 w 542577"/>
              <a:gd name="connsiteY48" fmla="*/ 221172 h 439632"/>
              <a:gd name="connsiteX49" fmla="*/ 435081 w 542577"/>
              <a:gd name="connsiteY49" fmla="*/ 221172 h 439632"/>
              <a:gd name="connsiteX50" fmla="*/ 464679 w 542577"/>
              <a:gd name="connsiteY50" fmla="*/ 224085 h 439632"/>
              <a:gd name="connsiteX51" fmla="*/ 473574 w 542577"/>
              <a:gd name="connsiteY51" fmla="*/ 236814 h 439632"/>
              <a:gd name="connsiteX52" fmla="*/ 463605 w 542577"/>
              <a:gd name="connsiteY52" fmla="*/ 246322 h 439632"/>
              <a:gd name="connsiteX53" fmla="*/ 444436 w 542577"/>
              <a:gd name="connsiteY53" fmla="*/ 247243 h 439632"/>
              <a:gd name="connsiteX54" fmla="*/ 249671 w 542577"/>
              <a:gd name="connsiteY54" fmla="*/ 247243 h 439632"/>
              <a:gd name="connsiteX55" fmla="*/ 156889 w 542577"/>
              <a:gd name="connsiteY55" fmla="*/ 45577 h 439632"/>
              <a:gd name="connsiteX56" fmla="*/ 151368 w 542577"/>
              <a:gd name="connsiteY56" fmla="*/ 76862 h 439632"/>
              <a:gd name="connsiteX57" fmla="*/ 138026 w 542577"/>
              <a:gd name="connsiteY57" fmla="*/ 90357 h 439632"/>
              <a:gd name="connsiteX58" fmla="*/ 126831 w 542577"/>
              <a:gd name="connsiteY58" fmla="*/ 72721 h 439632"/>
              <a:gd name="connsiteX59" fmla="*/ 128671 w 542577"/>
              <a:gd name="connsiteY59" fmla="*/ 51404 h 439632"/>
              <a:gd name="connsiteX60" fmla="*/ 123917 w 542577"/>
              <a:gd name="connsiteY60" fmla="*/ 40823 h 439632"/>
              <a:gd name="connsiteX61" fmla="*/ 117629 w 542577"/>
              <a:gd name="connsiteY61" fmla="*/ 51404 h 439632"/>
              <a:gd name="connsiteX62" fmla="*/ 87878 w 542577"/>
              <a:gd name="connsiteY62" fmla="*/ 114434 h 439632"/>
              <a:gd name="connsiteX63" fmla="*/ 67328 w 542577"/>
              <a:gd name="connsiteY63" fmla="*/ 143879 h 439632"/>
              <a:gd name="connsiteX64" fmla="*/ 83124 w 542577"/>
              <a:gd name="connsiteY64" fmla="*/ 167956 h 439632"/>
              <a:gd name="connsiteX65" fmla="*/ 222066 w 542577"/>
              <a:gd name="connsiteY65" fmla="*/ 167956 h 439632"/>
              <a:gd name="connsiteX66" fmla="*/ 241850 w 542577"/>
              <a:gd name="connsiteY66" fmla="*/ 133911 h 439632"/>
              <a:gd name="connsiteX67" fmla="*/ 234488 w 542577"/>
              <a:gd name="connsiteY67" fmla="*/ 123483 h 439632"/>
              <a:gd name="connsiteX68" fmla="*/ 196149 w 542577"/>
              <a:gd name="connsiteY68" fmla="*/ 46804 h 439632"/>
              <a:gd name="connsiteX69" fmla="*/ 188327 w 542577"/>
              <a:gd name="connsiteY69" fmla="*/ 39289 h 439632"/>
              <a:gd name="connsiteX70" fmla="*/ 183727 w 542577"/>
              <a:gd name="connsiteY70" fmla="*/ 49564 h 439632"/>
              <a:gd name="connsiteX71" fmla="*/ 186180 w 542577"/>
              <a:gd name="connsiteY71" fmla="*/ 72874 h 439632"/>
              <a:gd name="connsiteX72" fmla="*/ 176672 w 542577"/>
              <a:gd name="connsiteY72" fmla="*/ 89590 h 439632"/>
              <a:gd name="connsiteX73" fmla="*/ 161950 w 542577"/>
              <a:gd name="connsiteY73" fmla="*/ 75175 h 439632"/>
              <a:gd name="connsiteX74" fmla="*/ 157043 w 542577"/>
              <a:gd name="connsiteY74" fmla="*/ 45270 h 439632"/>
              <a:gd name="connsiteX75" fmla="*/ 426186 w 542577"/>
              <a:gd name="connsiteY75" fmla="*/ 66280 h 439632"/>
              <a:gd name="connsiteX76" fmla="*/ 413457 w 542577"/>
              <a:gd name="connsiteY76" fmla="*/ 90051 h 439632"/>
              <a:gd name="connsiteX77" fmla="*/ 397815 w 542577"/>
              <a:gd name="connsiteY77" fmla="*/ 97412 h 439632"/>
              <a:gd name="connsiteX78" fmla="*/ 391680 w 542577"/>
              <a:gd name="connsiteY78" fmla="*/ 79469 h 439632"/>
              <a:gd name="connsiteX79" fmla="*/ 401189 w 542577"/>
              <a:gd name="connsiteY79" fmla="*/ 57999 h 439632"/>
              <a:gd name="connsiteX80" fmla="*/ 400268 w 542577"/>
              <a:gd name="connsiteY80" fmla="*/ 42049 h 439632"/>
              <a:gd name="connsiteX81" fmla="*/ 391220 w 542577"/>
              <a:gd name="connsiteY81" fmla="*/ 53551 h 439632"/>
              <a:gd name="connsiteX82" fmla="*/ 349507 w 542577"/>
              <a:gd name="connsiteY82" fmla="*/ 97718 h 439632"/>
              <a:gd name="connsiteX83" fmla="*/ 301199 w 542577"/>
              <a:gd name="connsiteY83" fmla="*/ 140199 h 439632"/>
              <a:gd name="connsiteX84" fmla="*/ 318529 w 542577"/>
              <a:gd name="connsiteY84" fmla="*/ 168263 h 439632"/>
              <a:gd name="connsiteX85" fmla="*/ 457624 w 542577"/>
              <a:gd name="connsiteY85" fmla="*/ 168263 h 439632"/>
              <a:gd name="connsiteX86" fmla="*/ 470813 w 542577"/>
              <a:gd name="connsiteY86" fmla="*/ 145259 h 439632"/>
              <a:gd name="connsiteX87" fmla="*/ 463912 w 542577"/>
              <a:gd name="connsiteY87" fmla="*/ 78549 h 439632"/>
              <a:gd name="connsiteX88" fmla="*/ 463145 w 542577"/>
              <a:gd name="connsiteY88" fmla="*/ 64746 h 439632"/>
              <a:gd name="connsiteX89" fmla="*/ 453637 w 542577"/>
              <a:gd name="connsiteY89" fmla="*/ 76555 h 439632"/>
              <a:gd name="connsiteX90" fmla="*/ 434160 w 542577"/>
              <a:gd name="connsiteY90" fmla="*/ 103699 h 439632"/>
              <a:gd name="connsiteX91" fmla="*/ 426186 w 542577"/>
              <a:gd name="connsiteY91" fmla="*/ 66433 h 439632"/>
              <a:gd name="connsiteX92" fmla="*/ 342912 w 542577"/>
              <a:gd name="connsiteY92" fmla="*/ 72721 h 439632"/>
              <a:gd name="connsiteX93" fmla="*/ 318529 w 542577"/>
              <a:gd name="connsiteY93" fmla="*/ 48797 h 439632"/>
              <a:gd name="connsiteX94" fmla="*/ 292458 w 542577"/>
              <a:gd name="connsiteY94" fmla="*/ 38062 h 439632"/>
              <a:gd name="connsiteX95" fmla="*/ 268840 w 542577"/>
              <a:gd name="connsiteY95" fmla="*/ 68120 h 439632"/>
              <a:gd name="connsiteX96" fmla="*/ 267614 w 542577"/>
              <a:gd name="connsiteY96" fmla="*/ 101092 h 439632"/>
              <a:gd name="connsiteX97" fmla="*/ 275128 w 542577"/>
              <a:gd name="connsiteY97" fmla="*/ 139125 h 439632"/>
              <a:gd name="connsiteX98" fmla="*/ 342912 w 542577"/>
              <a:gd name="connsiteY98" fmla="*/ 72721 h 4396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42577" h="439632">
                <a:moveTo>
                  <a:pt x="270681" y="439554"/>
                </a:moveTo>
                <a:cubicBezTo>
                  <a:pt x="225747" y="439554"/>
                  <a:pt x="180813" y="439707"/>
                  <a:pt x="135879" y="439554"/>
                </a:cubicBezTo>
                <a:cubicBezTo>
                  <a:pt x="57513" y="439093"/>
                  <a:pt x="1231" y="383271"/>
                  <a:pt x="311" y="304598"/>
                </a:cubicBezTo>
                <a:cubicBezTo>
                  <a:pt x="-149" y="268253"/>
                  <a:pt x="464" y="231907"/>
                  <a:pt x="4" y="195561"/>
                </a:cubicBezTo>
                <a:cubicBezTo>
                  <a:pt x="-149" y="178691"/>
                  <a:pt x="4298" y="167496"/>
                  <a:pt x="23774" y="168263"/>
                </a:cubicBezTo>
                <a:cubicBezTo>
                  <a:pt x="33436" y="168570"/>
                  <a:pt x="37423" y="162896"/>
                  <a:pt x="38650" y="153694"/>
                </a:cubicBezTo>
                <a:cubicBezTo>
                  <a:pt x="41871" y="129924"/>
                  <a:pt x="54139" y="110907"/>
                  <a:pt x="71775" y="95418"/>
                </a:cubicBezTo>
                <a:cubicBezTo>
                  <a:pt x="90332" y="79162"/>
                  <a:pt x="98153" y="60759"/>
                  <a:pt x="88491" y="36529"/>
                </a:cubicBezTo>
                <a:cubicBezTo>
                  <a:pt x="82204" y="20733"/>
                  <a:pt x="89412" y="13832"/>
                  <a:pt x="105514" y="13832"/>
                </a:cubicBezTo>
                <a:cubicBezTo>
                  <a:pt x="139713" y="13832"/>
                  <a:pt x="173912" y="13832"/>
                  <a:pt x="208264" y="13832"/>
                </a:cubicBezTo>
                <a:cubicBezTo>
                  <a:pt x="214705" y="13832"/>
                  <a:pt x="223600" y="13065"/>
                  <a:pt x="225287" y="19813"/>
                </a:cubicBezTo>
                <a:cubicBezTo>
                  <a:pt x="230654" y="40362"/>
                  <a:pt x="242310" y="31161"/>
                  <a:pt x="252891" y="27020"/>
                </a:cubicBezTo>
                <a:cubicBezTo>
                  <a:pt x="272061" y="19199"/>
                  <a:pt x="290924" y="10918"/>
                  <a:pt x="310094" y="2943"/>
                </a:cubicBezTo>
                <a:cubicBezTo>
                  <a:pt x="325276" y="-3345"/>
                  <a:pt x="335091" y="-124"/>
                  <a:pt x="336318" y="18126"/>
                </a:cubicBezTo>
                <a:cubicBezTo>
                  <a:pt x="336778" y="26100"/>
                  <a:pt x="338312" y="33921"/>
                  <a:pt x="343526" y="40056"/>
                </a:cubicBezTo>
                <a:cubicBezTo>
                  <a:pt x="347973" y="45270"/>
                  <a:pt x="354108" y="47724"/>
                  <a:pt x="360702" y="46343"/>
                </a:cubicBezTo>
                <a:cubicBezTo>
                  <a:pt x="367910" y="44810"/>
                  <a:pt x="367603" y="38215"/>
                  <a:pt x="368370" y="32695"/>
                </a:cubicBezTo>
                <a:cubicBezTo>
                  <a:pt x="372204" y="4937"/>
                  <a:pt x="373584" y="4017"/>
                  <a:pt x="400575" y="13218"/>
                </a:cubicBezTo>
                <a:cubicBezTo>
                  <a:pt x="429560" y="23186"/>
                  <a:pt x="458545" y="33308"/>
                  <a:pt x="487376" y="43736"/>
                </a:cubicBezTo>
                <a:cubicBezTo>
                  <a:pt x="507619" y="51098"/>
                  <a:pt x="509613" y="57845"/>
                  <a:pt x="496731" y="74715"/>
                </a:cubicBezTo>
                <a:cubicBezTo>
                  <a:pt x="482775" y="92658"/>
                  <a:pt x="476487" y="110447"/>
                  <a:pt x="491977" y="130844"/>
                </a:cubicBezTo>
                <a:cubicBezTo>
                  <a:pt x="495810" y="135751"/>
                  <a:pt x="498571" y="142039"/>
                  <a:pt x="500104" y="148173"/>
                </a:cubicBezTo>
                <a:cubicBezTo>
                  <a:pt x="503478" y="161362"/>
                  <a:pt x="509613" y="169643"/>
                  <a:pt x="524948" y="168877"/>
                </a:cubicBezTo>
                <a:cubicBezTo>
                  <a:pt x="534917" y="168416"/>
                  <a:pt x="541051" y="175011"/>
                  <a:pt x="541051" y="185133"/>
                </a:cubicBezTo>
                <a:cubicBezTo>
                  <a:pt x="541051" y="232827"/>
                  <a:pt x="545498" y="280981"/>
                  <a:pt x="539211" y="328216"/>
                </a:cubicBezTo>
                <a:cubicBezTo>
                  <a:pt x="530623" y="392473"/>
                  <a:pt x="477101" y="438173"/>
                  <a:pt x="412230" y="439247"/>
                </a:cubicBezTo>
                <a:cubicBezTo>
                  <a:pt x="365149" y="440014"/>
                  <a:pt x="318069" y="439400"/>
                  <a:pt x="270987" y="439400"/>
                </a:cubicBezTo>
                <a:close/>
                <a:moveTo>
                  <a:pt x="249977" y="247396"/>
                </a:moveTo>
                <a:cubicBezTo>
                  <a:pt x="182960" y="247396"/>
                  <a:pt x="115789" y="247703"/>
                  <a:pt x="48772" y="247089"/>
                </a:cubicBezTo>
                <a:cubicBezTo>
                  <a:pt x="32056" y="247089"/>
                  <a:pt x="26075" y="252917"/>
                  <a:pt x="26228" y="269633"/>
                </a:cubicBezTo>
                <a:cubicBezTo>
                  <a:pt x="26381" y="287422"/>
                  <a:pt x="36503" y="288496"/>
                  <a:pt x="49999" y="288496"/>
                </a:cubicBezTo>
                <a:cubicBezTo>
                  <a:pt x="149221" y="288342"/>
                  <a:pt x="248291" y="288496"/>
                  <a:pt x="347513" y="288496"/>
                </a:cubicBezTo>
                <a:cubicBezTo>
                  <a:pt x="358862" y="288496"/>
                  <a:pt x="370364" y="288342"/>
                  <a:pt x="381712" y="288649"/>
                </a:cubicBezTo>
                <a:cubicBezTo>
                  <a:pt x="390147" y="288956"/>
                  <a:pt x="400575" y="288496"/>
                  <a:pt x="401035" y="300304"/>
                </a:cubicBezTo>
                <a:cubicBezTo>
                  <a:pt x="401495" y="312266"/>
                  <a:pt x="391987" y="312573"/>
                  <a:pt x="382786" y="312726"/>
                </a:cubicBezTo>
                <a:cubicBezTo>
                  <a:pt x="362849" y="313033"/>
                  <a:pt x="342912" y="314413"/>
                  <a:pt x="322976" y="314413"/>
                </a:cubicBezTo>
                <a:cubicBezTo>
                  <a:pt x="232341" y="314567"/>
                  <a:pt x="141707" y="314413"/>
                  <a:pt x="51072" y="314567"/>
                </a:cubicBezTo>
                <a:cubicBezTo>
                  <a:pt x="26841" y="314567"/>
                  <a:pt x="24388" y="318401"/>
                  <a:pt x="31596" y="340944"/>
                </a:cubicBezTo>
                <a:cubicBezTo>
                  <a:pt x="45398" y="383578"/>
                  <a:pt x="82511" y="412716"/>
                  <a:pt x="127598" y="413023"/>
                </a:cubicBezTo>
                <a:cubicBezTo>
                  <a:pt x="223140" y="413789"/>
                  <a:pt x="318835" y="413943"/>
                  <a:pt x="414377" y="413023"/>
                </a:cubicBezTo>
                <a:cubicBezTo>
                  <a:pt x="465446" y="412563"/>
                  <a:pt x="507619" y="372383"/>
                  <a:pt x="514520" y="321775"/>
                </a:cubicBezTo>
                <a:cubicBezTo>
                  <a:pt x="518814" y="290489"/>
                  <a:pt x="516974" y="259051"/>
                  <a:pt x="517127" y="227766"/>
                </a:cubicBezTo>
                <a:cubicBezTo>
                  <a:pt x="517280" y="192340"/>
                  <a:pt x="516974" y="192034"/>
                  <a:pt x="482315" y="192340"/>
                </a:cubicBezTo>
                <a:cubicBezTo>
                  <a:pt x="412384" y="192800"/>
                  <a:pt x="342452" y="195101"/>
                  <a:pt x="272674" y="193567"/>
                </a:cubicBezTo>
                <a:cubicBezTo>
                  <a:pt x="196302" y="191727"/>
                  <a:pt x="120083" y="193260"/>
                  <a:pt x="43711" y="192494"/>
                </a:cubicBezTo>
                <a:cubicBezTo>
                  <a:pt x="41564" y="192494"/>
                  <a:pt x="39417" y="192647"/>
                  <a:pt x="37270" y="192954"/>
                </a:cubicBezTo>
                <a:cubicBezTo>
                  <a:pt x="29295" y="193874"/>
                  <a:pt x="26535" y="199088"/>
                  <a:pt x="26688" y="206449"/>
                </a:cubicBezTo>
                <a:cubicBezTo>
                  <a:pt x="26688" y="213657"/>
                  <a:pt x="29295" y="219331"/>
                  <a:pt x="37116" y="220251"/>
                </a:cubicBezTo>
                <a:cubicBezTo>
                  <a:pt x="44171" y="221172"/>
                  <a:pt x="51379" y="221172"/>
                  <a:pt x="58433" y="221172"/>
                </a:cubicBezTo>
                <a:cubicBezTo>
                  <a:pt x="184033" y="221172"/>
                  <a:pt x="309634" y="221172"/>
                  <a:pt x="435081" y="221172"/>
                </a:cubicBezTo>
                <a:cubicBezTo>
                  <a:pt x="445049" y="221172"/>
                  <a:pt x="455017" y="222245"/>
                  <a:pt x="464679" y="224085"/>
                </a:cubicBezTo>
                <a:cubicBezTo>
                  <a:pt x="470813" y="225159"/>
                  <a:pt x="474340" y="230066"/>
                  <a:pt x="473574" y="236814"/>
                </a:cubicBezTo>
                <a:cubicBezTo>
                  <a:pt x="472960" y="242642"/>
                  <a:pt x="468973" y="245709"/>
                  <a:pt x="463605" y="246322"/>
                </a:cubicBezTo>
                <a:cubicBezTo>
                  <a:pt x="457318" y="247089"/>
                  <a:pt x="450877" y="247243"/>
                  <a:pt x="444436" y="247243"/>
                </a:cubicBezTo>
                <a:cubicBezTo>
                  <a:pt x="379565" y="247243"/>
                  <a:pt x="314541" y="247243"/>
                  <a:pt x="249671" y="247243"/>
                </a:cubicBezTo>
                <a:close/>
                <a:moveTo>
                  <a:pt x="156889" y="45577"/>
                </a:moveTo>
                <a:cubicBezTo>
                  <a:pt x="154589" y="59072"/>
                  <a:pt x="153209" y="68120"/>
                  <a:pt x="151368" y="76862"/>
                </a:cubicBezTo>
                <a:cubicBezTo>
                  <a:pt x="149988" y="84223"/>
                  <a:pt x="147228" y="91431"/>
                  <a:pt x="138026" y="90357"/>
                </a:cubicBezTo>
                <a:cubicBezTo>
                  <a:pt x="128058" y="89130"/>
                  <a:pt x="126218" y="81309"/>
                  <a:pt x="126831" y="72721"/>
                </a:cubicBezTo>
                <a:cubicBezTo>
                  <a:pt x="127291" y="65667"/>
                  <a:pt x="128365" y="58612"/>
                  <a:pt x="128671" y="51404"/>
                </a:cubicBezTo>
                <a:cubicBezTo>
                  <a:pt x="128825" y="47264"/>
                  <a:pt x="129285" y="41436"/>
                  <a:pt x="123917" y="40823"/>
                </a:cubicBezTo>
                <a:cubicBezTo>
                  <a:pt x="116096" y="39902"/>
                  <a:pt x="117323" y="47110"/>
                  <a:pt x="117629" y="51404"/>
                </a:cubicBezTo>
                <a:cubicBezTo>
                  <a:pt x="119316" y="77935"/>
                  <a:pt x="107661" y="97872"/>
                  <a:pt x="87878" y="114434"/>
                </a:cubicBezTo>
                <a:cubicBezTo>
                  <a:pt x="78523" y="122256"/>
                  <a:pt x="71775" y="132377"/>
                  <a:pt x="67328" y="143879"/>
                </a:cubicBezTo>
                <a:cubicBezTo>
                  <a:pt x="59507" y="163969"/>
                  <a:pt x="61961" y="167803"/>
                  <a:pt x="83124" y="167956"/>
                </a:cubicBezTo>
                <a:cubicBezTo>
                  <a:pt x="129438" y="168110"/>
                  <a:pt x="175752" y="167956"/>
                  <a:pt x="222066" y="167956"/>
                </a:cubicBezTo>
                <a:cubicBezTo>
                  <a:pt x="253198" y="167956"/>
                  <a:pt x="257185" y="161055"/>
                  <a:pt x="241850" y="133911"/>
                </a:cubicBezTo>
                <a:cubicBezTo>
                  <a:pt x="239703" y="130230"/>
                  <a:pt x="237709" y="126090"/>
                  <a:pt x="234488" y="123483"/>
                </a:cubicBezTo>
                <a:cubicBezTo>
                  <a:pt x="211025" y="103239"/>
                  <a:pt x="192621" y="80696"/>
                  <a:pt x="196149" y="46804"/>
                </a:cubicBezTo>
                <a:cubicBezTo>
                  <a:pt x="196609" y="42356"/>
                  <a:pt x="193848" y="38062"/>
                  <a:pt x="188327" y="39289"/>
                </a:cubicBezTo>
                <a:cubicBezTo>
                  <a:pt x="182960" y="40516"/>
                  <a:pt x="183113" y="45270"/>
                  <a:pt x="183727" y="49564"/>
                </a:cubicBezTo>
                <a:cubicBezTo>
                  <a:pt x="184647" y="57385"/>
                  <a:pt x="185720" y="65053"/>
                  <a:pt x="186180" y="72874"/>
                </a:cubicBezTo>
                <a:cubicBezTo>
                  <a:pt x="186487" y="80236"/>
                  <a:pt x="185720" y="88057"/>
                  <a:pt x="176672" y="89590"/>
                </a:cubicBezTo>
                <a:cubicBezTo>
                  <a:pt x="166091" y="91277"/>
                  <a:pt x="163637" y="82996"/>
                  <a:pt x="161950" y="75175"/>
                </a:cubicBezTo>
                <a:cubicBezTo>
                  <a:pt x="160110" y="66893"/>
                  <a:pt x="159190" y="58459"/>
                  <a:pt x="157043" y="45270"/>
                </a:cubicBezTo>
                <a:close/>
                <a:moveTo>
                  <a:pt x="426186" y="66280"/>
                </a:moveTo>
                <a:cubicBezTo>
                  <a:pt x="420818" y="76402"/>
                  <a:pt x="417291" y="83303"/>
                  <a:pt x="413457" y="90051"/>
                </a:cubicBezTo>
                <a:cubicBezTo>
                  <a:pt x="410083" y="96185"/>
                  <a:pt x="405176" y="100479"/>
                  <a:pt x="397815" y="97412"/>
                </a:cubicBezTo>
                <a:cubicBezTo>
                  <a:pt x="389533" y="94038"/>
                  <a:pt x="388920" y="86830"/>
                  <a:pt x="391680" y="79469"/>
                </a:cubicBezTo>
                <a:cubicBezTo>
                  <a:pt x="394441" y="72108"/>
                  <a:pt x="398581" y="65360"/>
                  <a:pt x="401189" y="57999"/>
                </a:cubicBezTo>
                <a:cubicBezTo>
                  <a:pt x="403029" y="52785"/>
                  <a:pt x="410083" y="45117"/>
                  <a:pt x="400268" y="42049"/>
                </a:cubicBezTo>
                <a:cubicBezTo>
                  <a:pt x="392447" y="39596"/>
                  <a:pt x="392294" y="48490"/>
                  <a:pt x="391220" y="53551"/>
                </a:cubicBezTo>
                <a:cubicBezTo>
                  <a:pt x="386006" y="76708"/>
                  <a:pt x="371897" y="90357"/>
                  <a:pt x="349507" y="97718"/>
                </a:cubicBezTo>
                <a:cubicBezTo>
                  <a:pt x="327730" y="104773"/>
                  <a:pt x="310401" y="118268"/>
                  <a:pt x="301199" y="140199"/>
                </a:cubicBezTo>
                <a:cubicBezTo>
                  <a:pt x="292458" y="160902"/>
                  <a:pt x="296598" y="168110"/>
                  <a:pt x="318529" y="168263"/>
                </a:cubicBezTo>
                <a:cubicBezTo>
                  <a:pt x="364843" y="168570"/>
                  <a:pt x="411310" y="168416"/>
                  <a:pt x="457624" y="168263"/>
                </a:cubicBezTo>
                <a:cubicBezTo>
                  <a:pt x="479708" y="168263"/>
                  <a:pt x="482775" y="163969"/>
                  <a:pt x="470813" y="145259"/>
                </a:cubicBezTo>
                <a:cubicBezTo>
                  <a:pt x="457011" y="123636"/>
                  <a:pt x="452717" y="102319"/>
                  <a:pt x="463912" y="78549"/>
                </a:cubicBezTo>
                <a:cubicBezTo>
                  <a:pt x="465906" y="74255"/>
                  <a:pt x="471887" y="67047"/>
                  <a:pt x="463145" y="64746"/>
                </a:cubicBezTo>
                <a:cubicBezTo>
                  <a:pt x="455937" y="62753"/>
                  <a:pt x="455937" y="71648"/>
                  <a:pt x="453637" y="76555"/>
                </a:cubicBezTo>
                <a:cubicBezTo>
                  <a:pt x="448883" y="87137"/>
                  <a:pt x="452717" y="107533"/>
                  <a:pt x="434160" y="103699"/>
                </a:cubicBezTo>
                <a:cubicBezTo>
                  <a:pt x="415758" y="99712"/>
                  <a:pt x="429713" y="81923"/>
                  <a:pt x="426186" y="66433"/>
                </a:cubicBezTo>
                <a:close/>
                <a:moveTo>
                  <a:pt x="342912" y="72721"/>
                </a:moveTo>
                <a:cubicBezTo>
                  <a:pt x="331717" y="64900"/>
                  <a:pt x="321289" y="59532"/>
                  <a:pt x="318529" y="48797"/>
                </a:cubicBezTo>
                <a:cubicBezTo>
                  <a:pt x="314235" y="32541"/>
                  <a:pt x="305647" y="29781"/>
                  <a:pt x="292458" y="38062"/>
                </a:cubicBezTo>
                <a:cubicBezTo>
                  <a:pt x="281263" y="45117"/>
                  <a:pt x="257492" y="42510"/>
                  <a:pt x="268840" y="68120"/>
                </a:cubicBezTo>
                <a:cubicBezTo>
                  <a:pt x="273595" y="78855"/>
                  <a:pt x="273288" y="90664"/>
                  <a:pt x="267614" y="101092"/>
                </a:cubicBezTo>
                <a:cubicBezTo>
                  <a:pt x="260099" y="115048"/>
                  <a:pt x="264700" y="125936"/>
                  <a:pt x="275128" y="139125"/>
                </a:cubicBezTo>
                <a:cubicBezTo>
                  <a:pt x="287244" y="105693"/>
                  <a:pt x="309480" y="85143"/>
                  <a:pt x="342912" y="72721"/>
                </a:cubicBezTo>
                <a:close/>
              </a:path>
            </a:pathLst>
          </a:custGeom>
          <a:solidFill>
            <a:srgbClr val="014F31"/>
          </a:solidFill>
          <a:ln w="15321"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C8749315-E581-4F40-B65C-4B3A07A8B4D8}"/>
              </a:ext>
            </a:extLst>
          </p:cNvPr>
          <p:cNvSpPr/>
          <p:nvPr/>
        </p:nvSpPr>
        <p:spPr>
          <a:xfrm>
            <a:off x="5897128" y="5796628"/>
            <a:ext cx="567600" cy="435073"/>
          </a:xfrm>
          <a:custGeom>
            <a:gdLst>
              <a:gd name="connsiteX0" fmla="*/ 285297 w 567600"/>
              <a:gd name="connsiteY0" fmla="*/ 435073 h 435073"/>
              <a:gd name="connsiteX1" fmla="*/ 46825 w 567600"/>
              <a:gd name="connsiteY1" fmla="*/ 291377 h 435073"/>
              <a:gd name="connsiteX2" fmla="*/ 21674 w 567600"/>
              <a:gd name="connsiteY2" fmla="*/ 267606 h 435073"/>
              <a:gd name="connsiteX3" fmla="*/ 7259 w 567600"/>
              <a:gd name="connsiteY3" fmla="*/ 216385 h 435073"/>
              <a:gd name="connsiteX4" fmla="*/ 16613 w 567600"/>
              <a:gd name="connsiteY4" fmla="*/ 178659 h 435073"/>
              <a:gd name="connsiteX5" fmla="*/ 18301 w 567600"/>
              <a:gd name="connsiteY5" fmla="*/ 164396 h 435073"/>
              <a:gd name="connsiteX6" fmla="*/ 31949 w 567600"/>
              <a:gd name="connsiteY6" fmla="*/ 112715 h 435073"/>
              <a:gd name="connsiteX7" fmla="*/ 37010 w 567600"/>
              <a:gd name="connsiteY7" fmla="*/ 85417 h 435073"/>
              <a:gd name="connsiteX8" fmla="*/ 102341 w 567600"/>
              <a:gd name="connsiteY8" fmla="*/ 49378 h 435073"/>
              <a:gd name="connsiteX9" fmla="*/ 127031 w 567600"/>
              <a:gd name="connsiteY9" fmla="*/ 41097 h 435073"/>
              <a:gd name="connsiteX10" fmla="*/ 139146 w 567600"/>
              <a:gd name="connsiteY10" fmla="*/ 26221 h 435073"/>
              <a:gd name="connsiteX11" fmla="*/ 217053 w 567600"/>
              <a:gd name="connsiteY11" fmla="*/ 29135 h 435073"/>
              <a:gd name="connsiteX12" fmla="*/ 224567 w 567600"/>
              <a:gd name="connsiteY12" fmla="*/ 39563 h 435073"/>
              <a:gd name="connsiteX13" fmla="*/ 241590 w 567600"/>
              <a:gd name="connsiteY13" fmla="*/ 52445 h 435073"/>
              <a:gd name="connsiteX14" fmla="*/ 252478 w 567600"/>
              <a:gd name="connsiteY14" fmla="*/ 33122 h 435073"/>
              <a:gd name="connsiteX15" fmla="*/ 279162 w 567600"/>
              <a:gd name="connsiteY15" fmla="*/ 13646 h 435073"/>
              <a:gd name="connsiteX16" fmla="*/ 336825 w 567600"/>
              <a:gd name="connsiteY16" fmla="*/ 15946 h 435073"/>
              <a:gd name="connsiteX17" fmla="*/ 362129 w 567600"/>
              <a:gd name="connsiteY17" fmla="*/ 41557 h 435073"/>
              <a:gd name="connsiteX18" fmla="*/ 388813 w 567600"/>
              <a:gd name="connsiteY18" fmla="*/ 72535 h 435073"/>
              <a:gd name="connsiteX19" fmla="*/ 402156 w 567600"/>
              <a:gd name="connsiteY19" fmla="*/ 77903 h 435073"/>
              <a:gd name="connsiteX20" fmla="*/ 424546 w 567600"/>
              <a:gd name="connsiteY20" fmla="*/ 80816 h 435073"/>
              <a:gd name="connsiteX21" fmla="*/ 502145 w 567600"/>
              <a:gd name="connsiteY21" fmla="*/ 117776 h 435073"/>
              <a:gd name="connsiteX22" fmla="*/ 539105 w 567600"/>
              <a:gd name="connsiteY22" fmla="*/ 156115 h 435073"/>
              <a:gd name="connsiteX23" fmla="*/ 550299 w 567600"/>
              <a:gd name="connsiteY23" fmla="*/ 176205 h 435073"/>
              <a:gd name="connsiteX24" fmla="*/ 561341 w 567600"/>
              <a:gd name="connsiteY24" fmla="*/ 218379 h 435073"/>
              <a:gd name="connsiteX25" fmla="*/ 545392 w 567600"/>
              <a:gd name="connsiteY25" fmla="*/ 267300 h 435073"/>
              <a:gd name="connsiteX26" fmla="*/ 519168 w 567600"/>
              <a:gd name="connsiteY26" fmla="*/ 292604 h 435073"/>
              <a:gd name="connsiteX27" fmla="*/ 285297 w 567600"/>
              <a:gd name="connsiteY27" fmla="*/ 434767 h 435073"/>
              <a:gd name="connsiteX28" fmla="*/ 284990 w 567600"/>
              <a:gd name="connsiteY28" fmla="*/ 270674 h 435073"/>
              <a:gd name="connsiteX29" fmla="*/ 85931 w 567600"/>
              <a:gd name="connsiteY29" fmla="*/ 270674 h 435073"/>
              <a:gd name="connsiteX30" fmla="*/ 74583 w 567600"/>
              <a:gd name="connsiteY30" fmla="*/ 289997 h 435073"/>
              <a:gd name="connsiteX31" fmla="*/ 127185 w 567600"/>
              <a:gd name="connsiteY31" fmla="*/ 351340 h 435073"/>
              <a:gd name="connsiteX32" fmla="*/ 489723 w 567600"/>
              <a:gd name="connsiteY32" fmla="*/ 294291 h 435073"/>
              <a:gd name="connsiteX33" fmla="*/ 496931 w 567600"/>
              <a:gd name="connsiteY33" fmla="*/ 275121 h 435073"/>
              <a:gd name="connsiteX34" fmla="*/ 477608 w 567600"/>
              <a:gd name="connsiteY34" fmla="*/ 270827 h 435073"/>
              <a:gd name="connsiteX35" fmla="*/ 284990 w 567600"/>
              <a:gd name="connsiteY35" fmla="*/ 270827 h 435073"/>
              <a:gd name="connsiteX36" fmla="*/ 284377 w 567600"/>
              <a:gd name="connsiteY36" fmla="*/ 227273 h 435073"/>
              <a:gd name="connsiteX37" fmla="*/ 284377 w 567600"/>
              <a:gd name="connsiteY37" fmla="*/ 227273 h 435073"/>
              <a:gd name="connsiteX38" fmla="*/ 51426 w 567600"/>
              <a:gd name="connsiteY38" fmla="*/ 227580 h 435073"/>
              <a:gd name="connsiteX39" fmla="*/ 28269 w 567600"/>
              <a:gd name="connsiteY39" fmla="*/ 236321 h 435073"/>
              <a:gd name="connsiteX40" fmla="*/ 49892 w 567600"/>
              <a:gd name="connsiteY40" fmla="*/ 245523 h 435073"/>
              <a:gd name="connsiteX41" fmla="*/ 513801 w 567600"/>
              <a:gd name="connsiteY41" fmla="*/ 246290 h 435073"/>
              <a:gd name="connsiteX42" fmla="*/ 528676 w 567600"/>
              <a:gd name="connsiteY42" fmla="*/ 245523 h 435073"/>
              <a:gd name="connsiteX43" fmla="*/ 538645 w 567600"/>
              <a:gd name="connsiteY43" fmla="*/ 236321 h 435073"/>
              <a:gd name="connsiteX44" fmla="*/ 528216 w 567600"/>
              <a:gd name="connsiteY44" fmla="*/ 227733 h 435073"/>
              <a:gd name="connsiteX45" fmla="*/ 509047 w 567600"/>
              <a:gd name="connsiteY45" fmla="*/ 227120 h 435073"/>
              <a:gd name="connsiteX46" fmla="*/ 284530 w 567600"/>
              <a:gd name="connsiteY46" fmla="*/ 227120 h 435073"/>
              <a:gd name="connsiteX47" fmla="*/ 284377 w 567600"/>
              <a:gd name="connsiteY47" fmla="*/ 180192 h 435073"/>
              <a:gd name="connsiteX48" fmla="*/ 62007 w 567600"/>
              <a:gd name="connsiteY48" fmla="*/ 180346 h 435073"/>
              <a:gd name="connsiteX49" fmla="*/ 44371 w 567600"/>
              <a:gd name="connsiteY49" fmla="*/ 189241 h 435073"/>
              <a:gd name="connsiteX50" fmla="*/ 62314 w 567600"/>
              <a:gd name="connsiteY50" fmla="*/ 201356 h 435073"/>
              <a:gd name="connsiteX51" fmla="*/ 494171 w 567600"/>
              <a:gd name="connsiteY51" fmla="*/ 200896 h 435073"/>
              <a:gd name="connsiteX52" fmla="*/ 515487 w 567600"/>
              <a:gd name="connsiteY52" fmla="*/ 199515 h 435073"/>
              <a:gd name="connsiteX53" fmla="*/ 522695 w 567600"/>
              <a:gd name="connsiteY53" fmla="*/ 190314 h 435073"/>
              <a:gd name="connsiteX54" fmla="*/ 515334 w 567600"/>
              <a:gd name="connsiteY54" fmla="*/ 181419 h 435073"/>
              <a:gd name="connsiteX55" fmla="*/ 496164 w 567600"/>
              <a:gd name="connsiteY55" fmla="*/ 180346 h 435073"/>
              <a:gd name="connsiteX56" fmla="*/ 284530 w 567600"/>
              <a:gd name="connsiteY56" fmla="*/ 180346 h 435073"/>
              <a:gd name="connsiteX57" fmla="*/ 172579 w 567600"/>
              <a:gd name="connsiteY57" fmla="*/ 153968 h 435073"/>
              <a:gd name="connsiteX58" fmla="*/ 189755 w 567600"/>
              <a:gd name="connsiteY58" fmla="*/ 153968 h 435073"/>
              <a:gd name="connsiteX59" fmla="*/ 222573 w 567600"/>
              <a:gd name="connsiteY59" fmla="*/ 123757 h 435073"/>
              <a:gd name="connsiteX60" fmla="*/ 189448 w 567600"/>
              <a:gd name="connsiteY60" fmla="*/ 36189 h 435073"/>
              <a:gd name="connsiteX61" fmla="*/ 164451 w 567600"/>
              <a:gd name="connsiteY61" fmla="*/ 36189 h 435073"/>
              <a:gd name="connsiteX62" fmla="*/ 129332 w 567600"/>
              <a:gd name="connsiteY62" fmla="*/ 98606 h 435073"/>
              <a:gd name="connsiteX63" fmla="*/ 172732 w 567600"/>
              <a:gd name="connsiteY63" fmla="*/ 153968 h 435073"/>
              <a:gd name="connsiteX64" fmla="*/ 246957 w 567600"/>
              <a:gd name="connsiteY64" fmla="*/ 112561 h 435073"/>
              <a:gd name="connsiteX65" fmla="*/ 270421 w 567600"/>
              <a:gd name="connsiteY65" fmla="*/ 154275 h 435073"/>
              <a:gd name="connsiteX66" fmla="*/ 300019 w 567600"/>
              <a:gd name="connsiteY66" fmla="*/ 127744 h 435073"/>
              <a:gd name="connsiteX67" fmla="*/ 294192 w 567600"/>
              <a:gd name="connsiteY67" fmla="*/ 81583 h 435073"/>
              <a:gd name="connsiteX68" fmla="*/ 272415 w 567600"/>
              <a:gd name="connsiteY68" fmla="*/ 69468 h 435073"/>
              <a:gd name="connsiteX69" fmla="*/ 246804 w 567600"/>
              <a:gd name="connsiteY69" fmla="*/ 112561 h 435073"/>
              <a:gd name="connsiteX70" fmla="*/ 58020 w 567600"/>
              <a:gd name="connsiteY70" fmla="*/ 121610 h 435073"/>
              <a:gd name="connsiteX71" fmla="*/ 58020 w 567600"/>
              <a:gd name="connsiteY71" fmla="*/ 132191 h 435073"/>
              <a:gd name="connsiteX72" fmla="*/ 88845 w 567600"/>
              <a:gd name="connsiteY72" fmla="*/ 154121 h 435073"/>
              <a:gd name="connsiteX73" fmla="*/ 103261 w 567600"/>
              <a:gd name="connsiteY73" fmla="*/ 130964 h 435073"/>
              <a:gd name="connsiteX74" fmla="*/ 104794 w 567600"/>
              <a:gd name="connsiteY74" fmla="*/ 97072 h 435073"/>
              <a:gd name="connsiteX75" fmla="*/ 85931 w 567600"/>
              <a:gd name="connsiteY75" fmla="*/ 70388 h 435073"/>
              <a:gd name="connsiteX76" fmla="*/ 62467 w 567600"/>
              <a:gd name="connsiteY76" fmla="*/ 87871 h 435073"/>
              <a:gd name="connsiteX77" fmla="*/ 58020 w 567600"/>
              <a:gd name="connsiteY77" fmla="*/ 121456 h 435073"/>
              <a:gd name="connsiteX78" fmla="*/ 451690 w 567600"/>
              <a:gd name="connsiteY78" fmla="*/ 153508 h 435073"/>
              <a:gd name="connsiteX79" fmla="*/ 473007 w 567600"/>
              <a:gd name="connsiteY79" fmla="*/ 153508 h 435073"/>
              <a:gd name="connsiteX80" fmla="*/ 482975 w 567600"/>
              <a:gd name="connsiteY80" fmla="*/ 140473 h 435073"/>
              <a:gd name="connsiteX81" fmla="*/ 441722 w 567600"/>
              <a:gd name="connsiteY81" fmla="*/ 103513 h 435073"/>
              <a:gd name="connsiteX82" fmla="*/ 417645 w 567600"/>
              <a:gd name="connsiteY82" fmla="*/ 134798 h 435073"/>
              <a:gd name="connsiteX83" fmla="*/ 451844 w 567600"/>
              <a:gd name="connsiteY83" fmla="*/ 153508 h 435073"/>
              <a:gd name="connsiteX84" fmla="*/ 304620 w 567600"/>
              <a:gd name="connsiteY84" fmla="*/ 41863 h 435073"/>
              <a:gd name="connsiteX85" fmla="*/ 324096 w 567600"/>
              <a:gd name="connsiteY85" fmla="*/ 138632 h 435073"/>
              <a:gd name="connsiteX86" fmla="*/ 330691 w 567600"/>
              <a:gd name="connsiteY86" fmla="*/ 152895 h 435073"/>
              <a:gd name="connsiteX87" fmla="*/ 338972 w 567600"/>
              <a:gd name="connsiteY87" fmla="*/ 138019 h 435073"/>
              <a:gd name="connsiteX88" fmla="*/ 338512 w 567600"/>
              <a:gd name="connsiteY88" fmla="*/ 71615 h 435073"/>
              <a:gd name="connsiteX89" fmla="*/ 304620 w 567600"/>
              <a:gd name="connsiteY89" fmla="*/ 41863 h 43507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67600" h="435073">
                <a:moveTo>
                  <a:pt x="285297" y="435073"/>
                </a:moveTo>
                <a:cubicBezTo>
                  <a:pt x="176873" y="430166"/>
                  <a:pt x="98353" y="383085"/>
                  <a:pt x="46825" y="291377"/>
                </a:cubicBezTo>
                <a:cubicBezTo>
                  <a:pt x="40691" y="280489"/>
                  <a:pt x="34710" y="272207"/>
                  <a:pt x="21674" y="267606"/>
                </a:cubicBezTo>
                <a:cubicBezTo>
                  <a:pt x="204" y="259939"/>
                  <a:pt x="-6697" y="235401"/>
                  <a:pt x="7259" y="216385"/>
                </a:cubicBezTo>
                <a:cubicBezTo>
                  <a:pt x="16153" y="204270"/>
                  <a:pt x="18761" y="192614"/>
                  <a:pt x="16613" y="178659"/>
                </a:cubicBezTo>
                <a:cubicBezTo>
                  <a:pt x="15847" y="173905"/>
                  <a:pt x="15693" y="166083"/>
                  <a:pt x="18301" y="164396"/>
                </a:cubicBezTo>
                <a:cubicBezTo>
                  <a:pt x="39004" y="151054"/>
                  <a:pt x="29956" y="130658"/>
                  <a:pt x="31949" y="112715"/>
                </a:cubicBezTo>
                <a:cubicBezTo>
                  <a:pt x="33023" y="103513"/>
                  <a:pt x="34557" y="94312"/>
                  <a:pt x="37010" y="85417"/>
                </a:cubicBezTo>
                <a:cubicBezTo>
                  <a:pt x="50045" y="37876"/>
                  <a:pt x="56027" y="34502"/>
                  <a:pt x="102341" y="49378"/>
                </a:cubicBezTo>
                <a:cubicBezTo>
                  <a:pt x="113536" y="53059"/>
                  <a:pt x="121204" y="52598"/>
                  <a:pt x="127031" y="41097"/>
                </a:cubicBezTo>
                <a:cubicBezTo>
                  <a:pt x="129792" y="35576"/>
                  <a:pt x="134852" y="30975"/>
                  <a:pt x="139146" y="26221"/>
                </a:cubicBezTo>
                <a:cubicBezTo>
                  <a:pt x="172732" y="-9512"/>
                  <a:pt x="186227" y="-8898"/>
                  <a:pt x="217053" y="29135"/>
                </a:cubicBezTo>
                <a:cubicBezTo>
                  <a:pt x="219813" y="32509"/>
                  <a:pt x="221960" y="36189"/>
                  <a:pt x="224567" y="39563"/>
                </a:cubicBezTo>
                <a:cubicBezTo>
                  <a:pt x="229168" y="45391"/>
                  <a:pt x="231468" y="55359"/>
                  <a:pt x="241590" y="52445"/>
                </a:cubicBezTo>
                <a:cubicBezTo>
                  <a:pt x="250638" y="49838"/>
                  <a:pt x="251558" y="40790"/>
                  <a:pt x="252478" y="33122"/>
                </a:cubicBezTo>
                <a:cubicBezTo>
                  <a:pt x="254319" y="16406"/>
                  <a:pt x="263674" y="12265"/>
                  <a:pt x="279162" y="13646"/>
                </a:cubicBezTo>
                <a:cubicBezTo>
                  <a:pt x="298332" y="15332"/>
                  <a:pt x="317655" y="16099"/>
                  <a:pt x="336825" y="15946"/>
                </a:cubicBezTo>
                <a:cubicBezTo>
                  <a:pt x="354768" y="15946"/>
                  <a:pt x="363663" y="23307"/>
                  <a:pt x="362129" y="41557"/>
                </a:cubicBezTo>
                <a:cubicBezTo>
                  <a:pt x="360596" y="61033"/>
                  <a:pt x="363356" y="76216"/>
                  <a:pt x="388813" y="72535"/>
                </a:cubicBezTo>
                <a:cubicBezTo>
                  <a:pt x="393721" y="71768"/>
                  <a:pt x="399242" y="73609"/>
                  <a:pt x="402156" y="77903"/>
                </a:cubicBezTo>
                <a:cubicBezTo>
                  <a:pt x="408750" y="87717"/>
                  <a:pt x="416111" y="84190"/>
                  <a:pt x="424546" y="80816"/>
                </a:cubicBezTo>
                <a:cubicBezTo>
                  <a:pt x="451997" y="69928"/>
                  <a:pt x="492484" y="88791"/>
                  <a:pt x="502145" y="117776"/>
                </a:cubicBezTo>
                <a:cubicBezTo>
                  <a:pt x="508586" y="136792"/>
                  <a:pt x="511960" y="156269"/>
                  <a:pt x="539105" y="156115"/>
                </a:cubicBezTo>
                <a:cubicBezTo>
                  <a:pt x="549379" y="156115"/>
                  <a:pt x="550913" y="167310"/>
                  <a:pt x="550299" y="176205"/>
                </a:cubicBezTo>
                <a:cubicBezTo>
                  <a:pt x="549073" y="191694"/>
                  <a:pt x="552293" y="204883"/>
                  <a:pt x="561341" y="218379"/>
                </a:cubicBezTo>
                <a:cubicBezTo>
                  <a:pt x="574070" y="237242"/>
                  <a:pt x="566709" y="260399"/>
                  <a:pt x="545392" y="267300"/>
                </a:cubicBezTo>
                <a:cubicBezTo>
                  <a:pt x="531130" y="271900"/>
                  <a:pt x="525455" y="281102"/>
                  <a:pt x="519168" y="292604"/>
                </a:cubicBezTo>
                <a:cubicBezTo>
                  <a:pt x="467333" y="385539"/>
                  <a:pt x="386973" y="430779"/>
                  <a:pt x="285297" y="434767"/>
                </a:cubicBezTo>
                <a:close/>
                <a:moveTo>
                  <a:pt x="284990" y="270674"/>
                </a:moveTo>
                <a:cubicBezTo>
                  <a:pt x="218586" y="270674"/>
                  <a:pt x="152335" y="270827"/>
                  <a:pt x="85931" y="270674"/>
                </a:cubicBezTo>
                <a:cubicBezTo>
                  <a:pt x="69522" y="270674"/>
                  <a:pt x="64768" y="275121"/>
                  <a:pt x="74583" y="289997"/>
                </a:cubicBezTo>
                <a:cubicBezTo>
                  <a:pt x="89612" y="312694"/>
                  <a:pt x="106175" y="333550"/>
                  <a:pt x="127185" y="351340"/>
                </a:cubicBezTo>
                <a:cubicBezTo>
                  <a:pt x="241130" y="447495"/>
                  <a:pt x="411357" y="421118"/>
                  <a:pt x="489723" y="294291"/>
                </a:cubicBezTo>
                <a:cubicBezTo>
                  <a:pt x="493404" y="288310"/>
                  <a:pt x="499998" y="282022"/>
                  <a:pt x="496931" y="275121"/>
                </a:cubicBezTo>
                <a:cubicBezTo>
                  <a:pt x="493404" y="267146"/>
                  <a:pt x="484202" y="270980"/>
                  <a:pt x="477608" y="270827"/>
                </a:cubicBezTo>
                <a:cubicBezTo>
                  <a:pt x="413351" y="270520"/>
                  <a:pt x="349247" y="270674"/>
                  <a:pt x="284990" y="270827"/>
                </a:cubicBezTo>
                <a:close/>
                <a:moveTo>
                  <a:pt x="284377" y="227273"/>
                </a:moveTo>
                <a:lnTo>
                  <a:pt x="284377" y="227273"/>
                </a:lnTo>
                <a:cubicBezTo>
                  <a:pt x="206777" y="227273"/>
                  <a:pt x="129025" y="227273"/>
                  <a:pt x="51426" y="227580"/>
                </a:cubicBezTo>
                <a:cubicBezTo>
                  <a:pt x="42685" y="227580"/>
                  <a:pt x="28882" y="224513"/>
                  <a:pt x="28269" y="236321"/>
                </a:cubicBezTo>
                <a:cubicBezTo>
                  <a:pt x="27502" y="250124"/>
                  <a:pt x="41457" y="245523"/>
                  <a:pt x="49892" y="245523"/>
                </a:cubicBezTo>
                <a:cubicBezTo>
                  <a:pt x="204477" y="245983"/>
                  <a:pt x="359062" y="246136"/>
                  <a:pt x="513801" y="246290"/>
                </a:cubicBezTo>
                <a:cubicBezTo>
                  <a:pt x="518708" y="246290"/>
                  <a:pt x="523769" y="246290"/>
                  <a:pt x="528676" y="245523"/>
                </a:cubicBezTo>
                <a:cubicBezTo>
                  <a:pt x="533890" y="244756"/>
                  <a:pt x="538798" y="242456"/>
                  <a:pt x="538645" y="236321"/>
                </a:cubicBezTo>
                <a:cubicBezTo>
                  <a:pt x="538491" y="230187"/>
                  <a:pt x="533430" y="228193"/>
                  <a:pt x="528216" y="227733"/>
                </a:cubicBezTo>
                <a:cubicBezTo>
                  <a:pt x="521775" y="227273"/>
                  <a:pt x="515334" y="227120"/>
                  <a:pt x="509047" y="227120"/>
                </a:cubicBezTo>
                <a:cubicBezTo>
                  <a:pt x="434208" y="227120"/>
                  <a:pt x="359369" y="227120"/>
                  <a:pt x="284530" y="227120"/>
                </a:cubicBezTo>
                <a:close/>
                <a:moveTo>
                  <a:pt x="284377" y="180192"/>
                </a:moveTo>
                <a:cubicBezTo>
                  <a:pt x="210305" y="180192"/>
                  <a:pt x="136080" y="180192"/>
                  <a:pt x="62007" y="180346"/>
                </a:cubicBezTo>
                <a:cubicBezTo>
                  <a:pt x="55260" y="180346"/>
                  <a:pt x="44525" y="176358"/>
                  <a:pt x="44371" y="189241"/>
                </a:cubicBezTo>
                <a:cubicBezTo>
                  <a:pt x="44065" y="201663"/>
                  <a:pt x="53113" y="201356"/>
                  <a:pt x="62314" y="201356"/>
                </a:cubicBezTo>
                <a:cubicBezTo>
                  <a:pt x="206317" y="201049"/>
                  <a:pt x="350167" y="201049"/>
                  <a:pt x="494171" y="200896"/>
                </a:cubicBezTo>
                <a:cubicBezTo>
                  <a:pt x="501225" y="200896"/>
                  <a:pt x="508433" y="200436"/>
                  <a:pt x="515487" y="199515"/>
                </a:cubicBezTo>
                <a:cubicBezTo>
                  <a:pt x="520241" y="198902"/>
                  <a:pt x="522695" y="195068"/>
                  <a:pt x="522695" y="190314"/>
                </a:cubicBezTo>
                <a:cubicBezTo>
                  <a:pt x="522695" y="185407"/>
                  <a:pt x="520088" y="182033"/>
                  <a:pt x="515334" y="181419"/>
                </a:cubicBezTo>
                <a:cubicBezTo>
                  <a:pt x="509047" y="180652"/>
                  <a:pt x="502605" y="180346"/>
                  <a:pt x="496164" y="180346"/>
                </a:cubicBezTo>
                <a:cubicBezTo>
                  <a:pt x="425620" y="180346"/>
                  <a:pt x="355075" y="180346"/>
                  <a:pt x="284530" y="180346"/>
                </a:cubicBezTo>
                <a:close/>
                <a:moveTo>
                  <a:pt x="172579" y="153968"/>
                </a:moveTo>
                <a:cubicBezTo>
                  <a:pt x="178253" y="153968"/>
                  <a:pt x="183927" y="153968"/>
                  <a:pt x="189755" y="153968"/>
                </a:cubicBezTo>
                <a:cubicBezTo>
                  <a:pt x="216746" y="153661"/>
                  <a:pt x="221653" y="149981"/>
                  <a:pt x="222573" y="123757"/>
                </a:cubicBezTo>
                <a:cubicBezTo>
                  <a:pt x="223800" y="90171"/>
                  <a:pt x="212452" y="60880"/>
                  <a:pt x="189448" y="36189"/>
                </a:cubicBezTo>
                <a:cubicBezTo>
                  <a:pt x="180707" y="26834"/>
                  <a:pt x="173192" y="26988"/>
                  <a:pt x="164451" y="36189"/>
                </a:cubicBezTo>
                <a:cubicBezTo>
                  <a:pt x="147428" y="54132"/>
                  <a:pt x="134392" y="73762"/>
                  <a:pt x="129332" y="98606"/>
                </a:cubicBezTo>
                <a:cubicBezTo>
                  <a:pt x="120130" y="143080"/>
                  <a:pt x="128565" y="154121"/>
                  <a:pt x="172732" y="153968"/>
                </a:cubicBezTo>
                <a:close/>
                <a:moveTo>
                  <a:pt x="246957" y="112561"/>
                </a:moveTo>
                <a:cubicBezTo>
                  <a:pt x="247724" y="153815"/>
                  <a:pt x="247724" y="152741"/>
                  <a:pt x="270421" y="154275"/>
                </a:cubicBezTo>
                <a:cubicBezTo>
                  <a:pt x="290664" y="155655"/>
                  <a:pt x="298792" y="146760"/>
                  <a:pt x="300019" y="127744"/>
                </a:cubicBezTo>
                <a:cubicBezTo>
                  <a:pt x="300939" y="111948"/>
                  <a:pt x="299559" y="96612"/>
                  <a:pt x="294192" y="81583"/>
                </a:cubicBezTo>
                <a:cubicBezTo>
                  <a:pt x="290511" y="71308"/>
                  <a:pt x="283303" y="67781"/>
                  <a:pt x="272415" y="69468"/>
                </a:cubicBezTo>
                <a:cubicBezTo>
                  <a:pt x="250331" y="73148"/>
                  <a:pt x="246344" y="79589"/>
                  <a:pt x="246804" y="112561"/>
                </a:cubicBezTo>
                <a:close/>
                <a:moveTo>
                  <a:pt x="58020" y="121610"/>
                </a:moveTo>
                <a:cubicBezTo>
                  <a:pt x="58020" y="125137"/>
                  <a:pt x="58020" y="128664"/>
                  <a:pt x="58020" y="132191"/>
                </a:cubicBezTo>
                <a:cubicBezTo>
                  <a:pt x="58020" y="154275"/>
                  <a:pt x="73049" y="153661"/>
                  <a:pt x="88845" y="154121"/>
                </a:cubicBezTo>
                <a:cubicBezTo>
                  <a:pt x="108475" y="154735"/>
                  <a:pt x="103108" y="141699"/>
                  <a:pt x="103261" y="130964"/>
                </a:cubicBezTo>
                <a:cubicBezTo>
                  <a:pt x="103261" y="119616"/>
                  <a:pt x="102034" y="107807"/>
                  <a:pt x="104794" y="97072"/>
                </a:cubicBezTo>
                <a:cubicBezTo>
                  <a:pt x="109702" y="78976"/>
                  <a:pt x="98660" y="74375"/>
                  <a:pt x="85931" y="70388"/>
                </a:cubicBezTo>
                <a:cubicBezTo>
                  <a:pt x="70442" y="65634"/>
                  <a:pt x="65995" y="76369"/>
                  <a:pt x="62467" y="87871"/>
                </a:cubicBezTo>
                <a:cubicBezTo>
                  <a:pt x="59094" y="98759"/>
                  <a:pt x="57407" y="109954"/>
                  <a:pt x="58020" y="121456"/>
                </a:cubicBezTo>
                <a:close/>
                <a:moveTo>
                  <a:pt x="451690" y="153508"/>
                </a:moveTo>
                <a:cubicBezTo>
                  <a:pt x="458745" y="153508"/>
                  <a:pt x="465952" y="153815"/>
                  <a:pt x="473007" y="153508"/>
                </a:cubicBezTo>
                <a:cubicBezTo>
                  <a:pt x="480982" y="153048"/>
                  <a:pt x="483742" y="148601"/>
                  <a:pt x="482975" y="140473"/>
                </a:cubicBezTo>
                <a:cubicBezTo>
                  <a:pt x="481135" y="122530"/>
                  <a:pt x="459665" y="103053"/>
                  <a:pt x="441722" y="103513"/>
                </a:cubicBezTo>
                <a:cubicBezTo>
                  <a:pt x="420099" y="104127"/>
                  <a:pt x="413658" y="113942"/>
                  <a:pt x="417645" y="134798"/>
                </a:cubicBezTo>
                <a:cubicBezTo>
                  <a:pt x="421632" y="156269"/>
                  <a:pt x="436661" y="154275"/>
                  <a:pt x="451844" y="153508"/>
                </a:cubicBezTo>
                <a:close/>
                <a:moveTo>
                  <a:pt x="304620" y="41863"/>
                </a:moveTo>
                <a:cubicBezTo>
                  <a:pt x="320876" y="73762"/>
                  <a:pt x="329771" y="104740"/>
                  <a:pt x="324096" y="138632"/>
                </a:cubicBezTo>
                <a:cubicBezTo>
                  <a:pt x="323176" y="144000"/>
                  <a:pt x="319956" y="153355"/>
                  <a:pt x="330691" y="152895"/>
                </a:cubicBezTo>
                <a:cubicBezTo>
                  <a:pt x="339432" y="152588"/>
                  <a:pt x="338972" y="144307"/>
                  <a:pt x="338972" y="138019"/>
                </a:cubicBezTo>
                <a:cubicBezTo>
                  <a:pt x="338972" y="115935"/>
                  <a:pt x="338819" y="93852"/>
                  <a:pt x="338512" y="71615"/>
                </a:cubicBezTo>
                <a:cubicBezTo>
                  <a:pt x="338313" y="52496"/>
                  <a:pt x="327010" y="42579"/>
                  <a:pt x="304620" y="41863"/>
                </a:cubicBezTo>
                <a:close/>
              </a:path>
            </a:pathLst>
          </a:custGeom>
          <a:solidFill>
            <a:srgbClr val="014F31"/>
          </a:solidFill>
          <a:ln w="15321"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DB60C052-8538-4576-A7E4-A89D91F7C135}"/>
              </a:ext>
            </a:extLst>
          </p:cNvPr>
          <p:cNvSpPr/>
          <p:nvPr/>
        </p:nvSpPr>
        <p:spPr>
          <a:xfrm>
            <a:off x="2523262" y="5736625"/>
            <a:ext cx="519937" cy="553199"/>
          </a:xfrm>
          <a:custGeom>
            <a:gdLst>
              <a:gd name="connsiteX0" fmla="*/ 180695 w 519937"/>
              <a:gd name="connsiteY0" fmla="*/ 193268 h 553199"/>
              <a:gd name="connsiteX1" fmla="*/ 214433 w 519937"/>
              <a:gd name="connsiteY1" fmla="*/ 184527 h 553199"/>
              <a:gd name="connsiteX2" fmla="*/ 327765 w 519937"/>
              <a:gd name="connsiteY2" fmla="*/ 198329 h 553199"/>
              <a:gd name="connsiteX3" fmla="*/ 343867 w 519937"/>
              <a:gd name="connsiteY3" fmla="*/ 203543 h 553199"/>
              <a:gd name="connsiteX4" fmla="*/ 458579 w 519937"/>
              <a:gd name="connsiteY4" fmla="*/ 252005 h 553199"/>
              <a:gd name="connsiteX5" fmla="*/ 494312 w 519937"/>
              <a:gd name="connsiteY5" fmla="*/ 274395 h 553199"/>
              <a:gd name="connsiteX6" fmla="*/ 503973 w 519937"/>
              <a:gd name="connsiteY6" fmla="*/ 295252 h 553199"/>
              <a:gd name="connsiteX7" fmla="*/ 408738 w 519937"/>
              <a:gd name="connsiteY7" fmla="*/ 483882 h 553199"/>
              <a:gd name="connsiteX8" fmla="*/ 376839 w 519937"/>
              <a:gd name="connsiteY8" fmla="*/ 534950 h 553199"/>
              <a:gd name="connsiteX9" fmla="*/ 355063 w 519937"/>
              <a:gd name="connsiteY9" fmla="*/ 553200 h 553199"/>
              <a:gd name="connsiteX10" fmla="*/ 149563 w 519937"/>
              <a:gd name="connsiteY10" fmla="*/ 553200 h 553199"/>
              <a:gd name="connsiteX11" fmla="*/ 127633 w 519937"/>
              <a:gd name="connsiteY11" fmla="*/ 535564 h 553199"/>
              <a:gd name="connsiteX12" fmla="*/ 98341 w 519937"/>
              <a:gd name="connsiteY12" fmla="*/ 487409 h 553199"/>
              <a:gd name="connsiteX13" fmla="*/ 345 w 519937"/>
              <a:gd name="connsiteY13" fmla="*/ 304300 h 553199"/>
              <a:gd name="connsiteX14" fmla="*/ 29790 w 519937"/>
              <a:gd name="connsiteY14" fmla="*/ 272861 h 553199"/>
              <a:gd name="connsiteX15" fmla="*/ 87606 w 519937"/>
              <a:gd name="connsiteY15" fmla="*/ 272861 h 553199"/>
              <a:gd name="connsiteX16" fmla="*/ 100795 w 519937"/>
              <a:gd name="connsiteY16" fmla="*/ 256605 h 553199"/>
              <a:gd name="connsiteX17" fmla="*/ 102789 w 519937"/>
              <a:gd name="connsiteY17" fmla="*/ 229921 h 553199"/>
              <a:gd name="connsiteX18" fmla="*/ 102789 w 519937"/>
              <a:gd name="connsiteY18" fmla="*/ 209831 h 553199"/>
              <a:gd name="connsiteX19" fmla="*/ 102482 w 519937"/>
              <a:gd name="connsiteY19" fmla="*/ 179160 h 553199"/>
              <a:gd name="connsiteX20" fmla="*/ 102482 w 519937"/>
              <a:gd name="connsiteY20" fmla="*/ 159070 h 553199"/>
              <a:gd name="connsiteX21" fmla="*/ 103402 w 519937"/>
              <a:gd name="connsiteY21" fmla="*/ 124717 h 553199"/>
              <a:gd name="connsiteX22" fmla="*/ 81472 w 519937"/>
              <a:gd name="connsiteY22" fmla="*/ 90059 h 553199"/>
              <a:gd name="connsiteX23" fmla="*/ 42979 w 519937"/>
              <a:gd name="connsiteY23" fmla="*/ 91745 h 553199"/>
              <a:gd name="connsiteX24" fmla="*/ 24883 w 519937"/>
              <a:gd name="connsiteY24" fmla="*/ 81164 h 553199"/>
              <a:gd name="connsiteX25" fmla="*/ 39452 w 519937"/>
              <a:gd name="connsiteY25" fmla="*/ 66595 h 553199"/>
              <a:gd name="connsiteX26" fmla="*/ 172720 w 519937"/>
              <a:gd name="connsiteY26" fmla="*/ 46812 h 553199"/>
              <a:gd name="connsiteX27" fmla="*/ 490478 w 519937"/>
              <a:gd name="connsiteY27" fmla="*/ 1111 h 553199"/>
              <a:gd name="connsiteX28" fmla="*/ 519769 w 519937"/>
              <a:gd name="connsiteY28" fmla="*/ 28102 h 553199"/>
              <a:gd name="connsiteX29" fmla="*/ 480816 w 519937"/>
              <a:gd name="connsiteY29" fmla="*/ 67515 h 553199"/>
              <a:gd name="connsiteX30" fmla="*/ 203085 w 519937"/>
              <a:gd name="connsiteY30" fmla="*/ 81931 h 553199"/>
              <a:gd name="connsiteX31" fmla="*/ 184835 w 519937"/>
              <a:gd name="connsiteY31" fmla="*/ 109382 h 553199"/>
              <a:gd name="connsiteX32" fmla="*/ 186369 w 519937"/>
              <a:gd name="connsiteY32" fmla="*/ 115516 h 553199"/>
              <a:gd name="connsiteX33" fmla="*/ 181155 w 519937"/>
              <a:gd name="connsiteY33" fmla="*/ 193115 h 553199"/>
              <a:gd name="connsiteX34" fmla="*/ 254153 w 519937"/>
              <a:gd name="connsiteY34" fmla="*/ 299239 h 553199"/>
              <a:gd name="connsiteX35" fmla="*/ 55248 w 519937"/>
              <a:gd name="connsiteY35" fmla="*/ 299239 h 553199"/>
              <a:gd name="connsiteX36" fmla="*/ 28870 w 519937"/>
              <a:gd name="connsiteY36" fmla="*/ 332364 h 553199"/>
              <a:gd name="connsiteX37" fmla="*/ 108770 w 519937"/>
              <a:gd name="connsiteY37" fmla="*/ 462872 h 553199"/>
              <a:gd name="connsiteX38" fmla="*/ 148183 w 519937"/>
              <a:gd name="connsiteY38" fmla="*/ 514707 h 553199"/>
              <a:gd name="connsiteX39" fmla="*/ 168272 w 519937"/>
              <a:gd name="connsiteY39" fmla="*/ 529583 h 553199"/>
              <a:gd name="connsiteX40" fmla="*/ 332979 w 519937"/>
              <a:gd name="connsiteY40" fmla="*/ 529583 h 553199"/>
              <a:gd name="connsiteX41" fmla="*/ 355676 w 519937"/>
              <a:gd name="connsiteY41" fmla="*/ 514247 h 553199"/>
              <a:gd name="connsiteX42" fmla="*/ 396623 w 519937"/>
              <a:gd name="connsiteY42" fmla="*/ 461032 h 553199"/>
              <a:gd name="connsiteX43" fmla="*/ 476522 w 519937"/>
              <a:gd name="connsiteY43" fmla="*/ 323623 h 553199"/>
              <a:gd name="connsiteX44" fmla="*/ 455205 w 519937"/>
              <a:gd name="connsiteY44" fmla="*/ 298932 h 553199"/>
              <a:gd name="connsiteX45" fmla="*/ 254153 w 519937"/>
              <a:gd name="connsiteY45" fmla="*/ 299239 h 553199"/>
              <a:gd name="connsiteX46" fmla="*/ 137141 w 519937"/>
              <a:gd name="connsiteY46" fmla="*/ 86531 h 553199"/>
              <a:gd name="connsiteX47" fmla="*/ 126406 w 519937"/>
              <a:gd name="connsiteY47" fmla="*/ 96193 h 553199"/>
              <a:gd name="connsiteX48" fmla="*/ 134074 w 519937"/>
              <a:gd name="connsiteY48" fmla="*/ 170265 h 553199"/>
              <a:gd name="connsiteX49" fmla="*/ 133767 w 519937"/>
              <a:gd name="connsiteY49" fmla="*/ 224247 h 553199"/>
              <a:gd name="connsiteX50" fmla="*/ 130086 w 519937"/>
              <a:gd name="connsiteY50" fmla="*/ 236055 h 553199"/>
              <a:gd name="connsiteX51" fmla="*/ 134534 w 519937"/>
              <a:gd name="connsiteY51" fmla="*/ 266574 h 553199"/>
              <a:gd name="connsiteX52" fmla="*/ 151403 w 519937"/>
              <a:gd name="connsiteY52" fmla="*/ 271788 h 553199"/>
              <a:gd name="connsiteX53" fmla="*/ 152630 w 519937"/>
              <a:gd name="connsiteY53" fmla="*/ 257526 h 553199"/>
              <a:gd name="connsiteX54" fmla="*/ 156004 w 519937"/>
              <a:gd name="connsiteY54" fmla="*/ 227621 h 553199"/>
              <a:gd name="connsiteX55" fmla="*/ 157844 w 519937"/>
              <a:gd name="connsiteY55" fmla="*/ 215965 h 553199"/>
              <a:gd name="connsiteX56" fmla="*/ 157231 w 519937"/>
              <a:gd name="connsiteY56" fmla="*/ 172258 h 553199"/>
              <a:gd name="connsiteX57" fmla="*/ 156771 w 519937"/>
              <a:gd name="connsiteY57" fmla="*/ 164130 h 553199"/>
              <a:gd name="connsiteX58" fmla="*/ 156464 w 519937"/>
              <a:gd name="connsiteY58" fmla="*/ 121957 h 553199"/>
              <a:gd name="connsiteX59" fmla="*/ 137294 w 519937"/>
              <a:gd name="connsiteY59" fmla="*/ 86838 h 553199"/>
              <a:gd name="connsiteX60" fmla="*/ 439716 w 519937"/>
              <a:gd name="connsiteY60" fmla="*/ 271634 h 553199"/>
              <a:gd name="connsiteX61" fmla="*/ 234830 w 519937"/>
              <a:gd name="connsiteY61" fmla="*/ 270101 h 553199"/>
              <a:gd name="connsiteX62" fmla="*/ 281297 w 519937"/>
              <a:gd name="connsiteY62" fmla="*/ 260133 h 553199"/>
              <a:gd name="connsiteX63" fmla="*/ 390182 w 519937"/>
              <a:gd name="connsiteY63" fmla="*/ 259059 h 553199"/>
              <a:gd name="connsiteX64" fmla="*/ 439716 w 519937"/>
              <a:gd name="connsiteY64" fmla="*/ 271634 h 553199"/>
              <a:gd name="connsiteX65" fmla="*/ 281604 w 519937"/>
              <a:gd name="connsiteY65" fmla="*/ 208758 h 553199"/>
              <a:gd name="connsiteX66" fmla="*/ 214433 w 519937"/>
              <a:gd name="connsiteY66" fmla="*/ 210445 h 553199"/>
              <a:gd name="connsiteX67" fmla="*/ 179161 w 519937"/>
              <a:gd name="connsiteY67" fmla="*/ 240503 h 553199"/>
              <a:gd name="connsiteX68" fmla="*/ 187442 w 519937"/>
              <a:gd name="connsiteY68" fmla="*/ 267034 h 553199"/>
              <a:gd name="connsiteX69" fmla="*/ 198331 w 519937"/>
              <a:gd name="connsiteY69" fmla="*/ 265807 h 553199"/>
              <a:gd name="connsiteX70" fmla="*/ 281604 w 519937"/>
              <a:gd name="connsiteY70" fmla="*/ 208758 h 5531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19937" h="553199">
                <a:moveTo>
                  <a:pt x="180695" y="193268"/>
                </a:moveTo>
                <a:cubicBezTo>
                  <a:pt x="192810" y="190201"/>
                  <a:pt x="203545" y="187134"/>
                  <a:pt x="214433" y="184527"/>
                </a:cubicBezTo>
                <a:cubicBezTo>
                  <a:pt x="253846" y="175326"/>
                  <a:pt x="292186" y="174559"/>
                  <a:pt x="327765" y="198329"/>
                </a:cubicBezTo>
                <a:cubicBezTo>
                  <a:pt x="332212" y="201396"/>
                  <a:pt x="338346" y="203083"/>
                  <a:pt x="343867" y="203543"/>
                </a:cubicBezTo>
                <a:cubicBezTo>
                  <a:pt x="387575" y="206764"/>
                  <a:pt x="424227" y="226394"/>
                  <a:pt x="458579" y="252005"/>
                </a:cubicBezTo>
                <a:cubicBezTo>
                  <a:pt x="469774" y="260439"/>
                  <a:pt x="479129" y="271481"/>
                  <a:pt x="494312" y="274395"/>
                </a:cubicBezTo>
                <a:cubicBezTo>
                  <a:pt x="505353" y="276389"/>
                  <a:pt x="504280" y="286510"/>
                  <a:pt x="503973" y="295252"/>
                </a:cubicBezTo>
                <a:cubicBezTo>
                  <a:pt x="501519" y="372851"/>
                  <a:pt x="468087" y="435114"/>
                  <a:pt x="408738" y="483882"/>
                </a:cubicBezTo>
                <a:cubicBezTo>
                  <a:pt x="392022" y="497684"/>
                  <a:pt x="379600" y="513020"/>
                  <a:pt x="376839" y="534950"/>
                </a:cubicBezTo>
                <a:cubicBezTo>
                  <a:pt x="375153" y="547832"/>
                  <a:pt x="367945" y="553200"/>
                  <a:pt x="355063" y="553200"/>
                </a:cubicBezTo>
                <a:cubicBezTo>
                  <a:pt x="286512" y="553200"/>
                  <a:pt x="218114" y="553200"/>
                  <a:pt x="149563" y="553200"/>
                </a:cubicBezTo>
                <a:cubicBezTo>
                  <a:pt x="137141" y="553200"/>
                  <a:pt x="129473" y="549213"/>
                  <a:pt x="127633" y="535564"/>
                </a:cubicBezTo>
                <a:cubicBezTo>
                  <a:pt x="124872" y="515627"/>
                  <a:pt x="113984" y="500445"/>
                  <a:pt x="98341" y="487409"/>
                </a:cubicBezTo>
                <a:cubicBezTo>
                  <a:pt x="40832" y="439715"/>
                  <a:pt x="4946" y="380212"/>
                  <a:pt x="345" y="304300"/>
                </a:cubicBezTo>
                <a:cubicBezTo>
                  <a:pt x="-1342" y="276542"/>
                  <a:pt x="2339" y="273168"/>
                  <a:pt x="29790" y="272861"/>
                </a:cubicBezTo>
                <a:cubicBezTo>
                  <a:pt x="49113" y="272708"/>
                  <a:pt x="68283" y="272708"/>
                  <a:pt x="87606" y="272861"/>
                </a:cubicBezTo>
                <a:cubicBezTo>
                  <a:pt x="99108" y="272861"/>
                  <a:pt x="108463" y="272248"/>
                  <a:pt x="100795" y="256605"/>
                </a:cubicBezTo>
                <a:cubicBezTo>
                  <a:pt x="96501" y="247864"/>
                  <a:pt x="97421" y="238356"/>
                  <a:pt x="102789" y="229921"/>
                </a:cubicBezTo>
                <a:cubicBezTo>
                  <a:pt x="107236" y="223020"/>
                  <a:pt x="106469" y="216732"/>
                  <a:pt x="102789" y="209831"/>
                </a:cubicBezTo>
                <a:cubicBezTo>
                  <a:pt x="97268" y="199710"/>
                  <a:pt x="96501" y="189281"/>
                  <a:pt x="102482" y="179160"/>
                </a:cubicBezTo>
                <a:cubicBezTo>
                  <a:pt x="106623" y="172105"/>
                  <a:pt x="106009" y="165817"/>
                  <a:pt x="102482" y="159070"/>
                </a:cubicBezTo>
                <a:cubicBezTo>
                  <a:pt x="96501" y="147568"/>
                  <a:pt x="96808" y="136833"/>
                  <a:pt x="103402" y="124717"/>
                </a:cubicBezTo>
                <a:cubicBezTo>
                  <a:pt x="111070" y="110608"/>
                  <a:pt x="97728" y="90365"/>
                  <a:pt x="81472" y="90059"/>
                </a:cubicBezTo>
                <a:cubicBezTo>
                  <a:pt x="68743" y="89752"/>
                  <a:pt x="55861" y="90979"/>
                  <a:pt x="42979" y="91745"/>
                </a:cubicBezTo>
                <a:cubicBezTo>
                  <a:pt x="34391" y="92206"/>
                  <a:pt x="26416" y="90979"/>
                  <a:pt x="24883" y="81164"/>
                </a:cubicBezTo>
                <a:cubicBezTo>
                  <a:pt x="23196" y="70889"/>
                  <a:pt x="31324" y="67822"/>
                  <a:pt x="39452" y="66595"/>
                </a:cubicBezTo>
                <a:cubicBezTo>
                  <a:pt x="83925" y="59847"/>
                  <a:pt x="128246" y="53253"/>
                  <a:pt x="172720" y="46812"/>
                </a:cubicBezTo>
                <a:cubicBezTo>
                  <a:pt x="278690" y="31476"/>
                  <a:pt x="384507" y="16293"/>
                  <a:pt x="490478" y="1111"/>
                </a:cubicBezTo>
                <a:cubicBezTo>
                  <a:pt x="515935" y="-2570"/>
                  <a:pt x="520996" y="2031"/>
                  <a:pt x="519769" y="28102"/>
                </a:cubicBezTo>
                <a:cubicBezTo>
                  <a:pt x="518082" y="61534"/>
                  <a:pt x="514708" y="65521"/>
                  <a:pt x="480816" y="67515"/>
                </a:cubicBezTo>
                <a:cubicBezTo>
                  <a:pt x="388188" y="72576"/>
                  <a:pt x="295713" y="77330"/>
                  <a:pt x="203085" y="81931"/>
                </a:cubicBezTo>
                <a:cubicBezTo>
                  <a:pt x="176094" y="83311"/>
                  <a:pt x="175940" y="83157"/>
                  <a:pt x="184835" y="109382"/>
                </a:cubicBezTo>
                <a:cubicBezTo>
                  <a:pt x="185449" y="111375"/>
                  <a:pt x="187136" y="114136"/>
                  <a:pt x="186369" y="115516"/>
                </a:cubicBezTo>
                <a:cubicBezTo>
                  <a:pt x="171800" y="140053"/>
                  <a:pt x="191583" y="166584"/>
                  <a:pt x="181155" y="193115"/>
                </a:cubicBezTo>
                <a:close/>
                <a:moveTo>
                  <a:pt x="254153" y="299239"/>
                </a:moveTo>
                <a:cubicBezTo>
                  <a:pt x="187902" y="299239"/>
                  <a:pt x="121652" y="299239"/>
                  <a:pt x="55248" y="299239"/>
                </a:cubicBezTo>
                <a:cubicBezTo>
                  <a:pt x="26876" y="299239"/>
                  <a:pt x="22736" y="304146"/>
                  <a:pt x="28870" y="332364"/>
                </a:cubicBezTo>
                <a:cubicBezTo>
                  <a:pt x="40218" y="385119"/>
                  <a:pt x="66443" y="429133"/>
                  <a:pt x="108770" y="462872"/>
                </a:cubicBezTo>
                <a:cubicBezTo>
                  <a:pt x="126559" y="476981"/>
                  <a:pt x="141281" y="492930"/>
                  <a:pt x="148183" y="514707"/>
                </a:cubicBezTo>
                <a:cubicBezTo>
                  <a:pt x="151403" y="524982"/>
                  <a:pt x="157231" y="529583"/>
                  <a:pt x="168272" y="529583"/>
                </a:cubicBezTo>
                <a:cubicBezTo>
                  <a:pt x="223175" y="529276"/>
                  <a:pt x="278077" y="529276"/>
                  <a:pt x="332979" y="529583"/>
                </a:cubicBezTo>
                <a:cubicBezTo>
                  <a:pt x="344481" y="529583"/>
                  <a:pt x="351995" y="525442"/>
                  <a:pt x="355676" y="514247"/>
                </a:cubicBezTo>
                <a:cubicBezTo>
                  <a:pt x="363037" y="491550"/>
                  <a:pt x="378680" y="475907"/>
                  <a:pt x="396623" y="461032"/>
                </a:cubicBezTo>
                <a:cubicBezTo>
                  <a:pt x="439716" y="425146"/>
                  <a:pt x="466401" y="379445"/>
                  <a:pt x="476522" y="323623"/>
                </a:cubicBezTo>
                <a:cubicBezTo>
                  <a:pt x="480203" y="303533"/>
                  <a:pt x="474068" y="298779"/>
                  <a:pt x="455205" y="298932"/>
                </a:cubicBezTo>
                <a:cubicBezTo>
                  <a:pt x="388188" y="299699"/>
                  <a:pt x="321170" y="299239"/>
                  <a:pt x="254153" y="299239"/>
                </a:cubicBezTo>
                <a:close/>
                <a:moveTo>
                  <a:pt x="137141" y="86531"/>
                </a:moveTo>
                <a:cubicBezTo>
                  <a:pt x="131466" y="87145"/>
                  <a:pt x="120578" y="88678"/>
                  <a:pt x="126406" y="96193"/>
                </a:cubicBezTo>
                <a:cubicBezTo>
                  <a:pt x="144655" y="119963"/>
                  <a:pt x="114904" y="147568"/>
                  <a:pt x="134074" y="170265"/>
                </a:cubicBezTo>
                <a:cubicBezTo>
                  <a:pt x="124565" y="188208"/>
                  <a:pt x="126866" y="205997"/>
                  <a:pt x="133767" y="224247"/>
                </a:cubicBezTo>
                <a:cubicBezTo>
                  <a:pt x="134994" y="227314"/>
                  <a:pt x="132693" y="233142"/>
                  <a:pt x="130086" y="236055"/>
                </a:cubicBezTo>
                <a:cubicBezTo>
                  <a:pt x="119505" y="248324"/>
                  <a:pt x="129013" y="257219"/>
                  <a:pt x="134534" y="266574"/>
                </a:cubicBezTo>
                <a:cubicBezTo>
                  <a:pt x="138368" y="273168"/>
                  <a:pt x="145115" y="274242"/>
                  <a:pt x="151403" y="271788"/>
                </a:cubicBezTo>
                <a:cubicBezTo>
                  <a:pt x="159991" y="268414"/>
                  <a:pt x="154624" y="262126"/>
                  <a:pt x="152630" y="257526"/>
                </a:cubicBezTo>
                <a:cubicBezTo>
                  <a:pt x="147876" y="246637"/>
                  <a:pt x="148489" y="236822"/>
                  <a:pt x="156004" y="227621"/>
                </a:cubicBezTo>
                <a:cubicBezTo>
                  <a:pt x="158918" y="224093"/>
                  <a:pt x="160605" y="220106"/>
                  <a:pt x="157844" y="215965"/>
                </a:cubicBezTo>
                <a:cubicBezTo>
                  <a:pt x="148029" y="201550"/>
                  <a:pt x="146956" y="187134"/>
                  <a:pt x="157231" y="172258"/>
                </a:cubicBezTo>
                <a:cubicBezTo>
                  <a:pt x="158458" y="170418"/>
                  <a:pt x="157997" y="166277"/>
                  <a:pt x="156771" y="164130"/>
                </a:cubicBezTo>
                <a:cubicBezTo>
                  <a:pt x="148796" y="150022"/>
                  <a:pt x="148029" y="136986"/>
                  <a:pt x="156464" y="121957"/>
                </a:cubicBezTo>
                <a:cubicBezTo>
                  <a:pt x="162445" y="111222"/>
                  <a:pt x="147876" y="87298"/>
                  <a:pt x="137294" y="86838"/>
                </a:cubicBezTo>
                <a:close/>
                <a:moveTo>
                  <a:pt x="439716" y="271634"/>
                </a:moveTo>
                <a:cubicBezTo>
                  <a:pt x="372085" y="214432"/>
                  <a:pt x="284211" y="214432"/>
                  <a:pt x="234830" y="270101"/>
                </a:cubicBezTo>
                <a:cubicBezTo>
                  <a:pt x="259674" y="275315"/>
                  <a:pt x="263354" y="274548"/>
                  <a:pt x="281297" y="260133"/>
                </a:cubicBezTo>
                <a:cubicBezTo>
                  <a:pt x="317797" y="230995"/>
                  <a:pt x="356289" y="229614"/>
                  <a:pt x="390182" y="259059"/>
                </a:cubicBezTo>
                <a:cubicBezTo>
                  <a:pt x="404751" y="271788"/>
                  <a:pt x="419473" y="275008"/>
                  <a:pt x="439716" y="271634"/>
                </a:cubicBezTo>
                <a:close/>
                <a:moveTo>
                  <a:pt x="281604" y="208758"/>
                </a:moveTo>
                <a:cubicBezTo>
                  <a:pt x="258447" y="204004"/>
                  <a:pt x="236670" y="205690"/>
                  <a:pt x="214433" y="210445"/>
                </a:cubicBezTo>
                <a:cubicBezTo>
                  <a:pt x="196337" y="214279"/>
                  <a:pt x="186675" y="225167"/>
                  <a:pt x="179161" y="240503"/>
                </a:cubicBezTo>
                <a:cubicBezTo>
                  <a:pt x="173333" y="252311"/>
                  <a:pt x="182995" y="258906"/>
                  <a:pt x="187442" y="267034"/>
                </a:cubicBezTo>
                <a:cubicBezTo>
                  <a:pt x="189896" y="271634"/>
                  <a:pt x="195110" y="269181"/>
                  <a:pt x="198331" y="265807"/>
                </a:cubicBezTo>
                <a:cubicBezTo>
                  <a:pt x="221641" y="240656"/>
                  <a:pt x="250166" y="223020"/>
                  <a:pt x="281604" y="208758"/>
                </a:cubicBezTo>
                <a:close/>
              </a:path>
            </a:pathLst>
          </a:custGeom>
          <a:solidFill>
            <a:srgbClr val="014F31"/>
          </a:solidFill>
          <a:ln w="15321"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6574F802-6A16-41CA-8DC4-178CD7402C48}"/>
              </a:ext>
            </a:extLst>
          </p:cNvPr>
          <p:cNvSpPr/>
          <p:nvPr/>
        </p:nvSpPr>
        <p:spPr>
          <a:xfrm>
            <a:off x="3343456" y="5829072"/>
            <a:ext cx="576359" cy="366765"/>
          </a:xfrm>
          <a:custGeom>
            <a:gdLst>
              <a:gd name="connsiteX0" fmla="*/ 288164 w 576359"/>
              <a:gd name="connsiteY0" fmla="*/ 366437 h 366765"/>
              <a:gd name="connsiteX1" fmla="*/ 174679 w 576359"/>
              <a:gd name="connsiteY1" fmla="*/ 366744 h 366765"/>
              <a:gd name="connsiteX2" fmla="*/ 147994 w 576359"/>
              <a:gd name="connsiteY2" fmla="*/ 340827 h 366765"/>
              <a:gd name="connsiteX3" fmla="*/ 119930 w 576359"/>
              <a:gd name="connsiteY3" fmla="*/ 295126 h 366765"/>
              <a:gd name="connsiteX4" fmla="*/ 13806 w 576359"/>
              <a:gd name="connsiteY4" fmla="*/ 223814 h 366765"/>
              <a:gd name="connsiteX5" fmla="*/ 1537 w 576359"/>
              <a:gd name="connsiteY5" fmla="*/ 199277 h 366765"/>
              <a:gd name="connsiteX6" fmla="*/ 26075 w 576359"/>
              <a:gd name="connsiteY6" fmla="*/ 190229 h 366765"/>
              <a:gd name="connsiteX7" fmla="*/ 74076 w 576359"/>
              <a:gd name="connsiteY7" fmla="*/ 186242 h 366765"/>
              <a:gd name="connsiteX8" fmla="*/ 84964 w 576359"/>
              <a:gd name="connsiteY8" fmla="*/ 141921 h 366765"/>
              <a:gd name="connsiteX9" fmla="*/ 238629 w 576359"/>
              <a:gd name="connsiteY9" fmla="*/ 9573 h 366765"/>
              <a:gd name="connsiteX10" fmla="*/ 257645 w 576359"/>
              <a:gd name="connsiteY10" fmla="*/ 11720 h 366765"/>
              <a:gd name="connsiteX11" fmla="*/ 318988 w 576359"/>
              <a:gd name="connsiteY11" fmla="*/ 6046 h 366765"/>
              <a:gd name="connsiteX12" fmla="*/ 386466 w 576359"/>
              <a:gd name="connsiteY12" fmla="*/ 38865 h 366765"/>
              <a:gd name="connsiteX13" fmla="*/ 409010 w 576359"/>
              <a:gd name="connsiteY13" fmla="*/ 52974 h 366765"/>
              <a:gd name="connsiteX14" fmla="*/ 460231 w 576359"/>
              <a:gd name="connsiteY14" fmla="*/ 39325 h 366765"/>
              <a:gd name="connsiteX15" fmla="*/ 514060 w 576359"/>
              <a:gd name="connsiteY15" fmla="*/ 44539 h 366765"/>
              <a:gd name="connsiteX16" fmla="*/ 531696 w 576359"/>
              <a:gd name="connsiteY16" fmla="*/ 110329 h 366765"/>
              <a:gd name="connsiteX17" fmla="*/ 533843 w 576359"/>
              <a:gd name="connsiteY17" fmla="*/ 182561 h 366765"/>
              <a:gd name="connsiteX18" fmla="*/ 551019 w 576359"/>
              <a:gd name="connsiteY18" fmla="*/ 190076 h 366765"/>
              <a:gd name="connsiteX19" fmla="*/ 575250 w 576359"/>
              <a:gd name="connsiteY19" fmla="*/ 199584 h 366765"/>
              <a:gd name="connsiteX20" fmla="*/ 561908 w 576359"/>
              <a:gd name="connsiteY20" fmla="*/ 223968 h 366765"/>
              <a:gd name="connsiteX21" fmla="*/ 450110 w 576359"/>
              <a:gd name="connsiteY21" fmla="*/ 298500 h 366765"/>
              <a:gd name="connsiteX22" fmla="*/ 427873 w 576359"/>
              <a:gd name="connsiteY22" fmla="*/ 334846 h 366765"/>
              <a:gd name="connsiteX23" fmla="*/ 395207 w 576359"/>
              <a:gd name="connsiteY23" fmla="*/ 366744 h 366765"/>
              <a:gd name="connsiteX24" fmla="*/ 288164 w 576359"/>
              <a:gd name="connsiteY24" fmla="*/ 366744 h 366765"/>
              <a:gd name="connsiteX25" fmla="*/ 528169 w 576359"/>
              <a:gd name="connsiteY25" fmla="*/ 217680 h 366765"/>
              <a:gd name="connsiteX26" fmla="*/ 47238 w 576359"/>
              <a:gd name="connsiteY26" fmla="*/ 217680 h 366765"/>
              <a:gd name="connsiteX27" fmla="*/ 124837 w 576359"/>
              <a:gd name="connsiteY27" fmla="*/ 269822 h 366765"/>
              <a:gd name="connsiteX28" fmla="*/ 198142 w 576359"/>
              <a:gd name="connsiteY28" fmla="*/ 288071 h 366765"/>
              <a:gd name="connsiteX29" fmla="*/ 354261 w 576359"/>
              <a:gd name="connsiteY29" fmla="*/ 287765 h 366765"/>
              <a:gd name="connsiteX30" fmla="*/ 377265 w 576359"/>
              <a:gd name="connsiteY30" fmla="*/ 299880 h 366765"/>
              <a:gd name="connsiteX31" fmla="*/ 355028 w 576359"/>
              <a:gd name="connsiteY31" fmla="*/ 313836 h 366765"/>
              <a:gd name="connsiteX32" fmla="*/ 337852 w 576359"/>
              <a:gd name="connsiteY32" fmla="*/ 313836 h 366765"/>
              <a:gd name="connsiteX33" fmla="*/ 188174 w 576359"/>
              <a:gd name="connsiteY33" fmla="*/ 313836 h 366765"/>
              <a:gd name="connsiteX34" fmla="*/ 172838 w 576359"/>
              <a:gd name="connsiteY34" fmla="*/ 326411 h 366765"/>
              <a:gd name="connsiteX35" fmla="*/ 187254 w 576359"/>
              <a:gd name="connsiteY35" fmla="*/ 342360 h 366765"/>
              <a:gd name="connsiteX36" fmla="*/ 388306 w 576359"/>
              <a:gd name="connsiteY36" fmla="*/ 342207 h 366765"/>
              <a:gd name="connsiteX37" fmla="*/ 403795 w 576359"/>
              <a:gd name="connsiteY37" fmla="*/ 329018 h 366765"/>
              <a:gd name="connsiteX38" fmla="*/ 446736 w 576359"/>
              <a:gd name="connsiteY38" fmla="*/ 271202 h 366765"/>
              <a:gd name="connsiteX39" fmla="*/ 528169 w 576359"/>
              <a:gd name="connsiteY39" fmla="*/ 217527 h 366765"/>
              <a:gd name="connsiteX40" fmla="*/ 347053 w 576359"/>
              <a:gd name="connsiteY40" fmla="*/ 189922 h 366765"/>
              <a:gd name="connsiteX41" fmla="*/ 376958 w 576359"/>
              <a:gd name="connsiteY41" fmla="*/ 189922 h 366765"/>
              <a:gd name="connsiteX42" fmla="*/ 381252 w 576359"/>
              <a:gd name="connsiteY42" fmla="*/ 189922 h 366765"/>
              <a:gd name="connsiteX43" fmla="*/ 397201 w 576359"/>
              <a:gd name="connsiteY43" fmla="*/ 164465 h 366765"/>
              <a:gd name="connsiteX44" fmla="*/ 403335 w 576359"/>
              <a:gd name="connsiteY44" fmla="*/ 123672 h 366765"/>
              <a:gd name="connsiteX45" fmla="*/ 391834 w 576359"/>
              <a:gd name="connsiteY45" fmla="*/ 86252 h 366765"/>
              <a:gd name="connsiteX46" fmla="*/ 365149 w 576359"/>
              <a:gd name="connsiteY46" fmla="*/ 56654 h 366765"/>
              <a:gd name="connsiteX47" fmla="*/ 334324 w 576359"/>
              <a:gd name="connsiteY47" fmla="*/ 28283 h 366765"/>
              <a:gd name="connsiteX48" fmla="*/ 308560 w 576359"/>
              <a:gd name="connsiteY48" fmla="*/ 60181 h 366765"/>
              <a:gd name="connsiteX49" fmla="*/ 310400 w 576359"/>
              <a:gd name="connsiteY49" fmla="*/ 74904 h 366765"/>
              <a:gd name="connsiteX50" fmla="*/ 297365 w 576359"/>
              <a:gd name="connsiteY50" fmla="*/ 96987 h 366765"/>
              <a:gd name="connsiteX51" fmla="*/ 290617 w 576359"/>
              <a:gd name="connsiteY51" fmla="*/ 143762 h 366765"/>
              <a:gd name="connsiteX52" fmla="*/ 301812 w 576359"/>
              <a:gd name="connsiteY52" fmla="*/ 164312 h 366765"/>
              <a:gd name="connsiteX53" fmla="*/ 325889 w 576359"/>
              <a:gd name="connsiteY53" fmla="*/ 190229 h 366765"/>
              <a:gd name="connsiteX54" fmla="*/ 347206 w 576359"/>
              <a:gd name="connsiteY54" fmla="*/ 190229 h 366765"/>
              <a:gd name="connsiteX55" fmla="*/ 461305 w 576359"/>
              <a:gd name="connsiteY55" fmla="*/ 189922 h 366765"/>
              <a:gd name="connsiteX56" fmla="*/ 461305 w 576359"/>
              <a:gd name="connsiteY56" fmla="*/ 189462 h 366765"/>
              <a:gd name="connsiteX57" fmla="*/ 486915 w 576359"/>
              <a:gd name="connsiteY57" fmla="*/ 189462 h 366765"/>
              <a:gd name="connsiteX58" fmla="*/ 503785 w 576359"/>
              <a:gd name="connsiteY58" fmla="*/ 155877 h 366765"/>
              <a:gd name="connsiteX59" fmla="*/ 504398 w 576359"/>
              <a:gd name="connsiteY59" fmla="*/ 112476 h 366765"/>
              <a:gd name="connsiteX60" fmla="*/ 510533 w 576359"/>
              <a:gd name="connsiteY60" fmla="*/ 92540 h 366765"/>
              <a:gd name="connsiteX61" fmla="*/ 487682 w 576359"/>
              <a:gd name="connsiteY61" fmla="*/ 59721 h 366765"/>
              <a:gd name="connsiteX62" fmla="*/ 457624 w 576359"/>
              <a:gd name="connsiteY62" fmla="*/ 74597 h 366765"/>
              <a:gd name="connsiteX63" fmla="*/ 428333 w 576359"/>
              <a:gd name="connsiteY63" fmla="*/ 131493 h 366765"/>
              <a:gd name="connsiteX64" fmla="*/ 424652 w 576359"/>
              <a:gd name="connsiteY64" fmla="*/ 139161 h 366765"/>
              <a:gd name="connsiteX65" fmla="*/ 428026 w 576359"/>
              <a:gd name="connsiteY65" fmla="*/ 184555 h 366765"/>
              <a:gd name="connsiteX66" fmla="*/ 457164 w 576359"/>
              <a:gd name="connsiteY66" fmla="*/ 190076 h 366765"/>
              <a:gd name="connsiteX67" fmla="*/ 461458 w 576359"/>
              <a:gd name="connsiteY67" fmla="*/ 190076 h 366765"/>
              <a:gd name="connsiteX68" fmla="*/ 234795 w 576359"/>
              <a:gd name="connsiteY68" fmla="*/ 35491 h 366765"/>
              <a:gd name="connsiteX69" fmla="*/ 106741 w 576359"/>
              <a:gd name="connsiteY69" fmla="*/ 167992 h 366765"/>
              <a:gd name="connsiteX70" fmla="*/ 112569 w 576359"/>
              <a:gd name="connsiteY70" fmla="*/ 185475 h 366765"/>
              <a:gd name="connsiteX71" fmla="*/ 119010 w 576359"/>
              <a:gd name="connsiteY71" fmla="*/ 169679 h 366765"/>
              <a:gd name="connsiteX72" fmla="*/ 270834 w 576359"/>
              <a:gd name="connsiteY72" fmla="*/ 59875 h 366765"/>
              <a:gd name="connsiteX73" fmla="*/ 283409 w 576359"/>
              <a:gd name="connsiteY73" fmla="*/ 56961 h 366765"/>
              <a:gd name="connsiteX74" fmla="*/ 276508 w 576359"/>
              <a:gd name="connsiteY74" fmla="*/ 43005 h 366765"/>
              <a:gd name="connsiteX75" fmla="*/ 234795 w 576359"/>
              <a:gd name="connsiteY75" fmla="*/ 35491 h 366765"/>
              <a:gd name="connsiteX76" fmla="*/ 230654 w 576359"/>
              <a:gd name="connsiteY76" fmla="*/ 189922 h 366765"/>
              <a:gd name="connsiteX77" fmla="*/ 230654 w 576359"/>
              <a:gd name="connsiteY77" fmla="*/ 189922 h 366765"/>
              <a:gd name="connsiteX78" fmla="*/ 256112 w 576359"/>
              <a:gd name="connsiteY78" fmla="*/ 189769 h 366765"/>
              <a:gd name="connsiteX79" fmla="*/ 270067 w 576359"/>
              <a:gd name="connsiteY79" fmla="*/ 166459 h 366765"/>
              <a:gd name="connsiteX80" fmla="*/ 249977 w 576359"/>
              <a:gd name="connsiteY80" fmla="*/ 134100 h 366765"/>
              <a:gd name="connsiteX81" fmla="*/ 226667 w 576359"/>
              <a:gd name="connsiteY81" fmla="*/ 128119 h 366765"/>
              <a:gd name="connsiteX82" fmla="*/ 191088 w 576359"/>
              <a:gd name="connsiteY82" fmla="*/ 159251 h 366765"/>
              <a:gd name="connsiteX83" fmla="*/ 211484 w 576359"/>
              <a:gd name="connsiteY83" fmla="*/ 189922 h 366765"/>
              <a:gd name="connsiteX84" fmla="*/ 230654 w 576359"/>
              <a:gd name="connsiteY84" fmla="*/ 189922 h 366765"/>
              <a:gd name="connsiteX85" fmla="*/ 237095 w 576359"/>
              <a:gd name="connsiteY85" fmla="*/ 79044 h 366765"/>
              <a:gd name="connsiteX86" fmla="*/ 145540 w 576359"/>
              <a:gd name="connsiteY86" fmla="*/ 167992 h 366765"/>
              <a:gd name="connsiteX87" fmla="*/ 152748 w 576359"/>
              <a:gd name="connsiteY87" fmla="*/ 187009 h 366765"/>
              <a:gd name="connsiteX88" fmla="*/ 162103 w 576359"/>
              <a:gd name="connsiteY88" fmla="*/ 170753 h 366765"/>
              <a:gd name="connsiteX89" fmla="*/ 244916 w 576359"/>
              <a:gd name="connsiteY89" fmla="*/ 102202 h 366765"/>
              <a:gd name="connsiteX90" fmla="*/ 259332 w 576359"/>
              <a:gd name="connsiteY90" fmla="*/ 89473 h 366765"/>
              <a:gd name="connsiteX91" fmla="*/ 246297 w 576359"/>
              <a:gd name="connsiteY91" fmla="*/ 79505 h 366765"/>
              <a:gd name="connsiteX92" fmla="*/ 237249 w 576359"/>
              <a:gd name="connsiteY92" fmla="*/ 78738 h 3667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6359" h="366765">
                <a:moveTo>
                  <a:pt x="288164" y="366437"/>
                </a:moveTo>
                <a:cubicBezTo>
                  <a:pt x="250284" y="366437"/>
                  <a:pt x="212558" y="365824"/>
                  <a:pt x="174679" y="366744"/>
                </a:cubicBezTo>
                <a:cubicBezTo>
                  <a:pt x="155662" y="367204"/>
                  <a:pt x="145387" y="360456"/>
                  <a:pt x="147994" y="340827"/>
                </a:cubicBezTo>
                <a:cubicBezTo>
                  <a:pt x="151061" y="317363"/>
                  <a:pt x="141400" y="304634"/>
                  <a:pt x="119930" y="295126"/>
                </a:cubicBezTo>
                <a:cubicBezTo>
                  <a:pt x="80670" y="277643"/>
                  <a:pt x="46471" y="251419"/>
                  <a:pt x="13806" y="223814"/>
                </a:cubicBezTo>
                <a:cubicBezTo>
                  <a:pt x="6598" y="217680"/>
                  <a:pt x="-3984" y="211392"/>
                  <a:pt x="1537" y="199277"/>
                </a:cubicBezTo>
                <a:cubicBezTo>
                  <a:pt x="6138" y="189002"/>
                  <a:pt x="17026" y="190996"/>
                  <a:pt x="26075" y="190229"/>
                </a:cubicBezTo>
                <a:cubicBezTo>
                  <a:pt x="42331" y="188695"/>
                  <a:pt x="61194" y="196363"/>
                  <a:pt x="74076" y="186242"/>
                </a:cubicBezTo>
                <a:cubicBezTo>
                  <a:pt x="86344" y="176580"/>
                  <a:pt x="81437" y="156950"/>
                  <a:pt x="84964" y="141921"/>
                </a:cubicBezTo>
                <a:cubicBezTo>
                  <a:pt x="103520" y="61255"/>
                  <a:pt x="165324" y="7580"/>
                  <a:pt x="238629" y="9573"/>
                </a:cubicBezTo>
                <a:cubicBezTo>
                  <a:pt x="245070" y="9727"/>
                  <a:pt x="251664" y="10033"/>
                  <a:pt x="257645" y="11720"/>
                </a:cubicBezTo>
                <a:cubicBezTo>
                  <a:pt x="278962" y="18008"/>
                  <a:pt x="297058" y="21689"/>
                  <a:pt x="318988" y="6046"/>
                </a:cubicBezTo>
                <a:cubicBezTo>
                  <a:pt x="341839" y="-10210"/>
                  <a:pt x="376038" y="8193"/>
                  <a:pt x="386466" y="38865"/>
                </a:cubicBezTo>
                <a:cubicBezTo>
                  <a:pt x="390913" y="51900"/>
                  <a:pt x="395821" y="53587"/>
                  <a:pt x="409010" y="52974"/>
                </a:cubicBezTo>
                <a:cubicBezTo>
                  <a:pt x="427566" y="52207"/>
                  <a:pt x="443669" y="50520"/>
                  <a:pt x="460231" y="39325"/>
                </a:cubicBezTo>
                <a:cubicBezTo>
                  <a:pt x="477101" y="28130"/>
                  <a:pt x="498111" y="30583"/>
                  <a:pt x="514060" y="44539"/>
                </a:cubicBezTo>
                <a:cubicBezTo>
                  <a:pt x="534150" y="62175"/>
                  <a:pt x="543198" y="87632"/>
                  <a:pt x="531696" y="110329"/>
                </a:cubicBezTo>
                <a:cubicBezTo>
                  <a:pt x="518201" y="136860"/>
                  <a:pt x="538751" y="158331"/>
                  <a:pt x="533843" y="182561"/>
                </a:cubicBezTo>
                <a:cubicBezTo>
                  <a:pt x="532156" y="191303"/>
                  <a:pt x="544271" y="189156"/>
                  <a:pt x="551019" y="190076"/>
                </a:cubicBezTo>
                <a:cubicBezTo>
                  <a:pt x="560067" y="191149"/>
                  <a:pt x="571109" y="188849"/>
                  <a:pt x="575250" y="199584"/>
                </a:cubicBezTo>
                <a:cubicBezTo>
                  <a:pt x="579851" y="211546"/>
                  <a:pt x="569115" y="217833"/>
                  <a:pt x="561908" y="223968"/>
                </a:cubicBezTo>
                <a:cubicBezTo>
                  <a:pt x="527555" y="253106"/>
                  <a:pt x="491210" y="279637"/>
                  <a:pt x="450110" y="298500"/>
                </a:cubicBezTo>
                <a:cubicBezTo>
                  <a:pt x="433087" y="306321"/>
                  <a:pt x="427413" y="316749"/>
                  <a:pt x="427873" y="334846"/>
                </a:cubicBezTo>
                <a:cubicBezTo>
                  <a:pt x="428793" y="366284"/>
                  <a:pt x="427566" y="366591"/>
                  <a:pt x="395207" y="366744"/>
                </a:cubicBezTo>
                <a:cubicBezTo>
                  <a:pt x="359475" y="366744"/>
                  <a:pt x="323896" y="366744"/>
                  <a:pt x="288164" y="366744"/>
                </a:cubicBezTo>
                <a:close/>
                <a:moveTo>
                  <a:pt x="528169" y="217680"/>
                </a:moveTo>
                <a:lnTo>
                  <a:pt x="47238" y="217680"/>
                </a:lnTo>
                <a:cubicBezTo>
                  <a:pt x="74229" y="239457"/>
                  <a:pt x="99073" y="255100"/>
                  <a:pt x="124837" y="269822"/>
                </a:cubicBezTo>
                <a:cubicBezTo>
                  <a:pt x="147841" y="283011"/>
                  <a:pt x="171458" y="288838"/>
                  <a:pt x="198142" y="288071"/>
                </a:cubicBezTo>
                <a:cubicBezTo>
                  <a:pt x="250131" y="286691"/>
                  <a:pt x="302272" y="287458"/>
                  <a:pt x="354261" y="287765"/>
                </a:cubicBezTo>
                <a:cubicBezTo>
                  <a:pt x="363616" y="287765"/>
                  <a:pt x="376958" y="285311"/>
                  <a:pt x="377265" y="299880"/>
                </a:cubicBezTo>
                <a:cubicBezTo>
                  <a:pt x="377571" y="313682"/>
                  <a:pt x="364843" y="313069"/>
                  <a:pt x="355028" y="313836"/>
                </a:cubicBezTo>
                <a:cubicBezTo>
                  <a:pt x="349353" y="314142"/>
                  <a:pt x="343679" y="313836"/>
                  <a:pt x="337852" y="313836"/>
                </a:cubicBezTo>
                <a:cubicBezTo>
                  <a:pt x="288010" y="313836"/>
                  <a:pt x="238015" y="313836"/>
                  <a:pt x="188174" y="313836"/>
                </a:cubicBezTo>
                <a:cubicBezTo>
                  <a:pt x="179739" y="313836"/>
                  <a:pt x="172685" y="314756"/>
                  <a:pt x="172838" y="326411"/>
                </a:cubicBezTo>
                <a:cubicBezTo>
                  <a:pt x="172992" y="336686"/>
                  <a:pt x="175599" y="342514"/>
                  <a:pt x="187254" y="342360"/>
                </a:cubicBezTo>
                <a:cubicBezTo>
                  <a:pt x="254271" y="342054"/>
                  <a:pt x="321289" y="342360"/>
                  <a:pt x="388306" y="342207"/>
                </a:cubicBezTo>
                <a:cubicBezTo>
                  <a:pt x="397201" y="342207"/>
                  <a:pt x="405022" y="338986"/>
                  <a:pt x="403795" y="329018"/>
                </a:cubicBezTo>
                <a:cubicBezTo>
                  <a:pt x="399808" y="295586"/>
                  <a:pt x="421278" y="282857"/>
                  <a:pt x="446736" y="271202"/>
                </a:cubicBezTo>
                <a:cubicBezTo>
                  <a:pt x="475107" y="258320"/>
                  <a:pt x="500718" y="240991"/>
                  <a:pt x="528169" y="217527"/>
                </a:cubicBezTo>
                <a:close/>
                <a:moveTo>
                  <a:pt x="347053" y="189922"/>
                </a:moveTo>
                <a:cubicBezTo>
                  <a:pt x="357021" y="189922"/>
                  <a:pt x="366990" y="189922"/>
                  <a:pt x="376958" y="189922"/>
                </a:cubicBezTo>
                <a:cubicBezTo>
                  <a:pt x="378338" y="189922"/>
                  <a:pt x="379872" y="189922"/>
                  <a:pt x="381252" y="189922"/>
                </a:cubicBezTo>
                <a:cubicBezTo>
                  <a:pt x="398428" y="188389"/>
                  <a:pt x="405636" y="179187"/>
                  <a:pt x="397201" y="164465"/>
                </a:cubicBezTo>
                <a:cubicBezTo>
                  <a:pt x="387539" y="147595"/>
                  <a:pt x="390300" y="137014"/>
                  <a:pt x="403335" y="123672"/>
                </a:cubicBezTo>
                <a:cubicBezTo>
                  <a:pt x="414991" y="111710"/>
                  <a:pt x="406709" y="85639"/>
                  <a:pt x="391834" y="86252"/>
                </a:cubicBezTo>
                <a:cubicBezTo>
                  <a:pt x="367450" y="87479"/>
                  <a:pt x="365763" y="75364"/>
                  <a:pt x="365149" y="56654"/>
                </a:cubicBezTo>
                <a:cubicBezTo>
                  <a:pt x="364536" y="38711"/>
                  <a:pt x="349507" y="25983"/>
                  <a:pt x="334324" y="28283"/>
                </a:cubicBezTo>
                <a:cubicBezTo>
                  <a:pt x="316688" y="30890"/>
                  <a:pt x="309940" y="43925"/>
                  <a:pt x="308560" y="60181"/>
                </a:cubicBezTo>
                <a:cubicBezTo>
                  <a:pt x="308100" y="65089"/>
                  <a:pt x="309020" y="70150"/>
                  <a:pt x="310400" y="74904"/>
                </a:cubicBezTo>
                <a:cubicBezTo>
                  <a:pt x="313621" y="87019"/>
                  <a:pt x="309327" y="92847"/>
                  <a:pt x="297365" y="96987"/>
                </a:cubicBezTo>
                <a:cubicBezTo>
                  <a:pt x="272981" y="105269"/>
                  <a:pt x="270067" y="127352"/>
                  <a:pt x="290617" y="143762"/>
                </a:cubicBezTo>
                <a:cubicBezTo>
                  <a:pt x="297672" y="149282"/>
                  <a:pt x="305186" y="154037"/>
                  <a:pt x="301812" y="164312"/>
                </a:cubicBezTo>
                <a:cubicBezTo>
                  <a:pt x="293838" y="188235"/>
                  <a:pt x="307333" y="191303"/>
                  <a:pt x="325889" y="190229"/>
                </a:cubicBezTo>
                <a:cubicBezTo>
                  <a:pt x="332944" y="189769"/>
                  <a:pt x="340152" y="190229"/>
                  <a:pt x="347206" y="190229"/>
                </a:cubicBezTo>
                <a:close/>
                <a:moveTo>
                  <a:pt x="461305" y="189922"/>
                </a:moveTo>
                <a:lnTo>
                  <a:pt x="461305" y="189462"/>
                </a:lnTo>
                <a:cubicBezTo>
                  <a:pt x="469893" y="189462"/>
                  <a:pt x="478481" y="190229"/>
                  <a:pt x="486915" y="189462"/>
                </a:cubicBezTo>
                <a:cubicBezTo>
                  <a:pt x="505472" y="187622"/>
                  <a:pt x="515594" y="170139"/>
                  <a:pt x="503785" y="155877"/>
                </a:cubicBezTo>
                <a:cubicBezTo>
                  <a:pt x="489983" y="139314"/>
                  <a:pt x="488756" y="127199"/>
                  <a:pt x="504398" y="112476"/>
                </a:cubicBezTo>
                <a:cubicBezTo>
                  <a:pt x="509459" y="107722"/>
                  <a:pt x="511146" y="99901"/>
                  <a:pt x="510533" y="92540"/>
                </a:cubicBezTo>
                <a:cubicBezTo>
                  <a:pt x="509306" y="77204"/>
                  <a:pt x="503172" y="64322"/>
                  <a:pt x="487682" y="59721"/>
                </a:cubicBezTo>
                <a:cubicBezTo>
                  <a:pt x="473727" y="55581"/>
                  <a:pt x="467132" y="66622"/>
                  <a:pt x="457624" y="74597"/>
                </a:cubicBezTo>
                <a:cubicBezTo>
                  <a:pt x="439375" y="90086"/>
                  <a:pt x="429253" y="107876"/>
                  <a:pt x="428333" y="131493"/>
                </a:cubicBezTo>
                <a:cubicBezTo>
                  <a:pt x="428333" y="134100"/>
                  <a:pt x="425879" y="136554"/>
                  <a:pt x="424652" y="139161"/>
                </a:cubicBezTo>
                <a:cubicBezTo>
                  <a:pt x="416831" y="154803"/>
                  <a:pt x="424192" y="170599"/>
                  <a:pt x="428026" y="184555"/>
                </a:cubicBezTo>
                <a:cubicBezTo>
                  <a:pt x="430940" y="195290"/>
                  <a:pt x="447042" y="188542"/>
                  <a:pt x="457164" y="190076"/>
                </a:cubicBezTo>
                <a:cubicBezTo>
                  <a:pt x="458544" y="190229"/>
                  <a:pt x="460078" y="190076"/>
                  <a:pt x="461458" y="190076"/>
                </a:cubicBezTo>
                <a:close/>
                <a:moveTo>
                  <a:pt x="234795" y="35491"/>
                </a:moveTo>
                <a:cubicBezTo>
                  <a:pt x="167931" y="35184"/>
                  <a:pt x="109041" y="95760"/>
                  <a:pt x="106741" y="167992"/>
                </a:cubicBezTo>
                <a:cubicBezTo>
                  <a:pt x="106588" y="174433"/>
                  <a:pt x="102754" y="185015"/>
                  <a:pt x="112569" y="185475"/>
                </a:cubicBezTo>
                <a:cubicBezTo>
                  <a:pt x="120543" y="185935"/>
                  <a:pt x="118089" y="175507"/>
                  <a:pt x="119010" y="169679"/>
                </a:cubicBezTo>
                <a:cubicBezTo>
                  <a:pt x="132965" y="83185"/>
                  <a:pt x="185260" y="45306"/>
                  <a:pt x="270834" y="59875"/>
                </a:cubicBezTo>
                <a:cubicBezTo>
                  <a:pt x="275435" y="60641"/>
                  <a:pt x="281109" y="64322"/>
                  <a:pt x="283409" y="56961"/>
                </a:cubicBezTo>
                <a:cubicBezTo>
                  <a:pt x="285403" y="50673"/>
                  <a:pt x="282336" y="45766"/>
                  <a:pt x="276508" y="43005"/>
                </a:cubicBezTo>
                <a:cubicBezTo>
                  <a:pt x="263320" y="36718"/>
                  <a:pt x="249057" y="35491"/>
                  <a:pt x="234795" y="35491"/>
                </a:cubicBezTo>
                <a:close/>
                <a:moveTo>
                  <a:pt x="230654" y="189922"/>
                </a:moveTo>
                <a:lnTo>
                  <a:pt x="230654" y="189922"/>
                </a:lnTo>
                <a:cubicBezTo>
                  <a:pt x="239089" y="189769"/>
                  <a:pt x="247677" y="189922"/>
                  <a:pt x="256112" y="189769"/>
                </a:cubicBezTo>
                <a:cubicBezTo>
                  <a:pt x="273135" y="189462"/>
                  <a:pt x="275128" y="178267"/>
                  <a:pt x="270067" y="166459"/>
                </a:cubicBezTo>
                <a:cubicBezTo>
                  <a:pt x="265160" y="154957"/>
                  <a:pt x="257492" y="144375"/>
                  <a:pt x="249977" y="134100"/>
                </a:cubicBezTo>
                <a:cubicBezTo>
                  <a:pt x="244303" y="126432"/>
                  <a:pt x="235408" y="125512"/>
                  <a:pt x="226667" y="128119"/>
                </a:cubicBezTo>
                <a:cubicBezTo>
                  <a:pt x="210258" y="133180"/>
                  <a:pt x="197682" y="142995"/>
                  <a:pt x="191088" y="159251"/>
                </a:cubicBezTo>
                <a:cubicBezTo>
                  <a:pt x="182193" y="180567"/>
                  <a:pt x="188174" y="189462"/>
                  <a:pt x="211484" y="189922"/>
                </a:cubicBezTo>
                <a:cubicBezTo>
                  <a:pt x="217926" y="189922"/>
                  <a:pt x="224213" y="189922"/>
                  <a:pt x="230654" y="189922"/>
                </a:cubicBezTo>
                <a:close/>
                <a:moveTo>
                  <a:pt x="237095" y="79044"/>
                </a:moveTo>
                <a:cubicBezTo>
                  <a:pt x="191088" y="78738"/>
                  <a:pt x="148454" y="120604"/>
                  <a:pt x="145540" y="167992"/>
                </a:cubicBezTo>
                <a:cubicBezTo>
                  <a:pt x="145080" y="175047"/>
                  <a:pt x="141553" y="185935"/>
                  <a:pt x="152748" y="187009"/>
                </a:cubicBezTo>
                <a:cubicBezTo>
                  <a:pt x="162870" y="187929"/>
                  <a:pt x="160570" y="177040"/>
                  <a:pt x="162103" y="170753"/>
                </a:cubicBezTo>
                <a:cubicBezTo>
                  <a:pt x="172992" y="123672"/>
                  <a:pt x="194308" y="105575"/>
                  <a:pt x="244916" y="102202"/>
                </a:cubicBezTo>
                <a:cubicBezTo>
                  <a:pt x="253965" y="101588"/>
                  <a:pt x="258259" y="96834"/>
                  <a:pt x="259332" y="89473"/>
                </a:cubicBezTo>
                <a:cubicBezTo>
                  <a:pt x="260712" y="79965"/>
                  <a:pt x="252124" y="80731"/>
                  <a:pt x="246297" y="79505"/>
                </a:cubicBezTo>
                <a:cubicBezTo>
                  <a:pt x="242769" y="78891"/>
                  <a:pt x="239242" y="78891"/>
                  <a:pt x="237249" y="78738"/>
                </a:cubicBezTo>
                <a:close/>
              </a:path>
            </a:pathLst>
          </a:custGeom>
          <a:solidFill>
            <a:srgbClr val="014F31"/>
          </a:solidFill>
          <a:ln w="15321"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96C79F59-36A9-47B5-B944-D1070FD1B74F}"/>
              </a:ext>
            </a:extLst>
          </p:cNvPr>
          <p:cNvSpPr/>
          <p:nvPr/>
        </p:nvSpPr>
        <p:spPr>
          <a:xfrm>
            <a:off x="798803" y="5756769"/>
            <a:ext cx="573238" cy="511700"/>
          </a:xfrm>
          <a:custGeom>
            <a:gdLst>
              <a:gd name="connsiteX0" fmla="*/ 128807 w 573238"/>
              <a:gd name="connsiteY0" fmla="*/ 209316 h 511700"/>
              <a:gd name="connsiteX1" fmla="*/ 154111 w 573238"/>
              <a:gd name="connsiteY1" fmla="*/ 143679 h 511700"/>
              <a:gd name="connsiteX2" fmla="*/ 292593 w 573238"/>
              <a:gd name="connsiteY2" fmla="*/ 100892 h 511700"/>
              <a:gd name="connsiteX3" fmla="*/ 327406 w 573238"/>
              <a:gd name="connsiteY3" fmla="*/ 101659 h 511700"/>
              <a:gd name="connsiteX4" fmla="*/ 376020 w 573238"/>
              <a:gd name="connsiteY4" fmla="*/ 110554 h 511700"/>
              <a:gd name="connsiteX5" fmla="*/ 414360 w 573238"/>
              <a:gd name="connsiteY5" fmla="*/ 110554 h 511700"/>
              <a:gd name="connsiteX6" fmla="*/ 458527 w 573238"/>
              <a:gd name="connsiteY6" fmla="*/ 123282 h 511700"/>
              <a:gd name="connsiteX7" fmla="*/ 481837 w 573238"/>
              <a:gd name="connsiteY7" fmla="*/ 128803 h 511700"/>
              <a:gd name="connsiteX8" fmla="*/ 547934 w 573238"/>
              <a:gd name="connsiteY8" fmla="*/ 138005 h 511700"/>
              <a:gd name="connsiteX9" fmla="*/ 555602 w 573238"/>
              <a:gd name="connsiteY9" fmla="*/ 158401 h 511700"/>
              <a:gd name="connsiteX10" fmla="*/ 549621 w 573238"/>
              <a:gd name="connsiteY10" fmla="*/ 189993 h 511700"/>
              <a:gd name="connsiteX11" fmla="*/ 562810 w 573238"/>
              <a:gd name="connsiteY11" fmla="*/ 216677 h 511700"/>
              <a:gd name="connsiteX12" fmla="*/ 573239 w 573238"/>
              <a:gd name="connsiteY12" fmla="*/ 237688 h 511700"/>
              <a:gd name="connsiteX13" fmla="*/ 308389 w 573238"/>
              <a:gd name="connsiteY13" fmla="*/ 511432 h 511700"/>
              <a:gd name="connsiteX14" fmla="*/ 5047 w 573238"/>
              <a:gd name="connsiteY14" fmla="*/ 263298 h 511700"/>
              <a:gd name="connsiteX15" fmla="*/ 3360 w 573238"/>
              <a:gd name="connsiteY15" fmla="*/ 244129 h 511700"/>
              <a:gd name="connsiteX16" fmla="*/ 30504 w 573238"/>
              <a:gd name="connsiteY16" fmla="*/ 214684 h 511700"/>
              <a:gd name="connsiteX17" fmla="*/ 47680 w 573238"/>
              <a:gd name="connsiteY17" fmla="*/ 190147 h 511700"/>
              <a:gd name="connsiteX18" fmla="*/ 4280 w 573238"/>
              <a:gd name="connsiteY18" fmla="*/ 62553 h 511700"/>
              <a:gd name="connsiteX19" fmla="*/ 26670 w 573238"/>
              <a:gd name="connsiteY19" fmla="*/ 2590 h 511700"/>
              <a:gd name="connsiteX20" fmla="*/ 80806 w 573238"/>
              <a:gd name="connsiteY20" fmla="*/ 36175 h 511700"/>
              <a:gd name="connsiteX21" fmla="*/ 128807 w 573238"/>
              <a:gd name="connsiteY21" fmla="*/ 209163 h 511700"/>
              <a:gd name="connsiteX22" fmla="*/ 289066 w 573238"/>
              <a:gd name="connsiteY22" fmla="*/ 488121 h 511700"/>
              <a:gd name="connsiteX23" fmla="*/ 543640 w 573238"/>
              <a:gd name="connsiteY23" fmla="*/ 268206 h 511700"/>
              <a:gd name="connsiteX24" fmla="*/ 521404 w 573238"/>
              <a:gd name="connsiteY24" fmla="*/ 241061 h 511700"/>
              <a:gd name="connsiteX25" fmla="*/ 57035 w 573238"/>
              <a:gd name="connsiteY25" fmla="*/ 241061 h 511700"/>
              <a:gd name="connsiteX26" fmla="*/ 31424 w 573238"/>
              <a:gd name="connsiteY26" fmla="*/ 271120 h 511700"/>
              <a:gd name="connsiteX27" fmla="*/ 289066 w 573238"/>
              <a:gd name="connsiteY27" fmla="*/ 488121 h 511700"/>
              <a:gd name="connsiteX28" fmla="*/ 406232 w 573238"/>
              <a:gd name="connsiteY28" fmla="*/ 214837 h 511700"/>
              <a:gd name="connsiteX29" fmla="*/ 431842 w 573238"/>
              <a:gd name="connsiteY29" fmla="*/ 214837 h 511700"/>
              <a:gd name="connsiteX30" fmla="*/ 452546 w 573238"/>
              <a:gd name="connsiteY30" fmla="*/ 191527 h 511700"/>
              <a:gd name="connsiteX31" fmla="*/ 438590 w 573238"/>
              <a:gd name="connsiteY31" fmla="*/ 142452 h 511700"/>
              <a:gd name="connsiteX32" fmla="*/ 420341 w 573238"/>
              <a:gd name="connsiteY32" fmla="*/ 135551 h 511700"/>
              <a:gd name="connsiteX33" fmla="*/ 368506 w 573238"/>
              <a:gd name="connsiteY33" fmla="*/ 186926 h 511700"/>
              <a:gd name="connsiteX34" fmla="*/ 386908 w 573238"/>
              <a:gd name="connsiteY34" fmla="*/ 214684 h 511700"/>
              <a:gd name="connsiteX35" fmla="*/ 406078 w 573238"/>
              <a:gd name="connsiteY35" fmla="*/ 214684 h 511700"/>
              <a:gd name="connsiteX36" fmla="*/ 100282 w 573238"/>
              <a:gd name="connsiteY36" fmla="*/ 201648 h 511700"/>
              <a:gd name="connsiteX37" fmla="*/ 97062 w 573238"/>
              <a:gd name="connsiteY37" fmla="*/ 190147 h 511700"/>
              <a:gd name="connsiteX38" fmla="*/ 59029 w 573238"/>
              <a:gd name="connsiteY38" fmla="*/ 49977 h 511700"/>
              <a:gd name="connsiteX39" fmla="*/ 35718 w 573238"/>
              <a:gd name="connsiteY39" fmla="*/ 28967 h 511700"/>
              <a:gd name="connsiteX40" fmla="*/ 29738 w 573238"/>
              <a:gd name="connsiteY40" fmla="*/ 57798 h 511700"/>
              <a:gd name="connsiteX41" fmla="*/ 75285 w 573238"/>
              <a:gd name="connsiteY41" fmla="*/ 193367 h 511700"/>
              <a:gd name="connsiteX42" fmla="*/ 82339 w 573238"/>
              <a:gd name="connsiteY42" fmla="*/ 208856 h 511700"/>
              <a:gd name="connsiteX43" fmla="*/ 95375 w 573238"/>
              <a:gd name="connsiteY43" fmla="*/ 212997 h 511700"/>
              <a:gd name="connsiteX44" fmla="*/ 100129 w 573238"/>
              <a:gd name="connsiteY44" fmla="*/ 201495 h 511700"/>
              <a:gd name="connsiteX45" fmla="*/ 257781 w 573238"/>
              <a:gd name="connsiteY45" fmla="*/ 146900 h 511700"/>
              <a:gd name="connsiteX46" fmla="*/ 275877 w 573238"/>
              <a:gd name="connsiteY46" fmla="*/ 129570 h 511700"/>
              <a:gd name="connsiteX47" fmla="*/ 255941 w 573238"/>
              <a:gd name="connsiteY47" fmla="*/ 118222 h 511700"/>
              <a:gd name="connsiteX48" fmla="*/ 161932 w 573238"/>
              <a:gd name="connsiteY48" fmla="*/ 189380 h 511700"/>
              <a:gd name="connsiteX49" fmla="*/ 168527 w 573238"/>
              <a:gd name="connsiteY49" fmla="*/ 213917 h 511700"/>
              <a:gd name="connsiteX50" fmla="*/ 188923 w 573238"/>
              <a:gd name="connsiteY50" fmla="*/ 196588 h 511700"/>
              <a:gd name="connsiteX51" fmla="*/ 257781 w 573238"/>
              <a:gd name="connsiteY51" fmla="*/ 146900 h 511700"/>
              <a:gd name="connsiteX52" fmla="*/ 341208 w 573238"/>
              <a:gd name="connsiteY52" fmla="*/ 125889 h 511700"/>
              <a:gd name="connsiteX53" fmla="*/ 300721 w 573238"/>
              <a:gd name="connsiteY53" fmla="*/ 168676 h 511700"/>
              <a:gd name="connsiteX54" fmla="*/ 303022 w 573238"/>
              <a:gd name="connsiteY54" fmla="*/ 198274 h 511700"/>
              <a:gd name="connsiteX55" fmla="*/ 318357 w 573238"/>
              <a:gd name="connsiteY55" fmla="*/ 214684 h 511700"/>
              <a:gd name="connsiteX56" fmla="*/ 338294 w 573238"/>
              <a:gd name="connsiteY56" fmla="*/ 200728 h 511700"/>
              <a:gd name="connsiteX57" fmla="*/ 357157 w 573238"/>
              <a:gd name="connsiteY57" fmla="*/ 155948 h 511700"/>
              <a:gd name="connsiteX58" fmla="*/ 366819 w 573238"/>
              <a:gd name="connsiteY58" fmla="*/ 136931 h 511700"/>
              <a:gd name="connsiteX59" fmla="*/ 341361 w 573238"/>
              <a:gd name="connsiteY59" fmla="*/ 125889 h 511700"/>
              <a:gd name="connsiteX60" fmla="*/ 498246 w 573238"/>
              <a:gd name="connsiteY60" fmla="*/ 214684 h 511700"/>
              <a:gd name="connsiteX61" fmla="*/ 525698 w 573238"/>
              <a:gd name="connsiteY61" fmla="*/ 177878 h 511700"/>
              <a:gd name="connsiteX62" fmla="*/ 522324 w 573238"/>
              <a:gd name="connsiteY62" fmla="*/ 154874 h 511700"/>
              <a:gd name="connsiteX63" fmla="*/ 491959 w 573238"/>
              <a:gd name="connsiteY63" fmla="*/ 151347 h 511700"/>
              <a:gd name="connsiteX64" fmla="*/ 478310 w 573238"/>
              <a:gd name="connsiteY64" fmla="*/ 196741 h 511700"/>
              <a:gd name="connsiteX65" fmla="*/ 498246 w 573238"/>
              <a:gd name="connsiteY65" fmla="*/ 214684 h 511700"/>
              <a:gd name="connsiteX66" fmla="*/ 243979 w 573238"/>
              <a:gd name="connsiteY66" fmla="*/ 215451 h 511700"/>
              <a:gd name="connsiteX67" fmla="*/ 276951 w 573238"/>
              <a:gd name="connsiteY67" fmla="*/ 197508 h 511700"/>
              <a:gd name="connsiteX68" fmla="*/ 249960 w 573238"/>
              <a:gd name="connsiteY68" fmla="*/ 172817 h 511700"/>
              <a:gd name="connsiteX69" fmla="*/ 214994 w 573238"/>
              <a:gd name="connsiteY69" fmla="*/ 201035 h 511700"/>
              <a:gd name="connsiteX70" fmla="*/ 243979 w 573238"/>
              <a:gd name="connsiteY70" fmla="*/ 215451 h 511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73238" h="511699">
                <a:moveTo>
                  <a:pt x="128807" y="209316"/>
                </a:moveTo>
                <a:cubicBezTo>
                  <a:pt x="136015" y="186466"/>
                  <a:pt x="140002" y="163616"/>
                  <a:pt x="154111" y="143679"/>
                </a:cubicBezTo>
                <a:cubicBezTo>
                  <a:pt x="185856" y="99359"/>
                  <a:pt x="240758" y="81722"/>
                  <a:pt x="292593" y="100892"/>
                </a:cubicBezTo>
                <a:cubicBezTo>
                  <a:pt x="304709" y="105339"/>
                  <a:pt x="315444" y="107486"/>
                  <a:pt x="327406" y="101659"/>
                </a:cubicBezTo>
                <a:cubicBezTo>
                  <a:pt x="345502" y="92764"/>
                  <a:pt x="360838" y="103653"/>
                  <a:pt x="376020" y="110554"/>
                </a:cubicBezTo>
                <a:cubicBezTo>
                  <a:pt x="389362" y="116688"/>
                  <a:pt x="400864" y="118222"/>
                  <a:pt x="414360" y="110554"/>
                </a:cubicBezTo>
                <a:cubicBezTo>
                  <a:pt x="432456" y="100432"/>
                  <a:pt x="449325" y="97672"/>
                  <a:pt x="458527" y="123282"/>
                </a:cubicBezTo>
                <a:cubicBezTo>
                  <a:pt x="462667" y="134784"/>
                  <a:pt x="473096" y="134324"/>
                  <a:pt x="481837" y="128803"/>
                </a:cubicBezTo>
                <a:cubicBezTo>
                  <a:pt x="506681" y="113314"/>
                  <a:pt x="526924" y="128650"/>
                  <a:pt x="547934" y="138005"/>
                </a:cubicBezTo>
                <a:cubicBezTo>
                  <a:pt x="556216" y="141685"/>
                  <a:pt x="557136" y="149967"/>
                  <a:pt x="555602" y="158401"/>
                </a:cubicBezTo>
                <a:cubicBezTo>
                  <a:pt x="553609" y="168830"/>
                  <a:pt x="551308" y="179411"/>
                  <a:pt x="549621" y="189993"/>
                </a:cubicBezTo>
                <a:cubicBezTo>
                  <a:pt x="547628" y="201802"/>
                  <a:pt x="543334" y="213917"/>
                  <a:pt x="562810" y="216677"/>
                </a:cubicBezTo>
                <a:cubicBezTo>
                  <a:pt x="572932" y="218058"/>
                  <a:pt x="573239" y="228946"/>
                  <a:pt x="573239" y="237688"/>
                </a:cubicBezTo>
                <a:cubicBezTo>
                  <a:pt x="572932" y="377090"/>
                  <a:pt x="448098" y="506064"/>
                  <a:pt x="308389" y="511432"/>
                </a:cubicBezTo>
                <a:cubicBezTo>
                  <a:pt x="149817" y="517566"/>
                  <a:pt x="28664" y="418343"/>
                  <a:pt x="5047" y="263298"/>
                </a:cubicBezTo>
                <a:cubicBezTo>
                  <a:pt x="4127" y="257011"/>
                  <a:pt x="3513" y="250570"/>
                  <a:pt x="3360" y="244129"/>
                </a:cubicBezTo>
                <a:cubicBezTo>
                  <a:pt x="2593" y="218671"/>
                  <a:pt x="5507" y="215604"/>
                  <a:pt x="30504" y="214684"/>
                </a:cubicBezTo>
                <a:cubicBezTo>
                  <a:pt x="55042" y="213764"/>
                  <a:pt x="55502" y="213610"/>
                  <a:pt x="47680" y="190147"/>
                </a:cubicBezTo>
                <a:cubicBezTo>
                  <a:pt x="33571" y="147513"/>
                  <a:pt x="18849" y="105033"/>
                  <a:pt x="4280" y="62553"/>
                </a:cubicBezTo>
                <a:cubicBezTo>
                  <a:pt x="-5842" y="32954"/>
                  <a:pt x="2133" y="11178"/>
                  <a:pt x="26670" y="2590"/>
                </a:cubicBezTo>
                <a:cubicBezTo>
                  <a:pt x="51054" y="-5845"/>
                  <a:pt x="72218" y="6577"/>
                  <a:pt x="80806" y="36175"/>
                </a:cubicBezTo>
                <a:cubicBezTo>
                  <a:pt x="97368" y="93684"/>
                  <a:pt x="112858" y="151500"/>
                  <a:pt x="128807" y="209163"/>
                </a:cubicBezTo>
                <a:close/>
                <a:moveTo>
                  <a:pt x="289066" y="488121"/>
                </a:moveTo>
                <a:cubicBezTo>
                  <a:pt x="414820" y="487814"/>
                  <a:pt x="524164" y="393346"/>
                  <a:pt x="543640" y="268206"/>
                </a:cubicBezTo>
                <a:cubicBezTo>
                  <a:pt x="547781" y="241982"/>
                  <a:pt x="547168" y="241061"/>
                  <a:pt x="521404" y="241061"/>
                </a:cubicBezTo>
                <a:cubicBezTo>
                  <a:pt x="366665" y="241061"/>
                  <a:pt x="211774" y="241061"/>
                  <a:pt x="57035" y="241061"/>
                </a:cubicBezTo>
                <a:cubicBezTo>
                  <a:pt x="30351" y="241061"/>
                  <a:pt x="27130" y="245049"/>
                  <a:pt x="31424" y="271120"/>
                </a:cubicBezTo>
                <a:cubicBezTo>
                  <a:pt x="51514" y="394726"/>
                  <a:pt x="162852" y="488428"/>
                  <a:pt x="289066" y="488121"/>
                </a:cubicBezTo>
                <a:close/>
                <a:moveTo>
                  <a:pt x="406232" y="214837"/>
                </a:moveTo>
                <a:cubicBezTo>
                  <a:pt x="414820" y="214837"/>
                  <a:pt x="423254" y="214377"/>
                  <a:pt x="431842" y="214837"/>
                </a:cubicBezTo>
                <a:cubicBezTo>
                  <a:pt x="449325" y="216217"/>
                  <a:pt x="454539" y="207323"/>
                  <a:pt x="452546" y="191527"/>
                </a:cubicBezTo>
                <a:cubicBezTo>
                  <a:pt x="450399" y="174351"/>
                  <a:pt x="445185" y="158401"/>
                  <a:pt x="438590" y="142452"/>
                </a:cubicBezTo>
                <a:cubicBezTo>
                  <a:pt x="434756" y="133097"/>
                  <a:pt x="429389" y="131257"/>
                  <a:pt x="420341" y="135551"/>
                </a:cubicBezTo>
                <a:cubicBezTo>
                  <a:pt x="396877" y="146593"/>
                  <a:pt x="379241" y="163309"/>
                  <a:pt x="368506" y="186926"/>
                </a:cubicBezTo>
                <a:cubicBezTo>
                  <a:pt x="357617" y="210850"/>
                  <a:pt x="360224" y="214530"/>
                  <a:pt x="386908" y="214684"/>
                </a:cubicBezTo>
                <a:cubicBezTo>
                  <a:pt x="393350" y="214684"/>
                  <a:pt x="399637" y="214684"/>
                  <a:pt x="406078" y="214684"/>
                </a:cubicBezTo>
                <a:close/>
                <a:moveTo>
                  <a:pt x="100282" y="201648"/>
                </a:moveTo>
                <a:cubicBezTo>
                  <a:pt x="99362" y="198428"/>
                  <a:pt x="98135" y="194287"/>
                  <a:pt x="97062" y="190147"/>
                </a:cubicBezTo>
                <a:cubicBezTo>
                  <a:pt x="84333" y="143526"/>
                  <a:pt x="71451" y="96751"/>
                  <a:pt x="59029" y="49977"/>
                </a:cubicBezTo>
                <a:cubicBezTo>
                  <a:pt x="55655" y="37402"/>
                  <a:pt x="51208" y="24366"/>
                  <a:pt x="35718" y="28967"/>
                </a:cubicBezTo>
                <a:cubicBezTo>
                  <a:pt x="19923" y="33568"/>
                  <a:pt x="26364" y="47370"/>
                  <a:pt x="29738" y="57798"/>
                </a:cubicBezTo>
                <a:cubicBezTo>
                  <a:pt x="44613" y="103039"/>
                  <a:pt x="59949" y="148280"/>
                  <a:pt x="75285" y="193367"/>
                </a:cubicBezTo>
                <a:cubicBezTo>
                  <a:pt x="77125" y="198735"/>
                  <a:pt x="79579" y="203949"/>
                  <a:pt x="82339" y="208856"/>
                </a:cubicBezTo>
                <a:cubicBezTo>
                  <a:pt x="85253" y="213764"/>
                  <a:pt x="90161" y="214684"/>
                  <a:pt x="95375" y="212997"/>
                </a:cubicBezTo>
                <a:cubicBezTo>
                  <a:pt x="100436" y="211310"/>
                  <a:pt x="100742" y="206863"/>
                  <a:pt x="100129" y="201495"/>
                </a:cubicBezTo>
                <a:close/>
                <a:moveTo>
                  <a:pt x="257781" y="146900"/>
                </a:moveTo>
                <a:cubicBezTo>
                  <a:pt x="274037" y="153954"/>
                  <a:pt x="278024" y="145213"/>
                  <a:pt x="275877" y="129570"/>
                </a:cubicBezTo>
                <a:cubicBezTo>
                  <a:pt x="274190" y="117608"/>
                  <a:pt x="263915" y="118835"/>
                  <a:pt x="255941" y="118222"/>
                </a:cubicBezTo>
                <a:cubicBezTo>
                  <a:pt x="214074" y="115001"/>
                  <a:pt x="171747" y="146900"/>
                  <a:pt x="161932" y="189380"/>
                </a:cubicBezTo>
                <a:cubicBezTo>
                  <a:pt x="159939" y="198274"/>
                  <a:pt x="153498" y="209930"/>
                  <a:pt x="168527" y="213917"/>
                </a:cubicBezTo>
                <a:cubicBezTo>
                  <a:pt x="182636" y="217598"/>
                  <a:pt x="186009" y="208703"/>
                  <a:pt x="188923" y="196588"/>
                </a:cubicBezTo>
                <a:cubicBezTo>
                  <a:pt x="196898" y="163616"/>
                  <a:pt x="224042" y="144292"/>
                  <a:pt x="257781" y="146900"/>
                </a:cubicBezTo>
                <a:close/>
                <a:moveTo>
                  <a:pt x="341208" y="125889"/>
                </a:moveTo>
                <a:cubicBezTo>
                  <a:pt x="313603" y="126963"/>
                  <a:pt x="299954" y="141532"/>
                  <a:pt x="300721" y="168676"/>
                </a:cubicBezTo>
                <a:cubicBezTo>
                  <a:pt x="301028" y="178491"/>
                  <a:pt x="302255" y="188460"/>
                  <a:pt x="303022" y="198274"/>
                </a:cubicBezTo>
                <a:cubicBezTo>
                  <a:pt x="303788" y="207783"/>
                  <a:pt x="307162" y="214377"/>
                  <a:pt x="318357" y="214684"/>
                </a:cubicBezTo>
                <a:cubicBezTo>
                  <a:pt x="328786" y="214991"/>
                  <a:pt x="335840" y="212537"/>
                  <a:pt x="338294" y="200728"/>
                </a:cubicBezTo>
                <a:cubicBezTo>
                  <a:pt x="341515" y="184626"/>
                  <a:pt x="348262" y="169903"/>
                  <a:pt x="357157" y="155948"/>
                </a:cubicBezTo>
                <a:cubicBezTo>
                  <a:pt x="360991" y="149813"/>
                  <a:pt x="372186" y="144906"/>
                  <a:pt x="366819" y="136931"/>
                </a:cubicBezTo>
                <a:cubicBezTo>
                  <a:pt x="361298" y="128803"/>
                  <a:pt x="350256" y="126963"/>
                  <a:pt x="341361" y="125889"/>
                </a:cubicBezTo>
                <a:close/>
                <a:moveTo>
                  <a:pt x="498246" y="214684"/>
                </a:moveTo>
                <a:cubicBezTo>
                  <a:pt x="527691" y="216984"/>
                  <a:pt x="521404" y="193367"/>
                  <a:pt x="525698" y="177878"/>
                </a:cubicBezTo>
                <a:cubicBezTo>
                  <a:pt x="527845" y="170210"/>
                  <a:pt x="532599" y="160702"/>
                  <a:pt x="522324" y="154874"/>
                </a:cubicBezTo>
                <a:cubicBezTo>
                  <a:pt x="512969" y="149507"/>
                  <a:pt x="503461" y="146900"/>
                  <a:pt x="491959" y="151347"/>
                </a:cubicBezTo>
                <a:cubicBezTo>
                  <a:pt x="467268" y="161162"/>
                  <a:pt x="477543" y="180025"/>
                  <a:pt x="478310" y="196741"/>
                </a:cubicBezTo>
                <a:cubicBezTo>
                  <a:pt x="478923" y="210236"/>
                  <a:pt x="485364" y="216217"/>
                  <a:pt x="498246" y="214684"/>
                </a:cubicBezTo>
                <a:close/>
                <a:moveTo>
                  <a:pt x="243979" y="215451"/>
                </a:moveTo>
                <a:cubicBezTo>
                  <a:pt x="256247" y="211463"/>
                  <a:pt x="276491" y="223732"/>
                  <a:pt x="276951" y="197508"/>
                </a:cubicBezTo>
                <a:cubicBezTo>
                  <a:pt x="277257" y="178491"/>
                  <a:pt x="266216" y="172817"/>
                  <a:pt x="249960" y="172817"/>
                </a:cubicBezTo>
                <a:cubicBezTo>
                  <a:pt x="233704" y="172817"/>
                  <a:pt x="214381" y="187846"/>
                  <a:pt x="214994" y="201035"/>
                </a:cubicBezTo>
                <a:cubicBezTo>
                  <a:pt x="215914" y="222812"/>
                  <a:pt x="233857" y="211157"/>
                  <a:pt x="243979" y="215451"/>
                </a:cubicBezTo>
                <a:close/>
              </a:path>
            </a:pathLst>
          </a:custGeom>
          <a:solidFill>
            <a:srgbClr val="014F31"/>
          </a:solidFill>
          <a:ln w="15321"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4ABC4BAF-C150-49CE-B822-3F016D83645D}"/>
              </a:ext>
            </a:extLst>
          </p:cNvPr>
          <p:cNvSpPr/>
          <p:nvPr/>
        </p:nvSpPr>
        <p:spPr>
          <a:xfrm>
            <a:off x="5076521" y="5782439"/>
            <a:ext cx="506848" cy="460440"/>
          </a:xfrm>
          <a:custGeom>
            <a:gdLst>
              <a:gd name="connsiteX0" fmla="*/ 252619 w 506848"/>
              <a:gd name="connsiteY0" fmla="*/ 460304 h 460440"/>
              <a:gd name="connsiteX1" fmla="*/ 55861 w 506848"/>
              <a:gd name="connsiteY1" fmla="*/ 460304 h 460440"/>
              <a:gd name="connsiteX2" fmla="*/ 345 w 506848"/>
              <a:gd name="connsiteY2" fmla="*/ 405862 h 460440"/>
              <a:gd name="connsiteX3" fmla="*/ 345 w 506848"/>
              <a:gd name="connsiteY3" fmla="*/ 52832 h 460440"/>
              <a:gd name="connsiteX4" fmla="*/ 53560 w 506848"/>
              <a:gd name="connsiteY4" fmla="*/ 230 h 460440"/>
              <a:gd name="connsiteX5" fmla="*/ 453518 w 506848"/>
              <a:gd name="connsiteY5" fmla="*/ 230 h 460440"/>
              <a:gd name="connsiteX6" fmla="*/ 506734 w 506848"/>
              <a:gd name="connsiteY6" fmla="*/ 54059 h 460440"/>
              <a:gd name="connsiteX7" fmla="*/ 506734 w 506848"/>
              <a:gd name="connsiteY7" fmla="*/ 407089 h 460440"/>
              <a:gd name="connsiteX8" fmla="*/ 453671 w 506848"/>
              <a:gd name="connsiteY8" fmla="*/ 460304 h 460440"/>
              <a:gd name="connsiteX9" fmla="*/ 252619 w 506848"/>
              <a:gd name="connsiteY9" fmla="*/ 460304 h 460440"/>
              <a:gd name="connsiteX10" fmla="*/ 255380 w 506848"/>
              <a:gd name="connsiteY10" fmla="*/ 26454 h 460440"/>
              <a:gd name="connsiteX11" fmla="*/ 58468 w 506848"/>
              <a:gd name="connsiteY11" fmla="*/ 26454 h 460440"/>
              <a:gd name="connsiteX12" fmla="*/ 26416 w 506848"/>
              <a:gd name="connsiteY12" fmla="*/ 57126 h 460440"/>
              <a:gd name="connsiteX13" fmla="*/ 26416 w 506848"/>
              <a:gd name="connsiteY13" fmla="*/ 403868 h 460440"/>
              <a:gd name="connsiteX14" fmla="*/ 58008 w 506848"/>
              <a:gd name="connsiteY14" fmla="*/ 436227 h 460440"/>
              <a:gd name="connsiteX15" fmla="*/ 447537 w 506848"/>
              <a:gd name="connsiteY15" fmla="*/ 436227 h 460440"/>
              <a:gd name="connsiteX16" fmla="*/ 482963 w 506848"/>
              <a:gd name="connsiteY16" fmla="*/ 400035 h 460440"/>
              <a:gd name="connsiteX17" fmla="*/ 482963 w 506848"/>
              <a:gd name="connsiteY17" fmla="*/ 61880 h 460440"/>
              <a:gd name="connsiteX18" fmla="*/ 446004 w 506848"/>
              <a:gd name="connsiteY18" fmla="*/ 26301 h 460440"/>
              <a:gd name="connsiteX19" fmla="*/ 255533 w 506848"/>
              <a:gd name="connsiteY19" fmla="*/ 26301 h 4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6848" h="460439">
                <a:moveTo>
                  <a:pt x="252619" y="460304"/>
                </a:moveTo>
                <a:cubicBezTo>
                  <a:pt x="186982" y="460304"/>
                  <a:pt x="121345" y="460304"/>
                  <a:pt x="55861" y="460304"/>
                </a:cubicBezTo>
                <a:cubicBezTo>
                  <a:pt x="17368" y="460304"/>
                  <a:pt x="499" y="444355"/>
                  <a:pt x="345" y="405862"/>
                </a:cubicBezTo>
                <a:cubicBezTo>
                  <a:pt x="-115" y="288236"/>
                  <a:pt x="-115" y="170611"/>
                  <a:pt x="345" y="52832"/>
                </a:cubicBezTo>
                <a:cubicBezTo>
                  <a:pt x="345" y="17559"/>
                  <a:pt x="18442" y="383"/>
                  <a:pt x="53560" y="230"/>
                </a:cubicBezTo>
                <a:cubicBezTo>
                  <a:pt x="186829" y="-77"/>
                  <a:pt x="320250" y="-77"/>
                  <a:pt x="453518" y="230"/>
                </a:cubicBezTo>
                <a:cubicBezTo>
                  <a:pt x="490784" y="230"/>
                  <a:pt x="506580" y="16486"/>
                  <a:pt x="506734" y="54059"/>
                </a:cubicBezTo>
                <a:cubicBezTo>
                  <a:pt x="506887" y="171684"/>
                  <a:pt x="506887" y="289310"/>
                  <a:pt x="506734" y="407089"/>
                </a:cubicBezTo>
                <a:cubicBezTo>
                  <a:pt x="506734" y="445428"/>
                  <a:pt x="492011" y="460151"/>
                  <a:pt x="453671" y="460304"/>
                </a:cubicBezTo>
                <a:cubicBezTo>
                  <a:pt x="386654" y="460611"/>
                  <a:pt x="319637" y="460304"/>
                  <a:pt x="252619" y="460304"/>
                </a:cubicBezTo>
                <a:close/>
                <a:moveTo>
                  <a:pt x="255380" y="26454"/>
                </a:moveTo>
                <a:cubicBezTo>
                  <a:pt x="189742" y="26454"/>
                  <a:pt x="124105" y="26454"/>
                  <a:pt x="58468" y="26454"/>
                </a:cubicBezTo>
                <a:cubicBezTo>
                  <a:pt x="31477" y="26454"/>
                  <a:pt x="26416" y="31362"/>
                  <a:pt x="26416" y="57126"/>
                </a:cubicBezTo>
                <a:cubicBezTo>
                  <a:pt x="26263" y="172758"/>
                  <a:pt x="26263" y="288236"/>
                  <a:pt x="26416" y="403868"/>
                </a:cubicBezTo>
                <a:cubicBezTo>
                  <a:pt x="26416" y="429173"/>
                  <a:pt x="33317" y="436074"/>
                  <a:pt x="58008" y="436227"/>
                </a:cubicBezTo>
                <a:cubicBezTo>
                  <a:pt x="187902" y="436227"/>
                  <a:pt x="317796" y="436227"/>
                  <a:pt x="447537" y="436227"/>
                </a:cubicBezTo>
                <a:cubicBezTo>
                  <a:pt x="475142" y="436227"/>
                  <a:pt x="482810" y="428099"/>
                  <a:pt x="482963" y="400035"/>
                </a:cubicBezTo>
                <a:cubicBezTo>
                  <a:pt x="482963" y="287316"/>
                  <a:pt x="482963" y="174598"/>
                  <a:pt x="482963" y="61880"/>
                </a:cubicBezTo>
                <a:cubicBezTo>
                  <a:pt x="482963" y="31515"/>
                  <a:pt x="477442" y="26454"/>
                  <a:pt x="446004" y="26301"/>
                </a:cubicBezTo>
                <a:cubicBezTo>
                  <a:pt x="382514" y="26301"/>
                  <a:pt x="319023" y="26301"/>
                  <a:pt x="255533" y="26301"/>
                </a:cubicBezTo>
                <a:close/>
              </a:path>
            </a:pathLst>
          </a:custGeom>
          <a:solidFill>
            <a:srgbClr val="014F31"/>
          </a:solidFill>
          <a:ln w="15321"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974FBBF7-BD08-4BD4-B878-BF4C4D3065CF}"/>
              </a:ext>
            </a:extLst>
          </p:cNvPr>
          <p:cNvSpPr/>
          <p:nvPr/>
        </p:nvSpPr>
        <p:spPr>
          <a:xfrm>
            <a:off x="6754908" y="5736048"/>
            <a:ext cx="553472" cy="553471"/>
          </a:xfrm>
          <a:custGeom>
            <a:gdLst>
              <a:gd name="connsiteX0" fmla="*/ 278194 w 553472"/>
              <a:gd name="connsiteY0" fmla="*/ 553469 h 553471"/>
              <a:gd name="connsiteX1" fmla="*/ 2 w 553472"/>
              <a:gd name="connsiteY1" fmla="*/ 278958 h 553471"/>
              <a:gd name="connsiteX2" fmla="*/ 276507 w 553472"/>
              <a:gd name="connsiteY2" fmla="*/ 0 h 553471"/>
              <a:gd name="connsiteX3" fmla="*/ 553471 w 553472"/>
              <a:gd name="connsiteY3" fmla="*/ 276198 h 553471"/>
              <a:gd name="connsiteX4" fmla="*/ 278194 w 553472"/>
              <a:gd name="connsiteY4" fmla="*/ 553469 h 553471"/>
              <a:gd name="connsiteX5" fmla="*/ 527400 w 553472"/>
              <a:gd name="connsiteY5" fmla="*/ 277578 h 553471"/>
              <a:gd name="connsiteX6" fmla="*/ 278501 w 553472"/>
              <a:gd name="connsiteY6" fmla="*/ 26224 h 553471"/>
              <a:gd name="connsiteX7" fmla="*/ 26226 w 553472"/>
              <a:gd name="connsiteY7" fmla="*/ 274664 h 553471"/>
              <a:gd name="connsiteX8" fmla="*/ 279727 w 553472"/>
              <a:gd name="connsiteY8" fmla="*/ 528779 h 553471"/>
              <a:gd name="connsiteX9" fmla="*/ 527400 w 553472"/>
              <a:gd name="connsiteY9" fmla="*/ 277425 h 5534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72" h="553471">
                <a:moveTo>
                  <a:pt x="278194" y="553469"/>
                </a:moveTo>
                <a:cubicBezTo>
                  <a:pt x="125756" y="554083"/>
                  <a:pt x="462" y="430630"/>
                  <a:pt x="2" y="278958"/>
                </a:cubicBezTo>
                <a:cubicBezTo>
                  <a:pt x="-611" y="126060"/>
                  <a:pt x="124222" y="153"/>
                  <a:pt x="276507" y="0"/>
                </a:cubicBezTo>
                <a:cubicBezTo>
                  <a:pt x="428331" y="-153"/>
                  <a:pt x="553011" y="124067"/>
                  <a:pt x="553471" y="276198"/>
                </a:cubicBezTo>
                <a:cubicBezTo>
                  <a:pt x="553932" y="428789"/>
                  <a:pt x="430785" y="552856"/>
                  <a:pt x="278194" y="553469"/>
                </a:cubicBezTo>
                <a:close/>
                <a:moveTo>
                  <a:pt x="527400" y="277578"/>
                </a:moveTo>
                <a:cubicBezTo>
                  <a:pt x="527554" y="138022"/>
                  <a:pt x="417136" y="26531"/>
                  <a:pt x="278501" y="26224"/>
                </a:cubicBezTo>
                <a:cubicBezTo>
                  <a:pt x="139251" y="25918"/>
                  <a:pt x="26686" y="136642"/>
                  <a:pt x="26226" y="274664"/>
                </a:cubicBezTo>
                <a:cubicBezTo>
                  <a:pt x="25766" y="416367"/>
                  <a:pt x="137104" y="530312"/>
                  <a:pt x="279727" y="528779"/>
                </a:cubicBezTo>
                <a:cubicBezTo>
                  <a:pt x="420663" y="527245"/>
                  <a:pt x="530161" y="409773"/>
                  <a:pt x="527400" y="277425"/>
                </a:cubicBezTo>
                <a:close/>
              </a:path>
            </a:pathLst>
          </a:custGeom>
          <a:solidFill>
            <a:srgbClr val="014F31"/>
          </a:solidFill>
          <a:ln w="15321"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C1F00E85-89B6-436F-B4D6-FE1E30FCA446}"/>
              </a:ext>
            </a:extLst>
          </p:cNvPr>
          <p:cNvSpPr/>
          <p:nvPr/>
        </p:nvSpPr>
        <p:spPr>
          <a:xfrm>
            <a:off x="1828249" y="6008622"/>
            <a:ext cx="97657" cy="49632"/>
          </a:xfrm>
          <a:custGeom>
            <a:gdLst>
              <a:gd name="connsiteX0" fmla="*/ 19050 w 97657"/>
              <a:gd name="connsiteY0" fmla="*/ 49632 h 49632"/>
              <a:gd name="connsiteX1" fmla="*/ 953 w 97657"/>
              <a:gd name="connsiteY1" fmla="*/ 41811 h 49632"/>
              <a:gd name="connsiteX2" fmla="*/ 10615 w 97657"/>
              <a:gd name="connsiteY2" fmla="*/ 26015 h 49632"/>
              <a:gd name="connsiteX3" fmla="*/ 21503 w 97657"/>
              <a:gd name="connsiteY3" fmla="*/ 14206 h 49632"/>
              <a:gd name="connsiteX4" fmla="*/ 40060 w 97657"/>
              <a:gd name="connsiteY4" fmla="*/ 7919 h 49632"/>
              <a:gd name="connsiteX5" fmla="*/ 73032 w 97657"/>
              <a:gd name="connsiteY5" fmla="*/ 5465 h 49632"/>
              <a:gd name="connsiteX6" fmla="*/ 95269 w 97657"/>
              <a:gd name="connsiteY6" fmla="*/ 5772 h 49632"/>
              <a:gd name="connsiteX7" fmla="*/ 86681 w 97657"/>
              <a:gd name="connsiteY7" fmla="*/ 26475 h 49632"/>
              <a:gd name="connsiteX8" fmla="*/ 19050 w 97657"/>
              <a:gd name="connsiteY8" fmla="*/ 49479 h 496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57" h="49632">
                <a:moveTo>
                  <a:pt x="19050" y="49632"/>
                </a:moveTo>
                <a:cubicBezTo>
                  <a:pt x="11842" y="49632"/>
                  <a:pt x="4021" y="49632"/>
                  <a:pt x="953" y="41811"/>
                </a:cubicBezTo>
                <a:cubicBezTo>
                  <a:pt x="-2267" y="33223"/>
                  <a:pt x="3100" y="28315"/>
                  <a:pt x="10615" y="26015"/>
                </a:cubicBezTo>
                <a:cubicBezTo>
                  <a:pt x="16749" y="24175"/>
                  <a:pt x="19510" y="20034"/>
                  <a:pt x="21503" y="14206"/>
                </a:cubicBezTo>
                <a:cubicBezTo>
                  <a:pt x="24724" y="4698"/>
                  <a:pt x="32392" y="2398"/>
                  <a:pt x="40060" y="7919"/>
                </a:cubicBezTo>
                <a:cubicBezTo>
                  <a:pt x="52328" y="16814"/>
                  <a:pt x="62450" y="12826"/>
                  <a:pt x="73032" y="5465"/>
                </a:cubicBezTo>
                <a:cubicBezTo>
                  <a:pt x="80393" y="404"/>
                  <a:pt x="88828" y="-3890"/>
                  <a:pt x="95269" y="5772"/>
                </a:cubicBezTo>
                <a:cubicBezTo>
                  <a:pt x="102016" y="15740"/>
                  <a:pt x="92968" y="21261"/>
                  <a:pt x="86681" y="26475"/>
                </a:cubicBezTo>
                <a:cubicBezTo>
                  <a:pt x="73492" y="37363"/>
                  <a:pt x="37299" y="49479"/>
                  <a:pt x="19050" y="49479"/>
                </a:cubicBezTo>
                <a:close/>
              </a:path>
            </a:pathLst>
          </a:custGeom>
          <a:solidFill>
            <a:srgbClr val="014F31"/>
          </a:solidFill>
          <a:ln w="15321"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CE6DFA11-FC83-4B21-A7F3-249494DC4F99}"/>
              </a:ext>
            </a:extLst>
          </p:cNvPr>
          <p:cNvSpPr/>
          <p:nvPr/>
        </p:nvSpPr>
        <p:spPr>
          <a:xfrm>
            <a:off x="2573729" y="6052426"/>
            <a:ext cx="173935" cy="23923"/>
          </a:xfrm>
          <a:custGeom>
            <a:gdLst>
              <a:gd name="connsiteX0" fmla="*/ 86521 w 173935"/>
              <a:gd name="connsiteY0" fmla="*/ 23924 h 23923"/>
              <a:gd name="connsiteX1" fmla="*/ 18123 w 173935"/>
              <a:gd name="connsiteY1" fmla="*/ 23924 h 23923"/>
              <a:gd name="connsiteX2" fmla="*/ 27 w 173935"/>
              <a:gd name="connsiteY2" fmla="*/ 11042 h 23923"/>
              <a:gd name="connsiteX3" fmla="*/ 17817 w 173935"/>
              <a:gd name="connsiteY3" fmla="*/ 0 h 23923"/>
              <a:gd name="connsiteX4" fmla="*/ 156759 w 173935"/>
              <a:gd name="connsiteY4" fmla="*/ 0 h 23923"/>
              <a:gd name="connsiteX5" fmla="*/ 173935 w 173935"/>
              <a:gd name="connsiteY5" fmla="*/ 11502 h 23923"/>
              <a:gd name="connsiteX6" fmla="*/ 157066 w 173935"/>
              <a:gd name="connsiteY6" fmla="*/ 23464 h 23923"/>
              <a:gd name="connsiteX7" fmla="*/ 86521 w 173935"/>
              <a:gd name="connsiteY7" fmla="*/ 23464 h 23923"/>
              <a:gd name="connsiteX8" fmla="*/ 86521 w 173935"/>
              <a:gd name="connsiteY8" fmla="*/ 23924 h 239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35" h="23923">
                <a:moveTo>
                  <a:pt x="86521" y="23924"/>
                </a:moveTo>
                <a:cubicBezTo>
                  <a:pt x="63671" y="23924"/>
                  <a:pt x="40974" y="23924"/>
                  <a:pt x="18123" y="23924"/>
                </a:cubicBezTo>
                <a:cubicBezTo>
                  <a:pt x="9382" y="23924"/>
                  <a:pt x="-586" y="23004"/>
                  <a:pt x="27" y="11042"/>
                </a:cubicBezTo>
                <a:cubicBezTo>
                  <a:pt x="640" y="920"/>
                  <a:pt x="9842" y="0"/>
                  <a:pt x="17817" y="0"/>
                </a:cubicBezTo>
                <a:cubicBezTo>
                  <a:pt x="64131" y="0"/>
                  <a:pt x="110445" y="0"/>
                  <a:pt x="156759" y="0"/>
                </a:cubicBezTo>
                <a:cubicBezTo>
                  <a:pt x="164734" y="0"/>
                  <a:pt x="173935" y="1074"/>
                  <a:pt x="173935" y="11502"/>
                </a:cubicBezTo>
                <a:cubicBezTo>
                  <a:pt x="173935" y="21930"/>
                  <a:pt x="165194" y="23310"/>
                  <a:pt x="157066" y="23464"/>
                </a:cubicBezTo>
                <a:cubicBezTo>
                  <a:pt x="133602" y="23617"/>
                  <a:pt x="110138" y="23464"/>
                  <a:pt x="86521" y="23464"/>
                </a:cubicBezTo>
                <a:lnTo>
                  <a:pt x="86521" y="23924"/>
                </a:lnTo>
                <a:close/>
              </a:path>
            </a:pathLst>
          </a:custGeom>
          <a:solidFill>
            <a:srgbClr val="014F31"/>
          </a:solidFill>
          <a:ln w="15321"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202F6D6E-B327-4919-BEC3-9BA0327C316F}"/>
              </a:ext>
            </a:extLst>
          </p:cNvPr>
          <p:cNvSpPr/>
          <p:nvPr/>
        </p:nvSpPr>
        <p:spPr>
          <a:xfrm>
            <a:off x="908895" y="6036417"/>
            <a:ext cx="267924" cy="26152"/>
          </a:xfrm>
          <a:custGeom>
            <a:gdLst>
              <a:gd name="connsiteX0" fmla="*/ 134501 w 267924"/>
              <a:gd name="connsiteY0" fmla="*/ 26131 h 26152"/>
              <a:gd name="connsiteX1" fmla="*/ 21170 w 267924"/>
              <a:gd name="connsiteY1" fmla="*/ 26131 h 26152"/>
              <a:gd name="connsiteX2" fmla="*/ 6 w 267924"/>
              <a:gd name="connsiteY2" fmla="*/ 14169 h 26152"/>
              <a:gd name="connsiteX3" fmla="*/ 20249 w 267924"/>
              <a:gd name="connsiteY3" fmla="*/ 367 h 26152"/>
              <a:gd name="connsiteX4" fmla="*/ 249060 w 267924"/>
              <a:gd name="connsiteY4" fmla="*/ 60 h 26152"/>
              <a:gd name="connsiteX5" fmla="*/ 267923 w 267924"/>
              <a:gd name="connsiteY5" fmla="*/ 12789 h 26152"/>
              <a:gd name="connsiteX6" fmla="*/ 247833 w 267924"/>
              <a:gd name="connsiteY6" fmla="*/ 25978 h 26152"/>
              <a:gd name="connsiteX7" fmla="*/ 134501 w 267924"/>
              <a:gd name="connsiteY7" fmla="*/ 25978 h 26152"/>
              <a:gd name="connsiteX8" fmla="*/ 134501 w 267924"/>
              <a:gd name="connsiteY8" fmla="*/ 25978 h 26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924" h="26152">
                <a:moveTo>
                  <a:pt x="134501" y="26131"/>
                </a:moveTo>
                <a:cubicBezTo>
                  <a:pt x="96775" y="26131"/>
                  <a:pt x="58896" y="26131"/>
                  <a:pt x="21170" y="26131"/>
                </a:cubicBezTo>
                <a:cubicBezTo>
                  <a:pt x="12121" y="26131"/>
                  <a:pt x="466" y="27205"/>
                  <a:pt x="6" y="14169"/>
                </a:cubicBezTo>
                <a:cubicBezTo>
                  <a:pt x="-301" y="1440"/>
                  <a:pt x="11048" y="520"/>
                  <a:pt x="20249" y="367"/>
                </a:cubicBezTo>
                <a:cubicBezTo>
                  <a:pt x="96468" y="60"/>
                  <a:pt x="172687" y="-93"/>
                  <a:pt x="249060" y="60"/>
                </a:cubicBezTo>
                <a:cubicBezTo>
                  <a:pt x="257648" y="60"/>
                  <a:pt x="267769" y="1134"/>
                  <a:pt x="267923" y="12789"/>
                </a:cubicBezTo>
                <a:cubicBezTo>
                  <a:pt x="268076" y="25978"/>
                  <a:pt x="257188" y="25978"/>
                  <a:pt x="247833" y="25978"/>
                </a:cubicBezTo>
                <a:cubicBezTo>
                  <a:pt x="210107" y="26131"/>
                  <a:pt x="172227" y="25978"/>
                  <a:pt x="134501" y="25978"/>
                </a:cubicBezTo>
                <a:lnTo>
                  <a:pt x="134501" y="25978"/>
                </a:lnTo>
                <a:close/>
              </a:path>
            </a:pathLst>
          </a:custGeom>
          <a:solidFill>
            <a:srgbClr val="014F31"/>
          </a:solidFill>
          <a:ln w="15321"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F7AB4485-C729-40FE-9F36-BF0C81BFCE67}"/>
              </a:ext>
            </a:extLst>
          </p:cNvPr>
          <p:cNvSpPr/>
          <p:nvPr/>
        </p:nvSpPr>
        <p:spPr>
          <a:xfrm>
            <a:off x="5448679" y="5822014"/>
            <a:ext cx="89967" cy="213900"/>
          </a:xfrm>
          <a:custGeom>
            <a:gdLst>
              <a:gd name="connsiteX0" fmla="*/ 44861 w 89967"/>
              <a:gd name="connsiteY0" fmla="*/ 213696 h 213900"/>
              <a:gd name="connsiteX1" fmla="*/ 21398 w 89967"/>
              <a:gd name="connsiteY1" fmla="*/ 213696 h 213900"/>
              <a:gd name="connsiteX2" fmla="*/ 8055 w 89967"/>
              <a:gd name="connsiteY2" fmla="*/ 202654 h 213900"/>
              <a:gd name="connsiteX3" fmla="*/ 10049 w 89967"/>
              <a:gd name="connsiteY3" fmla="*/ 126282 h 213900"/>
              <a:gd name="connsiteX4" fmla="*/ 7902 w 89967"/>
              <a:gd name="connsiteY4" fmla="*/ 114320 h 213900"/>
              <a:gd name="connsiteX5" fmla="*/ 8362 w 89967"/>
              <a:gd name="connsiteY5" fmla="*/ 66472 h 213900"/>
              <a:gd name="connsiteX6" fmla="*/ 4835 w 89967"/>
              <a:gd name="connsiteY6" fmla="*/ 44695 h 213900"/>
              <a:gd name="connsiteX7" fmla="*/ 33973 w 89967"/>
              <a:gd name="connsiteY7" fmla="*/ 68 h 213900"/>
              <a:gd name="connsiteX8" fmla="*/ 55290 w 89967"/>
              <a:gd name="connsiteY8" fmla="*/ 68 h 213900"/>
              <a:gd name="connsiteX9" fmla="*/ 79367 w 89967"/>
              <a:gd name="connsiteY9" fmla="*/ 25066 h 213900"/>
              <a:gd name="connsiteX10" fmla="*/ 83507 w 89967"/>
              <a:gd name="connsiteY10" fmla="*/ 41168 h 213900"/>
              <a:gd name="connsiteX11" fmla="*/ 82281 w 89967"/>
              <a:gd name="connsiteY11" fmla="*/ 83035 h 213900"/>
              <a:gd name="connsiteX12" fmla="*/ 84427 w 89967"/>
              <a:gd name="connsiteY12" fmla="*/ 106805 h 213900"/>
              <a:gd name="connsiteX13" fmla="*/ 83967 w 89967"/>
              <a:gd name="connsiteY13" fmla="*/ 142845 h 213900"/>
              <a:gd name="connsiteX14" fmla="*/ 81207 w 89967"/>
              <a:gd name="connsiteY14" fmla="*/ 162934 h 213900"/>
              <a:gd name="connsiteX15" fmla="*/ 44708 w 89967"/>
              <a:gd name="connsiteY15" fmla="*/ 213849 h 213900"/>
              <a:gd name="connsiteX16" fmla="*/ 52529 w 89967"/>
              <a:gd name="connsiteY16" fmla="*/ 187625 h 213900"/>
              <a:gd name="connsiteX17" fmla="*/ 57897 w 89967"/>
              <a:gd name="connsiteY17" fmla="*/ 171676 h 213900"/>
              <a:gd name="connsiteX18" fmla="*/ 52836 w 89967"/>
              <a:gd name="connsiteY18" fmla="*/ 81501 h 213900"/>
              <a:gd name="connsiteX19" fmla="*/ 55443 w 89967"/>
              <a:gd name="connsiteY19" fmla="*/ 75827 h 213900"/>
              <a:gd name="connsiteX20" fmla="*/ 49922 w 89967"/>
              <a:gd name="connsiteY20" fmla="*/ 31660 h 213900"/>
              <a:gd name="connsiteX21" fmla="*/ 34893 w 89967"/>
              <a:gd name="connsiteY21" fmla="*/ 26906 h 213900"/>
              <a:gd name="connsiteX22" fmla="*/ 29679 w 89967"/>
              <a:gd name="connsiteY22" fmla="*/ 34420 h 213900"/>
              <a:gd name="connsiteX23" fmla="*/ 28145 w 89967"/>
              <a:gd name="connsiteY23" fmla="*/ 90396 h 213900"/>
              <a:gd name="connsiteX24" fmla="*/ 31366 w 89967"/>
              <a:gd name="connsiteY24" fmla="*/ 102205 h 213900"/>
              <a:gd name="connsiteX25" fmla="*/ 30599 w 89967"/>
              <a:gd name="connsiteY25" fmla="*/ 146065 h 213900"/>
              <a:gd name="connsiteX26" fmla="*/ 52376 w 89967"/>
              <a:gd name="connsiteY26" fmla="*/ 187778 h 2139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9967" h="213900">
                <a:moveTo>
                  <a:pt x="44861" y="213696"/>
                </a:moveTo>
                <a:cubicBezTo>
                  <a:pt x="37040" y="213696"/>
                  <a:pt x="29218" y="214156"/>
                  <a:pt x="21398" y="213696"/>
                </a:cubicBezTo>
                <a:cubicBezTo>
                  <a:pt x="14496" y="213236"/>
                  <a:pt x="6062" y="208635"/>
                  <a:pt x="8055" y="202654"/>
                </a:cubicBezTo>
                <a:cubicBezTo>
                  <a:pt x="16950" y="177197"/>
                  <a:pt x="-15102" y="150972"/>
                  <a:pt x="10049" y="126282"/>
                </a:cubicBezTo>
                <a:cubicBezTo>
                  <a:pt x="12963" y="123368"/>
                  <a:pt x="10049" y="118001"/>
                  <a:pt x="7902" y="114320"/>
                </a:cubicBezTo>
                <a:cubicBezTo>
                  <a:pt x="-2066" y="98217"/>
                  <a:pt x="-3140" y="82575"/>
                  <a:pt x="8362" y="66472"/>
                </a:cubicBezTo>
                <a:cubicBezTo>
                  <a:pt x="14036" y="58498"/>
                  <a:pt x="7902" y="51750"/>
                  <a:pt x="4835" y="44695"/>
                </a:cubicBezTo>
                <a:cubicBezTo>
                  <a:pt x="-7127" y="16784"/>
                  <a:pt x="3301" y="835"/>
                  <a:pt x="33973" y="68"/>
                </a:cubicBezTo>
                <a:cubicBezTo>
                  <a:pt x="41027" y="-85"/>
                  <a:pt x="48235" y="68"/>
                  <a:pt x="55290" y="68"/>
                </a:cubicBezTo>
                <a:cubicBezTo>
                  <a:pt x="72006" y="68"/>
                  <a:pt x="86728" y="1755"/>
                  <a:pt x="79367" y="25066"/>
                </a:cubicBezTo>
                <a:cubicBezTo>
                  <a:pt x="77527" y="30893"/>
                  <a:pt x="80594" y="36414"/>
                  <a:pt x="83507" y="41168"/>
                </a:cubicBezTo>
                <a:cubicBezTo>
                  <a:pt x="91789" y="55430"/>
                  <a:pt x="92862" y="69233"/>
                  <a:pt x="82281" y="83035"/>
                </a:cubicBezTo>
                <a:cubicBezTo>
                  <a:pt x="75839" y="91470"/>
                  <a:pt x="80287" y="99291"/>
                  <a:pt x="84427" y="106805"/>
                </a:cubicBezTo>
                <a:cubicBezTo>
                  <a:pt x="91022" y="118921"/>
                  <a:pt x="92555" y="130883"/>
                  <a:pt x="83967" y="142845"/>
                </a:cubicBezTo>
                <a:cubicBezTo>
                  <a:pt x="79520" y="148979"/>
                  <a:pt x="78447" y="155113"/>
                  <a:pt x="81207" y="162934"/>
                </a:cubicBezTo>
                <a:cubicBezTo>
                  <a:pt x="96696" y="205568"/>
                  <a:pt x="90255" y="214463"/>
                  <a:pt x="44708" y="213849"/>
                </a:cubicBezTo>
                <a:close/>
                <a:moveTo>
                  <a:pt x="52529" y="187625"/>
                </a:moveTo>
                <a:cubicBezTo>
                  <a:pt x="64798" y="187012"/>
                  <a:pt x="60504" y="179957"/>
                  <a:pt x="57897" y="171676"/>
                </a:cubicBezTo>
                <a:cubicBezTo>
                  <a:pt x="48542" y="142231"/>
                  <a:pt x="65411" y="110946"/>
                  <a:pt x="52836" y="81501"/>
                </a:cubicBezTo>
                <a:cubicBezTo>
                  <a:pt x="52222" y="80274"/>
                  <a:pt x="54063" y="77361"/>
                  <a:pt x="55443" y="75827"/>
                </a:cubicBezTo>
                <a:cubicBezTo>
                  <a:pt x="71085" y="58958"/>
                  <a:pt x="56210" y="45616"/>
                  <a:pt x="49922" y="31660"/>
                </a:cubicBezTo>
                <a:cubicBezTo>
                  <a:pt x="47162" y="25526"/>
                  <a:pt x="40720" y="25832"/>
                  <a:pt x="34893" y="26906"/>
                </a:cubicBezTo>
                <a:cubicBezTo>
                  <a:pt x="30906" y="27673"/>
                  <a:pt x="27685" y="31046"/>
                  <a:pt x="29679" y="34420"/>
                </a:cubicBezTo>
                <a:cubicBezTo>
                  <a:pt x="41027" y="53590"/>
                  <a:pt x="39800" y="71686"/>
                  <a:pt x="28145" y="90396"/>
                </a:cubicBezTo>
                <a:cubicBezTo>
                  <a:pt x="26612" y="92696"/>
                  <a:pt x="29372" y="98524"/>
                  <a:pt x="31366" y="102205"/>
                </a:cubicBezTo>
                <a:cubicBezTo>
                  <a:pt x="39340" y="117080"/>
                  <a:pt x="40720" y="130729"/>
                  <a:pt x="30599" y="146065"/>
                </a:cubicBezTo>
                <a:cubicBezTo>
                  <a:pt x="22164" y="158947"/>
                  <a:pt x="37500" y="187625"/>
                  <a:pt x="52376" y="187778"/>
                </a:cubicBezTo>
                <a:close/>
              </a:path>
            </a:pathLst>
          </a:custGeom>
          <a:solidFill>
            <a:srgbClr val="014F31"/>
          </a:solidFill>
          <a:ln w="15321"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90862C0E-2805-4E81-96EE-997D0A0088BD}"/>
              </a:ext>
            </a:extLst>
          </p:cNvPr>
          <p:cNvSpPr/>
          <p:nvPr/>
        </p:nvSpPr>
        <p:spPr>
          <a:xfrm>
            <a:off x="5122754" y="5821801"/>
            <a:ext cx="90726" cy="215067"/>
          </a:xfrm>
          <a:custGeom>
            <a:gdLst>
              <a:gd name="connsiteX0" fmla="*/ 44593 w 90726"/>
              <a:gd name="connsiteY0" fmla="*/ 741 h 215067"/>
              <a:gd name="connsiteX1" fmla="*/ 68057 w 90726"/>
              <a:gd name="connsiteY1" fmla="*/ 741 h 215067"/>
              <a:gd name="connsiteX2" fmla="*/ 81399 w 90726"/>
              <a:gd name="connsiteY2" fmla="*/ 13930 h 215067"/>
              <a:gd name="connsiteX3" fmla="*/ 87227 w 90726"/>
              <a:gd name="connsiteY3" fmla="*/ 52576 h 215067"/>
              <a:gd name="connsiteX4" fmla="*/ 86613 w 90726"/>
              <a:gd name="connsiteY4" fmla="*/ 133396 h 215067"/>
              <a:gd name="connsiteX5" fmla="*/ 88300 w 90726"/>
              <a:gd name="connsiteY5" fmla="*/ 179097 h 215067"/>
              <a:gd name="connsiteX6" fmla="*/ 79406 w 90726"/>
              <a:gd name="connsiteY6" fmla="*/ 209615 h 215067"/>
              <a:gd name="connsiteX7" fmla="*/ 14689 w 90726"/>
              <a:gd name="connsiteY7" fmla="*/ 211302 h 215067"/>
              <a:gd name="connsiteX8" fmla="*/ 8861 w 90726"/>
              <a:gd name="connsiteY8" fmla="*/ 203327 h 215067"/>
              <a:gd name="connsiteX9" fmla="*/ 1653 w 90726"/>
              <a:gd name="connsiteY9" fmla="*/ 157013 h 215067"/>
              <a:gd name="connsiteX10" fmla="*/ 2880 w 90726"/>
              <a:gd name="connsiteY10" fmla="*/ 86622 h 215067"/>
              <a:gd name="connsiteX11" fmla="*/ 1499 w 90726"/>
              <a:gd name="connsiteY11" fmla="*/ 30953 h 215067"/>
              <a:gd name="connsiteX12" fmla="*/ 23277 w 90726"/>
              <a:gd name="connsiteY12" fmla="*/ 588 h 215067"/>
              <a:gd name="connsiteX13" fmla="*/ 44593 w 90726"/>
              <a:gd name="connsiteY13" fmla="*/ 435 h 215067"/>
              <a:gd name="connsiteX14" fmla="*/ 44593 w 90726"/>
              <a:gd name="connsiteY14" fmla="*/ 741 h 215067"/>
              <a:gd name="connsiteX15" fmla="*/ 64070 w 90726"/>
              <a:gd name="connsiteY15" fmla="*/ 61165 h 215067"/>
              <a:gd name="connsiteX16" fmla="*/ 49041 w 90726"/>
              <a:gd name="connsiteY16" fmla="*/ 30340 h 215067"/>
              <a:gd name="connsiteX17" fmla="*/ 33398 w 90726"/>
              <a:gd name="connsiteY17" fmla="*/ 27886 h 215067"/>
              <a:gd name="connsiteX18" fmla="*/ 32325 w 90726"/>
              <a:gd name="connsiteY18" fmla="*/ 42301 h 215067"/>
              <a:gd name="connsiteX19" fmla="*/ 37232 w 90726"/>
              <a:gd name="connsiteY19" fmla="*/ 132629 h 215067"/>
              <a:gd name="connsiteX20" fmla="*/ 34932 w 90726"/>
              <a:gd name="connsiteY20" fmla="*/ 138304 h 215067"/>
              <a:gd name="connsiteX21" fmla="*/ 39686 w 90726"/>
              <a:gd name="connsiteY21" fmla="*/ 181704 h 215067"/>
              <a:gd name="connsiteX22" fmla="*/ 58242 w 90726"/>
              <a:gd name="connsiteY22" fmla="*/ 186458 h 215067"/>
              <a:gd name="connsiteX23" fmla="*/ 56862 w 90726"/>
              <a:gd name="connsiteY23" fmla="*/ 171736 h 215067"/>
              <a:gd name="connsiteX24" fmla="*/ 57169 w 90726"/>
              <a:gd name="connsiteY24" fmla="*/ 135543 h 215067"/>
              <a:gd name="connsiteX25" fmla="*/ 57476 w 90726"/>
              <a:gd name="connsiteY25" fmla="*/ 108552 h 215067"/>
              <a:gd name="connsiteX26" fmla="*/ 58089 w 90726"/>
              <a:gd name="connsiteY26" fmla="*/ 72666 h 215067"/>
              <a:gd name="connsiteX27" fmla="*/ 64223 w 90726"/>
              <a:gd name="connsiteY27" fmla="*/ 61318 h 2150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726" h="215067">
                <a:moveTo>
                  <a:pt x="44593" y="741"/>
                </a:moveTo>
                <a:cubicBezTo>
                  <a:pt x="52414" y="741"/>
                  <a:pt x="60389" y="281"/>
                  <a:pt x="68057" y="741"/>
                </a:cubicBezTo>
                <a:cubicBezTo>
                  <a:pt x="75878" y="1355"/>
                  <a:pt x="83853" y="5956"/>
                  <a:pt x="81399" y="13930"/>
                </a:cubicBezTo>
                <a:cubicBezTo>
                  <a:pt x="76952" y="28653"/>
                  <a:pt x="87687" y="40615"/>
                  <a:pt x="87227" y="52576"/>
                </a:cubicBezTo>
                <a:cubicBezTo>
                  <a:pt x="86153" y="79721"/>
                  <a:pt x="87534" y="106712"/>
                  <a:pt x="86613" y="133396"/>
                </a:cubicBezTo>
                <a:cubicBezTo>
                  <a:pt x="86000" y="149039"/>
                  <a:pt x="80939" y="163301"/>
                  <a:pt x="88300" y="179097"/>
                </a:cubicBezTo>
                <a:cubicBezTo>
                  <a:pt x="93821" y="190599"/>
                  <a:pt x="89527" y="201640"/>
                  <a:pt x="79406" y="209615"/>
                </a:cubicBezTo>
                <a:cubicBezTo>
                  <a:pt x="71431" y="215903"/>
                  <a:pt x="22663" y="217130"/>
                  <a:pt x="14689" y="211302"/>
                </a:cubicBezTo>
                <a:cubicBezTo>
                  <a:pt x="12081" y="209308"/>
                  <a:pt x="8094" y="204861"/>
                  <a:pt x="8861" y="203327"/>
                </a:cubicBezTo>
                <a:cubicBezTo>
                  <a:pt x="16375" y="185691"/>
                  <a:pt x="-801" y="171122"/>
                  <a:pt x="1653" y="157013"/>
                </a:cubicBezTo>
                <a:cubicBezTo>
                  <a:pt x="5947" y="132783"/>
                  <a:pt x="2420" y="109932"/>
                  <a:pt x="2880" y="86622"/>
                </a:cubicBezTo>
                <a:cubicBezTo>
                  <a:pt x="3187" y="68066"/>
                  <a:pt x="8707" y="50736"/>
                  <a:pt x="1499" y="30953"/>
                </a:cubicBezTo>
                <a:cubicBezTo>
                  <a:pt x="-4021" y="15771"/>
                  <a:pt x="6254" y="3502"/>
                  <a:pt x="23277" y="588"/>
                </a:cubicBezTo>
                <a:cubicBezTo>
                  <a:pt x="30178" y="-639"/>
                  <a:pt x="37539" y="435"/>
                  <a:pt x="44593" y="435"/>
                </a:cubicBezTo>
                <a:cubicBezTo>
                  <a:pt x="44593" y="435"/>
                  <a:pt x="44593" y="588"/>
                  <a:pt x="44593" y="741"/>
                </a:cubicBezTo>
                <a:close/>
                <a:moveTo>
                  <a:pt x="64070" y="61165"/>
                </a:moveTo>
                <a:cubicBezTo>
                  <a:pt x="59009" y="50583"/>
                  <a:pt x="55022" y="39848"/>
                  <a:pt x="49041" y="30340"/>
                </a:cubicBezTo>
                <a:cubicBezTo>
                  <a:pt x="45820" y="25125"/>
                  <a:pt x="38766" y="25279"/>
                  <a:pt x="33398" y="27886"/>
                </a:cubicBezTo>
                <a:cubicBezTo>
                  <a:pt x="25577" y="31566"/>
                  <a:pt x="30178" y="37241"/>
                  <a:pt x="32325" y="42301"/>
                </a:cubicBezTo>
                <a:cubicBezTo>
                  <a:pt x="44900" y="71746"/>
                  <a:pt x="21743" y="103185"/>
                  <a:pt x="37232" y="132629"/>
                </a:cubicBezTo>
                <a:cubicBezTo>
                  <a:pt x="37846" y="133856"/>
                  <a:pt x="36312" y="137077"/>
                  <a:pt x="34932" y="138304"/>
                </a:cubicBezTo>
                <a:cubicBezTo>
                  <a:pt x="17295" y="154866"/>
                  <a:pt x="33705" y="168055"/>
                  <a:pt x="39686" y="181704"/>
                </a:cubicBezTo>
                <a:cubicBezTo>
                  <a:pt x="43060" y="189219"/>
                  <a:pt x="51801" y="190292"/>
                  <a:pt x="58242" y="186458"/>
                </a:cubicBezTo>
                <a:cubicBezTo>
                  <a:pt x="65450" y="182164"/>
                  <a:pt x="59009" y="176490"/>
                  <a:pt x="56862" y="171736"/>
                </a:cubicBezTo>
                <a:cubicBezTo>
                  <a:pt x="51188" y="159467"/>
                  <a:pt x="48120" y="146892"/>
                  <a:pt x="57169" y="135543"/>
                </a:cubicBezTo>
                <a:cubicBezTo>
                  <a:pt x="64683" y="125882"/>
                  <a:pt x="63150" y="117907"/>
                  <a:pt x="57476" y="108552"/>
                </a:cubicBezTo>
                <a:cubicBezTo>
                  <a:pt x="50421" y="96897"/>
                  <a:pt x="49194" y="84628"/>
                  <a:pt x="58089" y="72666"/>
                </a:cubicBezTo>
                <a:cubicBezTo>
                  <a:pt x="60542" y="69446"/>
                  <a:pt x="62076" y="65305"/>
                  <a:pt x="64223" y="61318"/>
                </a:cubicBezTo>
                <a:close/>
              </a:path>
            </a:pathLst>
          </a:custGeom>
          <a:solidFill>
            <a:srgbClr val="014F31"/>
          </a:solidFill>
          <a:ln w="15321"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FB41614A-0B9D-4AFB-A996-6AE13D9449F6}"/>
              </a:ext>
            </a:extLst>
          </p:cNvPr>
          <p:cNvSpPr/>
          <p:nvPr/>
        </p:nvSpPr>
        <p:spPr>
          <a:xfrm>
            <a:off x="5230938" y="5821469"/>
            <a:ext cx="90782" cy="215123"/>
          </a:xfrm>
          <a:custGeom>
            <a:gdLst>
              <a:gd name="connsiteX0" fmla="*/ 44987 w 90782"/>
              <a:gd name="connsiteY0" fmla="*/ 0 h 215123"/>
              <a:gd name="connsiteX1" fmla="*/ 70598 w 90782"/>
              <a:gd name="connsiteY1" fmla="*/ 1534 h 215123"/>
              <a:gd name="connsiteX2" fmla="*/ 82253 w 90782"/>
              <a:gd name="connsiteY2" fmla="*/ 13802 h 215123"/>
              <a:gd name="connsiteX3" fmla="*/ 89154 w 90782"/>
              <a:gd name="connsiteY3" fmla="*/ 53829 h 215123"/>
              <a:gd name="connsiteX4" fmla="*/ 89154 w 90782"/>
              <a:gd name="connsiteY4" fmla="*/ 70238 h 215123"/>
              <a:gd name="connsiteX5" fmla="*/ 87161 w 90782"/>
              <a:gd name="connsiteY5" fmla="*/ 114865 h 215123"/>
              <a:gd name="connsiteX6" fmla="*/ 89001 w 90782"/>
              <a:gd name="connsiteY6" fmla="*/ 195532 h 215123"/>
              <a:gd name="connsiteX7" fmla="*/ 72898 w 90782"/>
              <a:gd name="connsiteY7" fmla="*/ 213014 h 215123"/>
              <a:gd name="connsiteX8" fmla="*/ 19683 w 90782"/>
              <a:gd name="connsiteY8" fmla="*/ 213321 h 215123"/>
              <a:gd name="connsiteX9" fmla="*/ 9254 w 90782"/>
              <a:gd name="connsiteY9" fmla="*/ 199826 h 215123"/>
              <a:gd name="connsiteX10" fmla="*/ 3427 w 90782"/>
              <a:gd name="connsiteY10" fmla="*/ 163326 h 215123"/>
              <a:gd name="connsiteX11" fmla="*/ 4194 w 90782"/>
              <a:gd name="connsiteY11" fmla="*/ 82660 h 215123"/>
              <a:gd name="connsiteX12" fmla="*/ 2660 w 90782"/>
              <a:gd name="connsiteY12" fmla="*/ 36806 h 215123"/>
              <a:gd name="connsiteX13" fmla="*/ 25971 w 90782"/>
              <a:gd name="connsiteY13" fmla="*/ 613 h 215123"/>
              <a:gd name="connsiteX14" fmla="*/ 45141 w 90782"/>
              <a:gd name="connsiteY14" fmla="*/ 613 h 215123"/>
              <a:gd name="connsiteX15" fmla="*/ 45141 w 90782"/>
              <a:gd name="connsiteY15" fmla="*/ 0 h 215123"/>
              <a:gd name="connsiteX16" fmla="*/ 36859 w 90782"/>
              <a:gd name="connsiteY16" fmla="*/ 26991 h 215123"/>
              <a:gd name="connsiteX17" fmla="*/ 29651 w 90782"/>
              <a:gd name="connsiteY17" fmla="*/ 34812 h 215123"/>
              <a:gd name="connsiteX18" fmla="*/ 27811 w 90782"/>
              <a:gd name="connsiteY18" fmla="*/ 90635 h 215123"/>
              <a:gd name="connsiteX19" fmla="*/ 32105 w 90782"/>
              <a:gd name="connsiteY19" fmla="*/ 104283 h 215123"/>
              <a:gd name="connsiteX20" fmla="*/ 32105 w 90782"/>
              <a:gd name="connsiteY20" fmla="*/ 144463 h 215123"/>
              <a:gd name="connsiteX21" fmla="*/ 43300 w 90782"/>
              <a:gd name="connsiteY21" fmla="*/ 185870 h 215123"/>
              <a:gd name="connsiteX22" fmla="*/ 57256 w 90782"/>
              <a:gd name="connsiteY22" fmla="*/ 186790 h 215123"/>
              <a:gd name="connsiteX23" fmla="*/ 59556 w 90782"/>
              <a:gd name="connsiteY23" fmla="*/ 177589 h 215123"/>
              <a:gd name="connsiteX24" fmla="*/ 61703 w 90782"/>
              <a:gd name="connsiteY24" fmla="*/ 127747 h 215123"/>
              <a:gd name="connsiteX25" fmla="*/ 57869 w 90782"/>
              <a:gd name="connsiteY25" fmla="*/ 109651 h 215123"/>
              <a:gd name="connsiteX26" fmla="*/ 58789 w 90782"/>
              <a:gd name="connsiteY26" fmla="*/ 69778 h 215123"/>
              <a:gd name="connsiteX27" fmla="*/ 36553 w 90782"/>
              <a:gd name="connsiteY27" fmla="*/ 26991 h 2151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782" h="215123">
                <a:moveTo>
                  <a:pt x="44987" y="0"/>
                </a:moveTo>
                <a:cubicBezTo>
                  <a:pt x="53575" y="460"/>
                  <a:pt x="62163" y="307"/>
                  <a:pt x="70598" y="1534"/>
                </a:cubicBezTo>
                <a:cubicBezTo>
                  <a:pt x="77345" y="2454"/>
                  <a:pt x="85320" y="7668"/>
                  <a:pt x="82253" y="13802"/>
                </a:cubicBezTo>
                <a:cubicBezTo>
                  <a:pt x="74432" y="29751"/>
                  <a:pt x="85013" y="40793"/>
                  <a:pt x="89154" y="53829"/>
                </a:cubicBezTo>
                <a:cubicBezTo>
                  <a:pt x="90841" y="58889"/>
                  <a:pt x="91761" y="66711"/>
                  <a:pt x="89154" y="70238"/>
                </a:cubicBezTo>
                <a:cubicBezTo>
                  <a:pt x="77959" y="85420"/>
                  <a:pt x="86394" y="99529"/>
                  <a:pt x="87161" y="114865"/>
                </a:cubicBezTo>
                <a:cubicBezTo>
                  <a:pt x="88541" y="141396"/>
                  <a:pt x="82867" y="168387"/>
                  <a:pt x="89001" y="195532"/>
                </a:cubicBezTo>
                <a:cubicBezTo>
                  <a:pt x="90688" y="203199"/>
                  <a:pt x="81946" y="211481"/>
                  <a:pt x="72898" y="213014"/>
                </a:cubicBezTo>
                <a:cubicBezTo>
                  <a:pt x="55262" y="215928"/>
                  <a:pt x="37473" y="215621"/>
                  <a:pt x="19683" y="213321"/>
                </a:cubicBezTo>
                <a:cubicBezTo>
                  <a:pt x="12475" y="212401"/>
                  <a:pt x="6954" y="206573"/>
                  <a:pt x="9254" y="199826"/>
                </a:cubicBezTo>
                <a:cubicBezTo>
                  <a:pt x="14009" y="185870"/>
                  <a:pt x="3274" y="174828"/>
                  <a:pt x="3427" y="163326"/>
                </a:cubicBezTo>
                <a:cubicBezTo>
                  <a:pt x="3734" y="136335"/>
                  <a:pt x="4194" y="109498"/>
                  <a:pt x="4194" y="82660"/>
                </a:cubicBezTo>
                <a:cubicBezTo>
                  <a:pt x="4194" y="67631"/>
                  <a:pt x="10328" y="53369"/>
                  <a:pt x="2660" y="36806"/>
                </a:cubicBezTo>
                <a:cubicBezTo>
                  <a:pt x="-5621" y="19016"/>
                  <a:pt x="6341" y="2454"/>
                  <a:pt x="25971" y="613"/>
                </a:cubicBezTo>
                <a:cubicBezTo>
                  <a:pt x="32258" y="0"/>
                  <a:pt x="38853" y="613"/>
                  <a:pt x="45141" y="613"/>
                </a:cubicBezTo>
                <a:cubicBezTo>
                  <a:pt x="45141" y="460"/>
                  <a:pt x="45141" y="153"/>
                  <a:pt x="45141" y="0"/>
                </a:cubicBezTo>
                <a:close/>
                <a:moveTo>
                  <a:pt x="36859" y="26991"/>
                </a:moveTo>
                <a:cubicBezTo>
                  <a:pt x="33639" y="27451"/>
                  <a:pt x="26277" y="28831"/>
                  <a:pt x="29651" y="34812"/>
                </a:cubicBezTo>
                <a:cubicBezTo>
                  <a:pt x="40693" y="54289"/>
                  <a:pt x="39926" y="72078"/>
                  <a:pt x="27811" y="90635"/>
                </a:cubicBezTo>
                <a:cubicBezTo>
                  <a:pt x="25051" y="94929"/>
                  <a:pt x="29651" y="100143"/>
                  <a:pt x="32105" y="104283"/>
                </a:cubicBezTo>
                <a:cubicBezTo>
                  <a:pt x="40080" y="117626"/>
                  <a:pt x="41307" y="130968"/>
                  <a:pt x="32105" y="144463"/>
                </a:cubicBezTo>
                <a:cubicBezTo>
                  <a:pt x="19990" y="162253"/>
                  <a:pt x="36092" y="173295"/>
                  <a:pt x="43300" y="185870"/>
                </a:cubicBezTo>
                <a:cubicBezTo>
                  <a:pt x="45447" y="189704"/>
                  <a:pt x="52501" y="189244"/>
                  <a:pt x="57256" y="186790"/>
                </a:cubicBezTo>
                <a:cubicBezTo>
                  <a:pt x="60936" y="184796"/>
                  <a:pt x="61550" y="180809"/>
                  <a:pt x="59556" y="177589"/>
                </a:cubicBezTo>
                <a:cubicBezTo>
                  <a:pt x="49128" y="160413"/>
                  <a:pt x="50815" y="144310"/>
                  <a:pt x="61703" y="127747"/>
                </a:cubicBezTo>
                <a:cubicBezTo>
                  <a:pt x="65537" y="122073"/>
                  <a:pt x="60936" y="115325"/>
                  <a:pt x="57869" y="109651"/>
                </a:cubicBezTo>
                <a:cubicBezTo>
                  <a:pt x="50661" y="96156"/>
                  <a:pt x="49588" y="83887"/>
                  <a:pt x="58789" y="69778"/>
                </a:cubicBezTo>
                <a:cubicBezTo>
                  <a:pt x="68144" y="55516"/>
                  <a:pt x="53115" y="26378"/>
                  <a:pt x="36553" y="26991"/>
                </a:cubicBezTo>
                <a:close/>
              </a:path>
            </a:pathLst>
          </a:custGeom>
          <a:solidFill>
            <a:srgbClr val="014F31"/>
          </a:solidFill>
          <a:ln w="15321"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05810BC3-2952-44C1-A105-9CA1FC4FFB6D}"/>
              </a:ext>
            </a:extLst>
          </p:cNvPr>
          <p:cNvSpPr/>
          <p:nvPr/>
        </p:nvSpPr>
        <p:spPr>
          <a:xfrm>
            <a:off x="5339496" y="5821584"/>
            <a:ext cx="90227" cy="215046"/>
          </a:xfrm>
          <a:custGeom>
            <a:gdLst>
              <a:gd name="connsiteX0" fmla="*/ 46080 w 90227"/>
              <a:gd name="connsiteY0" fmla="*/ 215046 h 215046"/>
              <a:gd name="connsiteX1" fmla="*/ 22616 w 90227"/>
              <a:gd name="connsiteY1" fmla="*/ 213819 h 215046"/>
              <a:gd name="connsiteX2" fmla="*/ 9734 w 90227"/>
              <a:gd name="connsiteY2" fmla="*/ 202471 h 215046"/>
              <a:gd name="connsiteX3" fmla="*/ 2832 w 90227"/>
              <a:gd name="connsiteY3" fmla="*/ 160144 h 215046"/>
              <a:gd name="connsiteX4" fmla="*/ 3446 w 90227"/>
              <a:gd name="connsiteY4" fmla="*/ 82545 h 215046"/>
              <a:gd name="connsiteX5" fmla="*/ 2219 w 90227"/>
              <a:gd name="connsiteY5" fmla="*/ 35464 h 215046"/>
              <a:gd name="connsiteX6" fmla="*/ 27063 w 90227"/>
              <a:gd name="connsiteY6" fmla="*/ 498 h 215046"/>
              <a:gd name="connsiteX7" fmla="*/ 56968 w 90227"/>
              <a:gd name="connsiteY7" fmla="*/ 192 h 215046"/>
              <a:gd name="connsiteX8" fmla="*/ 79205 w 90227"/>
              <a:gd name="connsiteY8" fmla="*/ 25649 h 215046"/>
              <a:gd name="connsiteX9" fmla="*/ 84726 w 90227"/>
              <a:gd name="connsiteY9" fmla="*/ 43592 h 215046"/>
              <a:gd name="connsiteX10" fmla="*/ 82732 w 90227"/>
              <a:gd name="connsiteY10" fmla="*/ 81318 h 215046"/>
              <a:gd name="connsiteX11" fmla="*/ 83652 w 90227"/>
              <a:gd name="connsiteY11" fmla="*/ 104475 h 215046"/>
              <a:gd name="connsiteX12" fmla="*/ 82885 w 90227"/>
              <a:gd name="connsiteY12" fmla="*/ 144348 h 215046"/>
              <a:gd name="connsiteX13" fmla="*/ 81199 w 90227"/>
              <a:gd name="connsiteY13" fmla="*/ 162138 h 215046"/>
              <a:gd name="connsiteX14" fmla="*/ 45773 w 90227"/>
              <a:gd name="connsiteY14" fmla="*/ 214740 h 215046"/>
              <a:gd name="connsiteX15" fmla="*/ 64789 w 90227"/>
              <a:gd name="connsiteY15" fmla="*/ 60615 h 215046"/>
              <a:gd name="connsiteX16" fmla="*/ 47153 w 90227"/>
              <a:gd name="connsiteY16" fmla="*/ 29176 h 215046"/>
              <a:gd name="connsiteX17" fmla="*/ 31050 w 90227"/>
              <a:gd name="connsiteY17" fmla="*/ 28410 h 215046"/>
              <a:gd name="connsiteX18" fmla="*/ 33198 w 90227"/>
              <a:gd name="connsiteY18" fmla="*/ 42979 h 215046"/>
              <a:gd name="connsiteX19" fmla="*/ 31971 w 90227"/>
              <a:gd name="connsiteY19" fmla="*/ 80398 h 215046"/>
              <a:gd name="connsiteX20" fmla="*/ 31664 w 90227"/>
              <a:gd name="connsiteY20" fmla="*/ 103555 h 215046"/>
              <a:gd name="connsiteX21" fmla="*/ 34731 w 90227"/>
              <a:gd name="connsiteY21" fmla="*/ 139441 h 215046"/>
              <a:gd name="connsiteX22" fmla="*/ 41019 w 90227"/>
              <a:gd name="connsiteY22" fmla="*/ 183148 h 215046"/>
              <a:gd name="connsiteX23" fmla="*/ 58195 w 90227"/>
              <a:gd name="connsiteY23" fmla="*/ 186982 h 215046"/>
              <a:gd name="connsiteX24" fmla="*/ 57735 w 90227"/>
              <a:gd name="connsiteY24" fmla="*/ 172720 h 215046"/>
              <a:gd name="connsiteX25" fmla="*/ 54208 w 90227"/>
              <a:gd name="connsiteY25" fmla="*/ 165052 h 215046"/>
              <a:gd name="connsiteX26" fmla="*/ 54208 w 90227"/>
              <a:gd name="connsiteY26" fmla="*/ 78711 h 215046"/>
              <a:gd name="connsiteX27" fmla="*/ 64789 w 90227"/>
              <a:gd name="connsiteY27" fmla="*/ 60308 h 2150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0227" h="215046">
                <a:moveTo>
                  <a:pt x="46080" y="215046"/>
                </a:moveTo>
                <a:cubicBezTo>
                  <a:pt x="38258" y="214740"/>
                  <a:pt x="30437" y="214740"/>
                  <a:pt x="22616" y="213819"/>
                </a:cubicBezTo>
                <a:cubicBezTo>
                  <a:pt x="15868" y="213053"/>
                  <a:pt x="7587" y="209372"/>
                  <a:pt x="9734" y="202471"/>
                </a:cubicBezTo>
                <a:cubicBezTo>
                  <a:pt x="15101" y="186062"/>
                  <a:pt x="-81" y="172106"/>
                  <a:pt x="2832" y="160144"/>
                </a:cubicBezTo>
                <a:cubicBezTo>
                  <a:pt x="9120" y="133307"/>
                  <a:pt x="686" y="107542"/>
                  <a:pt x="3446" y="82545"/>
                </a:cubicBezTo>
                <a:cubicBezTo>
                  <a:pt x="5286" y="65829"/>
                  <a:pt x="8507" y="52027"/>
                  <a:pt x="2219" y="35464"/>
                </a:cubicBezTo>
                <a:cubicBezTo>
                  <a:pt x="-4988" y="16141"/>
                  <a:pt x="5900" y="2339"/>
                  <a:pt x="27063" y="498"/>
                </a:cubicBezTo>
                <a:cubicBezTo>
                  <a:pt x="37031" y="-268"/>
                  <a:pt x="47000" y="38"/>
                  <a:pt x="56968" y="192"/>
                </a:cubicBezTo>
                <a:cubicBezTo>
                  <a:pt x="73531" y="498"/>
                  <a:pt x="88560" y="2032"/>
                  <a:pt x="79205" y="25649"/>
                </a:cubicBezTo>
                <a:cubicBezTo>
                  <a:pt x="76751" y="31937"/>
                  <a:pt x="81965" y="37918"/>
                  <a:pt x="84726" y="43592"/>
                </a:cubicBezTo>
                <a:cubicBezTo>
                  <a:pt x="91320" y="56627"/>
                  <a:pt x="93467" y="69510"/>
                  <a:pt x="82732" y="81318"/>
                </a:cubicBezTo>
                <a:cubicBezTo>
                  <a:pt x="74911" y="89753"/>
                  <a:pt x="79358" y="96807"/>
                  <a:pt x="83652" y="104475"/>
                </a:cubicBezTo>
                <a:cubicBezTo>
                  <a:pt x="91320" y="117817"/>
                  <a:pt x="93161" y="131466"/>
                  <a:pt x="82885" y="144348"/>
                </a:cubicBezTo>
                <a:cubicBezTo>
                  <a:pt x="78285" y="150176"/>
                  <a:pt x="78745" y="155543"/>
                  <a:pt x="81199" y="162138"/>
                </a:cubicBezTo>
                <a:cubicBezTo>
                  <a:pt x="97148" y="204771"/>
                  <a:pt x="90553" y="214586"/>
                  <a:pt x="45773" y="214740"/>
                </a:cubicBezTo>
                <a:close/>
                <a:moveTo>
                  <a:pt x="64789" y="60615"/>
                </a:moveTo>
                <a:cubicBezTo>
                  <a:pt x="59115" y="49726"/>
                  <a:pt x="56048" y="37611"/>
                  <a:pt x="47153" y="29176"/>
                </a:cubicBezTo>
                <a:cubicBezTo>
                  <a:pt x="43013" y="25189"/>
                  <a:pt x="35805" y="25036"/>
                  <a:pt x="31050" y="28410"/>
                </a:cubicBezTo>
                <a:cubicBezTo>
                  <a:pt x="23996" y="33470"/>
                  <a:pt x="30744" y="38685"/>
                  <a:pt x="33198" y="42979"/>
                </a:cubicBezTo>
                <a:cubicBezTo>
                  <a:pt x="40559" y="55861"/>
                  <a:pt x="42706" y="68589"/>
                  <a:pt x="31971" y="80398"/>
                </a:cubicBezTo>
                <a:cubicBezTo>
                  <a:pt x="24763" y="88373"/>
                  <a:pt x="26910" y="95427"/>
                  <a:pt x="31664" y="103555"/>
                </a:cubicBezTo>
                <a:cubicBezTo>
                  <a:pt x="38565" y="114904"/>
                  <a:pt x="44239" y="128552"/>
                  <a:pt x="34731" y="139441"/>
                </a:cubicBezTo>
                <a:cubicBezTo>
                  <a:pt x="18782" y="157690"/>
                  <a:pt x="35038" y="169499"/>
                  <a:pt x="41019" y="183148"/>
                </a:cubicBezTo>
                <a:cubicBezTo>
                  <a:pt x="43779" y="189436"/>
                  <a:pt x="52367" y="190049"/>
                  <a:pt x="58195" y="186982"/>
                </a:cubicBezTo>
                <a:cubicBezTo>
                  <a:pt x="66323" y="182841"/>
                  <a:pt x="59729" y="177474"/>
                  <a:pt x="57735" y="172720"/>
                </a:cubicBezTo>
                <a:cubicBezTo>
                  <a:pt x="56661" y="170112"/>
                  <a:pt x="53901" y="167352"/>
                  <a:pt x="54208" y="165052"/>
                </a:cubicBezTo>
                <a:cubicBezTo>
                  <a:pt x="59115" y="136220"/>
                  <a:pt x="59882" y="107696"/>
                  <a:pt x="54208" y="78711"/>
                </a:cubicBezTo>
                <a:cubicBezTo>
                  <a:pt x="53287" y="73650"/>
                  <a:pt x="60802" y="66902"/>
                  <a:pt x="64789" y="60308"/>
                </a:cubicBezTo>
                <a:close/>
              </a:path>
            </a:pathLst>
          </a:custGeom>
          <a:solidFill>
            <a:srgbClr val="014F31"/>
          </a:solidFill>
          <a:ln w="15321"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F978E9F9-4F24-4774-B0C1-4EDE0CDC71CB}"/>
              </a:ext>
            </a:extLst>
          </p:cNvPr>
          <p:cNvSpPr/>
          <p:nvPr/>
        </p:nvSpPr>
        <p:spPr>
          <a:xfrm>
            <a:off x="5122400" y="6069077"/>
            <a:ext cx="212209" cy="91631"/>
          </a:xfrm>
          <a:custGeom>
            <a:gdLst>
              <a:gd name="connsiteX0" fmla="*/ 627 w 212209"/>
              <a:gd name="connsiteY0" fmla="*/ 44079 h 91631"/>
              <a:gd name="connsiteX1" fmla="*/ 627 w 212209"/>
              <a:gd name="connsiteY1" fmla="*/ 20615 h 91631"/>
              <a:gd name="connsiteX2" fmla="*/ 12742 w 212209"/>
              <a:gd name="connsiteY2" fmla="*/ 8960 h 91631"/>
              <a:gd name="connsiteX3" fmla="*/ 50928 w 212209"/>
              <a:gd name="connsiteY3" fmla="*/ 3132 h 91631"/>
              <a:gd name="connsiteX4" fmla="*/ 130981 w 212209"/>
              <a:gd name="connsiteY4" fmla="*/ 3592 h 91631"/>
              <a:gd name="connsiteX5" fmla="*/ 177602 w 212209"/>
              <a:gd name="connsiteY5" fmla="*/ 2212 h 91631"/>
              <a:gd name="connsiteX6" fmla="*/ 211954 w 212209"/>
              <a:gd name="connsiteY6" fmla="*/ 27516 h 91631"/>
              <a:gd name="connsiteX7" fmla="*/ 212108 w 212209"/>
              <a:gd name="connsiteY7" fmla="*/ 53127 h 91631"/>
              <a:gd name="connsiteX8" fmla="*/ 185577 w 212209"/>
              <a:gd name="connsiteY8" fmla="*/ 80118 h 91631"/>
              <a:gd name="connsiteX9" fmla="*/ 167941 w 212209"/>
              <a:gd name="connsiteY9" fmla="*/ 86406 h 91631"/>
              <a:gd name="connsiteX10" fmla="*/ 143403 w 212209"/>
              <a:gd name="connsiteY10" fmla="*/ 89319 h 91631"/>
              <a:gd name="connsiteX11" fmla="*/ 98316 w 212209"/>
              <a:gd name="connsiteY11" fmla="*/ 87326 h 91631"/>
              <a:gd name="connsiteX12" fmla="*/ 17803 w 212209"/>
              <a:gd name="connsiteY12" fmla="*/ 87632 h 91631"/>
              <a:gd name="connsiteX13" fmla="*/ 320 w 212209"/>
              <a:gd name="connsiteY13" fmla="*/ 43925 h 91631"/>
              <a:gd name="connsiteX14" fmla="*/ 153985 w 212209"/>
              <a:gd name="connsiteY14" fmla="*/ 64169 h 91631"/>
              <a:gd name="connsiteX15" fmla="*/ 180976 w 212209"/>
              <a:gd name="connsiteY15" fmla="*/ 50520 h 91631"/>
              <a:gd name="connsiteX16" fmla="*/ 186037 w 212209"/>
              <a:gd name="connsiteY16" fmla="*/ 31963 h 91631"/>
              <a:gd name="connsiteX17" fmla="*/ 171315 w 212209"/>
              <a:gd name="connsiteY17" fmla="*/ 32577 h 91631"/>
              <a:gd name="connsiteX18" fmla="*/ 80220 w 212209"/>
              <a:gd name="connsiteY18" fmla="*/ 36718 h 91631"/>
              <a:gd name="connsiteX19" fmla="*/ 74546 w 212209"/>
              <a:gd name="connsiteY19" fmla="*/ 34264 h 91631"/>
              <a:gd name="connsiteX20" fmla="*/ 29765 w 212209"/>
              <a:gd name="connsiteY20" fmla="*/ 40858 h 91631"/>
              <a:gd name="connsiteX21" fmla="*/ 25471 w 212209"/>
              <a:gd name="connsiteY21" fmla="*/ 57881 h 91631"/>
              <a:gd name="connsiteX22" fmla="*/ 39733 w 212209"/>
              <a:gd name="connsiteY22" fmla="*/ 58494 h 91631"/>
              <a:gd name="connsiteX23" fmla="*/ 77766 w 212209"/>
              <a:gd name="connsiteY23" fmla="*/ 57114 h 91631"/>
              <a:gd name="connsiteX24" fmla="*/ 105064 w 212209"/>
              <a:gd name="connsiteY24" fmla="*/ 57728 h 91631"/>
              <a:gd name="connsiteX25" fmla="*/ 144630 w 212209"/>
              <a:gd name="connsiteY25" fmla="*/ 59721 h 91631"/>
              <a:gd name="connsiteX26" fmla="*/ 154139 w 212209"/>
              <a:gd name="connsiteY26" fmla="*/ 64015 h 916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209" h="91631">
                <a:moveTo>
                  <a:pt x="627" y="44079"/>
                </a:moveTo>
                <a:cubicBezTo>
                  <a:pt x="627" y="36258"/>
                  <a:pt x="167" y="28436"/>
                  <a:pt x="627" y="20615"/>
                </a:cubicBezTo>
                <a:cubicBezTo>
                  <a:pt x="1241" y="13561"/>
                  <a:pt x="5995" y="6353"/>
                  <a:pt x="12742" y="8960"/>
                </a:cubicBezTo>
                <a:cubicBezTo>
                  <a:pt x="27618" y="14634"/>
                  <a:pt x="39273" y="2059"/>
                  <a:pt x="50928" y="3132"/>
                </a:cubicBezTo>
                <a:cubicBezTo>
                  <a:pt x="77920" y="5586"/>
                  <a:pt x="104757" y="2519"/>
                  <a:pt x="130981" y="3592"/>
                </a:cubicBezTo>
                <a:cubicBezTo>
                  <a:pt x="146931" y="4206"/>
                  <a:pt x="160886" y="9113"/>
                  <a:pt x="177602" y="2212"/>
                </a:cubicBezTo>
                <a:cubicBezTo>
                  <a:pt x="195852" y="-5302"/>
                  <a:pt x="210881" y="7120"/>
                  <a:pt x="211954" y="27516"/>
                </a:cubicBezTo>
                <a:cubicBezTo>
                  <a:pt x="212414" y="36104"/>
                  <a:pt x="211954" y="44539"/>
                  <a:pt x="212108" y="53127"/>
                </a:cubicBezTo>
                <a:cubicBezTo>
                  <a:pt x="212721" y="71530"/>
                  <a:pt x="211341" y="87326"/>
                  <a:pt x="185577" y="80118"/>
                </a:cubicBezTo>
                <a:cubicBezTo>
                  <a:pt x="178982" y="78278"/>
                  <a:pt x="173615" y="83645"/>
                  <a:pt x="167941" y="86406"/>
                </a:cubicBezTo>
                <a:cubicBezTo>
                  <a:pt x="160119" y="90393"/>
                  <a:pt x="150458" y="94227"/>
                  <a:pt x="143403" y="89319"/>
                </a:cubicBezTo>
                <a:cubicBezTo>
                  <a:pt x="127761" y="78278"/>
                  <a:pt x="113805" y="86406"/>
                  <a:pt x="98316" y="87326"/>
                </a:cubicBezTo>
                <a:cubicBezTo>
                  <a:pt x="71785" y="88706"/>
                  <a:pt x="44794" y="87326"/>
                  <a:pt x="17803" y="87632"/>
                </a:cubicBezTo>
                <a:cubicBezTo>
                  <a:pt x="-4587" y="87786"/>
                  <a:pt x="627" y="61102"/>
                  <a:pt x="320" y="43925"/>
                </a:cubicBezTo>
                <a:close/>
                <a:moveTo>
                  <a:pt x="153985" y="64169"/>
                </a:moveTo>
                <a:cubicBezTo>
                  <a:pt x="163340" y="59415"/>
                  <a:pt x="172388" y="55427"/>
                  <a:pt x="180976" y="50520"/>
                </a:cubicBezTo>
                <a:cubicBezTo>
                  <a:pt x="188184" y="46226"/>
                  <a:pt x="189871" y="38711"/>
                  <a:pt x="186037" y="31963"/>
                </a:cubicBezTo>
                <a:cubicBezTo>
                  <a:pt x="181896" y="24449"/>
                  <a:pt x="176069" y="30890"/>
                  <a:pt x="171315" y="32577"/>
                </a:cubicBezTo>
                <a:cubicBezTo>
                  <a:pt x="141410" y="43312"/>
                  <a:pt x="109971" y="22302"/>
                  <a:pt x="80220" y="36718"/>
                </a:cubicBezTo>
                <a:cubicBezTo>
                  <a:pt x="78993" y="37331"/>
                  <a:pt x="76079" y="35491"/>
                  <a:pt x="74546" y="34264"/>
                </a:cubicBezTo>
                <a:cubicBezTo>
                  <a:pt x="57370" y="20922"/>
                  <a:pt x="43721" y="34264"/>
                  <a:pt x="29765" y="40858"/>
                </a:cubicBezTo>
                <a:cubicBezTo>
                  <a:pt x="23017" y="44079"/>
                  <a:pt x="22864" y="51900"/>
                  <a:pt x="25471" y="57881"/>
                </a:cubicBezTo>
                <a:cubicBezTo>
                  <a:pt x="28998" y="66162"/>
                  <a:pt x="35286" y="60795"/>
                  <a:pt x="39733" y="58494"/>
                </a:cubicBezTo>
                <a:cubicBezTo>
                  <a:pt x="52309" y="52053"/>
                  <a:pt x="65344" y="47606"/>
                  <a:pt x="77766" y="57114"/>
                </a:cubicBezTo>
                <a:cubicBezTo>
                  <a:pt x="87428" y="64475"/>
                  <a:pt x="95556" y="63095"/>
                  <a:pt x="105064" y="57728"/>
                </a:cubicBezTo>
                <a:cubicBezTo>
                  <a:pt x="118406" y="50060"/>
                  <a:pt x="131901" y="48833"/>
                  <a:pt x="144630" y="59721"/>
                </a:cubicBezTo>
                <a:cubicBezTo>
                  <a:pt x="147237" y="61868"/>
                  <a:pt x="150918" y="62635"/>
                  <a:pt x="154139" y="64015"/>
                </a:cubicBezTo>
                <a:close/>
              </a:path>
            </a:pathLst>
          </a:custGeom>
          <a:solidFill>
            <a:srgbClr val="014F31"/>
          </a:solidFill>
          <a:ln w="15321"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3FCBACFC-A4E2-4D13-A1BE-682242848D02}"/>
              </a:ext>
            </a:extLst>
          </p:cNvPr>
          <p:cNvSpPr/>
          <p:nvPr/>
        </p:nvSpPr>
        <p:spPr>
          <a:xfrm>
            <a:off x="5367478" y="6048580"/>
            <a:ext cx="154742" cy="154750"/>
          </a:xfrm>
          <a:custGeom>
            <a:gdLst>
              <a:gd name="connsiteX0" fmla="*/ 2 w 154742"/>
              <a:gd name="connsiteY0" fmla="*/ 76845 h 154750"/>
              <a:gd name="connsiteX1" fmla="*/ 78368 w 154742"/>
              <a:gd name="connsiteY1" fmla="*/ 12 h 154750"/>
              <a:gd name="connsiteX2" fmla="*/ 154740 w 154742"/>
              <a:gd name="connsiteY2" fmla="*/ 76998 h 154750"/>
              <a:gd name="connsiteX3" fmla="*/ 77295 w 154742"/>
              <a:gd name="connsiteY3" fmla="*/ 154751 h 154750"/>
              <a:gd name="connsiteX4" fmla="*/ 2 w 154742"/>
              <a:gd name="connsiteY4" fmla="*/ 76691 h 154750"/>
              <a:gd name="connsiteX5" fmla="*/ 128516 w 154742"/>
              <a:gd name="connsiteY5" fmla="*/ 76845 h 154750"/>
              <a:gd name="connsiteX6" fmla="*/ 76681 w 154742"/>
              <a:gd name="connsiteY6" fmla="*/ 26390 h 154750"/>
              <a:gd name="connsiteX7" fmla="*/ 26226 w 154742"/>
              <a:gd name="connsiteY7" fmla="*/ 78072 h 154750"/>
              <a:gd name="connsiteX8" fmla="*/ 78061 w 154742"/>
              <a:gd name="connsiteY8" fmla="*/ 128526 h 154750"/>
              <a:gd name="connsiteX9" fmla="*/ 128516 w 154742"/>
              <a:gd name="connsiteY9" fmla="*/ 76691 h 1547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742" h="154750">
                <a:moveTo>
                  <a:pt x="2" y="76845"/>
                </a:moveTo>
                <a:cubicBezTo>
                  <a:pt x="309" y="34365"/>
                  <a:pt x="36194" y="-754"/>
                  <a:pt x="78368" y="12"/>
                </a:cubicBezTo>
                <a:cubicBezTo>
                  <a:pt x="119621" y="779"/>
                  <a:pt x="154434" y="35898"/>
                  <a:pt x="154740" y="76998"/>
                </a:cubicBezTo>
                <a:cubicBezTo>
                  <a:pt x="155047" y="119172"/>
                  <a:pt x="119621" y="154751"/>
                  <a:pt x="77295" y="154751"/>
                </a:cubicBezTo>
                <a:cubicBezTo>
                  <a:pt x="35121" y="154751"/>
                  <a:pt x="-305" y="118865"/>
                  <a:pt x="2" y="76691"/>
                </a:cubicBezTo>
                <a:close/>
                <a:moveTo>
                  <a:pt x="128516" y="76845"/>
                </a:moveTo>
                <a:cubicBezTo>
                  <a:pt x="128209" y="47400"/>
                  <a:pt x="106433" y="26083"/>
                  <a:pt x="76681" y="26390"/>
                </a:cubicBezTo>
                <a:cubicBezTo>
                  <a:pt x="47390" y="26697"/>
                  <a:pt x="25920" y="48627"/>
                  <a:pt x="26226" y="78072"/>
                </a:cubicBezTo>
                <a:cubicBezTo>
                  <a:pt x="26533" y="107670"/>
                  <a:pt x="48310" y="128833"/>
                  <a:pt x="78061" y="128526"/>
                </a:cubicBezTo>
                <a:cubicBezTo>
                  <a:pt x="107659" y="128220"/>
                  <a:pt x="128823" y="106443"/>
                  <a:pt x="128516" y="76691"/>
                </a:cubicBezTo>
                <a:close/>
              </a:path>
            </a:pathLst>
          </a:custGeom>
          <a:solidFill>
            <a:srgbClr val="014F31"/>
          </a:solidFill>
          <a:ln w="15321"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AEF5342D-9146-4B68-A66C-A673AD62F235}"/>
              </a:ext>
            </a:extLst>
          </p:cNvPr>
          <p:cNvSpPr/>
          <p:nvPr/>
        </p:nvSpPr>
        <p:spPr>
          <a:xfrm>
            <a:off x="6830447" y="5796422"/>
            <a:ext cx="401166" cy="432712"/>
          </a:xfrm>
          <a:custGeom>
            <a:gdLst>
              <a:gd name="connsiteX0" fmla="*/ 210630 w 401166"/>
              <a:gd name="connsiteY0" fmla="*/ 51271 h 432712"/>
              <a:gd name="connsiteX1" fmla="*/ 236394 w 401166"/>
              <a:gd name="connsiteY1" fmla="*/ 48664 h 432712"/>
              <a:gd name="connsiteX2" fmla="*/ 358927 w 401166"/>
              <a:gd name="connsiteY2" fmla="*/ 52345 h 432712"/>
              <a:gd name="connsiteX3" fmla="*/ 378710 w 401166"/>
              <a:gd name="connsiteY3" fmla="*/ 68447 h 432712"/>
              <a:gd name="connsiteX4" fmla="*/ 360921 w 401166"/>
              <a:gd name="connsiteY4" fmla="*/ 83937 h 432712"/>
              <a:gd name="connsiteX5" fmla="*/ 348959 w 401166"/>
              <a:gd name="connsiteY5" fmla="*/ 88537 h 432712"/>
              <a:gd name="connsiteX6" fmla="*/ 329022 w 401166"/>
              <a:gd name="connsiteY6" fmla="*/ 102800 h 432712"/>
              <a:gd name="connsiteX7" fmla="*/ 345585 w 401166"/>
              <a:gd name="connsiteY7" fmla="*/ 116909 h 432712"/>
              <a:gd name="connsiteX8" fmla="*/ 382698 w 401166"/>
              <a:gd name="connsiteY8" fmla="*/ 210457 h 432712"/>
              <a:gd name="connsiteX9" fmla="*/ 387605 w 401166"/>
              <a:gd name="connsiteY9" fmla="*/ 244656 h 432712"/>
              <a:gd name="connsiteX10" fmla="*/ 384844 w 401166"/>
              <a:gd name="connsiteY10" fmla="*/ 336671 h 432712"/>
              <a:gd name="connsiteX11" fmla="*/ 301878 w 401166"/>
              <a:gd name="connsiteY11" fmla="*/ 362588 h 432712"/>
              <a:gd name="connsiteX12" fmla="*/ 245595 w 401166"/>
              <a:gd name="connsiteY12" fmla="*/ 289130 h 432712"/>
              <a:gd name="connsiteX13" fmla="*/ 221978 w 401166"/>
              <a:gd name="connsiteY13" fmla="*/ 249563 h 432712"/>
              <a:gd name="connsiteX14" fmla="*/ 212010 w 401166"/>
              <a:gd name="connsiteY14" fmla="*/ 288056 h 432712"/>
              <a:gd name="connsiteX15" fmla="*/ 195907 w 401166"/>
              <a:gd name="connsiteY15" fmla="*/ 308299 h 432712"/>
              <a:gd name="connsiteX16" fmla="*/ 186706 w 401166"/>
              <a:gd name="connsiteY16" fmla="*/ 283609 h 432712"/>
              <a:gd name="connsiteX17" fmla="*/ 323348 w 401166"/>
              <a:gd name="connsiteY17" fmla="*/ 71208 h 432712"/>
              <a:gd name="connsiteX18" fmla="*/ 219218 w 401166"/>
              <a:gd name="connsiteY18" fmla="*/ 79796 h 432712"/>
              <a:gd name="connsiteX19" fmla="*/ 159561 w 401166"/>
              <a:gd name="connsiteY19" fmla="*/ 144820 h 432712"/>
              <a:gd name="connsiteX20" fmla="*/ 195601 w 401166"/>
              <a:gd name="connsiteY20" fmla="*/ 366575 h 432712"/>
              <a:gd name="connsiteX21" fmla="*/ 227039 w 401166"/>
              <a:gd name="connsiteY21" fmla="*/ 401388 h 432712"/>
              <a:gd name="connsiteX22" fmla="*/ 240381 w 401166"/>
              <a:gd name="connsiteY22" fmla="*/ 423011 h 432712"/>
              <a:gd name="connsiteX23" fmla="*/ 214310 w 401166"/>
              <a:gd name="connsiteY23" fmla="*/ 432059 h 432712"/>
              <a:gd name="connsiteX24" fmla="*/ 72761 w 401166"/>
              <a:gd name="connsiteY24" fmla="*/ 373170 h 432712"/>
              <a:gd name="connsiteX25" fmla="*/ 10497 w 401166"/>
              <a:gd name="connsiteY25" fmla="*/ 155708 h 432712"/>
              <a:gd name="connsiteX26" fmla="*/ 194374 w 401166"/>
              <a:gd name="connsiteY26" fmla="*/ 3117 h 432712"/>
              <a:gd name="connsiteX27" fmla="*/ 221978 w 401166"/>
              <a:gd name="connsiteY27" fmla="*/ 50 h 432712"/>
              <a:gd name="connsiteX28" fmla="*/ 240228 w 401166"/>
              <a:gd name="connsiteY28" fmla="*/ 8331 h 432712"/>
              <a:gd name="connsiteX29" fmla="*/ 233480 w 401166"/>
              <a:gd name="connsiteY29" fmla="*/ 26887 h 432712"/>
              <a:gd name="connsiteX30" fmla="*/ 210170 w 401166"/>
              <a:gd name="connsiteY30" fmla="*/ 50965 h 432712"/>
              <a:gd name="connsiteX31" fmla="*/ 188546 w 401166"/>
              <a:gd name="connsiteY31" fmla="*/ 402461 h 432712"/>
              <a:gd name="connsiteX32" fmla="*/ 185172 w 401166"/>
              <a:gd name="connsiteY32" fmla="*/ 33942 h 432712"/>
              <a:gd name="connsiteX33" fmla="*/ 27980 w 401166"/>
              <a:gd name="connsiteY33" fmla="*/ 195735 h 432712"/>
              <a:gd name="connsiteX34" fmla="*/ 188546 w 401166"/>
              <a:gd name="connsiteY34" fmla="*/ 402461 h 432712"/>
              <a:gd name="connsiteX35" fmla="*/ 360307 w 401166"/>
              <a:gd name="connsiteY35" fmla="*/ 194968 h 432712"/>
              <a:gd name="connsiteX36" fmla="*/ 319821 w 401166"/>
              <a:gd name="connsiteY36" fmla="*/ 131784 h 432712"/>
              <a:gd name="connsiteX37" fmla="*/ 285775 w 401166"/>
              <a:gd name="connsiteY37" fmla="*/ 135005 h 432712"/>
              <a:gd name="connsiteX38" fmla="*/ 237314 w 401166"/>
              <a:gd name="connsiteY38" fmla="*/ 207543 h 432712"/>
              <a:gd name="connsiteX39" fmla="*/ 249736 w 401166"/>
              <a:gd name="connsiteY39" fmla="*/ 238982 h 432712"/>
              <a:gd name="connsiteX40" fmla="*/ 271053 w 401166"/>
              <a:gd name="connsiteY40" fmla="*/ 232234 h 432712"/>
              <a:gd name="connsiteX41" fmla="*/ 337917 w 401166"/>
              <a:gd name="connsiteY41" fmla="*/ 212757 h 432712"/>
              <a:gd name="connsiteX42" fmla="*/ 360460 w 401166"/>
              <a:gd name="connsiteY42" fmla="*/ 195121 h 432712"/>
              <a:gd name="connsiteX43" fmla="*/ 374723 w 401166"/>
              <a:gd name="connsiteY43" fmla="*/ 288056 h 432712"/>
              <a:gd name="connsiteX44" fmla="*/ 324421 w 401166"/>
              <a:gd name="connsiteY44" fmla="*/ 236068 h 432712"/>
              <a:gd name="connsiteX45" fmla="*/ 272126 w 401166"/>
              <a:gd name="connsiteY45" fmla="*/ 287136 h 432712"/>
              <a:gd name="connsiteX46" fmla="*/ 321967 w 401166"/>
              <a:gd name="connsiteY46" fmla="*/ 340811 h 432712"/>
              <a:gd name="connsiteX47" fmla="*/ 374723 w 401166"/>
              <a:gd name="connsiteY47" fmla="*/ 288056 h 4327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1166" h="432712">
                <a:moveTo>
                  <a:pt x="210630" y="51271"/>
                </a:moveTo>
                <a:cubicBezTo>
                  <a:pt x="220752" y="56025"/>
                  <a:pt x="228726" y="50658"/>
                  <a:pt x="236394" y="48664"/>
                </a:cubicBezTo>
                <a:cubicBezTo>
                  <a:pt x="277647" y="38083"/>
                  <a:pt x="318441" y="40996"/>
                  <a:pt x="358927" y="52345"/>
                </a:cubicBezTo>
                <a:cubicBezTo>
                  <a:pt x="367668" y="54799"/>
                  <a:pt x="378404" y="56485"/>
                  <a:pt x="378710" y="68447"/>
                </a:cubicBezTo>
                <a:cubicBezTo>
                  <a:pt x="379017" y="79643"/>
                  <a:pt x="368895" y="80869"/>
                  <a:pt x="360921" y="83937"/>
                </a:cubicBezTo>
                <a:cubicBezTo>
                  <a:pt x="356933" y="85470"/>
                  <a:pt x="352639" y="86544"/>
                  <a:pt x="348959" y="88537"/>
                </a:cubicBezTo>
                <a:cubicBezTo>
                  <a:pt x="341597" y="92525"/>
                  <a:pt x="330249" y="94518"/>
                  <a:pt x="329022" y="102800"/>
                </a:cubicBezTo>
                <a:cubicBezTo>
                  <a:pt x="327642" y="111388"/>
                  <a:pt x="339604" y="112615"/>
                  <a:pt x="345585" y="116909"/>
                </a:cubicBezTo>
                <a:cubicBezTo>
                  <a:pt x="378404" y="140219"/>
                  <a:pt x="389445" y="172117"/>
                  <a:pt x="382698" y="210457"/>
                </a:cubicBezTo>
                <a:cubicBezTo>
                  <a:pt x="380550" y="223032"/>
                  <a:pt x="380550" y="233154"/>
                  <a:pt x="387605" y="244656"/>
                </a:cubicBezTo>
                <a:cubicBezTo>
                  <a:pt x="406928" y="275941"/>
                  <a:pt x="405241" y="310600"/>
                  <a:pt x="384844" y="336671"/>
                </a:cubicBezTo>
                <a:cubicBezTo>
                  <a:pt x="366442" y="360288"/>
                  <a:pt x="331629" y="371176"/>
                  <a:pt x="301878" y="362588"/>
                </a:cubicBezTo>
                <a:cubicBezTo>
                  <a:pt x="270439" y="353540"/>
                  <a:pt x="248816" y="325169"/>
                  <a:pt x="245595" y="289130"/>
                </a:cubicBezTo>
                <a:cubicBezTo>
                  <a:pt x="244476" y="275634"/>
                  <a:pt x="236593" y="262445"/>
                  <a:pt x="221978" y="249563"/>
                </a:cubicBezTo>
                <a:cubicBezTo>
                  <a:pt x="214770" y="261679"/>
                  <a:pt x="214770" y="275327"/>
                  <a:pt x="212010" y="288056"/>
                </a:cubicBezTo>
                <a:cubicBezTo>
                  <a:pt x="209863" y="297564"/>
                  <a:pt x="210016" y="310753"/>
                  <a:pt x="195907" y="308299"/>
                </a:cubicBezTo>
                <a:cubicBezTo>
                  <a:pt x="182565" y="305846"/>
                  <a:pt x="185019" y="293424"/>
                  <a:pt x="186706" y="283609"/>
                </a:cubicBezTo>
                <a:cubicBezTo>
                  <a:pt x="202195" y="195121"/>
                  <a:pt x="244062" y="123350"/>
                  <a:pt x="323348" y="71208"/>
                </a:cubicBezTo>
                <a:cubicBezTo>
                  <a:pt x="285622" y="64307"/>
                  <a:pt x="252343" y="68907"/>
                  <a:pt x="219218" y="79796"/>
                </a:cubicBezTo>
                <a:cubicBezTo>
                  <a:pt x="186859" y="90378"/>
                  <a:pt x="166463" y="109854"/>
                  <a:pt x="159561" y="144820"/>
                </a:cubicBezTo>
                <a:cubicBezTo>
                  <a:pt x="143919" y="223646"/>
                  <a:pt x="150053" y="298024"/>
                  <a:pt x="195601" y="366575"/>
                </a:cubicBezTo>
                <a:cubicBezTo>
                  <a:pt x="204342" y="379764"/>
                  <a:pt x="215230" y="390959"/>
                  <a:pt x="227039" y="401388"/>
                </a:cubicBezTo>
                <a:cubicBezTo>
                  <a:pt x="233634" y="407215"/>
                  <a:pt x="244982" y="411356"/>
                  <a:pt x="240381" y="423011"/>
                </a:cubicBezTo>
                <a:cubicBezTo>
                  <a:pt x="235780" y="434973"/>
                  <a:pt x="223818" y="432826"/>
                  <a:pt x="214310" y="432059"/>
                </a:cubicBezTo>
                <a:cubicBezTo>
                  <a:pt x="160788" y="427765"/>
                  <a:pt x="112327" y="410283"/>
                  <a:pt x="72761" y="373170"/>
                </a:cubicBezTo>
                <a:cubicBezTo>
                  <a:pt x="8811" y="313360"/>
                  <a:pt x="-16033" y="240208"/>
                  <a:pt x="10497" y="155708"/>
                </a:cubicBezTo>
                <a:cubicBezTo>
                  <a:pt x="38409" y="66607"/>
                  <a:pt x="104199" y="19066"/>
                  <a:pt x="194374" y="3117"/>
                </a:cubicBezTo>
                <a:cubicBezTo>
                  <a:pt x="203422" y="1430"/>
                  <a:pt x="212777" y="510"/>
                  <a:pt x="221978" y="50"/>
                </a:cubicBezTo>
                <a:cubicBezTo>
                  <a:pt x="229186" y="-257"/>
                  <a:pt x="236700" y="663"/>
                  <a:pt x="240228" y="8331"/>
                </a:cubicBezTo>
                <a:cubicBezTo>
                  <a:pt x="243908" y="16459"/>
                  <a:pt x="238388" y="21520"/>
                  <a:pt x="233480" y="26887"/>
                </a:cubicBezTo>
                <a:cubicBezTo>
                  <a:pt x="226119" y="35015"/>
                  <a:pt x="214310" y="39003"/>
                  <a:pt x="210170" y="50965"/>
                </a:cubicBezTo>
                <a:close/>
                <a:moveTo>
                  <a:pt x="188546" y="402461"/>
                </a:moveTo>
                <a:cubicBezTo>
                  <a:pt x="104966" y="279161"/>
                  <a:pt x="105426" y="156935"/>
                  <a:pt x="185172" y="33942"/>
                </a:cubicBezTo>
                <a:cubicBezTo>
                  <a:pt x="111867" y="36396"/>
                  <a:pt x="33808" y="117062"/>
                  <a:pt x="27980" y="195735"/>
                </a:cubicBezTo>
                <a:cubicBezTo>
                  <a:pt x="20466" y="298791"/>
                  <a:pt x="86716" y="384365"/>
                  <a:pt x="188546" y="402461"/>
                </a:cubicBezTo>
                <a:close/>
                <a:moveTo>
                  <a:pt x="360307" y="194968"/>
                </a:moveTo>
                <a:cubicBezTo>
                  <a:pt x="360307" y="167363"/>
                  <a:pt x="342824" y="140526"/>
                  <a:pt x="319821" y="131784"/>
                </a:cubicBezTo>
                <a:cubicBezTo>
                  <a:pt x="308165" y="127337"/>
                  <a:pt x="295437" y="124883"/>
                  <a:pt x="285775" y="135005"/>
                </a:cubicBezTo>
                <a:cubicBezTo>
                  <a:pt x="265378" y="156168"/>
                  <a:pt x="248969" y="180399"/>
                  <a:pt x="237314" y="207543"/>
                </a:cubicBezTo>
                <a:cubicBezTo>
                  <a:pt x="231640" y="220885"/>
                  <a:pt x="240688" y="231007"/>
                  <a:pt x="249736" y="238982"/>
                </a:cubicBezTo>
                <a:cubicBezTo>
                  <a:pt x="259244" y="247416"/>
                  <a:pt x="265072" y="237755"/>
                  <a:pt x="271053" y="232234"/>
                </a:cubicBezTo>
                <a:cubicBezTo>
                  <a:pt x="290069" y="214138"/>
                  <a:pt x="312613" y="207390"/>
                  <a:pt x="337917" y="212757"/>
                </a:cubicBezTo>
                <a:cubicBezTo>
                  <a:pt x="356473" y="216745"/>
                  <a:pt x="361074" y="208157"/>
                  <a:pt x="360460" y="195121"/>
                </a:cubicBezTo>
                <a:close/>
                <a:moveTo>
                  <a:pt x="374723" y="288056"/>
                </a:moveTo>
                <a:cubicBezTo>
                  <a:pt x="375030" y="258305"/>
                  <a:pt x="353253" y="235914"/>
                  <a:pt x="324421" y="236068"/>
                </a:cubicBezTo>
                <a:cubicBezTo>
                  <a:pt x="296050" y="236221"/>
                  <a:pt x="272586" y="259225"/>
                  <a:pt x="272126" y="287136"/>
                </a:cubicBezTo>
                <a:cubicBezTo>
                  <a:pt x="271820" y="315507"/>
                  <a:pt x="294363" y="339891"/>
                  <a:pt x="321967" y="340811"/>
                </a:cubicBezTo>
                <a:cubicBezTo>
                  <a:pt x="350492" y="341731"/>
                  <a:pt x="374416" y="317654"/>
                  <a:pt x="374723" y="288056"/>
                </a:cubicBezTo>
                <a:close/>
              </a:path>
            </a:pathLst>
          </a:custGeom>
          <a:solidFill>
            <a:srgbClr val="014F31"/>
          </a:solidFill>
          <a:ln w="15321"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9725DED3-9B75-47EA-84A5-056B8D0AF3DD}"/>
              </a:ext>
            </a:extLst>
          </p:cNvPr>
          <p:cNvSpPr/>
          <p:nvPr/>
        </p:nvSpPr>
        <p:spPr>
          <a:xfrm>
            <a:off x="5401467" y="6082484"/>
            <a:ext cx="54628" cy="54769"/>
          </a:xfrm>
          <a:custGeom>
            <a:gdLst>
              <a:gd name="connsiteX0" fmla="*/ 59 w 54628"/>
              <a:gd name="connsiteY0" fmla="*/ 36959 h 54769"/>
              <a:gd name="connsiteX1" fmla="*/ 38552 w 54628"/>
              <a:gd name="connsiteY1" fmla="*/ 0 h 54769"/>
              <a:gd name="connsiteX2" fmla="*/ 54041 w 54628"/>
              <a:gd name="connsiteY2" fmla="*/ 8588 h 54769"/>
              <a:gd name="connsiteX3" fmla="*/ 44992 w 54628"/>
              <a:gd name="connsiteY3" fmla="*/ 23310 h 54769"/>
              <a:gd name="connsiteX4" fmla="*/ 22909 w 54628"/>
              <a:gd name="connsiteY4" fmla="*/ 44474 h 54769"/>
              <a:gd name="connsiteX5" fmla="*/ 8953 w 54628"/>
              <a:gd name="connsiteY5" fmla="*/ 54289 h 54769"/>
              <a:gd name="connsiteX6" fmla="*/ 59 w 54628"/>
              <a:gd name="connsiteY6" fmla="*/ 37113 h 5476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28" h="54769">
                <a:moveTo>
                  <a:pt x="59" y="36959"/>
                </a:moveTo>
                <a:cubicBezTo>
                  <a:pt x="1439" y="18403"/>
                  <a:pt x="20609" y="153"/>
                  <a:pt x="38552" y="0"/>
                </a:cubicBezTo>
                <a:cubicBezTo>
                  <a:pt x="45299" y="0"/>
                  <a:pt x="51894" y="1227"/>
                  <a:pt x="54041" y="8588"/>
                </a:cubicBezTo>
                <a:cubicBezTo>
                  <a:pt x="56341" y="16256"/>
                  <a:pt x="51587" y="21010"/>
                  <a:pt x="44992" y="23310"/>
                </a:cubicBezTo>
                <a:cubicBezTo>
                  <a:pt x="34257" y="26991"/>
                  <a:pt x="26129" y="32819"/>
                  <a:pt x="22909" y="44474"/>
                </a:cubicBezTo>
                <a:cubicBezTo>
                  <a:pt x="21069" y="51068"/>
                  <a:pt x="16621" y="56436"/>
                  <a:pt x="8953" y="54289"/>
                </a:cubicBezTo>
                <a:cubicBezTo>
                  <a:pt x="365" y="51988"/>
                  <a:pt x="-248" y="44474"/>
                  <a:pt x="59" y="37113"/>
                </a:cubicBezTo>
                <a:close/>
              </a:path>
            </a:pathLst>
          </a:custGeom>
          <a:solidFill>
            <a:srgbClr val="014F31"/>
          </a:solidFill>
          <a:ln w="15321" cap="flat">
            <a:noFill/>
            <a:prstDash val="solid"/>
            <a:miter/>
          </a:ln>
        </p:spPr>
        <p:txBody>
          <a:bodyPr rtlCol="0" anchor="ctr"/>
          <a:lstStyle/>
          <a:p>
            <a:endParaRPr lang="LID4096"/>
          </a:p>
        </p:txBody>
      </p:sp>
      <p:sp>
        <p:nvSpPr>
          <p:cNvPr id="3" name="Forma libre: forma 2">
            <a:extLst>
              <a:ext uri="{FF2B5EF4-FFF2-40B4-BE49-F238E27FC236}">
                <a16:creationId xmlns:a16="http://schemas.microsoft.com/office/drawing/2014/main" id="{AE2C1D5D-972E-2020-3127-7431CD7C979B}"/>
              </a:ext>
            </a:extLst>
          </p:cNvPr>
          <p:cNvSpPr/>
          <p:nvPr/>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sp>
        <p:nvSpPr>
          <p:cNvPr id="36" name="Rectangle 14">
            <a:extLst>
              <a:ext uri="{FF2B5EF4-FFF2-40B4-BE49-F238E27FC236}">
                <a16:creationId xmlns:a16="http://schemas.microsoft.com/office/drawing/2014/main" id="{4E800906-6116-3D4A-D0E4-F80687BFCA98}"/>
              </a:ext>
            </a:extLst>
          </p:cNvPr>
          <p:cNvSpPr/>
          <p:nvPr/>
        </p:nvSpPr>
        <p:spPr>
          <a:xfrm>
            <a:off x="284205" y="736108"/>
            <a:ext cx="223796" cy="6121892"/>
          </a:xfrm>
          <a:prstGeom prst="rect">
            <a:avLst/>
          </a:pr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ángulo 36">
            <a:extLst>
              <a:ext uri="{FF2B5EF4-FFF2-40B4-BE49-F238E27FC236}">
                <a16:creationId xmlns:a16="http://schemas.microsoft.com/office/drawing/2014/main" id="{C2A07C0D-E55B-F35D-3C1D-11E468C066B6}"/>
              </a:ext>
            </a:extLst>
          </p:cNvPr>
          <p:cNvSpPr/>
          <p:nvPr/>
        </p:nvSpPr>
        <p:spPr>
          <a:xfrm>
            <a:off x="1195989" y="79600"/>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9" name="Imagen 38">
            <a:extLst>
              <a:ext uri="{FF2B5EF4-FFF2-40B4-BE49-F238E27FC236}">
                <a16:creationId xmlns:a16="http://schemas.microsoft.com/office/drawing/2014/main" id="{0F7A8861-8CDC-6E4B-C488-90FA9109BFAF}"/>
              </a:ext>
            </a:extLst>
          </p:cNvPr>
          <p:cNvPicPr>
            <a:picLocks noChangeAspect="1"/>
          </p:cNvPicPr>
          <p:nvPr/>
        </p:nvPicPr>
        <p:blipFill>
          <a:blip r:embed="rId3">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pic>
        <p:nvPicPr>
          <p:cNvPr id="5122" name="Picture 2" descr="Mejillones fritos con cebolla en brochetas c guarnición de judías verdes y pimentón">
            <a:extLst>
              <a:ext uri="{FF2B5EF4-FFF2-40B4-BE49-F238E27FC236}">
                <a16:creationId xmlns:a16="http://schemas.microsoft.com/office/drawing/2014/main" id="{00805417-39A3-64FD-6749-0B8006559040}"/>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36085" r="360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rocheta de pollo a la parrilla con hierbas y especias en un plato">
            <a:extLst>
              <a:ext uri="{FF2B5EF4-FFF2-40B4-BE49-F238E27FC236}">
                <a16:creationId xmlns:a16="http://schemas.microsoft.com/office/drawing/2014/main" id="{2A24E061-51FC-D65C-CF9A-10A892E21920}"/>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18617" r="186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8" name="Rectangle 11">
            <a:extLst>
              <a:ext uri="{FF2B5EF4-FFF2-40B4-BE49-F238E27FC236}">
                <a16:creationId xmlns:a16="http://schemas.microsoft.com/office/drawing/2014/main" id="{EDA91A4D-97D9-9936-32FB-FE6D733C335F}"/>
              </a:ext>
            </a:extLst>
          </p:cNvPr>
          <p:cNvSpPr/>
          <p:nvPr/>
        </p:nvSpPr>
        <p:spPr>
          <a:xfrm>
            <a:off x="1502430" y="2326643"/>
            <a:ext cx="2947391" cy="1323439"/>
          </a:xfrm>
          <a:prstGeom prst="rect">
            <a:avLst/>
          </a:prstGeom>
        </p:spPr>
        <p:txBody>
          <a:bodyPr wrap="square">
            <a:spAutoFit/>
          </a:bodyPr>
          <a:lstStyle/>
          <a:p>
            <a:pPr algn="r"/>
            <a:r>
              <a:rPr lang="en-ID" sz="8000" b="1">
                <a:solidFill>
                  <a:srgbClr val="014F31"/>
                </a:solidFill>
                <a:latin typeface="Microsoft YaHei" panose="020b0503020204020204" pitchFamily="34" charset="-122"/>
                <a:ea typeface="Microsoft YaHei" panose="020b0503020204020204" pitchFamily="34" charset="-122"/>
                <a:cs typeface="Lato Black" panose="020f0502020204030203" pitchFamily="34" charset="0"/>
              </a:rPr>
              <a:t>SUYA</a:t>
            </a:r>
            <a:endParaRPr lang="en-ID" sz="8000" b="1">
              <a:solidFill>
                <a:srgbClr val="018352"/>
              </a:solidFill>
              <a:latin typeface="Microsoft YaHei" panose="020b0503020204020204" pitchFamily="34" charset="-122"/>
              <a:ea typeface="Microsoft YaHei" panose="020b0503020204020204" pitchFamily="34" charset="-122"/>
              <a:cs typeface="Lato Black" panose="020f0502020204030203" pitchFamily="34" charset="0"/>
            </a:endParaRPr>
          </a:p>
        </p:txBody>
      </p:sp>
    </p:spTree>
    <p:extLst>
      <p:ext uri="{BB962C8B-B14F-4D97-AF65-F5344CB8AC3E}">
        <p14:creationId xmlns:p14="http://schemas.microsoft.com/office/powerpoint/2010/main" val="170586381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170" name="Picture 2">
            <a:extLst>
              <a:ext uri="{FF2B5EF4-FFF2-40B4-BE49-F238E27FC236}">
                <a16:creationId xmlns:a16="http://schemas.microsoft.com/office/drawing/2014/main" id="{8315F10C-73E9-5E8E-20DC-3EAFE646063B}"/>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7580" b="27580"/>
          <a:stretch>
            <a:fillRect/>
          </a:stretch>
        </p:blipFill>
        <p:spPr bwMode="auto">
          <a:xfrm>
            <a:off x="2922588" y="-3175"/>
            <a:ext cx="8645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621" name="Flowchart: Process 620">
            <a:extLst>
              <a:ext uri="{FF2B5EF4-FFF2-40B4-BE49-F238E27FC236}">
                <a16:creationId xmlns:a16="http://schemas.microsoft.com/office/drawing/2014/main" id="{4205B030-9107-44C5-BC16-389A34351ABC}"/>
              </a:ext>
            </a:extLst>
          </p:cNvPr>
          <p:cNvSpPr/>
          <p:nvPr/>
        </p:nvSpPr>
        <p:spPr>
          <a:xfrm>
            <a:off x="0" y="2717"/>
            <a:ext cx="6662057" cy="6855283"/>
          </a:xfrm>
          <a:prstGeom prst="flowChartProcess">
            <a:avLst/>
          </a:prstGeom>
          <a:solidFill>
            <a:srgbClr val="014F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3" name="Rectangle 622">
            <a:extLst>
              <a:ext uri="{FF2B5EF4-FFF2-40B4-BE49-F238E27FC236}">
                <a16:creationId xmlns:a16="http://schemas.microsoft.com/office/drawing/2014/main" id="{E219A4C3-61E8-4403-8CA4-AC80174485F8}"/>
              </a:ext>
            </a:extLst>
          </p:cNvPr>
          <p:cNvSpPr/>
          <p:nvPr/>
        </p:nvSpPr>
        <p:spPr>
          <a:xfrm>
            <a:off x="927257" y="1848144"/>
            <a:ext cx="3279841" cy="338554"/>
          </a:xfrm>
          <a:prstGeom prst="rect">
            <a:avLst/>
          </a:prstGeom>
        </p:spPr>
        <p:txBody>
          <a:bodyPr wrap="square">
            <a:spAutoFit/>
          </a:bodyPr>
          <a:lstStyle/>
          <a:p>
            <a:r>
              <a:rPr lang="en-ID" sz="1600" b="1">
                <a:solidFill>
                  <a:schemeClr val="bg2"/>
                </a:solidFill>
                <a:latin typeface="Microsoft YaHei" panose="020b0503020204020204" pitchFamily="34" charset="-122"/>
                <a:ea typeface="Microsoft YaHei" panose="020b0503020204020204" pitchFamily="34" charset="-122"/>
                <a:cs typeface="Lato Black" panose="020f0502020204030203" pitchFamily="34" charset="0"/>
              </a:rPr>
              <a:t>Strategic – Planning Process</a:t>
            </a:r>
          </a:p>
        </p:txBody>
      </p:sp>
      <p:sp>
        <p:nvSpPr>
          <p:cNvPr id="624" name="Rectangle 623">
            <a:extLst>
              <a:ext uri="{FF2B5EF4-FFF2-40B4-BE49-F238E27FC236}">
                <a16:creationId xmlns:a16="http://schemas.microsoft.com/office/drawing/2014/main" id="{E0B83E55-5B3E-4365-87CA-71AA1529BAF7}"/>
              </a:ext>
            </a:extLst>
          </p:cNvPr>
          <p:cNvSpPr/>
          <p:nvPr/>
        </p:nvSpPr>
        <p:spPr>
          <a:xfrm>
            <a:off x="927257" y="4315690"/>
            <a:ext cx="4567895" cy="1200329"/>
          </a:xfrm>
          <a:prstGeom prst="rect">
            <a:avLst/>
          </a:prstGeom>
        </p:spPr>
        <p:txBody>
          <a:bodyPr wrap="square">
            <a:spAutoFit/>
          </a:bodyPr>
          <a:lstStyle/>
          <a:p>
            <a:pPr algn="just"/>
            <a:r>
              <a:rPr lang="en-ID" sz="1200" noProof="1">
                <a:solidFill>
                  <a:schemeClr val="bg2"/>
                </a:solidFill>
                <a:latin typeface="Lato "/>
                <a:ea typeface="Lato Black" panose="020f0502020204030203" pitchFamily="34" charset="0"/>
                <a:cs typeface="Lato Black" panose="020f0502020204030203"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algn="just"/>
            <a:endParaRPr lang="en-ID" sz="1200" noProof="1">
              <a:solidFill>
                <a:schemeClr val="bg2"/>
              </a:solidFill>
              <a:latin typeface="Lato "/>
              <a:ea typeface="Lato Black" panose="020f0502020204030203" pitchFamily="34" charset="0"/>
              <a:cs typeface="Lato Black" panose="020f0502020204030203" pitchFamily="34" charset="0"/>
            </a:endParaRPr>
          </a:p>
        </p:txBody>
      </p:sp>
      <p:grpSp>
        <p:nvGrpSpPr>
          <p:cNvPr id="625" name="Group 624">
            <a:extLst>
              <a:ext uri="{FF2B5EF4-FFF2-40B4-BE49-F238E27FC236}">
                <a16:creationId xmlns:a16="http://schemas.microsoft.com/office/drawing/2014/main" id="{41E8AE5F-CFE6-470E-9ADA-6AABCB562972}"/>
              </a:ext>
            </a:extLst>
          </p:cNvPr>
          <p:cNvGrpSpPr/>
          <p:nvPr/>
        </p:nvGrpSpPr>
        <p:grpSpPr>
          <a:xfrm>
            <a:off x="1046675" y="5648401"/>
            <a:ext cx="1540742" cy="320136"/>
            <a:chOff x="6953579" y="5467824"/>
            <a:chExt cx="1299040" cy="269915"/>
          </a:xfrm>
        </p:grpSpPr>
        <p:sp>
          <p:nvSpPr>
            <p:cNvPr id="626" name="Rectangle: Rounded Corners 625">
              <a:extLst>
                <a:ext uri="{FF2B5EF4-FFF2-40B4-BE49-F238E27FC236}">
                  <a16:creationId xmlns:a16="http://schemas.microsoft.com/office/drawing/2014/main" id="{FE1646A4-CCF6-4FEE-A0B6-7FA1BAB41841}"/>
                </a:ext>
              </a:extLst>
            </p:cNvPr>
            <p:cNvSpPr/>
            <p:nvPr/>
          </p:nvSpPr>
          <p:spPr>
            <a:xfrm>
              <a:off x="6953579" y="5470419"/>
              <a:ext cx="1299040" cy="267320"/>
            </a:xfrm>
            <a:prstGeom prst="roundRect">
              <a:avLst/>
            </a:prstGeom>
            <a:solidFill>
              <a:srgbClr val="01835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100">
                <a:solidFill>
                  <a:schemeClr val="bg2"/>
                </a:solidFill>
                <a:latin typeface="Garamond" pitchFamily="18" charset="0"/>
              </a:endParaRPr>
            </a:p>
          </p:txBody>
        </p:sp>
        <p:sp>
          <p:nvSpPr>
            <p:cNvPr id="627" name="TextBox 626">
              <a:extLst>
                <a:ext uri="{FF2B5EF4-FFF2-40B4-BE49-F238E27FC236}">
                  <a16:creationId xmlns:a16="http://schemas.microsoft.com/office/drawing/2014/main" id="{9664EB37-A042-4484-A566-008CA95985F0}"/>
                </a:ext>
              </a:extLst>
            </p:cNvPr>
            <p:cNvSpPr txBox="1"/>
            <p:nvPr/>
          </p:nvSpPr>
          <p:spPr>
            <a:xfrm>
              <a:off x="7028818" y="5467824"/>
              <a:ext cx="1148562" cy="233545"/>
            </a:xfrm>
            <a:prstGeom prst="rect">
              <a:avLst/>
            </a:prstGeom>
            <a:noFill/>
            <a:ln>
              <a:noFill/>
            </a:ln>
          </p:spPr>
          <p:txBody>
            <a:bodyPr wrap="square" rtlCol="0">
              <a:spAutoFit/>
            </a:bodyPr>
            <a:lstStyle/>
            <a:p>
              <a:pPr algn="ctr"/>
              <a:r>
                <a:rPr lang="en-US" sz="1200" b="1">
                  <a:solidFill>
                    <a:schemeClr val="bg2"/>
                  </a:solidFill>
                  <a:latin typeface="Microsoft YaHei" panose="020b0503020204020204" pitchFamily="34" charset="-122"/>
                  <a:ea typeface="Microsoft YaHei" panose="020b0503020204020204" pitchFamily="34" charset="-122"/>
                  <a:cs typeface="Lato" panose="020f0502020204030203" pitchFamily="34" charset="0"/>
                </a:rPr>
                <a:t>Learn More</a:t>
              </a:r>
            </a:p>
          </p:txBody>
        </p:sp>
      </p:grpSp>
      <p:sp>
        <p:nvSpPr>
          <p:cNvPr id="628" name="Rectángulo 627">
            <a:extLst>
              <a:ext uri="{FF2B5EF4-FFF2-40B4-BE49-F238E27FC236}">
                <a16:creationId xmlns:a16="http://schemas.microsoft.com/office/drawing/2014/main" id="{8956B7DC-62C8-4B4A-A060-86A0D8CB4580}"/>
              </a:ext>
            </a:extLst>
          </p:cNvPr>
          <p:cNvSpPr/>
          <p:nvPr/>
        </p:nvSpPr>
        <p:spPr>
          <a:xfrm>
            <a:off x="1035567" y="88422"/>
            <a:ext cx="10996011" cy="164483"/>
          </a:xfrm>
          <a:prstGeom prst="rect">
            <a:avLst/>
          </a:prstGeom>
          <a:solidFill>
            <a:srgbClr val="014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Forma libre: forma 5">
            <a:extLst>
              <a:ext uri="{FF2B5EF4-FFF2-40B4-BE49-F238E27FC236}">
                <a16:creationId xmlns:a16="http://schemas.microsoft.com/office/drawing/2014/main" id="{3091BF78-6FEB-51D5-90AC-ABF5DB1908FC}"/>
              </a:ext>
            </a:extLst>
          </p:cNvPr>
          <p:cNvSpPr/>
          <p:nvPr/>
        </p:nvSpPr>
        <p:spPr>
          <a:xfrm>
            <a:off x="1014801" y="79600"/>
            <a:ext cx="606508" cy="1135204"/>
          </a:xfrm>
          <a:custGeom>
            <a:gdLst>
              <a:gd name="connsiteX0" fmla="*/ 287153 w 606508"/>
              <a:gd name="connsiteY0" fmla="*/ 0 h 1214804"/>
              <a:gd name="connsiteX1" fmla="*/ 505816 w 606508"/>
              <a:gd name="connsiteY1" fmla="*/ 0 h 1214804"/>
              <a:gd name="connsiteX2" fmla="*/ 551037 w 606508"/>
              <a:gd name="connsiteY2" fmla="*/ 95828 h 1214804"/>
              <a:gd name="connsiteX3" fmla="*/ 606508 w 606508"/>
              <a:gd name="connsiteY3" fmla="*/ 411860 h 1214804"/>
              <a:gd name="connsiteX4" fmla="*/ 42890 w 606508"/>
              <a:gd name="connsiteY4" fmla="*/ 1207275 h 1214804"/>
              <a:gd name="connsiteX5" fmla="*/ 0 w 606508"/>
              <a:gd name="connsiteY5" fmla="*/ 1214804 h 1214804"/>
              <a:gd name="connsiteX6" fmla="*/ 32746 w 606508"/>
              <a:gd name="connsiteY6" fmla="*/ 1203811 h 1214804"/>
              <a:gd name="connsiteX7" fmla="*/ 463864 w 606508"/>
              <a:gd name="connsiteY7" fmla="*/ 500422 h 1214804"/>
              <a:gd name="connsiteX8" fmla="*/ 343311 w 606508"/>
              <a:gd name="connsiteY8" fmla="*/ 73609 h 12148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508" h="1214804">
                <a:moveTo>
                  <a:pt x="287153" y="0"/>
                </a:moveTo>
                <a:lnTo>
                  <a:pt x="505816" y="0"/>
                </a:lnTo>
                <a:lnTo>
                  <a:pt x="551037" y="95828"/>
                </a:lnTo>
                <a:cubicBezTo>
                  <a:pt x="586756" y="192963"/>
                  <a:pt x="606508" y="299759"/>
                  <a:pt x="606508" y="411860"/>
                </a:cubicBezTo>
                <a:cubicBezTo>
                  <a:pt x="606508" y="804215"/>
                  <a:pt x="364546" y="1131567"/>
                  <a:pt x="42890" y="1207275"/>
                </a:cubicBezTo>
                <a:lnTo>
                  <a:pt x="0" y="1214804"/>
                </a:lnTo>
                <a:lnTo>
                  <a:pt x="32746" y="1203811"/>
                </a:lnTo>
                <a:cubicBezTo>
                  <a:pt x="286096" y="1087924"/>
                  <a:pt x="463864" y="816624"/>
                  <a:pt x="463864" y="500422"/>
                </a:cubicBezTo>
                <a:cubicBezTo>
                  <a:pt x="463864" y="342321"/>
                  <a:pt x="419422" y="195445"/>
                  <a:pt x="343311" y="73609"/>
                </a:cubicBezTo>
                <a:close/>
              </a:path>
            </a:pathLst>
          </a:custGeom>
          <a:solidFill>
            <a:srgbClr val="014F3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pic>
        <p:nvPicPr>
          <p:cNvPr id="7" name="Imagen 6">
            <a:extLst>
              <a:ext uri="{FF2B5EF4-FFF2-40B4-BE49-F238E27FC236}">
                <a16:creationId xmlns:a16="http://schemas.microsoft.com/office/drawing/2014/main" id="{80DCDD59-DFB6-0254-D7AE-4C52F119ECD7}"/>
              </a:ext>
            </a:extLst>
          </p:cNvPr>
          <p:cNvPicPr>
            <a:picLocks noChangeAspect="1"/>
          </p:cNvPicPr>
          <p:nvPr/>
        </p:nvPicPr>
        <p:blipFill>
          <a:blip r:embed="rId4">
            <a:extLst>
              <a:ext uri="{28A0092B-C50C-407E-A947-70E740481C1C}">
                <a14:useLocalDpi xmlns:a14="http://schemas.microsoft.com/office/drawing/2010/main" val="0"/>
              </a:ext>
            </a:extLst>
          </a:blip>
          <a:srcRect t="21876"/>
          <a:stretch>
            <a:fillRect/>
          </a:stretch>
        </p:blipFill>
        <p:spPr>
          <a:xfrm>
            <a:off x="-57150" y="0"/>
            <a:ext cx="1473551" cy="1238250"/>
          </a:xfrm>
          <a:prstGeom prst="rect">
            <a:avLst/>
          </a:prstGeom>
        </p:spPr>
      </p:pic>
      <p:sp>
        <p:nvSpPr>
          <p:cNvPr id="8" name="Rectangle 11">
            <a:extLst>
              <a:ext uri="{FF2B5EF4-FFF2-40B4-BE49-F238E27FC236}">
                <a16:creationId xmlns:a16="http://schemas.microsoft.com/office/drawing/2014/main" id="{B46EE57D-9EAC-2CF9-5E14-FA4F9D4DABBA}"/>
              </a:ext>
            </a:extLst>
          </p:cNvPr>
          <p:cNvSpPr/>
          <p:nvPr/>
        </p:nvSpPr>
        <p:spPr>
          <a:xfrm>
            <a:off x="834494" y="2173326"/>
            <a:ext cx="4919979" cy="2308324"/>
          </a:xfrm>
          <a:prstGeom prst="rect">
            <a:avLst/>
          </a:prstGeom>
        </p:spPr>
        <p:txBody>
          <a:bodyPr wrap="square">
            <a:spAutoFit/>
          </a:bodyPr>
          <a:lstStyle/>
          <a:p>
            <a:r>
              <a:rPr lang="en-ID" sz="7200" b="1">
                <a:solidFill>
                  <a:srgbClr val="014F31"/>
                </a:solidFill>
                <a:latin typeface="Microsoft YaHei" panose="020b0503020204020204" pitchFamily="34" charset="-122"/>
                <a:ea typeface="Microsoft YaHei" panose="020b0503020204020204" pitchFamily="34" charset="-122"/>
                <a:cs typeface="Lato Black" panose="020f0502020204030203" pitchFamily="34" charset="0"/>
              </a:rPr>
              <a:t>CHEF</a:t>
            </a:r>
            <a:r>
              <a:rPr lang="en-ID" sz="7200" b="1">
                <a:solidFill>
                  <a:schemeClr val="bg1"/>
                </a:solidFill>
                <a:latin typeface="Microsoft YaHei" panose="020b0503020204020204" pitchFamily="34" charset="-122"/>
                <a:ea typeface="Microsoft YaHei" panose="020b0503020204020204" pitchFamily="34" charset="-122"/>
                <a:cs typeface="Lato Black" panose="020f0502020204030203" pitchFamily="34" charset="0"/>
              </a:rPr>
              <a:t> IN NIGERIA</a:t>
            </a:r>
          </a:p>
        </p:txBody>
      </p:sp>
    </p:spTree>
    <p:extLst>
      <p:ext uri="{BB962C8B-B14F-4D97-AF65-F5344CB8AC3E}">
        <p14:creationId xmlns:p14="http://schemas.microsoft.com/office/powerpoint/2010/main" val="414422167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WG] Linear 09">
      <a:dk1>
        <a:srgbClr val="323232"/>
      </a:dk1>
      <a:lt1>
        <a:srgbClr val="F7F7F7"/>
      </a:lt1>
      <a:dk2>
        <a:srgbClr val="323232"/>
      </a:dk2>
      <a:lt2>
        <a:srgbClr val="F7F7F7"/>
      </a:lt2>
      <a:accent1>
        <a:srgbClr val="293744"/>
      </a:accent1>
      <a:accent2>
        <a:srgbClr val="344758"/>
      </a:accent2>
      <a:accent3>
        <a:srgbClr val="466078"/>
      </a:accent3>
      <a:accent4>
        <a:srgbClr val="587998"/>
      </a:accent4>
      <a:accent5>
        <a:srgbClr val="7495B3"/>
      </a:accent5>
      <a:accent6>
        <a:srgbClr val="8DA8C1"/>
      </a:accent6>
      <a:hlink>
        <a:srgbClr val="F33B48"/>
      </a:hlink>
      <a:folHlink>
        <a:srgbClr val="FFC00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164</Paragraphs>
  <Slides>24</Slides>
  <Notes>18</Notes>
  <TotalTime>3786</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24</vt:i4>
      </vt:variant>
    </vt:vector>
  </HeadingPairs>
  <TitlesOfParts>
    <vt:vector baseType="lpstr" size="50">
      <vt:lpstr>Arial</vt:lpstr>
      <vt:lpstr>Calibri Light</vt:lpstr>
      <vt:lpstr>Calibri</vt:lpstr>
      <vt:lpstr>맑은 고딕</vt:lpstr>
      <vt:lpstr>Microsoft YaHei</vt:lpstr>
      <vt:lpstr>FZShuTi</vt:lpstr>
      <vt:lpstr>Raleway</vt:lpstr>
      <vt:lpstr>Lato </vt:lpstr>
      <vt:lpstr>Lato Black</vt:lpstr>
      <vt:lpstr>Garamond</vt:lpstr>
      <vt:lpstr>Abadi</vt:lpstr>
      <vt:lpstr>Lato</vt:lpstr>
      <vt:lpstr>Helvetica Neue Medium</vt:lpstr>
      <vt:lpstr>Roboto Condensed</vt:lpstr>
      <vt:lpstr>Segoe UI</vt:lpstr>
      <vt:lpstr>Roboto</vt:lpstr>
      <vt:lpstr>Arial (Títulos)</vt:lpstr>
      <vt:lpstr>DM Sans</vt:lpstr>
      <vt:lpstr>Rubik</vt:lpstr>
      <vt:lpstr>Source Sans Pro</vt:lpstr>
      <vt:lpstr>Montserrat</vt:lpstr>
      <vt:lpstr>Assistant Light</vt:lpstr>
      <vt:lpstr>Kanit Light</vt:lpstr>
      <vt:lpstr>Barlow</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gastronomía de Nigeria</dc:title>
  <cp:category>slidesppt.net</cp:category>
  <dc:creator>slidesppt.net</dc:creator>
  <cp:lastModifiedBy>Franklin</cp:lastModifiedBy>
  <cp:revision>118</cp:revision>
  <dcterms:created xsi:type="dcterms:W3CDTF">2018-06-06T03:56:09Z</dcterms:created>
  <dcterms:modified xsi:type="dcterms:W3CDTF">2024-04-02T17:31:10Z</dcterms:modified>
</cp:coreProperties>
</file>