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2" r:id="rId4"/>
    <p:sldId id="281" r:id="rId5"/>
    <p:sldId id="295" r:id="rId6"/>
    <p:sldId id="256" r:id="rId7"/>
    <p:sldId id="283" r:id="rId8"/>
    <p:sldId id="284" r:id="rId9"/>
    <p:sldId id="265" r:id="rId10"/>
    <p:sldId id="257" r:id="rId11"/>
    <p:sldId id="285" r:id="rId12"/>
    <p:sldId id="267" r:id="rId13"/>
    <p:sldId id="293" r:id="rId14"/>
    <p:sldId id="270" r:id="rId15"/>
    <p:sldId id="258" r:id="rId16"/>
    <p:sldId id="259" r:id="rId17"/>
    <p:sldId id="260" r:id="rId18"/>
    <p:sldId id="294" r:id="rId19"/>
    <p:sldId id="286" r:id="rId20"/>
    <p:sldId id="291" r:id="rId21"/>
    <p:sldId id="288" r:id="rId22"/>
    <p:sldId id="289" r:id="rId23"/>
    <p:sldId id="290" r:id="rId24"/>
    <p:sldId id="287" r:id="rId25"/>
  </p:sldIdLst>
  <p:sldSz cx="12192000" cy="6858000"/>
  <p:notesSz cx="6858000" cy="9144000"/>
  <p:embeddedFontLst>
    <p:embeddedFont>
      <p:font typeface="Aharoni" panose="02010803020104030203" pitchFamily="2" charset="-79"/>
      <p:bold r:id="rId27"/>
    </p:embeddedFont>
    <p:embeddedFont>
      <p:font typeface="Bahnschrift" panose="020B0502040204020203" pitchFamily="34" charset="0"/>
      <p:regular r:id="rId28"/>
      <p:bold r:id="rId29"/>
    </p:embeddedFont>
    <p:embeddedFont>
      <p:font typeface="Barlow" panose="00000500000000000000" pitchFamily="2" charset="0"/>
      <p:regular r:id="rId30"/>
    </p:embeddedFont>
    <p:embeddedFont>
      <p:font typeface="Bebas Neue" panose="020B0606020202050201" pitchFamily="34" charset="0"/>
      <p:regular r:id="rId31"/>
    </p:embeddedFont>
    <p:embeddedFont>
      <p:font typeface="Montserrat Light" panose="00000400000000000000" pitchFamily="2" charset="0"/>
      <p:regular r:id="rId32"/>
    </p:embeddedFont>
    <p:embeddedFont>
      <p:font typeface="Pacifico" panose="00000500000000000000" pitchFamily="2" charset="0"/>
      <p:regular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</p:embeddedFont>
  </p:embeddedFontLst>
  <p:custDataLst>
    <p:tags r:id="rId26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90" y="46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tags" Target="tags/tag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slide" Target="slides/slide2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34" Type="http://schemas.openxmlformats.org/officeDocument/2006/relationships/font" Target="fonts/font8.fntdata" /><Relationship Id="rId35" Type="http://schemas.openxmlformats.org/officeDocument/2006/relationships/font" Target="fonts/font9.fntdata" /><Relationship Id="rId36" Type="http://schemas.openxmlformats.org/officeDocument/2006/relationships/font" Target="fonts/font10.fntdata" /><Relationship Id="rId37" Type="http://schemas.openxmlformats.org/officeDocument/2006/relationships/font" Target="fonts/font11.fntdata" /><Relationship Id="rId38" Type="http://schemas.openxmlformats.org/officeDocument/2006/relationships/font" Target="fonts/font12.fntdata" /><Relationship Id="rId39" Type="http://schemas.openxmlformats.org/officeDocument/2006/relationships/font" Target="fonts/font13.fntdata" /><Relationship Id="rId4" Type="http://schemas.openxmlformats.org/officeDocument/2006/relationships/slide" Target="slides/slide3.xml" /><Relationship Id="rId40" Type="http://schemas.openxmlformats.org/officeDocument/2006/relationships/font" Target="fonts/font14.fntdata" /><Relationship Id="rId41" Type="http://schemas.openxmlformats.org/officeDocument/2006/relationships/font" Target="fonts/font15.fntdata" /><Relationship Id="rId42" Type="http://schemas.openxmlformats.org/officeDocument/2006/relationships/font" Target="fonts/font16.fntdata" /><Relationship Id="rId43" Type="http://schemas.openxmlformats.org/officeDocument/2006/relationships/font" Target="fonts/font17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1-D47A-43C9-A33D-C6154EEA625A}"/>
              </c:ext>
            </c:extLst>
          </c:dPt>
          <c:dPt>
            <c:idx val="1"/>
            <c:invertIfNegative val="1"/>
            <c:spPr>
              <a:solidFill>
                <a:srgbClr val="D30006"/>
              </a:solidFill>
            </c:spPr>
            <c:extLst>
              <c:ext xmlns:c16="http://schemas.microsoft.com/office/drawing/2014/chart" uri="{C3380CC4-5D6E-409C-BE32-E72D297353CC}">
                <c16:uniqueId val="{00000003-D47A-43C9-A33D-C6154EEA625A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A-43C9-A33D-C6154EEA6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1-F6AB-4335-B2BB-09A4B703F611}"/>
              </c:ext>
            </c:extLst>
          </c:dPt>
          <c:dPt>
            <c:idx val="1"/>
            <c:invertIfNegative val="1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F6AB-4335-B2BB-09A4B703F611}"/>
              </c:ext>
            </c:extLst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AB-4335-B2BB-09A4B703F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8FC64B9A-3AC1-45D8-84E5-97E8C2CBC58F}" type="datetimeFigureOut">
              <a:rPr lang="es-CO" smtClean="0"/>
              <a:pPr/>
              <a:t>13/04/2024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1BE61ABD-AD25-48EE-A8F3-4451F86900A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3757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D273580C-1359-07DC-8EB3-797A4719A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2062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8FC64B9A-3AC1-45D8-84E5-97E8C2CBC58F}" type="datetimeFigureOut">
              <a:rPr lang="es-CO" smtClean="0"/>
              <a:pPr/>
              <a:t>13/04/2024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1BE61ABD-AD25-48EE-A8F3-4451F86900A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394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8FC64B9A-3AC1-45D8-84E5-97E8C2CBC58F}" type="datetimeFigureOut">
              <a:rPr lang="es-CO" smtClean="0"/>
              <a:pPr/>
              <a:t>13/04/2024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1BE61ABD-AD25-48EE-A8F3-4451F86900A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28454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DD71D740-DBA6-D04C-B25A-1C3D1374FD50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461AE87-A332-55DF-0CEF-6686B7CE3A2A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4777D33-3A8B-4415-CA3B-609A9C021192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01CBDCCF-C2CF-674A-4038-79D8A83B18B9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09E71A72-E10D-A116-12DC-2331FA9842BE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3A767FDF-59AA-CD9B-5C5C-F9C16495674A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80FA0BF2-2362-7227-883E-40F4E597F920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5210773-6357-B450-079D-402E67E46386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6631705B-BC92-52CB-9AFF-FB1D4D286DA6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AF691B8-2586-BFFF-9A3F-C8ACC57F834B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D20640B-D1C5-DE93-2CF2-DAE0CC6CCE3F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FBB3B6C-663E-1846-283B-686C06AEFCAD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349B87B-F6A8-F3AB-CE63-85A3606D326F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0632EBDA-1A46-693E-519F-DAD1F4868AD6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D7A6EBC-0FAB-A3C3-F571-3F4671BDF15B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51768E95-5FB3-A7FB-3B6C-4EC77E878948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5233A191-C479-4E57-6B33-FE233745F246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áfico 10">
            <a:extLst>
              <a:ext uri="{FF2B5EF4-FFF2-40B4-BE49-F238E27FC236}">
                <a16:creationId xmlns:a16="http://schemas.microsoft.com/office/drawing/2014/main" id="{B745EA1A-5A49-0EE7-A517-182949486189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1EC92EF-6925-B0BD-4226-E75667F9093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3206A13-CBCC-D34C-89FA-140A550D8A4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852479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EF8C156D-E399-343C-98DF-0F367300A9D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6312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FC64B9A-3AC1-45D8-84E5-97E8C2CBC58F}" type="datetimeFigureOut">
              <a:rPr lang="es-CO" smtClean="0"/>
              <a:pPr/>
              <a:t>13/04/2024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BE61ABD-AD25-48EE-A8F3-4451F86900A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9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62" r:id="rId5"/>
    <p:sldLayoutId id="2147483660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image" Target="../media/image1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3.jpeg" /><Relationship Id="rId4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microsoft.com/office/2007/relationships/hdphoto" Target="../media/image20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23.pn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Relationship Id="rId3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3.jpe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12.png" /><Relationship Id="rId4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2E4787-DC82-C89E-EB73-6086B2CB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C5D4C6-E4DF-B5F7-BA1B-989332B5A11E}"/>
              </a:ext>
            </a:extLst>
          </p:cNvPr>
          <p:cNvSpPr txBox="1"/>
          <p:nvPr/>
        </p:nvSpPr>
        <p:spPr>
          <a:xfrm rot="21416940">
            <a:off x="6705216" y="3023830"/>
            <a:ext cx="49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CO" altLang="es-CO" sz="7200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8000">
              <a:solidFill>
                <a:srgbClr val="FF000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699DD-673A-8704-C6DE-52504FEA6F21}"/>
              </a:ext>
            </a:extLst>
          </p:cNvPr>
          <p:cNvSpPr txBox="1"/>
          <p:nvPr/>
        </p:nvSpPr>
        <p:spPr>
          <a:xfrm rot="21290624">
            <a:off x="5448413" y="1843586"/>
            <a:ext cx="588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s-CO" altLang="es-CO" sz="8000">
                <a:gradFill>
                  <a:gsLst>
                    <a:gs pos="0">
                      <a:srgbClr val="D30006"/>
                    </a:gs>
                    <a:gs pos="77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</a:p>
        </p:txBody>
      </p:sp>
      <p:sp>
        <p:nvSpPr>
          <p:cNvPr id="6" name="Forma libre 9">
            <a:extLst>
              <a:ext uri="{FF2B5EF4-FFF2-40B4-BE49-F238E27FC236}">
                <a16:creationId xmlns:a16="http://schemas.microsoft.com/office/drawing/2014/main" id="{0F5FBADE-6D3B-3B38-F18E-7076F8D3194A}"/>
              </a:ext>
            </a:extLst>
          </p:cNvPr>
          <p:cNvSpPr/>
          <p:nvPr/>
        </p:nvSpPr>
        <p:spPr>
          <a:xfrm>
            <a:off x="7800694" y="4189120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7" name="Forma libre 8">
            <a:extLst>
              <a:ext uri="{FF2B5EF4-FFF2-40B4-BE49-F238E27FC236}">
                <a16:creationId xmlns:a16="http://schemas.microsoft.com/office/drawing/2014/main" id="{0343C918-4F15-171A-1059-0D295A2A0558}"/>
              </a:ext>
            </a:extLst>
          </p:cNvPr>
          <p:cNvSpPr/>
          <p:nvPr/>
        </p:nvSpPr>
        <p:spPr>
          <a:xfrm>
            <a:off x="7197706" y="4008473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C2EA81-717D-FC25-1D08-95F4375BD1BC}"/>
              </a:ext>
            </a:extLst>
          </p:cNvPr>
          <p:cNvSpPr txBox="1"/>
          <p:nvPr/>
        </p:nvSpPr>
        <p:spPr>
          <a:xfrm>
            <a:off x="6676768" y="4535249"/>
            <a:ext cx="47516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r>
              <a:rPr lang="es-CO" altLang="es-CO" sz="2000" noProof="1">
                <a:solidFill>
                  <a:schemeClr val="bg1"/>
                </a:solidFill>
                <a:latin typeface="Raleway" panose="020b0503030101060003" pitchFamily="34" charset="0"/>
              </a:rPr>
              <a:t>Include your personal presentation if necessary.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95832B-86EA-7E2C-E4CE-D0ADDF72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622" y="0"/>
            <a:ext cx="551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594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" name="Imagen 57">
            <a:extLst>
              <a:ext uri="{FF2B5EF4-FFF2-40B4-BE49-F238E27FC236}">
                <a16:creationId xmlns:a16="http://schemas.microsoft.com/office/drawing/2014/main" id="{2449F2EE-D8CF-0B48-7487-EB36AF98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5414936"/>
            <a:ext cx="1733550" cy="1443063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 rot="265354" flipV="1">
            <a:off x="8215167" y="1835060"/>
            <a:ext cx="3319854" cy="45053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7" name="Rectángulo 46"/>
          <p:cNvSpPr/>
          <p:nvPr/>
        </p:nvSpPr>
        <p:spPr>
          <a:xfrm rot="265354">
            <a:off x="8549525" y="5293235"/>
            <a:ext cx="2679551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41" name="Rectángulo 40"/>
          <p:cNvSpPr/>
          <p:nvPr/>
        </p:nvSpPr>
        <p:spPr>
          <a:xfrm flipV="1">
            <a:off x="4417945" y="1705838"/>
            <a:ext cx="3319854" cy="4505365"/>
          </a:xfrm>
          <a:prstGeom prst="rect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4752303" y="5164013"/>
            <a:ext cx="2679551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Rectángulo 25"/>
          <p:cNvSpPr/>
          <p:nvPr/>
        </p:nvSpPr>
        <p:spPr>
          <a:xfrm flipV="1">
            <a:off x="0" y="2707220"/>
            <a:ext cx="12192000" cy="2777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 rot="21399308" flipV="1">
            <a:off x="609612" y="1806781"/>
            <a:ext cx="3319854" cy="45053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-545" r="4722" b="545"/>
          <a:stretch>
            <a:fillRect/>
          </a:stretch>
        </p:blipFill>
        <p:spPr>
          <a:xfrm rot="21399308">
            <a:off x="766814" y="1951510"/>
            <a:ext cx="3033865" cy="27145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18693"/>
          <a:stretch>
            <a:fillRect/>
          </a:stretch>
        </p:blipFill>
        <p:spPr>
          <a:xfrm>
            <a:off x="4579780" y="1865316"/>
            <a:ext cx="3032619" cy="2699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9268"/>
          <a:stretch>
            <a:fillRect/>
          </a:stretch>
        </p:blipFill>
        <p:spPr>
          <a:xfrm rot="265354">
            <a:off x="8368870" y="1994538"/>
            <a:ext cx="3028672" cy="269982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 rot="21399308">
            <a:off x="943970" y="5264956"/>
            <a:ext cx="2679551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Rectángulo 3"/>
          <p:cNvSpPr/>
          <p:nvPr/>
        </p:nvSpPr>
        <p:spPr>
          <a:xfrm rot="21399308">
            <a:off x="1052797" y="4414615"/>
            <a:ext cx="2516797" cy="739888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 rot="21399308">
            <a:off x="1181278" y="4494521"/>
            <a:ext cx="2284895" cy="580579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7" name="CuadroTexto 5"/>
          <p:cNvSpPr txBox="1">
            <a:spLocks noChangeArrowheads="1"/>
          </p:cNvSpPr>
          <p:nvPr/>
        </p:nvSpPr>
        <p:spPr bwMode="auto">
          <a:xfrm rot="21399308">
            <a:off x="1343812" y="4534021"/>
            <a:ext cx="229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</a:t>
            </a:r>
            <a:r>
              <a:rPr lang="es-CO" altLang="es-CO" sz="20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</a:t>
            </a:r>
            <a:r>
              <a:rPr lang="es-CO" altLang="es-CO" sz="28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Example</a:t>
            </a:r>
          </a:p>
        </p:txBody>
      </p:sp>
      <p:sp>
        <p:nvSpPr>
          <p:cNvPr id="48" name="Rectángulo 3"/>
          <p:cNvSpPr/>
          <p:nvPr/>
        </p:nvSpPr>
        <p:spPr>
          <a:xfrm rot="265354">
            <a:off x="8658352" y="4442894"/>
            <a:ext cx="2516797" cy="739888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9" name="Rectángulo 3"/>
          <p:cNvSpPr/>
          <p:nvPr/>
        </p:nvSpPr>
        <p:spPr>
          <a:xfrm rot="265354">
            <a:off x="8786833" y="4522800"/>
            <a:ext cx="2284895" cy="580579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50" name="CuadroTexto 5"/>
          <p:cNvSpPr txBox="1">
            <a:spLocks noChangeArrowheads="1"/>
          </p:cNvSpPr>
          <p:nvPr/>
        </p:nvSpPr>
        <p:spPr bwMode="auto">
          <a:xfrm rot="265354">
            <a:off x="8949367" y="4562300"/>
            <a:ext cx="229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</a:t>
            </a:r>
            <a:r>
              <a:rPr lang="es-CO" altLang="es-CO" sz="20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</a:t>
            </a:r>
            <a:r>
              <a:rPr lang="es-CO" altLang="es-CO" sz="28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Example</a:t>
            </a:r>
          </a:p>
        </p:txBody>
      </p:sp>
      <p:sp>
        <p:nvSpPr>
          <p:cNvPr id="43" name="Rectángulo 3"/>
          <p:cNvSpPr/>
          <p:nvPr/>
        </p:nvSpPr>
        <p:spPr>
          <a:xfrm>
            <a:off x="4861130" y="4313672"/>
            <a:ext cx="2516797" cy="739888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4" name="Rectángulo 3"/>
          <p:cNvSpPr/>
          <p:nvPr/>
        </p:nvSpPr>
        <p:spPr>
          <a:xfrm>
            <a:off x="4989611" y="4393578"/>
            <a:ext cx="2284895" cy="580579"/>
          </a:xfrm>
          <a:custGeom>
            <a:gdLst>
              <a:gd name="connsiteX0" fmla="*/ 0 w 2284895"/>
              <a:gd name="connsiteY0" fmla="*/ 107576 h 580579"/>
              <a:gd name="connsiteX1" fmla="*/ 2284895 w 2284895"/>
              <a:gd name="connsiteY1" fmla="*/ 0 h 580579"/>
              <a:gd name="connsiteX2" fmla="*/ 2258001 w 2284895"/>
              <a:gd name="connsiteY2" fmla="*/ 580579 h 580579"/>
              <a:gd name="connsiteX3" fmla="*/ 13447 w 2284895"/>
              <a:gd name="connsiteY3" fmla="*/ 526791 h 580579"/>
              <a:gd name="connsiteX4" fmla="*/ 0 w 2284895"/>
              <a:gd name="connsiteY4" fmla="*/ 107576 h 5805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895" h="580579">
                <a:moveTo>
                  <a:pt x="0" y="107576"/>
                </a:moveTo>
                <a:lnTo>
                  <a:pt x="2284895" y="0"/>
                </a:lnTo>
                <a:lnTo>
                  <a:pt x="2258001" y="580579"/>
                </a:lnTo>
                <a:lnTo>
                  <a:pt x="13447" y="526791"/>
                </a:lnTo>
                <a:lnTo>
                  <a:pt x="0" y="1075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5" name="CuadroTexto 5"/>
          <p:cNvSpPr txBox="1">
            <a:spLocks noChangeArrowheads="1"/>
          </p:cNvSpPr>
          <p:nvPr/>
        </p:nvSpPr>
        <p:spPr bwMode="auto">
          <a:xfrm>
            <a:off x="5152145" y="4433078"/>
            <a:ext cx="229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</a:t>
            </a:r>
            <a:r>
              <a:rPr lang="es-CO" altLang="es-CO" sz="20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</a:t>
            </a:r>
            <a:r>
              <a:rPr lang="es-CO" altLang="es-CO" sz="2800" b="1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Example</a:t>
            </a:r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E5773AC-AF78-4D48-AD0F-F6646DB32BEB}"/>
              </a:ext>
            </a:extLst>
          </p:cNvPr>
          <p:cNvGrpSpPr/>
          <p:nvPr/>
        </p:nvGrpSpPr>
        <p:grpSpPr>
          <a:xfrm>
            <a:off x="6574431" y="480780"/>
            <a:ext cx="853725" cy="625792"/>
            <a:chOff x="10426921" y="5376481"/>
            <a:chExt cx="853725" cy="625792"/>
          </a:xfrm>
        </p:grpSpPr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B2EF775A-734A-44B4-C693-D6ADFB68DA03}"/>
                </a:ext>
              </a:extLst>
            </p:cNvPr>
            <p:cNvSpPr/>
            <p:nvPr/>
          </p:nvSpPr>
          <p:spPr>
            <a:xfrm>
              <a:off x="10989278" y="5376481"/>
              <a:ext cx="263366" cy="251745"/>
            </a:xfrm>
            <a:custGeom>
              <a:gdLst>
                <a:gd name="connsiteX0" fmla="*/ 0 w 263366"/>
                <a:gd name="connsiteY0" fmla="*/ 158115 h 251745"/>
                <a:gd name="connsiteX1" fmla="*/ 80487 w 263366"/>
                <a:gd name="connsiteY1" fmla="*/ 97727 h 251745"/>
                <a:gd name="connsiteX2" fmla="*/ 48006 w 263366"/>
                <a:gd name="connsiteY2" fmla="*/ 2477 h 251745"/>
                <a:gd name="connsiteX3" fmla="*/ 130207 w 263366"/>
                <a:gd name="connsiteY3" fmla="*/ 60388 h 251745"/>
                <a:gd name="connsiteX4" fmla="*/ 210693 w 263366"/>
                <a:gd name="connsiteY4" fmla="*/ 0 h 251745"/>
                <a:gd name="connsiteX5" fmla="*/ 181070 w 263366"/>
                <a:gd name="connsiteY5" fmla="*/ 96203 h 251745"/>
                <a:gd name="connsiteX6" fmla="*/ 263366 w 263366"/>
                <a:gd name="connsiteY6" fmla="*/ 154019 h 251745"/>
                <a:gd name="connsiteX7" fmla="*/ 162782 w 263366"/>
                <a:gd name="connsiteY7" fmla="*/ 155638 h 251745"/>
                <a:gd name="connsiteX8" fmla="*/ 133159 w 263366"/>
                <a:gd name="connsiteY8" fmla="*/ 251746 h 251745"/>
                <a:gd name="connsiteX9" fmla="*/ 100585 w 263366"/>
                <a:gd name="connsiteY9" fmla="*/ 156496 h 2517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366" h="251745">
                  <a:moveTo>
                    <a:pt x="0" y="158115"/>
                  </a:moveTo>
                  <a:lnTo>
                    <a:pt x="80487" y="97727"/>
                  </a:lnTo>
                  <a:lnTo>
                    <a:pt x="48006" y="2477"/>
                  </a:lnTo>
                  <a:lnTo>
                    <a:pt x="130207" y="60388"/>
                  </a:lnTo>
                  <a:lnTo>
                    <a:pt x="210693" y="0"/>
                  </a:lnTo>
                  <a:lnTo>
                    <a:pt x="181070" y="96203"/>
                  </a:lnTo>
                  <a:lnTo>
                    <a:pt x="263366" y="154019"/>
                  </a:lnTo>
                  <a:lnTo>
                    <a:pt x="162782" y="155638"/>
                  </a:lnTo>
                  <a:lnTo>
                    <a:pt x="133159" y="251746"/>
                  </a:lnTo>
                  <a:lnTo>
                    <a:pt x="100585" y="156496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5C6CD419-8D91-879D-E34C-CA1EEDE4924B}"/>
                </a:ext>
              </a:extLst>
            </p:cNvPr>
            <p:cNvSpPr/>
            <p:nvPr/>
          </p:nvSpPr>
          <p:spPr>
            <a:xfrm>
              <a:off x="11218450" y="5723572"/>
              <a:ext cx="62197" cy="59436"/>
            </a:xfrm>
            <a:custGeom>
              <a:gdLst>
                <a:gd name="connsiteX0" fmla="*/ 0 w 62197"/>
                <a:gd name="connsiteY0" fmla="*/ 37338 h 59436"/>
                <a:gd name="connsiteX1" fmla="*/ 19050 w 62197"/>
                <a:gd name="connsiteY1" fmla="*/ 23146 h 59436"/>
                <a:gd name="connsiteX2" fmla="*/ 11334 w 62197"/>
                <a:gd name="connsiteY2" fmla="*/ 667 h 59436"/>
                <a:gd name="connsiteX3" fmla="*/ 30766 w 62197"/>
                <a:gd name="connsiteY3" fmla="*/ 14288 h 59436"/>
                <a:gd name="connsiteX4" fmla="*/ 49720 w 62197"/>
                <a:gd name="connsiteY4" fmla="*/ 0 h 59436"/>
                <a:gd name="connsiteX5" fmla="*/ 42767 w 62197"/>
                <a:gd name="connsiteY5" fmla="*/ 22765 h 59436"/>
                <a:gd name="connsiteX6" fmla="*/ 62197 w 62197"/>
                <a:gd name="connsiteY6" fmla="*/ 36386 h 59436"/>
                <a:gd name="connsiteX7" fmla="*/ 38480 w 62197"/>
                <a:gd name="connsiteY7" fmla="*/ 36767 h 59436"/>
                <a:gd name="connsiteX8" fmla="*/ 31432 w 62197"/>
                <a:gd name="connsiteY8" fmla="*/ 59436 h 59436"/>
                <a:gd name="connsiteX9" fmla="*/ 23717 w 62197"/>
                <a:gd name="connsiteY9" fmla="*/ 36957 h 594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97" h="59436">
                  <a:moveTo>
                    <a:pt x="0" y="37338"/>
                  </a:moveTo>
                  <a:lnTo>
                    <a:pt x="19050" y="23146"/>
                  </a:lnTo>
                  <a:lnTo>
                    <a:pt x="11334" y="667"/>
                  </a:lnTo>
                  <a:lnTo>
                    <a:pt x="30766" y="14288"/>
                  </a:lnTo>
                  <a:lnTo>
                    <a:pt x="49720" y="0"/>
                  </a:lnTo>
                  <a:lnTo>
                    <a:pt x="42767" y="22765"/>
                  </a:lnTo>
                  <a:lnTo>
                    <a:pt x="62197" y="36386"/>
                  </a:lnTo>
                  <a:lnTo>
                    <a:pt x="38480" y="36767"/>
                  </a:lnTo>
                  <a:lnTo>
                    <a:pt x="31432" y="59436"/>
                  </a:lnTo>
                  <a:lnTo>
                    <a:pt x="23717" y="36957"/>
                  </a:lnTo>
                  <a:close/>
                </a:path>
              </a:pathLst>
            </a:custGeom>
            <a:noFill/>
            <a:ln w="3712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75706418-B665-9624-A1D1-F7BEBA8360C9}"/>
                </a:ext>
              </a:extLst>
            </p:cNvPr>
            <p:cNvSpPr/>
            <p:nvPr/>
          </p:nvSpPr>
          <p:spPr>
            <a:xfrm>
              <a:off x="10426921" y="5828252"/>
              <a:ext cx="162783" cy="155543"/>
            </a:xfrm>
            <a:custGeom>
              <a:gdLst>
                <a:gd name="connsiteX0" fmla="*/ 0 w 162783"/>
                <a:gd name="connsiteY0" fmla="*/ 97631 h 155543"/>
                <a:gd name="connsiteX1" fmla="*/ 49721 w 162783"/>
                <a:gd name="connsiteY1" fmla="*/ 60293 h 155543"/>
                <a:gd name="connsiteX2" fmla="*/ 29624 w 162783"/>
                <a:gd name="connsiteY2" fmla="*/ 1524 h 155543"/>
                <a:gd name="connsiteX3" fmla="*/ 80487 w 162783"/>
                <a:gd name="connsiteY3" fmla="*/ 37242 h 155543"/>
                <a:gd name="connsiteX4" fmla="*/ 130207 w 162783"/>
                <a:gd name="connsiteY4" fmla="*/ 0 h 155543"/>
                <a:gd name="connsiteX5" fmla="*/ 111919 w 162783"/>
                <a:gd name="connsiteY5" fmla="*/ 59341 h 155543"/>
                <a:gd name="connsiteX6" fmla="*/ 162783 w 162783"/>
                <a:gd name="connsiteY6" fmla="*/ 95155 h 155543"/>
                <a:gd name="connsiteX7" fmla="*/ 100585 w 162783"/>
                <a:gd name="connsiteY7" fmla="*/ 96107 h 155543"/>
                <a:gd name="connsiteX8" fmla="*/ 82296 w 162783"/>
                <a:gd name="connsiteY8" fmla="*/ 155543 h 155543"/>
                <a:gd name="connsiteX9" fmla="*/ 62103 w 162783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3" h="155543">
                  <a:moveTo>
                    <a:pt x="0" y="97631"/>
                  </a:moveTo>
                  <a:lnTo>
                    <a:pt x="49721" y="60293"/>
                  </a:lnTo>
                  <a:lnTo>
                    <a:pt x="29624" y="1524"/>
                  </a:lnTo>
                  <a:lnTo>
                    <a:pt x="80487" y="37242"/>
                  </a:lnTo>
                  <a:lnTo>
                    <a:pt x="130207" y="0"/>
                  </a:lnTo>
                  <a:lnTo>
                    <a:pt x="111919" y="59341"/>
                  </a:lnTo>
                  <a:lnTo>
                    <a:pt x="162783" y="95155"/>
                  </a:lnTo>
                  <a:lnTo>
                    <a:pt x="100585" y="96107"/>
                  </a:lnTo>
                  <a:lnTo>
                    <a:pt x="82296" y="155543"/>
                  </a:lnTo>
                  <a:lnTo>
                    <a:pt x="62103" y="96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5DFBE81-7757-5677-B0CA-362E03A7DB5D}"/>
                </a:ext>
              </a:extLst>
            </p:cNvPr>
            <p:cNvSpPr/>
            <p:nvPr/>
          </p:nvSpPr>
          <p:spPr>
            <a:xfrm>
              <a:off x="10778203" y="5686615"/>
              <a:ext cx="77819" cy="74485"/>
            </a:xfrm>
            <a:custGeom>
              <a:gdLst>
                <a:gd name="connsiteX0" fmla="*/ 0 w 77819"/>
                <a:gd name="connsiteY0" fmla="*/ 46768 h 74485"/>
                <a:gd name="connsiteX1" fmla="*/ 23718 w 77819"/>
                <a:gd name="connsiteY1" fmla="*/ 28956 h 74485"/>
                <a:gd name="connsiteX2" fmla="*/ 14098 w 77819"/>
                <a:gd name="connsiteY2" fmla="*/ 762 h 74485"/>
                <a:gd name="connsiteX3" fmla="*/ 38481 w 77819"/>
                <a:gd name="connsiteY3" fmla="*/ 17907 h 74485"/>
                <a:gd name="connsiteX4" fmla="*/ 62294 w 77819"/>
                <a:gd name="connsiteY4" fmla="*/ 0 h 74485"/>
                <a:gd name="connsiteX5" fmla="*/ 53530 w 77819"/>
                <a:gd name="connsiteY5" fmla="*/ 28480 h 74485"/>
                <a:gd name="connsiteX6" fmla="*/ 77820 w 77819"/>
                <a:gd name="connsiteY6" fmla="*/ 45625 h 74485"/>
                <a:gd name="connsiteX7" fmla="*/ 48102 w 77819"/>
                <a:gd name="connsiteY7" fmla="*/ 46006 h 74485"/>
                <a:gd name="connsiteX8" fmla="*/ 39338 w 77819"/>
                <a:gd name="connsiteY8" fmla="*/ 74486 h 74485"/>
                <a:gd name="connsiteX9" fmla="*/ 29718 w 77819"/>
                <a:gd name="connsiteY9" fmla="*/ 46292 h 744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19" h="74485">
                  <a:moveTo>
                    <a:pt x="0" y="46768"/>
                  </a:moveTo>
                  <a:lnTo>
                    <a:pt x="23718" y="28956"/>
                  </a:lnTo>
                  <a:lnTo>
                    <a:pt x="14098" y="762"/>
                  </a:lnTo>
                  <a:lnTo>
                    <a:pt x="38481" y="17907"/>
                  </a:lnTo>
                  <a:lnTo>
                    <a:pt x="62294" y="0"/>
                  </a:lnTo>
                  <a:lnTo>
                    <a:pt x="53530" y="28480"/>
                  </a:lnTo>
                  <a:lnTo>
                    <a:pt x="77820" y="45625"/>
                  </a:lnTo>
                  <a:lnTo>
                    <a:pt x="48102" y="46006"/>
                  </a:lnTo>
                  <a:lnTo>
                    <a:pt x="39338" y="74486"/>
                  </a:lnTo>
                  <a:lnTo>
                    <a:pt x="29718" y="46292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82860B9C-CF30-9314-5216-A148A1B639E2}"/>
                </a:ext>
              </a:extLst>
            </p:cNvPr>
            <p:cNvSpPr/>
            <p:nvPr/>
          </p:nvSpPr>
          <p:spPr>
            <a:xfrm>
              <a:off x="10847450" y="5846730"/>
              <a:ext cx="162783" cy="155543"/>
            </a:xfrm>
            <a:custGeom>
              <a:gdLst>
                <a:gd name="connsiteX0" fmla="*/ 0 w 162783"/>
                <a:gd name="connsiteY0" fmla="*/ 97631 h 155543"/>
                <a:gd name="connsiteX1" fmla="*/ 49721 w 162783"/>
                <a:gd name="connsiteY1" fmla="*/ 60293 h 155543"/>
                <a:gd name="connsiteX2" fmla="*/ 29623 w 162783"/>
                <a:gd name="connsiteY2" fmla="*/ 1524 h 155543"/>
                <a:gd name="connsiteX3" fmla="*/ 80487 w 162783"/>
                <a:gd name="connsiteY3" fmla="*/ 37243 h 155543"/>
                <a:gd name="connsiteX4" fmla="*/ 130207 w 162783"/>
                <a:gd name="connsiteY4" fmla="*/ 0 h 155543"/>
                <a:gd name="connsiteX5" fmla="*/ 111919 w 162783"/>
                <a:gd name="connsiteY5" fmla="*/ 59341 h 155543"/>
                <a:gd name="connsiteX6" fmla="*/ 162783 w 162783"/>
                <a:gd name="connsiteY6" fmla="*/ 95155 h 155543"/>
                <a:gd name="connsiteX7" fmla="*/ 100585 w 162783"/>
                <a:gd name="connsiteY7" fmla="*/ 96108 h 155543"/>
                <a:gd name="connsiteX8" fmla="*/ 82296 w 162783"/>
                <a:gd name="connsiteY8" fmla="*/ 155543 h 155543"/>
                <a:gd name="connsiteX9" fmla="*/ 62199 w 162783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3" h="155543">
                  <a:moveTo>
                    <a:pt x="0" y="97631"/>
                  </a:moveTo>
                  <a:lnTo>
                    <a:pt x="49721" y="60293"/>
                  </a:lnTo>
                  <a:lnTo>
                    <a:pt x="29623" y="1524"/>
                  </a:lnTo>
                  <a:lnTo>
                    <a:pt x="80487" y="37243"/>
                  </a:lnTo>
                  <a:lnTo>
                    <a:pt x="130207" y="0"/>
                  </a:lnTo>
                  <a:lnTo>
                    <a:pt x="111919" y="59341"/>
                  </a:lnTo>
                  <a:lnTo>
                    <a:pt x="162783" y="95155"/>
                  </a:lnTo>
                  <a:lnTo>
                    <a:pt x="100585" y="96108"/>
                  </a:lnTo>
                  <a:lnTo>
                    <a:pt x="82296" y="155543"/>
                  </a:lnTo>
                  <a:lnTo>
                    <a:pt x="62199" y="96679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id="{0E920487-C2EA-D746-4E86-30C475144F12}"/>
                </a:ext>
              </a:extLst>
            </p:cNvPr>
            <p:cNvSpPr/>
            <p:nvPr/>
          </p:nvSpPr>
          <p:spPr>
            <a:xfrm>
              <a:off x="10440828" y="5534691"/>
              <a:ext cx="162686" cy="155543"/>
            </a:xfrm>
            <a:custGeom>
              <a:gdLst>
                <a:gd name="connsiteX0" fmla="*/ 0 w 162686"/>
                <a:gd name="connsiteY0" fmla="*/ 97631 h 155543"/>
                <a:gd name="connsiteX1" fmla="*/ 49720 w 162686"/>
                <a:gd name="connsiteY1" fmla="*/ 60293 h 155543"/>
                <a:gd name="connsiteX2" fmla="*/ 29623 w 162686"/>
                <a:gd name="connsiteY2" fmla="*/ 1524 h 155543"/>
                <a:gd name="connsiteX3" fmla="*/ 80486 w 162686"/>
                <a:gd name="connsiteY3" fmla="*/ 37243 h 155543"/>
                <a:gd name="connsiteX4" fmla="*/ 130206 w 162686"/>
                <a:gd name="connsiteY4" fmla="*/ 0 h 155543"/>
                <a:gd name="connsiteX5" fmla="*/ 111919 w 162686"/>
                <a:gd name="connsiteY5" fmla="*/ 59341 h 155543"/>
                <a:gd name="connsiteX6" fmla="*/ 162687 w 162686"/>
                <a:gd name="connsiteY6" fmla="*/ 95155 h 155543"/>
                <a:gd name="connsiteX7" fmla="*/ 100583 w 162686"/>
                <a:gd name="connsiteY7" fmla="*/ 96107 h 155543"/>
                <a:gd name="connsiteX8" fmla="*/ 82201 w 162686"/>
                <a:gd name="connsiteY8" fmla="*/ 155543 h 155543"/>
                <a:gd name="connsiteX9" fmla="*/ 62103 w 162686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86" h="155543">
                  <a:moveTo>
                    <a:pt x="0" y="97631"/>
                  </a:moveTo>
                  <a:lnTo>
                    <a:pt x="49720" y="60293"/>
                  </a:lnTo>
                  <a:lnTo>
                    <a:pt x="29623" y="1524"/>
                  </a:lnTo>
                  <a:lnTo>
                    <a:pt x="80486" y="37243"/>
                  </a:lnTo>
                  <a:lnTo>
                    <a:pt x="130206" y="0"/>
                  </a:lnTo>
                  <a:lnTo>
                    <a:pt x="111919" y="59341"/>
                  </a:lnTo>
                  <a:lnTo>
                    <a:pt x="162687" y="95155"/>
                  </a:lnTo>
                  <a:lnTo>
                    <a:pt x="100583" y="96107"/>
                  </a:lnTo>
                  <a:lnTo>
                    <a:pt x="82201" y="155543"/>
                  </a:lnTo>
                  <a:lnTo>
                    <a:pt x="62103" y="96679"/>
                  </a:lnTo>
                  <a:close/>
                </a:path>
              </a:pathLst>
            </a:custGeom>
            <a:noFill/>
            <a:ln w="1855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5" name="Freeform: Shape 31">
              <a:extLst>
                <a:ext uri="{FF2B5EF4-FFF2-40B4-BE49-F238E27FC236}">
                  <a16:creationId xmlns:a16="http://schemas.microsoft.com/office/drawing/2014/main" id="{0F8BCDDD-0076-ED46-AEBC-A21FB2F06212}"/>
                </a:ext>
              </a:extLst>
            </p:cNvPr>
            <p:cNvSpPr/>
            <p:nvPr/>
          </p:nvSpPr>
          <p:spPr>
            <a:xfrm>
              <a:off x="10748962" y="5511260"/>
              <a:ext cx="80485" cy="76962"/>
            </a:xfrm>
            <a:custGeom>
              <a:gdLst>
                <a:gd name="connsiteX0" fmla="*/ 0 w 80485"/>
                <a:gd name="connsiteY0" fmla="*/ 48292 h 76962"/>
                <a:gd name="connsiteX1" fmla="*/ 24574 w 80485"/>
                <a:gd name="connsiteY1" fmla="*/ 29909 h 76962"/>
                <a:gd name="connsiteX2" fmla="*/ 14669 w 80485"/>
                <a:gd name="connsiteY2" fmla="*/ 762 h 76962"/>
                <a:gd name="connsiteX3" fmla="*/ 39815 w 80485"/>
                <a:gd name="connsiteY3" fmla="*/ 18479 h 76962"/>
                <a:gd name="connsiteX4" fmla="*/ 64389 w 80485"/>
                <a:gd name="connsiteY4" fmla="*/ 0 h 76962"/>
                <a:gd name="connsiteX5" fmla="*/ 55341 w 80485"/>
                <a:gd name="connsiteY5" fmla="*/ 29433 h 76962"/>
                <a:gd name="connsiteX6" fmla="*/ 80486 w 80485"/>
                <a:gd name="connsiteY6" fmla="*/ 47054 h 76962"/>
                <a:gd name="connsiteX7" fmla="*/ 49720 w 80485"/>
                <a:gd name="connsiteY7" fmla="*/ 47530 h 76962"/>
                <a:gd name="connsiteX8" fmla="*/ 40672 w 80485"/>
                <a:gd name="connsiteY8" fmla="*/ 76962 h 76962"/>
                <a:gd name="connsiteX9" fmla="*/ 30766 w 80485"/>
                <a:gd name="connsiteY9" fmla="*/ 47816 h 76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5" h="76962">
                  <a:moveTo>
                    <a:pt x="0" y="48292"/>
                  </a:moveTo>
                  <a:lnTo>
                    <a:pt x="24574" y="29909"/>
                  </a:lnTo>
                  <a:lnTo>
                    <a:pt x="14669" y="762"/>
                  </a:lnTo>
                  <a:lnTo>
                    <a:pt x="39815" y="18479"/>
                  </a:lnTo>
                  <a:lnTo>
                    <a:pt x="64389" y="0"/>
                  </a:lnTo>
                  <a:lnTo>
                    <a:pt x="55341" y="29433"/>
                  </a:lnTo>
                  <a:lnTo>
                    <a:pt x="80486" y="47054"/>
                  </a:lnTo>
                  <a:lnTo>
                    <a:pt x="49720" y="47530"/>
                  </a:lnTo>
                  <a:lnTo>
                    <a:pt x="40672" y="76962"/>
                  </a:lnTo>
                  <a:lnTo>
                    <a:pt x="30766" y="47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DD718FFB-0A59-516B-9001-68F52B28381A}"/>
              </a:ext>
            </a:extLst>
          </p:cNvPr>
          <p:cNvGrpSpPr/>
          <p:nvPr/>
        </p:nvGrpSpPr>
        <p:grpSpPr>
          <a:xfrm>
            <a:off x="5605168" y="331047"/>
            <a:ext cx="885919" cy="591407"/>
            <a:chOff x="9457658" y="5226748"/>
            <a:chExt cx="885919" cy="591407"/>
          </a:xfrm>
        </p:grpSpPr>
        <p:sp>
          <p:nvSpPr>
            <p:cNvPr id="19" name="Freeform: Shape 33">
              <a:extLst>
                <a:ext uri="{FF2B5EF4-FFF2-40B4-BE49-F238E27FC236}">
                  <a16:creationId xmlns:a16="http://schemas.microsoft.com/office/drawing/2014/main" id="{09560082-A69B-3863-2A55-26D9EBA5861D}"/>
                </a:ext>
              </a:extLst>
            </p:cNvPr>
            <p:cNvSpPr/>
            <p:nvPr/>
          </p:nvSpPr>
          <p:spPr>
            <a:xfrm>
              <a:off x="10084307" y="5226748"/>
              <a:ext cx="259270" cy="260889"/>
            </a:xfrm>
            <a:custGeom>
              <a:gdLst>
                <a:gd name="connsiteX0" fmla="*/ 0 w 259270"/>
                <a:gd name="connsiteY0" fmla="*/ 143542 h 260889"/>
                <a:gd name="connsiteX1" fmla="*/ 90488 w 259270"/>
                <a:gd name="connsiteY1" fmla="*/ 99632 h 260889"/>
                <a:gd name="connsiteX2" fmla="*/ 76677 w 259270"/>
                <a:gd name="connsiteY2" fmla="*/ 0 h 260889"/>
                <a:gd name="connsiteX3" fmla="*/ 146399 w 259270"/>
                <a:gd name="connsiteY3" fmla="*/ 72485 h 260889"/>
                <a:gd name="connsiteX4" fmla="*/ 236887 w 259270"/>
                <a:gd name="connsiteY4" fmla="*/ 28575 h 260889"/>
                <a:gd name="connsiteX5" fmla="*/ 189548 w 259270"/>
                <a:gd name="connsiteY5" fmla="*/ 117253 h 260889"/>
                <a:gd name="connsiteX6" fmla="*/ 259270 w 259270"/>
                <a:gd name="connsiteY6" fmla="*/ 189738 h 260889"/>
                <a:gd name="connsiteX7" fmla="*/ 160211 w 259270"/>
                <a:gd name="connsiteY7" fmla="*/ 172117 h 260889"/>
                <a:gd name="connsiteX8" fmla="*/ 112871 w 259270"/>
                <a:gd name="connsiteY8" fmla="*/ 260890 h 260889"/>
                <a:gd name="connsiteX9" fmla="*/ 99060 w 259270"/>
                <a:gd name="connsiteY9" fmla="*/ 161258 h 2608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270" h="260889">
                  <a:moveTo>
                    <a:pt x="0" y="143542"/>
                  </a:moveTo>
                  <a:lnTo>
                    <a:pt x="90488" y="99632"/>
                  </a:lnTo>
                  <a:lnTo>
                    <a:pt x="76677" y="0"/>
                  </a:lnTo>
                  <a:lnTo>
                    <a:pt x="146399" y="72485"/>
                  </a:lnTo>
                  <a:lnTo>
                    <a:pt x="236887" y="28575"/>
                  </a:lnTo>
                  <a:lnTo>
                    <a:pt x="189548" y="117253"/>
                  </a:lnTo>
                  <a:lnTo>
                    <a:pt x="259270" y="189738"/>
                  </a:lnTo>
                  <a:lnTo>
                    <a:pt x="160211" y="172117"/>
                  </a:lnTo>
                  <a:lnTo>
                    <a:pt x="112871" y="260890"/>
                  </a:lnTo>
                  <a:lnTo>
                    <a:pt x="99060" y="161258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0" name="Freeform: Shape 34">
              <a:extLst>
                <a:ext uri="{FF2B5EF4-FFF2-40B4-BE49-F238E27FC236}">
                  <a16:creationId xmlns:a16="http://schemas.microsoft.com/office/drawing/2014/main" id="{425CE62C-B972-17A6-29F5-D065B878B337}"/>
                </a:ext>
              </a:extLst>
            </p:cNvPr>
            <p:cNvSpPr/>
            <p:nvPr/>
          </p:nvSpPr>
          <p:spPr>
            <a:xfrm>
              <a:off x="10266140" y="5602319"/>
              <a:ext cx="61245" cy="61531"/>
            </a:xfrm>
            <a:custGeom>
              <a:gdLst>
                <a:gd name="connsiteX0" fmla="*/ 0 w 61245"/>
                <a:gd name="connsiteY0" fmla="*/ 33909 h 61531"/>
                <a:gd name="connsiteX1" fmla="*/ 21336 w 61245"/>
                <a:gd name="connsiteY1" fmla="*/ 23527 h 61531"/>
                <a:gd name="connsiteX2" fmla="*/ 18097 w 61245"/>
                <a:gd name="connsiteY2" fmla="*/ 0 h 61531"/>
                <a:gd name="connsiteX3" fmla="*/ 34575 w 61245"/>
                <a:gd name="connsiteY3" fmla="*/ 17050 h 61531"/>
                <a:gd name="connsiteX4" fmla="*/ 55912 w 61245"/>
                <a:gd name="connsiteY4" fmla="*/ 6763 h 61531"/>
                <a:gd name="connsiteX5" fmla="*/ 44767 w 61245"/>
                <a:gd name="connsiteY5" fmla="*/ 27622 h 61531"/>
                <a:gd name="connsiteX6" fmla="*/ 61245 w 61245"/>
                <a:gd name="connsiteY6" fmla="*/ 44767 h 61531"/>
                <a:gd name="connsiteX7" fmla="*/ 37814 w 61245"/>
                <a:gd name="connsiteY7" fmla="*/ 40576 h 61531"/>
                <a:gd name="connsiteX8" fmla="*/ 26669 w 61245"/>
                <a:gd name="connsiteY8" fmla="*/ 61531 h 61531"/>
                <a:gd name="connsiteX9" fmla="*/ 23431 w 61245"/>
                <a:gd name="connsiteY9" fmla="*/ 38005 h 61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44" h="61530">
                  <a:moveTo>
                    <a:pt x="0" y="33909"/>
                  </a:moveTo>
                  <a:lnTo>
                    <a:pt x="21336" y="23527"/>
                  </a:lnTo>
                  <a:lnTo>
                    <a:pt x="18097" y="0"/>
                  </a:lnTo>
                  <a:lnTo>
                    <a:pt x="34575" y="17050"/>
                  </a:lnTo>
                  <a:lnTo>
                    <a:pt x="55912" y="6763"/>
                  </a:lnTo>
                  <a:lnTo>
                    <a:pt x="44767" y="27622"/>
                  </a:lnTo>
                  <a:lnTo>
                    <a:pt x="61245" y="44767"/>
                  </a:lnTo>
                  <a:lnTo>
                    <a:pt x="37814" y="40576"/>
                  </a:lnTo>
                  <a:lnTo>
                    <a:pt x="26669" y="61531"/>
                  </a:lnTo>
                  <a:lnTo>
                    <a:pt x="23431" y="38005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1" name="Freeform: Shape 35">
              <a:extLst>
                <a:ext uri="{FF2B5EF4-FFF2-40B4-BE49-F238E27FC236}">
                  <a16:creationId xmlns:a16="http://schemas.microsoft.com/office/drawing/2014/main" id="{B0C6FAA8-5108-3D7E-F8D8-075EA642278D}"/>
                </a:ext>
              </a:extLst>
            </p:cNvPr>
            <p:cNvSpPr/>
            <p:nvPr/>
          </p:nvSpPr>
          <p:spPr>
            <a:xfrm>
              <a:off x="9457658" y="5558694"/>
              <a:ext cx="160210" cy="161163"/>
            </a:xfrm>
            <a:custGeom>
              <a:gdLst>
                <a:gd name="connsiteX0" fmla="*/ 0 w 160210"/>
                <a:gd name="connsiteY0" fmla="*/ 88678 h 161163"/>
                <a:gd name="connsiteX1" fmla="*/ 55912 w 160210"/>
                <a:gd name="connsiteY1" fmla="*/ 61531 h 161163"/>
                <a:gd name="connsiteX2" fmla="*/ 47340 w 160210"/>
                <a:gd name="connsiteY2" fmla="*/ 0 h 161163"/>
                <a:gd name="connsiteX3" fmla="*/ 90488 w 160210"/>
                <a:gd name="connsiteY3" fmla="*/ 44768 h 161163"/>
                <a:gd name="connsiteX4" fmla="*/ 146399 w 160210"/>
                <a:gd name="connsiteY4" fmla="*/ 17621 h 161163"/>
                <a:gd name="connsiteX5" fmla="*/ 117157 w 160210"/>
                <a:gd name="connsiteY5" fmla="*/ 72485 h 161163"/>
                <a:gd name="connsiteX6" fmla="*/ 160211 w 160210"/>
                <a:gd name="connsiteY6" fmla="*/ 117253 h 161163"/>
                <a:gd name="connsiteX7" fmla="*/ 99060 w 160210"/>
                <a:gd name="connsiteY7" fmla="*/ 106299 h 161163"/>
                <a:gd name="connsiteX8" fmla="*/ 69723 w 160210"/>
                <a:gd name="connsiteY8" fmla="*/ 161163 h 161163"/>
                <a:gd name="connsiteX9" fmla="*/ 61246 w 160210"/>
                <a:gd name="connsiteY9" fmla="*/ 99631 h 1611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10" h="161163">
                  <a:moveTo>
                    <a:pt x="0" y="88678"/>
                  </a:moveTo>
                  <a:lnTo>
                    <a:pt x="55912" y="61531"/>
                  </a:lnTo>
                  <a:lnTo>
                    <a:pt x="47340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157" y="72485"/>
                  </a:lnTo>
                  <a:lnTo>
                    <a:pt x="160211" y="117253"/>
                  </a:lnTo>
                  <a:lnTo>
                    <a:pt x="99060" y="106299"/>
                  </a:lnTo>
                  <a:lnTo>
                    <a:pt x="69723" y="161163"/>
                  </a:lnTo>
                  <a:lnTo>
                    <a:pt x="61246" y="996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2" name="Freeform: Shape 36">
              <a:extLst>
                <a:ext uri="{FF2B5EF4-FFF2-40B4-BE49-F238E27FC236}">
                  <a16:creationId xmlns:a16="http://schemas.microsoft.com/office/drawing/2014/main" id="{248941A9-D5FD-D384-9A28-33484DC590C8}"/>
                </a:ext>
              </a:extLst>
            </p:cNvPr>
            <p:cNvSpPr/>
            <p:nvPr/>
          </p:nvSpPr>
          <p:spPr>
            <a:xfrm>
              <a:off x="9839134" y="5482875"/>
              <a:ext cx="76676" cy="77152"/>
            </a:xfrm>
            <a:custGeom>
              <a:gdLst>
                <a:gd name="connsiteX0" fmla="*/ 0 w 76676"/>
                <a:gd name="connsiteY0" fmla="*/ 42481 h 77152"/>
                <a:gd name="connsiteX1" fmla="*/ 26766 w 76676"/>
                <a:gd name="connsiteY1" fmla="*/ 29432 h 77152"/>
                <a:gd name="connsiteX2" fmla="*/ 22670 w 76676"/>
                <a:gd name="connsiteY2" fmla="*/ 0 h 77152"/>
                <a:gd name="connsiteX3" fmla="*/ 43339 w 76676"/>
                <a:gd name="connsiteY3" fmla="*/ 21431 h 77152"/>
                <a:gd name="connsiteX4" fmla="*/ 70104 w 76676"/>
                <a:gd name="connsiteY4" fmla="*/ 8382 h 77152"/>
                <a:gd name="connsiteX5" fmla="*/ 56102 w 76676"/>
                <a:gd name="connsiteY5" fmla="*/ 34671 h 77152"/>
                <a:gd name="connsiteX6" fmla="*/ 76677 w 76676"/>
                <a:gd name="connsiteY6" fmla="*/ 56102 h 77152"/>
                <a:gd name="connsiteX7" fmla="*/ 47434 w 76676"/>
                <a:gd name="connsiteY7" fmla="*/ 50863 h 77152"/>
                <a:gd name="connsiteX8" fmla="*/ 33433 w 76676"/>
                <a:gd name="connsiteY8" fmla="*/ 77153 h 77152"/>
                <a:gd name="connsiteX9" fmla="*/ 29338 w 76676"/>
                <a:gd name="connsiteY9" fmla="*/ 47625 h 77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76" h="77152">
                  <a:moveTo>
                    <a:pt x="0" y="42481"/>
                  </a:moveTo>
                  <a:lnTo>
                    <a:pt x="26766" y="29432"/>
                  </a:lnTo>
                  <a:lnTo>
                    <a:pt x="22670" y="0"/>
                  </a:lnTo>
                  <a:lnTo>
                    <a:pt x="43339" y="21431"/>
                  </a:lnTo>
                  <a:lnTo>
                    <a:pt x="70104" y="8382"/>
                  </a:lnTo>
                  <a:lnTo>
                    <a:pt x="56102" y="34671"/>
                  </a:lnTo>
                  <a:lnTo>
                    <a:pt x="76677" y="56102"/>
                  </a:lnTo>
                  <a:lnTo>
                    <a:pt x="47434" y="50863"/>
                  </a:lnTo>
                  <a:lnTo>
                    <a:pt x="33433" y="77153"/>
                  </a:lnTo>
                  <a:lnTo>
                    <a:pt x="29338" y="47625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3" name="Freeform: Shape 37">
              <a:extLst>
                <a:ext uri="{FF2B5EF4-FFF2-40B4-BE49-F238E27FC236}">
                  <a16:creationId xmlns:a16="http://schemas.microsoft.com/office/drawing/2014/main" id="{29187B79-5DF5-6CC1-E2D2-C9D78A825F51}"/>
                </a:ext>
              </a:extLst>
            </p:cNvPr>
            <p:cNvSpPr/>
            <p:nvPr/>
          </p:nvSpPr>
          <p:spPr>
            <a:xfrm>
              <a:off x="9867043" y="5656897"/>
              <a:ext cx="160209" cy="161258"/>
            </a:xfrm>
            <a:custGeom>
              <a:gdLst>
                <a:gd name="connsiteX0" fmla="*/ 0 w 160209"/>
                <a:gd name="connsiteY0" fmla="*/ 88773 h 161258"/>
                <a:gd name="connsiteX1" fmla="*/ 55912 w 160209"/>
                <a:gd name="connsiteY1" fmla="*/ 61531 h 161258"/>
                <a:gd name="connsiteX2" fmla="*/ 47339 w 160209"/>
                <a:gd name="connsiteY2" fmla="*/ 0 h 161258"/>
                <a:gd name="connsiteX3" fmla="*/ 90488 w 160209"/>
                <a:gd name="connsiteY3" fmla="*/ 44768 h 161258"/>
                <a:gd name="connsiteX4" fmla="*/ 146399 w 160209"/>
                <a:gd name="connsiteY4" fmla="*/ 17621 h 161258"/>
                <a:gd name="connsiteX5" fmla="*/ 117061 w 160209"/>
                <a:gd name="connsiteY5" fmla="*/ 72485 h 161258"/>
                <a:gd name="connsiteX6" fmla="*/ 160210 w 160209"/>
                <a:gd name="connsiteY6" fmla="*/ 117253 h 161258"/>
                <a:gd name="connsiteX7" fmla="*/ 98965 w 160209"/>
                <a:gd name="connsiteY7" fmla="*/ 106394 h 161258"/>
                <a:gd name="connsiteX8" fmla="*/ 69722 w 160209"/>
                <a:gd name="connsiteY8" fmla="*/ 161258 h 161258"/>
                <a:gd name="connsiteX9" fmla="*/ 61150 w 160209"/>
                <a:gd name="connsiteY9" fmla="*/ 99631 h 161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09" h="161258">
                  <a:moveTo>
                    <a:pt x="0" y="88773"/>
                  </a:moveTo>
                  <a:lnTo>
                    <a:pt x="55912" y="61531"/>
                  </a:lnTo>
                  <a:lnTo>
                    <a:pt x="47339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061" y="72485"/>
                  </a:lnTo>
                  <a:lnTo>
                    <a:pt x="160210" y="117253"/>
                  </a:lnTo>
                  <a:lnTo>
                    <a:pt x="98965" y="106394"/>
                  </a:lnTo>
                  <a:lnTo>
                    <a:pt x="69722" y="161258"/>
                  </a:lnTo>
                  <a:lnTo>
                    <a:pt x="61150" y="99631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4" name="Freeform: Shape 38">
              <a:extLst>
                <a:ext uri="{FF2B5EF4-FFF2-40B4-BE49-F238E27FC236}">
                  <a16:creationId xmlns:a16="http://schemas.microsoft.com/office/drawing/2014/main" id="{E7297D47-750C-1314-FF83-555CB312C9A4}"/>
                </a:ext>
              </a:extLst>
            </p:cNvPr>
            <p:cNvSpPr/>
            <p:nvPr/>
          </p:nvSpPr>
          <p:spPr>
            <a:xfrm>
              <a:off x="9527190" y="5273135"/>
              <a:ext cx="160210" cy="161163"/>
            </a:xfrm>
            <a:custGeom>
              <a:gdLst>
                <a:gd name="connsiteX0" fmla="*/ 0 w 160210"/>
                <a:gd name="connsiteY0" fmla="*/ 88678 h 161163"/>
                <a:gd name="connsiteX1" fmla="*/ 55912 w 160210"/>
                <a:gd name="connsiteY1" fmla="*/ 61532 h 161163"/>
                <a:gd name="connsiteX2" fmla="*/ 47435 w 160210"/>
                <a:gd name="connsiteY2" fmla="*/ 0 h 161163"/>
                <a:gd name="connsiteX3" fmla="*/ 90488 w 160210"/>
                <a:gd name="connsiteY3" fmla="*/ 44768 h 161163"/>
                <a:gd name="connsiteX4" fmla="*/ 146399 w 160210"/>
                <a:gd name="connsiteY4" fmla="*/ 17621 h 161163"/>
                <a:gd name="connsiteX5" fmla="*/ 117158 w 160210"/>
                <a:gd name="connsiteY5" fmla="*/ 72485 h 161163"/>
                <a:gd name="connsiteX6" fmla="*/ 160211 w 160210"/>
                <a:gd name="connsiteY6" fmla="*/ 117253 h 161163"/>
                <a:gd name="connsiteX7" fmla="*/ 99060 w 160210"/>
                <a:gd name="connsiteY7" fmla="*/ 106394 h 161163"/>
                <a:gd name="connsiteX8" fmla="*/ 69723 w 160210"/>
                <a:gd name="connsiteY8" fmla="*/ 161163 h 161163"/>
                <a:gd name="connsiteX9" fmla="*/ 61246 w 160210"/>
                <a:gd name="connsiteY9" fmla="*/ 99632 h 1611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10" h="161163">
                  <a:moveTo>
                    <a:pt x="0" y="88678"/>
                  </a:moveTo>
                  <a:lnTo>
                    <a:pt x="55912" y="61532"/>
                  </a:lnTo>
                  <a:lnTo>
                    <a:pt x="47435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158" y="72485"/>
                  </a:lnTo>
                  <a:lnTo>
                    <a:pt x="160211" y="117253"/>
                  </a:lnTo>
                  <a:lnTo>
                    <a:pt x="99060" y="106394"/>
                  </a:lnTo>
                  <a:lnTo>
                    <a:pt x="69723" y="161163"/>
                  </a:lnTo>
                  <a:lnTo>
                    <a:pt x="61246" y="99632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5" name="Freeform: Shape 39">
              <a:extLst>
                <a:ext uri="{FF2B5EF4-FFF2-40B4-BE49-F238E27FC236}">
                  <a16:creationId xmlns:a16="http://schemas.microsoft.com/office/drawing/2014/main" id="{F4E4C2E3-AFA2-C4E4-E349-08C850EB8D3D}"/>
                </a:ext>
              </a:extLst>
            </p:cNvPr>
            <p:cNvSpPr/>
            <p:nvPr/>
          </p:nvSpPr>
          <p:spPr>
            <a:xfrm>
              <a:off x="9843610" y="5305234"/>
              <a:ext cx="79248" cy="79724"/>
            </a:xfrm>
            <a:custGeom>
              <a:gdLst>
                <a:gd name="connsiteX0" fmla="*/ 0 w 79248"/>
                <a:gd name="connsiteY0" fmla="*/ 43910 h 79724"/>
                <a:gd name="connsiteX1" fmla="*/ 27623 w 79248"/>
                <a:gd name="connsiteY1" fmla="*/ 30480 h 79724"/>
                <a:gd name="connsiteX2" fmla="*/ 23432 w 79248"/>
                <a:gd name="connsiteY2" fmla="*/ 0 h 79724"/>
                <a:gd name="connsiteX3" fmla="*/ 44768 w 79248"/>
                <a:gd name="connsiteY3" fmla="*/ 22193 h 79724"/>
                <a:gd name="connsiteX4" fmla="*/ 72391 w 79248"/>
                <a:gd name="connsiteY4" fmla="*/ 8763 h 79724"/>
                <a:gd name="connsiteX5" fmla="*/ 57913 w 79248"/>
                <a:gd name="connsiteY5" fmla="*/ 35814 h 79724"/>
                <a:gd name="connsiteX6" fmla="*/ 79249 w 79248"/>
                <a:gd name="connsiteY6" fmla="*/ 58007 h 79724"/>
                <a:gd name="connsiteX7" fmla="*/ 48959 w 79248"/>
                <a:gd name="connsiteY7" fmla="*/ 52578 h 79724"/>
                <a:gd name="connsiteX8" fmla="*/ 34480 w 79248"/>
                <a:gd name="connsiteY8" fmla="*/ 79724 h 79724"/>
                <a:gd name="connsiteX9" fmla="*/ 30290 w 79248"/>
                <a:gd name="connsiteY9" fmla="*/ 49244 h 797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48" h="79724">
                  <a:moveTo>
                    <a:pt x="0" y="43910"/>
                  </a:moveTo>
                  <a:lnTo>
                    <a:pt x="27623" y="30480"/>
                  </a:lnTo>
                  <a:lnTo>
                    <a:pt x="23432" y="0"/>
                  </a:lnTo>
                  <a:lnTo>
                    <a:pt x="44768" y="22193"/>
                  </a:lnTo>
                  <a:lnTo>
                    <a:pt x="72391" y="8763"/>
                  </a:lnTo>
                  <a:lnTo>
                    <a:pt x="57913" y="35814"/>
                  </a:lnTo>
                  <a:lnTo>
                    <a:pt x="79249" y="58007"/>
                  </a:lnTo>
                  <a:lnTo>
                    <a:pt x="48959" y="52578"/>
                  </a:lnTo>
                  <a:lnTo>
                    <a:pt x="34480" y="79724"/>
                  </a:lnTo>
                  <a:lnTo>
                    <a:pt x="30290" y="49244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FCF39FAA-49FA-08BF-3714-18E500765547}"/>
              </a:ext>
            </a:extLst>
          </p:cNvPr>
          <p:cNvGrpSpPr/>
          <p:nvPr/>
        </p:nvGrpSpPr>
        <p:grpSpPr>
          <a:xfrm>
            <a:off x="7427014" y="403818"/>
            <a:ext cx="853725" cy="625792"/>
            <a:chOff x="11279504" y="5299519"/>
            <a:chExt cx="853725" cy="625792"/>
          </a:xfrm>
        </p:grpSpPr>
        <p:sp>
          <p:nvSpPr>
            <p:cNvPr id="28" name="Freeform: Shape 41">
              <a:extLst>
                <a:ext uri="{FF2B5EF4-FFF2-40B4-BE49-F238E27FC236}">
                  <a16:creationId xmlns:a16="http://schemas.microsoft.com/office/drawing/2014/main" id="{D5B0E4C6-7DF3-AC49-1940-02EAD25FA7BE}"/>
                </a:ext>
              </a:extLst>
            </p:cNvPr>
            <p:cNvSpPr/>
            <p:nvPr/>
          </p:nvSpPr>
          <p:spPr>
            <a:xfrm>
              <a:off x="11841860" y="5299519"/>
              <a:ext cx="263366" cy="251745"/>
            </a:xfrm>
            <a:custGeom>
              <a:gdLst>
                <a:gd name="connsiteX0" fmla="*/ 0 w 263366"/>
                <a:gd name="connsiteY0" fmla="*/ 158020 h 251745"/>
                <a:gd name="connsiteX1" fmla="*/ 80486 w 263366"/>
                <a:gd name="connsiteY1" fmla="*/ 97631 h 251745"/>
                <a:gd name="connsiteX2" fmla="*/ 47911 w 263366"/>
                <a:gd name="connsiteY2" fmla="*/ 2477 h 251745"/>
                <a:gd name="connsiteX3" fmla="*/ 130207 w 263366"/>
                <a:gd name="connsiteY3" fmla="*/ 60388 h 251745"/>
                <a:gd name="connsiteX4" fmla="*/ 210693 w 263366"/>
                <a:gd name="connsiteY4" fmla="*/ 0 h 251745"/>
                <a:gd name="connsiteX5" fmla="*/ 181070 w 263366"/>
                <a:gd name="connsiteY5" fmla="*/ 96107 h 251745"/>
                <a:gd name="connsiteX6" fmla="*/ 263366 w 263366"/>
                <a:gd name="connsiteY6" fmla="*/ 154019 h 251745"/>
                <a:gd name="connsiteX7" fmla="*/ 162782 w 263366"/>
                <a:gd name="connsiteY7" fmla="*/ 155543 h 251745"/>
                <a:gd name="connsiteX8" fmla="*/ 133159 w 263366"/>
                <a:gd name="connsiteY8" fmla="*/ 251746 h 251745"/>
                <a:gd name="connsiteX9" fmla="*/ 100585 w 263366"/>
                <a:gd name="connsiteY9" fmla="*/ 156496 h 2517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366" h="251745">
                  <a:moveTo>
                    <a:pt x="0" y="158020"/>
                  </a:moveTo>
                  <a:lnTo>
                    <a:pt x="80486" y="97631"/>
                  </a:lnTo>
                  <a:lnTo>
                    <a:pt x="47911" y="2477"/>
                  </a:lnTo>
                  <a:lnTo>
                    <a:pt x="130207" y="60388"/>
                  </a:lnTo>
                  <a:lnTo>
                    <a:pt x="210693" y="0"/>
                  </a:lnTo>
                  <a:lnTo>
                    <a:pt x="181070" y="96107"/>
                  </a:lnTo>
                  <a:lnTo>
                    <a:pt x="263366" y="154019"/>
                  </a:lnTo>
                  <a:lnTo>
                    <a:pt x="162782" y="155543"/>
                  </a:lnTo>
                  <a:lnTo>
                    <a:pt x="133159" y="251746"/>
                  </a:lnTo>
                  <a:lnTo>
                    <a:pt x="100585" y="156496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9" name="Freeform: Shape 42">
              <a:extLst>
                <a:ext uri="{FF2B5EF4-FFF2-40B4-BE49-F238E27FC236}">
                  <a16:creationId xmlns:a16="http://schemas.microsoft.com/office/drawing/2014/main" id="{49AA3757-25D0-DA37-5893-355CE67CA66D}"/>
                </a:ext>
              </a:extLst>
            </p:cNvPr>
            <p:cNvSpPr/>
            <p:nvPr/>
          </p:nvSpPr>
          <p:spPr>
            <a:xfrm>
              <a:off x="12071032" y="5646610"/>
              <a:ext cx="62197" cy="59435"/>
            </a:xfrm>
            <a:custGeom>
              <a:gdLst>
                <a:gd name="connsiteX0" fmla="*/ 0 w 62197"/>
                <a:gd name="connsiteY0" fmla="*/ 37338 h 59435"/>
                <a:gd name="connsiteX1" fmla="*/ 18955 w 62197"/>
                <a:gd name="connsiteY1" fmla="*/ 23050 h 59435"/>
                <a:gd name="connsiteX2" fmla="*/ 11334 w 62197"/>
                <a:gd name="connsiteY2" fmla="*/ 571 h 59435"/>
                <a:gd name="connsiteX3" fmla="*/ 30766 w 62197"/>
                <a:gd name="connsiteY3" fmla="*/ 14288 h 59435"/>
                <a:gd name="connsiteX4" fmla="*/ 49720 w 62197"/>
                <a:gd name="connsiteY4" fmla="*/ 0 h 59435"/>
                <a:gd name="connsiteX5" fmla="*/ 42767 w 62197"/>
                <a:gd name="connsiteY5" fmla="*/ 22670 h 59435"/>
                <a:gd name="connsiteX6" fmla="*/ 62197 w 62197"/>
                <a:gd name="connsiteY6" fmla="*/ 36386 h 59435"/>
                <a:gd name="connsiteX7" fmla="*/ 38385 w 62197"/>
                <a:gd name="connsiteY7" fmla="*/ 36766 h 59435"/>
                <a:gd name="connsiteX8" fmla="*/ 31432 w 62197"/>
                <a:gd name="connsiteY8" fmla="*/ 59436 h 59435"/>
                <a:gd name="connsiteX9" fmla="*/ 23717 w 62197"/>
                <a:gd name="connsiteY9" fmla="*/ 36957 h 594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97" h="59434">
                  <a:moveTo>
                    <a:pt x="0" y="37338"/>
                  </a:moveTo>
                  <a:lnTo>
                    <a:pt x="18955" y="23050"/>
                  </a:lnTo>
                  <a:lnTo>
                    <a:pt x="11334" y="571"/>
                  </a:lnTo>
                  <a:lnTo>
                    <a:pt x="30766" y="14288"/>
                  </a:lnTo>
                  <a:lnTo>
                    <a:pt x="49720" y="0"/>
                  </a:lnTo>
                  <a:lnTo>
                    <a:pt x="42767" y="22670"/>
                  </a:lnTo>
                  <a:lnTo>
                    <a:pt x="62197" y="36386"/>
                  </a:lnTo>
                  <a:lnTo>
                    <a:pt x="38385" y="36766"/>
                  </a:lnTo>
                  <a:lnTo>
                    <a:pt x="31432" y="59436"/>
                  </a:lnTo>
                  <a:lnTo>
                    <a:pt x="23717" y="36957"/>
                  </a:lnTo>
                  <a:close/>
                </a:path>
              </a:pathLst>
            </a:custGeom>
            <a:noFill/>
            <a:ln w="3712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id="{54CD75C9-FE24-298C-B5CF-94AB95C49E64}"/>
                </a:ext>
              </a:extLst>
            </p:cNvPr>
            <p:cNvSpPr/>
            <p:nvPr/>
          </p:nvSpPr>
          <p:spPr>
            <a:xfrm>
              <a:off x="11279504" y="5751194"/>
              <a:ext cx="162687" cy="155543"/>
            </a:xfrm>
            <a:custGeom>
              <a:gdLst>
                <a:gd name="connsiteX0" fmla="*/ 0 w 162687"/>
                <a:gd name="connsiteY0" fmla="*/ 97727 h 155543"/>
                <a:gd name="connsiteX1" fmla="*/ 49721 w 162687"/>
                <a:gd name="connsiteY1" fmla="*/ 60389 h 155543"/>
                <a:gd name="connsiteX2" fmla="*/ 29624 w 162687"/>
                <a:gd name="connsiteY2" fmla="*/ 1524 h 155543"/>
                <a:gd name="connsiteX3" fmla="*/ 80392 w 162687"/>
                <a:gd name="connsiteY3" fmla="*/ 37338 h 155543"/>
                <a:gd name="connsiteX4" fmla="*/ 130207 w 162687"/>
                <a:gd name="connsiteY4" fmla="*/ 0 h 155543"/>
                <a:gd name="connsiteX5" fmla="*/ 111823 w 162687"/>
                <a:gd name="connsiteY5" fmla="*/ 59436 h 155543"/>
                <a:gd name="connsiteX6" fmla="*/ 162688 w 162687"/>
                <a:gd name="connsiteY6" fmla="*/ 95250 h 155543"/>
                <a:gd name="connsiteX7" fmla="*/ 100585 w 162687"/>
                <a:gd name="connsiteY7" fmla="*/ 96203 h 155543"/>
                <a:gd name="connsiteX8" fmla="*/ 82201 w 162687"/>
                <a:gd name="connsiteY8" fmla="*/ 155543 h 155543"/>
                <a:gd name="connsiteX9" fmla="*/ 62103 w 162687"/>
                <a:gd name="connsiteY9" fmla="*/ 96774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87" h="155543">
                  <a:moveTo>
                    <a:pt x="0" y="97727"/>
                  </a:moveTo>
                  <a:lnTo>
                    <a:pt x="49721" y="60389"/>
                  </a:lnTo>
                  <a:lnTo>
                    <a:pt x="29624" y="1524"/>
                  </a:lnTo>
                  <a:lnTo>
                    <a:pt x="80392" y="37338"/>
                  </a:lnTo>
                  <a:lnTo>
                    <a:pt x="130207" y="0"/>
                  </a:lnTo>
                  <a:lnTo>
                    <a:pt x="111823" y="59436"/>
                  </a:lnTo>
                  <a:lnTo>
                    <a:pt x="162688" y="95250"/>
                  </a:lnTo>
                  <a:lnTo>
                    <a:pt x="100585" y="96203"/>
                  </a:lnTo>
                  <a:lnTo>
                    <a:pt x="82201" y="155543"/>
                  </a:lnTo>
                  <a:lnTo>
                    <a:pt x="62103" y="96774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C46DB965-5D23-7337-EB04-06B840295AB2}"/>
                </a:ext>
              </a:extLst>
            </p:cNvPr>
            <p:cNvSpPr/>
            <p:nvPr/>
          </p:nvSpPr>
          <p:spPr>
            <a:xfrm>
              <a:off x="11630691" y="5609653"/>
              <a:ext cx="77915" cy="74485"/>
            </a:xfrm>
            <a:custGeom>
              <a:gdLst>
                <a:gd name="connsiteX0" fmla="*/ 0 w 77915"/>
                <a:gd name="connsiteY0" fmla="*/ 46768 h 74485"/>
                <a:gd name="connsiteX1" fmla="*/ 23813 w 77915"/>
                <a:gd name="connsiteY1" fmla="*/ 28861 h 74485"/>
                <a:gd name="connsiteX2" fmla="*/ 14193 w 77915"/>
                <a:gd name="connsiteY2" fmla="*/ 762 h 74485"/>
                <a:gd name="connsiteX3" fmla="*/ 38577 w 77915"/>
                <a:gd name="connsiteY3" fmla="*/ 17907 h 74485"/>
                <a:gd name="connsiteX4" fmla="*/ 62389 w 77915"/>
                <a:gd name="connsiteY4" fmla="*/ 0 h 74485"/>
                <a:gd name="connsiteX5" fmla="*/ 53626 w 77915"/>
                <a:gd name="connsiteY5" fmla="*/ 28480 h 74485"/>
                <a:gd name="connsiteX6" fmla="*/ 77915 w 77915"/>
                <a:gd name="connsiteY6" fmla="*/ 45529 h 74485"/>
                <a:gd name="connsiteX7" fmla="*/ 48197 w 77915"/>
                <a:gd name="connsiteY7" fmla="*/ 46006 h 74485"/>
                <a:gd name="connsiteX8" fmla="*/ 39434 w 77915"/>
                <a:gd name="connsiteY8" fmla="*/ 74486 h 74485"/>
                <a:gd name="connsiteX9" fmla="*/ 29813 w 77915"/>
                <a:gd name="connsiteY9" fmla="*/ 46291 h 744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15" h="74485">
                  <a:moveTo>
                    <a:pt x="0" y="46768"/>
                  </a:moveTo>
                  <a:lnTo>
                    <a:pt x="23813" y="28861"/>
                  </a:lnTo>
                  <a:lnTo>
                    <a:pt x="14193" y="762"/>
                  </a:lnTo>
                  <a:lnTo>
                    <a:pt x="38577" y="17907"/>
                  </a:lnTo>
                  <a:lnTo>
                    <a:pt x="62389" y="0"/>
                  </a:lnTo>
                  <a:lnTo>
                    <a:pt x="53626" y="28480"/>
                  </a:lnTo>
                  <a:lnTo>
                    <a:pt x="77915" y="45529"/>
                  </a:lnTo>
                  <a:lnTo>
                    <a:pt x="48197" y="46006"/>
                  </a:lnTo>
                  <a:lnTo>
                    <a:pt x="39434" y="74486"/>
                  </a:lnTo>
                  <a:lnTo>
                    <a:pt x="29813" y="462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AD8EEC6B-7CA2-0407-56FC-B0D01C1FDA09}"/>
                </a:ext>
              </a:extLst>
            </p:cNvPr>
            <p:cNvSpPr/>
            <p:nvPr/>
          </p:nvSpPr>
          <p:spPr>
            <a:xfrm>
              <a:off x="11700033" y="5769673"/>
              <a:ext cx="162781" cy="155638"/>
            </a:xfrm>
            <a:custGeom>
              <a:gdLst>
                <a:gd name="connsiteX0" fmla="*/ 0 w 162781"/>
                <a:gd name="connsiteY0" fmla="*/ 97727 h 155638"/>
                <a:gd name="connsiteX1" fmla="*/ 49720 w 162781"/>
                <a:gd name="connsiteY1" fmla="*/ 60388 h 155638"/>
                <a:gd name="connsiteX2" fmla="*/ 29623 w 162781"/>
                <a:gd name="connsiteY2" fmla="*/ 1524 h 155638"/>
                <a:gd name="connsiteX3" fmla="*/ 80487 w 162781"/>
                <a:gd name="connsiteY3" fmla="*/ 37338 h 155638"/>
                <a:gd name="connsiteX4" fmla="*/ 130207 w 162781"/>
                <a:gd name="connsiteY4" fmla="*/ 0 h 155638"/>
                <a:gd name="connsiteX5" fmla="*/ 111919 w 162781"/>
                <a:gd name="connsiteY5" fmla="*/ 59436 h 155638"/>
                <a:gd name="connsiteX6" fmla="*/ 162782 w 162781"/>
                <a:gd name="connsiteY6" fmla="*/ 95250 h 155638"/>
                <a:gd name="connsiteX7" fmla="*/ 100585 w 162781"/>
                <a:gd name="connsiteY7" fmla="*/ 96203 h 155638"/>
                <a:gd name="connsiteX8" fmla="*/ 82296 w 162781"/>
                <a:gd name="connsiteY8" fmla="*/ 155638 h 155638"/>
                <a:gd name="connsiteX9" fmla="*/ 62199 w 162781"/>
                <a:gd name="connsiteY9" fmla="*/ 96774 h 1556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1" h="155638">
                  <a:moveTo>
                    <a:pt x="0" y="97727"/>
                  </a:moveTo>
                  <a:lnTo>
                    <a:pt x="49720" y="60388"/>
                  </a:lnTo>
                  <a:lnTo>
                    <a:pt x="29623" y="1524"/>
                  </a:lnTo>
                  <a:lnTo>
                    <a:pt x="80487" y="37338"/>
                  </a:lnTo>
                  <a:lnTo>
                    <a:pt x="130207" y="0"/>
                  </a:lnTo>
                  <a:lnTo>
                    <a:pt x="111919" y="59436"/>
                  </a:lnTo>
                  <a:lnTo>
                    <a:pt x="162782" y="95250"/>
                  </a:lnTo>
                  <a:lnTo>
                    <a:pt x="100585" y="96203"/>
                  </a:lnTo>
                  <a:lnTo>
                    <a:pt x="82296" y="155638"/>
                  </a:lnTo>
                  <a:lnTo>
                    <a:pt x="62199" y="96774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11159180-B71B-5A23-007F-A25704539DE9}"/>
                </a:ext>
              </a:extLst>
            </p:cNvPr>
            <p:cNvSpPr/>
            <p:nvPr/>
          </p:nvSpPr>
          <p:spPr>
            <a:xfrm>
              <a:off x="11293316" y="5457634"/>
              <a:ext cx="162781" cy="155543"/>
            </a:xfrm>
            <a:custGeom>
              <a:gdLst>
                <a:gd name="connsiteX0" fmla="*/ 0 w 162781"/>
                <a:gd name="connsiteY0" fmla="*/ 97726 h 155543"/>
                <a:gd name="connsiteX1" fmla="*/ 49816 w 162781"/>
                <a:gd name="connsiteY1" fmla="*/ 60388 h 155543"/>
                <a:gd name="connsiteX2" fmla="*/ 29623 w 162781"/>
                <a:gd name="connsiteY2" fmla="*/ 1524 h 155543"/>
                <a:gd name="connsiteX3" fmla="*/ 80486 w 162781"/>
                <a:gd name="connsiteY3" fmla="*/ 37338 h 155543"/>
                <a:gd name="connsiteX4" fmla="*/ 130301 w 162781"/>
                <a:gd name="connsiteY4" fmla="*/ 0 h 155543"/>
                <a:gd name="connsiteX5" fmla="*/ 111919 w 162781"/>
                <a:gd name="connsiteY5" fmla="*/ 59436 h 155543"/>
                <a:gd name="connsiteX6" fmla="*/ 162782 w 162781"/>
                <a:gd name="connsiteY6" fmla="*/ 95250 h 155543"/>
                <a:gd name="connsiteX7" fmla="*/ 100679 w 162781"/>
                <a:gd name="connsiteY7" fmla="*/ 96202 h 155543"/>
                <a:gd name="connsiteX8" fmla="*/ 82296 w 162781"/>
                <a:gd name="connsiteY8" fmla="*/ 155543 h 155543"/>
                <a:gd name="connsiteX9" fmla="*/ 62199 w 162781"/>
                <a:gd name="connsiteY9" fmla="*/ 96774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1" h="155543">
                  <a:moveTo>
                    <a:pt x="0" y="97726"/>
                  </a:moveTo>
                  <a:lnTo>
                    <a:pt x="49816" y="60388"/>
                  </a:lnTo>
                  <a:lnTo>
                    <a:pt x="29623" y="1524"/>
                  </a:lnTo>
                  <a:lnTo>
                    <a:pt x="80486" y="37338"/>
                  </a:lnTo>
                  <a:lnTo>
                    <a:pt x="130301" y="0"/>
                  </a:lnTo>
                  <a:lnTo>
                    <a:pt x="111919" y="59436"/>
                  </a:lnTo>
                  <a:lnTo>
                    <a:pt x="162782" y="95250"/>
                  </a:lnTo>
                  <a:lnTo>
                    <a:pt x="100679" y="96202"/>
                  </a:lnTo>
                  <a:lnTo>
                    <a:pt x="82296" y="155543"/>
                  </a:lnTo>
                  <a:lnTo>
                    <a:pt x="62199" y="96774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0EA61148-2AC9-821E-E835-2A89209F7089}"/>
                </a:ext>
              </a:extLst>
            </p:cNvPr>
            <p:cNvSpPr/>
            <p:nvPr/>
          </p:nvSpPr>
          <p:spPr>
            <a:xfrm>
              <a:off x="11601545" y="5434298"/>
              <a:ext cx="80485" cy="76866"/>
            </a:xfrm>
            <a:custGeom>
              <a:gdLst>
                <a:gd name="connsiteX0" fmla="*/ 0 w 80485"/>
                <a:gd name="connsiteY0" fmla="*/ 48292 h 76866"/>
                <a:gd name="connsiteX1" fmla="*/ 24574 w 80485"/>
                <a:gd name="connsiteY1" fmla="*/ 29813 h 76866"/>
                <a:gd name="connsiteX2" fmla="*/ 14669 w 80485"/>
                <a:gd name="connsiteY2" fmla="*/ 762 h 76866"/>
                <a:gd name="connsiteX3" fmla="*/ 39814 w 80485"/>
                <a:gd name="connsiteY3" fmla="*/ 18479 h 76866"/>
                <a:gd name="connsiteX4" fmla="*/ 64389 w 80485"/>
                <a:gd name="connsiteY4" fmla="*/ 0 h 76866"/>
                <a:gd name="connsiteX5" fmla="*/ 55340 w 80485"/>
                <a:gd name="connsiteY5" fmla="*/ 29337 h 76866"/>
                <a:gd name="connsiteX6" fmla="*/ 80486 w 80485"/>
                <a:gd name="connsiteY6" fmla="*/ 47054 h 76866"/>
                <a:gd name="connsiteX7" fmla="*/ 49720 w 80485"/>
                <a:gd name="connsiteY7" fmla="*/ 47530 h 76866"/>
                <a:gd name="connsiteX8" fmla="*/ 40672 w 80485"/>
                <a:gd name="connsiteY8" fmla="*/ 76867 h 76866"/>
                <a:gd name="connsiteX9" fmla="*/ 30766 w 80485"/>
                <a:gd name="connsiteY9" fmla="*/ 47815 h 76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5" h="76866">
                  <a:moveTo>
                    <a:pt x="0" y="48292"/>
                  </a:moveTo>
                  <a:lnTo>
                    <a:pt x="24574" y="29813"/>
                  </a:lnTo>
                  <a:lnTo>
                    <a:pt x="14669" y="762"/>
                  </a:lnTo>
                  <a:lnTo>
                    <a:pt x="39814" y="18479"/>
                  </a:lnTo>
                  <a:lnTo>
                    <a:pt x="64389" y="0"/>
                  </a:lnTo>
                  <a:lnTo>
                    <a:pt x="55340" y="29337"/>
                  </a:lnTo>
                  <a:lnTo>
                    <a:pt x="80486" y="47054"/>
                  </a:lnTo>
                  <a:lnTo>
                    <a:pt x="49720" y="47530"/>
                  </a:lnTo>
                  <a:lnTo>
                    <a:pt x="40672" y="76867"/>
                  </a:lnTo>
                  <a:lnTo>
                    <a:pt x="30766" y="478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A5D0A2E5-BBF3-F262-11D9-DBB08615B322}"/>
              </a:ext>
            </a:extLst>
          </p:cNvPr>
          <p:cNvGrpSpPr/>
          <p:nvPr/>
        </p:nvGrpSpPr>
        <p:grpSpPr>
          <a:xfrm>
            <a:off x="4594756" y="238750"/>
            <a:ext cx="944594" cy="634079"/>
            <a:chOff x="8447246" y="5134451"/>
            <a:chExt cx="944594" cy="634079"/>
          </a:xfrm>
        </p:grpSpPr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id="{8550F272-6DED-DD22-FF69-80E210897361}"/>
                </a:ext>
              </a:extLst>
            </p:cNvPr>
            <p:cNvSpPr/>
            <p:nvPr/>
          </p:nvSpPr>
          <p:spPr>
            <a:xfrm>
              <a:off x="9130188" y="5284374"/>
              <a:ext cx="261652" cy="258127"/>
            </a:xfrm>
            <a:custGeom>
              <a:gdLst>
                <a:gd name="connsiteX0" fmla="*/ 0 w 261652"/>
                <a:gd name="connsiteY0" fmla="*/ 110204 h 258127"/>
                <a:gd name="connsiteX1" fmla="*/ 99917 w 261652"/>
                <a:gd name="connsiteY1" fmla="*/ 98584 h 258127"/>
                <a:gd name="connsiteX2" fmla="*/ 119825 w 261652"/>
                <a:gd name="connsiteY2" fmla="*/ 0 h 258127"/>
                <a:gd name="connsiteX3" fmla="*/ 161735 w 261652"/>
                <a:gd name="connsiteY3" fmla="*/ 91440 h 258127"/>
                <a:gd name="connsiteX4" fmla="*/ 261652 w 261652"/>
                <a:gd name="connsiteY4" fmla="*/ 79915 h 258127"/>
                <a:gd name="connsiteX5" fmla="*/ 187547 w 261652"/>
                <a:gd name="connsiteY5" fmla="*/ 148018 h 258127"/>
                <a:gd name="connsiteX6" fmla="*/ 229458 w 261652"/>
                <a:gd name="connsiteY6" fmla="*/ 239458 h 258127"/>
                <a:gd name="connsiteX7" fmla="*/ 141827 w 261652"/>
                <a:gd name="connsiteY7" fmla="*/ 190024 h 258127"/>
                <a:gd name="connsiteX8" fmla="*/ 67818 w 261652"/>
                <a:gd name="connsiteY8" fmla="*/ 258128 h 258127"/>
                <a:gd name="connsiteX9" fmla="*/ 87630 w 261652"/>
                <a:gd name="connsiteY9" fmla="*/ 159544 h 258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651" h="258127">
                  <a:moveTo>
                    <a:pt x="0" y="110204"/>
                  </a:moveTo>
                  <a:lnTo>
                    <a:pt x="99917" y="98584"/>
                  </a:lnTo>
                  <a:lnTo>
                    <a:pt x="119825" y="0"/>
                  </a:lnTo>
                  <a:lnTo>
                    <a:pt x="161735" y="91440"/>
                  </a:lnTo>
                  <a:lnTo>
                    <a:pt x="261652" y="79915"/>
                  </a:lnTo>
                  <a:lnTo>
                    <a:pt x="187547" y="148018"/>
                  </a:lnTo>
                  <a:lnTo>
                    <a:pt x="229458" y="239458"/>
                  </a:lnTo>
                  <a:lnTo>
                    <a:pt x="141827" y="190024"/>
                  </a:lnTo>
                  <a:lnTo>
                    <a:pt x="67818" y="258128"/>
                  </a:lnTo>
                  <a:lnTo>
                    <a:pt x="87630" y="159544"/>
                  </a:lnTo>
                  <a:close/>
                </a:path>
              </a:pathLst>
            </a:custGeom>
            <a:noFill/>
            <a:ln w="22269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id="{86ED561D-E2BC-2C87-00A6-3BFAECC3B862}"/>
                </a:ext>
              </a:extLst>
            </p:cNvPr>
            <p:cNvSpPr/>
            <p:nvPr/>
          </p:nvSpPr>
          <p:spPr>
            <a:xfrm>
              <a:off x="9214008" y="5679566"/>
              <a:ext cx="61817" cy="60959"/>
            </a:xfrm>
            <a:custGeom>
              <a:gdLst>
                <a:gd name="connsiteX0" fmla="*/ 0 w 61817"/>
                <a:gd name="connsiteY0" fmla="*/ 26003 h 60959"/>
                <a:gd name="connsiteX1" fmla="*/ 23622 w 61817"/>
                <a:gd name="connsiteY1" fmla="*/ 23241 h 60959"/>
                <a:gd name="connsiteX2" fmla="*/ 28290 w 61817"/>
                <a:gd name="connsiteY2" fmla="*/ 0 h 60959"/>
                <a:gd name="connsiteX3" fmla="*/ 38195 w 61817"/>
                <a:gd name="connsiteY3" fmla="*/ 21622 h 60959"/>
                <a:gd name="connsiteX4" fmla="*/ 61818 w 61817"/>
                <a:gd name="connsiteY4" fmla="*/ 18860 h 60959"/>
                <a:gd name="connsiteX5" fmla="*/ 44291 w 61817"/>
                <a:gd name="connsiteY5" fmla="*/ 34957 h 60959"/>
                <a:gd name="connsiteX6" fmla="*/ 54197 w 61817"/>
                <a:gd name="connsiteY6" fmla="*/ 56483 h 60959"/>
                <a:gd name="connsiteX7" fmla="*/ 33528 w 61817"/>
                <a:gd name="connsiteY7" fmla="*/ 44863 h 60959"/>
                <a:gd name="connsiteX8" fmla="*/ 16003 w 61817"/>
                <a:gd name="connsiteY8" fmla="*/ 60960 h 60959"/>
                <a:gd name="connsiteX9" fmla="*/ 20670 w 61817"/>
                <a:gd name="connsiteY9" fmla="*/ 37624 h 609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6" h="60958">
                  <a:moveTo>
                    <a:pt x="0" y="26003"/>
                  </a:moveTo>
                  <a:lnTo>
                    <a:pt x="23622" y="23241"/>
                  </a:lnTo>
                  <a:lnTo>
                    <a:pt x="28290" y="0"/>
                  </a:lnTo>
                  <a:lnTo>
                    <a:pt x="38195" y="21622"/>
                  </a:lnTo>
                  <a:lnTo>
                    <a:pt x="61818" y="18860"/>
                  </a:lnTo>
                  <a:lnTo>
                    <a:pt x="44291" y="34957"/>
                  </a:lnTo>
                  <a:lnTo>
                    <a:pt x="54197" y="56483"/>
                  </a:lnTo>
                  <a:lnTo>
                    <a:pt x="33528" y="44863"/>
                  </a:lnTo>
                  <a:lnTo>
                    <a:pt x="16003" y="60960"/>
                  </a:lnTo>
                  <a:lnTo>
                    <a:pt x="20670" y="37624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id="{AD4EF933-7208-E2EB-9764-D9CBFAA8C1BE}"/>
                </a:ext>
              </a:extLst>
            </p:cNvPr>
            <p:cNvSpPr/>
            <p:nvPr/>
          </p:nvSpPr>
          <p:spPr>
            <a:xfrm>
              <a:off x="8447246" y="5380958"/>
              <a:ext cx="161639" cy="159639"/>
            </a:xfrm>
            <a:custGeom>
              <a:gdLst>
                <a:gd name="connsiteX0" fmla="*/ 0 w 161639"/>
                <a:gd name="connsiteY0" fmla="*/ 68104 h 159639"/>
                <a:gd name="connsiteX1" fmla="*/ 61722 w 161639"/>
                <a:gd name="connsiteY1" fmla="*/ 60960 h 159639"/>
                <a:gd name="connsiteX2" fmla="*/ 74009 w 161639"/>
                <a:gd name="connsiteY2" fmla="*/ 0 h 159639"/>
                <a:gd name="connsiteX3" fmla="*/ 99918 w 161639"/>
                <a:gd name="connsiteY3" fmla="*/ 56579 h 159639"/>
                <a:gd name="connsiteX4" fmla="*/ 161640 w 161639"/>
                <a:gd name="connsiteY4" fmla="*/ 49435 h 159639"/>
                <a:gd name="connsiteX5" fmla="*/ 115920 w 161639"/>
                <a:gd name="connsiteY5" fmla="*/ 91535 h 159639"/>
                <a:gd name="connsiteX6" fmla="*/ 141827 w 161639"/>
                <a:gd name="connsiteY6" fmla="*/ 148019 h 159639"/>
                <a:gd name="connsiteX7" fmla="*/ 87630 w 161639"/>
                <a:gd name="connsiteY7" fmla="*/ 117538 h 159639"/>
                <a:gd name="connsiteX8" fmla="*/ 41815 w 161639"/>
                <a:gd name="connsiteY8" fmla="*/ 159639 h 159639"/>
                <a:gd name="connsiteX9" fmla="*/ 54103 w 161639"/>
                <a:gd name="connsiteY9" fmla="*/ 98679 h 159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39" h="159639">
                  <a:moveTo>
                    <a:pt x="0" y="68104"/>
                  </a:moveTo>
                  <a:lnTo>
                    <a:pt x="61722" y="60960"/>
                  </a:lnTo>
                  <a:lnTo>
                    <a:pt x="74009" y="0"/>
                  </a:lnTo>
                  <a:lnTo>
                    <a:pt x="99918" y="56579"/>
                  </a:lnTo>
                  <a:lnTo>
                    <a:pt x="161640" y="49435"/>
                  </a:lnTo>
                  <a:lnTo>
                    <a:pt x="115920" y="91535"/>
                  </a:lnTo>
                  <a:lnTo>
                    <a:pt x="141827" y="148019"/>
                  </a:lnTo>
                  <a:lnTo>
                    <a:pt x="87630" y="117538"/>
                  </a:lnTo>
                  <a:lnTo>
                    <a:pt x="41815" y="159639"/>
                  </a:lnTo>
                  <a:lnTo>
                    <a:pt x="54103" y="98679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:a16="http://schemas.microsoft.com/office/drawing/2014/main" id="{B13731DB-C1DB-A1C8-762D-7B8BFD15C081}"/>
                </a:ext>
              </a:extLst>
            </p:cNvPr>
            <p:cNvSpPr/>
            <p:nvPr/>
          </p:nvSpPr>
          <p:spPr>
            <a:xfrm>
              <a:off x="8847582" y="5427344"/>
              <a:ext cx="77438" cy="76295"/>
            </a:xfrm>
            <a:custGeom>
              <a:gdLst>
                <a:gd name="connsiteX0" fmla="*/ 0 w 77438"/>
                <a:gd name="connsiteY0" fmla="*/ 32576 h 76295"/>
                <a:gd name="connsiteX1" fmla="*/ 29623 w 77438"/>
                <a:gd name="connsiteY1" fmla="*/ 29146 h 76295"/>
                <a:gd name="connsiteX2" fmla="*/ 35433 w 77438"/>
                <a:gd name="connsiteY2" fmla="*/ 0 h 76295"/>
                <a:gd name="connsiteX3" fmla="*/ 47816 w 77438"/>
                <a:gd name="connsiteY3" fmla="*/ 26956 h 76295"/>
                <a:gd name="connsiteX4" fmla="*/ 77438 w 77438"/>
                <a:gd name="connsiteY4" fmla="*/ 23622 h 76295"/>
                <a:gd name="connsiteX5" fmla="*/ 55531 w 77438"/>
                <a:gd name="connsiteY5" fmla="*/ 43720 h 76295"/>
                <a:gd name="connsiteX6" fmla="*/ 67913 w 77438"/>
                <a:gd name="connsiteY6" fmla="*/ 70771 h 76295"/>
                <a:gd name="connsiteX7" fmla="*/ 42005 w 77438"/>
                <a:gd name="connsiteY7" fmla="*/ 56198 h 76295"/>
                <a:gd name="connsiteX8" fmla="*/ 20098 w 77438"/>
                <a:gd name="connsiteY8" fmla="*/ 76295 h 76295"/>
                <a:gd name="connsiteX9" fmla="*/ 25908 w 77438"/>
                <a:gd name="connsiteY9" fmla="*/ 47149 h 762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38" h="76295">
                  <a:moveTo>
                    <a:pt x="0" y="32576"/>
                  </a:moveTo>
                  <a:lnTo>
                    <a:pt x="29623" y="29146"/>
                  </a:lnTo>
                  <a:lnTo>
                    <a:pt x="35433" y="0"/>
                  </a:lnTo>
                  <a:lnTo>
                    <a:pt x="47816" y="26956"/>
                  </a:lnTo>
                  <a:lnTo>
                    <a:pt x="77438" y="23622"/>
                  </a:lnTo>
                  <a:lnTo>
                    <a:pt x="55531" y="43720"/>
                  </a:lnTo>
                  <a:lnTo>
                    <a:pt x="67913" y="70771"/>
                  </a:lnTo>
                  <a:lnTo>
                    <a:pt x="42005" y="56198"/>
                  </a:lnTo>
                  <a:lnTo>
                    <a:pt x="20098" y="76295"/>
                  </a:lnTo>
                  <a:lnTo>
                    <a:pt x="25908" y="47149"/>
                  </a:lnTo>
                  <a:close/>
                </a:path>
              </a:pathLst>
            </a:custGeom>
            <a:solidFill>
              <a:srgbClr val="E8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ABEB8422-E995-C731-0650-F08D1301476B}"/>
                </a:ext>
              </a:extLst>
            </p:cNvPr>
            <p:cNvSpPr/>
            <p:nvPr/>
          </p:nvSpPr>
          <p:spPr>
            <a:xfrm>
              <a:off x="8801100" y="5608891"/>
              <a:ext cx="161734" cy="159639"/>
            </a:xfrm>
            <a:custGeom>
              <a:gdLst>
                <a:gd name="connsiteX0" fmla="*/ 0 w 161734"/>
                <a:gd name="connsiteY0" fmla="*/ 68104 h 159639"/>
                <a:gd name="connsiteX1" fmla="*/ 61817 w 161734"/>
                <a:gd name="connsiteY1" fmla="*/ 60960 h 159639"/>
                <a:gd name="connsiteX2" fmla="*/ 74105 w 161734"/>
                <a:gd name="connsiteY2" fmla="*/ 0 h 159639"/>
                <a:gd name="connsiteX3" fmla="*/ 100013 w 161734"/>
                <a:gd name="connsiteY3" fmla="*/ 56579 h 159639"/>
                <a:gd name="connsiteX4" fmla="*/ 161734 w 161734"/>
                <a:gd name="connsiteY4" fmla="*/ 49435 h 159639"/>
                <a:gd name="connsiteX5" fmla="*/ 116014 w 161734"/>
                <a:gd name="connsiteY5" fmla="*/ 91535 h 159639"/>
                <a:gd name="connsiteX6" fmla="*/ 141827 w 161734"/>
                <a:gd name="connsiteY6" fmla="*/ 148019 h 159639"/>
                <a:gd name="connsiteX7" fmla="*/ 87725 w 161734"/>
                <a:gd name="connsiteY7" fmla="*/ 117539 h 159639"/>
                <a:gd name="connsiteX8" fmla="*/ 41910 w 161734"/>
                <a:gd name="connsiteY8" fmla="*/ 159639 h 159639"/>
                <a:gd name="connsiteX9" fmla="*/ 54197 w 161734"/>
                <a:gd name="connsiteY9" fmla="*/ 98679 h 159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34" h="159639">
                  <a:moveTo>
                    <a:pt x="0" y="68104"/>
                  </a:moveTo>
                  <a:lnTo>
                    <a:pt x="61817" y="60960"/>
                  </a:lnTo>
                  <a:lnTo>
                    <a:pt x="74105" y="0"/>
                  </a:lnTo>
                  <a:lnTo>
                    <a:pt x="100013" y="56579"/>
                  </a:lnTo>
                  <a:lnTo>
                    <a:pt x="161734" y="49435"/>
                  </a:lnTo>
                  <a:lnTo>
                    <a:pt x="116014" y="91535"/>
                  </a:lnTo>
                  <a:lnTo>
                    <a:pt x="141827" y="148019"/>
                  </a:lnTo>
                  <a:lnTo>
                    <a:pt x="87725" y="117539"/>
                  </a:lnTo>
                  <a:lnTo>
                    <a:pt x="41910" y="159639"/>
                  </a:lnTo>
                  <a:lnTo>
                    <a:pt x="54197" y="98679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79CA410E-7FEE-505F-DF7E-F4F808789B1C}"/>
                </a:ext>
              </a:extLst>
            </p:cNvPr>
            <p:cNvSpPr/>
            <p:nvPr/>
          </p:nvSpPr>
          <p:spPr>
            <a:xfrm>
              <a:off x="8607171" y="5134451"/>
              <a:ext cx="161638" cy="159543"/>
            </a:xfrm>
            <a:custGeom>
              <a:gdLst>
                <a:gd name="connsiteX0" fmla="*/ 0 w 161638"/>
                <a:gd name="connsiteY0" fmla="*/ 68104 h 159543"/>
                <a:gd name="connsiteX1" fmla="*/ 61722 w 161638"/>
                <a:gd name="connsiteY1" fmla="*/ 60960 h 159543"/>
                <a:gd name="connsiteX2" fmla="*/ 74009 w 161638"/>
                <a:gd name="connsiteY2" fmla="*/ 0 h 159543"/>
                <a:gd name="connsiteX3" fmla="*/ 99917 w 161638"/>
                <a:gd name="connsiteY3" fmla="*/ 56579 h 159543"/>
                <a:gd name="connsiteX4" fmla="*/ 161639 w 161638"/>
                <a:gd name="connsiteY4" fmla="*/ 49340 h 159543"/>
                <a:gd name="connsiteX5" fmla="*/ 115919 w 161638"/>
                <a:gd name="connsiteY5" fmla="*/ 91440 h 159543"/>
                <a:gd name="connsiteX6" fmla="*/ 141827 w 161638"/>
                <a:gd name="connsiteY6" fmla="*/ 148019 h 159543"/>
                <a:gd name="connsiteX7" fmla="*/ 87630 w 161638"/>
                <a:gd name="connsiteY7" fmla="*/ 117443 h 159543"/>
                <a:gd name="connsiteX8" fmla="*/ 41910 w 161638"/>
                <a:gd name="connsiteY8" fmla="*/ 159544 h 159543"/>
                <a:gd name="connsiteX9" fmla="*/ 54197 w 161638"/>
                <a:gd name="connsiteY9" fmla="*/ 98584 h 159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38" h="159543">
                  <a:moveTo>
                    <a:pt x="0" y="68104"/>
                  </a:moveTo>
                  <a:lnTo>
                    <a:pt x="61722" y="60960"/>
                  </a:lnTo>
                  <a:lnTo>
                    <a:pt x="74009" y="0"/>
                  </a:lnTo>
                  <a:lnTo>
                    <a:pt x="99917" y="56579"/>
                  </a:lnTo>
                  <a:lnTo>
                    <a:pt x="161639" y="49340"/>
                  </a:lnTo>
                  <a:lnTo>
                    <a:pt x="115919" y="91440"/>
                  </a:lnTo>
                  <a:lnTo>
                    <a:pt x="141827" y="148019"/>
                  </a:lnTo>
                  <a:lnTo>
                    <a:pt x="87630" y="117443"/>
                  </a:lnTo>
                  <a:lnTo>
                    <a:pt x="41910" y="159544"/>
                  </a:lnTo>
                  <a:lnTo>
                    <a:pt x="54197" y="98584"/>
                  </a:lnTo>
                  <a:close/>
                </a:path>
              </a:pathLst>
            </a:custGeom>
            <a:noFill/>
            <a:ln w="18558" cap="flat">
              <a:solidFill>
                <a:srgbClr val="AF0C22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7D83B232-BFD3-A368-403B-EFA77459B293}"/>
                </a:ext>
              </a:extLst>
            </p:cNvPr>
            <p:cNvSpPr/>
            <p:nvPr/>
          </p:nvSpPr>
          <p:spPr>
            <a:xfrm>
              <a:off x="8910066" y="5261419"/>
              <a:ext cx="79914" cy="78866"/>
            </a:xfrm>
            <a:custGeom>
              <a:gdLst>
                <a:gd name="connsiteX0" fmla="*/ 0 w 79914"/>
                <a:gd name="connsiteY0" fmla="*/ 33623 h 78866"/>
                <a:gd name="connsiteX1" fmla="*/ 30480 w 79914"/>
                <a:gd name="connsiteY1" fmla="*/ 30099 h 78866"/>
                <a:gd name="connsiteX2" fmla="*/ 36576 w 79914"/>
                <a:gd name="connsiteY2" fmla="*/ 0 h 78866"/>
                <a:gd name="connsiteX3" fmla="*/ 49339 w 79914"/>
                <a:gd name="connsiteY3" fmla="*/ 27908 h 78866"/>
                <a:gd name="connsiteX4" fmla="*/ 79915 w 79914"/>
                <a:gd name="connsiteY4" fmla="*/ 24384 h 78866"/>
                <a:gd name="connsiteX5" fmla="*/ 57245 w 79914"/>
                <a:gd name="connsiteY5" fmla="*/ 45148 h 78866"/>
                <a:gd name="connsiteX6" fmla="*/ 70009 w 79914"/>
                <a:gd name="connsiteY6" fmla="*/ 73152 h 78866"/>
                <a:gd name="connsiteX7" fmla="*/ 43243 w 79914"/>
                <a:gd name="connsiteY7" fmla="*/ 58007 h 78866"/>
                <a:gd name="connsiteX8" fmla="*/ 20669 w 79914"/>
                <a:gd name="connsiteY8" fmla="*/ 78867 h 78866"/>
                <a:gd name="connsiteX9" fmla="*/ 26765 w 79914"/>
                <a:gd name="connsiteY9" fmla="*/ 48673 h 78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14" h="78866">
                  <a:moveTo>
                    <a:pt x="0" y="33623"/>
                  </a:moveTo>
                  <a:lnTo>
                    <a:pt x="30480" y="30099"/>
                  </a:lnTo>
                  <a:lnTo>
                    <a:pt x="36576" y="0"/>
                  </a:lnTo>
                  <a:lnTo>
                    <a:pt x="49339" y="27908"/>
                  </a:lnTo>
                  <a:lnTo>
                    <a:pt x="79915" y="24384"/>
                  </a:lnTo>
                  <a:lnTo>
                    <a:pt x="57245" y="45148"/>
                  </a:lnTo>
                  <a:lnTo>
                    <a:pt x="70009" y="73152"/>
                  </a:lnTo>
                  <a:lnTo>
                    <a:pt x="43243" y="58007"/>
                  </a:lnTo>
                  <a:lnTo>
                    <a:pt x="20669" y="78867"/>
                  </a:lnTo>
                  <a:lnTo>
                    <a:pt x="26765" y="48673"/>
                  </a:lnTo>
                  <a:close/>
                </a:path>
              </a:pathLst>
            </a:custGeom>
            <a:solidFill>
              <a:srgbClr val="AF0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3D8C232D-756F-D560-CA5B-AEAE4E7E547F}"/>
              </a:ext>
            </a:extLst>
          </p:cNvPr>
          <p:cNvSpPr txBox="1"/>
          <p:nvPr/>
        </p:nvSpPr>
        <p:spPr>
          <a:xfrm rot="21416940">
            <a:off x="1127676" y="746608"/>
            <a:ext cx="49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54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00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C3CF940-4058-D18D-ABFA-EC34519939F5}"/>
              </a:ext>
            </a:extLst>
          </p:cNvPr>
          <p:cNvSpPr txBox="1"/>
          <p:nvPr/>
        </p:nvSpPr>
        <p:spPr>
          <a:xfrm rot="21290624">
            <a:off x="489455" y="-10039"/>
            <a:ext cx="588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gradFill>
                  <a:gsLst>
                    <a:gs pos="0">
                      <a:srgbClr val="D30006"/>
                    </a:gs>
                    <a:gs pos="77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6EC61061-1E8D-1344-4363-2F1456F00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95" y="197957"/>
            <a:ext cx="1619987" cy="16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136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5276EDC0-1A57-A400-9D08-26E53AF9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0197" y="0"/>
            <a:ext cx="3648183" cy="30451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EF5EE6-B060-5F9A-F16B-2C1B7B56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30" y="3812820"/>
            <a:ext cx="3658169" cy="3045179"/>
          </a:xfrm>
          <a:prstGeom prst="rect">
            <a:avLst/>
          </a:prstGeom>
        </p:spPr>
      </p:pic>
      <p:grpSp>
        <p:nvGrpSpPr>
          <p:cNvPr id="2" name="Group 579">
            <a:extLst>
              <a:ext uri="{FF2B5EF4-FFF2-40B4-BE49-F238E27FC236}">
                <a16:creationId xmlns:a16="http://schemas.microsoft.com/office/drawing/2014/main" id="{7140F731-990D-2F7A-FE38-D42FAFBA32D6}"/>
              </a:ext>
            </a:extLst>
          </p:cNvPr>
          <p:cNvGrpSpPr/>
          <p:nvPr/>
        </p:nvGrpSpPr>
        <p:grpSpPr>
          <a:xfrm>
            <a:off x="848968" y="3461087"/>
            <a:ext cx="2592000" cy="2452897"/>
            <a:chOff x="571394" y="4419712"/>
            <a:chExt cx="2592000" cy="2452897"/>
          </a:xfrm>
        </p:grpSpPr>
        <p:sp>
          <p:nvSpPr>
            <p:cNvPr id="3" name="TextBox 280">
              <a:extLst>
                <a:ext uri="{FF2B5EF4-FFF2-40B4-BE49-F238E27FC236}">
                  <a16:creationId xmlns:a16="http://schemas.microsoft.com/office/drawing/2014/main" id="{928FE1E9-46CB-A0E6-23B0-618F95A95B42}"/>
                </a:ext>
              </a:extLst>
            </p:cNvPr>
            <p:cNvSpPr txBox="1"/>
            <p:nvPr/>
          </p:nvSpPr>
          <p:spPr>
            <a:xfrm>
              <a:off x="622289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4400" b="1">
                  <a:solidFill>
                    <a:srgbClr val="37469C"/>
                  </a:solidFill>
                </a:rPr>
                <a:t>25</a:t>
              </a:r>
              <a:r>
                <a:rPr lang="en-US" altLang="ko-KR" sz="1600" b="1">
                  <a:solidFill>
                    <a:srgbClr val="37469C"/>
                  </a:solidFill>
                </a:rPr>
                <a:t>%</a:t>
              </a:r>
              <a:endParaRPr lang="ko-KR" altLang="en-US" sz="1600" b="1">
                <a:solidFill>
                  <a:srgbClr val="37469C"/>
                </a:solidFill>
              </a:endParaRPr>
            </a:p>
          </p:txBody>
        </p:sp>
        <p:sp>
          <p:nvSpPr>
            <p:cNvPr id="4" name="TextBox 281">
              <a:extLst>
                <a:ext uri="{FF2B5EF4-FFF2-40B4-BE49-F238E27FC236}">
                  <a16:creationId xmlns:a16="http://schemas.microsoft.com/office/drawing/2014/main" id="{D891F565-7909-2360-AFAD-C9A74E753BA8}"/>
                </a:ext>
              </a:extLst>
            </p:cNvPr>
            <p:cNvSpPr txBox="1"/>
            <p:nvPr/>
          </p:nvSpPr>
          <p:spPr>
            <a:xfrm>
              <a:off x="57139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</a:p>
          </p:txBody>
        </p:sp>
      </p:grpSp>
      <p:grpSp>
        <p:nvGrpSpPr>
          <p:cNvPr id="5" name="Group 580">
            <a:extLst>
              <a:ext uri="{FF2B5EF4-FFF2-40B4-BE49-F238E27FC236}">
                <a16:creationId xmlns:a16="http://schemas.microsoft.com/office/drawing/2014/main" id="{01E1E6C6-7D8C-BB16-59CB-16C114D1ABB9}"/>
              </a:ext>
            </a:extLst>
          </p:cNvPr>
          <p:cNvGrpSpPr/>
          <p:nvPr/>
        </p:nvGrpSpPr>
        <p:grpSpPr>
          <a:xfrm>
            <a:off x="8437086" y="3403937"/>
            <a:ext cx="2592000" cy="2452897"/>
            <a:chOff x="-522204" y="4419712"/>
            <a:chExt cx="2592000" cy="2452897"/>
          </a:xfrm>
        </p:grpSpPr>
        <p:sp>
          <p:nvSpPr>
            <p:cNvPr id="6" name="TextBox 283">
              <a:extLst>
                <a:ext uri="{FF2B5EF4-FFF2-40B4-BE49-F238E27FC236}">
                  <a16:creationId xmlns:a16="http://schemas.microsoft.com/office/drawing/2014/main" id="{0CCD10D1-E0DA-A412-2773-74A36E277D5A}"/>
                </a:ext>
              </a:extLst>
            </p:cNvPr>
            <p:cNvSpPr txBox="1"/>
            <p:nvPr/>
          </p:nvSpPr>
          <p:spPr>
            <a:xfrm>
              <a:off x="485620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4400" b="1">
                  <a:solidFill>
                    <a:srgbClr val="D8112A"/>
                  </a:solidFill>
                </a:rPr>
                <a:t>38</a:t>
              </a:r>
              <a:r>
                <a:rPr lang="en-US" altLang="ko-KR" sz="1600" b="1">
                  <a:solidFill>
                    <a:srgbClr val="D8112A"/>
                  </a:solidFill>
                </a:rPr>
                <a:t>%</a:t>
              </a:r>
              <a:endParaRPr lang="ko-KR" altLang="en-US" sz="1600" b="1">
                <a:solidFill>
                  <a:srgbClr val="D8112A"/>
                </a:solidFill>
              </a:endParaRPr>
            </a:p>
          </p:txBody>
        </p:sp>
        <p:sp>
          <p:nvSpPr>
            <p:cNvPr id="7" name="TextBox 284">
              <a:extLst>
                <a:ext uri="{FF2B5EF4-FFF2-40B4-BE49-F238E27FC236}">
                  <a16:creationId xmlns:a16="http://schemas.microsoft.com/office/drawing/2014/main" id="{1B0EB6B4-7B2D-E7EE-E2A5-BFFB046381CF}"/>
                </a:ext>
              </a:extLst>
            </p:cNvPr>
            <p:cNvSpPr txBox="1"/>
            <p:nvPr/>
          </p:nvSpPr>
          <p:spPr>
            <a:xfrm>
              <a:off x="-52220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EB20FB32-F894-50AB-56E8-267BA1AE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72536"/>
              </p:ext>
            </p:extLst>
          </p:nvPr>
        </p:nvGraphicFramePr>
        <p:xfrm>
          <a:off x="6485074" y="4385327"/>
          <a:ext cx="2057284" cy="202532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Oval 13">
            <a:extLst>
              <a:ext uri="{FF2B5EF4-FFF2-40B4-BE49-F238E27FC236}">
                <a16:creationId xmlns:a16="http://schemas.microsoft.com/office/drawing/2014/main" id="{A99612A6-8B57-F104-6987-DE220EEF2D37}"/>
              </a:ext>
            </a:extLst>
          </p:cNvPr>
          <p:cNvSpPr/>
          <p:nvPr/>
        </p:nvSpPr>
        <p:spPr>
          <a:xfrm>
            <a:off x="6874049" y="4762589"/>
            <a:ext cx="1270807" cy="1270807"/>
          </a:xfrm>
          <a:prstGeom prst="ellipse">
            <a:avLst/>
          </a:prstGeom>
          <a:solidFill>
            <a:srgbClr val="D8112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430C07B-481F-627E-BE15-600A6FEB2690}"/>
              </a:ext>
            </a:extLst>
          </p:cNvPr>
          <p:cNvSpPr txBox="1"/>
          <p:nvPr/>
        </p:nvSpPr>
        <p:spPr>
          <a:xfrm>
            <a:off x="6660279" y="496139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38%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87FF4AA4-83A8-A6CB-AC22-F6674975F529}"/>
              </a:ext>
            </a:extLst>
          </p:cNvPr>
          <p:cNvGrpSpPr/>
          <p:nvPr/>
        </p:nvGrpSpPr>
        <p:grpSpPr>
          <a:xfrm>
            <a:off x="3717273" y="4377603"/>
            <a:ext cx="2057284" cy="2025329"/>
            <a:chOff x="2848015" y="2194389"/>
            <a:chExt cx="1632012" cy="1606663"/>
          </a:xfrm>
          <a:solidFill>
            <a:srgbClr val="76B1D1">
              <a:alpha val="40000"/>
            </a:srgbClr>
          </a:solidFill>
        </p:grpSpPr>
        <p:graphicFrame>
          <p:nvGraphicFramePr>
            <p:cNvPr id="12" name="Chart 3">
              <a:extLst>
                <a:ext uri="{FF2B5EF4-FFF2-40B4-BE49-F238E27FC236}">
                  <a16:creationId xmlns:a16="http://schemas.microsoft.com/office/drawing/2014/main" id="{7079F401-D57F-5E3E-3524-22646CA07C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5907457"/>
                </p:ext>
              </p:extLst>
            </p:nvPr>
          </p:nvGraphicFramePr>
          <p:xfrm>
            <a:off x="2848015" y="2194389"/>
            <a:ext cx="1632012" cy="1606663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B4293B23-AAAE-75A7-E71E-4D128212CC7F}"/>
                </a:ext>
              </a:extLst>
            </p:cNvPr>
            <p:cNvSpPr/>
            <p:nvPr/>
          </p:nvSpPr>
          <p:spPr>
            <a:xfrm>
              <a:off x="3131840" y="2493665"/>
              <a:ext cx="1008112" cy="1008112"/>
            </a:xfrm>
            <a:prstGeom prst="ellipse">
              <a:avLst/>
            </a:prstGeom>
            <a:solidFill>
              <a:srgbClr val="37469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4F839182-18CD-513D-3F40-04711385E4EE}"/>
              </a:ext>
            </a:extLst>
          </p:cNvPr>
          <p:cNvSpPr txBox="1"/>
          <p:nvPr/>
        </p:nvSpPr>
        <p:spPr>
          <a:xfrm>
            <a:off x="3899807" y="492215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25%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E974149-5480-75F3-03A3-99E26C928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40" y="373443"/>
            <a:ext cx="4025956" cy="435105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06D3BB-50FA-DC33-BD1A-B41EADE36806}"/>
              </a:ext>
            </a:extLst>
          </p:cNvPr>
          <p:cNvSpPr txBox="1"/>
          <p:nvPr/>
        </p:nvSpPr>
        <p:spPr>
          <a:xfrm rot="21416940">
            <a:off x="6897544" y="505449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0395F6-B9E8-61D7-D6B6-B6667C1815A0}"/>
              </a:ext>
            </a:extLst>
          </p:cNvPr>
          <p:cNvSpPr txBox="1"/>
          <p:nvPr/>
        </p:nvSpPr>
        <p:spPr>
          <a:xfrm rot="21416940">
            <a:off x="8157346" y="1233797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21" name="Forma libre 9">
            <a:extLst>
              <a:ext uri="{FF2B5EF4-FFF2-40B4-BE49-F238E27FC236}">
                <a16:creationId xmlns:a16="http://schemas.microsoft.com/office/drawing/2014/main" id="{D5FBBB9F-07DF-1395-25CE-AFDE0E4985A6}"/>
              </a:ext>
            </a:extLst>
          </p:cNvPr>
          <p:cNvSpPr/>
          <p:nvPr/>
        </p:nvSpPr>
        <p:spPr>
          <a:xfrm>
            <a:off x="7686394" y="2415770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22" name="Forma libre 8">
            <a:extLst>
              <a:ext uri="{FF2B5EF4-FFF2-40B4-BE49-F238E27FC236}">
                <a16:creationId xmlns:a16="http://schemas.microsoft.com/office/drawing/2014/main" id="{57AACA17-CEEA-4D33-7F0F-338F7F583870}"/>
              </a:ext>
            </a:extLst>
          </p:cNvPr>
          <p:cNvSpPr/>
          <p:nvPr/>
        </p:nvSpPr>
        <p:spPr>
          <a:xfrm>
            <a:off x="7083406" y="2235123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63811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157A034E-AACD-72F3-9960-F100E2F5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30" y="3812820"/>
            <a:ext cx="3658169" cy="3045179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1255E4E6-0D6C-486A-9065-405D849E03B6}"/>
              </a:ext>
            </a:extLst>
          </p:cNvPr>
          <p:cNvGrpSpPr/>
          <p:nvPr/>
        </p:nvGrpSpPr>
        <p:grpSpPr>
          <a:xfrm>
            <a:off x="980625" y="2461033"/>
            <a:ext cx="3446080" cy="3444458"/>
            <a:chOff x="3526795" y="1849288"/>
            <a:chExt cx="4419549" cy="4417470"/>
          </a:xfrm>
        </p:grpSpPr>
        <p:sp>
          <p:nvSpPr>
            <p:cNvPr id="4" name="Freeform: Shape 17">
              <a:extLst>
                <a:ext uri="{FF2B5EF4-FFF2-40B4-BE49-F238E27FC236}">
                  <a16:creationId xmlns:a16="http://schemas.microsoft.com/office/drawing/2014/main" id="{21F1FD4E-23F2-4A33-9F79-3945D1400CB5}"/>
                </a:ext>
              </a:extLst>
            </p:cNvPr>
            <p:cNvSpPr/>
            <p:nvPr/>
          </p:nvSpPr>
          <p:spPr>
            <a:xfrm rot="3000000">
              <a:off x="3459693" y="1916390"/>
              <a:ext cx="4417470" cy="4283265"/>
            </a:xfrm>
            <a:custGeom>
              <a:gdLst>
                <a:gd name="connsiteX0" fmla="*/ 407554 w 4417470"/>
                <a:gd name="connsiteY0" fmla="*/ 44466 h 4283265"/>
                <a:gd name="connsiteX1" fmla="*/ 534399 w 4417470"/>
                <a:gd name="connsiteY1" fmla="*/ 969 h 4283265"/>
                <a:gd name="connsiteX2" fmla="*/ 2073870 w 4417470"/>
                <a:gd name="connsiteY2" fmla="*/ 171489 h 4283265"/>
                <a:gd name="connsiteX3" fmla="*/ 2077417 w 4417470"/>
                <a:gd name="connsiteY3" fmla="*/ 153919 h 4283265"/>
                <a:gd name="connsiteX4" fmla="*/ 2247705 w 4417470"/>
                <a:gd name="connsiteY4" fmla="*/ 41045 h 4283265"/>
                <a:gd name="connsiteX5" fmla="*/ 4232659 w 4417470"/>
                <a:gd name="connsiteY5" fmla="*/ 41045 h 4283265"/>
                <a:gd name="connsiteX6" fmla="*/ 4417470 w 4417470"/>
                <a:gd name="connsiteY6" fmla="*/ 225856 h 4283265"/>
                <a:gd name="connsiteX7" fmla="*/ 4417470 w 4417470"/>
                <a:gd name="connsiteY7" fmla="*/ 2210810 h 4283265"/>
                <a:gd name="connsiteX8" fmla="*/ 4232659 w 4417470"/>
                <a:gd name="connsiteY8" fmla="*/ 2395621 h 4283265"/>
                <a:gd name="connsiteX9" fmla="*/ 3889560 w 4417470"/>
                <a:gd name="connsiteY9" fmla="*/ 2395621 h 4283265"/>
                <a:gd name="connsiteX10" fmla="*/ 3893603 w 4417470"/>
                <a:gd name="connsiteY10" fmla="*/ 2403332 h 4283265"/>
                <a:gd name="connsiteX11" fmla="*/ 3899144 w 4417470"/>
                <a:gd name="connsiteY11" fmla="*/ 2465500 h 4283265"/>
                <a:gd name="connsiteX12" fmla="*/ 3713292 w 4417470"/>
                <a:gd name="connsiteY12" fmla="*/ 4143380 h 4283265"/>
                <a:gd name="connsiteX13" fmla="*/ 3539768 w 4417470"/>
                <a:gd name="connsiteY13" fmla="*/ 4282296 h 4283265"/>
                <a:gd name="connsiteX14" fmla="*/ 1861885 w 4417470"/>
                <a:gd name="connsiteY14" fmla="*/ 4096444 h 4283265"/>
                <a:gd name="connsiteX15" fmla="*/ 1722969 w 4417470"/>
                <a:gd name="connsiteY15" fmla="*/ 3922920 h 4283265"/>
                <a:gd name="connsiteX16" fmla="*/ 1723732 w 4417470"/>
                <a:gd name="connsiteY16" fmla="*/ 3916028 h 4283265"/>
                <a:gd name="connsiteX17" fmla="*/ 139886 w 4417470"/>
                <a:gd name="connsiteY17" fmla="*/ 3740592 h 4283265"/>
                <a:gd name="connsiteX18" fmla="*/ 969 w 4417470"/>
                <a:gd name="connsiteY18" fmla="*/ 3567067 h 4283265"/>
                <a:gd name="connsiteX19" fmla="*/ 186576 w 4417470"/>
                <a:gd name="connsiteY19" fmla="*/ 1891401 h 4283265"/>
                <a:gd name="connsiteX20" fmla="*/ 180564 w 4417470"/>
                <a:gd name="connsiteY20" fmla="*/ 1879933 h 4283265"/>
                <a:gd name="connsiteX21" fmla="*/ 175023 w 4417470"/>
                <a:gd name="connsiteY21" fmla="*/ 1817766 h 4283265"/>
                <a:gd name="connsiteX22" fmla="*/ 360874 w 4417470"/>
                <a:gd name="connsiteY22" fmla="*/ 139885 h 4283265"/>
                <a:gd name="connsiteX23" fmla="*/ 379887 w 4417470"/>
                <a:gd name="connsiteY23" fmla="*/ 80437 h 4283265"/>
                <a:gd name="connsiteX24" fmla="*/ 407554 w 4417470"/>
                <a:gd name="connsiteY24" fmla="*/ 44466 h 4283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7470" h="4283265">
                  <a:moveTo>
                    <a:pt x="407554" y="44466"/>
                  </a:moveTo>
                  <a:cubicBezTo>
                    <a:pt x="440053" y="12920"/>
                    <a:pt x="485867" y="-4407"/>
                    <a:pt x="534399" y="969"/>
                  </a:cubicBezTo>
                  <a:lnTo>
                    <a:pt x="2073870" y="171489"/>
                  </a:lnTo>
                  <a:lnTo>
                    <a:pt x="2077417" y="153919"/>
                  </a:lnTo>
                  <a:cubicBezTo>
                    <a:pt x="2105473" y="87588"/>
                    <a:pt x="2171154" y="41045"/>
                    <a:pt x="2247705" y="41045"/>
                  </a:cubicBezTo>
                  <a:lnTo>
                    <a:pt x="4232659" y="41045"/>
                  </a:lnTo>
                  <a:cubicBezTo>
                    <a:pt x="4334727" y="41045"/>
                    <a:pt x="4417470" y="123788"/>
                    <a:pt x="4417470" y="225856"/>
                  </a:cubicBezTo>
                  <a:lnTo>
                    <a:pt x="4417470" y="2210810"/>
                  </a:lnTo>
                  <a:cubicBezTo>
                    <a:pt x="4417470" y="2312878"/>
                    <a:pt x="4334727" y="2395621"/>
                    <a:pt x="4232659" y="2395621"/>
                  </a:cubicBezTo>
                  <a:lnTo>
                    <a:pt x="3889560" y="2395621"/>
                  </a:lnTo>
                  <a:lnTo>
                    <a:pt x="3893603" y="2403332"/>
                  </a:lnTo>
                  <a:cubicBezTo>
                    <a:pt x="3899438" y="2422898"/>
                    <a:pt x="3901533" y="2443930"/>
                    <a:pt x="3899144" y="2465500"/>
                  </a:cubicBezTo>
                  <a:lnTo>
                    <a:pt x="3713292" y="4143380"/>
                  </a:lnTo>
                  <a:cubicBezTo>
                    <a:pt x="3703736" y="4229658"/>
                    <a:pt x="3626046" y="4291853"/>
                    <a:pt x="3539768" y="4282296"/>
                  </a:cubicBezTo>
                  <a:lnTo>
                    <a:pt x="1861885" y="4096444"/>
                  </a:lnTo>
                  <a:cubicBezTo>
                    <a:pt x="1775607" y="4086888"/>
                    <a:pt x="1713412" y="4009198"/>
                    <a:pt x="1722969" y="3922920"/>
                  </a:cubicBezTo>
                  <a:lnTo>
                    <a:pt x="1723732" y="3916028"/>
                  </a:lnTo>
                  <a:lnTo>
                    <a:pt x="139886" y="3740592"/>
                  </a:lnTo>
                  <a:cubicBezTo>
                    <a:pt x="53608" y="3731035"/>
                    <a:pt x="-8587" y="3653346"/>
                    <a:pt x="969" y="3567067"/>
                  </a:cubicBezTo>
                  <a:lnTo>
                    <a:pt x="186576" y="1891401"/>
                  </a:lnTo>
                  <a:lnTo>
                    <a:pt x="180564" y="1879933"/>
                  </a:lnTo>
                  <a:cubicBezTo>
                    <a:pt x="174729" y="1860368"/>
                    <a:pt x="172633" y="1839335"/>
                    <a:pt x="175023" y="1817766"/>
                  </a:cubicBezTo>
                  <a:lnTo>
                    <a:pt x="360874" y="139885"/>
                  </a:lnTo>
                  <a:cubicBezTo>
                    <a:pt x="363264" y="118316"/>
                    <a:pt x="369911" y="98252"/>
                    <a:pt x="379887" y="80437"/>
                  </a:cubicBezTo>
                  <a:cubicBezTo>
                    <a:pt x="387368" y="67076"/>
                    <a:pt x="396721" y="54981"/>
                    <a:pt x="407554" y="44466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9761C78B-A14B-4184-A518-FB7A7942FB35}"/>
                </a:ext>
              </a:extLst>
            </p:cNvPr>
            <p:cNvSpPr/>
            <p:nvPr/>
          </p:nvSpPr>
          <p:spPr>
            <a:xfrm rot="3000000">
              <a:off x="6117544" y="3344603"/>
              <a:ext cx="1828800" cy="1828800"/>
            </a:xfrm>
            <a:prstGeom prst="roundRect">
              <a:avLst>
                <a:gd name="adj" fmla="val 7849"/>
              </a:avLst>
            </a:prstGeom>
            <a:solidFill>
              <a:srgbClr val="D3000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" name="Rounded Rectangle 46">
              <a:extLst>
                <a:ext uri="{FF2B5EF4-FFF2-40B4-BE49-F238E27FC236}">
                  <a16:creationId xmlns:a16="http://schemas.microsoft.com/office/drawing/2014/main" id="{494459EF-B1CF-4051-A801-66A1549E96A5}"/>
                </a:ext>
              </a:extLst>
            </p:cNvPr>
            <p:cNvSpPr/>
            <p:nvPr/>
          </p:nvSpPr>
          <p:spPr>
            <a:xfrm rot="3379239">
              <a:off x="3630548" y="2874807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rgbClr val="0070C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7" name="Rounded Rectangle 48">
              <a:extLst>
                <a:ext uri="{FF2B5EF4-FFF2-40B4-BE49-F238E27FC236}">
                  <a16:creationId xmlns:a16="http://schemas.microsoft.com/office/drawing/2014/main" id="{68DC23E8-7BA3-423D-90E4-0E3F38C4793E}"/>
                </a:ext>
              </a:extLst>
            </p:cNvPr>
            <p:cNvSpPr/>
            <p:nvPr/>
          </p:nvSpPr>
          <p:spPr>
            <a:xfrm rot="3379239">
              <a:off x="5082470" y="1883710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rgbClr val="0070C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8" name="Rounded Rectangle 54">
              <a:extLst>
                <a:ext uri="{FF2B5EF4-FFF2-40B4-BE49-F238E27FC236}">
                  <a16:creationId xmlns:a16="http://schemas.microsoft.com/office/drawing/2014/main" id="{9C946BA1-7045-4E7D-86E9-BBC6F8D67177}"/>
                </a:ext>
              </a:extLst>
            </p:cNvPr>
            <p:cNvSpPr/>
            <p:nvPr/>
          </p:nvSpPr>
          <p:spPr>
            <a:xfrm rot="3379239">
              <a:off x="4464829" y="4422673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rgbClr val="0070C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222FBE81-409D-463F-88C6-A09EF7935281}"/>
              </a:ext>
            </a:extLst>
          </p:cNvPr>
          <p:cNvSpPr/>
          <p:nvPr/>
        </p:nvSpPr>
        <p:spPr>
          <a:xfrm rot="19136066">
            <a:off x="3520398" y="3846756"/>
            <a:ext cx="520618" cy="1204372"/>
          </a:xfrm>
          <a:custGeom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7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/>
            <a:endParaRPr lang="en-US"/>
          </a:p>
        </p:txBody>
      </p:sp>
      <p:grpSp>
        <p:nvGrpSpPr>
          <p:cNvPr id="10" name="Group 42">
            <a:extLst>
              <a:ext uri="{FF2B5EF4-FFF2-40B4-BE49-F238E27FC236}">
                <a16:creationId xmlns:a16="http://schemas.microsoft.com/office/drawing/2014/main" id="{A5BB6E81-4AE2-4BAC-A1C9-EEFBE8ABCA1D}"/>
              </a:ext>
            </a:extLst>
          </p:cNvPr>
          <p:cNvGrpSpPr/>
          <p:nvPr/>
        </p:nvGrpSpPr>
        <p:grpSpPr>
          <a:xfrm rot="19466094">
            <a:off x="2197182" y="4517778"/>
            <a:ext cx="242475" cy="1112379"/>
            <a:chOff x="9535303" y="2616201"/>
            <a:chExt cx="429088" cy="1968489"/>
          </a:xfrm>
          <a:solidFill>
            <a:schemeClr val="bg1"/>
          </a:solidFill>
        </p:grpSpPr>
        <p:grpSp>
          <p:nvGrpSpPr>
            <p:cNvPr id="11" name="그룹 19">
              <a:extLst>
                <a:ext uri="{FF2B5EF4-FFF2-40B4-BE49-F238E27FC236}">
                  <a16:creationId xmlns:a16="http://schemas.microsoft.com/office/drawing/2014/main" id="{B97667B7-290C-4365-9533-32B991607D79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17" name="그룹 20">
                <a:extLst>
                  <a:ext uri="{FF2B5EF4-FFF2-40B4-BE49-F238E27FC236}">
                    <a16:creationId xmlns:a16="http://schemas.microsoft.com/office/drawing/2014/main" id="{D56575B5-D0AC-408C-855C-2ED7644ECCF1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19" name="사다리꼴 22">
                  <a:extLst>
                    <a:ext uri="{FF2B5EF4-FFF2-40B4-BE49-F238E27FC236}">
                      <a16:creationId xmlns:a16="http://schemas.microsoft.com/office/drawing/2014/main" id="{3F89AA32-E109-4475-8EEA-2F35EED3F72D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23">
                  <a:extLst>
                    <a:ext uri="{FF2B5EF4-FFF2-40B4-BE49-F238E27FC236}">
                      <a16:creationId xmlns:a16="http://schemas.microsoft.com/office/drawing/2014/main" id="{601F9390-6C0D-434A-AAD9-7568AEE3AE5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자유형: 도형 21">
                <a:extLst>
                  <a:ext uri="{FF2B5EF4-FFF2-40B4-BE49-F238E27FC236}">
                    <a16:creationId xmlns:a16="http://schemas.microsoft.com/office/drawing/2014/main" id="{CEB199C5-5FC8-466B-9A57-7B4DBA1BEC7C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gdLst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4">
              <a:extLst>
                <a:ext uri="{FF2B5EF4-FFF2-40B4-BE49-F238E27FC236}">
                  <a16:creationId xmlns:a16="http://schemas.microsoft.com/office/drawing/2014/main" id="{005E4078-1D0C-4BDC-A31C-0E2FE218CCFF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id="{B2B21BCC-C7EC-4BF5-922E-86D99AE2A561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15" name="사다리꼴 27">
                  <a:extLst>
                    <a:ext uri="{FF2B5EF4-FFF2-40B4-BE49-F238E27FC236}">
                      <a16:creationId xmlns:a16="http://schemas.microsoft.com/office/drawing/2014/main" id="{10D3EACB-599D-4376-83F1-108C6F9D0220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" name="타원 28">
                  <a:extLst>
                    <a:ext uri="{FF2B5EF4-FFF2-40B4-BE49-F238E27FC236}">
                      <a16:creationId xmlns:a16="http://schemas.microsoft.com/office/drawing/2014/main" id="{D3B60DBE-4E99-4276-BCE9-1D56E60D3B03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자유형: 도형 26">
                <a:extLst>
                  <a:ext uri="{FF2B5EF4-FFF2-40B4-BE49-F238E27FC236}">
                    <a16:creationId xmlns:a16="http://schemas.microsoft.com/office/drawing/2014/main" id="{8863EB99-F49A-421F-9352-EB6FB6E6B877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gdLst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Freeform: Shape 46">
            <a:extLst>
              <a:ext uri="{FF2B5EF4-FFF2-40B4-BE49-F238E27FC236}">
                <a16:creationId xmlns:a16="http://schemas.microsoft.com/office/drawing/2014/main" id="{C0B074D7-AE02-4248-9E36-B5310A79CD68}"/>
              </a:ext>
            </a:extLst>
          </p:cNvPr>
          <p:cNvSpPr/>
          <p:nvPr/>
        </p:nvSpPr>
        <p:spPr>
          <a:xfrm rot="634976">
            <a:off x="2480423" y="2609317"/>
            <a:ext cx="631129" cy="1094745"/>
          </a:xfrm>
          <a:custGeom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/>
            <a:endParaRPr lang="en-US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D7480E2D-8EF9-4A5E-8AA3-578BFB17107D}"/>
              </a:ext>
            </a:extLst>
          </p:cNvPr>
          <p:cNvSpPr/>
          <p:nvPr/>
        </p:nvSpPr>
        <p:spPr>
          <a:xfrm>
            <a:off x="1250959" y="3524008"/>
            <a:ext cx="761901" cy="624509"/>
          </a:xfrm>
          <a:custGeom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/>
          </a:p>
        </p:txBody>
      </p:sp>
      <p:sp>
        <p:nvSpPr>
          <p:cNvPr id="23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3168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2800" b="1">
                <a:solidFill>
                  <a:srgbClr val="0070C0"/>
                </a:solidFill>
                <a:cs typeface="Arial" panose="020b0604020202020204" pitchFamily="34" charset="0"/>
              </a:rPr>
              <a:t>NO.1 Presentation</a:t>
            </a:r>
            <a:endParaRPr lang="ko-KR" altLang="en-US" sz="2800" b="1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8402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6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7016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27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701628"/>
            <a:ext cx="560666" cy="560666"/>
          </a:xfrm>
          <a:prstGeom prst="rect">
            <a:avLst/>
          </a:prstGeom>
          <a:solidFill>
            <a:srgbClr val="D3000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7015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7015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51227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3797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3499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3797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3797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733243"/>
            <a:ext cx="269668" cy="623836"/>
          </a:xfrm>
          <a:custGeom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7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/>
            <a:endParaRPr lang="en-US"/>
          </a:p>
        </p:txBody>
      </p:sp>
      <p:grpSp>
        <p:nvGrpSpPr>
          <p:cNvPr id="3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7708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3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4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4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gdLst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3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4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gdLst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760224"/>
            <a:ext cx="275314" cy="477555"/>
          </a:xfrm>
          <a:custGeom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/>
            <a:endParaRPr lang="en-US"/>
          </a:p>
        </p:txBody>
      </p:sp>
      <p:sp>
        <p:nvSpPr>
          <p:cNvPr id="4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857284"/>
            <a:ext cx="320457" cy="262670"/>
          </a:xfrm>
          <a:custGeom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/>
          </a:p>
        </p:txBody>
      </p:sp>
      <p:sp>
        <p:nvSpPr>
          <p:cNvPr id="4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3062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51CD5DA2-4250-3300-F8A3-CA59444BE467}"/>
              </a:ext>
            </a:extLst>
          </p:cNvPr>
          <p:cNvSpPr txBox="1"/>
          <p:nvPr/>
        </p:nvSpPr>
        <p:spPr>
          <a:xfrm rot="21416940">
            <a:off x="543014" y="358857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0AC7551-F5FC-C0FA-EC81-7456DBF05A09}"/>
              </a:ext>
            </a:extLst>
          </p:cNvPr>
          <p:cNvSpPr txBox="1"/>
          <p:nvPr/>
        </p:nvSpPr>
        <p:spPr>
          <a:xfrm rot="21416940">
            <a:off x="1802816" y="1087205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F9F2395-3F1F-C60E-DA5B-F56B9CCC1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808">
            <a:off x="4841980" y="247292"/>
            <a:ext cx="1819086" cy="18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573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02351DE2-7652-9700-368D-F8CED13C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30" y="3812820"/>
            <a:ext cx="3658169" cy="304517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A37D0B7-EDF7-5A5D-D8E0-5521D0D5C081}"/>
              </a:ext>
            </a:extLst>
          </p:cNvPr>
          <p:cNvSpPr txBox="1"/>
          <p:nvPr/>
        </p:nvSpPr>
        <p:spPr>
          <a:xfrm>
            <a:off x="760424" y="208093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cs typeface="Arial" panose="020b0604020202020204" pitchFamily="34" charset="0"/>
              </a:rPr>
              <a:t>$35</a:t>
            </a:r>
            <a:endParaRPr lang="ko-KR" altLang="en-US" sz="3600" b="1">
              <a:cs typeface="Arial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08D1E4F-A2D4-8115-088C-6589E06895F7}"/>
              </a:ext>
            </a:extLst>
          </p:cNvPr>
          <p:cNvSpPr/>
          <p:nvPr/>
        </p:nvSpPr>
        <p:spPr>
          <a:xfrm>
            <a:off x="1049384" y="2727270"/>
            <a:ext cx="822960" cy="45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6C8AA4E-7345-6741-FE75-BD2424161C11}"/>
              </a:ext>
            </a:extLst>
          </p:cNvPr>
          <p:cNvGrpSpPr/>
          <p:nvPr/>
        </p:nvGrpSpPr>
        <p:grpSpPr>
          <a:xfrm>
            <a:off x="2314863" y="2246944"/>
            <a:ext cx="4076411" cy="1006371"/>
            <a:chOff x="4822352" y="1916832"/>
            <a:chExt cx="3422056" cy="1006371"/>
          </a:xfrm>
        </p:grpSpPr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22CD88EA-D61C-0BC3-8727-E480F130FEE6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rgbClr val="0070C0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6B997C55-FFB1-6ECA-9B51-00E1420FA1F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523980FF-EAEB-224E-068E-21EB37FF6E4C}"/>
              </a:ext>
            </a:extLst>
          </p:cNvPr>
          <p:cNvSpPr txBox="1"/>
          <p:nvPr/>
        </p:nvSpPr>
        <p:spPr>
          <a:xfrm>
            <a:off x="760424" y="363247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cs typeface="Arial" panose="020b0604020202020204" pitchFamily="34" charset="0"/>
              </a:rPr>
              <a:t>$75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4EAA8F0-8B4D-3758-9FED-83D5DBCDEA68}"/>
              </a:ext>
            </a:extLst>
          </p:cNvPr>
          <p:cNvSpPr/>
          <p:nvPr/>
        </p:nvSpPr>
        <p:spPr>
          <a:xfrm>
            <a:off x="1049384" y="4278809"/>
            <a:ext cx="822960" cy="45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7DBB8D26-FA85-5901-55B7-8C6B68057D31}"/>
              </a:ext>
            </a:extLst>
          </p:cNvPr>
          <p:cNvGrpSpPr/>
          <p:nvPr/>
        </p:nvGrpSpPr>
        <p:grpSpPr>
          <a:xfrm>
            <a:off x="2314863" y="3678563"/>
            <a:ext cx="4076411" cy="1075129"/>
            <a:chOff x="4822352" y="1916832"/>
            <a:chExt cx="3422056" cy="1075129"/>
          </a:xfrm>
          <a:solidFill>
            <a:srgbClr val="0070C0"/>
          </a:solidFill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A9968C31-53E8-B427-2EE3-BF3ACE923855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526046"/>
            </a:xfrm>
            <a:prstGeom prst="roundRect">
              <a:avLst/>
            </a:prstGeom>
            <a:grp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bg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04A76D24-925F-F11B-9703-95A1C58E7A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715089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2" name="TextBox 20">
            <a:extLst>
              <a:ext uri="{FF2B5EF4-FFF2-40B4-BE49-F238E27FC236}">
                <a16:creationId xmlns:a16="http://schemas.microsoft.com/office/drawing/2014/main" id="{95CBB335-28A6-3BB8-7F77-3CD453894A16}"/>
              </a:ext>
            </a:extLst>
          </p:cNvPr>
          <p:cNvSpPr txBox="1"/>
          <p:nvPr/>
        </p:nvSpPr>
        <p:spPr>
          <a:xfrm>
            <a:off x="760424" y="518401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cs typeface="Arial" panose="020b0604020202020204" pitchFamily="34" charset="0"/>
              </a:rPr>
              <a:t>$90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9D86719C-8F5B-0BFB-5394-6A14E2469B16}"/>
              </a:ext>
            </a:extLst>
          </p:cNvPr>
          <p:cNvSpPr/>
          <p:nvPr/>
        </p:nvSpPr>
        <p:spPr>
          <a:xfrm>
            <a:off x="1049384" y="5830348"/>
            <a:ext cx="822960" cy="45720"/>
          </a:xfrm>
          <a:prstGeom prst="rect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FD11C9F0-C6A9-3B14-5DCB-F20007BC06EF}"/>
              </a:ext>
            </a:extLst>
          </p:cNvPr>
          <p:cNvGrpSpPr/>
          <p:nvPr/>
        </p:nvGrpSpPr>
        <p:grpSpPr>
          <a:xfrm>
            <a:off x="2314863" y="5350022"/>
            <a:ext cx="4076411" cy="1006371"/>
            <a:chOff x="4822352" y="1916832"/>
            <a:chExt cx="3422056" cy="1006371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90CC5DDB-0016-8532-4225-6189E61D42C3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rgbClr val="D30006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B99BAF97-9FB2-31D7-9D04-64040F03A8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7" name="자유형: 도형 40">
            <a:extLst>
              <a:ext uri="{FF2B5EF4-FFF2-40B4-BE49-F238E27FC236}">
                <a16:creationId xmlns:a16="http://schemas.microsoft.com/office/drawing/2014/main" id="{A1EED51C-E7E9-E7CA-4EC1-EC5FBCD2F20C}"/>
              </a:ext>
            </a:extLst>
          </p:cNvPr>
          <p:cNvSpPr/>
          <p:nvPr/>
        </p:nvSpPr>
        <p:spPr>
          <a:xfrm rot="2784101">
            <a:off x="7327559" y="4257871"/>
            <a:ext cx="1229106" cy="990785"/>
          </a:xfrm>
          <a:custGeom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18" name="그룹 57">
            <a:extLst>
              <a:ext uri="{FF2B5EF4-FFF2-40B4-BE49-F238E27FC236}">
                <a16:creationId xmlns:a16="http://schemas.microsoft.com/office/drawing/2014/main" id="{A511AD4B-D983-A814-4838-9F29BF4DE12B}"/>
              </a:ext>
            </a:extLst>
          </p:cNvPr>
          <p:cNvGrpSpPr/>
          <p:nvPr/>
        </p:nvGrpSpPr>
        <p:grpSpPr>
          <a:xfrm>
            <a:off x="8001563" y="4466629"/>
            <a:ext cx="677495" cy="947673"/>
            <a:chOff x="1019786" y="3002376"/>
            <a:chExt cx="2531613" cy="3541196"/>
          </a:xfrm>
          <a:solidFill>
            <a:srgbClr val="0070C0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F88B0181-2A5A-4E42-3C64-6BDFD84B5889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16CE6A46-5F15-11B8-DB80-3B504777D0D5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60">
              <a:extLst>
                <a:ext uri="{FF2B5EF4-FFF2-40B4-BE49-F238E27FC236}">
                  <a16:creationId xmlns:a16="http://schemas.microsoft.com/office/drawing/2014/main" id="{DBE22AA3-62FA-7BDE-24DB-0354DA424BA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2" name="자유형: 도형 61">
              <a:extLst>
                <a:ext uri="{FF2B5EF4-FFF2-40B4-BE49-F238E27FC236}">
                  <a16:creationId xmlns:a16="http://schemas.microsoft.com/office/drawing/2014/main" id="{C531F047-2FCB-4F1D-1935-457C285FEBF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23" name="사각형: 둥근 모서리 32">
            <a:extLst>
              <a:ext uri="{FF2B5EF4-FFF2-40B4-BE49-F238E27FC236}">
                <a16:creationId xmlns:a16="http://schemas.microsoft.com/office/drawing/2014/main" id="{49FEDC18-9B5D-1BF7-587B-6BCF52560358}"/>
              </a:ext>
            </a:extLst>
          </p:cNvPr>
          <p:cNvSpPr/>
          <p:nvPr/>
        </p:nvSpPr>
        <p:spPr>
          <a:xfrm>
            <a:off x="7476008" y="5440679"/>
            <a:ext cx="3276000" cy="15492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97D4F41F-B100-5C06-8869-6BD7B15EA81E}"/>
              </a:ext>
            </a:extLst>
          </p:cNvPr>
          <p:cNvGrpSpPr/>
          <p:nvPr/>
        </p:nvGrpSpPr>
        <p:grpSpPr>
          <a:xfrm rot="1205143">
            <a:off x="7968328" y="1906359"/>
            <a:ext cx="3299252" cy="2176495"/>
            <a:chOff x="6345690" y="2428150"/>
            <a:chExt cx="3299252" cy="2176495"/>
          </a:xfrm>
          <a:solidFill>
            <a:srgbClr val="0070C0"/>
          </a:solidFill>
        </p:grpSpPr>
        <p:sp>
          <p:nvSpPr>
            <p:cNvPr id="25" name="현 34">
              <a:extLst>
                <a:ext uri="{FF2B5EF4-FFF2-40B4-BE49-F238E27FC236}">
                  <a16:creationId xmlns:a16="http://schemas.microsoft.com/office/drawing/2014/main" id="{0B673B70-1E71-A3E1-C9AF-80FDAB8E2A33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gdLst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3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6" name="사각형: 둥근 모서리 36">
              <a:extLst>
                <a:ext uri="{FF2B5EF4-FFF2-40B4-BE49-F238E27FC236}">
                  <a16:creationId xmlns:a16="http://schemas.microsoft.com/office/drawing/2014/main" id="{660F388A-617E-B03C-7464-6EC689926321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7" name="직사각형 37">
              <a:extLst>
                <a:ext uri="{FF2B5EF4-FFF2-40B4-BE49-F238E27FC236}">
                  <a16:creationId xmlns:a16="http://schemas.microsoft.com/office/drawing/2014/main" id="{402D6C92-64B0-9674-9CE7-FF78640D1E92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8FB395A3-27A4-5AB7-744F-BE11B557A659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DINNER SPECIAL</a:t>
            </a:r>
            <a:endParaRPr lang="ko-KR" altLang="en-US" sz="32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41">
            <a:extLst>
              <a:ext uri="{FF2B5EF4-FFF2-40B4-BE49-F238E27FC236}">
                <a16:creationId xmlns:a16="http://schemas.microsoft.com/office/drawing/2014/main" id="{3EC7AF30-F2B5-1DD2-45AA-1708FF3BBC70}"/>
              </a:ext>
            </a:extLst>
          </p:cNvPr>
          <p:cNvGrpSpPr/>
          <p:nvPr/>
        </p:nvGrpSpPr>
        <p:grpSpPr>
          <a:xfrm rot="2819394">
            <a:off x="10059593" y="4432560"/>
            <a:ext cx="561460" cy="1189723"/>
            <a:chOff x="-287118" y="4952296"/>
            <a:chExt cx="1609427" cy="3410347"/>
          </a:xfrm>
          <a:solidFill>
            <a:srgbClr val="D30006"/>
          </a:solidFill>
        </p:grpSpPr>
        <p:sp>
          <p:nvSpPr>
            <p:cNvPr id="30" name="자유형: 도형 42">
              <a:extLst>
                <a:ext uri="{FF2B5EF4-FFF2-40B4-BE49-F238E27FC236}">
                  <a16:creationId xmlns:a16="http://schemas.microsoft.com/office/drawing/2014/main" id="{C2F82D94-679A-933D-F5E5-A841B9B439A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1" name="자유형: 도형 43">
              <a:extLst>
                <a:ext uri="{FF2B5EF4-FFF2-40B4-BE49-F238E27FC236}">
                  <a16:creationId xmlns:a16="http://schemas.microsoft.com/office/drawing/2014/main" id="{3A005DB3-AC19-A248-1039-72D7D61830FD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2" name="자유형: 도형 44">
              <a:extLst>
                <a:ext uri="{FF2B5EF4-FFF2-40B4-BE49-F238E27FC236}">
                  <a16:creationId xmlns:a16="http://schemas.microsoft.com/office/drawing/2014/main" id="{A7017517-F0E9-E526-FB11-446FA10736E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3" name="자유형: 도형 45">
              <a:extLst>
                <a:ext uri="{FF2B5EF4-FFF2-40B4-BE49-F238E27FC236}">
                  <a16:creationId xmlns:a16="http://schemas.microsoft.com/office/drawing/2014/main" id="{78459510-2E29-92D7-C67D-6A61434D2C2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34" name="그룹 46">
            <a:extLst>
              <a:ext uri="{FF2B5EF4-FFF2-40B4-BE49-F238E27FC236}">
                <a16:creationId xmlns:a16="http://schemas.microsoft.com/office/drawing/2014/main" id="{A79408F3-C05B-9813-66F1-7EFC23FADD41}"/>
              </a:ext>
            </a:extLst>
          </p:cNvPr>
          <p:cNvGrpSpPr/>
          <p:nvPr/>
        </p:nvGrpSpPr>
        <p:grpSpPr>
          <a:xfrm rot="20593172">
            <a:off x="8541775" y="4535020"/>
            <a:ext cx="561460" cy="810783"/>
            <a:chOff x="8615780" y="3185232"/>
            <a:chExt cx="1026044" cy="1481671"/>
          </a:xfrm>
          <a:solidFill>
            <a:srgbClr val="0070C0"/>
          </a:solidFill>
        </p:grpSpPr>
        <p:sp>
          <p:nvSpPr>
            <p:cNvPr id="35" name="눈물 방울 47">
              <a:extLst>
                <a:ext uri="{FF2B5EF4-FFF2-40B4-BE49-F238E27FC236}">
                  <a16:creationId xmlns:a16="http://schemas.microsoft.com/office/drawing/2014/main" id="{A3E52BFC-0120-F376-772A-601D6A34941F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6" name="자유형: 도형 48">
              <a:extLst>
                <a:ext uri="{FF2B5EF4-FFF2-40B4-BE49-F238E27FC236}">
                  <a16:creationId xmlns:a16="http://schemas.microsoft.com/office/drawing/2014/main" id="{4C518486-007D-9C8A-FAE3-68447FB8D5D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7" name="자유형: 도형 49">
              <a:extLst>
                <a:ext uri="{FF2B5EF4-FFF2-40B4-BE49-F238E27FC236}">
                  <a16:creationId xmlns:a16="http://schemas.microsoft.com/office/drawing/2014/main" id="{72E8A37F-AD59-F384-CD4A-917049DED75A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8" name="자유형: 도형 50">
              <a:extLst>
                <a:ext uri="{FF2B5EF4-FFF2-40B4-BE49-F238E27FC236}">
                  <a16:creationId xmlns:a16="http://schemas.microsoft.com/office/drawing/2014/main" id="{D9587E11-28B7-71AB-B54F-215EE5E88F8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62">
            <a:extLst>
              <a:ext uri="{FF2B5EF4-FFF2-40B4-BE49-F238E27FC236}">
                <a16:creationId xmlns:a16="http://schemas.microsoft.com/office/drawing/2014/main" id="{9C676C3E-0EE5-43AD-42A9-A1036333678B}"/>
              </a:ext>
            </a:extLst>
          </p:cNvPr>
          <p:cNvGrpSpPr/>
          <p:nvPr/>
        </p:nvGrpSpPr>
        <p:grpSpPr>
          <a:xfrm>
            <a:off x="9084509" y="4580738"/>
            <a:ext cx="835977" cy="872803"/>
            <a:chOff x="-2765399" y="4983810"/>
            <a:chExt cx="2559184" cy="2671920"/>
          </a:xfrm>
          <a:solidFill>
            <a:srgbClr val="D30006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C0898B7-C948-46C0-B0B1-5CAC31DA33A1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타원 64">
              <a:extLst>
                <a:ext uri="{FF2B5EF4-FFF2-40B4-BE49-F238E27FC236}">
                  <a16:creationId xmlns:a16="http://schemas.microsoft.com/office/drawing/2014/main" id="{84F5422F-19F7-46BF-B5B9-4E1CAC1F4E27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2" name="타원 65">
              <a:extLst>
                <a:ext uri="{FF2B5EF4-FFF2-40B4-BE49-F238E27FC236}">
                  <a16:creationId xmlns:a16="http://schemas.microsoft.com/office/drawing/2014/main" id="{44019C16-630D-F2D0-9685-A1F0FDBE304C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3" name="타원 66">
              <a:extLst>
                <a:ext uri="{FF2B5EF4-FFF2-40B4-BE49-F238E27FC236}">
                  <a16:creationId xmlns:a16="http://schemas.microsoft.com/office/drawing/2014/main" id="{4130830D-B608-33E7-57C1-C16732B214D4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4" name="타원 67">
              <a:extLst>
                <a:ext uri="{FF2B5EF4-FFF2-40B4-BE49-F238E27FC236}">
                  <a16:creationId xmlns:a16="http://schemas.microsoft.com/office/drawing/2014/main" id="{2F9E1B13-B47D-3C7D-07DC-B7DB38C7018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5" name="타원 68">
              <a:extLst>
                <a:ext uri="{FF2B5EF4-FFF2-40B4-BE49-F238E27FC236}">
                  <a16:creationId xmlns:a16="http://schemas.microsoft.com/office/drawing/2014/main" id="{EF487A2F-56EF-B5E3-94E2-879A51243FE5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6" name="사각형: 둥근 모서리 69">
              <a:extLst>
                <a:ext uri="{FF2B5EF4-FFF2-40B4-BE49-F238E27FC236}">
                  <a16:creationId xmlns:a16="http://schemas.microsoft.com/office/drawing/2014/main" id="{A6E94520-F815-F08C-BB66-662E1DC3158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7" name="사각형: 둥근 모서리 70">
              <a:extLst>
                <a:ext uri="{FF2B5EF4-FFF2-40B4-BE49-F238E27FC236}">
                  <a16:creationId xmlns:a16="http://schemas.microsoft.com/office/drawing/2014/main" id="{820247AF-14D5-7D2A-F744-1BA52F2AF720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그룹 51">
            <a:extLst>
              <a:ext uri="{FF2B5EF4-FFF2-40B4-BE49-F238E27FC236}">
                <a16:creationId xmlns:a16="http://schemas.microsoft.com/office/drawing/2014/main" id="{677ADA55-84EA-AB1F-111F-9A5993F580BF}"/>
              </a:ext>
            </a:extLst>
          </p:cNvPr>
          <p:cNvGrpSpPr/>
          <p:nvPr/>
        </p:nvGrpSpPr>
        <p:grpSpPr>
          <a:xfrm>
            <a:off x="9617954" y="4666854"/>
            <a:ext cx="658585" cy="751352"/>
            <a:chOff x="3434152" y="428041"/>
            <a:chExt cx="4718078" cy="5382655"/>
          </a:xfrm>
          <a:solidFill>
            <a:srgbClr val="0070C0"/>
          </a:solidFill>
        </p:grpSpPr>
        <p:sp>
          <p:nvSpPr>
            <p:cNvPr id="49" name="자유형: 도형 52">
              <a:extLst>
                <a:ext uri="{FF2B5EF4-FFF2-40B4-BE49-F238E27FC236}">
                  <a16:creationId xmlns:a16="http://schemas.microsoft.com/office/drawing/2014/main" id="{DB88C4A9-7D84-C376-37CE-01F3B23A59DD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0" name="자유형: 도형 53">
              <a:extLst>
                <a:ext uri="{FF2B5EF4-FFF2-40B4-BE49-F238E27FC236}">
                  <a16:creationId xmlns:a16="http://schemas.microsoft.com/office/drawing/2014/main" id="{AF442754-29F5-44CC-89EB-A34AF5D67205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자유형: 도형 54">
              <a:extLst>
                <a:ext uri="{FF2B5EF4-FFF2-40B4-BE49-F238E27FC236}">
                  <a16:creationId xmlns:a16="http://schemas.microsoft.com/office/drawing/2014/main" id="{F3B7BE85-61BD-2798-8080-8009B4557DF7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2" name="자유형: 도형 55">
              <a:extLst>
                <a:ext uri="{FF2B5EF4-FFF2-40B4-BE49-F238E27FC236}">
                  <a16:creationId xmlns:a16="http://schemas.microsoft.com/office/drawing/2014/main" id="{227D0FF9-C684-0D53-C82C-284389944C2B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Teardrop 3">
              <a:extLst>
                <a:ext uri="{FF2B5EF4-FFF2-40B4-BE49-F238E27FC236}">
                  <a16:creationId xmlns:a16="http://schemas.microsoft.com/office/drawing/2014/main" id="{1DCF939A-5F68-8063-14C9-1489720E4460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B226BF9C-5DDC-5CE0-35A9-121AD28C81A6}"/>
              </a:ext>
            </a:extLst>
          </p:cNvPr>
          <p:cNvSpPr txBox="1"/>
          <p:nvPr/>
        </p:nvSpPr>
        <p:spPr>
          <a:xfrm rot="21416940">
            <a:off x="543014" y="358857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96CC57E-63AC-FF48-A769-E87A9C070B33}"/>
              </a:ext>
            </a:extLst>
          </p:cNvPr>
          <p:cNvSpPr txBox="1"/>
          <p:nvPr/>
        </p:nvSpPr>
        <p:spPr>
          <a:xfrm rot="21416940">
            <a:off x="1802816" y="1087205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47F5C281-ABA9-DD50-A73F-79A08A802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808">
            <a:off x="4841980" y="247292"/>
            <a:ext cx="1819086" cy="18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03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2E31C477-2DFF-9BEC-292C-905D2A27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30" y="3812820"/>
            <a:ext cx="3658169" cy="3045179"/>
          </a:xfrm>
          <a:prstGeom prst="rect">
            <a:avLst/>
          </a:prstGeom>
        </p:spPr>
      </p:pic>
      <p:grpSp>
        <p:nvGrpSpPr>
          <p:cNvPr id="3" name="Group 156">
            <a:extLst>
              <a:ext uri="{FF2B5EF4-FFF2-40B4-BE49-F238E27FC236}">
                <a16:creationId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412888" y="36914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116571" y="3654094"/>
            <a:ext cx="2557766" cy="775986"/>
            <a:chOff x="3017859" y="4283314"/>
            <a:chExt cx="2579765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8475423" y="218449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283436" y="218449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8458812" y="502717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266825" y="502717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7676286" y="2333568"/>
            <a:ext cx="565221" cy="565221"/>
          </a:xfrm>
          <a:prstGeom prst="ellipse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808721" y="2333568"/>
            <a:ext cx="565221" cy="5652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7676286" y="5176242"/>
            <a:ext cx="565221" cy="5652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808721" y="5176242"/>
            <a:ext cx="565221" cy="565221"/>
          </a:xfrm>
          <a:prstGeom prst="ellipse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946091" y="2499100"/>
            <a:ext cx="290480" cy="234157"/>
          </a:xfrm>
          <a:custGeom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976623" y="529839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2">
            <a:off x="7845576" y="245253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7825974" y="530720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F90DD325-01B4-4CB3-B87F-E73CEF1EFBD9}"/>
              </a:ext>
            </a:extLst>
          </p:cNvPr>
          <p:cNvGrpSpPr/>
          <p:nvPr/>
        </p:nvGrpSpPr>
        <p:grpSpPr>
          <a:xfrm>
            <a:off x="4811773" y="2206260"/>
            <a:ext cx="2352778" cy="4564204"/>
            <a:chOff x="5354355" y="2352060"/>
            <a:chExt cx="1868581" cy="3624903"/>
          </a:xfrm>
        </p:grpSpPr>
        <p:sp>
          <p:nvSpPr>
            <p:cNvPr id="43" name="Freeform: Shape 47">
              <a:extLst>
                <a:ext uri="{FF2B5EF4-FFF2-40B4-BE49-F238E27FC236}">
                  <a16:creationId xmlns:a16="http://schemas.microsoft.com/office/drawing/2014/main" id="{5D295249-03CA-4E39-A925-71E7D82C8722}"/>
                </a:ext>
              </a:extLst>
            </p:cNvPr>
            <p:cNvSpPr/>
            <p:nvPr/>
          </p:nvSpPr>
          <p:spPr>
            <a:xfrm>
              <a:off x="5354355" y="2352060"/>
              <a:ext cx="1868581" cy="3624903"/>
            </a:xfrm>
            <a:custGeom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2">
                  <a:moveTo>
                    <a:pt x="430125" y="1118822"/>
                  </a:moveTo>
                  <a:cubicBezTo>
                    <a:pt x="365665" y="1112991"/>
                    <a:pt x="284162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2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44" name="Freeform: Shape 46">
              <a:extLst>
                <a:ext uri="{FF2B5EF4-FFF2-40B4-BE49-F238E27FC236}">
                  <a16:creationId xmlns:a16="http://schemas.microsoft.com/office/drawing/2014/main" id="{8AC5336F-F676-4AA1-987D-439D35B0B7E8}"/>
                </a:ext>
              </a:extLst>
            </p:cNvPr>
            <p:cNvSpPr/>
            <p:nvPr/>
          </p:nvSpPr>
          <p:spPr>
            <a:xfrm>
              <a:off x="5895046" y="3132093"/>
              <a:ext cx="551393" cy="1537213"/>
            </a:xfrm>
            <a:custGeom>
              <a:gdLst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24C597-CDD5-1493-059C-C855D708778D}"/>
              </a:ext>
            </a:extLst>
          </p:cNvPr>
          <p:cNvSpPr txBox="1"/>
          <p:nvPr/>
        </p:nvSpPr>
        <p:spPr>
          <a:xfrm rot="21416940">
            <a:off x="493265" y="83479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46" name="Forma libre 9">
            <a:extLst>
              <a:ext uri="{FF2B5EF4-FFF2-40B4-BE49-F238E27FC236}">
                <a16:creationId xmlns:a16="http://schemas.microsoft.com/office/drawing/2014/main" id="{14703C78-C991-9EA4-CD63-25DC4AA6E199}"/>
              </a:ext>
            </a:extLst>
          </p:cNvPr>
          <p:cNvSpPr/>
          <p:nvPr/>
        </p:nvSpPr>
        <p:spPr>
          <a:xfrm>
            <a:off x="1282115" y="1841400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7" name="Forma libre 8">
            <a:extLst>
              <a:ext uri="{FF2B5EF4-FFF2-40B4-BE49-F238E27FC236}">
                <a16:creationId xmlns:a16="http://schemas.microsoft.com/office/drawing/2014/main" id="{0B37D886-1E06-788A-54AE-1CD456DCF510}"/>
              </a:ext>
            </a:extLst>
          </p:cNvPr>
          <p:cNvSpPr/>
          <p:nvPr/>
        </p:nvSpPr>
        <p:spPr>
          <a:xfrm>
            <a:off x="679127" y="1660753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C9B4D78-0E93-4813-5315-EA780A3C3FCA}"/>
              </a:ext>
            </a:extLst>
          </p:cNvPr>
          <p:cNvSpPr txBox="1"/>
          <p:nvPr/>
        </p:nvSpPr>
        <p:spPr>
          <a:xfrm rot="21416940">
            <a:off x="1753067" y="811827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CD93E020-5305-47DC-2B1F-B31E720FC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43" y="358235"/>
            <a:ext cx="1261218" cy="12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983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Vista frontal más cercana deliciosa sopa de carne con papas dentro de un plato pequeño sobre fondo oscuro mesa de carne plato cena comida horizontal cocina cocina">
            <a:extLst>
              <a:ext uri="{FF2B5EF4-FFF2-40B4-BE49-F238E27FC236}">
                <a16:creationId xmlns:a16="http://schemas.microsoft.com/office/drawing/2014/main" id="{919A0025-EF8B-B423-03A8-B8FE3DFF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69" y="0"/>
            <a:ext cx="10362131" cy="69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rma libre 14"/>
          <p:cNvSpPr/>
          <p:nvPr/>
        </p:nvSpPr>
        <p:spPr>
          <a:xfrm flipH="1">
            <a:off x="502275" y="14990"/>
            <a:ext cx="7256677" cy="6864438"/>
          </a:xfrm>
          <a:custGeom>
            <a:gdLst>
              <a:gd name="connsiteX0" fmla="*/ 2785342 w 9562053"/>
              <a:gd name="connsiteY0" fmla="*/ 0 h 6864438"/>
              <a:gd name="connsiteX1" fmla="*/ 9562053 w 9562053"/>
              <a:gd name="connsiteY1" fmla="*/ 0 h 6864438"/>
              <a:gd name="connsiteX2" fmla="*/ 9562053 w 9562053"/>
              <a:gd name="connsiteY2" fmla="*/ 6858000 h 6864438"/>
              <a:gd name="connsiteX3" fmla="*/ 0 w 9562053"/>
              <a:gd name="connsiteY3" fmla="*/ 6864438 h 6864438"/>
              <a:gd name="connsiteX4" fmla="*/ 2785342 w 9562053"/>
              <a:gd name="connsiteY4" fmla="*/ 0 h 6864438"/>
              <a:gd name="connsiteX5" fmla="*/ 4816700 w 12192000"/>
              <a:gd name="connsiteY5" fmla="*/ 0 h 68773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053" h="6864438">
                <a:moveTo>
                  <a:pt x="2785342" y="0"/>
                </a:moveTo>
                <a:lnTo>
                  <a:pt x="9562053" y="0"/>
                </a:lnTo>
                <a:lnTo>
                  <a:pt x="9562053" y="6858000"/>
                </a:lnTo>
                <a:lnTo>
                  <a:pt x="0" y="6864438"/>
                </a:lnTo>
                <a:lnTo>
                  <a:pt x="278534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7" name="Forma libre 6"/>
          <p:cNvSpPr/>
          <p:nvPr/>
        </p:nvSpPr>
        <p:spPr>
          <a:xfrm flipH="1">
            <a:off x="-5961" y="18782"/>
            <a:ext cx="6965479" cy="6877318"/>
          </a:xfrm>
          <a:custGeom>
            <a:gdLst>
              <a:gd name="connsiteX0" fmla="*/ 1803044 w 9178344"/>
              <a:gd name="connsiteY0" fmla="*/ 0 h 6877318"/>
              <a:gd name="connsiteX1" fmla="*/ 9178344 w 9178344"/>
              <a:gd name="connsiteY1" fmla="*/ 0 h 6877318"/>
              <a:gd name="connsiteX2" fmla="*/ 9178344 w 9178344"/>
              <a:gd name="connsiteY2" fmla="*/ 6858000 h 6877318"/>
              <a:gd name="connsiteX3" fmla="*/ 0 w 9178344"/>
              <a:gd name="connsiteY3" fmla="*/ 6877318 h 6877318"/>
              <a:gd name="connsiteX4" fmla="*/ 1803044 w 9178344"/>
              <a:gd name="connsiteY4" fmla="*/ 0 h 6877318"/>
              <a:gd name="connsiteX5" fmla="*/ 4816700 w 12192000"/>
              <a:gd name="connsiteY5" fmla="*/ 0 h 68773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344" h="6877318">
                <a:moveTo>
                  <a:pt x="1803044" y="0"/>
                </a:moveTo>
                <a:lnTo>
                  <a:pt x="9178344" y="0"/>
                </a:lnTo>
                <a:lnTo>
                  <a:pt x="9178344" y="6858000"/>
                </a:lnTo>
                <a:lnTo>
                  <a:pt x="0" y="6877318"/>
                </a:lnTo>
                <a:lnTo>
                  <a:pt x="18030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5328513" y="3939950"/>
            <a:ext cx="2143877" cy="21438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2" name="Elipse 1"/>
          <p:cNvSpPr/>
          <p:nvPr/>
        </p:nvSpPr>
        <p:spPr>
          <a:xfrm>
            <a:off x="5494747" y="4103795"/>
            <a:ext cx="1816188" cy="1816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526662" y="4297367"/>
            <a:ext cx="1932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sz="9600" spc="-150">
                <a:solidFill>
                  <a:srgbClr val="FF0000"/>
                </a:solidFill>
                <a:latin typeface="Bebas Neue" panose="020b0606020202050201" pitchFamily="34" charset="0"/>
              </a:rPr>
              <a:t>30</a:t>
            </a:r>
            <a:r>
              <a:rPr lang="es-CO" sz="8800" spc="-150">
                <a:solidFill>
                  <a:srgbClr val="FF0000"/>
                </a:solidFill>
                <a:latin typeface="Bebas Neue" panose="020b0606020202050201" pitchFamily="34" charset="0"/>
              </a:rPr>
              <a:t>%</a:t>
            </a:r>
            <a:endParaRPr lang="es-CO" sz="9600" spc="-150">
              <a:solidFill>
                <a:srgbClr val="FF0000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EDF4D3-8891-FEC4-D51A-4F80C9EC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30" y="4314127"/>
            <a:ext cx="3109493" cy="2588443"/>
          </a:xfrm>
          <a:prstGeom prst="rect">
            <a:avLst/>
          </a:prstGeom>
        </p:spPr>
      </p:pic>
      <p:sp>
        <p:nvSpPr>
          <p:cNvPr id="13" name="Rectángulo 15"/>
          <p:cNvSpPr>
            <a:spLocks noChangeArrowheads="1"/>
          </p:cNvSpPr>
          <p:nvPr/>
        </p:nvSpPr>
        <p:spPr bwMode="auto">
          <a:xfrm>
            <a:off x="770678" y="3208590"/>
            <a:ext cx="38894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CO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This is an example text. In this paragraph, resume the ideas. Remember that the slides are a visual support to make your presentation, for that reason they should be brief. You can help with flashy images, "a picture is worth a thousand words". </a:t>
            </a:r>
          </a:p>
        </p:txBody>
      </p:sp>
      <p:sp>
        <p:nvSpPr>
          <p:cNvPr id="5" name="Forma libre 10">
            <a:extLst>
              <a:ext uri="{FF2B5EF4-FFF2-40B4-BE49-F238E27FC236}">
                <a16:creationId xmlns:a16="http://schemas.microsoft.com/office/drawing/2014/main" id="{816C4CDA-A162-BE79-91C8-2184EE49E548}"/>
              </a:ext>
            </a:extLst>
          </p:cNvPr>
          <p:cNvSpPr/>
          <p:nvPr/>
        </p:nvSpPr>
        <p:spPr>
          <a:xfrm>
            <a:off x="732190" y="130705"/>
            <a:ext cx="3889421" cy="2588443"/>
          </a:xfrm>
          <a:custGeom>
            <a:gdLst>
              <a:gd name="connsiteX0" fmla="*/ 5611213 w 5638106"/>
              <a:gd name="connsiteY0" fmla="*/ 0 h 2272553"/>
              <a:gd name="connsiteX1" fmla="*/ 0 w 5638106"/>
              <a:gd name="connsiteY1" fmla="*/ 376518 h 2272553"/>
              <a:gd name="connsiteX2" fmla="*/ 218941 w 5638106"/>
              <a:gd name="connsiteY2" fmla="*/ 1775012 h 2272553"/>
              <a:gd name="connsiteX3" fmla="*/ 5638106 w 5638106"/>
              <a:gd name="connsiteY3" fmla="*/ 2272553 h 2272553"/>
              <a:gd name="connsiteX4" fmla="*/ 5611213 w 5638106"/>
              <a:gd name="connsiteY4" fmla="*/ 0 h 2272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106" h="2272553">
                <a:moveTo>
                  <a:pt x="5611213" y="0"/>
                </a:moveTo>
                <a:lnTo>
                  <a:pt x="0" y="376518"/>
                </a:lnTo>
                <a:lnTo>
                  <a:pt x="218941" y="1775012"/>
                </a:lnTo>
                <a:lnTo>
                  <a:pt x="5638106" y="2272553"/>
                </a:lnTo>
                <a:lnTo>
                  <a:pt x="5611213" y="0"/>
                </a:lnTo>
                <a:close/>
              </a:path>
            </a:pathLst>
          </a:custGeom>
          <a:noFill/>
          <a:ln w="38100">
            <a:solidFill>
              <a:srgbClr val="D30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E4ADB1B-0880-E363-3255-3CE87DF23B1C}"/>
              </a:ext>
            </a:extLst>
          </p:cNvPr>
          <p:cNvGrpSpPr/>
          <p:nvPr/>
        </p:nvGrpSpPr>
        <p:grpSpPr>
          <a:xfrm rot="21416940">
            <a:off x="977798" y="475281"/>
            <a:ext cx="4502586" cy="1858911"/>
            <a:chOff x="7924260" y="815663"/>
            <a:chExt cx="4502586" cy="1858911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2495E06-38D8-0C4E-8691-C5471F99B439}"/>
                </a:ext>
              </a:extLst>
            </p:cNvPr>
            <p:cNvSpPr txBox="1"/>
            <p:nvPr/>
          </p:nvSpPr>
          <p:spPr>
            <a:xfrm>
              <a:off x="7924260" y="815663"/>
              <a:ext cx="415161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2400" b="1">
                  <a:solidFill>
                    <a:schemeClr val="bg1">
                      <a:lumMod val="50000"/>
                    </a:schemeClr>
                  </a:solidFill>
                  <a:latin typeface="Aileron Black" panose="00000a00000000000000" pitchFamily="50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/>
              <a:r>
                <a:rPr lang="es-CO" altLang="es-CO" sz="7200">
                  <a:solidFill>
                    <a:srgbClr val="0070C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Pira</a:t>
              </a:r>
              <a:endParaRPr lang="es-CO" altLang="es-CO" sz="80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094C2C1-29F3-447E-0A8F-E6207C2B131E}"/>
                </a:ext>
              </a:extLst>
            </p:cNvPr>
            <p:cNvSpPr txBox="1"/>
            <p:nvPr/>
          </p:nvSpPr>
          <p:spPr>
            <a:xfrm>
              <a:off x="8908424" y="1751244"/>
              <a:ext cx="3518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s-CO" altLang="es-CO" sz="5400">
                  <a:solidFill>
                    <a:srgbClr val="D30006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Caldo</a:t>
              </a:r>
              <a:endParaRPr lang="es-CO" altLang="es-CO" sz="4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97A2D1E3-9862-2E77-36FF-6A72415C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82" y="383720"/>
            <a:ext cx="1120609" cy="1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706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Bandera de Paraguay colgando en la pared de ladrillo">
            <a:extLst>
              <a:ext uri="{FF2B5EF4-FFF2-40B4-BE49-F238E27FC236}">
                <a16:creationId xmlns:a16="http://schemas.microsoft.com/office/drawing/2014/main" id="{52EA1886-793E-68B6-83E6-BFC7E832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4" b="22507"/>
          <a:stretch>
            <a:fillRect/>
          </a:stretch>
        </p:blipFill>
        <p:spPr bwMode="auto">
          <a:xfrm>
            <a:off x="0" y="0"/>
            <a:ext cx="12192000" cy="55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0" y="4667390"/>
            <a:ext cx="12192000" cy="222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1927709" y="5362032"/>
            <a:ext cx="794019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is an example text. In this paragraph, resume the ideas. Remember that the slides are a visual support to make your presentation, for that reason they should be brief.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4511058"/>
            <a:ext cx="12192000" cy="4217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grpSp>
        <p:nvGrpSpPr>
          <p:cNvPr id="8" name="Grupo 7"/>
          <p:cNvGrpSpPr/>
          <p:nvPr/>
        </p:nvGrpSpPr>
        <p:grpSpPr>
          <a:xfrm rot="331610">
            <a:off x="3770613" y="3950021"/>
            <a:ext cx="4308422" cy="1277534"/>
            <a:chOff x="1726627" y="4499193"/>
            <a:chExt cx="2495239" cy="739888"/>
          </a:xfrm>
        </p:grpSpPr>
        <p:sp>
          <p:nvSpPr>
            <p:cNvPr id="5" name="Rectángulo 3"/>
            <p:cNvSpPr/>
            <p:nvPr/>
          </p:nvSpPr>
          <p:spPr>
            <a:xfrm rot="21327950">
              <a:off x="1726627" y="4499193"/>
              <a:ext cx="2495239" cy="739888"/>
            </a:xfrm>
            <a:custGeom>
              <a:gdLst>
                <a:gd name="connsiteX0" fmla="*/ 0 w 2284895"/>
                <a:gd name="connsiteY0" fmla="*/ 107576 h 580579"/>
                <a:gd name="connsiteX1" fmla="*/ 2284895 w 2284895"/>
                <a:gd name="connsiteY1" fmla="*/ 0 h 580579"/>
                <a:gd name="connsiteX2" fmla="*/ 2258001 w 2284895"/>
                <a:gd name="connsiteY2" fmla="*/ 580579 h 580579"/>
                <a:gd name="connsiteX3" fmla="*/ 13447 w 2284895"/>
                <a:gd name="connsiteY3" fmla="*/ 526791 h 580579"/>
                <a:gd name="connsiteX4" fmla="*/ 0 w 2284895"/>
                <a:gd name="connsiteY4" fmla="*/ 107576 h 5805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895" h="580579">
                  <a:moveTo>
                    <a:pt x="0" y="107576"/>
                  </a:moveTo>
                  <a:lnTo>
                    <a:pt x="2284895" y="0"/>
                  </a:lnTo>
                  <a:lnTo>
                    <a:pt x="2258001" y="580579"/>
                  </a:lnTo>
                  <a:lnTo>
                    <a:pt x="13447" y="526791"/>
                  </a:lnTo>
                  <a:lnTo>
                    <a:pt x="0" y="107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6" name="Rectángulo 3"/>
            <p:cNvSpPr/>
            <p:nvPr/>
          </p:nvSpPr>
          <p:spPr>
            <a:xfrm rot="21327950">
              <a:off x="1833584" y="4579951"/>
              <a:ext cx="2284895" cy="580579"/>
            </a:xfrm>
            <a:custGeom>
              <a:gdLst>
                <a:gd name="connsiteX0" fmla="*/ 0 w 2284895"/>
                <a:gd name="connsiteY0" fmla="*/ 107576 h 580579"/>
                <a:gd name="connsiteX1" fmla="*/ 2284895 w 2284895"/>
                <a:gd name="connsiteY1" fmla="*/ 0 h 580579"/>
                <a:gd name="connsiteX2" fmla="*/ 2258001 w 2284895"/>
                <a:gd name="connsiteY2" fmla="*/ 580579 h 580579"/>
                <a:gd name="connsiteX3" fmla="*/ 13447 w 2284895"/>
                <a:gd name="connsiteY3" fmla="*/ 526791 h 580579"/>
                <a:gd name="connsiteX4" fmla="*/ 0 w 2284895"/>
                <a:gd name="connsiteY4" fmla="*/ 107576 h 5805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895" h="580579">
                  <a:moveTo>
                    <a:pt x="0" y="107576"/>
                  </a:moveTo>
                  <a:lnTo>
                    <a:pt x="2284895" y="0"/>
                  </a:lnTo>
                  <a:lnTo>
                    <a:pt x="2258001" y="580579"/>
                  </a:lnTo>
                  <a:lnTo>
                    <a:pt x="13447" y="526791"/>
                  </a:lnTo>
                  <a:lnTo>
                    <a:pt x="0" y="1075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7" name="CuadroTexto 5"/>
            <p:cNvSpPr txBox="1">
              <a:spLocks noChangeArrowheads="1"/>
            </p:cNvSpPr>
            <p:nvPr/>
          </p:nvSpPr>
          <p:spPr bwMode="auto">
            <a:xfrm rot="21327950">
              <a:off x="1892437" y="4686395"/>
              <a:ext cx="2287355" cy="40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/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CO" altLang="es-CO" sz="3200" b="1">
                  <a:solidFill>
                    <a:schemeClr val="bg1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Paraguay</a:t>
              </a:r>
              <a:r>
                <a:rPr lang="es-CO" altLang="es-CO" sz="4000" b="1">
                  <a:solidFill>
                    <a:schemeClr val="bg1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 </a:t>
              </a:r>
              <a:r>
                <a:rPr lang="es-CO" altLang="es-CO" sz="2800" b="1">
                  <a:solidFill>
                    <a:srgbClr val="D30006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Gastronomy</a:t>
              </a:r>
              <a:endParaRPr lang="es-CO" altLang="es-CO" sz="4800" b="1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39915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 b="5001"/>
          <a:stretch>
            <a:fillRect/>
          </a:stretch>
        </p:blipFill>
        <p:spPr>
          <a:xfrm>
            <a:off x="7181850" y="3173413"/>
            <a:ext cx="5010150" cy="36464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"/>
            <a:ext cx="6348722" cy="4229101"/>
          </a:xfrm>
          <a:prstGeom prst="rect">
            <a:avLst/>
          </a:prstGeom>
        </p:spPr>
      </p:pic>
      <p:sp>
        <p:nvSpPr>
          <p:cNvPr id="8" name="Forma libre 7"/>
          <p:cNvSpPr/>
          <p:nvPr/>
        </p:nvSpPr>
        <p:spPr>
          <a:xfrm>
            <a:off x="-38100" y="0"/>
            <a:ext cx="12230100" cy="6858000"/>
          </a:xfrm>
          <a:custGeom>
            <a:gdLst>
              <a:gd name="connsiteX0" fmla="*/ 12230100 w 12230100"/>
              <a:gd name="connsiteY0" fmla="*/ 6838950 h 6858000"/>
              <a:gd name="connsiteX1" fmla="*/ 12230100 w 12230100"/>
              <a:gd name="connsiteY1" fmla="*/ 6858000 h 6858000"/>
              <a:gd name="connsiteX2" fmla="*/ 9201150 w 12230100"/>
              <a:gd name="connsiteY2" fmla="*/ 6858000 h 6858000"/>
              <a:gd name="connsiteX3" fmla="*/ 3197450 w 12230100"/>
              <a:gd name="connsiteY3" fmla="*/ 0 h 6858000"/>
              <a:gd name="connsiteX4" fmla="*/ 12230100 w 12230100"/>
              <a:gd name="connsiteY4" fmla="*/ 0 h 6858000"/>
              <a:gd name="connsiteX5" fmla="*/ 12230100 w 12230100"/>
              <a:gd name="connsiteY5" fmla="*/ 3012645 h 6858000"/>
              <a:gd name="connsiteX6" fmla="*/ 7943850 w 12230100"/>
              <a:gd name="connsiteY6" fmla="*/ 3848100 h 6858000"/>
              <a:gd name="connsiteX7" fmla="*/ 9201150 w 12230100"/>
              <a:gd name="connsiteY7" fmla="*/ 6858000 h 6858000"/>
              <a:gd name="connsiteX8" fmla="*/ 38100 w 12230100"/>
              <a:gd name="connsiteY8" fmla="*/ 6858000 h 6858000"/>
              <a:gd name="connsiteX9" fmla="*/ 0 w 12230100"/>
              <a:gd name="connsiteY9" fmla="*/ 4394647 h 6858000"/>
              <a:gd name="connsiteX10" fmla="*/ 4304764 w 12230100"/>
              <a:gd name="connsiteY10" fmla="*/ 3468173 h 6858000"/>
              <a:gd name="connsiteX11" fmla="*/ 3197450 w 12230100"/>
              <a:gd name="connsiteY11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0100" h="6858000">
                <a:moveTo>
                  <a:pt x="12230100" y="6838950"/>
                </a:moveTo>
                <a:lnTo>
                  <a:pt x="12230100" y="6858000"/>
                </a:lnTo>
                <a:lnTo>
                  <a:pt x="9201150" y="6858000"/>
                </a:lnTo>
                <a:close/>
                <a:moveTo>
                  <a:pt x="3197450" y="0"/>
                </a:moveTo>
                <a:lnTo>
                  <a:pt x="12230100" y="0"/>
                </a:lnTo>
                <a:lnTo>
                  <a:pt x="12230100" y="3012645"/>
                </a:lnTo>
                <a:lnTo>
                  <a:pt x="7943850" y="3848100"/>
                </a:lnTo>
                <a:lnTo>
                  <a:pt x="9201150" y="6858000"/>
                </a:lnTo>
                <a:lnTo>
                  <a:pt x="38100" y="6858000"/>
                </a:lnTo>
                <a:lnTo>
                  <a:pt x="0" y="4394647"/>
                </a:lnTo>
                <a:lnTo>
                  <a:pt x="4304764" y="3468173"/>
                </a:lnTo>
                <a:cubicBezTo>
                  <a:pt x="3789609" y="1918415"/>
                  <a:pt x="3712605" y="1549758"/>
                  <a:pt x="31974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CO"/>
          </a:p>
        </p:txBody>
      </p:sp>
      <p:sp>
        <p:nvSpPr>
          <p:cNvPr id="5" name="Forma libre 4"/>
          <p:cNvSpPr/>
          <p:nvPr/>
        </p:nvSpPr>
        <p:spPr>
          <a:xfrm>
            <a:off x="-38100" y="0"/>
            <a:ext cx="4267200" cy="4629150"/>
          </a:xfrm>
          <a:custGeom>
            <a:gdLst>
              <a:gd name="connsiteX0" fmla="*/ 4945487 w 6362163"/>
              <a:gd name="connsiteY0" fmla="*/ 0 h 6220496"/>
              <a:gd name="connsiteX1" fmla="*/ 6362163 w 6362163"/>
              <a:gd name="connsiteY1" fmla="*/ 4662152 h 6220496"/>
              <a:gd name="connsiteX2" fmla="*/ 12879 w 6362163"/>
              <a:gd name="connsiteY2" fmla="*/ 6220496 h 6220496"/>
              <a:gd name="connsiteX3" fmla="*/ 0 w 6362163"/>
              <a:gd name="connsiteY3" fmla="*/ 5666704 h 6220496"/>
              <a:gd name="connsiteX4" fmla="*/ 6349285 w 6362163"/>
              <a:gd name="connsiteY4" fmla="*/ 4662152 h 6220496"/>
              <a:gd name="connsiteX5" fmla="*/ 4340180 w 6362163"/>
              <a:gd name="connsiteY5" fmla="*/ 0 h 6220496"/>
              <a:gd name="connsiteX6" fmla="*/ 4945487 w 6362163"/>
              <a:gd name="connsiteY6" fmla="*/ 0 h 6220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2163" h="6220496">
                <a:moveTo>
                  <a:pt x="4945487" y="0"/>
                </a:moveTo>
                <a:lnTo>
                  <a:pt x="6362163" y="4662152"/>
                </a:lnTo>
                <a:lnTo>
                  <a:pt x="12879" y="6220496"/>
                </a:lnTo>
                <a:lnTo>
                  <a:pt x="0" y="5666704"/>
                </a:lnTo>
                <a:lnTo>
                  <a:pt x="6349285" y="4662152"/>
                </a:lnTo>
                <a:lnTo>
                  <a:pt x="4340180" y="0"/>
                </a:lnTo>
                <a:lnTo>
                  <a:pt x="494548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6" name="Forma libre 5"/>
          <p:cNvSpPr/>
          <p:nvPr/>
        </p:nvSpPr>
        <p:spPr>
          <a:xfrm rot="10800000">
            <a:off x="7924800" y="2857500"/>
            <a:ext cx="4267200" cy="4000500"/>
          </a:xfrm>
          <a:custGeom>
            <a:gdLst>
              <a:gd name="connsiteX0" fmla="*/ 4945487 w 6362163"/>
              <a:gd name="connsiteY0" fmla="*/ 0 h 6220496"/>
              <a:gd name="connsiteX1" fmla="*/ 6362163 w 6362163"/>
              <a:gd name="connsiteY1" fmla="*/ 4662152 h 6220496"/>
              <a:gd name="connsiteX2" fmla="*/ 12879 w 6362163"/>
              <a:gd name="connsiteY2" fmla="*/ 6220496 h 6220496"/>
              <a:gd name="connsiteX3" fmla="*/ 0 w 6362163"/>
              <a:gd name="connsiteY3" fmla="*/ 5666704 h 6220496"/>
              <a:gd name="connsiteX4" fmla="*/ 6349285 w 6362163"/>
              <a:gd name="connsiteY4" fmla="*/ 4662152 h 6220496"/>
              <a:gd name="connsiteX5" fmla="*/ 4340180 w 6362163"/>
              <a:gd name="connsiteY5" fmla="*/ 0 h 6220496"/>
              <a:gd name="connsiteX6" fmla="*/ 4945487 w 6362163"/>
              <a:gd name="connsiteY6" fmla="*/ 0 h 6220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2163" h="6220496">
                <a:moveTo>
                  <a:pt x="4945487" y="0"/>
                </a:moveTo>
                <a:lnTo>
                  <a:pt x="6362163" y="4662152"/>
                </a:lnTo>
                <a:lnTo>
                  <a:pt x="12879" y="6220496"/>
                </a:lnTo>
                <a:lnTo>
                  <a:pt x="0" y="5666704"/>
                </a:lnTo>
                <a:lnTo>
                  <a:pt x="6349285" y="4662152"/>
                </a:lnTo>
                <a:lnTo>
                  <a:pt x="4340180" y="0"/>
                </a:lnTo>
                <a:lnTo>
                  <a:pt x="494548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4339340" y="2167175"/>
            <a:ext cx="686602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is an example text. In this paragraph, resume the ideas. Remember that the slides are a visual support to make your presentation, for that reason they should be brief.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96089" y="5268888"/>
            <a:ext cx="686602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is an example text. In this paragraph, resume the ideas. Remember that the slides are a visual support to make your presentation, for that reason they should be brief. </a:t>
            </a:r>
          </a:p>
        </p:txBody>
      </p:sp>
      <p:grpSp>
        <p:nvGrpSpPr>
          <p:cNvPr id="33" name="Grupo 32"/>
          <p:cNvGrpSpPr/>
          <p:nvPr/>
        </p:nvGrpSpPr>
        <p:grpSpPr>
          <a:xfrm rot="268009">
            <a:off x="4038568" y="4118241"/>
            <a:ext cx="3588668" cy="1035523"/>
            <a:chOff x="1726627" y="4499197"/>
            <a:chExt cx="2564130" cy="739889"/>
          </a:xfrm>
        </p:grpSpPr>
        <p:sp>
          <p:nvSpPr>
            <p:cNvPr id="34" name="Rectángulo 3"/>
            <p:cNvSpPr/>
            <p:nvPr/>
          </p:nvSpPr>
          <p:spPr>
            <a:xfrm rot="21327950">
              <a:off x="1726627" y="4499197"/>
              <a:ext cx="2495239" cy="739889"/>
            </a:xfrm>
            <a:custGeom>
              <a:gdLst>
                <a:gd name="connsiteX0" fmla="*/ 0 w 2284895"/>
                <a:gd name="connsiteY0" fmla="*/ 107576 h 580579"/>
                <a:gd name="connsiteX1" fmla="*/ 2284895 w 2284895"/>
                <a:gd name="connsiteY1" fmla="*/ 0 h 580579"/>
                <a:gd name="connsiteX2" fmla="*/ 2258001 w 2284895"/>
                <a:gd name="connsiteY2" fmla="*/ 580579 h 580579"/>
                <a:gd name="connsiteX3" fmla="*/ 13447 w 2284895"/>
                <a:gd name="connsiteY3" fmla="*/ 526791 h 580579"/>
                <a:gd name="connsiteX4" fmla="*/ 0 w 2284895"/>
                <a:gd name="connsiteY4" fmla="*/ 107576 h 5805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895" h="580579">
                  <a:moveTo>
                    <a:pt x="0" y="107576"/>
                  </a:moveTo>
                  <a:lnTo>
                    <a:pt x="2284895" y="0"/>
                  </a:lnTo>
                  <a:lnTo>
                    <a:pt x="2258001" y="580579"/>
                  </a:lnTo>
                  <a:lnTo>
                    <a:pt x="13447" y="526791"/>
                  </a:lnTo>
                  <a:lnTo>
                    <a:pt x="0" y="107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35" name="Rectángulo 3"/>
            <p:cNvSpPr/>
            <p:nvPr/>
          </p:nvSpPr>
          <p:spPr>
            <a:xfrm rot="21327950">
              <a:off x="1833584" y="4579952"/>
              <a:ext cx="2284895" cy="580579"/>
            </a:xfrm>
            <a:custGeom>
              <a:gdLst>
                <a:gd name="connsiteX0" fmla="*/ 0 w 2284895"/>
                <a:gd name="connsiteY0" fmla="*/ 107576 h 580579"/>
                <a:gd name="connsiteX1" fmla="*/ 2284895 w 2284895"/>
                <a:gd name="connsiteY1" fmla="*/ 0 h 580579"/>
                <a:gd name="connsiteX2" fmla="*/ 2258001 w 2284895"/>
                <a:gd name="connsiteY2" fmla="*/ 580579 h 580579"/>
                <a:gd name="connsiteX3" fmla="*/ 13447 w 2284895"/>
                <a:gd name="connsiteY3" fmla="*/ 526791 h 580579"/>
                <a:gd name="connsiteX4" fmla="*/ 0 w 2284895"/>
                <a:gd name="connsiteY4" fmla="*/ 107576 h 5805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895" h="580579">
                  <a:moveTo>
                    <a:pt x="0" y="107576"/>
                  </a:moveTo>
                  <a:lnTo>
                    <a:pt x="2284895" y="0"/>
                  </a:lnTo>
                  <a:lnTo>
                    <a:pt x="2258001" y="580579"/>
                  </a:lnTo>
                  <a:lnTo>
                    <a:pt x="13447" y="526791"/>
                  </a:lnTo>
                  <a:lnTo>
                    <a:pt x="0" y="107576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36" name="CuadroTexto 5"/>
            <p:cNvSpPr txBox="1">
              <a:spLocks noChangeArrowheads="1"/>
            </p:cNvSpPr>
            <p:nvPr/>
          </p:nvSpPr>
          <p:spPr bwMode="auto">
            <a:xfrm rot="21327950">
              <a:off x="1996118" y="4628167"/>
              <a:ext cx="2294639" cy="50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/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CO" altLang="es-CO" sz="3200" b="1">
                  <a:solidFill>
                    <a:srgbClr val="0070C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Title </a:t>
              </a:r>
              <a:r>
                <a:rPr lang="es-CO" altLang="es-CO" sz="3200" b="1">
                  <a:solidFill>
                    <a:srgbClr val="FF000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 </a:t>
              </a:r>
              <a:r>
                <a:rPr lang="es-CO" altLang="es-CO" sz="4000" b="1">
                  <a:solidFill>
                    <a:srgbClr val="FF000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Example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-38100" y="6423223"/>
            <a:ext cx="2626652" cy="434777"/>
            <a:chOff x="4593298" y="5962918"/>
            <a:chExt cx="8197527" cy="914400"/>
          </a:xfrm>
        </p:grpSpPr>
        <p:sp>
          <p:nvSpPr>
            <p:cNvPr id="44" name="Forma libre 43"/>
            <p:cNvSpPr/>
            <p:nvPr/>
          </p:nvSpPr>
          <p:spPr>
            <a:xfrm>
              <a:off x="4593298" y="5997357"/>
              <a:ext cx="4288664" cy="875763"/>
            </a:xfrm>
            <a:custGeom>
              <a:gdLst>
                <a:gd name="connsiteX0" fmla="*/ 4069725 w 4288664"/>
                <a:gd name="connsiteY0" fmla="*/ 0 h 875763"/>
                <a:gd name="connsiteX1" fmla="*/ 0 w 4288664"/>
                <a:gd name="connsiteY1" fmla="*/ 875763 h 875763"/>
                <a:gd name="connsiteX2" fmla="*/ 4288664 w 4288664"/>
                <a:gd name="connsiteY2" fmla="*/ 875762 h 875763"/>
                <a:gd name="connsiteX3" fmla="*/ 4069725 w 4288664"/>
                <a:gd name="connsiteY3" fmla="*/ 0 h 875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664" h="875762">
                  <a:moveTo>
                    <a:pt x="4069725" y="0"/>
                  </a:moveTo>
                  <a:lnTo>
                    <a:pt x="0" y="875763"/>
                  </a:lnTo>
                  <a:lnTo>
                    <a:pt x="4288664" y="875762"/>
                  </a:lnTo>
                  <a:lnTo>
                    <a:pt x="406972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45" name="Forma libre 44"/>
            <p:cNvSpPr/>
            <p:nvPr/>
          </p:nvSpPr>
          <p:spPr>
            <a:xfrm>
              <a:off x="7701565" y="5962918"/>
              <a:ext cx="5089260" cy="914400"/>
            </a:xfrm>
            <a:custGeom>
              <a:gdLst>
                <a:gd name="connsiteX0" fmla="*/ 4494727 w 5089259"/>
                <a:gd name="connsiteY0" fmla="*/ 0 h 914400"/>
                <a:gd name="connsiteX1" fmla="*/ 0 w 5089259"/>
                <a:gd name="connsiteY1" fmla="*/ 914400 h 914400"/>
                <a:gd name="connsiteX2" fmla="*/ 5089259 w 5089259"/>
                <a:gd name="connsiteY2" fmla="*/ 901520 h 914400"/>
                <a:gd name="connsiteX3" fmla="*/ 4494727 w 5089259"/>
                <a:gd name="connsiteY3" fmla="*/ 0 h 91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9259" h="914400">
                  <a:moveTo>
                    <a:pt x="4494727" y="0"/>
                  </a:moveTo>
                  <a:lnTo>
                    <a:pt x="0" y="914400"/>
                  </a:lnTo>
                  <a:lnTo>
                    <a:pt x="5089259" y="901520"/>
                  </a:lnTo>
                  <a:lnTo>
                    <a:pt x="44947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</p:grpSp>
      <p:grpSp>
        <p:nvGrpSpPr>
          <p:cNvPr id="47" name="Grupo 46"/>
          <p:cNvGrpSpPr/>
          <p:nvPr/>
        </p:nvGrpSpPr>
        <p:grpSpPr>
          <a:xfrm rot="10800000">
            <a:off x="9535912" y="0"/>
            <a:ext cx="2664752" cy="434777"/>
            <a:chOff x="4593298" y="5962918"/>
            <a:chExt cx="8316434" cy="914400"/>
          </a:xfrm>
        </p:grpSpPr>
        <p:sp>
          <p:nvSpPr>
            <p:cNvPr id="48" name="Forma libre 47"/>
            <p:cNvSpPr/>
            <p:nvPr/>
          </p:nvSpPr>
          <p:spPr>
            <a:xfrm>
              <a:off x="4593298" y="5997357"/>
              <a:ext cx="4288664" cy="875763"/>
            </a:xfrm>
            <a:custGeom>
              <a:gdLst>
                <a:gd name="connsiteX0" fmla="*/ 4069725 w 4288664"/>
                <a:gd name="connsiteY0" fmla="*/ 0 h 875763"/>
                <a:gd name="connsiteX1" fmla="*/ 0 w 4288664"/>
                <a:gd name="connsiteY1" fmla="*/ 875763 h 875763"/>
                <a:gd name="connsiteX2" fmla="*/ 4288664 w 4288664"/>
                <a:gd name="connsiteY2" fmla="*/ 875762 h 875763"/>
                <a:gd name="connsiteX3" fmla="*/ 4069725 w 4288664"/>
                <a:gd name="connsiteY3" fmla="*/ 0 h 875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664" h="875762">
                  <a:moveTo>
                    <a:pt x="4069725" y="0"/>
                  </a:moveTo>
                  <a:lnTo>
                    <a:pt x="0" y="875763"/>
                  </a:lnTo>
                  <a:lnTo>
                    <a:pt x="4288664" y="875762"/>
                  </a:lnTo>
                  <a:lnTo>
                    <a:pt x="4069725" y="0"/>
                  </a:lnTo>
                  <a:close/>
                </a:path>
              </a:pathLst>
            </a:custGeom>
            <a:solidFill>
              <a:srgbClr val="D3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49" name="Forma libre 48"/>
            <p:cNvSpPr/>
            <p:nvPr/>
          </p:nvSpPr>
          <p:spPr>
            <a:xfrm>
              <a:off x="7701565" y="5962918"/>
              <a:ext cx="5208167" cy="914400"/>
            </a:xfrm>
            <a:custGeom>
              <a:gdLst>
                <a:gd name="connsiteX0" fmla="*/ 4494727 w 5208165"/>
                <a:gd name="connsiteY0" fmla="*/ 0 h 914400"/>
                <a:gd name="connsiteX1" fmla="*/ 0 w 5208165"/>
                <a:gd name="connsiteY1" fmla="*/ 914400 h 914400"/>
                <a:gd name="connsiteX2" fmla="*/ 5208165 w 5208165"/>
                <a:gd name="connsiteY2" fmla="*/ 901520 h 914400"/>
                <a:gd name="connsiteX3" fmla="*/ 4494727 w 5208165"/>
                <a:gd name="connsiteY3" fmla="*/ 0 h 91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165" h="914400">
                  <a:moveTo>
                    <a:pt x="4494727" y="0"/>
                  </a:moveTo>
                  <a:lnTo>
                    <a:pt x="0" y="914400"/>
                  </a:lnTo>
                  <a:lnTo>
                    <a:pt x="5208165" y="901520"/>
                  </a:lnTo>
                  <a:lnTo>
                    <a:pt x="449472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979FAE-E3EA-6514-5F6B-82FF6218C1D2}"/>
              </a:ext>
            </a:extLst>
          </p:cNvPr>
          <p:cNvSpPr txBox="1"/>
          <p:nvPr/>
        </p:nvSpPr>
        <p:spPr>
          <a:xfrm rot="21416940">
            <a:off x="4177744" y="113021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3" name="Forma libre 9">
            <a:extLst>
              <a:ext uri="{FF2B5EF4-FFF2-40B4-BE49-F238E27FC236}">
                <a16:creationId xmlns:a16="http://schemas.microsoft.com/office/drawing/2014/main" id="{39374B8E-89C0-5CA2-1AA5-67B53406A134}"/>
              </a:ext>
            </a:extLst>
          </p:cNvPr>
          <p:cNvSpPr/>
          <p:nvPr/>
        </p:nvSpPr>
        <p:spPr>
          <a:xfrm>
            <a:off x="4966594" y="1870942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4" name="Forma libre 8">
            <a:extLst>
              <a:ext uri="{FF2B5EF4-FFF2-40B4-BE49-F238E27FC236}">
                <a16:creationId xmlns:a16="http://schemas.microsoft.com/office/drawing/2014/main" id="{74BC69AF-7768-584B-0B5F-F19EF1B6B03F}"/>
              </a:ext>
            </a:extLst>
          </p:cNvPr>
          <p:cNvSpPr/>
          <p:nvPr/>
        </p:nvSpPr>
        <p:spPr>
          <a:xfrm>
            <a:off x="4363606" y="1690295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619C3F-5C07-144D-4CFF-211FDDF37E3C}"/>
              </a:ext>
            </a:extLst>
          </p:cNvPr>
          <p:cNvSpPr txBox="1"/>
          <p:nvPr/>
        </p:nvSpPr>
        <p:spPr>
          <a:xfrm rot="21416940">
            <a:off x="5437546" y="841369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grpSp>
        <p:nvGrpSpPr>
          <p:cNvPr id="11" name="Group 48">
            <a:extLst>
              <a:ext uri="{FF2B5EF4-FFF2-40B4-BE49-F238E27FC236}">
                <a16:creationId xmlns:a16="http://schemas.microsoft.com/office/drawing/2014/main" id="{39F01438-7D8E-56A6-FFCB-2F0480EC2104}"/>
              </a:ext>
            </a:extLst>
          </p:cNvPr>
          <p:cNvGrpSpPr/>
          <p:nvPr/>
        </p:nvGrpSpPr>
        <p:grpSpPr>
          <a:xfrm>
            <a:off x="408356" y="4422098"/>
            <a:ext cx="1217172" cy="2361218"/>
            <a:chOff x="5354355" y="2352060"/>
            <a:chExt cx="1868581" cy="3624903"/>
          </a:xfrm>
        </p:grpSpPr>
        <p:sp>
          <p:nvSpPr>
            <p:cNvPr id="12" name="Freeform: Shape 47">
              <a:extLst>
                <a:ext uri="{FF2B5EF4-FFF2-40B4-BE49-F238E27FC236}">
                  <a16:creationId xmlns:a16="http://schemas.microsoft.com/office/drawing/2014/main" id="{3BF533F3-FB2E-8919-388F-5644692833BF}"/>
                </a:ext>
              </a:extLst>
            </p:cNvPr>
            <p:cNvSpPr/>
            <p:nvPr/>
          </p:nvSpPr>
          <p:spPr>
            <a:xfrm>
              <a:off x="5354355" y="2352060"/>
              <a:ext cx="1868581" cy="3624903"/>
            </a:xfrm>
            <a:custGeom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2">
                  <a:moveTo>
                    <a:pt x="430125" y="1118822"/>
                  </a:moveTo>
                  <a:cubicBezTo>
                    <a:pt x="365665" y="1112991"/>
                    <a:pt x="284162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2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:a16="http://schemas.microsoft.com/office/drawing/2014/main" id="{3B8BA289-784A-CBC9-3494-274A2B5A1FBE}"/>
                </a:ext>
              </a:extLst>
            </p:cNvPr>
            <p:cNvSpPr/>
            <p:nvPr/>
          </p:nvSpPr>
          <p:spPr>
            <a:xfrm>
              <a:off x="5895046" y="3132093"/>
              <a:ext cx="551393" cy="1537213"/>
            </a:xfrm>
            <a:custGeom>
              <a:gdLst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4447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2E4787-DC82-C89E-EB73-6086B2CB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C5D4C6-E4DF-B5F7-BA1B-989332B5A11E}"/>
              </a:ext>
            </a:extLst>
          </p:cNvPr>
          <p:cNvSpPr txBox="1"/>
          <p:nvPr/>
        </p:nvSpPr>
        <p:spPr>
          <a:xfrm rot="21416940">
            <a:off x="2351709" y="2077377"/>
            <a:ext cx="49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7200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Slidesppt</a:t>
            </a:r>
            <a:endParaRPr lang="es-CO" altLang="es-CO" sz="8000">
              <a:solidFill>
                <a:srgbClr val="FF000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699DD-673A-8704-C6DE-52504FEA6F21}"/>
              </a:ext>
            </a:extLst>
          </p:cNvPr>
          <p:cNvSpPr txBox="1"/>
          <p:nvPr/>
        </p:nvSpPr>
        <p:spPr>
          <a:xfrm rot="21290624">
            <a:off x="3291877" y="1010516"/>
            <a:ext cx="588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8000">
                <a:gradFill>
                  <a:gsLst>
                    <a:gs pos="0">
                      <a:srgbClr val="D30006"/>
                    </a:gs>
                    <a:gs pos="77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Pacifico" panose="02000000000000000000" pitchFamily="2" charset="0"/>
                <a:ea typeface="Pacifico" panose="02000000000000000000" pitchFamily="2" charset="0"/>
              </a:rPr>
              <a:t>Thanks!</a:t>
            </a:r>
          </a:p>
        </p:txBody>
      </p:sp>
      <p:sp>
        <p:nvSpPr>
          <p:cNvPr id="6" name="Forma libre 9">
            <a:extLst>
              <a:ext uri="{FF2B5EF4-FFF2-40B4-BE49-F238E27FC236}">
                <a16:creationId xmlns:a16="http://schemas.microsoft.com/office/drawing/2014/main" id="{0F5FBADE-6D3B-3B38-F18E-7076F8D3194A}"/>
              </a:ext>
            </a:extLst>
          </p:cNvPr>
          <p:cNvSpPr/>
          <p:nvPr/>
        </p:nvSpPr>
        <p:spPr>
          <a:xfrm>
            <a:off x="3007859" y="3336164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7" name="Forma libre 8">
            <a:extLst>
              <a:ext uri="{FF2B5EF4-FFF2-40B4-BE49-F238E27FC236}">
                <a16:creationId xmlns:a16="http://schemas.microsoft.com/office/drawing/2014/main" id="{0343C918-4F15-171A-1059-0D295A2A0558}"/>
              </a:ext>
            </a:extLst>
          </p:cNvPr>
          <p:cNvSpPr/>
          <p:nvPr/>
        </p:nvSpPr>
        <p:spPr>
          <a:xfrm>
            <a:off x="2404871" y="3155517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C2EA81-717D-FC25-1D08-95F4375BD1BC}"/>
              </a:ext>
            </a:extLst>
          </p:cNvPr>
          <p:cNvSpPr txBox="1"/>
          <p:nvPr/>
        </p:nvSpPr>
        <p:spPr>
          <a:xfrm>
            <a:off x="1883933" y="3682293"/>
            <a:ext cx="47516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pPr/>
            <a:r>
              <a:rPr lang="es-CO" altLang="es-CO" sz="2000" noProof="1">
                <a:solidFill>
                  <a:schemeClr val="bg1"/>
                </a:solidFill>
                <a:latin typeface="Raleway" panose="020b0503030101060003" pitchFamily="34" charset="0"/>
              </a:rPr>
              <a:t>Include your personal presentation if necessary.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09CB49-DDD5-2054-3FE7-007FFE3F5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86" y="595304"/>
            <a:ext cx="3493172" cy="6262696"/>
          </a:xfrm>
          <a:prstGeom prst="rect">
            <a:avLst/>
          </a:prstGeom>
        </p:spPr>
      </p:pic>
      <p:pic>
        <p:nvPicPr>
          <p:cNvPr id="12" name="Marcador de posición de imagen 20">
            <a:extLst>
              <a:ext uri="{FF2B5EF4-FFF2-40B4-BE49-F238E27FC236}">
                <a16:creationId xmlns:a16="http://schemas.microsoft.com/office/drawing/2014/main" id="{03C9BCCA-F438-139E-6CF5-A8A5496D48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18" r="26518"/>
          <a:stretch>
            <a:fillRect/>
          </a:stretch>
        </p:blipFill>
        <p:spPr>
          <a:xfrm>
            <a:off x="444264" y="4415307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37000"/>
              </a:schemeClr>
            </a:glow>
          </a:effectLst>
        </p:spPr>
      </p:pic>
      <p:pic>
        <p:nvPicPr>
          <p:cNvPr id="13" name="Marcador de posición de imagen 22">
            <a:extLst>
              <a:ext uri="{FF2B5EF4-FFF2-40B4-BE49-F238E27FC236}">
                <a16:creationId xmlns:a16="http://schemas.microsoft.com/office/drawing/2014/main" id="{3D822CE2-1480-2AB4-87D1-38BA52794A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18" r="26518"/>
          <a:stretch>
            <a:fillRect/>
          </a:stretch>
        </p:blipFill>
        <p:spPr>
          <a:xfrm>
            <a:off x="2848374" y="4415307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37000"/>
              </a:schemeClr>
            </a:glow>
          </a:effectLst>
        </p:spPr>
      </p:pic>
      <p:pic>
        <p:nvPicPr>
          <p:cNvPr id="14" name="Marcador de posición de imagen 24">
            <a:extLst>
              <a:ext uri="{FF2B5EF4-FFF2-40B4-BE49-F238E27FC236}">
                <a16:creationId xmlns:a16="http://schemas.microsoft.com/office/drawing/2014/main" id="{7265F014-AC80-B00E-E24C-EE9E685A15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518" r="26518"/>
          <a:stretch>
            <a:fillRect/>
          </a:stretch>
        </p:blipFill>
        <p:spPr>
          <a:xfrm>
            <a:off x="5218194" y="4415307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37000"/>
              </a:schemeClr>
            </a:glow>
          </a:effectLst>
        </p:spPr>
      </p:pic>
      <p:grpSp>
        <p:nvGrpSpPr>
          <p:cNvPr id="15" name="Gráfico 10">
            <a:extLst>
              <a:ext uri="{FF2B5EF4-FFF2-40B4-BE49-F238E27FC236}">
                <a16:creationId xmlns:a16="http://schemas.microsoft.com/office/drawing/2014/main" id="{847C0EB0-2C62-1896-6967-2E23356415F5}"/>
              </a:ext>
            </a:extLst>
          </p:cNvPr>
          <p:cNvGrpSpPr/>
          <p:nvPr/>
        </p:nvGrpSpPr>
        <p:grpSpPr>
          <a:xfrm>
            <a:off x="11081844" y="5715000"/>
            <a:ext cx="985134" cy="98513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6" name="Forma libre: forma 30">
              <a:extLst>
                <a:ext uri="{FF2B5EF4-FFF2-40B4-BE49-F238E27FC236}">
                  <a16:creationId xmlns:a16="http://schemas.microsoft.com/office/drawing/2014/main" id="{8E45A048-8172-B64D-438B-825613801DD6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7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17" name="Forma libre: forma 31">
              <a:extLst>
                <a:ext uri="{FF2B5EF4-FFF2-40B4-BE49-F238E27FC236}">
                  <a16:creationId xmlns:a16="http://schemas.microsoft.com/office/drawing/2014/main" id="{05A1284C-FFC0-95B1-E5E9-EF4A5D88485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81817457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CCECBF5-37AC-5F3B-9F76-18EA059AA95E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E45EFAD-BF80-C2B3-1380-E3552078A49A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037FF38-21AA-7D2D-EAEC-14CD9EC53D06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4044A37-A6B8-E7BA-D17E-3B2E040E6C4A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01E591C-B2B9-287D-9584-936D89EBA8B0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34DBED8-6B77-B82F-F155-D54F38D4CAE1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3A39D51-8269-137D-344D-CD5BFB8DCE0D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5A210F6-2EAC-0A43-9FE1-D915C9062E23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AD99E3-2B3B-0459-8976-0D57B3AE673E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5106418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0505333-C656-35B1-F171-0AFC9B61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0197" y="0"/>
            <a:ext cx="3648183" cy="30451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0FBF92-A47A-49B4-7CEC-35D932640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30" y="3812820"/>
            <a:ext cx="3658169" cy="3045179"/>
          </a:xfrm>
          <a:prstGeom prst="rect">
            <a:avLst/>
          </a:prstGeom>
        </p:spPr>
      </p:pic>
      <p:sp>
        <p:nvSpPr>
          <p:cNvPr id="4" name="CuadroTexto 5">
            <a:extLst>
              <a:ext uri="{FF2B5EF4-FFF2-40B4-BE49-F238E27FC236}">
                <a16:creationId xmlns:a16="http://schemas.microsoft.com/office/drawing/2014/main" id="{45048E38-3706-FA59-262E-02B41CFC8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673" y="932665"/>
            <a:ext cx="2751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</a:t>
            </a:r>
            <a:r>
              <a:rPr lang="es-CO" altLang="es-CO" sz="32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Example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ADAD6FA-44D7-3BCB-056D-6D3EC3D323CF}"/>
              </a:ext>
            </a:extLst>
          </p:cNvPr>
          <p:cNvSpPr/>
          <p:nvPr/>
        </p:nvSpPr>
        <p:spPr>
          <a:xfrm>
            <a:off x="6402487" y="1517439"/>
            <a:ext cx="324294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11757F-517B-B1F9-E30F-E435AADF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673" y="2301444"/>
            <a:ext cx="2751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 </a:t>
            </a:r>
            <a:r>
              <a:rPr lang="es-CO" altLang="es-CO" sz="32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Example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E7220B-FF24-1F53-8DD3-BFD19EA6B4CF}"/>
              </a:ext>
            </a:extLst>
          </p:cNvPr>
          <p:cNvSpPr/>
          <p:nvPr/>
        </p:nvSpPr>
        <p:spPr>
          <a:xfrm>
            <a:off x="6021487" y="2886218"/>
            <a:ext cx="324294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847BD6B1-6161-4F9A-786C-EEF7C96D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723" y="3718232"/>
            <a:ext cx="2751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 </a:t>
            </a:r>
            <a:r>
              <a:rPr lang="es-CO" altLang="es-CO" sz="32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Example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E80E2F-5A14-15BF-A025-CEF7A828C89E}"/>
              </a:ext>
            </a:extLst>
          </p:cNvPr>
          <p:cNvSpPr/>
          <p:nvPr/>
        </p:nvSpPr>
        <p:spPr>
          <a:xfrm>
            <a:off x="6040537" y="4303006"/>
            <a:ext cx="324294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1404528A-67C8-E5B4-5C6C-26EB8968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573" y="5113676"/>
            <a:ext cx="2751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Title</a:t>
            </a:r>
            <a:r>
              <a:rPr lang="es-CO" altLang="es-CO" sz="3200" b="1">
                <a:solidFill>
                  <a:schemeClr val="bg1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</a:t>
            </a:r>
            <a:r>
              <a:rPr lang="es-CO" altLang="es-CO" sz="3200" b="1">
                <a:solidFill>
                  <a:srgbClr val="FF000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 Example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2C6F03-961E-CB75-A2F7-CB5B4FD02CBB}"/>
              </a:ext>
            </a:extLst>
          </p:cNvPr>
          <p:cNvSpPr/>
          <p:nvPr/>
        </p:nvSpPr>
        <p:spPr>
          <a:xfrm>
            <a:off x="6364387" y="5698450"/>
            <a:ext cx="324294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trella de 5 puntas 44">
            <a:extLst>
              <a:ext uri="{FF2B5EF4-FFF2-40B4-BE49-F238E27FC236}">
                <a16:creationId xmlns:a16="http://schemas.microsoft.com/office/drawing/2014/main" id="{DB109401-047F-430A-3463-8FC857AFD22B}"/>
              </a:ext>
            </a:extLst>
          </p:cNvPr>
          <p:cNvSpPr/>
          <p:nvPr/>
        </p:nvSpPr>
        <p:spPr>
          <a:xfrm>
            <a:off x="5778979" y="918950"/>
            <a:ext cx="413959" cy="41395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3" name="Estrella de 5 puntas 45">
            <a:extLst>
              <a:ext uri="{FF2B5EF4-FFF2-40B4-BE49-F238E27FC236}">
                <a16:creationId xmlns:a16="http://schemas.microsoft.com/office/drawing/2014/main" id="{6E6C4206-8CA2-BD99-5AC7-4B7387517C03}"/>
              </a:ext>
            </a:extLst>
          </p:cNvPr>
          <p:cNvSpPr/>
          <p:nvPr/>
        </p:nvSpPr>
        <p:spPr>
          <a:xfrm>
            <a:off x="5397979" y="2301444"/>
            <a:ext cx="413959" cy="41395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4" name="Estrella de 5 puntas 46">
            <a:extLst>
              <a:ext uri="{FF2B5EF4-FFF2-40B4-BE49-F238E27FC236}">
                <a16:creationId xmlns:a16="http://schemas.microsoft.com/office/drawing/2014/main" id="{12DC7C33-8946-911E-DD53-60FB46819C8D}"/>
              </a:ext>
            </a:extLst>
          </p:cNvPr>
          <p:cNvSpPr/>
          <p:nvPr/>
        </p:nvSpPr>
        <p:spPr>
          <a:xfrm>
            <a:off x="5417029" y="3718232"/>
            <a:ext cx="413959" cy="41395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5" name="Estrella de 5 puntas 47">
            <a:extLst>
              <a:ext uri="{FF2B5EF4-FFF2-40B4-BE49-F238E27FC236}">
                <a16:creationId xmlns:a16="http://schemas.microsoft.com/office/drawing/2014/main" id="{23B9668E-88FA-8723-9392-E38E5E67E9D4}"/>
              </a:ext>
            </a:extLst>
          </p:cNvPr>
          <p:cNvSpPr/>
          <p:nvPr/>
        </p:nvSpPr>
        <p:spPr>
          <a:xfrm>
            <a:off x="5740879" y="5141675"/>
            <a:ext cx="413959" cy="41395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8E057C6-61D2-697F-F046-0093FA215EED}"/>
              </a:ext>
            </a:extLst>
          </p:cNvPr>
          <p:cNvCxnSpPr/>
          <p:nvPr/>
        </p:nvCxnSpPr>
        <p:spPr>
          <a:xfrm>
            <a:off x="6402487" y="1460289"/>
            <a:ext cx="3204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F74E9FD-011B-09F2-D9FB-D2B3324A4AD7}"/>
              </a:ext>
            </a:extLst>
          </p:cNvPr>
          <p:cNvCxnSpPr/>
          <p:nvPr/>
        </p:nvCxnSpPr>
        <p:spPr>
          <a:xfrm>
            <a:off x="5964723" y="2841557"/>
            <a:ext cx="36426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D924C9-78A4-915F-16F7-7068F7DC2D08}"/>
              </a:ext>
            </a:extLst>
          </p:cNvPr>
          <p:cNvCxnSpPr/>
          <p:nvPr/>
        </p:nvCxnSpPr>
        <p:spPr>
          <a:xfrm>
            <a:off x="6021487" y="4268013"/>
            <a:ext cx="358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EEECDE8-84FE-71F0-4722-F5F92457CAB4}"/>
              </a:ext>
            </a:extLst>
          </p:cNvPr>
          <p:cNvCxnSpPr/>
          <p:nvPr/>
        </p:nvCxnSpPr>
        <p:spPr>
          <a:xfrm>
            <a:off x="6402487" y="5651697"/>
            <a:ext cx="3204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5844F29C-EBF2-446C-4F3E-BA8C38AB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9" y="3482"/>
            <a:ext cx="4667250" cy="684847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FF59D72-4E00-8B94-226E-57AA536E0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55" y="4450793"/>
            <a:ext cx="775488" cy="77548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93C9EE5-4A7B-6782-1981-77574BEF5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82" y="396830"/>
            <a:ext cx="1120609" cy="1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293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178D7323-6820-E36B-478D-0484F0706C0F}"/>
              </a:ext>
            </a:extLst>
          </p:cNvPr>
          <p:cNvGrpSpPr/>
          <p:nvPr/>
        </p:nvGrpSpPr>
        <p:grpSpPr>
          <a:xfrm>
            <a:off x="1283464" y="1221840"/>
            <a:ext cx="3434862" cy="0"/>
            <a:chOff x="1008184" y="2080845"/>
            <a:chExt cx="3434862" cy="0"/>
          </a:xfrm>
        </p:grpSpPr>
        <p:cxnSp>
          <p:nvCxnSpPr>
            <p:cNvPr id="3" name="直接连接符 13">
              <a:extLst>
                <a:ext uri="{FF2B5EF4-FFF2-40B4-BE49-F238E27FC236}">
                  <a16:creationId xmlns:a16="http://schemas.microsoft.com/office/drawing/2014/main" id="{4EB4B602-528E-CA27-4554-EDBA8C3912B6}"/>
                </a:ext>
              </a:extLst>
            </p:cNvPr>
            <p:cNvCxnSpPr/>
            <p:nvPr/>
          </p:nvCxnSpPr>
          <p:spPr>
            <a:xfrm>
              <a:off x="1008184" y="2080845"/>
              <a:ext cx="808892" cy="0"/>
            </a:xfrm>
            <a:prstGeom prst="line">
              <a:avLst/>
            </a:prstGeom>
            <a:ln w="69850" cap="rnd">
              <a:solidFill>
                <a:srgbClr val="D3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17">
              <a:extLst>
                <a:ext uri="{FF2B5EF4-FFF2-40B4-BE49-F238E27FC236}">
                  <a16:creationId xmlns:a16="http://schemas.microsoft.com/office/drawing/2014/main" id="{B2A49D9D-037F-11ED-2C0A-0B254CE30D54}"/>
                </a:ext>
              </a:extLst>
            </p:cNvPr>
            <p:cNvCxnSpPr/>
            <p:nvPr/>
          </p:nvCxnSpPr>
          <p:spPr>
            <a:xfrm>
              <a:off x="2121877" y="2080845"/>
              <a:ext cx="2321169" cy="0"/>
            </a:xfrm>
            <a:prstGeom prst="line">
              <a:avLst/>
            </a:prstGeom>
            <a:ln w="6985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7F629740-2038-A1B3-F1CC-6AD6F6962CFC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s-PE" sz="2133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070C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15F20A4-24DD-E5EE-C660-205969F52792}"/>
              </a:ext>
            </a:extLst>
          </p:cNvPr>
          <p:cNvGrpSpPr/>
          <p:nvPr/>
        </p:nvGrpSpPr>
        <p:grpSpPr>
          <a:xfrm>
            <a:off x="1169899" y="2749222"/>
            <a:ext cx="3985576" cy="2126071"/>
            <a:chOff x="877424" y="2416108"/>
            <a:chExt cx="2989182" cy="1594553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E4A4D4E7-20E6-8E78-B03E-7B9889BDE321}"/>
                </a:ext>
              </a:extLst>
            </p:cNvPr>
            <p:cNvSpPr txBox="1"/>
            <p:nvPr/>
          </p:nvSpPr>
          <p:spPr>
            <a:xfrm>
              <a:off x="877424" y="2416108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lvl="0"/>
              <a:r>
                <a:rPr lang="es-PE" sz="2133">
                  <a:solidFill>
                    <a:srgbClr val="D3000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D3000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D30006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55767DFA-F247-109E-4952-4130A334BB50}"/>
                </a:ext>
              </a:extLst>
            </p:cNvPr>
            <p:cNvSpPr txBox="1"/>
            <p:nvPr/>
          </p:nvSpPr>
          <p:spPr>
            <a:xfrm>
              <a:off x="877424" y="2724733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elcomercio.pe</a:t>
              </a: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939BFB72-D7F5-BF30-DDCC-BEBCF8400243}"/>
              </a:ext>
            </a:extLst>
          </p:cNvPr>
          <p:cNvSpPr txBox="1"/>
          <p:nvPr/>
        </p:nvSpPr>
        <p:spPr>
          <a:xfrm>
            <a:off x="1169899" y="45887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/>
            <a:r>
              <a:rPr lang="en" sz="2133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70C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CD4F2BBB-C82E-EBC0-0468-565C11FDDB35}"/>
              </a:ext>
            </a:extLst>
          </p:cNvPr>
          <p:cNvSpPr txBox="1"/>
          <p:nvPr/>
        </p:nvSpPr>
        <p:spPr>
          <a:xfrm>
            <a:off x="1169899" y="50002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Aharoni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3769BF9-1221-FD07-2335-E166392F5D4B}"/>
              </a:ext>
            </a:extLst>
          </p:cNvPr>
          <p:cNvSpPr txBox="1"/>
          <p:nvPr/>
        </p:nvSpPr>
        <p:spPr>
          <a:xfrm>
            <a:off x="122043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4800">
                <a:solidFill>
                  <a:srgbClr val="272F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FUENTE</a:t>
            </a:r>
            <a:endParaRPr lang="ko-KR" altLang="en-US" sz="4800">
              <a:solidFill>
                <a:srgbClr val="97E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DFED08F1-DC83-C045-416F-5606A22E7457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>
                <a:solidFill>
                  <a:srgbClr val="3B0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3B071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CEA73C2F-9838-00C7-E63A-678447B1A4B3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4" name="Forma libre: forma 30">
              <a:extLst>
                <a:ext uri="{FF2B5EF4-FFF2-40B4-BE49-F238E27FC236}">
                  <a16:creationId xmlns:a16="http://schemas.microsoft.com/office/drawing/2014/main" id="{4DF73251-A9DA-AB93-8082-2546544C9C6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15" name="Forma libre: forma 31">
              <a:extLst>
                <a:ext uri="{FF2B5EF4-FFF2-40B4-BE49-F238E27FC236}">
                  <a16:creationId xmlns:a16="http://schemas.microsoft.com/office/drawing/2014/main" id="{2F5EE7EE-B796-9947-6272-A47CA9E1906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918F2591-1474-A4C0-4E44-19B9CC26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91" y="1009687"/>
            <a:ext cx="6240618" cy="435253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41DF2B-4627-9F91-51CC-C482E9E11B28}"/>
              </a:ext>
            </a:extLst>
          </p:cNvPr>
          <p:cNvSpPr txBox="1"/>
          <p:nvPr/>
        </p:nvSpPr>
        <p:spPr>
          <a:xfrm rot="20854288">
            <a:off x="7595673" y="4108012"/>
            <a:ext cx="2252556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>
            <a:defPPr/>
          </a:lstStyle>
          <a:p>
            <a:pPr/>
            <a:r>
              <a:rPr lang="es-CO" altLang="es-CO" sz="3200">
                <a:solidFill>
                  <a:schemeClr val="tx1">
                    <a:lumMod val="85000"/>
                    <a:lumOff val="15000"/>
                  </a:schemeClr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1C2C26-9738-D3FB-A25D-9A2C464B4F81}"/>
              </a:ext>
            </a:extLst>
          </p:cNvPr>
          <p:cNvSpPr txBox="1"/>
          <p:nvPr/>
        </p:nvSpPr>
        <p:spPr>
          <a:xfrm rot="21290624">
            <a:off x="6695556" y="5280395"/>
            <a:ext cx="368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4800">
                <a:gradFill>
                  <a:gsLst>
                    <a:gs pos="0">
                      <a:srgbClr val="D30006"/>
                    </a:gs>
                    <a:gs pos="77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Pacifico" panose="02000000000000000000" pitchFamily="2" charset="0"/>
                <a:ea typeface="Pacifico" panose="02000000000000000000" pitchFamily="2" charset="0"/>
              </a:rPr>
              <a:t>Gastronomy!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1AFADAA-90DD-E6DD-6376-35ECDEC9CB8A}"/>
              </a:ext>
            </a:extLst>
          </p:cNvPr>
          <p:cNvGrpSpPr/>
          <p:nvPr/>
        </p:nvGrpSpPr>
        <p:grpSpPr>
          <a:xfrm rot="10800000">
            <a:off x="9535912" y="0"/>
            <a:ext cx="2664752" cy="434777"/>
            <a:chOff x="4593298" y="5962918"/>
            <a:chExt cx="8316434" cy="914400"/>
          </a:xfrm>
        </p:grpSpPr>
        <p:sp>
          <p:nvSpPr>
            <p:cNvPr id="22" name="Forma libre 47">
              <a:extLst>
                <a:ext uri="{FF2B5EF4-FFF2-40B4-BE49-F238E27FC236}">
                  <a16:creationId xmlns:a16="http://schemas.microsoft.com/office/drawing/2014/main" id="{96A66EE1-C0D9-D899-0468-F5595BA0A22A}"/>
                </a:ext>
              </a:extLst>
            </p:cNvPr>
            <p:cNvSpPr/>
            <p:nvPr/>
          </p:nvSpPr>
          <p:spPr>
            <a:xfrm>
              <a:off x="4593298" y="5997357"/>
              <a:ext cx="4288664" cy="875763"/>
            </a:xfrm>
            <a:custGeom>
              <a:gdLst>
                <a:gd name="connsiteX0" fmla="*/ 4069725 w 4288664"/>
                <a:gd name="connsiteY0" fmla="*/ 0 h 875763"/>
                <a:gd name="connsiteX1" fmla="*/ 0 w 4288664"/>
                <a:gd name="connsiteY1" fmla="*/ 875763 h 875763"/>
                <a:gd name="connsiteX2" fmla="*/ 4288664 w 4288664"/>
                <a:gd name="connsiteY2" fmla="*/ 875762 h 875763"/>
                <a:gd name="connsiteX3" fmla="*/ 4069725 w 4288664"/>
                <a:gd name="connsiteY3" fmla="*/ 0 h 875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664" h="875762">
                  <a:moveTo>
                    <a:pt x="4069725" y="0"/>
                  </a:moveTo>
                  <a:lnTo>
                    <a:pt x="0" y="875763"/>
                  </a:lnTo>
                  <a:lnTo>
                    <a:pt x="4288664" y="875762"/>
                  </a:lnTo>
                  <a:lnTo>
                    <a:pt x="4069725" y="0"/>
                  </a:lnTo>
                  <a:close/>
                </a:path>
              </a:pathLst>
            </a:custGeom>
            <a:solidFill>
              <a:srgbClr val="D3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23" name="Forma libre 48">
              <a:extLst>
                <a:ext uri="{FF2B5EF4-FFF2-40B4-BE49-F238E27FC236}">
                  <a16:creationId xmlns:a16="http://schemas.microsoft.com/office/drawing/2014/main" id="{78757165-57EF-3DE8-A96E-B8BE451EF183}"/>
                </a:ext>
              </a:extLst>
            </p:cNvPr>
            <p:cNvSpPr/>
            <p:nvPr/>
          </p:nvSpPr>
          <p:spPr>
            <a:xfrm>
              <a:off x="7701565" y="5962918"/>
              <a:ext cx="5208167" cy="914400"/>
            </a:xfrm>
            <a:custGeom>
              <a:gdLst>
                <a:gd name="connsiteX0" fmla="*/ 4494727 w 5208165"/>
                <a:gd name="connsiteY0" fmla="*/ 0 h 914400"/>
                <a:gd name="connsiteX1" fmla="*/ 0 w 5208165"/>
                <a:gd name="connsiteY1" fmla="*/ 914400 h 914400"/>
                <a:gd name="connsiteX2" fmla="*/ 5208165 w 5208165"/>
                <a:gd name="connsiteY2" fmla="*/ 901520 h 914400"/>
                <a:gd name="connsiteX3" fmla="*/ 4494727 w 5208165"/>
                <a:gd name="connsiteY3" fmla="*/ 0 h 91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165" h="914400">
                  <a:moveTo>
                    <a:pt x="4494727" y="0"/>
                  </a:moveTo>
                  <a:lnTo>
                    <a:pt x="0" y="914400"/>
                  </a:lnTo>
                  <a:lnTo>
                    <a:pt x="5208165" y="901520"/>
                  </a:lnTo>
                  <a:lnTo>
                    <a:pt x="449472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11BCF69-3CDF-DCE5-4AC3-EFE0611494B6}"/>
              </a:ext>
            </a:extLst>
          </p:cNvPr>
          <p:cNvGrpSpPr/>
          <p:nvPr/>
        </p:nvGrpSpPr>
        <p:grpSpPr>
          <a:xfrm>
            <a:off x="-38100" y="6423223"/>
            <a:ext cx="2626652" cy="434777"/>
            <a:chOff x="4593298" y="5962918"/>
            <a:chExt cx="8197527" cy="914400"/>
          </a:xfrm>
        </p:grpSpPr>
        <p:sp>
          <p:nvSpPr>
            <p:cNvPr id="25" name="Forma libre 43">
              <a:extLst>
                <a:ext uri="{FF2B5EF4-FFF2-40B4-BE49-F238E27FC236}">
                  <a16:creationId xmlns:a16="http://schemas.microsoft.com/office/drawing/2014/main" id="{E8FE9547-D0EE-07FF-35E9-BF349C37D4DE}"/>
                </a:ext>
              </a:extLst>
            </p:cNvPr>
            <p:cNvSpPr/>
            <p:nvPr/>
          </p:nvSpPr>
          <p:spPr>
            <a:xfrm>
              <a:off x="4593298" y="5997357"/>
              <a:ext cx="4288664" cy="875763"/>
            </a:xfrm>
            <a:custGeom>
              <a:gdLst>
                <a:gd name="connsiteX0" fmla="*/ 4069725 w 4288664"/>
                <a:gd name="connsiteY0" fmla="*/ 0 h 875763"/>
                <a:gd name="connsiteX1" fmla="*/ 0 w 4288664"/>
                <a:gd name="connsiteY1" fmla="*/ 875763 h 875763"/>
                <a:gd name="connsiteX2" fmla="*/ 4288664 w 4288664"/>
                <a:gd name="connsiteY2" fmla="*/ 875762 h 875763"/>
                <a:gd name="connsiteX3" fmla="*/ 4069725 w 4288664"/>
                <a:gd name="connsiteY3" fmla="*/ 0 h 875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664" h="875762">
                  <a:moveTo>
                    <a:pt x="4069725" y="0"/>
                  </a:moveTo>
                  <a:lnTo>
                    <a:pt x="0" y="875763"/>
                  </a:lnTo>
                  <a:lnTo>
                    <a:pt x="4288664" y="875762"/>
                  </a:lnTo>
                  <a:lnTo>
                    <a:pt x="406972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  <p:sp>
          <p:nvSpPr>
            <p:cNvPr id="26" name="Forma libre 44">
              <a:extLst>
                <a:ext uri="{FF2B5EF4-FFF2-40B4-BE49-F238E27FC236}">
                  <a16:creationId xmlns:a16="http://schemas.microsoft.com/office/drawing/2014/main" id="{6B5B13EC-E47E-5573-D1FA-0E342829FA7F}"/>
                </a:ext>
              </a:extLst>
            </p:cNvPr>
            <p:cNvSpPr/>
            <p:nvPr/>
          </p:nvSpPr>
          <p:spPr>
            <a:xfrm>
              <a:off x="7701565" y="5962918"/>
              <a:ext cx="5089260" cy="914400"/>
            </a:xfrm>
            <a:custGeom>
              <a:gdLst>
                <a:gd name="connsiteX0" fmla="*/ 4494727 w 5089259"/>
                <a:gd name="connsiteY0" fmla="*/ 0 h 914400"/>
                <a:gd name="connsiteX1" fmla="*/ 0 w 5089259"/>
                <a:gd name="connsiteY1" fmla="*/ 914400 h 914400"/>
                <a:gd name="connsiteX2" fmla="*/ 5089259 w 5089259"/>
                <a:gd name="connsiteY2" fmla="*/ 901520 h 914400"/>
                <a:gd name="connsiteX3" fmla="*/ 4494727 w 5089259"/>
                <a:gd name="connsiteY3" fmla="*/ 0 h 91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9259" h="914400">
                  <a:moveTo>
                    <a:pt x="4494727" y="0"/>
                  </a:moveTo>
                  <a:lnTo>
                    <a:pt x="0" y="914400"/>
                  </a:lnTo>
                  <a:lnTo>
                    <a:pt x="5089259" y="901520"/>
                  </a:lnTo>
                  <a:lnTo>
                    <a:pt x="44947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51896066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5B74E-D49A-47C3-E398-59C0B1EDA327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FC9BB700-0395-D75E-B150-B20C70B729BA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E96AE04-B744-C4EA-661B-99A4156A2C76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1D1D0790-D689-7B0F-1B1C-584EE686DF7D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2DB8C34-76BE-FA9E-6A9F-F97C317D5E89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0CDAB558-BC70-8227-0B5D-8374CC561854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3ABB581-9F82-7E90-A98F-949BD42ECA00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50FB273E-13CB-2EC3-A617-FD33DEBAB7B1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5049F2E-37FF-4C95-8DFB-C6E98CECC7DE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FA565B8-D232-BE9E-3900-4AFCD2B7B16D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072294D-C584-D770-987B-945A353D21F6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8D588EC6-9F9F-8C26-57BD-4C45BDB42C41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2999C40D-A633-FA0E-0B41-2BDE40913AAA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49E7326B-4F55-DB35-B67C-E2BF2A3133F6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6DB63B7E-DB07-C4B9-36C8-2174BF9B5406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8CFD9D2-5717-21A6-6FE2-41C2A3722863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5A89033-E4BF-20E8-9A8F-34BD30A03831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7C0A41D-E85E-C438-1C0E-91F9AA75D1A2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6AC4A870-BD53-802D-6900-3D0BA7BD2FED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47B5793-F81B-FFF7-2C52-A00238D7AAB2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1BA00C3-5081-B0FD-796F-29A2E715235B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CC12EB1F-3C1F-9930-B85A-E5A5BD73261B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B9617EE-A2C7-EF0E-24C0-13C37BA9C7FD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A979A484-4FFF-E9F6-34C2-ABA2CD903A25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3E5DE39C-A6F8-080A-802E-C0D132354E49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D30006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58F24020-E48F-08D1-0C53-5CAE4C8E9D9A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D42A5F3-E3CA-4073-3C04-3BD9EF92EC65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2714B61A-2665-0A36-994D-37D4EC000D2D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7298716A-DCA3-60D1-DC65-0479B56550DA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7F65DC42-1BA6-7B30-B7BE-E743C1665B24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D30006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592D2F73-F813-7FE8-9969-7DE8AD8FB418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690A3E4-05D0-3262-D658-0C7E9065A878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FE4D292-4DC8-0DF5-BF4B-B74DFA290D2B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D30006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A30EA29-F6FF-21A3-2998-034D8FD94A7F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0BA83F10-475A-15F7-FC4D-B2BE724FA5F4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6E2500F-C9A6-54A7-399F-576E9CE133D1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9DB1F812-6B10-398B-CC79-A2203DD84FCE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D30006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AB03C0B8-6AF1-C067-1F53-1586876B4FFE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D2ADE60B-4FAA-8A41-4DDB-DE7EE0ADD4E3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D56FFC4-DDB8-EAAC-29ED-353E7AF7E3A2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C2C4A7D5-768F-E0F2-38B7-4768CAA4642B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D30006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C1119D17-7731-3FE2-77AE-028ADE51A958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8A3B7BB-7B7F-2F37-43ED-324BF38FFFEB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22739785-5AD0-DE6D-09B6-2A9A301880E2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D30006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3B0D1AF0-6D43-33BB-FC15-0C9458FFEFFD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4272E0C-FB69-583B-EF09-422B39668F67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4B89015A-6504-0CFB-E4B8-6E3C90E7DFE8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20C7C931-709C-7B79-6707-53C8E7B8A2A7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4C662203-DE52-5C15-5798-69AE5612A0B4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BF08A3B1-9DB3-37C1-CBB0-749905F08509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82FA858D-7DED-8A7D-27BF-D47DB7048635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7A1E217A-4B24-511D-7E05-F4B6C919C9FE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533B6332-1F76-52F1-51B7-F27AD6F4C843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D30006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CFC198AA-1C08-8404-EA13-5614F80139BC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AE28B11-B5FB-B73E-A13E-A55E59370D1E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462EAE0-3191-8F1C-AC28-14B37ACA4748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ECBBBA6E-E9C0-7455-39A8-165690903808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D30006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14FED5C-3B0A-C2F4-66AA-49A02D55F677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A7415A2-3686-2EC2-CBFE-350D72488101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14A317E-6951-89B8-6C9B-B96EF998C130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ACB77889-B50F-E79F-4012-99027CDC84A6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765A0AC-B9A7-2D0A-067E-8A04D53EE566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D30006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4B022FE2-513E-750F-5CF5-C673E77CC0ED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300BE31-B391-FA83-5517-12A1D4E9CA59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664DFDF-7C23-9FB6-37FA-E02EEE6A5F39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D30006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449ED21E-8587-23EA-E011-52A13E22AD04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562BC069-3D86-3846-AA0C-E4CE52426FE6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C03083E6-7BBF-71D5-7FD1-F765775CF574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FF4481E4-DB4F-066C-8C12-4B5707029D58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D30006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4282A515-33F0-41F5-E500-149B18F7695E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2B9099CA-2875-DA43-A135-1BC31DC04DC8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858B6ED1-20FF-E95C-D0F2-C29C19101878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57EABEF6-7B79-85F2-7D4D-AE4CD6F7D542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C98F263-9719-9F1E-BF5A-0BCE6B893E57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D30006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D56A27EA-E1A7-6885-231C-DB6C2A665866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41D8A072-2206-CB69-7EE5-1FD81130ECC7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109452DC-B496-BBFE-9F3C-E160B2268B9A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1CD423F8-A362-1564-F546-44920A58FCB8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561655BF-7615-C07C-EB83-7186A85E246E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D30006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35604227-2347-EE87-CB2D-8DC5C810EA16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F9939D0-7F25-3F79-8C1A-10A456BABEC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67552014-BFCE-15B4-E80E-8750EE3CB1E9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181544DE-CB36-D0CB-5D8E-9D50487CE79F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FB0A9EC-9A0A-7EEB-336D-9F5C4DB6B88D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D215E8B0-B2FB-869E-73A0-5F6F894CB098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FBAAA06C-2B40-BB89-81F2-2ACF3A4877A4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5AF9DB0B-9229-1D61-56E2-586CCA9357A6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D30006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15FE8AA2-CE7E-4668-CDD9-E627D4DFEC16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7FBBDC2-368B-1EDD-9EF0-8587F8614C09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9C3CA596-9CD2-A3C4-C544-D33A70A47438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13774D2-5C84-C791-758D-0DB9B180BFFF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7CC73960-2CDA-56BF-AE8F-016CECEC1044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D30006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9CBC1989-EDE8-A85A-0654-83FA43D9128C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2CA3401A-33E6-0D47-7E11-D933C1D81873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54EAA63F-4C8B-D00D-C8F7-09F32DD903C7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4662A674-9267-D9F3-E54D-323613F3765E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51248B0E-F921-6DF6-C9CB-7C3D06689FCB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17325C9C-4E54-EB5A-89FF-E19F66D59AC7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D30006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6F513E2-168C-9640-0A1F-ED362BEBFFCA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289930FD-B177-6B17-807F-71D87AD066B6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ECDCE7E5-7CEC-08CB-463B-6D62E122DB36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D30006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EF00795F-FDAC-0405-08B8-893DA47BEC2C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78AD7E94-EBB1-9567-B5CB-EF2338B7E33A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28C67561-C891-3785-A308-03F01A5F640C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D30006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0F5F4BCD-2826-1D9C-3B85-7993CF09A070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FABE247-6A55-C3C5-13BD-EA525E1E334E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8F07B350-5776-9C7A-8D89-99EBF4150211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D30006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1A70D640-EA0E-C84F-EAC2-D12EE257248A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F8A114E6-EB18-E6E2-E8C1-E6C018CDE759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E77A66B-A053-64A6-754B-14FBD33E08D4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D30006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0CE23504-1C45-0792-F31A-2DD2F55EABC2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0121042-8AAF-28E1-3567-18EEAA346983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C36309A-238C-50DE-5E90-10EC747B5915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DB41A818-07FB-1C2F-C5A5-275F454A06A7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E484E920-A397-CCAD-F97F-9D94F6F0D424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FF40091A-E5B4-97CC-12B7-E530F736F671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75494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C101C-8813-F922-1234-5A99C28641DB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5A05F37F-CA47-F256-CD70-40ABA45D8743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096C11B-D1F2-DC6F-508A-97F9DC94C01D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96A1094-4507-EE57-5C5C-E8DFB8F8D9FA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D30006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9D7E26A-6518-1E66-777D-9AE7966125E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46BAB42D-BD47-FF36-1BAD-F1693EA227F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7509A33-C84C-2BC3-444D-CBC34113577F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4DC45C35-F685-4868-975D-B961B6730047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E1027B9-65F5-8EE5-976B-9F0F689BDAF8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AD0BF804-1B3F-5076-2A32-2D998E46F8EC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525C46F7-1B5B-6A48-9A3D-AFD537088E58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F9154E3-3D4E-3824-B28E-C277EF4D0143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796F7BF-26A9-F485-89C6-430984E3F945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827813D-33CC-33C7-7871-29C0C781F377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4DFE1C4A-C1F0-7347-9D9B-170F8B1D2842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D30006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9942B1EB-7E29-E411-8DC5-65E6ED25C2F8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8013AB1C-5B36-E634-3981-AB149ECA903F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4FBC34E4-2CF0-A9B8-15FE-B88611015B5F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D30006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D81ADFD-86CC-F523-1D04-E4DC200E8A64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5E06B24-DA5F-ED20-9903-F21F5F172ABD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72E3EC1A-3402-A937-2372-2CA070360A83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B14444A4-445B-2A56-6C6A-8B33CD4BC67D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D30006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17D868D3-61B0-2881-1519-86350A144065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3783D477-4F1F-91EB-A6BD-6C22D09EEDF6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4F2AAA84-AA12-9711-9F49-0C591E1A7FF5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811091F4-7798-D3B0-34E4-0825C1A85491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D30006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E753C24-FFE1-AA62-03C9-414241A88914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30959086-3FAE-C21C-C292-0B27B267FC91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14C7A34-45B0-F1BC-6F24-736529EC5640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69E3FDEC-75A9-4752-C26F-D32CFBABEF47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66EBB1CE-0109-DEFD-6013-9FD5DB906E8F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D30006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61F5AC5-290C-CF50-4572-29CB130A00B7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1EDE6FFD-5DB0-5544-B215-749519212B3F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2C61C86-6CFA-9950-3944-6817C11B46E7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A7C8858B-191C-014A-DE75-E0323BC5869D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D30006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2250EBCA-8983-DDCF-CFFD-B834E5ED4A2D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5C689BB3-5F66-3560-7778-D03AB3C4D319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1038DA2-5DFF-2B1F-4FB4-9EBCB8BBDDC1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A9FF592-9890-4F15-CEA7-11EE557D192F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EFB6C03-D67D-E33E-26FA-F24A9324437C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E3E6F66C-FA4A-4445-0BC5-8C9C95421888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1DEF7C2-37DA-1B7B-8F2F-834FA65F3A06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D30006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1AA39E4B-B799-A638-2E78-71DA670C2DB4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CBE7055A-7D3F-22A7-9755-AD018E19549D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441AEB6-2C65-BA41-DFE8-256852C3CC37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FFCE1B14-89EC-A555-10C4-436E7BBF37C7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D30006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EB7A2AD4-7858-F8DF-6E94-BAC781834A94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91A7AA75-F46C-46B5-89A3-07BBB39512EB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BB991D81-9EA7-F305-A1BF-5F80280C3AE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26D6921-6343-0569-5AE9-5680D7C0126E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73C73F63-964D-DEB9-2DE6-67F19028ED10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DFFBC4FA-F15E-D35E-38B0-55AC2991EA58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9C30F16-01B4-18B7-31D2-412FC9FAA730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BCEE95F0-76AD-9875-0D29-60B48F4B2B55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D30006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A526F511-94C5-B5CC-D780-24F68D3CA236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E1B3A66-7744-C7AC-B24D-99DBACB60113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F94983D6-5BE9-38C0-3855-F1BE22B1F84A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19072C7-8C2B-554C-E1FB-C2076A03B9AF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D30006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86CF8E46-8AE0-E9D8-5243-E145B32D5695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760BA236-C79B-ED54-82CE-45EAEC3CA75E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EC4DE2A1-38A7-6127-FAD5-DFEC87FEA4F5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E2FA6318-62A3-A501-A59C-C1268DEDC359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D30006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5A18BD3-41AA-BE8C-27A2-2ADA6E2BEDF1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C96B41C7-8926-E093-2A74-EED6957F9ED8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E6041410-1219-49FE-C16E-CB46876C857C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16E34FE7-9639-4483-258C-AEFDC368489F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8C74EC9E-D187-79F8-178B-0E76E660878E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D30006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0452DCE9-E05B-C5F7-DD2D-9EA1C8F720F3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F3A00D33-7008-F8F9-233E-B801461C6C48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83CB30DA-40DD-39D1-08CC-7FF240FA3240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400015D-338F-202F-05B6-7B8E06811A27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D30006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BD2B1B6C-F3B9-D7A8-388C-2B34504C23D6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214CCFC-E4E9-1594-DC50-F713CEB67543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0B6255B1-CA38-D550-AD43-F2BC5132AC88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D30006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99A80F5-C664-F6C6-EFAF-A04AA8669671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CFF1D5D-A4BF-80FD-DDD4-7F93EC4ACF92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A2AD7D36-79F4-9E1B-4977-BB49B373FF70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FF5CA2DC-4B8E-60F8-DA04-2ED56769161A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B9B27CB9-3FB8-9B66-73C7-16651339C588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9CF39B94-D128-0E73-9012-0B9D91BB10F8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38652C4-6F97-BC60-2410-767E8DEC614B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AFA37A3-0901-5D08-4582-96D0CCCE1E69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473F4D2-27DB-4B88-750D-A58A038E9B70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B73B698B-5F98-0B7D-9147-C1E19A1B7EC0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81BEC1E2-3145-7DE9-749C-CE0863CD38FC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F25468F6-2642-7963-C8D8-5852CCD8D880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C14D1D2C-628F-9181-2C24-07CC8F7BADEB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D30006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22F3231-B03B-06C9-099E-D3A58E42DB67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EF7EF36B-A54B-6FF9-F970-0EAEF33ADC3D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6B51AB1-255C-E53B-C503-E99E4F88ABDD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67AF49B-E258-24D1-F871-D039FEEDBC4D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3E3BFD07-5BAF-38A9-3E01-694736AE4AF4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A83A9D2-14BB-5F2B-AF9C-2FC08EB2A78D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D30006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57E983FF-6104-3AE1-3230-CBA2C0F16706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09D4331D-3CB0-72DC-5663-08E9C38ED7DF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EE8B5982-BFC2-F8D3-6E7B-17679024D5CA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7970E37-7A0B-E8C7-5E2C-A2A895EC5629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F8161A8-E99D-081C-6B8C-8353DF0AB15E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E37CCFF8-2B42-2500-C05E-75607BF31F14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6CC971B2-2B5D-2C15-7864-4DC40A8DDBB0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D01FE4CD-6FEB-EA34-14A8-FE6C9926FCC9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D30006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A56B8447-2BB8-87D8-B60B-DAE35D00653D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9C69859-3FEE-7FCF-76D3-19CC86A7126C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E4766AAE-8F30-D0D8-D0D2-5254BA408BBC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4463998A-3CAB-C85D-AE15-58035B583B64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C6F4C31-7ABA-07D1-AE96-19C3661AB339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C989B03-F962-2EEF-2CA3-22CDBF373E31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1AC414D1-A98F-96CC-AD0C-F333772AA52A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3C9EB290-C926-B06F-E250-493A36551A6B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B8C51591-9235-C721-3E83-F4F4811ADAB4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D30006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F02FB94-9E39-8369-EA49-0F9B79337D9D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A46B0E3-2BFB-A505-392F-760963FF40A3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508550C-30CF-FA61-CACE-B6A25DD125FD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481F347-C162-38F7-4CAC-FCA69EF89CF9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A9478B6-1403-EA6B-0C2C-4A92D78504F5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175F19B2-CDBB-11CA-47A0-CBDE83A581DD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BC295C22-2A42-223A-BEAA-EDF92C4C282A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5803DEC7-9FE9-5D5E-7252-0D455822469D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DF1A2DD-080D-ABA3-9766-4E3F0271CFA9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D30006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481D92D6-DDB6-1841-A965-614A65E79EE0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3D6975E-CE97-60E8-377D-78C520441E40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2DCF8FD4-F18F-139F-9AAC-C4CDEA6FFEC4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8CAB159-CA90-55BC-3960-81E41C328A87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1D047EE5-AB4B-A81A-4862-3066D78A73B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225AF969-DAE9-C6B4-0FA4-2D78FD1FCB1A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D16ADD1-63D8-85E4-4B46-D8DA1DC2321A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E804B194-0242-2C9E-F0C8-C521DF4636E8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D30006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ABF8C71-AA0E-FEB2-7654-2D54AD4877F8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F319C9F9-E740-4C3E-A8E3-AB70EDAF9C3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D652F27-0582-E9EC-620E-585F33DEBDAB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258AB77-A546-5A1E-EA46-087965865628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CE9C455B-96E0-E57C-47CA-BF6E2E3545F8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61727303-B064-73EB-493E-F440C5963C03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AF61E1A4-368B-D4DB-739E-F768984C512C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D30006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9B08E22A-7DEA-D524-FBF1-6AE9159F9994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7B665557-6CBB-8C3A-E672-DBC405B48C34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9CBA1B30-4997-AD4A-0388-4CDE056619F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C9C52BD1-2B1D-A264-98EC-FE3D3F18B731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D30006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050C3EA6-063E-679B-2AEF-635CDECB6326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BBA724C9-EB5E-40F3-5A07-1C63817496A4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620A271-2ECA-6C05-6960-EA214ED72589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E21D75CC-F74D-010F-19C3-A37D0DF6153A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E35C3B18-9DF4-7FBA-348B-72CA6B8267C4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47108CD0-AC3F-6871-1022-279E2C6052FA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D30006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22AE888A-D438-DD57-9987-1F1D01E0715E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C85CDCFD-D085-5826-BE35-DF5BD1A9B3D0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40B10EF-07AD-4F8F-4227-7C127BF3737E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D0BE5B50-FC1E-76A1-E446-5149F0E2904D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35A09594-7CCA-0EB1-D317-AC1A0A2A3E9B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0F85A9E-5A2A-DC89-295C-958EC0737AE6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4FAE8939-47BF-C0FE-3631-377140AB3B20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D30006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A74671DD-73F9-CAAD-A1F2-104AB9E5D1C8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388F83E5-7A0A-A787-A8EE-91421E16427C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49A15A00-DE22-EFE8-ED18-243C26B04CC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C3882CE-5629-7B7E-8A0E-73E2B7DBC873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E258937B-B334-D2C4-53C1-F40A140658A9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E3F473C0-F588-CC86-E7F2-22FC378C4BE9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D30006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6F048047-D28A-A1D9-30B5-90A7C75DA355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58DC9654-B483-93C7-FD25-4730A5055EE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9DFE491-5577-14C2-4331-5419BD143FAB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39BCC9F1-712D-D909-C931-4E120607A15C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3ADD7F4-211A-EA34-AA27-75262925FE28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ADF3F7D3-CA2F-839D-F360-12F09EB90494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F6F5A94-6962-7FF4-15AC-DADA605F345E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68EA6440-F2D7-3CFE-8BE4-28A0E3AF674B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D30006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392DD0FF-19A7-F4E3-1A9C-BDFFD589D860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147D91A8-4679-BCCE-AAAA-BC3E43B107D5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BC166680-0CF7-3A77-0D05-1201C100BEA0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0171DED-03AE-9A97-7011-3E0AFC31932E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F968C4F1-9FCD-1D9B-2106-DC269201B3E4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2453D2BE-93B8-82FD-2443-36C3FB94E8C2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D30006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F247329-FCCD-EE05-4495-048DE2B6236C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A13A49F1-5C47-27D8-AAA6-9F5C7ECFC9DC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E8CEC1ED-EAC1-DC36-E0DF-77156C12AA84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0C19BDA0-0741-A1F8-E65C-C400125CA20B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3ADF0A0E-F055-2337-DDC9-1781A01B1043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383A0211-97DB-E31F-8F7D-26738E42ED1A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4FD5B25-B02B-16D4-5188-DCFD787F78AE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D30006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C49306E3-4ACC-402D-F962-CCDA4FA0D88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F7529AC5-0C0F-6C4C-1BC1-6EB3801C6048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3195DD1D-ED86-1A29-B4D9-2D8DAC2F8200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64B9D348-3E7E-369E-A771-EE762990C1F9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0050C07E-B886-1AB1-6E1E-402AF415AF51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49A7566E-3232-F088-7635-E9D71B818FC6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DBCA16F7-A89C-702B-333B-A8C2186F78FD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E6B8B63-6068-4E8B-7037-E49E56688323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47B935CB-1706-5BC4-1EE1-5BF229067606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D30006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823D289-CCC8-430A-E9A6-2E906BF89ABB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714DB5B9-74CF-2E5D-95DB-09E4AE237DBD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5722DBB-7F96-A759-FD3A-44EB50F3D51E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581BFFF-6BB4-86D3-2ED2-EFD0550E1EB6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7059AB42-DDB1-D9C4-F342-3CC46D36AE4B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EAD3AA01-602B-2F26-CE5F-2FBE39FBD4A7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746F21C-94BC-FC72-FDEA-32620F27C24B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151D3637-C94E-53FF-0C36-13F56C20F46F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C9BE0088-9D73-208D-B8C7-15394AC3D61B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D30006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C21D501C-5D3F-5592-F156-B9F0ECDA44D8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B2CA2F87-BAE0-FA12-F0D7-2984C462E4F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D64F7E9-0EB9-C8BC-583A-28E3D8798ADA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31F4CA7-E20D-51B0-7774-AC8331191AEC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5212EC5C-B16A-3F3C-3A2D-F2353367C7A1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D30006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384BD70-E905-6A09-3102-8E3F92B84CD5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64F5866-7C3A-0A58-115E-F48C91E13143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652FD64A-E2E6-2793-2DBE-DC9A105B0EB9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B8E7D517-159B-C05C-6796-EC4898226945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A136C2F-1CEF-1977-4C7B-D7F1F5423CD6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FA5F87CC-9C26-ABD4-C3F0-4A1AA3C6A308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D30006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24AE2A0-E777-D285-4016-31BFD2D223E7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D169718-3DF8-1698-F670-4C8E20C80A13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A99C244A-F52F-D7F6-27E0-762BFBCE2A5B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85134241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021A28-BB50-A264-955D-E4A7C26F959A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1AE502B-C138-06F9-4D81-E0EA04699694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99DCCA7-BC56-20BC-D944-AC4345D10A8D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EBFA92A-EF9A-7B17-D143-71F21391CA2F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4FA886D-1E75-28DB-7181-9E3BC9091442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0A0A5758-CE98-3E1F-A06F-0393C524AD8C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A4309CF-CCA1-3D73-7FBC-2365589E55BC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2115B1B-3AC7-B28B-66DD-5C4B80346545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83F3D8F-026A-4D11-B30F-8FF38318162C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D2867502-9BB6-3CED-1732-5D3D74A8D735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075F60E0-DF2F-D030-BBE9-4F13622951A5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650141DC-7F64-3889-FA42-19790508862A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E19D4EE5-927C-4226-A5AA-4E57BA51107A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29DD724E-3467-A61F-F1AB-140FCADF9D01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3EC796D5-F2F2-59DA-DA14-C77F2A79B74A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DF73DA96-2CB1-B6F7-2372-0D2A54A7BC3E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096226C5-1219-F1FD-3235-FFAD7197735D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D30006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714B0CD2-6D74-4FFE-73B9-DA450C760CA6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4A9AE87-75F0-268D-8654-728549500834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C79BFDB5-908E-6164-795B-D4F94966E13D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8A52D67D-9276-CF6F-B876-F4B82306AF64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178A8884-31A4-A3A4-0E48-097512B276F7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D6BCAF60-02B6-1A17-328F-CAEE8920197D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D30006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8AFCE3B4-DB58-63DE-BD7B-D6CAE639D0AA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692625C-DD9D-CB87-325A-FD836B19B2A4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47669B4-EA60-F2B7-508A-187E2771DD58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3510A54-1D8E-7779-9F2C-6736D529A656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615AE5F7-038B-BB55-125B-A240E8E3284A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046C3784-52D2-A641-4289-289A2A1D2342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D30006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E7D95AF9-54B7-065E-E730-FAA35FA80AF6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D9400736-9A80-F443-4354-7B1F68D95802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6791527-9A7F-19C0-69F6-2693352BDB6D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39577960-3841-6F10-6AD6-3B24E1A743CB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C844E724-3423-9BE7-A88E-311ACB60AFE5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4966B4B7-0A84-4B60-40F1-697F29F3EFDB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7650A3D6-EB1E-391C-BAF4-4001E2B3AAF9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D30006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91B201A-DC10-B8A6-AE0B-A39D63FC492D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7C2F2FFB-BFA8-3BC6-73CF-1800163EE332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BDCF1656-52F9-AD5D-FF59-1463E642D957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C5A4530C-9156-CBC2-831D-A70726727E00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5B38B0A0-02EE-FE55-921E-1F8EAED9DF7A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765DB0E-A50E-5249-DB67-69364A9FF25F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30848A79-C9FD-CBE3-879D-B72FF56A486E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1C1B262-F2D5-25DC-5C75-8A4F50BCC0AE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C6BE1C44-2CC8-D1E4-3D3F-A47AB1AF4649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D30006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52C0FDC-D68C-44A8-8CD5-6B448A187A66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EDD8B856-DE17-8E48-613E-68C1FEE18CA7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BF63E7EA-ED5A-109E-BD41-D22E60A27D2E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0128D78C-1F74-32D5-704C-B0F48627694B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9CAC8077-A908-F1A5-BE56-1DAC67637E06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D30006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70C9A5FC-4D38-9775-DA0D-91818391A386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A9132FD-5247-2110-C0C4-41928DEA1450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743759B-A694-F193-B59E-60712E4061C4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7BF5F0CE-3D92-00E8-FF41-950DFB003F27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62905D1B-823C-BEF4-90C9-0C304F190B80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C5539C81-D1A8-AF1E-74E6-C903325EA1B9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A37FD02-AE53-B83C-D07A-7C48566A2FD5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4E0AA3C-EFD2-4743-D569-613B1877AC63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D30006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984FB9F-04F1-2332-9579-618D01139898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42C9DEC4-53F0-8B85-32BB-353A90215B66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623D76CE-075E-884B-EBD4-1E6EB08DDBBB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B087ED2E-6A36-B8AA-CDDD-42400464F4C1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0DB3E3F9-B59A-58F1-DF3D-D983546F15DE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85610D0-A40D-2AFD-FF4F-F212D5C2A293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D30006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DE9A825-A9AD-05FF-D3B5-0D7E90327229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AFE3D19C-C4B5-77E1-14C8-BE0C36B35009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592C3C1-06B1-FC61-5BF9-3E8A2C2D6B09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0B2AE290-34EA-FC4A-61A7-F8ED9F3B724E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669FF01-5F60-3925-4678-DAE4DAAA7D00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120D3D1-AF28-15A6-4DBD-14690340FA52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4FCC6AF-C685-B2D0-9A2F-ECC1EE81A4C6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785A82B8-922D-31B4-8A05-DA23ABA5F0F5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D30006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DA9C99DC-9AA9-B66D-FB83-B45868739889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032413D0-ACF5-D71F-72A5-D6C5318E8277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013F20D6-6062-E699-6AB8-AB734E18FF8E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5CF10A1E-43A5-7779-B985-067E880C3A13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E20C78B7-0179-DA0E-B491-3DA4BE954DE8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D30006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100E94C9-32FD-2EF2-08DC-767317647082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14AADC29-CBE8-7265-4CC4-6ACFE090599D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92EB1B1E-ED15-3E8C-07C4-EFE0DB392F54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682FC377-B0F6-19F3-9E32-4155B8792562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E11D599-C885-E344-B089-A3BA3E70E8C5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A6CE5B72-8361-8FC6-C6F1-062C112AD33C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E427D9D4-7C41-AD00-32E6-235FA5338979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0DBBB65-BB9A-AC61-2E8C-DB5E9B8A1184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D30006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4F93EE65-2722-92E8-FC7A-5E63808E526E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CCAE128-19CB-9C83-BC89-8DD53B743261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D2679C3-BCBB-67EB-E97C-B3B84D68A7DC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19FB6D4D-1C71-67BB-E29C-D8FA58229F8E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3BE7E844-7FA4-BAEE-F156-35C74E3CEF28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2BEE18ED-E338-1DFC-28FA-7E207B2B0249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0732359B-9EC1-1B30-F079-FC775B1C9E01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16F47B0E-2DE1-C7AE-26F8-84B9B2CA1C7D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D30006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0335F04-A1BD-31A4-0281-77111C4A07CC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5EB9A79A-C559-49E0-0BF4-6FAEE85D6E1F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ED522B2B-0636-7ADD-1524-D1D2FB6CA402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109B012-27D6-CF5C-951D-53B8758AC1EC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01EC8B4-83D1-82CE-51BC-F437DBA8F55E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D30006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AF0AEFC5-ABF6-E56A-DF03-558B9DF86F9A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98F3476-06CC-2D29-8E75-347B78684889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FB115165-92C7-96EC-3E98-8586E7A16652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0DD1F1B-A6B1-68B0-049E-56A6A3A24A5F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D30006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B5ED51FB-6E30-61B9-8BEC-30CD26EBBFAB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1A426584-32E7-3D13-2C5F-55428FB39970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A5BACF9-2D6C-EDB4-662C-35BA3B1BD7B7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76B56045-A0D5-119B-1211-4469CEA984CA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D30006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20FDAB2C-C685-8A93-AF96-AB23A989314D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43104674-7C18-59F0-4955-8879B4745E87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CBA1689F-7BF6-DA22-17BB-6205938609FB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D30006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32FC7A96-4FCD-6135-5E1E-B4A271548F9C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BE13AFE-142D-75E7-7A21-0F1BF043E780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8A98171-4075-42D8-F425-31DE16379128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2E7CAD3B-DF76-8794-8099-E366CC5408BB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3989F737-BA06-67F1-D567-14F5BD64932D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C1211D3A-B4B8-74CD-EB3D-824D781ECA22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3EFC05B1-8EB1-26AC-BFED-33F17C657659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2443D07-A270-067F-0A98-8BA0D8D5A4E9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7663A55C-63DF-E6EF-1F82-CFB8C021CAF4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2BE806F-4E66-BAD0-1118-2DB61BE4EFA2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D30006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B75049D-90C2-E9C6-FB93-562061561459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FC490274-4BCD-7F2D-187F-A4802B4103DF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479647EE-A77E-6BE1-34E5-6426A9A885DC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D30006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208ED4FB-9CD0-5BB5-9048-3DC4391ED7EC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1CB97C01-C733-478D-7636-79001D068B0F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CD11BB2-F2A6-FBE4-ACCF-F6D341FC31DA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D30006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C72D4AAD-35EC-4275-0E2C-A4C1DE8851A8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9F16178B-33DB-DA95-5A1B-AB2EB9E0FA46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68E4E2A-7C15-77C4-8472-468956B398D1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4B6A54B-6461-DF74-CE7C-113205117FD7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D300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C56A9571-6B17-1534-9C73-2F0D792DC1DE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D30006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8E4C3140-8144-D09F-BD8F-587C7E793FDC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F0673A8F-5668-DBAB-0B63-51B2FDB626C6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BBCE46E5-B3FA-D37A-FFDB-FC272568B70F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D30006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479F9038-19F2-795C-5BB2-40242801C434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54E1A452-CCB7-51FF-A0F2-7EFED3F98C0A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ACCC85-3D70-D4B0-CB45-44D1006726CB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D30006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16AB098A-2625-4779-6327-C00BB47B203A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A6E09402-92D3-BEB6-D170-1DAF51A69AC2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B8570668-E538-740C-0C8C-926759BE13CF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D30006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709A9202-4A1B-9CA8-43DA-2C62D3FF778F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601FD41-24ED-A651-4808-A34E8A56215E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A97252F-6AAE-C479-1FC0-CF27EBD89752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D30006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9A925C9A-5404-6402-474C-116569D85A4C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E5293C3-EAF9-1516-9F74-70826B12B0E0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692FEFAC-DDEA-5C61-2E7F-B53DF980C293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986414B1-61CA-A5E5-6B43-B31082051DFB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D30006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6D484194-9AD5-01D8-BC39-01A354366291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C362C597-8EB7-A6FB-8473-53498B81AF92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13A2B3F-CB8A-FB40-43BC-E0C0EADCA950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41C19DEF-76D9-8D2F-4744-93C640F76FB5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D30006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C16BE7E4-F11B-D88D-0FF5-BD560DA74CCB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CCAA391-2AD1-7D01-DA8D-25015F50F8B3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1F7BA9D8-A22F-3C3E-B68B-0EA003E89205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C299202-1B46-58BD-4202-17172F5CBEFF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810258B1-C759-ACF2-C22C-57E1999E3727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C4AEC2B4-2E27-274B-46A6-55436DD1CEF3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D30006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E197F66A-A0AB-5B09-BA95-DBD0DCBD8D97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A0F6C618-42E8-7A22-3DA9-D31B5D939860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C3A11FD3-2346-665F-3DFD-BA5C8417A881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3CDFA698-3BFE-6D19-37E3-1E40165401AC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F452263B-4752-EEEB-C664-0BA0C4858C50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5CF0A13-CBE3-0FCA-4475-0F19F41221CA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1334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9D85F9-484D-09F7-D90A-8DCB6B7F08CA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C1A7F1B-049A-6CC6-333B-674786E0E64E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10919189-849F-CBEB-FEDE-CB1B59DF2E23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E7CA5DD9-C850-A0B7-062A-26CEA634601D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6BCBD51-4D90-235F-5DD3-BE4D738325C9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AECC63A-F141-923A-3BCD-89F53B9E7112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4866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428D0E7B-9DF0-34B8-3A48-56B5E65E3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0197" y="-1"/>
            <a:ext cx="2598428" cy="216893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198A368-491E-8295-6044-F20588F5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06" y="4561657"/>
            <a:ext cx="2758593" cy="2296342"/>
          </a:xfrm>
          <a:prstGeom prst="rect">
            <a:avLst/>
          </a:prstGeom>
        </p:spPr>
      </p:pic>
      <p:sp>
        <p:nvSpPr>
          <p:cNvPr id="2" name="직사각형 113">
            <a:extLst>
              <a:ext uri="{FF2B5EF4-FFF2-40B4-BE49-F238E27FC236}">
                <a16:creationId xmlns:a16="http://schemas.microsoft.com/office/drawing/2014/main" id="{3AD10940-FA59-668C-CCCB-36C40CB1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488" y="3677464"/>
            <a:ext cx="84046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>
                <a:solidFill>
                  <a:srgbClr val="D8112A"/>
                </a:solidFill>
                <a:cs typeface="Arial"/>
              </a:rPr>
              <a:t>2018</a:t>
            </a:r>
            <a:endParaRPr lang="ko-KR" altLang="en-US">
              <a:solidFill>
                <a:srgbClr val="D8112A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92BDD1D-4AE2-2A49-95A1-395456DF0122}"/>
              </a:ext>
            </a:extLst>
          </p:cNvPr>
          <p:cNvSpPr txBox="1"/>
          <p:nvPr/>
        </p:nvSpPr>
        <p:spPr>
          <a:xfrm>
            <a:off x="1746382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rgbClr val="37469C"/>
                </a:solidFill>
                <a:cs typeface="Arial" panose="020b0604020202020204" pitchFamily="34" charset="0"/>
              </a:rPr>
              <a:t>2015</a:t>
            </a:r>
            <a:endParaRPr lang="ko-KR" altLang="en-US" b="1">
              <a:solidFill>
                <a:srgbClr val="37469C"/>
              </a:solidFill>
              <a:cs typeface="Arial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2FAD206-A815-E880-194D-2FEB39308096}"/>
              </a:ext>
            </a:extLst>
          </p:cNvPr>
          <p:cNvSpPr txBox="1"/>
          <p:nvPr/>
        </p:nvSpPr>
        <p:spPr>
          <a:xfrm>
            <a:off x="5911594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rgbClr val="37469C"/>
                </a:solidFill>
                <a:cs typeface="Arial" panose="020b0604020202020204" pitchFamily="34" charset="0"/>
              </a:rPr>
              <a:t>2017</a:t>
            </a:r>
            <a:endParaRPr lang="ko-KR" altLang="en-US" b="1">
              <a:solidFill>
                <a:srgbClr val="37469C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34EDAD-E999-631A-B449-C525273CA863}"/>
              </a:ext>
            </a:extLst>
          </p:cNvPr>
          <p:cNvSpPr txBox="1"/>
          <p:nvPr/>
        </p:nvSpPr>
        <p:spPr>
          <a:xfrm>
            <a:off x="3832132" y="36826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rgbClr val="D8112A"/>
                </a:solidFill>
                <a:cs typeface="Arial" panose="020b0604020202020204" pitchFamily="34" charset="0"/>
              </a:rPr>
              <a:t>2016</a:t>
            </a:r>
            <a:endParaRPr lang="ko-KR" altLang="en-US" b="1">
              <a:solidFill>
                <a:srgbClr val="D8112A"/>
              </a:solidFill>
              <a:cs typeface="Arial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0D7DB67-549C-D478-0E40-CDB585BF5918}"/>
              </a:ext>
            </a:extLst>
          </p:cNvPr>
          <p:cNvSpPr txBox="1"/>
          <p:nvPr/>
        </p:nvSpPr>
        <p:spPr>
          <a:xfrm>
            <a:off x="10000605" y="46153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b="1">
                <a:solidFill>
                  <a:srgbClr val="37469C"/>
                </a:solidFill>
                <a:cs typeface="Arial" panose="020b0604020202020204" pitchFamily="34" charset="0"/>
              </a:rPr>
              <a:t>2019</a:t>
            </a:r>
            <a:endParaRPr lang="ko-KR" altLang="en-US" b="1">
              <a:solidFill>
                <a:srgbClr val="37469C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14FC8189-F06B-BCE2-77F5-86AC2E222D78}"/>
              </a:ext>
            </a:extLst>
          </p:cNvPr>
          <p:cNvGrpSpPr/>
          <p:nvPr/>
        </p:nvGrpSpPr>
        <p:grpSpPr>
          <a:xfrm>
            <a:off x="9309334" y="4927731"/>
            <a:ext cx="2235582" cy="1107996"/>
            <a:chOff x="2725123" y="4283314"/>
            <a:chExt cx="1292073" cy="1107996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4CEF9B8-1FF5-7F9C-406D-F3603B5D5FD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59EF4F4-AAA3-FC43-FA26-A9BAA43DBA3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rgbClr val="37469C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37469C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08C81F35-B346-63E4-CE43-6CE3DDCEC18D}"/>
              </a:ext>
            </a:extLst>
          </p:cNvPr>
          <p:cNvGrpSpPr/>
          <p:nvPr/>
        </p:nvGrpSpPr>
        <p:grpSpPr>
          <a:xfrm>
            <a:off x="1055111" y="4927731"/>
            <a:ext cx="2235582" cy="1107996"/>
            <a:chOff x="2725123" y="4283314"/>
            <a:chExt cx="1292073" cy="1107996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89D1C13-9849-9CA8-6BE2-87E4F7A4FD5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08EC371-7E8D-F47E-D0E2-811DEF89E95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rgbClr val="37469C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37469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D6ABE930-2FF6-6CF0-7D05-0C9CF8623C32}"/>
              </a:ext>
            </a:extLst>
          </p:cNvPr>
          <p:cNvGrpSpPr/>
          <p:nvPr/>
        </p:nvGrpSpPr>
        <p:grpSpPr>
          <a:xfrm>
            <a:off x="5220323" y="4952808"/>
            <a:ext cx="2235582" cy="1107996"/>
            <a:chOff x="2725123" y="4283314"/>
            <a:chExt cx="1292073" cy="1107996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03D267E-B99E-B07D-3BC1-8D044BBCD0B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3A0516C-8C8B-EA67-4311-95769D509A6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rgbClr val="37469C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37469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A5800C1-050D-E74A-AE08-1BA2AFE2DBB1}"/>
              </a:ext>
            </a:extLst>
          </p:cNvPr>
          <p:cNvGrpSpPr/>
          <p:nvPr/>
        </p:nvGrpSpPr>
        <p:grpSpPr>
          <a:xfrm>
            <a:off x="7302929" y="2559618"/>
            <a:ext cx="2235582" cy="1107996"/>
            <a:chOff x="2725123" y="4283314"/>
            <a:chExt cx="1292073" cy="1107996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87CECEE-780C-E33C-B97D-ECBE40A6206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7A7D9F0-754A-F51A-414C-E3932BCC64E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rgbClr val="D8112A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D8112A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ED50659F-6032-DD39-1234-A1C342B37963}"/>
              </a:ext>
            </a:extLst>
          </p:cNvPr>
          <p:cNvGrpSpPr/>
          <p:nvPr/>
        </p:nvGrpSpPr>
        <p:grpSpPr>
          <a:xfrm>
            <a:off x="3137717" y="2589912"/>
            <a:ext cx="2235582" cy="1107996"/>
            <a:chOff x="2725123" y="4283314"/>
            <a:chExt cx="1292073" cy="1107996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A009391-2012-500C-6342-1D5A3AE2DD2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F2C94EC-110F-00B7-7CB2-50B5BCC5D3E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rgbClr val="D8112A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D8112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31">
            <a:extLst>
              <a:ext uri="{FF2B5EF4-FFF2-40B4-BE49-F238E27FC236}">
                <a16:creationId xmlns:a16="http://schemas.microsoft.com/office/drawing/2014/main" id="{69174741-C8F4-8879-E8F3-AEE6E273B3DE}"/>
              </a:ext>
            </a:extLst>
          </p:cNvPr>
          <p:cNvSpPr/>
          <p:nvPr/>
        </p:nvSpPr>
        <p:spPr>
          <a:xfrm>
            <a:off x="1158169" y="4316826"/>
            <a:ext cx="9909881" cy="112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3" name="Diamond 11">
            <a:extLst>
              <a:ext uri="{FF2B5EF4-FFF2-40B4-BE49-F238E27FC236}">
                <a16:creationId xmlns:a16="http://schemas.microsoft.com/office/drawing/2014/main" id="{F80EEFFA-3472-E8C4-579E-F30774A4F20F}"/>
              </a:ext>
            </a:extLst>
          </p:cNvPr>
          <p:cNvSpPr/>
          <p:nvPr/>
        </p:nvSpPr>
        <p:spPr>
          <a:xfrm>
            <a:off x="2010902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37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4" name="Diamond 12">
            <a:extLst>
              <a:ext uri="{FF2B5EF4-FFF2-40B4-BE49-F238E27FC236}">
                <a16:creationId xmlns:a16="http://schemas.microsoft.com/office/drawing/2014/main" id="{E0F7F10F-E032-B072-8CFA-3446A5D4248D}"/>
              </a:ext>
            </a:extLst>
          </p:cNvPr>
          <p:cNvSpPr/>
          <p:nvPr/>
        </p:nvSpPr>
        <p:spPr>
          <a:xfrm>
            <a:off x="8258720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D8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5" name="Diamond 13">
            <a:extLst>
              <a:ext uri="{FF2B5EF4-FFF2-40B4-BE49-F238E27FC236}">
                <a16:creationId xmlns:a16="http://schemas.microsoft.com/office/drawing/2014/main" id="{F7121762-22DE-1F12-5BA8-D27BA9C3C7B4}"/>
              </a:ext>
            </a:extLst>
          </p:cNvPr>
          <p:cNvSpPr/>
          <p:nvPr/>
        </p:nvSpPr>
        <p:spPr>
          <a:xfrm>
            <a:off x="6176114" y="41791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37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6" name="Diamond 14">
            <a:extLst>
              <a:ext uri="{FF2B5EF4-FFF2-40B4-BE49-F238E27FC236}">
                <a16:creationId xmlns:a16="http://schemas.microsoft.com/office/drawing/2014/main" id="{2D632FF1-7C64-34EE-5D2D-C8EDE93D8479}"/>
              </a:ext>
            </a:extLst>
          </p:cNvPr>
          <p:cNvSpPr/>
          <p:nvPr/>
        </p:nvSpPr>
        <p:spPr>
          <a:xfrm>
            <a:off x="4096652" y="41843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rgbClr val="D8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27" name="Group 33">
            <a:extLst>
              <a:ext uri="{FF2B5EF4-FFF2-40B4-BE49-F238E27FC236}">
                <a16:creationId xmlns:a16="http://schemas.microsoft.com/office/drawing/2014/main" id="{1038E1B8-2CB2-BA80-25C5-A9A5A469A717}"/>
              </a:ext>
            </a:extLst>
          </p:cNvPr>
          <p:cNvGrpSpPr/>
          <p:nvPr/>
        </p:nvGrpSpPr>
        <p:grpSpPr>
          <a:xfrm>
            <a:off x="10192411" y="4098013"/>
            <a:ext cx="469429" cy="469429"/>
            <a:chOff x="7220590" y="2396228"/>
            <a:chExt cx="774845" cy="774845"/>
          </a:xfrm>
        </p:grpSpPr>
        <p:sp>
          <p:nvSpPr>
            <p:cNvPr id="28" name="Diamond 32">
              <a:extLst>
                <a:ext uri="{FF2B5EF4-FFF2-40B4-BE49-F238E27FC236}">
                  <a16:creationId xmlns:a16="http://schemas.microsoft.com/office/drawing/2014/main" id="{3E32990E-25E8-ABFB-C383-8286845DB054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rgbClr val="3746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9" name="Diamond 15">
              <a:extLst>
                <a:ext uri="{FF2B5EF4-FFF2-40B4-BE49-F238E27FC236}">
                  <a16:creationId xmlns:a16="http://schemas.microsoft.com/office/drawing/2014/main" id="{FC56C88C-90AB-283B-01DB-D2737B09FA13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rgbClr val="37469C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EB48809A-0438-1BAC-5DDD-A64249693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" y="3619008"/>
            <a:ext cx="1395635" cy="13956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8123442-7833-20AD-CB65-5B1E9C72C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56" y="3589029"/>
            <a:ext cx="1395635" cy="139563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7B0F6AE1-D361-5314-9AD6-545BE7474068}"/>
              </a:ext>
            </a:extLst>
          </p:cNvPr>
          <p:cNvSpPr txBox="1"/>
          <p:nvPr/>
        </p:nvSpPr>
        <p:spPr>
          <a:xfrm rot="21416940">
            <a:off x="573588" y="297037"/>
            <a:ext cx="41516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72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Timelines</a:t>
            </a:r>
            <a:endParaRPr lang="es-CO" altLang="es-CO" sz="800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49B70A2-C7EB-3ADC-041A-A52C0D3D5CEC}"/>
              </a:ext>
            </a:extLst>
          </p:cNvPr>
          <p:cNvSpPr txBox="1"/>
          <p:nvPr/>
        </p:nvSpPr>
        <p:spPr>
          <a:xfrm rot="21416940">
            <a:off x="1832797" y="1152627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940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142F88D-5669-772C-8A1C-92C14BF2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2" y="3444836"/>
            <a:ext cx="4100228" cy="3413163"/>
          </a:xfrm>
          <a:prstGeom prst="rect">
            <a:avLst/>
          </a:prstGeo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013A7901-732F-481A-D89C-44C672AB275B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227"/>
          <a:stretch>
            <a:fillRect/>
          </a:stretch>
        </p:blipFill>
        <p:spPr/>
      </p:pic>
      <p:sp>
        <p:nvSpPr>
          <p:cNvPr id="5" name="Forma libre 10">
            <a:extLst>
              <a:ext uri="{FF2B5EF4-FFF2-40B4-BE49-F238E27FC236}">
                <a16:creationId xmlns:a16="http://schemas.microsoft.com/office/drawing/2014/main" id="{4759189C-2220-1069-8CD9-599C40325FC4}"/>
              </a:ext>
            </a:extLst>
          </p:cNvPr>
          <p:cNvSpPr/>
          <p:nvPr/>
        </p:nvSpPr>
        <p:spPr>
          <a:xfrm>
            <a:off x="7625743" y="397697"/>
            <a:ext cx="3889421" cy="2950972"/>
          </a:xfrm>
          <a:custGeom>
            <a:gdLst>
              <a:gd name="connsiteX0" fmla="*/ 5611213 w 5638106"/>
              <a:gd name="connsiteY0" fmla="*/ 0 h 2272553"/>
              <a:gd name="connsiteX1" fmla="*/ 0 w 5638106"/>
              <a:gd name="connsiteY1" fmla="*/ 376518 h 2272553"/>
              <a:gd name="connsiteX2" fmla="*/ 218941 w 5638106"/>
              <a:gd name="connsiteY2" fmla="*/ 1775012 h 2272553"/>
              <a:gd name="connsiteX3" fmla="*/ 5638106 w 5638106"/>
              <a:gd name="connsiteY3" fmla="*/ 2272553 h 2272553"/>
              <a:gd name="connsiteX4" fmla="*/ 5611213 w 5638106"/>
              <a:gd name="connsiteY4" fmla="*/ 0 h 2272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106" h="2272553">
                <a:moveTo>
                  <a:pt x="5611213" y="0"/>
                </a:moveTo>
                <a:lnTo>
                  <a:pt x="0" y="376518"/>
                </a:lnTo>
                <a:lnTo>
                  <a:pt x="218941" y="1775012"/>
                </a:lnTo>
                <a:lnTo>
                  <a:pt x="5638106" y="2272553"/>
                </a:lnTo>
                <a:lnTo>
                  <a:pt x="5611213" y="0"/>
                </a:lnTo>
                <a:close/>
              </a:path>
            </a:pathLst>
          </a:custGeom>
          <a:noFill/>
          <a:ln w="38100">
            <a:solidFill>
              <a:srgbClr val="D30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9C3B9A6-711F-0E36-D142-8A247F71F0BA}"/>
              </a:ext>
            </a:extLst>
          </p:cNvPr>
          <p:cNvGrpSpPr/>
          <p:nvPr/>
        </p:nvGrpSpPr>
        <p:grpSpPr>
          <a:xfrm rot="21416940">
            <a:off x="7966652" y="756184"/>
            <a:ext cx="4326198" cy="1964565"/>
            <a:chOff x="8015998" y="829858"/>
            <a:chExt cx="4326198" cy="1964565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D68FBE3-ED23-4242-7171-05F282991FF5}"/>
                </a:ext>
              </a:extLst>
            </p:cNvPr>
            <p:cNvSpPr txBox="1"/>
            <p:nvPr/>
          </p:nvSpPr>
          <p:spPr>
            <a:xfrm>
              <a:off x="8190582" y="829858"/>
              <a:ext cx="415161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2400" b="1">
                  <a:solidFill>
                    <a:schemeClr val="bg1">
                      <a:lumMod val="50000"/>
                    </a:schemeClr>
                  </a:solidFill>
                  <a:latin typeface="Aileron Black" panose="00000a00000000000000" pitchFamily="50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/>
              <a:r>
                <a:rPr lang="es-CO" altLang="es-CO" sz="7200">
                  <a:solidFill>
                    <a:srgbClr val="0070C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Sopa</a:t>
              </a:r>
              <a:endParaRPr lang="es-CO" altLang="es-CO" sz="80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292B001-48B3-DAEE-14C9-6DDAEEB0E1E6}"/>
                </a:ext>
              </a:extLst>
            </p:cNvPr>
            <p:cNvSpPr txBox="1"/>
            <p:nvPr/>
          </p:nvSpPr>
          <p:spPr>
            <a:xfrm>
              <a:off x="8015998" y="1871093"/>
              <a:ext cx="3518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s-CO" altLang="es-CO" sz="5400">
                  <a:solidFill>
                    <a:srgbClr val="D30006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Paraguaya</a:t>
              </a:r>
              <a:endParaRPr lang="es-CO" altLang="es-CO" sz="4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</p:grpSp>
      <p:sp>
        <p:nvSpPr>
          <p:cNvPr id="9" name="Rectángulo 15">
            <a:extLst>
              <a:ext uri="{FF2B5EF4-FFF2-40B4-BE49-F238E27FC236}">
                <a16:creationId xmlns:a16="http://schemas.microsoft.com/office/drawing/2014/main" id="{AE0B5C57-2B32-7631-8233-D520A85A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647" y="3352867"/>
            <a:ext cx="38894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CO" altLang="es-CO" noProof="1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This is an example text. In this paragraph, resume the ideas. Remember that the slides are a visual support to make your presentation, for that reason they should be brief. You can help with flashy images, "a picture is worth a thousand words".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87AF37-02EE-081E-A393-03E615586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35" y="650712"/>
            <a:ext cx="1120609" cy="1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908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0A10691-2CE2-A9DE-087E-3B8A522A1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06150"/>
            <a:ext cx="4100228" cy="3413163"/>
          </a:xfrm>
          <a:prstGeom prst="rect">
            <a:avLst/>
          </a:prstGeom>
        </p:spPr>
      </p:pic>
      <p:pic>
        <p:nvPicPr>
          <p:cNvPr id="2" name="Marcador de posición de imagen 7">
            <a:extLst>
              <a:ext uri="{FF2B5EF4-FFF2-40B4-BE49-F238E27FC236}">
                <a16:creationId xmlns:a16="http://schemas.microsoft.com/office/drawing/2014/main" id="{F3E09500-76DC-8ABC-7A59-886F806D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992162"/>
            <a:ext cx="3086100" cy="5865838"/>
          </a:xfrm>
          <a:prstGeom prst="rect">
            <a:avLst/>
          </a:prstGeom>
        </p:spPr>
      </p:pic>
      <p:pic>
        <p:nvPicPr>
          <p:cNvPr id="3" name="Marcador de posición de imagen 10">
            <a:extLst>
              <a:ext uri="{FF2B5EF4-FFF2-40B4-BE49-F238E27FC236}">
                <a16:creationId xmlns:a16="http://schemas.microsoft.com/office/drawing/2014/main" id="{7E873207-8AAE-3B3C-085B-DFFD4D663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992162"/>
            <a:ext cx="3086100" cy="5865838"/>
          </a:xfrm>
          <a:prstGeom prst="rect">
            <a:avLst/>
          </a:prstGeom>
        </p:spPr>
      </p:pic>
      <p:sp>
        <p:nvSpPr>
          <p:cNvPr id="4" name="TextBox 74">
            <a:extLst>
              <a:ext uri="{FF2B5EF4-FFF2-40B4-BE49-F238E27FC236}">
                <a16:creationId xmlns:a16="http://schemas.microsoft.com/office/drawing/2014/main" id="{04710C86-5C06-3F75-364B-C819C8C3F1F7}"/>
              </a:ext>
            </a:extLst>
          </p:cNvPr>
          <p:cNvSpPr txBox="1"/>
          <p:nvPr/>
        </p:nvSpPr>
        <p:spPr>
          <a:xfrm>
            <a:off x="1112838" y="3428627"/>
            <a:ext cx="3531733" cy="118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ts val="22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Have them for one. Living grass to for can't gathered waters had winged. Creepiest don't subdue which I two set had seasons. Fifth you'll, man wherein seas our creeping.</a:t>
            </a:r>
          </a:p>
        </p:txBody>
      </p:sp>
      <p:grpSp>
        <p:nvGrpSpPr>
          <p:cNvPr id="5" name="Group 75">
            <a:extLst>
              <a:ext uri="{FF2B5EF4-FFF2-40B4-BE49-F238E27FC236}">
                <a16:creationId xmlns:a16="http://schemas.microsoft.com/office/drawing/2014/main" id="{B79FCD66-452B-144D-ED69-64E19F4DECAB}"/>
              </a:ext>
            </a:extLst>
          </p:cNvPr>
          <p:cNvGrpSpPr/>
          <p:nvPr/>
        </p:nvGrpSpPr>
        <p:grpSpPr>
          <a:xfrm>
            <a:off x="1112838" y="4869832"/>
            <a:ext cx="1477962" cy="1229375"/>
            <a:chOff x="1112838" y="4468205"/>
            <a:chExt cx="1477962" cy="1229375"/>
          </a:xfrm>
        </p:grpSpPr>
        <p:sp>
          <p:nvSpPr>
            <p:cNvPr id="6" name="TextBox 80">
              <a:extLst>
                <a:ext uri="{FF2B5EF4-FFF2-40B4-BE49-F238E27FC236}">
                  <a16:creationId xmlns:a16="http://schemas.microsoft.com/office/drawing/2014/main" id="{BFB500E0-FD76-C185-B7DB-CCC2F75629EE}"/>
                </a:ext>
              </a:extLst>
            </p:cNvPr>
            <p:cNvSpPr txBox="1"/>
            <p:nvPr/>
          </p:nvSpPr>
          <p:spPr>
            <a:xfrm>
              <a:off x="1112838" y="4468205"/>
              <a:ext cx="792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sz="1200" b="1" spc="50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300</a:t>
              </a:r>
            </a:p>
          </p:txBody>
        </p:sp>
        <p:sp>
          <p:nvSpPr>
            <p:cNvPr id="7" name="TextBox 81">
              <a:extLst>
                <a:ext uri="{FF2B5EF4-FFF2-40B4-BE49-F238E27FC236}">
                  <a16:creationId xmlns:a16="http://schemas.microsoft.com/office/drawing/2014/main" id="{FB9C6084-2C8B-A6BB-56A0-466E47CA0061}"/>
                </a:ext>
              </a:extLst>
            </p:cNvPr>
            <p:cNvSpPr txBox="1"/>
            <p:nvPr/>
          </p:nvSpPr>
          <p:spPr>
            <a:xfrm>
              <a:off x="1112838" y="4791370"/>
              <a:ext cx="1477962" cy="9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ts val="2200"/>
                </a:lnSpc>
              </a:pPr>
              <a:r>
                <a:rPr 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Have them for one. Living grass to for can't</a:t>
              </a: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5858C090-EFCE-8739-A1AC-5E6B5827CFD8}"/>
              </a:ext>
            </a:extLst>
          </p:cNvPr>
          <p:cNvGrpSpPr/>
          <p:nvPr/>
        </p:nvGrpSpPr>
        <p:grpSpPr>
          <a:xfrm>
            <a:off x="3171686" y="4869832"/>
            <a:ext cx="1477963" cy="1229375"/>
            <a:chOff x="1112837" y="4468205"/>
            <a:chExt cx="1477963" cy="1229375"/>
          </a:xfrm>
        </p:grpSpPr>
        <p:sp>
          <p:nvSpPr>
            <p:cNvPr id="9" name="TextBox 78">
              <a:extLst>
                <a:ext uri="{FF2B5EF4-FFF2-40B4-BE49-F238E27FC236}">
                  <a16:creationId xmlns:a16="http://schemas.microsoft.com/office/drawing/2014/main" id="{D77CEBDD-2EAA-894B-57D1-CD5D78615580}"/>
                </a:ext>
              </a:extLst>
            </p:cNvPr>
            <p:cNvSpPr txBox="1"/>
            <p:nvPr/>
          </p:nvSpPr>
          <p:spPr>
            <a:xfrm>
              <a:off x="1112837" y="4468205"/>
              <a:ext cx="9431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sz="1200" b="1" spc="50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2.6M</a:t>
              </a:r>
            </a:p>
          </p:txBody>
        </p:sp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D8CEB881-3F80-BFDA-7884-F28A45B2445A}"/>
                </a:ext>
              </a:extLst>
            </p:cNvPr>
            <p:cNvSpPr txBox="1"/>
            <p:nvPr/>
          </p:nvSpPr>
          <p:spPr>
            <a:xfrm>
              <a:off x="1112838" y="4791370"/>
              <a:ext cx="1477962" cy="9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ts val="2200"/>
                </a:lnSpc>
              </a:pPr>
              <a:r>
                <a:rPr 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Light" charset="0"/>
                  <a:ea typeface="Montserrat Light" charset="0"/>
                  <a:cs typeface="Montserrat Light" charset="0"/>
                </a:rPr>
                <a:t>Have them for one. Living grass to for can't</a:t>
              </a:r>
            </a:p>
          </p:txBody>
        </p:sp>
      </p:grpSp>
      <p:sp>
        <p:nvSpPr>
          <p:cNvPr id="11" name="Forma libre 10">
            <a:extLst>
              <a:ext uri="{FF2B5EF4-FFF2-40B4-BE49-F238E27FC236}">
                <a16:creationId xmlns:a16="http://schemas.microsoft.com/office/drawing/2014/main" id="{FE3EC455-AB2C-F126-89A5-D1EA95EB8B04}"/>
              </a:ext>
            </a:extLst>
          </p:cNvPr>
          <p:cNvSpPr/>
          <p:nvPr/>
        </p:nvSpPr>
        <p:spPr>
          <a:xfrm>
            <a:off x="953473" y="250609"/>
            <a:ext cx="3889421" cy="2950972"/>
          </a:xfrm>
          <a:custGeom>
            <a:gdLst>
              <a:gd name="connsiteX0" fmla="*/ 5611213 w 5638106"/>
              <a:gd name="connsiteY0" fmla="*/ 0 h 2272553"/>
              <a:gd name="connsiteX1" fmla="*/ 0 w 5638106"/>
              <a:gd name="connsiteY1" fmla="*/ 376518 h 2272553"/>
              <a:gd name="connsiteX2" fmla="*/ 218941 w 5638106"/>
              <a:gd name="connsiteY2" fmla="*/ 1775012 h 2272553"/>
              <a:gd name="connsiteX3" fmla="*/ 5638106 w 5638106"/>
              <a:gd name="connsiteY3" fmla="*/ 2272553 h 2272553"/>
              <a:gd name="connsiteX4" fmla="*/ 5611213 w 5638106"/>
              <a:gd name="connsiteY4" fmla="*/ 0 h 2272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106" h="2272553">
                <a:moveTo>
                  <a:pt x="5611213" y="0"/>
                </a:moveTo>
                <a:lnTo>
                  <a:pt x="0" y="376518"/>
                </a:lnTo>
                <a:lnTo>
                  <a:pt x="218941" y="1775012"/>
                </a:lnTo>
                <a:lnTo>
                  <a:pt x="5638106" y="2272553"/>
                </a:lnTo>
                <a:lnTo>
                  <a:pt x="5611213" y="0"/>
                </a:lnTo>
                <a:close/>
              </a:path>
            </a:pathLst>
          </a:custGeom>
          <a:noFill/>
          <a:ln w="38100">
            <a:solidFill>
              <a:srgbClr val="D30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90756B9-1600-D106-FEFB-25CF8E32CD21}"/>
              </a:ext>
            </a:extLst>
          </p:cNvPr>
          <p:cNvGrpSpPr/>
          <p:nvPr/>
        </p:nvGrpSpPr>
        <p:grpSpPr>
          <a:xfrm rot="21416940">
            <a:off x="1202519" y="604440"/>
            <a:ext cx="4151614" cy="1978760"/>
            <a:chOff x="7924260" y="815663"/>
            <a:chExt cx="4151614" cy="197876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60512E1-7520-8773-85BB-ABF7D264A91E}"/>
                </a:ext>
              </a:extLst>
            </p:cNvPr>
            <p:cNvSpPr txBox="1"/>
            <p:nvPr/>
          </p:nvSpPr>
          <p:spPr>
            <a:xfrm>
              <a:off x="7924260" y="815663"/>
              <a:ext cx="415161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2400" b="1">
                  <a:solidFill>
                    <a:schemeClr val="bg1">
                      <a:lumMod val="50000"/>
                    </a:schemeClr>
                  </a:solidFill>
                  <a:latin typeface="Aileron Black" panose="00000a00000000000000" pitchFamily="50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/>
              <a:r>
                <a:rPr lang="es-CO" altLang="es-CO" sz="7200">
                  <a:solidFill>
                    <a:srgbClr val="0070C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Chefs</a:t>
              </a:r>
              <a:endParaRPr lang="es-CO" altLang="es-CO" sz="80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3A832BB-313E-7F41-0E5B-A4DD74799195}"/>
                </a:ext>
              </a:extLst>
            </p:cNvPr>
            <p:cNvSpPr txBox="1"/>
            <p:nvPr/>
          </p:nvSpPr>
          <p:spPr>
            <a:xfrm>
              <a:off x="8015998" y="1871093"/>
              <a:ext cx="3518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s-CO" altLang="es-CO" sz="5400">
                  <a:solidFill>
                    <a:srgbClr val="D30006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Paraguay</a:t>
              </a:r>
              <a:endParaRPr lang="es-CO" altLang="es-CO" sz="4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A9E5182-F190-3B0D-E662-CCEB68D4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65" y="503624"/>
            <a:ext cx="1120609" cy="1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816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Palitos de queso venezolano tradicional">
            <a:extLst>
              <a:ext uri="{FF2B5EF4-FFF2-40B4-BE49-F238E27FC236}">
                <a16:creationId xmlns:a16="http://schemas.microsoft.com/office/drawing/2014/main" id="{96B2F11D-412F-811E-5534-A6356713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" y="0"/>
            <a:ext cx="8498574" cy="56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0" y="0"/>
            <a:ext cx="12192000" cy="6858000"/>
          </a:xfrm>
          <a:custGeom>
            <a:gdLst>
              <a:gd name="connsiteX0" fmla="*/ 48167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975797 h 6858000"/>
              <a:gd name="connsiteX5" fmla="*/ 6362164 w 12192000"/>
              <a:gd name="connsiteY5" fmla="*/ 4649273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48167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975797"/>
                </a:lnTo>
                <a:lnTo>
                  <a:pt x="6362164" y="4649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3733182" y="4161502"/>
            <a:ext cx="2143877" cy="21438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5" name="Forma libre 4"/>
          <p:cNvSpPr/>
          <p:nvPr/>
        </p:nvSpPr>
        <p:spPr>
          <a:xfrm>
            <a:off x="0" y="0"/>
            <a:ext cx="6362163" cy="6220496"/>
          </a:xfrm>
          <a:custGeom>
            <a:gdLst>
              <a:gd name="connsiteX0" fmla="*/ 4945487 w 6362163"/>
              <a:gd name="connsiteY0" fmla="*/ 0 h 6220496"/>
              <a:gd name="connsiteX1" fmla="*/ 6362163 w 6362163"/>
              <a:gd name="connsiteY1" fmla="*/ 4662152 h 6220496"/>
              <a:gd name="connsiteX2" fmla="*/ 12879 w 6362163"/>
              <a:gd name="connsiteY2" fmla="*/ 6220496 h 6220496"/>
              <a:gd name="connsiteX3" fmla="*/ 0 w 6362163"/>
              <a:gd name="connsiteY3" fmla="*/ 5666704 h 6220496"/>
              <a:gd name="connsiteX4" fmla="*/ 6349285 w 6362163"/>
              <a:gd name="connsiteY4" fmla="*/ 4662152 h 6220496"/>
              <a:gd name="connsiteX5" fmla="*/ 4340180 w 6362163"/>
              <a:gd name="connsiteY5" fmla="*/ 0 h 6220496"/>
              <a:gd name="connsiteX6" fmla="*/ 4945487 w 6362163"/>
              <a:gd name="connsiteY6" fmla="*/ 0 h 6220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2163" h="6220496">
                <a:moveTo>
                  <a:pt x="4945487" y="0"/>
                </a:moveTo>
                <a:lnTo>
                  <a:pt x="6362163" y="4662152"/>
                </a:lnTo>
                <a:lnTo>
                  <a:pt x="12879" y="6220496"/>
                </a:lnTo>
                <a:lnTo>
                  <a:pt x="0" y="5666704"/>
                </a:lnTo>
                <a:lnTo>
                  <a:pt x="6349285" y="4662152"/>
                </a:lnTo>
                <a:lnTo>
                  <a:pt x="4340180" y="0"/>
                </a:lnTo>
                <a:lnTo>
                  <a:pt x="49454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2" name="Elipse 1"/>
          <p:cNvSpPr/>
          <p:nvPr/>
        </p:nvSpPr>
        <p:spPr>
          <a:xfrm>
            <a:off x="3899416" y="4325347"/>
            <a:ext cx="1816188" cy="1816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931331" y="4518919"/>
            <a:ext cx="1932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sz="9600" spc="-150">
                <a:solidFill>
                  <a:srgbClr val="FF0000"/>
                </a:solidFill>
                <a:latin typeface="Bebas Neue" panose="020b0606020202050201" pitchFamily="34" charset="0"/>
              </a:rPr>
              <a:t>50</a:t>
            </a:r>
            <a:r>
              <a:rPr lang="es-CO" sz="8800" spc="-150">
                <a:solidFill>
                  <a:srgbClr val="FF0000"/>
                </a:solidFill>
                <a:latin typeface="Bebas Neue" panose="020b0606020202050201" pitchFamily="34" charset="0"/>
              </a:rPr>
              <a:t>%</a:t>
            </a:r>
            <a:endParaRPr lang="es-CO" sz="9600" spc="-150">
              <a:solidFill>
                <a:srgbClr val="FF0000"/>
              </a:solidFill>
              <a:latin typeface="Bebas Neue" panose="020b0606020202050201" pitchFamily="34" charset="77"/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4593298" y="5997357"/>
            <a:ext cx="4288664" cy="875763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FB2CE-9281-50EB-5788-0FE1D23F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2" y="3444836"/>
            <a:ext cx="4100228" cy="3413163"/>
          </a:xfrm>
          <a:prstGeom prst="rect">
            <a:avLst/>
          </a:prstGeom>
        </p:spPr>
      </p:pic>
      <p:sp>
        <p:nvSpPr>
          <p:cNvPr id="8" name="Forma libre 10">
            <a:extLst>
              <a:ext uri="{FF2B5EF4-FFF2-40B4-BE49-F238E27FC236}">
                <a16:creationId xmlns:a16="http://schemas.microsoft.com/office/drawing/2014/main" id="{1184F761-B5CC-57AC-54DD-BE9AE65078FA}"/>
              </a:ext>
            </a:extLst>
          </p:cNvPr>
          <p:cNvSpPr/>
          <p:nvPr/>
        </p:nvSpPr>
        <p:spPr>
          <a:xfrm>
            <a:off x="7625743" y="397697"/>
            <a:ext cx="3889421" cy="2950972"/>
          </a:xfrm>
          <a:custGeom>
            <a:gdLst>
              <a:gd name="connsiteX0" fmla="*/ 5611213 w 5638106"/>
              <a:gd name="connsiteY0" fmla="*/ 0 h 2272553"/>
              <a:gd name="connsiteX1" fmla="*/ 0 w 5638106"/>
              <a:gd name="connsiteY1" fmla="*/ 376518 h 2272553"/>
              <a:gd name="connsiteX2" fmla="*/ 218941 w 5638106"/>
              <a:gd name="connsiteY2" fmla="*/ 1775012 h 2272553"/>
              <a:gd name="connsiteX3" fmla="*/ 5638106 w 5638106"/>
              <a:gd name="connsiteY3" fmla="*/ 2272553 h 2272553"/>
              <a:gd name="connsiteX4" fmla="*/ 5611213 w 5638106"/>
              <a:gd name="connsiteY4" fmla="*/ 0 h 2272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106" h="2272553">
                <a:moveTo>
                  <a:pt x="5611213" y="0"/>
                </a:moveTo>
                <a:lnTo>
                  <a:pt x="0" y="376518"/>
                </a:lnTo>
                <a:lnTo>
                  <a:pt x="218941" y="1775012"/>
                </a:lnTo>
                <a:lnTo>
                  <a:pt x="5638106" y="2272553"/>
                </a:lnTo>
                <a:lnTo>
                  <a:pt x="5611213" y="0"/>
                </a:lnTo>
                <a:close/>
              </a:path>
            </a:pathLst>
          </a:custGeom>
          <a:noFill/>
          <a:ln w="38100">
            <a:solidFill>
              <a:srgbClr val="D30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C28A715-0B9B-D75B-B8A2-6831C9D51A75}"/>
              </a:ext>
            </a:extLst>
          </p:cNvPr>
          <p:cNvGrpSpPr/>
          <p:nvPr/>
        </p:nvGrpSpPr>
        <p:grpSpPr>
          <a:xfrm rot="21416940">
            <a:off x="7874789" y="751528"/>
            <a:ext cx="4151614" cy="1978760"/>
            <a:chOff x="7924260" y="815663"/>
            <a:chExt cx="4151614" cy="1978760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0AAE564-7057-DD71-4F92-038228D7C385}"/>
                </a:ext>
              </a:extLst>
            </p:cNvPr>
            <p:cNvSpPr txBox="1"/>
            <p:nvPr/>
          </p:nvSpPr>
          <p:spPr>
            <a:xfrm>
              <a:off x="7924260" y="815663"/>
              <a:ext cx="415161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2400" b="1">
                  <a:solidFill>
                    <a:schemeClr val="bg1">
                      <a:lumMod val="50000"/>
                    </a:schemeClr>
                  </a:solidFill>
                  <a:latin typeface="Aileron Black" panose="00000a00000000000000" pitchFamily="50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/>
              <a:r>
                <a:rPr lang="es-CO" altLang="es-CO" sz="7200">
                  <a:solidFill>
                    <a:srgbClr val="0070C0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Chipa</a:t>
              </a:r>
              <a:endParaRPr lang="es-CO" altLang="es-CO" sz="80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2E00762-4360-41BB-2958-8B16DEB02F21}"/>
                </a:ext>
              </a:extLst>
            </p:cNvPr>
            <p:cNvSpPr txBox="1"/>
            <p:nvPr/>
          </p:nvSpPr>
          <p:spPr>
            <a:xfrm>
              <a:off x="8015998" y="1871093"/>
              <a:ext cx="3518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s-CO" altLang="es-CO" sz="5400">
                  <a:solidFill>
                    <a:srgbClr val="D30006"/>
                  </a:solidFill>
                  <a:latin typeface="Pacifico" panose="02000000000000000000" pitchFamily="2" charset="0"/>
                  <a:ea typeface="Pacifico" panose="02000000000000000000" pitchFamily="2" charset="0"/>
                </a:rPr>
                <a:t>Paraguaya</a:t>
              </a:r>
              <a:endParaRPr lang="es-CO" altLang="es-CO" sz="4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endParaRPr>
            </a:p>
          </p:txBody>
        </p:sp>
      </p:grpSp>
      <p:sp>
        <p:nvSpPr>
          <p:cNvPr id="17" name="Rectángulo 15">
            <a:extLst>
              <a:ext uri="{FF2B5EF4-FFF2-40B4-BE49-F238E27FC236}">
                <a16:creationId xmlns:a16="http://schemas.microsoft.com/office/drawing/2014/main" id="{AEC73478-FCE0-21AF-D3C6-12681DDA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647" y="3352867"/>
            <a:ext cx="38894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CO" altLang="es-CO" noProof="1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This is an example text. In this paragraph, resume the ideas. Remember that the slides are a visual support to make your presentation, for that reason they should be brief. You can help with flashy images, "a picture is worth a thousand words".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D77230D-EAAF-1743-5B2B-6D6E2E08A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35" y="650712"/>
            <a:ext cx="1120609" cy="1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240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ame 8">
            <a:extLst>
              <a:ext uri="{FF2B5EF4-FFF2-40B4-BE49-F238E27FC236}">
                <a16:creationId xmlns:a16="http://schemas.microsoft.com/office/drawing/2014/main" id="{5702DD3B-3F58-9E69-86F9-3BE5A0D24913}"/>
              </a:ext>
            </a:extLst>
          </p:cNvPr>
          <p:cNvSpPr/>
          <p:nvPr/>
        </p:nvSpPr>
        <p:spPr>
          <a:xfrm>
            <a:off x="4799579" y="325464"/>
            <a:ext cx="4468407" cy="6292312"/>
          </a:xfrm>
          <a:prstGeom prst="frame">
            <a:avLst>
              <a:gd name="adj1" fmla="val 464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id="{3D5BA241-B1C0-18E3-DE87-5344F39253D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r="19657"/>
          <a:stretch>
            <a:fillRect/>
          </a:stretch>
        </p:blipFill>
        <p:spPr/>
      </p:pic>
      <p:grpSp>
        <p:nvGrpSpPr>
          <p:cNvPr id="4" name="Graphic 6">
            <a:extLst>
              <a:ext uri="{FF2B5EF4-FFF2-40B4-BE49-F238E27FC236}">
                <a16:creationId xmlns:a16="http://schemas.microsoft.com/office/drawing/2014/main" id="{5350E76E-40D9-5E8B-F4F6-CDBCE48A54EE}"/>
              </a:ext>
            </a:extLst>
          </p:cNvPr>
          <p:cNvGrpSpPr/>
          <p:nvPr/>
        </p:nvGrpSpPr>
        <p:grpSpPr>
          <a:xfrm>
            <a:off x="5359050" y="2649965"/>
            <a:ext cx="853725" cy="625792"/>
            <a:chOff x="10426921" y="5376481"/>
            <a:chExt cx="853725" cy="625792"/>
          </a:xfrm>
        </p:grpSpPr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id="{B46DE6A7-17E9-F92E-B04E-2879B3A577DA}"/>
                </a:ext>
              </a:extLst>
            </p:cNvPr>
            <p:cNvSpPr/>
            <p:nvPr/>
          </p:nvSpPr>
          <p:spPr>
            <a:xfrm>
              <a:off x="10989278" y="5376481"/>
              <a:ext cx="263366" cy="251745"/>
            </a:xfrm>
            <a:custGeom>
              <a:gdLst>
                <a:gd name="connsiteX0" fmla="*/ 0 w 263366"/>
                <a:gd name="connsiteY0" fmla="*/ 158115 h 251745"/>
                <a:gd name="connsiteX1" fmla="*/ 80487 w 263366"/>
                <a:gd name="connsiteY1" fmla="*/ 97727 h 251745"/>
                <a:gd name="connsiteX2" fmla="*/ 48006 w 263366"/>
                <a:gd name="connsiteY2" fmla="*/ 2477 h 251745"/>
                <a:gd name="connsiteX3" fmla="*/ 130207 w 263366"/>
                <a:gd name="connsiteY3" fmla="*/ 60388 h 251745"/>
                <a:gd name="connsiteX4" fmla="*/ 210693 w 263366"/>
                <a:gd name="connsiteY4" fmla="*/ 0 h 251745"/>
                <a:gd name="connsiteX5" fmla="*/ 181070 w 263366"/>
                <a:gd name="connsiteY5" fmla="*/ 96203 h 251745"/>
                <a:gd name="connsiteX6" fmla="*/ 263366 w 263366"/>
                <a:gd name="connsiteY6" fmla="*/ 154019 h 251745"/>
                <a:gd name="connsiteX7" fmla="*/ 162782 w 263366"/>
                <a:gd name="connsiteY7" fmla="*/ 155638 h 251745"/>
                <a:gd name="connsiteX8" fmla="*/ 133159 w 263366"/>
                <a:gd name="connsiteY8" fmla="*/ 251746 h 251745"/>
                <a:gd name="connsiteX9" fmla="*/ 100585 w 263366"/>
                <a:gd name="connsiteY9" fmla="*/ 156496 h 2517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366" h="251745">
                  <a:moveTo>
                    <a:pt x="0" y="158115"/>
                  </a:moveTo>
                  <a:lnTo>
                    <a:pt x="80487" y="97727"/>
                  </a:lnTo>
                  <a:lnTo>
                    <a:pt x="48006" y="2477"/>
                  </a:lnTo>
                  <a:lnTo>
                    <a:pt x="130207" y="60388"/>
                  </a:lnTo>
                  <a:lnTo>
                    <a:pt x="210693" y="0"/>
                  </a:lnTo>
                  <a:lnTo>
                    <a:pt x="181070" y="96203"/>
                  </a:lnTo>
                  <a:lnTo>
                    <a:pt x="263366" y="154019"/>
                  </a:lnTo>
                  <a:lnTo>
                    <a:pt x="162782" y="155638"/>
                  </a:lnTo>
                  <a:lnTo>
                    <a:pt x="133159" y="251746"/>
                  </a:lnTo>
                  <a:lnTo>
                    <a:pt x="100585" y="156496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6" name="Freeform: Shape 26">
              <a:extLst>
                <a:ext uri="{FF2B5EF4-FFF2-40B4-BE49-F238E27FC236}">
                  <a16:creationId xmlns:a16="http://schemas.microsoft.com/office/drawing/2014/main" id="{D26FFCB6-1804-0098-676B-E5C96B2ACFC2}"/>
                </a:ext>
              </a:extLst>
            </p:cNvPr>
            <p:cNvSpPr/>
            <p:nvPr/>
          </p:nvSpPr>
          <p:spPr>
            <a:xfrm>
              <a:off x="11218450" y="5723572"/>
              <a:ext cx="62197" cy="59436"/>
            </a:xfrm>
            <a:custGeom>
              <a:gdLst>
                <a:gd name="connsiteX0" fmla="*/ 0 w 62197"/>
                <a:gd name="connsiteY0" fmla="*/ 37338 h 59436"/>
                <a:gd name="connsiteX1" fmla="*/ 19050 w 62197"/>
                <a:gd name="connsiteY1" fmla="*/ 23146 h 59436"/>
                <a:gd name="connsiteX2" fmla="*/ 11334 w 62197"/>
                <a:gd name="connsiteY2" fmla="*/ 667 h 59436"/>
                <a:gd name="connsiteX3" fmla="*/ 30766 w 62197"/>
                <a:gd name="connsiteY3" fmla="*/ 14288 h 59436"/>
                <a:gd name="connsiteX4" fmla="*/ 49720 w 62197"/>
                <a:gd name="connsiteY4" fmla="*/ 0 h 59436"/>
                <a:gd name="connsiteX5" fmla="*/ 42767 w 62197"/>
                <a:gd name="connsiteY5" fmla="*/ 22765 h 59436"/>
                <a:gd name="connsiteX6" fmla="*/ 62197 w 62197"/>
                <a:gd name="connsiteY6" fmla="*/ 36386 h 59436"/>
                <a:gd name="connsiteX7" fmla="*/ 38480 w 62197"/>
                <a:gd name="connsiteY7" fmla="*/ 36767 h 59436"/>
                <a:gd name="connsiteX8" fmla="*/ 31432 w 62197"/>
                <a:gd name="connsiteY8" fmla="*/ 59436 h 59436"/>
                <a:gd name="connsiteX9" fmla="*/ 23717 w 62197"/>
                <a:gd name="connsiteY9" fmla="*/ 36957 h 594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97" h="59436">
                  <a:moveTo>
                    <a:pt x="0" y="37338"/>
                  </a:moveTo>
                  <a:lnTo>
                    <a:pt x="19050" y="23146"/>
                  </a:lnTo>
                  <a:lnTo>
                    <a:pt x="11334" y="667"/>
                  </a:lnTo>
                  <a:lnTo>
                    <a:pt x="30766" y="14288"/>
                  </a:lnTo>
                  <a:lnTo>
                    <a:pt x="49720" y="0"/>
                  </a:lnTo>
                  <a:lnTo>
                    <a:pt x="42767" y="22765"/>
                  </a:lnTo>
                  <a:lnTo>
                    <a:pt x="62197" y="36386"/>
                  </a:lnTo>
                  <a:lnTo>
                    <a:pt x="38480" y="36767"/>
                  </a:lnTo>
                  <a:lnTo>
                    <a:pt x="31432" y="59436"/>
                  </a:lnTo>
                  <a:lnTo>
                    <a:pt x="23717" y="36957"/>
                  </a:lnTo>
                  <a:close/>
                </a:path>
              </a:pathLst>
            </a:custGeom>
            <a:noFill/>
            <a:ln w="3712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7" name="Freeform: Shape 27">
              <a:extLst>
                <a:ext uri="{FF2B5EF4-FFF2-40B4-BE49-F238E27FC236}">
                  <a16:creationId xmlns:a16="http://schemas.microsoft.com/office/drawing/2014/main" id="{756973E4-94A2-8F95-7B86-D806C38F500E}"/>
                </a:ext>
              </a:extLst>
            </p:cNvPr>
            <p:cNvSpPr/>
            <p:nvPr/>
          </p:nvSpPr>
          <p:spPr>
            <a:xfrm>
              <a:off x="10426921" y="5828252"/>
              <a:ext cx="162783" cy="155543"/>
            </a:xfrm>
            <a:custGeom>
              <a:gdLst>
                <a:gd name="connsiteX0" fmla="*/ 0 w 162783"/>
                <a:gd name="connsiteY0" fmla="*/ 97631 h 155543"/>
                <a:gd name="connsiteX1" fmla="*/ 49721 w 162783"/>
                <a:gd name="connsiteY1" fmla="*/ 60293 h 155543"/>
                <a:gd name="connsiteX2" fmla="*/ 29624 w 162783"/>
                <a:gd name="connsiteY2" fmla="*/ 1524 h 155543"/>
                <a:gd name="connsiteX3" fmla="*/ 80487 w 162783"/>
                <a:gd name="connsiteY3" fmla="*/ 37242 h 155543"/>
                <a:gd name="connsiteX4" fmla="*/ 130207 w 162783"/>
                <a:gd name="connsiteY4" fmla="*/ 0 h 155543"/>
                <a:gd name="connsiteX5" fmla="*/ 111919 w 162783"/>
                <a:gd name="connsiteY5" fmla="*/ 59341 h 155543"/>
                <a:gd name="connsiteX6" fmla="*/ 162783 w 162783"/>
                <a:gd name="connsiteY6" fmla="*/ 95155 h 155543"/>
                <a:gd name="connsiteX7" fmla="*/ 100585 w 162783"/>
                <a:gd name="connsiteY7" fmla="*/ 96107 h 155543"/>
                <a:gd name="connsiteX8" fmla="*/ 82296 w 162783"/>
                <a:gd name="connsiteY8" fmla="*/ 155543 h 155543"/>
                <a:gd name="connsiteX9" fmla="*/ 62103 w 162783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3" h="155543">
                  <a:moveTo>
                    <a:pt x="0" y="97631"/>
                  </a:moveTo>
                  <a:lnTo>
                    <a:pt x="49721" y="60293"/>
                  </a:lnTo>
                  <a:lnTo>
                    <a:pt x="29624" y="1524"/>
                  </a:lnTo>
                  <a:lnTo>
                    <a:pt x="80487" y="37242"/>
                  </a:lnTo>
                  <a:lnTo>
                    <a:pt x="130207" y="0"/>
                  </a:lnTo>
                  <a:lnTo>
                    <a:pt x="111919" y="59341"/>
                  </a:lnTo>
                  <a:lnTo>
                    <a:pt x="162783" y="95155"/>
                  </a:lnTo>
                  <a:lnTo>
                    <a:pt x="100585" y="96107"/>
                  </a:lnTo>
                  <a:lnTo>
                    <a:pt x="82296" y="155543"/>
                  </a:lnTo>
                  <a:lnTo>
                    <a:pt x="62103" y="96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8" name="Freeform: Shape 28">
              <a:extLst>
                <a:ext uri="{FF2B5EF4-FFF2-40B4-BE49-F238E27FC236}">
                  <a16:creationId xmlns:a16="http://schemas.microsoft.com/office/drawing/2014/main" id="{8DA6B1B5-4293-1111-5430-E34486CFC87B}"/>
                </a:ext>
              </a:extLst>
            </p:cNvPr>
            <p:cNvSpPr/>
            <p:nvPr/>
          </p:nvSpPr>
          <p:spPr>
            <a:xfrm>
              <a:off x="10778203" y="5686615"/>
              <a:ext cx="77819" cy="74485"/>
            </a:xfrm>
            <a:custGeom>
              <a:gdLst>
                <a:gd name="connsiteX0" fmla="*/ 0 w 77819"/>
                <a:gd name="connsiteY0" fmla="*/ 46768 h 74485"/>
                <a:gd name="connsiteX1" fmla="*/ 23718 w 77819"/>
                <a:gd name="connsiteY1" fmla="*/ 28956 h 74485"/>
                <a:gd name="connsiteX2" fmla="*/ 14098 w 77819"/>
                <a:gd name="connsiteY2" fmla="*/ 762 h 74485"/>
                <a:gd name="connsiteX3" fmla="*/ 38481 w 77819"/>
                <a:gd name="connsiteY3" fmla="*/ 17907 h 74485"/>
                <a:gd name="connsiteX4" fmla="*/ 62294 w 77819"/>
                <a:gd name="connsiteY4" fmla="*/ 0 h 74485"/>
                <a:gd name="connsiteX5" fmla="*/ 53530 w 77819"/>
                <a:gd name="connsiteY5" fmla="*/ 28480 h 74485"/>
                <a:gd name="connsiteX6" fmla="*/ 77820 w 77819"/>
                <a:gd name="connsiteY6" fmla="*/ 45625 h 74485"/>
                <a:gd name="connsiteX7" fmla="*/ 48102 w 77819"/>
                <a:gd name="connsiteY7" fmla="*/ 46006 h 74485"/>
                <a:gd name="connsiteX8" fmla="*/ 39338 w 77819"/>
                <a:gd name="connsiteY8" fmla="*/ 74486 h 74485"/>
                <a:gd name="connsiteX9" fmla="*/ 29718 w 77819"/>
                <a:gd name="connsiteY9" fmla="*/ 46292 h 744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19" h="74485">
                  <a:moveTo>
                    <a:pt x="0" y="46768"/>
                  </a:moveTo>
                  <a:lnTo>
                    <a:pt x="23718" y="28956"/>
                  </a:lnTo>
                  <a:lnTo>
                    <a:pt x="14098" y="762"/>
                  </a:lnTo>
                  <a:lnTo>
                    <a:pt x="38481" y="17907"/>
                  </a:lnTo>
                  <a:lnTo>
                    <a:pt x="62294" y="0"/>
                  </a:lnTo>
                  <a:lnTo>
                    <a:pt x="53530" y="28480"/>
                  </a:lnTo>
                  <a:lnTo>
                    <a:pt x="77820" y="45625"/>
                  </a:lnTo>
                  <a:lnTo>
                    <a:pt x="48102" y="46006"/>
                  </a:lnTo>
                  <a:lnTo>
                    <a:pt x="39338" y="74486"/>
                  </a:lnTo>
                  <a:lnTo>
                    <a:pt x="29718" y="46292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65286264-E311-BBB9-390E-407A60F05035}"/>
                </a:ext>
              </a:extLst>
            </p:cNvPr>
            <p:cNvSpPr/>
            <p:nvPr/>
          </p:nvSpPr>
          <p:spPr>
            <a:xfrm>
              <a:off x="10847450" y="5846730"/>
              <a:ext cx="162783" cy="155543"/>
            </a:xfrm>
            <a:custGeom>
              <a:gdLst>
                <a:gd name="connsiteX0" fmla="*/ 0 w 162783"/>
                <a:gd name="connsiteY0" fmla="*/ 97631 h 155543"/>
                <a:gd name="connsiteX1" fmla="*/ 49721 w 162783"/>
                <a:gd name="connsiteY1" fmla="*/ 60293 h 155543"/>
                <a:gd name="connsiteX2" fmla="*/ 29623 w 162783"/>
                <a:gd name="connsiteY2" fmla="*/ 1524 h 155543"/>
                <a:gd name="connsiteX3" fmla="*/ 80487 w 162783"/>
                <a:gd name="connsiteY3" fmla="*/ 37243 h 155543"/>
                <a:gd name="connsiteX4" fmla="*/ 130207 w 162783"/>
                <a:gd name="connsiteY4" fmla="*/ 0 h 155543"/>
                <a:gd name="connsiteX5" fmla="*/ 111919 w 162783"/>
                <a:gd name="connsiteY5" fmla="*/ 59341 h 155543"/>
                <a:gd name="connsiteX6" fmla="*/ 162783 w 162783"/>
                <a:gd name="connsiteY6" fmla="*/ 95155 h 155543"/>
                <a:gd name="connsiteX7" fmla="*/ 100585 w 162783"/>
                <a:gd name="connsiteY7" fmla="*/ 96108 h 155543"/>
                <a:gd name="connsiteX8" fmla="*/ 82296 w 162783"/>
                <a:gd name="connsiteY8" fmla="*/ 155543 h 155543"/>
                <a:gd name="connsiteX9" fmla="*/ 62199 w 162783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3" h="155543">
                  <a:moveTo>
                    <a:pt x="0" y="97631"/>
                  </a:moveTo>
                  <a:lnTo>
                    <a:pt x="49721" y="60293"/>
                  </a:lnTo>
                  <a:lnTo>
                    <a:pt x="29623" y="1524"/>
                  </a:lnTo>
                  <a:lnTo>
                    <a:pt x="80487" y="37243"/>
                  </a:lnTo>
                  <a:lnTo>
                    <a:pt x="130207" y="0"/>
                  </a:lnTo>
                  <a:lnTo>
                    <a:pt x="111919" y="59341"/>
                  </a:lnTo>
                  <a:lnTo>
                    <a:pt x="162783" y="95155"/>
                  </a:lnTo>
                  <a:lnTo>
                    <a:pt x="100585" y="96108"/>
                  </a:lnTo>
                  <a:lnTo>
                    <a:pt x="82296" y="155543"/>
                  </a:lnTo>
                  <a:lnTo>
                    <a:pt x="62199" y="96679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0FDB78C5-D9DB-FD1F-C4C8-D12ECAC96253}"/>
                </a:ext>
              </a:extLst>
            </p:cNvPr>
            <p:cNvSpPr/>
            <p:nvPr/>
          </p:nvSpPr>
          <p:spPr>
            <a:xfrm>
              <a:off x="10440828" y="5534691"/>
              <a:ext cx="162686" cy="155543"/>
            </a:xfrm>
            <a:custGeom>
              <a:gdLst>
                <a:gd name="connsiteX0" fmla="*/ 0 w 162686"/>
                <a:gd name="connsiteY0" fmla="*/ 97631 h 155543"/>
                <a:gd name="connsiteX1" fmla="*/ 49720 w 162686"/>
                <a:gd name="connsiteY1" fmla="*/ 60293 h 155543"/>
                <a:gd name="connsiteX2" fmla="*/ 29623 w 162686"/>
                <a:gd name="connsiteY2" fmla="*/ 1524 h 155543"/>
                <a:gd name="connsiteX3" fmla="*/ 80486 w 162686"/>
                <a:gd name="connsiteY3" fmla="*/ 37243 h 155543"/>
                <a:gd name="connsiteX4" fmla="*/ 130206 w 162686"/>
                <a:gd name="connsiteY4" fmla="*/ 0 h 155543"/>
                <a:gd name="connsiteX5" fmla="*/ 111919 w 162686"/>
                <a:gd name="connsiteY5" fmla="*/ 59341 h 155543"/>
                <a:gd name="connsiteX6" fmla="*/ 162687 w 162686"/>
                <a:gd name="connsiteY6" fmla="*/ 95155 h 155543"/>
                <a:gd name="connsiteX7" fmla="*/ 100583 w 162686"/>
                <a:gd name="connsiteY7" fmla="*/ 96107 h 155543"/>
                <a:gd name="connsiteX8" fmla="*/ 82201 w 162686"/>
                <a:gd name="connsiteY8" fmla="*/ 155543 h 155543"/>
                <a:gd name="connsiteX9" fmla="*/ 62103 w 162686"/>
                <a:gd name="connsiteY9" fmla="*/ 96679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86" h="155543">
                  <a:moveTo>
                    <a:pt x="0" y="97631"/>
                  </a:moveTo>
                  <a:lnTo>
                    <a:pt x="49720" y="60293"/>
                  </a:lnTo>
                  <a:lnTo>
                    <a:pt x="29623" y="1524"/>
                  </a:lnTo>
                  <a:lnTo>
                    <a:pt x="80486" y="37243"/>
                  </a:lnTo>
                  <a:lnTo>
                    <a:pt x="130206" y="0"/>
                  </a:lnTo>
                  <a:lnTo>
                    <a:pt x="111919" y="59341"/>
                  </a:lnTo>
                  <a:lnTo>
                    <a:pt x="162687" y="95155"/>
                  </a:lnTo>
                  <a:lnTo>
                    <a:pt x="100583" y="96107"/>
                  </a:lnTo>
                  <a:lnTo>
                    <a:pt x="82201" y="155543"/>
                  </a:lnTo>
                  <a:lnTo>
                    <a:pt x="62103" y="96679"/>
                  </a:lnTo>
                  <a:close/>
                </a:path>
              </a:pathLst>
            </a:custGeom>
            <a:noFill/>
            <a:ln w="1855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646C646-712C-A863-2B12-C19C07456C65}"/>
                </a:ext>
              </a:extLst>
            </p:cNvPr>
            <p:cNvSpPr/>
            <p:nvPr/>
          </p:nvSpPr>
          <p:spPr>
            <a:xfrm>
              <a:off x="10748962" y="5511260"/>
              <a:ext cx="80485" cy="76962"/>
            </a:xfrm>
            <a:custGeom>
              <a:gdLst>
                <a:gd name="connsiteX0" fmla="*/ 0 w 80485"/>
                <a:gd name="connsiteY0" fmla="*/ 48292 h 76962"/>
                <a:gd name="connsiteX1" fmla="*/ 24574 w 80485"/>
                <a:gd name="connsiteY1" fmla="*/ 29909 h 76962"/>
                <a:gd name="connsiteX2" fmla="*/ 14669 w 80485"/>
                <a:gd name="connsiteY2" fmla="*/ 762 h 76962"/>
                <a:gd name="connsiteX3" fmla="*/ 39815 w 80485"/>
                <a:gd name="connsiteY3" fmla="*/ 18479 h 76962"/>
                <a:gd name="connsiteX4" fmla="*/ 64389 w 80485"/>
                <a:gd name="connsiteY4" fmla="*/ 0 h 76962"/>
                <a:gd name="connsiteX5" fmla="*/ 55341 w 80485"/>
                <a:gd name="connsiteY5" fmla="*/ 29433 h 76962"/>
                <a:gd name="connsiteX6" fmla="*/ 80486 w 80485"/>
                <a:gd name="connsiteY6" fmla="*/ 47054 h 76962"/>
                <a:gd name="connsiteX7" fmla="*/ 49720 w 80485"/>
                <a:gd name="connsiteY7" fmla="*/ 47530 h 76962"/>
                <a:gd name="connsiteX8" fmla="*/ 40672 w 80485"/>
                <a:gd name="connsiteY8" fmla="*/ 76962 h 76962"/>
                <a:gd name="connsiteX9" fmla="*/ 30766 w 80485"/>
                <a:gd name="connsiteY9" fmla="*/ 47816 h 76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5" h="76962">
                  <a:moveTo>
                    <a:pt x="0" y="48292"/>
                  </a:moveTo>
                  <a:lnTo>
                    <a:pt x="24574" y="29909"/>
                  </a:lnTo>
                  <a:lnTo>
                    <a:pt x="14669" y="762"/>
                  </a:lnTo>
                  <a:lnTo>
                    <a:pt x="39815" y="18479"/>
                  </a:lnTo>
                  <a:lnTo>
                    <a:pt x="64389" y="0"/>
                  </a:lnTo>
                  <a:lnTo>
                    <a:pt x="55341" y="29433"/>
                  </a:lnTo>
                  <a:lnTo>
                    <a:pt x="80486" y="47054"/>
                  </a:lnTo>
                  <a:lnTo>
                    <a:pt x="49720" y="47530"/>
                  </a:lnTo>
                  <a:lnTo>
                    <a:pt x="40672" y="76962"/>
                  </a:lnTo>
                  <a:lnTo>
                    <a:pt x="30766" y="47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CC89FCFB-F06D-CB40-3E15-FA28A3C8F07F}"/>
              </a:ext>
            </a:extLst>
          </p:cNvPr>
          <p:cNvGrpSpPr/>
          <p:nvPr/>
        </p:nvGrpSpPr>
        <p:grpSpPr>
          <a:xfrm>
            <a:off x="4389787" y="2500232"/>
            <a:ext cx="885919" cy="591407"/>
            <a:chOff x="9457658" y="5226748"/>
            <a:chExt cx="885919" cy="591407"/>
          </a:xfrm>
        </p:grpSpPr>
        <p:sp>
          <p:nvSpPr>
            <p:cNvPr id="13" name="Freeform: Shape 33">
              <a:extLst>
                <a:ext uri="{FF2B5EF4-FFF2-40B4-BE49-F238E27FC236}">
                  <a16:creationId xmlns:a16="http://schemas.microsoft.com/office/drawing/2014/main" id="{D73D04B6-A7EB-6C9D-1FB0-12D93832B13F}"/>
                </a:ext>
              </a:extLst>
            </p:cNvPr>
            <p:cNvSpPr/>
            <p:nvPr/>
          </p:nvSpPr>
          <p:spPr>
            <a:xfrm>
              <a:off x="10084307" y="5226748"/>
              <a:ext cx="259270" cy="260889"/>
            </a:xfrm>
            <a:custGeom>
              <a:gdLst>
                <a:gd name="connsiteX0" fmla="*/ 0 w 259270"/>
                <a:gd name="connsiteY0" fmla="*/ 143542 h 260889"/>
                <a:gd name="connsiteX1" fmla="*/ 90488 w 259270"/>
                <a:gd name="connsiteY1" fmla="*/ 99632 h 260889"/>
                <a:gd name="connsiteX2" fmla="*/ 76677 w 259270"/>
                <a:gd name="connsiteY2" fmla="*/ 0 h 260889"/>
                <a:gd name="connsiteX3" fmla="*/ 146399 w 259270"/>
                <a:gd name="connsiteY3" fmla="*/ 72485 h 260889"/>
                <a:gd name="connsiteX4" fmla="*/ 236887 w 259270"/>
                <a:gd name="connsiteY4" fmla="*/ 28575 h 260889"/>
                <a:gd name="connsiteX5" fmla="*/ 189548 w 259270"/>
                <a:gd name="connsiteY5" fmla="*/ 117253 h 260889"/>
                <a:gd name="connsiteX6" fmla="*/ 259270 w 259270"/>
                <a:gd name="connsiteY6" fmla="*/ 189738 h 260889"/>
                <a:gd name="connsiteX7" fmla="*/ 160211 w 259270"/>
                <a:gd name="connsiteY7" fmla="*/ 172117 h 260889"/>
                <a:gd name="connsiteX8" fmla="*/ 112871 w 259270"/>
                <a:gd name="connsiteY8" fmla="*/ 260890 h 260889"/>
                <a:gd name="connsiteX9" fmla="*/ 99060 w 259270"/>
                <a:gd name="connsiteY9" fmla="*/ 161258 h 2608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270" h="260889">
                  <a:moveTo>
                    <a:pt x="0" y="143542"/>
                  </a:moveTo>
                  <a:lnTo>
                    <a:pt x="90488" y="99632"/>
                  </a:lnTo>
                  <a:lnTo>
                    <a:pt x="76677" y="0"/>
                  </a:lnTo>
                  <a:lnTo>
                    <a:pt x="146399" y="72485"/>
                  </a:lnTo>
                  <a:lnTo>
                    <a:pt x="236887" y="28575"/>
                  </a:lnTo>
                  <a:lnTo>
                    <a:pt x="189548" y="117253"/>
                  </a:lnTo>
                  <a:lnTo>
                    <a:pt x="259270" y="189738"/>
                  </a:lnTo>
                  <a:lnTo>
                    <a:pt x="160211" y="172117"/>
                  </a:lnTo>
                  <a:lnTo>
                    <a:pt x="112871" y="260890"/>
                  </a:lnTo>
                  <a:lnTo>
                    <a:pt x="99060" y="161258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4" name="Freeform: Shape 34">
              <a:extLst>
                <a:ext uri="{FF2B5EF4-FFF2-40B4-BE49-F238E27FC236}">
                  <a16:creationId xmlns:a16="http://schemas.microsoft.com/office/drawing/2014/main" id="{652DE666-850D-5BFB-5811-D921EE297524}"/>
                </a:ext>
              </a:extLst>
            </p:cNvPr>
            <p:cNvSpPr/>
            <p:nvPr/>
          </p:nvSpPr>
          <p:spPr>
            <a:xfrm>
              <a:off x="10266140" y="5602319"/>
              <a:ext cx="61245" cy="61531"/>
            </a:xfrm>
            <a:custGeom>
              <a:gdLst>
                <a:gd name="connsiteX0" fmla="*/ 0 w 61245"/>
                <a:gd name="connsiteY0" fmla="*/ 33909 h 61531"/>
                <a:gd name="connsiteX1" fmla="*/ 21336 w 61245"/>
                <a:gd name="connsiteY1" fmla="*/ 23527 h 61531"/>
                <a:gd name="connsiteX2" fmla="*/ 18097 w 61245"/>
                <a:gd name="connsiteY2" fmla="*/ 0 h 61531"/>
                <a:gd name="connsiteX3" fmla="*/ 34575 w 61245"/>
                <a:gd name="connsiteY3" fmla="*/ 17050 h 61531"/>
                <a:gd name="connsiteX4" fmla="*/ 55912 w 61245"/>
                <a:gd name="connsiteY4" fmla="*/ 6763 h 61531"/>
                <a:gd name="connsiteX5" fmla="*/ 44767 w 61245"/>
                <a:gd name="connsiteY5" fmla="*/ 27622 h 61531"/>
                <a:gd name="connsiteX6" fmla="*/ 61245 w 61245"/>
                <a:gd name="connsiteY6" fmla="*/ 44767 h 61531"/>
                <a:gd name="connsiteX7" fmla="*/ 37814 w 61245"/>
                <a:gd name="connsiteY7" fmla="*/ 40576 h 61531"/>
                <a:gd name="connsiteX8" fmla="*/ 26669 w 61245"/>
                <a:gd name="connsiteY8" fmla="*/ 61531 h 61531"/>
                <a:gd name="connsiteX9" fmla="*/ 23431 w 61245"/>
                <a:gd name="connsiteY9" fmla="*/ 38005 h 61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44" h="61530">
                  <a:moveTo>
                    <a:pt x="0" y="33909"/>
                  </a:moveTo>
                  <a:lnTo>
                    <a:pt x="21336" y="23527"/>
                  </a:lnTo>
                  <a:lnTo>
                    <a:pt x="18097" y="0"/>
                  </a:lnTo>
                  <a:lnTo>
                    <a:pt x="34575" y="17050"/>
                  </a:lnTo>
                  <a:lnTo>
                    <a:pt x="55912" y="6763"/>
                  </a:lnTo>
                  <a:lnTo>
                    <a:pt x="44767" y="27622"/>
                  </a:lnTo>
                  <a:lnTo>
                    <a:pt x="61245" y="44767"/>
                  </a:lnTo>
                  <a:lnTo>
                    <a:pt x="37814" y="40576"/>
                  </a:lnTo>
                  <a:lnTo>
                    <a:pt x="26669" y="61531"/>
                  </a:lnTo>
                  <a:lnTo>
                    <a:pt x="23431" y="38005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5" name="Freeform: Shape 35">
              <a:extLst>
                <a:ext uri="{FF2B5EF4-FFF2-40B4-BE49-F238E27FC236}">
                  <a16:creationId xmlns:a16="http://schemas.microsoft.com/office/drawing/2014/main" id="{56902B0B-8A30-F760-07C2-88827384C6BD}"/>
                </a:ext>
              </a:extLst>
            </p:cNvPr>
            <p:cNvSpPr/>
            <p:nvPr/>
          </p:nvSpPr>
          <p:spPr>
            <a:xfrm>
              <a:off x="9457658" y="5558694"/>
              <a:ext cx="160210" cy="161163"/>
            </a:xfrm>
            <a:custGeom>
              <a:gdLst>
                <a:gd name="connsiteX0" fmla="*/ 0 w 160210"/>
                <a:gd name="connsiteY0" fmla="*/ 88678 h 161163"/>
                <a:gd name="connsiteX1" fmla="*/ 55912 w 160210"/>
                <a:gd name="connsiteY1" fmla="*/ 61531 h 161163"/>
                <a:gd name="connsiteX2" fmla="*/ 47340 w 160210"/>
                <a:gd name="connsiteY2" fmla="*/ 0 h 161163"/>
                <a:gd name="connsiteX3" fmla="*/ 90488 w 160210"/>
                <a:gd name="connsiteY3" fmla="*/ 44768 h 161163"/>
                <a:gd name="connsiteX4" fmla="*/ 146399 w 160210"/>
                <a:gd name="connsiteY4" fmla="*/ 17621 h 161163"/>
                <a:gd name="connsiteX5" fmla="*/ 117157 w 160210"/>
                <a:gd name="connsiteY5" fmla="*/ 72485 h 161163"/>
                <a:gd name="connsiteX6" fmla="*/ 160211 w 160210"/>
                <a:gd name="connsiteY6" fmla="*/ 117253 h 161163"/>
                <a:gd name="connsiteX7" fmla="*/ 99060 w 160210"/>
                <a:gd name="connsiteY7" fmla="*/ 106299 h 161163"/>
                <a:gd name="connsiteX8" fmla="*/ 69723 w 160210"/>
                <a:gd name="connsiteY8" fmla="*/ 161163 h 161163"/>
                <a:gd name="connsiteX9" fmla="*/ 61246 w 160210"/>
                <a:gd name="connsiteY9" fmla="*/ 99631 h 1611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10" h="161163">
                  <a:moveTo>
                    <a:pt x="0" y="88678"/>
                  </a:moveTo>
                  <a:lnTo>
                    <a:pt x="55912" y="61531"/>
                  </a:lnTo>
                  <a:lnTo>
                    <a:pt x="47340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157" y="72485"/>
                  </a:lnTo>
                  <a:lnTo>
                    <a:pt x="160211" y="117253"/>
                  </a:lnTo>
                  <a:lnTo>
                    <a:pt x="99060" y="106299"/>
                  </a:lnTo>
                  <a:lnTo>
                    <a:pt x="69723" y="161163"/>
                  </a:lnTo>
                  <a:lnTo>
                    <a:pt x="61246" y="996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F2BEBE5C-8FAC-6561-95CE-28DFD94C9D66}"/>
                </a:ext>
              </a:extLst>
            </p:cNvPr>
            <p:cNvSpPr/>
            <p:nvPr/>
          </p:nvSpPr>
          <p:spPr>
            <a:xfrm>
              <a:off x="9839134" y="5482875"/>
              <a:ext cx="76676" cy="77152"/>
            </a:xfrm>
            <a:custGeom>
              <a:gdLst>
                <a:gd name="connsiteX0" fmla="*/ 0 w 76676"/>
                <a:gd name="connsiteY0" fmla="*/ 42481 h 77152"/>
                <a:gd name="connsiteX1" fmla="*/ 26766 w 76676"/>
                <a:gd name="connsiteY1" fmla="*/ 29432 h 77152"/>
                <a:gd name="connsiteX2" fmla="*/ 22670 w 76676"/>
                <a:gd name="connsiteY2" fmla="*/ 0 h 77152"/>
                <a:gd name="connsiteX3" fmla="*/ 43339 w 76676"/>
                <a:gd name="connsiteY3" fmla="*/ 21431 h 77152"/>
                <a:gd name="connsiteX4" fmla="*/ 70104 w 76676"/>
                <a:gd name="connsiteY4" fmla="*/ 8382 h 77152"/>
                <a:gd name="connsiteX5" fmla="*/ 56102 w 76676"/>
                <a:gd name="connsiteY5" fmla="*/ 34671 h 77152"/>
                <a:gd name="connsiteX6" fmla="*/ 76677 w 76676"/>
                <a:gd name="connsiteY6" fmla="*/ 56102 h 77152"/>
                <a:gd name="connsiteX7" fmla="*/ 47434 w 76676"/>
                <a:gd name="connsiteY7" fmla="*/ 50863 h 77152"/>
                <a:gd name="connsiteX8" fmla="*/ 33433 w 76676"/>
                <a:gd name="connsiteY8" fmla="*/ 77153 h 77152"/>
                <a:gd name="connsiteX9" fmla="*/ 29338 w 76676"/>
                <a:gd name="connsiteY9" fmla="*/ 47625 h 77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76" h="77152">
                  <a:moveTo>
                    <a:pt x="0" y="42481"/>
                  </a:moveTo>
                  <a:lnTo>
                    <a:pt x="26766" y="29432"/>
                  </a:lnTo>
                  <a:lnTo>
                    <a:pt x="22670" y="0"/>
                  </a:lnTo>
                  <a:lnTo>
                    <a:pt x="43339" y="21431"/>
                  </a:lnTo>
                  <a:lnTo>
                    <a:pt x="70104" y="8382"/>
                  </a:lnTo>
                  <a:lnTo>
                    <a:pt x="56102" y="34671"/>
                  </a:lnTo>
                  <a:lnTo>
                    <a:pt x="76677" y="56102"/>
                  </a:lnTo>
                  <a:lnTo>
                    <a:pt x="47434" y="50863"/>
                  </a:lnTo>
                  <a:lnTo>
                    <a:pt x="33433" y="77153"/>
                  </a:lnTo>
                  <a:lnTo>
                    <a:pt x="29338" y="47625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8064CBA0-CA87-BB52-236F-E5A3CB8B66CE}"/>
                </a:ext>
              </a:extLst>
            </p:cNvPr>
            <p:cNvSpPr/>
            <p:nvPr/>
          </p:nvSpPr>
          <p:spPr>
            <a:xfrm>
              <a:off x="9867043" y="5656897"/>
              <a:ext cx="160209" cy="161258"/>
            </a:xfrm>
            <a:custGeom>
              <a:gdLst>
                <a:gd name="connsiteX0" fmla="*/ 0 w 160209"/>
                <a:gd name="connsiteY0" fmla="*/ 88773 h 161258"/>
                <a:gd name="connsiteX1" fmla="*/ 55912 w 160209"/>
                <a:gd name="connsiteY1" fmla="*/ 61531 h 161258"/>
                <a:gd name="connsiteX2" fmla="*/ 47339 w 160209"/>
                <a:gd name="connsiteY2" fmla="*/ 0 h 161258"/>
                <a:gd name="connsiteX3" fmla="*/ 90488 w 160209"/>
                <a:gd name="connsiteY3" fmla="*/ 44768 h 161258"/>
                <a:gd name="connsiteX4" fmla="*/ 146399 w 160209"/>
                <a:gd name="connsiteY4" fmla="*/ 17621 h 161258"/>
                <a:gd name="connsiteX5" fmla="*/ 117061 w 160209"/>
                <a:gd name="connsiteY5" fmla="*/ 72485 h 161258"/>
                <a:gd name="connsiteX6" fmla="*/ 160210 w 160209"/>
                <a:gd name="connsiteY6" fmla="*/ 117253 h 161258"/>
                <a:gd name="connsiteX7" fmla="*/ 98965 w 160209"/>
                <a:gd name="connsiteY7" fmla="*/ 106394 h 161258"/>
                <a:gd name="connsiteX8" fmla="*/ 69722 w 160209"/>
                <a:gd name="connsiteY8" fmla="*/ 161258 h 161258"/>
                <a:gd name="connsiteX9" fmla="*/ 61150 w 160209"/>
                <a:gd name="connsiteY9" fmla="*/ 99631 h 161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09" h="161258">
                  <a:moveTo>
                    <a:pt x="0" y="88773"/>
                  </a:moveTo>
                  <a:lnTo>
                    <a:pt x="55912" y="61531"/>
                  </a:lnTo>
                  <a:lnTo>
                    <a:pt x="47339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061" y="72485"/>
                  </a:lnTo>
                  <a:lnTo>
                    <a:pt x="160210" y="117253"/>
                  </a:lnTo>
                  <a:lnTo>
                    <a:pt x="98965" y="106394"/>
                  </a:lnTo>
                  <a:lnTo>
                    <a:pt x="69722" y="161258"/>
                  </a:lnTo>
                  <a:lnTo>
                    <a:pt x="61150" y="99631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8" name="Freeform: Shape 38">
              <a:extLst>
                <a:ext uri="{FF2B5EF4-FFF2-40B4-BE49-F238E27FC236}">
                  <a16:creationId xmlns:a16="http://schemas.microsoft.com/office/drawing/2014/main" id="{0FB36BA7-1471-17C6-4FF3-AE2E6C94BCAD}"/>
                </a:ext>
              </a:extLst>
            </p:cNvPr>
            <p:cNvSpPr/>
            <p:nvPr/>
          </p:nvSpPr>
          <p:spPr>
            <a:xfrm>
              <a:off x="9527190" y="5273135"/>
              <a:ext cx="160210" cy="161163"/>
            </a:xfrm>
            <a:custGeom>
              <a:gdLst>
                <a:gd name="connsiteX0" fmla="*/ 0 w 160210"/>
                <a:gd name="connsiteY0" fmla="*/ 88678 h 161163"/>
                <a:gd name="connsiteX1" fmla="*/ 55912 w 160210"/>
                <a:gd name="connsiteY1" fmla="*/ 61532 h 161163"/>
                <a:gd name="connsiteX2" fmla="*/ 47435 w 160210"/>
                <a:gd name="connsiteY2" fmla="*/ 0 h 161163"/>
                <a:gd name="connsiteX3" fmla="*/ 90488 w 160210"/>
                <a:gd name="connsiteY3" fmla="*/ 44768 h 161163"/>
                <a:gd name="connsiteX4" fmla="*/ 146399 w 160210"/>
                <a:gd name="connsiteY4" fmla="*/ 17621 h 161163"/>
                <a:gd name="connsiteX5" fmla="*/ 117158 w 160210"/>
                <a:gd name="connsiteY5" fmla="*/ 72485 h 161163"/>
                <a:gd name="connsiteX6" fmla="*/ 160211 w 160210"/>
                <a:gd name="connsiteY6" fmla="*/ 117253 h 161163"/>
                <a:gd name="connsiteX7" fmla="*/ 99060 w 160210"/>
                <a:gd name="connsiteY7" fmla="*/ 106394 h 161163"/>
                <a:gd name="connsiteX8" fmla="*/ 69723 w 160210"/>
                <a:gd name="connsiteY8" fmla="*/ 161163 h 161163"/>
                <a:gd name="connsiteX9" fmla="*/ 61246 w 160210"/>
                <a:gd name="connsiteY9" fmla="*/ 99632 h 1611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10" h="161163">
                  <a:moveTo>
                    <a:pt x="0" y="88678"/>
                  </a:moveTo>
                  <a:lnTo>
                    <a:pt x="55912" y="61532"/>
                  </a:lnTo>
                  <a:lnTo>
                    <a:pt x="47435" y="0"/>
                  </a:lnTo>
                  <a:lnTo>
                    <a:pt x="90488" y="44768"/>
                  </a:lnTo>
                  <a:lnTo>
                    <a:pt x="146399" y="17621"/>
                  </a:lnTo>
                  <a:lnTo>
                    <a:pt x="117158" y="72485"/>
                  </a:lnTo>
                  <a:lnTo>
                    <a:pt x="160211" y="117253"/>
                  </a:lnTo>
                  <a:lnTo>
                    <a:pt x="99060" y="106394"/>
                  </a:lnTo>
                  <a:lnTo>
                    <a:pt x="69723" y="161163"/>
                  </a:lnTo>
                  <a:lnTo>
                    <a:pt x="61246" y="99632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9" name="Freeform: Shape 39">
              <a:extLst>
                <a:ext uri="{FF2B5EF4-FFF2-40B4-BE49-F238E27FC236}">
                  <a16:creationId xmlns:a16="http://schemas.microsoft.com/office/drawing/2014/main" id="{AF313C56-A82B-0C12-F6D7-5ADBB4888CAE}"/>
                </a:ext>
              </a:extLst>
            </p:cNvPr>
            <p:cNvSpPr/>
            <p:nvPr/>
          </p:nvSpPr>
          <p:spPr>
            <a:xfrm>
              <a:off x="9843610" y="5305234"/>
              <a:ext cx="79248" cy="79724"/>
            </a:xfrm>
            <a:custGeom>
              <a:gdLst>
                <a:gd name="connsiteX0" fmla="*/ 0 w 79248"/>
                <a:gd name="connsiteY0" fmla="*/ 43910 h 79724"/>
                <a:gd name="connsiteX1" fmla="*/ 27623 w 79248"/>
                <a:gd name="connsiteY1" fmla="*/ 30480 h 79724"/>
                <a:gd name="connsiteX2" fmla="*/ 23432 w 79248"/>
                <a:gd name="connsiteY2" fmla="*/ 0 h 79724"/>
                <a:gd name="connsiteX3" fmla="*/ 44768 w 79248"/>
                <a:gd name="connsiteY3" fmla="*/ 22193 h 79724"/>
                <a:gd name="connsiteX4" fmla="*/ 72391 w 79248"/>
                <a:gd name="connsiteY4" fmla="*/ 8763 h 79724"/>
                <a:gd name="connsiteX5" fmla="*/ 57913 w 79248"/>
                <a:gd name="connsiteY5" fmla="*/ 35814 h 79724"/>
                <a:gd name="connsiteX6" fmla="*/ 79249 w 79248"/>
                <a:gd name="connsiteY6" fmla="*/ 58007 h 79724"/>
                <a:gd name="connsiteX7" fmla="*/ 48959 w 79248"/>
                <a:gd name="connsiteY7" fmla="*/ 52578 h 79724"/>
                <a:gd name="connsiteX8" fmla="*/ 34480 w 79248"/>
                <a:gd name="connsiteY8" fmla="*/ 79724 h 79724"/>
                <a:gd name="connsiteX9" fmla="*/ 30290 w 79248"/>
                <a:gd name="connsiteY9" fmla="*/ 49244 h 797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48" h="79724">
                  <a:moveTo>
                    <a:pt x="0" y="43910"/>
                  </a:moveTo>
                  <a:lnTo>
                    <a:pt x="27623" y="30480"/>
                  </a:lnTo>
                  <a:lnTo>
                    <a:pt x="23432" y="0"/>
                  </a:lnTo>
                  <a:lnTo>
                    <a:pt x="44768" y="22193"/>
                  </a:lnTo>
                  <a:lnTo>
                    <a:pt x="72391" y="8763"/>
                  </a:lnTo>
                  <a:lnTo>
                    <a:pt x="57913" y="35814"/>
                  </a:lnTo>
                  <a:lnTo>
                    <a:pt x="79249" y="58007"/>
                  </a:lnTo>
                  <a:lnTo>
                    <a:pt x="48959" y="52578"/>
                  </a:lnTo>
                  <a:lnTo>
                    <a:pt x="34480" y="79724"/>
                  </a:lnTo>
                  <a:lnTo>
                    <a:pt x="30290" y="49244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20" name="Graphic 6">
            <a:extLst>
              <a:ext uri="{FF2B5EF4-FFF2-40B4-BE49-F238E27FC236}">
                <a16:creationId xmlns:a16="http://schemas.microsoft.com/office/drawing/2014/main" id="{1A030520-62BF-F709-676F-92CAD8247C96}"/>
              </a:ext>
            </a:extLst>
          </p:cNvPr>
          <p:cNvGrpSpPr/>
          <p:nvPr/>
        </p:nvGrpSpPr>
        <p:grpSpPr>
          <a:xfrm>
            <a:off x="6211633" y="2573003"/>
            <a:ext cx="853725" cy="625792"/>
            <a:chOff x="11279504" y="5299519"/>
            <a:chExt cx="853725" cy="625792"/>
          </a:xfrm>
        </p:grpSpPr>
        <p:sp>
          <p:nvSpPr>
            <p:cNvPr id="21" name="Freeform: Shape 41">
              <a:extLst>
                <a:ext uri="{FF2B5EF4-FFF2-40B4-BE49-F238E27FC236}">
                  <a16:creationId xmlns:a16="http://schemas.microsoft.com/office/drawing/2014/main" id="{904364C8-CF2B-0563-1F2E-E136349A3E3E}"/>
                </a:ext>
              </a:extLst>
            </p:cNvPr>
            <p:cNvSpPr/>
            <p:nvPr/>
          </p:nvSpPr>
          <p:spPr>
            <a:xfrm>
              <a:off x="11841860" y="5299519"/>
              <a:ext cx="263366" cy="251745"/>
            </a:xfrm>
            <a:custGeom>
              <a:gdLst>
                <a:gd name="connsiteX0" fmla="*/ 0 w 263366"/>
                <a:gd name="connsiteY0" fmla="*/ 158020 h 251745"/>
                <a:gd name="connsiteX1" fmla="*/ 80486 w 263366"/>
                <a:gd name="connsiteY1" fmla="*/ 97631 h 251745"/>
                <a:gd name="connsiteX2" fmla="*/ 47911 w 263366"/>
                <a:gd name="connsiteY2" fmla="*/ 2477 h 251745"/>
                <a:gd name="connsiteX3" fmla="*/ 130207 w 263366"/>
                <a:gd name="connsiteY3" fmla="*/ 60388 h 251745"/>
                <a:gd name="connsiteX4" fmla="*/ 210693 w 263366"/>
                <a:gd name="connsiteY4" fmla="*/ 0 h 251745"/>
                <a:gd name="connsiteX5" fmla="*/ 181070 w 263366"/>
                <a:gd name="connsiteY5" fmla="*/ 96107 h 251745"/>
                <a:gd name="connsiteX6" fmla="*/ 263366 w 263366"/>
                <a:gd name="connsiteY6" fmla="*/ 154019 h 251745"/>
                <a:gd name="connsiteX7" fmla="*/ 162782 w 263366"/>
                <a:gd name="connsiteY7" fmla="*/ 155543 h 251745"/>
                <a:gd name="connsiteX8" fmla="*/ 133159 w 263366"/>
                <a:gd name="connsiteY8" fmla="*/ 251746 h 251745"/>
                <a:gd name="connsiteX9" fmla="*/ 100585 w 263366"/>
                <a:gd name="connsiteY9" fmla="*/ 156496 h 2517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366" h="251745">
                  <a:moveTo>
                    <a:pt x="0" y="158020"/>
                  </a:moveTo>
                  <a:lnTo>
                    <a:pt x="80486" y="97631"/>
                  </a:lnTo>
                  <a:lnTo>
                    <a:pt x="47911" y="2477"/>
                  </a:lnTo>
                  <a:lnTo>
                    <a:pt x="130207" y="60388"/>
                  </a:lnTo>
                  <a:lnTo>
                    <a:pt x="210693" y="0"/>
                  </a:lnTo>
                  <a:lnTo>
                    <a:pt x="181070" y="96107"/>
                  </a:lnTo>
                  <a:lnTo>
                    <a:pt x="263366" y="154019"/>
                  </a:lnTo>
                  <a:lnTo>
                    <a:pt x="162782" y="155543"/>
                  </a:lnTo>
                  <a:lnTo>
                    <a:pt x="133159" y="251746"/>
                  </a:lnTo>
                  <a:lnTo>
                    <a:pt x="100585" y="156496"/>
                  </a:lnTo>
                  <a:close/>
                </a:path>
              </a:pathLst>
            </a:custGeom>
            <a:noFill/>
            <a:ln w="22269" cap="flat">
              <a:solidFill>
                <a:srgbClr val="ED1C24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28FE2ABA-4A88-4D5F-EDC5-C5D6859C59CA}"/>
                </a:ext>
              </a:extLst>
            </p:cNvPr>
            <p:cNvSpPr/>
            <p:nvPr/>
          </p:nvSpPr>
          <p:spPr>
            <a:xfrm>
              <a:off x="12071032" y="5646610"/>
              <a:ext cx="62197" cy="59435"/>
            </a:xfrm>
            <a:custGeom>
              <a:gdLst>
                <a:gd name="connsiteX0" fmla="*/ 0 w 62197"/>
                <a:gd name="connsiteY0" fmla="*/ 37338 h 59435"/>
                <a:gd name="connsiteX1" fmla="*/ 18955 w 62197"/>
                <a:gd name="connsiteY1" fmla="*/ 23050 h 59435"/>
                <a:gd name="connsiteX2" fmla="*/ 11334 w 62197"/>
                <a:gd name="connsiteY2" fmla="*/ 571 h 59435"/>
                <a:gd name="connsiteX3" fmla="*/ 30766 w 62197"/>
                <a:gd name="connsiteY3" fmla="*/ 14288 h 59435"/>
                <a:gd name="connsiteX4" fmla="*/ 49720 w 62197"/>
                <a:gd name="connsiteY4" fmla="*/ 0 h 59435"/>
                <a:gd name="connsiteX5" fmla="*/ 42767 w 62197"/>
                <a:gd name="connsiteY5" fmla="*/ 22670 h 59435"/>
                <a:gd name="connsiteX6" fmla="*/ 62197 w 62197"/>
                <a:gd name="connsiteY6" fmla="*/ 36386 h 59435"/>
                <a:gd name="connsiteX7" fmla="*/ 38385 w 62197"/>
                <a:gd name="connsiteY7" fmla="*/ 36766 h 59435"/>
                <a:gd name="connsiteX8" fmla="*/ 31432 w 62197"/>
                <a:gd name="connsiteY8" fmla="*/ 59436 h 59435"/>
                <a:gd name="connsiteX9" fmla="*/ 23717 w 62197"/>
                <a:gd name="connsiteY9" fmla="*/ 36957 h 594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97" h="59434">
                  <a:moveTo>
                    <a:pt x="0" y="37338"/>
                  </a:moveTo>
                  <a:lnTo>
                    <a:pt x="18955" y="23050"/>
                  </a:lnTo>
                  <a:lnTo>
                    <a:pt x="11334" y="571"/>
                  </a:lnTo>
                  <a:lnTo>
                    <a:pt x="30766" y="14288"/>
                  </a:lnTo>
                  <a:lnTo>
                    <a:pt x="49720" y="0"/>
                  </a:lnTo>
                  <a:lnTo>
                    <a:pt x="42767" y="22670"/>
                  </a:lnTo>
                  <a:lnTo>
                    <a:pt x="62197" y="36386"/>
                  </a:lnTo>
                  <a:lnTo>
                    <a:pt x="38385" y="36766"/>
                  </a:lnTo>
                  <a:lnTo>
                    <a:pt x="31432" y="59436"/>
                  </a:lnTo>
                  <a:lnTo>
                    <a:pt x="23717" y="36957"/>
                  </a:lnTo>
                  <a:close/>
                </a:path>
              </a:pathLst>
            </a:custGeom>
            <a:noFill/>
            <a:ln w="3712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F823E549-4FD4-D279-3001-A9A1EDE22981}"/>
                </a:ext>
              </a:extLst>
            </p:cNvPr>
            <p:cNvSpPr/>
            <p:nvPr/>
          </p:nvSpPr>
          <p:spPr>
            <a:xfrm>
              <a:off x="11279504" y="5751194"/>
              <a:ext cx="162687" cy="155543"/>
            </a:xfrm>
            <a:custGeom>
              <a:gdLst>
                <a:gd name="connsiteX0" fmla="*/ 0 w 162687"/>
                <a:gd name="connsiteY0" fmla="*/ 97727 h 155543"/>
                <a:gd name="connsiteX1" fmla="*/ 49721 w 162687"/>
                <a:gd name="connsiteY1" fmla="*/ 60389 h 155543"/>
                <a:gd name="connsiteX2" fmla="*/ 29624 w 162687"/>
                <a:gd name="connsiteY2" fmla="*/ 1524 h 155543"/>
                <a:gd name="connsiteX3" fmla="*/ 80392 w 162687"/>
                <a:gd name="connsiteY3" fmla="*/ 37338 h 155543"/>
                <a:gd name="connsiteX4" fmla="*/ 130207 w 162687"/>
                <a:gd name="connsiteY4" fmla="*/ 0 h 155543"/>
                <a:gd name="connsiteX5" fmla="*/ 111823 w 162687"/>
                <a:gd name="connsiteY5" fmla="*/ 59436 h 155543"/>
                <a:gd name="connsiteX6" fmla="*/ 162688 w 162687"/>
                <a:gd name="connsiteY6" fmla="*/ 95250 h 155543"/>
                <a:gd name="connsiteX7" fmla="*/ 100585 w 162687"/>
                <a:gd name="connsiteY7" fmla="*/ 96203 h 155543"/>
                <a:gd name="connsiteX8" fmla="*/ 82201 w 162687"/>
                <a:gd name="connsiteY8" fmla="*/ 155543 h 155543"/>
                <a:gd name="connsiteX9" fmla="*/ 62103 w 162687"/>
                <a:gd name="connsiteY9" fmla="*/ 96774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87" h="155543">
                  <a:moveTo>
                    <a:pt x="0" y="97727"/>
                  </a:moveTo>
                  <a:lnTo>
                    <a:pt x="49721" y="60389"/>
                  </a:lnTo>
                  <a:lnTo>
                    <a:pt x="29624" y="1524"/>
                  </a:lnTo>
                  <a:lnTo>
                    <a:pt x="80392" y="37338"/>
                  </a:lnTo>
                  <a:lnTo>
                    <a:pt x="130207" y="0"/>
                  </a:lnTo>
                  <a:lnTo>
                    <a:pt x="111823" y="59436"/>
                  </a:lnTo>
                  <a:lnTo>
                    <a:pt x="162688" y="95250"/>
                  </a:lnTo>
                  <a:lnTo>
                    <a:pt x="100585" y="96203"/>
                  </a:lnTo>
                  <a:lnTo>
                    <a:pt x="82201" y="155543"/>
                  </a:lnTo>
                  <a:lnTo>
                    <a:pt x="62103" y="96774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4714DC2D-EB92-82FF-E85F-333258CA1918}"/>
                </a:ext>
              </a:extLst>
            </p:cNvPr>
            <p:cNvSpPr/>
            <p:nvPr/>
          </p:nvSpPr>
          <p:spPr>
            <a:xfrm>
              <a:off x="11630691" y="5609653"/>
              <a:ext cx="77915" cy="74485"/>
            </a:xfrm>
            <a:custGeom>
              <a:gdLst>
                <a:gd name="connsiteX0" fmla="*/ 0 w 77915"/>
                <a:gd name="connsiteY0" fmla="*/ 46768 h 74485"/>
                <a:gd name="connsiteX1" fmla="*/ 23813 w 77915"/>
                <a:gd name="connsiteY1" fmla="*/ 28861 h 74485"/>
                <a:gd name="connsiteX2" fmla="*/ 14193 w 77915"/>
                <a:gd name="connsiteY2" fmla="*/ 762 h 74485"/>
                <a:gd name="connsiteX3" fmla="*/ 38577 w 77915"/>
                <a:gd name="connsiteY3" fmla="*/ 17907 h 74485"/>
                <a:gd name="connsiteX4" fmla="*/ 62389 w 77915"/>
                <a:gd name="connsiteY4" fmla="*/ 0 h 74485"/>
                <a:gd name="connsiteX5" fmla="*/ 53626 w 77915"/>
                <a:gd name="connsiteY5" fmla="*/ 28480 h 74485"/>
                <a:gd name="connsiteX6" fmla="*/ 77915 w 77915"/>
                <a:gd name="connsiteY6" fmla="*/ 45529 h 74485"/>
                <a:gd name="connsiteX7" fmla="*/ 48197 w 77915"/>
                <a:gd name="connsiteY7" fmla="*/ 46006 h 74485"/>
                <a:gd name="connsiteX8" fmla="*/ 39434 w 77915"/>
                <a:gd name="connsiteY8" fmla="*/ 74486 h 74485"/>
                <a:gd name="connsiteX9" fmla="*/ 29813 w 77915"/>
                <a:gd name="connsiteY9" fmla="*/ 46291 h 744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15" h="74485">
                  <a:moveTo>
                    <a:pt x="0" y="46768"/>
                  </a:moveTo>
                  <a:lnTo>
                    <a:pt x="23813" y="28861"/>
                  </a:lnTo>
                  <a:lnTo>
                    <a:pt x="14193" y="762"/>
                  </a:lnTo>
                  <a:lnTo>
                    <a:pt x="38577" y="17907"/>
                  </a:lnTo>
                  <a:lnTo>
                    <a:pt x="62389" y="0"/>
                  </a:lnTo>
                  <a:lnTo>
                    <a:pt x="53626" y="28480"/>
                  </a:lnTo>
                  <a:lnTo>
                    <a:pt x="77915" y="45529"/>
                  </a:lnTo>
                  <a:lnTo>
                    <a:pt x="48197" y="46006"/>
                  </a:lnTo>
                  <a:lnTo>
                    <a:pt x="39434" y="74486"/>
                  </a:lnTo>
                  <a:lnTo>
                    <a:pt x="29813" y="462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5" name="Freeform: Shape 45">
              <a:extLst>
                <a:ext uri="{FF2B5EF4-FFF2-40B4-BE49-F238E27FC236}">
                  <a16:creationId xmlns:a16="http://schemas.microsoft.com/office/drawing/2014/main" id="{F81100D8-2F7B-8E2C-9258-91FBFFEF0449}"/>
                </a:ext>
              </a:extLst>
            </p:cNvPr>
            <p:cNvSpPr/>
            <p:nvPr/>
          </p:nvSpPr>
          <p:spPr>
            <a:xfrm>
              <a:off x="11700033" y="5769673"/>
              <a:ext cx="162781" cy="155638"/>
            </a:xfrm>
            <a:custGeom>
              <a:gdLst>
                <a:gd name="connsiteX0" fmla="*/ 0 w 162781"/>
                <a:gd name="connsiteY0" fmla="*/ 97727 h 155638"/>
                <a:gd name="connsiteX1" fmla="*/ 49720 w 162781"/>
                <a:gd name="connsiteY1" fmla="*/ 60388 h 155638"/>
                <a:gd name="connsiteX2" fmla="*/ 29623 w 162781"/>
                <a:gd name="connsiteY2" fmla="*/ 1524 h 155638"/>
                <a:gd name="connsiteX3" fmla="*/ 80487 w 162781"/>
                <a:gd name="connsiteY3" fmla="*/ 37338 h 155638"/>
                <a:gd name="connsiteX4" fmla="*/ 130207 w 162781"/>
                <a:gd name="connsiteY4" fmla="*/ 0 h 155638"/>
                <a:gd name="connsiteX5" fmla="*/ 111919 w 162781"/>
                <a:gd name="connsiteY5" fmla="*/ 59436 h 155638"/>
                <a:gd name="connsiteX6" fmla="*/ 162782 w 162781"/>
                <a:gd name="connsiteY6" fmla="*/ 95250 h 155638"/>
                <a:gd name="connsiteX7" fmla="*/ 100585 w 162781"/>
                <a:gd name="connsiteY7" fmla="*/ 96203 h 155638"/>
                <a:gd name="connsiteX8" fmla="*/ 82296 w 162781"/>
                <a:gd name="connsiteY8" fmla="*/ 155638 h 155638"/>
                <a:gd name="connsiteX9" fmla="*/ 62199 w 162781"/>
                <a:gd name="connsiteY9" fmla="*/ 96774 h 1556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1" h="155638">
                  <a:moveTo>
                    <a:pt x="0" y="97727"/>
                  </a:moveTo>
                  <a:lnTo>
                    <a:pt x="49720" y="60388"/>
                  </a:lnTo>
                  <a:lnTo>
                    <a:pt x="29623" y="1524"/>
                  </a:lnTo>
                  <a:lnTo>
                    <a:pt x="80487" y="37338"/>
                  </a:lnTo>
                  <a:lnTo>
                    <a:pt x="130207" y="0"/>
                  </a:lnTo>
                  <a:lnTo>
                    <a:pt x="111919" y="59436"/>
                  </a:lnTo>
                  <a:lnTo>
                    <a:pt x="162782" y="95250"/>
                  </a:lnTo>
                  <a:lnTo>
                    <a:pt x="100585" y="96203"/>
                  </a:lnTo>
                  <a:lnTo>
                    <a:pt x="82296" y="155638"/>
                  </a:lnTo>
                  <a:lnTo>
                    <a:pt x="62199" y="96774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:a16="http://schemas.microsoft.com/office/drawing/2014/main" id="{34F08EBC-8529-D28D-7542-35F867F998F7}"/>
                </a:ext>
              </a:extLst>
            </p:cNvPr>
            <p:cNvSpPr/>
            <p:nvPr/>
          </p:nvSpPr>
          <p:spPr>
            <a:xfrm>
              <a:off x="11293316" y="5457634"/>
              <a:ext cx="162781" cy="155543"/>
            </a:xfrm>
            <a:custGeom>
              <a:gdLst>
                <a:gd name="connsiteX0" fmla="*/ 0 w 162781"/>
                <a:gd name="connsiteY0" fmla="*/ 97726 h 155543"/>
                <a:gd name="connsiteX1" fmla="*/ 49816 w 162781"/>
                <a:gd name="connsiteY1" fmla="*/ 60388 h 155543"/>
                <a:gd name="connsiteX2" fmla="*/ 29623 w 162781"/>
                <a:gd name="connsiteY2" fmla="*/ 1524 h 155543"/>
                <a:gd name="connsiteX3" fmla="*/ 80486 w 162781"/>
                <a:gd name="connsiteY3" fmla="*/ 37338 h 155543"/>
                <a:gd name="connsiteX4" fmla="*/ 130301 w 162781"/>
                <a:gd name="connsiteY4" fmla="*/ 0 h 155543"/>
                <a:gd name="connsiteX5" fmla="*/ 111919 w 162781"/>
                <a:gd name="connsiteY5" fmla="*/ 59436 h 155543"/>
                <a:gd name="connsiteX6" fmla="*/ 162782 w 162781"/>
                <a:gd name="connsiteY6" fmla="*/ 95250 h 155543"/>
                <a:gd name="connsiteX7" fmla="*/ 100679 w 162781"/>
                <a:gd name="connsiteY7" fmla="*/ 96202 h 155543"/>
                <a:gd name="connsiteX8" fmla="*/ 82296 w 162781"/>
                <a:gd name="connsiteY8" fmla="*/ 155543 h 155543"/>
                <a:gd name="connsiteX9" fmla="*/ 62199 w 162781"/>
                <a:gd name="connsiteY9" fmla="*/ 96774 h 155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81" h="155543">
                  <a:moveTo>
                    <a:pt x="0" y="97726"/>
                  </a:moveTo>
                  <a:lnTo>
                    <a:pt x="49816" y="60388"/>
                  </a:lnTo>
                  <a:lnTo>
                    <a:pt x="29623" y="1524"/>
                  </a:lnTo>
                  <a:lnTo>
                    <a:pt x="80486" y="37338"/>
                  </a:lnTo>
                  <a:lnTo>
                    <a:pt x="130301" y="0"/>
                  </a:lnTo>
                  <a:lnTo>
                    <a:pt x="111919" y="59436"/>
                  </a:lnTo>
                  <a:lnTo>
                    <a:pt x="162782" y="95250"/>
                  </a:lnTo>
                  <a:lnTo>
                    <a:pt x="100679" y="96202"/>
                  </a:lnTo>
                  <a:lnTo>
                    <a:pt x="82296" y="155543"/>
                  </a:lnTo>
                  <a:lnTo>
                    <a:pt x="62199" y="96774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27" name="Freeform: Shape 47">
              <a:extLst>
                <a:ext uri="{FF2B5EF4-FFF2-40B4-BE49-F238E27FC236}">
                  <a16:creationId xmlns:a16="http://schemas.microsoft.com/office/drawing/2014/main" id="{1F73599E-11EB-3AC7-92DA-5D128FFD06E1}"/>
                </a:ext>
              </a:extLst>
            </p:cNvPr>
            <p:cNvSpPr/>
            <p:nvPr/>
          </p:nvSpPr>
          <p:spPr>
            <a:xfrm>
              <a:off x="11601545" y="5434298"/>
              <a:ext cx="80485" cy="76866"/>
            </a:xfrm>
            <a:custGeom>
              <a:gdLst>
                <a:gd name="connsiteX0" fmla="*/ 0 w 80485"/>
                <a:gd name="connsiteY0" fmla="*/ 48292 h 76866"/>
                <a:gd name="connsiteX1" fmla="*/ 24574 w 80485"/>
                <a:gd name="connsiteY1" fmla="*/ 29813 h 76866"/>
                <a:gd name="connsiteX2" fmla="*/ 14669 w 80485"/>
                <a:gd name="connsiteY2" fmla="*/ 762 h 76866"/>
                <a:gd name="connsiteX3" fmla="*/ 39814 w 80485"/>
                <a:gd name="connsiteY3" fmla="*/ 18479 h 76866"/>
                <a:gd name="connsiteX4" fmla="*/ 64389 w 80485"/>
                <a:gd name="connsiteY4" fmla="*/ 0 h 76866"/>
                <a:gd name="connsiteX5" fmla="*/ 55340 w 80485"/>
                <a:gd name="connsiteY5" fmla="*/ 29337 h 76866"/>
                <a:gd name="connsiteX6" fmla="*/ 80486 w 80485"/>
                <a:gd name="connsiteY6" fmla="*/ 47054 h 76866"/>
                <a:gd name="connsiteX7" fmla="*/ 49720 w 80485"/>
                <a:gd name="connsiteY7" fmla="*/ 47530 h 76866"/>
                <a:gd name="connsiteX8" fmla="*/ 40672 w 80485"/>
                <a:gd name="connsiteY8" fmla="*/ 76867 h 76866"/>
                <a:gd name="connsiteX9" fmla="*/ 30766 w 80485"/>
                <a:gd name="connsiteY9" fmla="*/ 47815 h 76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5" h="76866">
                  <a:moveTo>
                    <a:pt x="0" y="48292"/>
                  </a:moveTo>
                  <a:lnTo>
                    <a:pt x="24574" y="29813"/>
                  </a:lnTo>
                  <a:lnTo>
                    <a:pt x="14669" y="762"/>
                  </a:lnTo>
                  <a:lnTo>
                    <a:pt x="39814" y="18479"/>
                  </a:lnTo>
                  <a:lnTo>
                    <a:pt x="64389" y="0"/>
                  </a:lnTo>
                  <a:lnTo>
                    <a:pt x="55340" y="29337"/>
                  </a:lnTo>
                  <a:lnTo>
                    <a:pt x="80486" y="47054"/>
                  </a:lnTo>
                  <a:lnTo>
                    <a:pt x="49720" y="47530"/>
                  </a:lnTo>
                  <a:lnTo>
                    <a:pt x="40672" y="76867"/>
                  </a:lnTo>
                  <a:lnTo>
                    <a:pt x="30766" y="478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28" name="Graphic 6">
            <a:extLst>
              <a:ext uri="{FF2B5EF4-FFF2-40B4-BE49-F238E27FC236}">
                <a16:creationId xmlns:a16="http://schemas.microsoft.com/office/drawing/2014/main" id="{A5B205FE-1FCB-423A-3DA0-3C2B48EA8D29}"/>
              </a:ext>
            </a:extLst>
          </p:cNvPr>
          <p:cNvGrpSpPr/>
          <p:nvPr/>
        </p:nvGrpSpPr>
        <p:grpSpPr>
          <a:xfrm>
            <a:off x="3379375" y="2407935"/>
            <a:ext cx="944594" cy="634079"/>
            <a:chOff x="8447246" y="5134451"/>
            <a:chExt cx="944594" cy="634079"/>
          </a:xfrm>
        </p:grpSpPr>
        <p:sp>
          <p:nvSpPr>
            <p:cNvPr id="29" name="Freeform: Shape 49">
              <a:extLst>
                <a:ext uri="{FF2B5EF4-FFF2-40B4-BE49-F238E27FC236}">
                  <a16:creationId xmlns:a16="http://schemas.microsoft.com/office/drawing/2014/main" id="{B6B73FE6-26B1-D71E-805E-5B634DCE5AE0}"/>
                </a:ext>
              </a:extLst>
            </p:cNvPr>
            <p:cNvSpPr/>
            <p:nvPr/>
          </p:nvSpPr>
          <p:spPr>
            <a:xfrm>
              <a:off x="9130188" y="5284374"/>
              <a:ext cx="261652" cy="258127"/>
            </a:xfrm>
            <a:custGeom>
              <a:gdLst>
                <a:gd name="connsiteX0" fmla="*/ 0 w 261652"/>
                <a:gd name="connsiteY0" fmla="*/ 110204 h 258127"/>
                <a:gd name="connsiteX1" fmla="*/ 99917 w 261652"/>
                <a:gd name="connsiteY1" fmla="*/ 98584 h 258127"/>
                <a:gd name="connsiteX2" fmla="*/ 119825 w 261652"/>
                <a:gd name="connsiteY2" fmla="*/ 0 h 258127"/>
                <a:gd name="connsiteX3" fmla="*/ 161735 w 261652"/>
                <a:gd name="connsiteY3" fmla="*/ 91440 h 258127"/>
                <a:gd name="connsiteX4" fmla="*/ 261652 w 261652"/>
                <a:gd name="connsiteY4" fmla="*/ 79915 h 258127"/>
                <a:gd name="connsiteX5" fmla="*/ 187547 w 261652"/>
                <a:gd name="connsiteY5" fmla="*/ 148018 h 258127"/>
                <a:gd name="connsiteX6" fmla="*/ 229458 w 261652"/>
                <a:gd name="connsiteY6" fmla="*/ 239458 h 258127"/>
                <a:gd name="connsiteX7" fmla="*/ 141827 w 261652"/>
                <a:gd name="connsiteY7" fmla="*/ 190024 h 258127"/>
                <a:gd name="connsiteX8" fmla="*/ 67818 w 261652"/>
                <a:gd name="connsiteY8" fmla="*/ 258128 h 258127"/>
                <a:gd name="connsiteX9" fmla="*/ 87630 w 261652"/>
                <a:gd name="connsiteY9" fmla="*/ 159544 h 258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651" h="258127">
                  <a:moveTo>
                    <a:pt x="0" y="110204"/>
                  </a:moveTo>
                  <a:lnTo>
                    <a:pt x="99917" y="98584"/>
                  </a:lnTo>
                  <a:lnTo>
                    <a:pt x="119825" y="0"/>
                  </a:lnTo>
                  <a:lnTo>
                    <a:pt x="161735" y="91440"/>
                  </a:lnTo>
                  <a:lnTo>
                    <a:pt x="261652" y="79915"/>
                  </a:lnTo>
                  <a:lnTo>
                    <a:pt x="187547" y="148018"/>
                  </a:lnTo>
                  <a:lnTo>
                    <a:pt x="229458" y="239458"/>
                  </a:lnTo>
                  <a:lnTo>
                    <a:pt x="141827" y="190024"/>
                  </a:lnTo>
                  <a:lnTo>
                    <a:pt x="67818" y="258128"/>
                  </a:lnTo>
                  <a:lnTo>
                    <a:pt x="87630" y="159544"/>
                  </a:lnTo>
                  <a:close/>
                </a:path>
              </a:pathLst>
            </a:custGeom>
            <a:noFill/>
            <a:ln w="22269" cap="flat">
              <a:solidFill>
                <a:srgbClr val="E8333C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0" name="Freeform: Shape 50">
              <a:extLst>
                <a:ext uri="{FF2B5EF4-FFF2-40B4-BE49-F238E27FC236}">
                  <a16:creationId xmlns:a16="http://schemas.microsoft.com/office/drawing/2014/main" id="{C43D0724-410A-C71D-2693-2528E17692B0}"/>
                </a:ext>
              </a:extLst>
            </p:cNvPr>
            <p:cNvSpPr/>
            <p:nvPr/>
          </p:nvSpPr>
          <p:spPr>
            <a:xfrm>
              <a:off x="9214008" y="5679566"/>
              <a:ext cx="61817" cy="60959"/>
            </a:xfrm>
            <a:custGeom>
              <a:gdLst>
                <a:gd name="connsiteX0" fmla="*/ 0 w 61817"/>
                <a:gd name="connsiteY0" fmla="*/ 26003 h 60959"/>
                <a:gd name="connsiteX1" fmla="*/ 23622 w 61817"/>
                <a:gd name="connsiteY1" fmla="*/ 23241 h 60959"/>
                <a:gd name="connsiteX2" fmla="*/ 28290 w 61817"/>
                <a:gd name="connsiteY2" fmla="*/ 0 h 60959"/>
                <a:gd name="connsiteX3" fmla="*/ 38195 w 61817"/>
                <a:gd name="connsiteY3" fmla="*/ 21622 h 60959"/>
                <a:gd name="connsiteX4" fmla="*/ 61818 w 61817"/>
                <a:gd name="connsiteY4" fmla="*/ 18860 h 60959"/>
                <a:gd name="connsiteX5" fmla="*/ 44291 w 61817"/>
                <a:gd name="connsiteY5" fmla="*/ 34957 h 60959"/>
                <a:gd name="connsiteX6" fmla="*/ 54197 w 61817"/>
                <a:gd name="connsiteY6" fmla="*/ 56483 h 60959"/>
                <a:gd name="connsiteX7" fmla="*/ 33528 w 61817"/>
                <a:gd name="connsiteY7" fmla="*/ 44863 h 60959"/>
                <a:gd name="connsiteX8" fmla="*/ 16003 w 61817"/>
                <a:gd name="connsiteY8" fmla="*/ 60960 h 60959"/>
                <a:gd name="connsiteX9" fmla="*/ 20670 w 61817"/>
                <a:gd name="connsiteY9" fmla="*/ 37624 h 609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6" h="60958">
                  <a:moveTo>
                    <a:pt x="0" y="26003"/>
                  </a:moveTo>
                  <a:lnTo>
                    <a:pt x="23622" y="23241"/>
                  </a:lnTo>
                  <a:lnTo>
                    <a:pt x="28290" y="0"/>
                  </a:lnTo>
                  <a:lnTo>
                    <a:pt x="38195" y="21622"/>
                  </a:lnTo>
                  <a:lnTo>
                    <a:pt x="61818" y="18860"/>
                  </a:lnTo>
                  <a:lnTo>
                    <a:pt x="44291" y="34957"/>
                  </a:lnTo>
                  <a:lnTo>
                    <a:pt x="54197" y="56483"/>
                  </a:lnTo>
                  <a:lnTo>
                    <a:pt x="33528" y="44863"/>
                  </a:lnTo>
                  <a:lnTo>
                    <a:pt x="16003" y="60960"/>
                  </a:lnTo>
                  <a:lnTo>
                    <a:pt x="20670" y="37624"/>
                  </a:lnTo>
                  <a:close/>
                </a:path>
              </a:pathLst>
            </a:custGeom>
            <a:solidFill>
              <a:srgbClr val="241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1" name="Freeform: Shape 51">
              <a:extLst>
                <a:ext uri="{FF2B5EF4-FFF2-40B4-BE49-F238E27FC236}">
                  <a16:creationId xmlns:a16="http://schemas.microsoft.com/office/drawing/2014/main" id="{7198D344-E144-DF8D-477B-1C7CA5376C87}"/>
                </a:ext>
              </a:extLst>
            </p:cNvPr>
            <p:cNvSpPr/>
            <p:nvPr/>
          </p:nvSpPr>
          <p:spPr>
            <a:xfrm>
              <a:off x="8447246" y="5380958"/>
              <a:ext cx="161639" cy="159639"/>
            </a:xfrm>
            <a:custGeom>
              <a:gdLst>
                <a:gd name="connsiteX0" fmla="*/ 0 w 161639"/>
                <a:gd name="connsiteY0" fmla="*/ 68104 h 159639"/>
                <a:gd name="connsiteX1" fmla="*/ 61722 w 161639"/>
                <a:gd name="connsiteY1" fmla="*/ 60960 h 159639"/>
                <a:gd name="connsiteX2" fmla="*/ 74009 w 161639"/>
                <a:gd name="connsiteY2" fmla="*/ 0 h 159639"/>
                <a:gd name="connsiteX3" fmla="*/ 99918 w 161639"/>
                <a:gd name="connsiteY3" fmla="*/ 56579 h 159639"/>
                <a:gd name="connsiteX4" fmla="*/ 161640 w 161639"/>
                <a:gd name="connsiteY4" fmla="*/ 49435 h 159639"/>
                <a:gd name="connsiteX5" fmla="*/ 115920 w 161639"/>
                <a:gd name="connsiteY5" fmla="*/ 91535 h 159639"/>
                <a:gd name="connsiteX6" fmla="*/ 141827 w 161639"/>
                <a:gd name="connsiteY6" fmla="*/ 148019 h 159639"/>
                <a:gd name="connsiteX7" fmla="*/ 87630 w 161639"/>
                <a:gd name="connsiteY7" fmla="*/ 117538 h 159639"/>
                <a:gd name="connsiteX8" fmla="*/ 41815 w 161639"/>
                <a:gd name="connsiteY8" fmla="*/ 159639 h 159639"/>
                <a:gd name="connsiteX9" fmla="*/ 54103 w 161639"/>
                <a:gd name="connsiteY9" fmla="*/ 98679 h 159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39" h="159639">
                  <a:moveTo>
                    <a:pt x="0" y="68104"/>
                  </a:moveTo>
                  <a:lnTo>
                    <a:pt x="61722" y="60960"/>
                  </a:lnTo>
                  <a:lnTo>
                    <a:pt x="74009" y="0"/>
                  </a:lnTo>
                  <a:lnTo>
                    <a:pt x="99918" y="56579"/>
                  </a:lnTo>
                  <a:lnTo>
                    <a:pt x="161640" y="49435"/>
                  </a:lnTo>
                  <a:lnTo>
                    <a:pt x="115920" y="91535"/>
                  </a:lnTo>
                  <a:lnTo>
                    <a:pt x="141827" y="148019"/>
                  </a:lnTo>
                  <a:lnTo>
                    <a:pt x="87630" y="117538"/>
                  </a:lnTo>
                  <a:lnTo>
                    <a:pt x="41815" y="159639"/>
                  </a:lnTo>
                  <a:lnTo>
                    <a:pt x="54103" y="98679"/>
                  </a:ln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2" name="Freeform: Shape 52">
              <a:extLst>
                <a:ext uri="{FF2B5EF4-FFF2-40B4-BE49-F238E27FC236}">
                  <a16:creationId xmlns:a16="http://schemas.microsoft.com/office/drawing/2014/main" id="{9EECFDA2-E8FF-946A-930F-89FA9990262E}"/>
                </a:ext>
              </a:extLst>
            </p:cNvPr>
            <p:cNvSpPr/>
            <p:nvPr/>
          </p:nvSpPr>
          <p:spPr>
            <a:xfrm>
              <a:off x="8847582" y="5427344"/>
              <a:ext cx="77438" cy="76295"/>
            </a:xfrm>
            <a:custGeom>
              <a:gdLst>
                <a:gd name="connsiteX0" fmla="*/ 0 w 77438"/>
                <a:gd name="connsiteY0" fmla="*/ 32576 h 76295"/>
                <a:gd name="connsiteX1" fmla="*/ 29623 w 77438"/>
                <a:gd name="connsiteY1" fmla="*/ 29146 h 76295"/>
                <a:gd name="connsiteX2" fmla="*/ 35433 w 77438"/>
                <a:gd name="connsiteY2" fmla="*/ 0 h 76295"/>
                <a:gd name="connsiteX3" fmla="*/ 47816 w 77438"/>
                <a:gd name="connsiteY3" fmla="*/ 26956 h 76295"/>
                <a:gd name="connsiteX4" fmla="*/ 77438 w 77438"/>
                <a:gd name="connsiteY4" fmla="*/ 23622 h 76295"/>
                <a:gd name="connsiteX5" fmla="*/ 55531 w 77438"/>
                <a:gd name="connsiteY5" fmla="*/ 43720 h 76295"/>
                <a:gd name="connsiteX6" fmla="*/ 67913 w 77438"/>
                <a:gd name="connsiteY6" fmla="*/ 70771 h 76295"/>
                <a:gd name="connsiteX7" fmla="*/ 42005 w 77438"/>
                <a:gd name="connsiteY7" fmla="*/ 56198 h 76295"/>
                <a:gd name="connsiteX8" fmla="*/ 20098 w 77438"/>
                <a:gd name="connsiteY8" fmla="*/ 76295 h 76295"/>
                <a:gd name="connsiteX9" fmla="*/ 25908 w 77438"/>
                <a:gd name="connsiteY9" fmla="*/ 47149 h 762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38" h="76295">
                  <a:moveTo>
                    <a:pt x="0" y="32576"/>
                  </a:moveTo>
                  <a:lnTo>
                    <a:pt x="29623" y="29146"/>
                  </a:lnTo>
                  <a:lnTo>
                    <a:pt x="35433" y="0"/>
                  </a:lnTo>
                  <a:lnTo>
                    <a:pt x="47816" y="26956"/>
                  </a:lnTo>
                  <a:lnTo>
                    <a:pt x="77438" y="23622"/>
                  </a:lnTo>
                  <a:lnTo>
                    <a:pt x="55531" y="43720"/>
                  </a:lnTo>
                  <a:lnTo>
                    <a:pt x="67913" y="70771"/>
                  </a:lnTo>
                  <a:lnTo>
                    <a:pt x="42005" y="56198"/>
                  </a:lnTo>
                  <a:lnTo>
                    <a:pt x="20098" y="76295"/>
                  </a:lnTo>
                  <a:lnTo>
                    <a:pt x="25908" y="47149"/>
                  </a:lnTo>
                  <a:close/>
                </a:path>
              </a:pathLst>
            </a:custGeom>
            <a:solidFill>
              <a:srgbClr val="E8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3" name="Freeform: Shape 53">
              <a:extLst>
                <a:ext uri="{FF2B5EF4-FFF2-40B4-BE49-F238E27FC236}">
                  <a16:creationId xmlns:a16="http://schemas.microsoft.com/office/drawing/2014/main" id="{46E0AEC1-5631-EA4C-452C-0AAA2C9F65BC}"/>
                </a:ext>
              </a:extLst>
            </p:cNvPr>
            <p:cNvSpPr/>
            <p:nvPr/>
          </p:nvSpPr>
          <p:spPr>
            <a:xfrm>
              <a:off x="8801100" y="5608891"/>
              <a:ext cx="161734" cy="159639"/>
            </a:xfrm>
            <a:custGeom>
              <a:gdLst>
                <a:gd name="connsiteX0" fmla="*/ 0 w 161734"/>
                <a:gd name="connsiteY0" fmla="*/ 68104 h 159639"/>
                <a:gd name="connsiteX1" fmla="*/ 61817 w 161734"/>
                <a:gd name="connsiteY1" fmla="*/ 60960 h 159639"/>
                <a:gd name="connsiteX2" fmla="*/ 74105 w 161734"/>
                <a:gd name="connsiteY2" fmla="*/ 0 h 159639"/>
                <a:gd name="connsiteX3" fmla="*/ 100013 w 161734"/>
                <a:gd name="connsiteY3" fmla="*/ 56579 h 159639"/>
                <a:gd name="connsiteX4" fmla="*/ 161734 w 161734"/>
                <a:gd name="connsiteY4" fmla="*/ 49435 h 159639"/>
                <a:gd name="connsiteX5" fmla="*/ 116014 w 161734"/>
                <a:gd name="connsiteY5" fmla="*/ 91535 h 159639"/>
                <a:gd name="connsiteX6" fmla="*/ 141827 w 161734"/>
                <a:gd name="connsiteY6" fmla="*/ 148019 h 159639"/>
                <a:gd name="connsiteX7" fmla="*/ 87725 w 161734"/>
                <a:gd name="connsiteY7" fmla="*/ 117539 h 159639"/>
                <a:gd name="connsiteX8" fmla="*/ 41910 w 161734"/>
                <a:gd name="connsiteY8" fmla="*/ 159639 h 159639"/>
                <a:gd name="connsiteX9" fmla="*/ 54197 w 161734"/>
                <a:gd name="connsiteY9" fmla="*/ 98679 h 159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34" h="159639">
                  <a:moveTo>
                    <a:pt x="0" y="68104"/>
                  </a:moveTo>
                  <a:lnTo>
                    <a:pt x="61817" y="60960"/>
                  </a:lnTo>
                  <a:lnTo>
                    <a:pt x="74105" y="0"/>
                  </a:lnTo>
                  <a:lnTo>
                    <a:pt x="100013" y="56579"/>
                  </a:lnTo>
                  <a:lnTo>
                    <a:pt x="161734" y="49435"/>
                  </a:lnTo>
                  <a:lnTo>
                    <a:pt x="116014" y="91535"/>
                  </a:lnTo>
                  <a:lnTo>
                    <a:pt x="141827" y="148019"/>
                  </a:lnTo>
                  <a:lnTo>
                    <a:pt x="87725" y="117539"/>
                  </a:lnTo>
                  <a:lnTo>
                    <a:pt x="41910" y="159639"/>
                  </a:lnTo>
                  <a:lnTo>
                    <a:pt x="54197" y="98679"/>
                  </a:lnTo>
                  <a:close/>
                </a:path>
              </a:pathLst>
            </a:custGeom>
            <a:solidFill>
              <a:srgbClr val="2F3C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4" name="Freeform: Shape 54">
              <a:extLst>
                <a:ext uri="{FF2B5EF4-FFF2-40B4-BE49-F238E27FC236}">
                  <a16:creationId xmlns:a16="http://schemas.microsoft.com/office/drawing/2014/main" id="{C8B63180-8175-40B3-2E82-D7E13EC79382}"/>
                </a:ext>
              </a:extLst>
            </p:cNvPr>
            <p:cNvSpPr/>
            <p:nvPr/>
          </p:nvSpPr>
          <p:spPr>
            <a:xfrm>
              <a:off x="8607171" y="5134451"/>
              <a:ext cx="161638" cy="159543"/>
            </a:xfrm>
            <a:custGeom>
              <a:gdLst>
                <a:gd name="connsiteX0" fmla="*/ 0 w 161638"/>
                <a:gd name="connsiteY0" fmla="*/ 68104 h 159543"/>
                <a:gd name="connsiteX1" fmla="*/ 61722 w 161638"/>
                <a:gd name="connsiteY1" fmla="*/ 60960 h 159543"/>
                <a:gd name="connsiteX2" fmla="*/ 74009 w 161638"/>
                <a:gd name="connsiteY2" fmla="*/ 0 h 159543"/>
                <a:gd name="connsiteX3" fmla="*/ 99917 w 161638"/>
                <a:gd name="connsiteY3" fmla="*/ 56579 h 159543"/>
                <a:gd name="connsiteX4" fmla="*/ 161639 w 161638"/>
                <a:gd name="connsiteY4" fmla="*/ 49340 h 159543"/>
                <a:gd name="connsiteX5" fmla="*/ 115919 w 161638"/>
                <a:gd name="connsiteY5" fmla="*/ 91440 h 159543"/>
                <a:gd name="connsiteX6" fmla="*/ 141827 w 161638"/>
                <a:gd name="connsiteY6" fmla="*/ 148019 h 159543"/>
                <a:gd name="connsiteX7" fmla="*/ 87630 w 161638"/>
                <a:gd name="connsiteY7" fmla="*/ 117443 h 159543"/>
                <a:gd name="connsiteX8" fmla="*/ 41910 w 161638"/>
                <a:gd name="connsiteY8" fmla="*/ 159544 h 159543"/>
                <a:gd name="connsiteX9" fmla="*/ 54197 w 161638"/>
                <a:gd name="connsiteY9" fmla="*/ 98584 h 159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38" h="159543">
                  <a:moveTo>
                    <a:pt x="0" y="68104"/>
                  </a:moveTo>
                  <a:lnTo>
                    <a:pt x="61722" y="60960"/>
                  </a:lnTo>
                  <a:lnTo>
                    <a:pt x="74009" y="0"/>
                  </a:lnTo>
                  <a:lnTo>
                    <a:pt x="99917" y="56579"/>
                  </a:lnTo>
                  <a:lnTo>
                    <a:pt x="161639" y="49340"/>
                  </a:lnTo>
                  <a:lnTo>
                    <a:pt x="115919" y="91440"/>
                  </a:lnTo>
                  <a:lnTo>
                    <a:pt x="141827" y="148019"/>
                  </a:lnTo>
                  <a:lnTo>
                    <a:pt x="87630" y="117443"/>
                  </a:lnTo>
                  <a:lnTo>
                    <a:pt x="41910" y="159544"/>
                  </a:lnTo>
                  <a:lnTo>
                    <a:pt x="54197" y="98584"/>
                  </a:lnTo>
                  <a:close/>
                </a:path>
              </a:pathLst>
            </a:custGeom>
            <a:noFill/>
            <a:ln w="18558" cap="flat">
              <a:solidFill>
                <a:srgbClr val="AF0C22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5" name="Freeform: Shape 55">
              <a:extLst>
                <a:ext uri="{FF2B5EF4-FFF2-40B4-BE49-F238E27FC236}">
                  <a16:creationId xmlns:a16="http://schemas.microsoft.com/office/drawing/2014/main" id="{8DB2DCA0-4C9B-3361-4115-6C77A732325D}"/>
                </a:ext>
              </a:extLst>
            </p:cNvPr>
            <p:cNvSpPr/>
            <p:nvPr/>
          </p:nvSpPr>
          <p:spPr>
            <a:xfrm>
              <a:off x="8910066" y="5261419"/>
              <a:ext cx="79914" cy="78866"/>
            </a:xfrm>
            <a:custGeom>
              <a:gdLst>
                <a:gd name="connsiteX0" fmla="*/ 0 w 79914"/>
                <a:gd name="connsiteY0" fmla="*/ 33623 h 78866"/>
                <a:gd name="connsiteX1" fmla="*/ 30480 w 79914"/>
                <a:gd name="connsiteY1" fmla="*/ 30099 h 78866"/>
                <a:gd name="connsiteX2" fmla="*/ 36576 w 79914"/>
                <a:gd name="connsiteY2" fmla="*/ 0 h 78866"/>
                <a:gd name="connsiteX3" fmla="*/ 49339 w 79914"/>
                <a:gd name="connsiteY3" fmla="*/ 27908 h 78866"/>
                <a:gd name="connsiteX4" fmla="*/ 79915 w 79914"/>
                <a:gd name="connsiteY4" fmla="*/ 24384 h 78866"/>
                <a:gd name="connsiteX5" fmla="*/ 57245 w 79914"/>
                <a:gd name="connsiteY5" fmla="*/ 45148 h 78866"/>
                <a:gd name="connsiteX6" fmla="*/ 70009 w 79914"/>
                <a:gd name="connsiteY6" fmla="*/ 73152 h 78866"/>
                <a:gd name="connsiteX7" fmla="*/ 43243 w 79914"/>
                <a:gd name="connsiteY7" fmla="*/ 58007 h 78866"/>
                <a:gd name="connsiteX8" fmla="*/ 20669 w 79914"/>
                <a:gd name="connsiteY8" fmla="*/ 78867 h 78866"/>
                <a:gd name="connsiteX9" fmla="*/ 26765 w 79914"/>
                <a:gd name="connsiteY9" fmla="*/ 48673 h 78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14" h="78866">
                  <a:moveTo>
                    <a:pt x="0" y="33623"/>
                  </a:moveTo>
                  <a:lnTo>
                    <a:pt x="30480" y="30099"/>
                  </a:lnTo>
                  <a:lnTo>
                    <a:pt x="36576" y="0"/>
                  </a:lnTo>
                  <a:lnTo>
                    <a:pt x="49339" y="27908"/>
                  </a:lnTo>
                  <a:lnTo>
                    <a:pt x="79915" y="24384"/>
                  </a:lnTo>
                  <a:lnTo>
                    <a:pt x="57245" y="45148"/>
                  </a:lnTo>
                  <a:lnTo>
                    <a:pt x="70009" y="73152"/>
                  </a:lnTo>
                  <a:lnTo>
                    <a:pt x="43243" y="58007"/>
                  </a:lnTo>
                  <a:lnTo>
                    <a:pt x="20669" y="78867"/>
                  </a:lnTo>
                  <a:lnTo>
                    <a:pt x="26765" y="48673"/>
                  </a:lnTo>
                  <a:close/>
                </a:path>
              </a:pathLst>
            </a:custGeom>
            <a:solidFill>
              <a:srgbClr val="AF0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sp>
        <p:nvSpPr>
          <p:cNvPr id="36" name="TextBox 21">
            <a:extLst>
              <a:ext uri="{FF2B5EF4-FFF2-40B4-BE49-F238E27FC236}">
                <a16:creationId xmlns:a16="http://schemas.microsoft.com/office/drawing/2014/main" id="{248426A9-96EB-F9FA-9070-3C1853B6BA19}"/>
              </a:ext>
            </a:extLst>
          </p:cNvPr>
          <p:cNvSpPr txBox="1"/>
          <p:nvPr/>
        </p:nvSpPr>
        <p:spPr>
          <a:xfrm>
            <a:off x="1431074" y="3042014"/>
            <a:ext cx="2510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264B64C-F024-7D4E-0DD5-B40B69F87212}"/>
              </a:ext>
            </a:extLst>
          </p:cNvPr>
          <p:cNvSpPr txBox="1"/>
          <p:nvPr/>
        </p:nvSpPr>
        <p:spPr>
          <a:xfrm>
            <a:off x="1344046" y="5144342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>
                <a:solidFill>
                  <a:srgbClr val="37469C"/>
                </a:solidFill>
                <a:latin typeface="+mj-lt"/>
                <a:cs typeface="Arial" panose="020b0604020202020204" pitchFamily="34" charset="0"/>
              </a:rPr>
              <a:t>Modern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b="1">
                <a:solidFill>
                  <a:srgbClr val="D8112A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FBA3AFA-CC07-F523-4E37-3FD756F5629C}"/>
              </a:ext>
            </a:extLst>
          </p:cNvPr>
          <p:cNvSpPr txBox="1"/>
          <p:nvPr/>
        </p:nvSpPr>
        <p:spPr>
          <a:xfrm rot="21416940">
            <a:off x="815106" y="1543541"/>
            <a:ext cx="49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540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00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B99607D-C5D2-5222-03C4-3AB59E213A14}"/>
              </a:ext>
            </a:extLst>
          </p:cNvPr>
          <p:cNvSpPr txBox="1"/>
          <p:nvPr/>
        </p:nvSpPr>
        <p:spPr>
          <a:xfrm rot="21290624">
            <a:off x="176885" y="786894"/>
            <a:ext cx="588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gradFill>
                  <a:gsLst>
                    <a:gs pos="0">
                      <a:srgbClr val="D30006"/>
                    </a:gs>
                    <a:gs pos="77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2576CBC4-FEE2-D2EF-816D-97CFA7F5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60" y="3409853"/>
            <a:ext cx="1991460" cy="19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1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18">
            <a:extLst>
              <a:ext uri="{FF2B5EF4-FFF2-40B4-BE49-F238E27FC236}">
                <a16:creationId xmlns:a16="http://schemas.microsoft.com/office/drawing/2014/main" id="{076ADBC3-5E18-5185-494F-2226CA54EA05}"/>
              </a:ext>
            </a:extLst>
          </p:cNvPr>
          <p:cNvCxnSpPr/>
          <p:nvPr/>
        </p:nvCxnSpPr>
        <p:spPr>
          <a:xfrm flipV="1">
            <a:off x="2672730" y="3230760"/>
            <a:ext cx="5112000" cy="9524"/>
          </a:xfrm>
          <a:prstGeom prst="line">
            <a:avLst/>
          </a:prstGeom>
          <a:ln>
            <a:solidFill>
              <a:srgbClr val="374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>
            <a:extLst>
              <a:ext uri="{FF2B5EF4-FFF2-40B4-BE49-F238E27FC236}">
                <a16:creationId xmlns:a16="http://schemas.microsoft.com/office/drawing/2014/main" id="{4603939B-8B55-0795-A0F0-A0A9713610E2}"/>
              </a:ext>
            </a:extLst>
          </p:cNvPr>
          <p:cNvGrpSpPr/>
          <p:nvPr/>
        </p:nvGrpSpPr>
        <p:grpSpPr>
          <a:xfrm>
            <a:off x="2764196" y="2376486"/>
            <a:ext cx="4660036" cy="853045"/>
            <a:chOff x="6372201" y="2011203"/>
            <a:chExt cx="2736305" cy="853045"/>
          </a:xfrm>
        </p:grpSpPr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0FBA985A-CEEB-12AF-F30C-47E3C5401D8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F7F6A3DC-412C-E3BD-F081-12D91050FE58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Rectangle 26">
            <a:extLst>
              <a:ext uri="{FF2B5EF4-FFF2-40B4-BE49-F238E27FC236}">
                <a16:creationId xmlns:a16="http://schemas.microsoft.com/office/drawing/2014/main" id="{DD53B315-0851-A16B-E4AB-F008F4C790DE}"/>
              </a:ext>
            </a:extLst>
          </p:cNvPr>
          <p:cNvSpPr/>
          <p:nvPr/>
        </p:nvSpPr>
        <p:spPr>
          <a:xfrm>
            <a:off x="1808635" y="2386012"/>
            <a:ext cx="864096" cy="86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2B4765C8-0F1C-E9B5-1A78-0C64C2080878}"/>
              </a:ext>
            </a:extLst>
          </p:cNvPr>
          <p:cNvCxnSpPr/>
          <p:nvPr/>
        </p:nvCxnSpPr>
        <p:spPr>
          <a:xfrm flipV="1">
            <a:off x="1990520" y="4539288"/>
            <a:ext cx="5112000" cy="9524"/>
          </a:xfrm>
          <a:prstGeom prst="line">
            <a:avLst/>
          </a:prstGeom>
          <a:ln>
            <a:solidFill>
              <a:srgbClr val="D811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9">
            <a:extLst>
              <a:ext uri="{FF2B5EF4-FFF2-40B4-BE49-F238E27FC236}">
                <a16:creationId xmlns:a16="http://schemas.microsoft.com/office/drawing/2014/main" id="{D7D82FFD-2312-7CF6-D2E0-EB3C996C4521}"/>
              </a:ext>
            </a:extLst>
          </p:cNvPr>
          <p:cNvGrpSpPr/>
          <p:nvPr/>
        </p:nvGrpSpPr>
        <p:grpSpPr>
          <a:xfrm>
            <a:off x="2151190" y="3685013"/>
            <a:ext cx="4660036" cy="853045"/>
            <a:chOff x="6372201" y="2011203"/>
            <a:chExt cx="2736305" cy="853045"/>
          </a:xfrm>
        </p:grpSpPr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D7917248-E32C-9D43-B721-9A1ECE2570E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F6FF99EE-63E9-D645-C543-A189B086D04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Rectangle 32">
            <a:extLst>
              <a:ext uri="{FF2B5EF4-FFF2-40B4-BE49-F238E27FC236}">
                <a16:creationId xmlns:a16="http://schemas.microsoft.com/office/drawing/2014/main" id="{856D9434-CA04-F5C3-D7B8-55AC81121500}"/>
              </a:ext>
            </a:extLst>
          </p:cNvPr>
          <p:cNvSpPr/>
          <p:nvPr/>
        </p:nvSpPr>
        <p:spPr>
          <a:xfrm>
            <a:off x="1196735" y="3694540"/>
            <a:ext cx="864000" cy="864000"/>
          </a:xfrm>
          <a:prstGeom prst="rect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cxnSp>
        <p:nvCxnSpPr>
          <p:cNvPr id="12" name="Straight Connector 33">
            <a:extLst>
              <a:ext uri="{FF2B5EF4-FFF2-40B4-BE49-F238E27FC236}">
                <a16:creationId xmlns:a16="http://schemas.microsoft.com/office/drawing/2014/main" id="{E6558FEF-C7C7-47DF-080B-C839121467C7}"/>
              </a:ext>
            </a:extLst>
          </p:cNvPr>
          <p:cNvCxnSpPr/>
          <p:nvPr/>
        </p:nvCxnSpPr>
        <p:spPr>
          <a:xfrm flipV="1">
            <a:off x="1302421" y="5847815"/>
            <a:ext cx="5112000" cy="9524"/>
          </a:xfrm>
          <a:prstGeom prst="line">
            <a:avLst/>
          </a:prstGeom>
          <a:ln>
            <a:solidFill>
              <a:srgbClr val="374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34">
            <a:extLst>
              <a:ext uri="{FF2B5EF4-FFF2-40B4-BE49-F238E27FC236}">
                <a16:creationId xmlns:a16="http://schemas.microsoft.com/office/drawing/2014/main" id="{E43848FC-0FA9-8F26-D185-B24C3335AE24}"/>
              </a:ext>
            </a:extLst>
          </p:cNvPr>
          <p:cNvGrpSpPr/>
          <p:nvPr/>
        </p:nvGrpSpPr>
        <p:grpSpPr>
          <a:xfrm>
            <a:off x="1461983" y="4993541"/>
            <a:ext cx="4660036" cy="853045"/>
            <a:chOff x="6372201" y="2011203"/>
            <a:chExt cx="2736305" cy="853045"/>
          </a:xfrm>
        </p:grpSpPr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1702154E-E426-0736-9673-2920551A42EC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AFC16918-0E75-3D4F-3302-583FF2DB238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Rectangle 37">
            <a:extLst>
              <a:ext uri="{FF2B5EF4-FFF2-40B4-BE49-F238E27FC236}">
                <a16:creationId xmlns:a16="http://schemas.microsoft.com/office/drawing/2014/main" id="{A35863A5-622D-C64B-99F8-AE057B6E36FE}"/>
              </a:ext>
            </a:extLst>
          </p:cNvPr>
          <p:cNvSpPr/>
          <p:nvPr/>
        </p:nvSpPr>
        <p:spPr>
          <a:xfrm>
            <a:off x="514606" y="5003067"/>
            <a:ext cx="864000" cy="86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B5061F14-8CAA-6A1B-8E3B-E7A1FC506D9E}"/>
              </a:ext>
            </a:extLst>
          </p:cNvPr>
          <p:cNvSpPr/>
          <p:nvPr/>
        </p:nvSpPr>
        <p:spPr>
          <a:xfrm flipH="1">
            <a:off x="1417522" y="3974272"/>
            <a:ext cx="391682" cy="323114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9D615DF8-2F48-030A-278A-D47B532F2937}"/>
              </a:ext>
            </a:extLst>
          </p:cNvPr>
          <p:cNvSpPr/>
          <p:nvPr/>
        </p:nvSpPr>
        <p:spPr>
          <a:xfrm>
            <a:off x="2070885" y="2653485"/>
            <a:ext cx="371782" cy="371178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C0B36BD6-2F5B-BB69-70FA-7E1C371D516C}"/>
              </a:ext>
            </a:extLst>
          </p:cNvPr>
          <p:cNvSpPr/>
          <p:nvPr/>
        </p:nvSpPr>
        <p:spPr>
          <a:xfrm>
            <a:off x="733081" y="5302027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0502A61-1BA6-D845-702B-24CEE483A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2" y="3444836"/>
            <a:ext cx="4100228" cy="341316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22DA698-8BCC-08D8-CF49-5948D86E19CC}"/>
              </a:ext>
            </a:extLst>
          </p:cNvPr>
          <p:cNvSpPr txBox="1"/>
          <p:nvPr/>
        </p:nvSpPr>
        <p:spPr>
          <a:xfrm rot="21416940">
            <a:off x="543014" y="358857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3D3024-4077-9555-D64A-1A2739F6D672}"/>
              </a:ext>
            </a:extLst>
          </p:cNvPr>
          <p:cNvSpPr txBox="1"/>
          <p:nvPr/>
        </p:nvSpPr>
        <p:spPr>
          <a:xfrm rot="21416940">
            <a:off x="1802816" y="1087205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BE1FEED-E7AA-5ECB-FF1B-140178386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431" y="-1"/>
            <a:ext cx="7801050" cy="6858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4D88590-9E9B-3D41-2114-5272AD3F5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808">
            <a:off x="4841980" y="247292"/>
            <a:ext cx="1819086" cy="18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1108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D2299E2-B7EA-F19D-0834-E4D5D20E3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2" y="3444836"/>
            <a:ext cx="4100228" cy="3413163"/>
          </a:xfrm>
          <a:prstGeom prst="rect">
            <a:avLst/>
          </a:prstGeom>
        </p:spPr>
      </p:pic>
      <p:grpSp>
        <p:nvGrpSpPr>
          <p:cNvPr id="2" name="그룹 103">
            <a:extLst>
              <a:ext uri="{FF2B5EF4-FFF2-40B4-BE49-F238E27FC236}">
                <a16:creationId xmlns:a16="http://schemas.microsoft.com/office/drawing/2014/main" id="{72FDD397-FB05-421B-B10A-6F77A9F8C4AF}"/>
              </a:ext>
            </a:extLst>
          </p:cNvPr>
          <p:cNvGrpSpPr/>
          <p:nvPr/>
        </p:nvGrpSpPr>
        <p:grpSpPr>
          <a:xfrm rot="21227384">
            <a:off x="5245015" y="4314616"/>
            <a:ext cx="608087" cy="12885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" name="자유형: 도형 104">
              <a:extLst>
                <a:ext uri="{FF2B5EF4-FFF2-40B4-BE49-F238E27FC236}">
                  <a16:creationId xmlns:a16="http://schemas.microsoft.com/office/drawing/2014/main" id="{3F8F34BB-6F05-4907-B338-0E5D4D1F316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" name="자유형: 도형 105">
              <a:extLst>
                <a:ext uri="{FF2B5EF4-FFF2-40B4-BE49-F238E27FC236}">
                  <a16:creationId xmlns:a16="http://schemas.microsoft.com/office/drawing/2014/main" id="{DD59D5C2-A7E2-486E-A093-B6A59E14DE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" name="자유형: 도형 106">
              <a:extLst>
                <a:ext uri="{FF2B5EF4-FFF2-40B4-BE49-F238E27FC236}">
                  <a16:creationId xmlns:a16="http://schemas.microsoft.com/office/drawing/2014/main" id="{9F9920C3-3087-403A-B352-57F7C114722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6" name="자유형: 도형 107">
              <a:extLst>
                <a:ext uri="{FF2B5EF4-FFF2-40B4-BE49-F238E27FC236}">
                  <a16:creationId xmlns:a16="http://schemas.microsoft.com/office/drawing/2014/main" id="{72827ED6-8A0A-4B34-B285-EF1D93C0E17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3A5011DF-A658-4AE1-8421-792D63314273}"/>
              </a:ext>
            </a:extLst>
          </p:cNvPr>
          <p:cNvGrpSpPr/>
          <p:nvPr/>
        </p:nvGrpSpPr>
        <p:grpSpPr>
          <a:xfrm rot="20007842">
            <a:off x="4584631" y="4357180"/>
            <a:ext cx="761067" cy="1530882"/>
            <a:chOff x="3253539" y="3991723"/>
            <a:chExt cx="288620" cy="580558"/>
          </a:xfrm>
        </p:grpSpPr>
        <p:sp>
          <p:nvSpPr>
            <p:cNvPr id="8" name="Freeform: Shape 47">
              <a:extLst>
                <a:ext uri="{FF2B5EF4-FFF2-40B4-BE49-F238E27FC236}">
                  <a16:creationId xmlns:a16="http://schemas.microsoft.com/office/drawing/2014/main" id="{CEC3A36D-CF23-4EDC-95A4-0BAA55528A52}"/>
                </a:ext>
              </a:extLst>
            </p:cNvPr>
            <p:cNvSpPr/>
            <p:nvPr/>
          </p:nvSpPr>
          <p:spPr>
            <a:xfrm>
              <a:off x="3253539" y="3991723"/>
              <a:ext cx="288620" cy="580558"/>
            </a:xfrm>
            <a:custGeom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3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9" name="Freeform: Shape 48">
              <a:extLst>
                <a:ext uri="{FF2B5EF4-FFF2-40B4-BE49-F238E27FC236}">
                  <a16:creationId xmlns:a16="http://schemas.microsoft.com/office/drawing/2014/main" id="{25D2AC76-ED08-4744-B094-B6E80482ECB6}"/>
                </a:ext>
              </a:extLst>
            </p:cNvPr>
            <p:cNvSpPr/>
            <p:nvPr/>
          </p:nvSpPr>
          <p:spPr>
            <a:xfrm>
              <a:off x="3256884" y="3991723"/>
              <a:ext cx="155921" cy="155921"/>
            </a:xfrm>
            <a:custGeom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B7C5A1F5-CA5C-40A9-AF1F-FE0C6C3358C8}"/>
              </a:ext>
            </a:extLst>
          </p:cNvPr>
          <p:cNvGrpSpPr/>
          <p:nvPr/>
        </p:nvGrpSpPr>
        <p:grpSpPr>
          <a:xfrm rot="19652038">
            <a:off x="5536755" y="26841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id="{05B2ABAA-448A-470D-A8CC-C29CC544DBC8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rgbClr val="D300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3C606A2B-0655-45A8-9E66-AF71422961D8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7742FB30-3E3B-4189-8B3A-BFFCAA2027B3}"/>
              </a:ext>
            </a:extLst>
          </p:cNvPr>
          <p:cNvGrpSpPr/>
          <p:nvPr/>
        </p:nvGrpSpPr>
        <p:grpSpPr>
          <a:xfrm>
            <a:off x="5800329" y="3364715"/>
            <a:ext cx="700565" cy="635820"/>
            <a:chOff x="6587475" y="3356075"/>
            <a:chExt cx="700565" cy="635820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CD867C7D-F13E-4D33-A2B4-B046B8C7A520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gdLst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BDC800CA-36A5-4932-A4A6-FBB31170CF0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71610606-5664-46F0-939A-99DA66C37ACF}"/>
              </a:ext>
            </a:extLst>
          </p:cNvPr>
          <p:cNvGrpSpPr/>
          <p:nvPr/>
        </p:nvGrpSpPr>
        <p:grpSpPr>
          <a:xfrm rot="2435546">
            <a:off x="4107648" y="2483987"/>
            <a:ext cx="614469" cy="2263684"/>
            <a:chOff x="3996689" y="2386001"/>
            <a:chExt cx="728344" cy="2683192"/>
          </a:xfrm>
        </p:grpSpPr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CA9DAA3D-D543-46A8-B3AE-C3BC51EE5A5C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F2C65794-2702-455A-9957-A6DC150E5D73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20" name="그룹 108">
            <a:extLst>
              <a:ext uri="{FF2B5EF4-FFF2-40B4-BE49-F238E27FC236}">
                <a16:creationId xmlns:a16="http://schemas.microsoft.com/office/drawing/2014/main" id="{B9F57C46-61DD-4D6A-AAAC-DC3D515715D3}"/>
              </a:ext>
            </a:extLst>
          </p:cNvPr>
          <p:cNvGrpSpPr/>
          <p:nvPr/>
        </p:nvGrpSpPr>
        <p:grpSpPr>
          <a:xfrm rot="20107294">
            <a:off x="3668467" y="5147856"/>
            <a:ext cx="648140" cy="739912"/>
            <a:chOff x="7322818" y="1544656"/>
            <a:chExt cx="2434437" cy="2779133"/>
          </a:xfrm>
          <a:solidFill>
            <a:schemeClr val="accent3"/>
          </a:solidFill>
        </p:grpSpPr>
        <p:sp>
          <p:nvSpPr>
            <p:cNvPr id="21" name="타원 109">
              <a:extLst>
                <a:ext uri="{FF2B5EF4-FFF2-40B4-BE49-F238E27FC236}">
                  <a16:creationId xmlns:a16="http://schemas.microsoft.com/office/drawing/2014/main" id="{52D08E96-F04E-4B8E-8505-79F3A3D68351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2" name="타원 110">
              <a:extLst>
                <a:ext uri="{FF2B5EF4-FFF2-40B4-BE49-F238E27FC236}">
                  <a16:creationId xmlns:a16="http://schemas.microsoft.com/office/drawing/2014/main" id="{C2D756F1-5B6C-44E1-9198-907D1C5ACD17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3" name="자유형: 도형 111">
              <a:extLst>
                <a:ext uri="{FF2B5EF4-FFF2-40B4-BE49-F238E27FC236}">
                  <a16:creationId xmlns:a16="http://schemas.microsoft.com/office/drawing/2014/main" id="{17E5A63A-B328-4225-BDD2-BE659D6D2722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gdLst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19" fmla="*/ 823965 w 1396721"/>
                <a:gd name="connsiteY19" fmla="*/ 20097 h 14871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4" name="타원 112">
              <a:extLst>
                <a:ext uri="{FF2B5EF4-FFF2-40B4-BE49-F238E27FC236}">
                  <a16:creationId xmlns:a16="http://schemas.microsoft.com/office/drawing/2014/main" id="{1EE5A339-53C7-4D27-BC1F-EA65A066AE5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5" name="타원 113">
              <a:extLst>
                <a:ext uri="{FF2B5EF4-FFF2-40B4-BE49-F238E27FC236}">
                  <a16:creationId xmlns:a16="http://schemas.microsoft.com/office/drawing/2014/main" id="{44CC086C-9393-4263-90D4-E581B646D3F8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6" name="타원 114">
              <a:extLst>
                <a:ext uri="{FF2B5EF4-FFF2-40B4-BE49-F238E27FC236}">
                  <a16:creationId xmlns:a16="http://schemas.microsoft.com/office/drawing/2014/main" id="{D128B444-2ECB-41DF-A4F2-EBD606274A3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7" name="타원 115">
              <a:extLst>
                <a:ext uri="{FF2B5EF4-FFF2-40B4-BE49-F238E27FC236}">
                  <a16:creationId xmlns:a16="http://schemas.microsoft.com/office/drawing/2014/main" id="{A07C9056-A094-4834-A219-DD89C1B577B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8" name="타원 116">
              <a:extLst>
                <a:ext uri="{FF2B5EF4-FFF2-40B4-BE49-F238E27FC236}">
                  <a16:creationId xmlns:a16="http://schemas.microsoft.com/office/drawing/2014/main" id="{7BDB2BF5-1293-424E-9A58-56792D1063A0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29" name="타원 117">
              <a:extLst>
                <a:ext uri="{FF2B5EF4-FFF2-40B4-BE49-F238E27FC236}">
                  <a16:creationId xmlns:a16="http://schemas.microsoft.com/office/drawing/2014/main" id="{DB9E765B-23B1-4E73-8238-9894E369B1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0" name="타원 118">
              <a:extLst>
                <a:ext uri="{FF2B5EF4-FFF2-40B4-BE49-F238E27FC236}">
                  <a16:creationId xmlns:a16="http://schemas.microsoft.com/office/drawing/2014/main" id="{ACA9C454-7565-4910-AAF5-088F145991C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1" name="타원 119">
              <a:extLst>
                <a:ext uri="{FF2B5EF4-FFF2-40B4-BE49-F238E27FC236}">
                  <a16:creationId xmlns:a16="http://schemas.microsoft.com/office/drawing/2014/main" id="{58F82008-A998-4E8C-B58E-2230176CBB10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32" name="Group 49">
            <a:extLst>
              <a:ext uri="{FF2B5EF4-FFF2-40B4-BE49-F238E27FC236}">
                <a16:creationId xmlns:a16="http://schemas.microsoft.com/office/drawing/2014/main" id="{39BA94C3-288D-4433-B5AB-F235764ABDC0}"/>
              </a:ext>
            </a:extLst>
          </p:cNvPr>
          <p:cNvGrpSpPr/>
          <p:nvPr/>
        </p:nvGrpSpPr>
        <p:grpSpPr>
          <a:xfrm rot="2561921">
            <a:off x="5369821" y="5093947"/>
            <a:ext cx="880008" cy="918455"/>
            <a:chOff x="4685146" y="3951535"/>
            <a:chExt cx="846571" cy="883557"/>
          </a:xfrm>
        </p:grpSpPr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F5B1287F-A787-43A3-AA29-85715FFDA590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id="{A6AB6D92-B239-4DD4-805A-44F74C58CE3C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C2CFA3BD-462E-480A-9028-AFA21BA1C1E8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36" name="Freeform: Shape 39">
              <a:extLst>
                <a:ext uri="{FF2B5EF4-FFF2-40B4-BE49-F238E27FC236}">
                  <a16:creationId xmlns:a16="http://schemas.microsoft.com/office/drawing/2014/main" id="{D10043E8-2459-4FE3-941B-229F5BDCBD7A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37" name="그룹 69">
            <a:extLst>
              <a:ext uri="{FF2B5EF4-FFF2-40B4-BE49-F238E27FC236}">
                <a16:creationId xmlns:a16="http://schemas.microsoft.com/office/drawing/2014/main" id="{15C2891D-2B0F-485E-B3FC-EE3A001750B6}"/>
              </a:ext>
            </a:extLst>
          </p:cNvPr>
          <p:cNvGrpSpPr/>
          <p:nvPr/>
        </p:nvGrpSpPr>
        <p:grpSpPr>
          <a:xfrm>
            <a:off x="4156428" y="5234832"/>
            <a:ext cx="558482" cy="637149"/>
            <a:chOff x="3434152" y="428041"/>
            <a:chExt cx="4718078" cy="5382655"/>
          </a:xfrm>
          <a:solidFill>
            <a:srgbClr val="0070C0"/>
          </a:solidFill>
        </p:grpSpPr>
        <p:sp>
          <p:nvSpPr>
            <p:cNvPr id="38" name="자유형: 도형 70">
              <a:extLst>
                <a:ext uri="{FF2B5EF4-FFF2-40B4-BE49-F238E27FC236}">
                  <a16:creationId xmlns:a16="http://schemas.microsoft.com/office/drawing/2014/main" id="{F1611A3F-57A5-43B6-84F0-9EBB4EF25474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39" name="자유형: 도형 71">
              <a:extLst>
                <a:ext uri="{FF2B5EF4-FFF2-40B4-BE49-F238E27FC236}">
                  <a16:creationId xmlns:a16="http://schemas.microsoft.com/office/drawing/2014/main" id="{74617D58-6262-433A-A93E-24AFBEFF68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72">
              <a:extLst>
                <a:ext uri="{FF2B5EF4-FFF2-40B4-BE49-F238E27FC236}">
                  <a16:creationId xmlns:a16="http://schemas.microsoft.com/office/drawing/2014/main" id="{8A313102-4A94-414E-B1B7-87D3FBE8846F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1" name="자유형: 도형 73">
              <a:extLst>
                <a:ext uri="{FF2B5EF4-FFF2-40B4-BE49-F238E27FC236}">
                  <a16:creationId xmlns:a16="http://schemas.microsoft.com/office/drawing/2014/main" id="{CF807D53-CCB2-48C2-AEB4-1CE6D87836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B01FA98F-6C83-4F45-9481-F610486D664F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43" name="그룹 125">
            <a:extLst>
              <a:ext uri="{FF2B5EF4-FFF2-40B4-BE49-F238E27FC236}">
                <a16:creationId xmlns:a16="http://schemas.microsoft.com/office/drawing/2014/main" id="{39CD5D6D-5411-4369-AAED-AC6C580B8719}"/>
              </a:ext>
            </a:extLst>
          </p:cNvPr>
          <p:cNvGrpSpPr/>
          <p:nvPr/>
        </p:nvGrpSpPr>
        <p:grpSpPr>
          <a:xfrm rot="21433356">
            <a:off x="4620180" y="5197733"/>
            <a:ext cx="478510" cy="669336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44" name="사각형: 둥근 모서리 132">
              <a:extLst>
                <a:ext uri="{FF2B5EF4-FFF2-40B4-BE49-F238E27FC236}">
                  <a16:creationId xmlns:a16="http://schemas.microsoft.com/office/drawing/2014/main" id="{DBA00880-AC06-4527-A704-A6D7D7A38EE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5" name="막힌 원호 135">
              <a:extLst>
                <a:ext uri="{FF2B5EF4-FFF2-40B4-BE49-F238E27FC236}">
                  <a16:creationId xmlns:a16="http://schemas.microsoft.com/office/drawing/2014/main" id="{1020522F-C4D1-48AC-842D-6B0CD84C09B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128">
              <a:extLst>
                <a:ext uri="{FF2B5EF4-FFF2-40B4-BE49-F238E27FC236}">
                  <a16:creationId xmlns:a16="http://schemas.microsoft.com/office/drawing/2014/main" id="{7030F9C1-0774-4746-9E60-BB74477FC15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7" name="자유형: 도형 129">
              <a:extLst>
                <a:ext uri="{FF2B5EF4-FFF2-40B4-BE49-F238E27FC236}">
                  <a16:creationId xmlns:a16="http://schemas.microsoft.com/office/drawing/2014/main" id="{AF284963-B42F-469C-B83D-5CFC5ECE86A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id="{F01DDA18-F7A6-4CA4-BF7A-2F58BB5D2DEE}"/>
              </a:ext>
            </a:extLst>
          </p:cNvPr>
          <p:cNvGrpSpPr/>
          <p:nvPr/>
        </p:nvGrpSpPr>
        <p:grpSpPr>
          <a:xfrm rot="19205550">
            <a:off x="7234831" y="2339786"/>
            <a:ext cx="483957" cy="2393860"/>
            <a:chOff x="6983182" y="3979844"/>
            <a:chExt cx="533400" cy="2638426"/>
          </a:xfrm>
        </p:grpSpPr>
        <p:sp>
          <p:nvSpPr>
            <p:cNvPr id="49" name="Freeform: Shape 53">
              <a:extLst>
                <a:ext uri="{FF2B5EF4-FFF2-40B4-BE49-F238E27FC236}">
                  <a16:creationId xmlns:a16="http://schemas.microsoft.com/office/drawing/2014/main" id="{595626BF-06B2-4779-AA5B-352A2A41C2AE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CA26B729-FBFB-450C-A1D1-18FD4A18B3E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grpSp>
        <p:nvGrpSpPr>
          <p:cNvPr id="51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2355892"/>
            <a:ext cx="2967698" cy="978623"/>
            <a:chOff x="1985513" y="4307149"/>
            <a:chExt cx="2380861" cy="978623"/>
          </a:xfrm>
        </p:grpSpPr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600" b="1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 b="1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530538" y="5142937"/>
            <a:ext cx="2967698" cy="978623"/>
            <a:chOff x="1985513" y="4307149"/>
            <a:chExt cx="2380861" cy="978623"/>
          </a:xfrm>
        </p:grpSpPr>
        <p:sp>
          <p:nvSpPr>
            <p:cNvPr id="55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647328" y="5142937"/>
            <a:ext cx="2967698" cy="978623"/>
            <a:chOff x="1985513" y="4307149"/>
            <a:chExt cx="2380861" cy="978623"/>
          </a:xfrm>
        </p:grpSpPr>
        <p:sp>
          <p:nvSpPr>
            <p:cNvPr id="58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600" b="1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7883526" y="2355892"/>
            <a:ext cx="2967698" cy="978623"/>
            <a:chOff x="1985513" y="4307149"/>
            <a:chExt cx="2380861" cy="978623"/>
          </a:xfrm>
        </p:grpSpPr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2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3084C803-AF2A-64CE-F077-AF3329F26820}"/>
              </a:ext>
            </a:extLst>
          </p:cNvPr>
          <p:cNvSpPr txBox="1"/>
          <p:nvPr/>
        </p:nvSpPr>
        <p:spPr>
          <a:xfrm rot="21416940">
            <a:off x="493265" y="83479"/>
            <a:ext cx="498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/>
            <a:r>
              <a:rPr lang="es-CO" altLang="es-CO" sz="6000" b="0">
                <a:solidFill>
                  <a:srgbClr val="0070C0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Gastronomy</a:t>
            </a:r>
            <a:endParaRPr lang="es-CO" altLang="es-CO" sz="6600" b="0">
              <a:solidFill>
                <a:srgbClr val="0070C0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sp>
        <p:nvSpPr>
          <p:cNvPr id="65" name="Forma libre 9">
            <a:extLst>
              <a:ext uri="{FF2B5EF4-FFF2-40B4-BE49-F238E27FC236}">
                <a16:creationId xmlns:a16="http://schemas.microsoft.com/office/drawing/2014/main" id="{7997BB1F-F9F7-AFCF-5110-05DC77B8AC35}"/>
              </a:ext>
            </a:extLst>
          </p:cNvPr>
          <p:cNvSpPr/>
          <p:nvPr/>
        </p:nvSpPr>
        <p:spPr>
          <a:xfrm>
            <a:off x="1282115" y="1841400"/>
            <a:ext cx="3156684" cy="209341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31790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31790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66" name="Forma libre 8">
            <a:extLst>
              <a:ext uri="{FF2B5EF4-FFF2-40B4-BE49-F238E27FC236}">
                <a16:creationId xmlns:a16="http://schemas.microsoft.com/office/drawing/2014/main" id="{0818A1B2-166E-939A-8D02-39D633CB3BBB}"/>
              </a:ext>
            </a:extLst>
          </p:cNvPr>
          <p:cNvSpPr/>
          <p:nvPr/>
        </p:nvSpPr>
        <p:spPr>
          <a:xfrm>
            <a:off x="679127" y="1660753"/>
            <a:ext cx="3835872" cy="275688"/>
          </a:xfrm>
          <a:custGeom>
            <a:gdLst>
              <a:gd name="connsiteX0" fmla="*/ 4069725 w 4288664"/>
              <a:gd name="connsiteY0" fmla="*/ 0 h 875763"/>
              <a:gd name="connsiteX1" fmla="*/ 0 w 4288664"/>
              <a:gd name="connsiteY1" fmla="*/ 875763 h 875763"/>
              <a:gd name="connsiteX2" fmla="*/ 4288664 w 4288664"/>
              <a:gd name="connsiteY2" fmla="*/ 875762 h 875763"/>
              <a:gd name="connsiteX3" fmla="*/ 4069725 w 4288664"/>
              <a:gd name="connsiteY3" fmla="*/ 0 h 875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664" h="875762">
                <a:moveTo>
                  <a:pt x="4069725" y="0"/>
                </a:moveTo>
                <a:lnTo>
                  <a:pt x="0" y="875763"/>
                </a:lnTo>
                <a:lnTo>
                  <a:pt x="4288664" y="875762"/>
                </a:lnTo>
                <a:lnTo>
                  <a:pt x="40697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O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39E3B9E5-1085-8176-DD31-1DB430BD04E4}"/>
              </a:ext>
            </a:extLst>
          </p:cNvPr>
          <p:cNvSpPr txBox="1"/>
          <p:nvPr/>
        </p:nvSpPr>
        <p:spPr>
          <a:xfrm rot="21416940">
            <a:off x="1753067" y="811827"/>
            <a:ext cx="351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O" altLang="es-CO" sz="5400">
                <a:solidFill>
                  <a:srgbClr val="D30006"/>
                </a:solidFill>
                <a:latin typeface="Pacifico" panose="02000000000000000000" pitchFamily="2" charset="0"/>
                <a:ea typeface="Pacifico" panose="02000000000000000000" pitchFamily="2" charset="0"/>
              </a:rPr>
              <a:t>Paraguay</a:t>
            </a:r>
            <a:endParaRPr lang="es-CO" altLang="es-CO" sz="4400">
              <a:solidFill>
                <a:srgbClr val="D30006"/>
              </a:solidFill>
              <a:latin typeface="Pacifico" panose="02000000000000000000" pitchFamily="2" charset="0"/>
              <a:ea typeface="Pacifico" panose="02000000000000000000" pitchFamily="2" charset="0"/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FD317C06-3338-24DA-E21F-58964454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43" y="358235"/>
            <a:ext cx="1261218" cy="12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70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161</Paragraphs>
  <Slides>24</Slides>
  <Notes>0</Notes>
  <TotalTime>286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7">
      <vt:lpstr>Arial</vt:lpstr>
      <vt:lpstr>Calibri Light</vt:lpstr>
      <vt:lpstr>Calibri</vt:lpstr>
      <vt:lpstr>Aileron Black</vt:lpstr>
      <vt:lpstr>Pacifico</vt:lpstr>
      <vt:lpstr>Aileron</vt:lpstr>
      <vt:lpstr>Cordia New</vt:lpstr>
      <vt:lpstr>Raleway</vt:lpstr>
      <vt:lpstr>Open Sans</vt:lpstr>
      <vt:lpstr>Source Sans Pro</vt:lpstr>
      <vt:lpstr>Montserrat Light</vt:lpstr>
      <vt:lpstr>Bebas Neue</vt:lpstr>
      <vt:lpstr>FZShuTi</vt:lpstr>
      <vt:lpstr>Open Sans Light</vt:lpstr>
      <vt:lpstr>Roboto</vt:lpstr>
      <vt:lpstr>Rubik</vt:lpstr>
      <vt:lpstr>Montserrat</vt:lpstr>
      <vt:lpstr>Assistant Light</vt:lpstr>
      <vt:lpstr>Kanit Light</vt:lpstr>
      <vt:lpstr>Aharoni</vt:lpstr>
      <vt:lpstr>Barlow</vt:lpstr>
      <vt:lpstr>Bahnschrift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Gastronomia de Paraguay</dc:title>
  <dc:creator>slidesppt.net</dc:creator>
  <cp:lastModifiedBy>Franklin</cp:lastModifiedBy>
  <cp:revision>19</cp:revision>
  <dcterms:created xsi:type="dcterms:W3CDTF">2019-03-30T12:45:45Z</dcterms:created>
  <dcterms:modified xsi:type="dcterms:W3CDTF">2024-04-13T18:25:22Z</dcterms:modified>
</cp:coreProperties>
</file>