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723" r:id="rId2"/>
  </p:sldMasterIdLst>
  <p:notesMasterIdLst>
    <p:notesMasterId r:id="rId3"/>
  </p:notesMasterIdLst>
  <p:handoutMasterIdLst>
    <p:handoutMasterId r:id="rId4"/>
  </p:handoutMasterIdLst>
  <p:sldIdLst>
    <p:sldId id="1259" r:id="rId5"/>
    <p:sldId id="1216" r:id="rId6"/>
    <p:sldId id="1217" r:id="rId7"/>
    <p:sldId id="1218" r:id="rId8"/>
    <p:sldId id="1223" r:id="rId9"/>
    <p:sldId id="1222" r:id="rId10"/>
    <p:sldId id="1220" r:id="rId11"/>
    <p:sldId id="1225" r:id="rId12"/>
    <p:sldId id="1221" r:id="rId13"/>
    <p:sldId id="1226" r:id="rId14"/>
    <p:sldId id="1232" r:id="rId15"/>
    <p:sldId id="1245" r:id="rId16"/>
    <p:sldId id="1233" r:id="rId17"/>
    <p:sldId id="1257" r:id="rId18"/>
    <p:sldId id="1247" r:id="rId19"/>
    <p:sldId id="1255" r:id="rId20"/>
    <p:sldId id="1254" r:id="rId21"/>
    <p:sldId id="1260" r:id="rId22"/>
    <p:sldId id="1079" r:id="rId23"/>
    <p:sldId id="317" r:id="rId24"/>
    <p:sldId id="436" r:id="rId25"/>
    <p:sldId id="437" r:id="rId26"/>
    <p:sldId id="321" r:id="rId27"/>
    <p:sldId id="1078"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p="http://schemas.openxmlformats.org/presentationml/2006/main">
  <p:cmAuthor id="1" name=" src" initials="s" lastIdx="0" clrIdx="0">
    <p:extLst>
      <p:ext uri="{19B8F6BF-5375-455C-9EA6-DF929625EA0E}">
        <p15:presenceInfo xmlns:p15="http://schemas.microsoft.com/office/powerpoint/2012/main" userId=" src" providerId="None"/>
      </p:ext>
    </p:extLst>
  </p:cmAuthor>
  <p:cmAuthor id="2" name="Shopon Ahmed" initials="SA" lastIdx="0" clrIdx="1">
    <p:extLst>
      <p:ext uri="{19B8F6BF-5375-455C-9EA6-DF929625EA0E}">
        <p15:presenceInfo xmlns:p15="http://schemas.microsoft.com/office/powerpoint/2012/main" userId="Shopon Ah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103"/>
    <a:srgbClr val="01520C"/>
    <a:srgbClr val="00B050"/>
    <a:srgbClr val="D0C908"/>
    <a:srgbClr val="0E0E0E"/>
    <a:srgbClr val="00B1CD"/>
    <a:srgbClr val="02A7BA"/>
    <a:srgbClr val="FEFEFE"/>
    <a:srgbClr val="010101"/>
    <a:srgbClr val="C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5" autoAdjust="0"/>
    <p:restoredTop sz="93910" autoAdjust="0"/>
  </p:normalViewPr>
  <p:slideViewPr>
    <p:cSldViewPr snapToGrid="0" snapToObjects="1">
      <p:cViewPr>
        <p:scale>
          <a:sx n="50" d="100"/>
          <a:sy n="50" d="100"/>
        </p:scale>
        <p:origin x="582" y="3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57" d="100"/>
          <a:sy n="57" d="100"/>
        </p:scale>
        <p:origin x="2754" y="66"/>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defPPr/>
            <a:lvl1pPr algn="r">
              <a:defRPr sz="1200"/>
            </a:lvl1pPr>
          </a:lstStyle>
          <a:p>
            <a:pPr/>
            <a:fld id="{D7D4DFA9-38CF-7D4C-9EB4-7A6A0A01A9C5}" type="datetimeFigureOut">
              <a:rPr lang="en-US" smtClean="0"/>
              <a:pPr/>
              <a:t>4/16/2024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408C5D27-E275-914C-B9A8-807C55B0069F}" type="slidenum">
              <a:rPr lang="en-US" smtClean="0"/>
              <a:pPr/>
              <a:t>‹Nº›</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pPr/>
            <a:fld id="{EF09CB90-614C-5144-87C1-67812BEDF5FB}" type="datetimeFigureOut">
              <a:rPr lang="en-US" smtClean="0"/>
              <a:pPr/>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B36E7EC0-9BE3-5541-9D76-7DE32A6C9D42}" type="slidenum">
              <a:rPr lang="en-US" smtClean="0"/>
              <a:pPr/>
              <a:t>‹Nº›</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r>
              <a:rPr lang="es-MX"/>
              <a:t>slidesppt.net</a:t>
            </a: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a:t>
            </a:fld>
            <a:endParaRPr lang="en-US"/>
          </a:p>
        </p:txBody>
      </p:sp>
    </p:spTree>
    <p:extLst>
      <p:ext uri="{BB962C8B-B14F-4D97-AF65-F5344CB8AC3E}">
        <p14:creationId xmlns:p14="http://schemas.microsoft.com/office/powerpoint/2010/main" val="442284771"/>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LID4096"/>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14</a:t>
            </a:fld>
            <a:endParaRPr lang="en-US"/>
          </a:p>
        </p:txBody>
      </p:sp>
    </p:spTree>
    <p:extLst>
      <p:ext uri="{BB962C8B-B14F-4D97-AF65-F5344CB8AC3E}">
        <p14:creationId xmlns:p14="http://schemas.microsoft.com/office/powerpoint/2010/main" val="2524415906"/>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LID4096"/>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15</a:t>
            </a:fld>
            <a:endParaRPr lang="en-US"/>
          </a:p>
        </p:txBody>
      </p:sp>
    </p:spTree>
    <p:extLst>
      <p:ext uri="{BB962C8B-B14F-4D97-AF65-F5344CB8AC3E}">
        <p14:creationId xmlns:p14="http://schemas.microsoft.com/office/powerpoint/2010/main" val="4023694651"/>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16</a:t>
            </a:fld>
            <a:endParaRPr lang="en-US"/>
          </a:p>
        </p:txBody>
      </p:sp>
    </p:spTree>
    <p:extLst>
      <p:ext uri="{BB962C8B-B14F-4D97-AF65-F5344CB8AC3E}">
        <p14:creationId xmlns:p14="http://schemas.microsoft.com/office/powerpoint/2010/main" val="2679853668"/>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LID4096"/>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17</a:t>
            </a:fld>
            <a:endParaRPr lang="en-US"/>
          </a:p>
        </p:txBody>
      </p:sp>
    </p:spTree>
    <p:extLst>
      <p:ext uri="{BB962C8B-B14F-4D97-AF65-F5344CB8AC3E}">
        <p14:creationId xmlns:p14="http://schemas.microsoft.com/office/powerpoint/2010/main" val="4086562951"/>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18</a:t>
            </a:fld>
            <a:endParaRPr lang="en-US"/>
          </a:p>
        </p:txBody>
      </p:sp>
    </p:spTree>
    <p:extLst>
      <p:ext uri="{BB962C8B-B14F-4D97-AF65-F5344CB8AC3E}">
        <p14:creationId xmlns:p14="http://schemas.microsoft.com/office/powerpoint/2010/main" val="2664093826"/>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19</a:t>
            </a:fld>
            <a:endParaRPr lang="zh-CN" altLang="en-US"/>
          </a:p>
        </p:txBody>
      </p:sp>
    </p:spTree>
    <p:extLst>
      <p:ext uri="{BB962C8B-B14F-4D97-AF65-F5344CB8AC3E}">
        <p14:creationId xmlns:p14="http://schemas.microsoft.com/office/powerpoint/2010/main" val="1129745614"/>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marL="158750" indent="0">
              <a:buNone/>
            </a:pPr>
            <a:endParaRPr lang="es-PE"/>
          </a:p>
        </p:txBody>
      </p:sp>
    </p:spTree>
    <p:extLst>
      <p:ext uri="{BB962C8B-B14F-4D97-AF65-F5344CB8AC3E}">
        <p14:creationId xmlns:p14="http://schemas.microsoft.com/office/powerpoint/2010/main" val="2544195981"/>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21</a:t>
            </a:fld>
            <a:endParaRPr lang="es-ES"/>
          </a:p>
        </p:txBody>
      </p:sp>
    </p:spTree>
    <p:extLst>
      <p:ext uri="{BB962C8B-B14F-4D97-AF65-F5344CB8AC3E}">
        <p14:creationId xmlns:p14="http://schemas.microsoft.com/office/powerpoint/2010/main" val="1070829441"/>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86940C13-4458-439A-B49C-8C0231ABA990}" type="slidenum">
              <a:rPr lang="en-US" smtClean="0"/>
              <a:pPr/>
              <a:t>22</a:t>
            </a:fld>
            <a:endParaRPr lang="en-US"/>
          </a:p>
        </p:txBody>
      </p:sp>
    </p:spTree>
    <p:extLst>
      <p:ext uri="{BB962C8B-B14F-4D97-AF65-F5344CB8AC3E}">
        <p14:creationId xmlns:p14="http://schemas.microsoft.com/office/powerpoint/2010/main" val="3213653710"/>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23</a:t>
            </a:fld>
            <a:endParaRPr lang="es-ES"/>
          </a:p>
        </p:txBody>
      </p:sp>
    </p:spTree>
    <p:extLst>
      <p:ext uri="{BB962C8B-B14F-4D97-AF65-F5344CB8AC3E}">
        <p14:creationId xmlns:p14="http://schemas.microsoft.com/office/powerpoint/2010/main" val="3274319970"/>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3</a:t>
            </a:fld>
            <a:endParaRPr lang="en-US"/>
          </a:p>
        </p:txBody>
      </p:sp>
    </p:spTree>
    <p:extLst>
      <p:ext uri="{BB962C8B-B14F-4D97-AF65-F5344CB8AC3E}">
        <p14:creationId xmlns:p14="http://schemas.microsoft.com/office/powerpoint/2010/main" val="2427259769"/>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zh-CN" sz="1200">
                <a:solidFill>
                  <a:schemeClr val="bg1"/>
                </a:solidFill>
                <a:cs typeface="+mn-ea"/>
                <a:sym typeface="+mn-lt"/>
              </a:rPr>
              <a:t>Slidesppt.net</a:t>
            </a:r>
            <a:endParaRPr lang="zh-CN" altLang="en-US" sz="1200">
              <a:solidFill>
                <a:schemeClr val="bg1"/>
              </a:solidFill>
              <a:cs typeface="+mn-ea"/>
              <a:sym typeface="+mn-lt"/>
            </a:endParaRPr>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24</a:t>
            </a:fld>
            <a:endParaRPr lang="zh-CN" altLang="en-US"/>
          </a:p>
        </p:txBody>
      </p:sp>
    </p:spTree>
    <p:extLst>
      <p:ext uri="{BB962C8B-B14F-4D97-AF65-F5344CB8AC3E}">
        <p14:creationId xmlns:p14="http://schemas.microsoft.com/office/powerpoint/2010/main" val="3805166741"/>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5</a:t>
            </a:fld>
            <a:endParaRPr lang="en-US"/>
          </a:p>
        </p:txBody>
      </p:sp>
    </p:spTree>
    <p:extLst>
      <p:ext uri="{BB962C8B-B14F-4D97-AF65-F5344CB8AC3E}">
        <p14:creationId xmlns:p14="http://schemas.microsoft.com/office/powerpoint/2010/main" val="3689068023"/>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7</a:t>
            </a:fld>
            <a:endParaRPr lang="en-US"/>
          </a:p>
        </p:txBody>
      </p:sp>
    </p:spTree>
    <p:extLst>
      <p:ext uri="{BB962C8B-B14F-4D97-AF65-F5344CB8AC3E}">
        <p14:creationId xmlns:p14="http://schemas.microsoft.com/office/powerpoint/2010/main" val="84111084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PE"/>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8</a:t>
            </a:fld>
            <a:endParaRPr lang="en-US"/>
          </a:p>
        </p:txBody>
      </p:sp>
    </p:spTree>
    <p:extLst>
      <p:ext uri="{BB962C8B-B14F-4D97-AF65-F5344CB8AC3E}">
        <p14:creationId xmlns:p14="http://schemas.microsoft.com/office/powerpoint/2010/main" val="329962749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9</a:t>
            </a:fld>
            <a:endParaRPr lang="en-US"/>
          </a:p>
        </p:txBody>
      </p:sp>
    </p:spTree>
    <p:extLst>
      <p:ext uri="{BB962C8B-B14F-4D97-AF65-F5344CB8AC3E}">
        <p14:creationId xmlns:p14="http://schemas.microsoft.com/office/powerpoint/2010/main" val="171023187"/>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LID4096"/>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11</a:t>
            </a:fld>
            <a:endParaRPr lang="en-US"/>
          </a:p>
        </p:txBody>
      </p:sp>
    </p:spTree>
    <p:extLst>
      <p:ext uri="{BB962C8B-B14F-4D97-AF65-F5344CB8AC3E}">
        <p14:creationId xmlns:p14="http://schemas.microsoft.com/office/powerpoint/2010/main" val="877307635"/>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12</a:t>
            </a:fld>
            <a:endParaRPr lang="en-US"/>
          </a:p>
        </p:txBody>
      </p:sp>
    </p:spTree>
    <p:extLst>
      <p:ext uri="{BB962C8B-B14F-4D97-AF65-F5344CB8AC3E}">
        <p14:creationId xmlns:p14="http://schemas.microsoft.com/office/powerpoint/2010/main" val="4209260201"/>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LID4096"/>
          </a:p>
        </p:txBody>
      </p:sp>
      <p:sp>
        <p:nvSpPr>
          <p:cNvPr id="4" name="Marcador de encabezado 3"/>
          <p:cNvSpPr>
            <a:spLocks noGrp="1"/>
          </p:cNvSpPr>
          <p:nvPr>
            <p:ph type="hdr" sz="quarter" idx="6"/>
          </p:nvPr>
        </p:nvSpPr>
        <p:spPr/>
        <p:txBody>
          <a:bodyPr/>
          <a:lstStyle>
            <a:defPPr/>
          </a:lstStyle>
          <a:p>
            <a:pPr/>
            <a:endParaRPr lang="en-US"/>
          </a:p>
        </p:txBody>
      </p:sp>
      <p:sp>
        <p:nvSpPr>
          <p:cNvPr id="5" name="Marcador de pie de página 4"/>
          <p:cNvSpPr>
            <a:spLocks noGrp="1"/>
          </p:cNvSpPr>
          <p:nvPr>
            <p:ph type="ftr" sz="quarter" idx="4"/>
          </p:nvPr>
        </p:nvSpPr>
        <p:spPr/>
        <p:txBody>
          <a:bodyPr/>
          <a:lstStyle>
            <a:defPPr/>
          </a:lstStyle>
          <a:p>
            <a:pPr/>
            <a:endParaRPr lang="en-US"/>
          </a:p>
        </p:txBody>
      </p:sp>
      <p:sp>
        <p:nvSpPr>
          <p:cNvPr id="6" name="Marcador de número de diapositiva 5"/>
          <p:cNvSpPr>
            <a:spLocks noGrp="1"/>
          </p:cNvSpPr>
          <p:nvPr>
            <p:ph type="sldNum" sz="quarter" idx="5"/>
          </p:nvPr>
        </p:nvSpPr>
        <p:spPr/>
        <p:txBody>
          <a:bodyPr/>
          <a:lstStyle>
            <a:defPPr/>
          </a:lstStyle>
          <a:p>
            <a:pPr/>
            <a:fld id="{B36E7EC0-9BE3-5541-9D76-7DE32A6C9D42}" type="slidenum">
              <a:rPr lang="en-US" smtClean="0"/>
              <a:pPr/>
              <a:t>13</a:t>
            </a:fld>
            <a:endParaRPr lang="en-US"/>
          </a:p>
        </p:txBody>
      </p:sp>
    </p:spTree>
    <p:extLst>
      <p:ext uri="{BB962C8B-B14F-4D97-AF65-F5344CB8AC3E}">
        <p14:creationId xmlns:p14="http://schemas.microsoft.com/office/powerpoint/2010/main" val="356696021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6_Title Page">
    <p:spTree>
      <p:nvGrpSpPr>
        <p:cNvPr id="1" name=""/>
        <p:cNvGrpSpPr/>
        <p:nvPr/>
      </p:nvGrpSpPr>
      <p:grpSpPr>
        <a:xfrm>
          <a:off x="0" y="0"/>
          <a:ext cx="0" cy="0"/>
        </a:xfrm>
      </p:grpSpPr>
      <p:sp>
        <p:nvSpPr>
          <p:cNvPr id="4" name="Picture Placeholder 3">
            <a:extLst>
              <a:ext uri="{FF2B5EF4-FFF2-40B4-BE49-F238E27FC236}">
                <a16:creationId xmlns:a16="http://schemas.microsoft.com/office/drawing/2014/main" id="{079CC16C-C5CF-426B-A657-F26FF95A7BBB}"/>
              </a:ext>
            </a:extLst>
          </p:cNvPr>
          <p:cNvSpPr>
            <a:spLocks noGrp="1"/>
          </p:cNvSpPr>
          <p:nvPr>
            <p:ph type="pic" sz="quarter" idx="20" hasCustomPrompt="1"/>
          </p:nvPr>
        </p:nvSpPr>
        <p:spPr>
          <a:xfrm>
            <a:off x="0" y="0"/>
            <a:ext cx="12192000" cy="68580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967620423"/>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1_Title Page">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0B1B677A-FF09-417D-9C86-CFD7128E30BC}"/>
              </a:ext>
            </a:extLst>
          </p:cNvPr>
          <p:cNvSpPr>
            <a:spLocks noGrp="1"/>
          </p:cNvSpPr>
          <p:nvPr>
            <p:ph type="pic" sz="quarter" idx="20" hasCustomPrompt="1"/>
          </p:nvPr>
        </p:nvSpPr>
        <p:spPr>
          <a:xfrm>
            <a:off x="818628" y="152400"/>
            <a:ext cx="6471677" cy="5681307"/>
          </a:xfrm>
          <a:custGeom>
            <a:gdLst>
              <a:gd name="connsiteX0" fmla="*/ 3369757 w 6471677"/>
              <a:gd name="connsiteY0" fmla="*/ 0 h 5681307"/>
              <a:gd name="connsiteX1" fmla="*/ 6471677 w 6471677"/>
              <a:gd name="connsiteY1" fmla="*/ 5681307 h 5681307"/>
              <a:gd name="connsiteX2" fmla="*/ 0 w 6471677"/>
              <a:gd name="connsiteY2" fmla="*/ 5552686 h 5681307"/>
            </a:gdLst>
            <a:cxnLst>
              <a:cxn ang="0">
                <a:pos x="connsiteX0" y="connsiteY0"/>
              </a:cxn>
              <a:cxn ang="0">
                <a:pos x="connsiteX1" y="connsiteY1"/>
              </a:cxn>
              <a:cxn ang="0">
                <a:pos x="connsiteX2" y="connsiteY2"/>
              </a:cxn>
            </a:cxnLst>
            <a:rect l="l" t="t" r="r" b="b"/>
            <a:pathLst>
              <a:path w="6471677" h="5681307">
                <a:moveTo>
                  <a:pt x="3369757" y="0"/>
                </a:moveTo>
                <a:lnTo>
                  <a:pt x="6471677" y="5681307"/>
                </a:lnTo>
                <a:lnTo>
                  <a:pt x="0" y="5552686"/>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672824677"/>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4_Title Page">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B0120B35-47AF-418E-A192-894B2043715F}"/>
              </a:ext>
            </a:extLst>
          </p:cNvPr>
          <p:cNvSpPr>
            <a:spLocks noGrp="1"/>
          </p:cNvSpPr>
          <p:nvPr>
            <p:ph type="pic" sz="quarter" idx="20" hasCustomPrompt="1"/>
          </p:nvPr>
        </p:nvSpPr>
        <p:spPr>
          <a:xfrm>
            <a:off x="6096000" y="3105150"/>
            <a:ext cx="6096000" cy="3752850"/>
          </a:xfrm>
          <a:custGeom>
            <a:gdLst>
              <a:gd name="connsiteX0" fmla="*/ 0 w 6096000"/>
              <a:gd name="connsiteY0" fmla="*/ 0 h 3752850"/>
              <a:gd name="connsiteX1" fmla="*/ 6096000 w 6096000"/>
              <a:gd name="connsiteY1" fmla="*/ 0 h 3752850"/>
              <a:gd name="connsiteX2" fmla="*/ 6096000 w 6096000"/>
              <a:gd name="connsiteY2" fmla="*/ 3752850 h 3752850"/>
              <a:gd name="connsiteX3" fmla="*/ 0 w 6096000"/>
              <a:gd name="connsiteY3" fmla="*/ 3752850 h 3752850"/>
            </a:gdLst>
            <a:cxnLst>
              <a:cxn ang="0">
                <a:pos x="connsiteX0" y="connsiteY0"/>
              </a:cxn>
              <a:cxn ang="0">
                <a:pos x="connsiteX1" y="connsiteY1"/>
              </a:cxn>
              <a:cxn ang="0">
                <a:pos x="connsiteX2" y="connsiteY2"/>
              </a:cxn>
              <a:cxn ang="0">
                <a:pos x="connsiteX3" y="connsiteY3"/>
              </a:cxn>
            </a:cxnLst>
            <a:rect l="l" t="t" r="r" b="b"/>
            <a:pathLst>
              <a:path w="6096000" h="3752850">
                <a:moveTo>
                  <a:pt x="0" y="0"/>
                </a:moveTo>
                <a:lnTo>
                  <a:pt x="6096000" y="0"/>
                </a:lnTo>
                <a:lnTo>
                  <a:pt x="6096000" y="3752850"/>
                </a:lnTo>
                <a:lnTo>
                  <a:pt x="0" y="3752850"/>
                </a:lnTo>
                <a:close/>
              </a:path>
            </a:pathLst>
          </a:custGeom>
        </p:spPr>
        <p:txBody>
          <a:bodyPr wrap="square">
            <a:noAutofit/>
          </a:bodyPr>
          <a:lstStyle>
            <a:defPPr/>
            <a:lvl1pPr marL="0" indent="0">
              <a:buFontTx/>
              <a:buNone/>
              <a:defRPr sz="1200"/>
            </a:lvl1pPr>
          </a:lstStyle>
          <a:p>
            <a:pPr/>
            <a:r>
              <a:rPr lang="en-US"/>
              <a:t>Picture</a:t>
            </a:r>
          </a:p>
        </p:txBody>
      </p:sp>
      <p:sp>
        <p:nvSpPr>
          <p:cNvPr id="6" name="Picture Placeholder 5">
            <a:extLst>
              <a:ext uri="{FF2B5EF4-FFF2-40B4-BE49-F238E27FC236}">
                <a16:creationId xmlns:a16="http://schemas.microsoft.com/office/drawing/2014/main" id="{E1F43137-F5DF-42B3-A8AA-47C2D2617E0C}"/>
              </a:ext>
            </a:extLst>
          </p:cNvPr>
          <p:cNvSpPr>
            <a:spLocks noGrp="1"/>
          </p:cNvSpPr>
          <p:nvPr>
            <p:ph type="pic" sz="quarter" idx="19" hasCustomPrompt="1"/>
          </p:nvPr>
        </p:nvSpPr>
        <p:spPr>
          <a:xfrm>
            <a:off x="0" y="0"/>
            <a:ext cx="6096000" cy="3752850"/>
          </a:xfrm>
          <a:custGeom>
            <a:gdLst>
              <a:gd name="connsiteX0" fmla="*/ 0 w 6096000"/>
              <a:gd name="connsiteY0" fmla="*/ 0 h 3752850"/>
              <a:gd name="connsiteX1" fmla="*/ 6096000 w 6096000"/>
              <a:gd name="connsiteY1" fmla="*/ 0 h 3752850"/>
              <a:gd name="connsiteX2" fmla="*/ 6096000 w 6096000"/>
              <a:gd name="connsiteY2" fmla="*/ 3752850 h 3752850"/>
              <a:gd name="connsiteX3" fmla="*/ 0 w 6096000"/>
              <a:gd name="connsiteY3" fmla="*/ 3752850 h 3752850"/>
            </a:gdLst>
            <a:cxnLst>
              <a:cxn ang="0">
                <a:pos x="connsiteX0" y="connsiteY0"/>
              </a:cxn>
              <a:cxn ang="0">
                <a:pos x="connsiteX1" y="connsiteY1"/>
              </a:cxn>
              <a:cxn ang="0">
                <a:pos x="connsiteX2" y="connsiteY2"/>
              </a:cxn>
              <a:cxn ang="0">
                <a:pos x="connsiteX3" y="connsiteY3"/>
              </a:cxn>
            </a:cxnLst>
            <a:rect l="l" t="t" r="r" b="b"/>
            <a:pathLst>
              <a:path w="6096000" h="3752850">
                <a:moveTo>
                  <a:pt x="0" y="0"/>
                </a:moveTo>
                <a:lnTo>
                  <a:pt x="6096000" y="0"/>
                </a:lnTo>
                <a:lnTo>
                  <a:pt x="6096000" y="3752850"/>
                </a:lnTo>
                <a:lnTo>
                  <a:pt x="0" y="375285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2314815862"/>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2_Title Page">
    <p:spTree>
      <p:nvGrpSpPr>
        <p:cNvPr id="1" name=""/>
        <p:cNvGrpSpPr/>
        <p:nvPr/>
      </p:nvGrpSpPr>
      <p:grpSpPr>
        <a:xfrm>
          <a:off x="0" y="0"/>
          <a:ext cx="0" cy="0"/>
        </a:xfrm>
      </p:grpSpPr>
      <p:sp>
        <p:nvSpPr>
          <p:cNvPr id="16" name="Picture Placeholder 15">
            <a:extLst>
              <a:ext uri="{FF2B5EF4-FFF2-40B4-BE49-F238E27FC236}">
                <a16:creationId xmlns:a16="http://schemas.microsoft.com/office/drawing/2014/main" id="{5395AD9A-B967-4D32-9A5E-18348ACB1A8E}"/>
              </a:ext>
            </a:extLst>
          </p:cNvPr>
          <p:cNvSpPr>
            <a:spLocks noGrp="1"/>
          </p:cNvSpPr>
          <p:nvPr>
            <p:ph type="pic" sz="quarter" idx="19" hasCustomPrompt="1"/>
          </p:nvPr>
        </p:nvSpPr>
        <p:spPr>
          <a:xfrm>
            <a:off x="-3174" y="3175"/>
            <a:ext cx="6627813" cy="6869114"/>
          </a:xfrm>
          <a:custGeom>
            <a:gdLst>
              <a:gd name="connsiteX0" fmla="*/ 2114551 w 6627813"/>
              <a:gd name="connsiteY0" fmla="*/ 3448051 h 6869114"/>
              <a:gd name="connsiteX1" fmla="*/ 4364038 w 6627813"/>
              <a:gd name="connsiteY1" fmla="*/ 5697539 h 6869114"/>
              <a:gd name="connsiteX2" fmla="*/ 3192463 w 6627813"/>
              <a:gd name="connsiteY2" fmla="*/ 6869114 h 6869114"/>
              <a:gd name="connsiteX3" fmla="*/ 1031875 w 6627813"/>
              <a:gd name="connsiteY3" fmla="*/ 6869114 h 6869114"/>
              <a:gd name="connsiteX4" fmla="*/ 0 w 6627813"/>
              <a:gd name="connsiteY4" fmla="*/ 5834064 h 6869114"/>
              <a:gd name="connsiteX5" fmla="*/ 0 w 6627813"/>
              <a:gd name="connsiteY5" fmla="*/ 5561014 h 6869114"/>
              <a:gd name="connsiteX6" fmla="*/ 4460876 w 6627813"/>
              <a:gd name="connsiteY6" fmla="*/ 1268413 h 6869114"/>
              <a:gd name="connsiteX7" fmla="*/ 6627813 w 6627813"/>
              <a:gd name="connsiteY7" fmla="*/ 3436938 h 6869114"/>
              <a:gd name="connsiteX8" fmla="*/ 4460876 w 6627813"/>
              <a:gd name="connsiteY8" fmla="*/ 5600701 h 6869114"/>
              <a:gd name="connsiteX9" fmla="*/ 2297113 w 6627813"/>
              <a:gd name="connsiteY9" fmla="*/ 3436938 h 6869114"/>
              <a:gd name="connsiteX10" fmla="*/ 1046163 w 6627813"/>
              <a:gd name="connsiteY10" fmla="*/ 0 h 6869114"/>
              <a:gd name="connsiteX11" fmla="*/ 3178175 w 6627813"/>
              <a:gd name="connsiteY11" fmla="*/ 0 h 6869114"/>
              <a:gd name="connsiteX12" fmla="*/ 4364038 w 6627813"/>
              <a:gd name="connsiteY12" fmla="*/ 1182688 h 6869114"/>
              <a:gd name="connsiteX13" fmla="*/ 2114551 w 6627813"/>
              <a:gd name="connsiteY13" fmla="*/ 3436938 h 6869114"/>
              <a:gd name="connsiteX14" fmla="*/ 0 w 6627813"/>
              <a:gd name="connsiteY14" fmla="*/ 1322388 h 6869114"/>
              <a:gd name="connsiteX15" fmla="*/ 0 w 6627813"/>
              <a:gd name="connsiteY15" fmla="*/ 1046163 h 68691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27813" h="6869114">
                <a:moveTo>
                  <a:pt x="2114551" y="3448051"/>
                </a:moveTo>
                <a:lnTo>
                  <a:pt x="4364038" y="5697539"/>
                </a:lnTo>
                <a:lnTo>
                  <a:pt x="3192463" y="6869114"/>
                </a:lnTo>
                <a:lnTo>
                  <a:pt x="1031875" y="6869114"/>
                </a:lnTo>
                <a:lnTo>
                  <a:pt x="0" y="5834064"/>
                </a:lnTo>
                <a:lnTo>
                  <a:pt x="0" y="5561014"/>
                </a:lnTo>
                <a:close/>
                <a:moveTo>
                  <a:pt x="4460876" y="1268413"/>
                </a:moveTo>
                <a:lnTo>
                  <a:pt x="6627813" y="3436938"/>
                </a:lnTo>
                <a:lnTo>
                  <a:pt x="4460876" y="5600701"/>
                </a:lnTo>
                <a:lnTo>
                  <a:pt x="2297113" y="3436938"/>
                </a:lnTo>
                <a:close/>
                <a:moveTo>
                  <a:pt x="1046163" y="0"/>
                </a:moveTo>
                <a:lnTo>
                  <a:pt x="3178175" y="0"/>
                </a:lnTo>
                <a:lnTo>
                  <a:pt x="4364038" y="1182688"/>
                </a:lnTo>
                <a:lnTo>
                  <a:pt x="2114551" y="3436938"/>
                </a:lnTo>
                <a:lnTo>
                  <a:pt x="0" y="1322388"/>
                </a:lnTo>
                <a:lnTo>
                  <a:pt x="0" y="1046163"/>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967941886"/>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8_Title Page">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A0ECE777-A7C8-4015-B29A-57EBE923CE2B}"/>
              </a:ext>
            </a:extLst>
          </p:cNvPr>
          <p:cNvSpPr>
            <a:spLocks noGrp="1"/>
          </p:cNvSpPr>
          <p:nvPr>
            <p:ph type="pic" sz="quarter" idx="19" hasCustomPrompt="1"/>
          </p:nvPr>
        </p:nvSpPr>
        <p:spPr>
          <a:xfrm>
            <a:off x="0" y="0"/>
            <a:ext cx="12192000" cy="68580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619907646"/>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0_Title Page">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E91DF6C3-CB99-4243-AC05-8C3128659DD1}"/>
              </a:ext>
            </a:extLst>
          </p:cNvPr>
          <p:cNvSpPr>
            <a:spLocks noGrp="1"/>
          </p:cNvSpPr>
          <p:nvPr>
            <p:ph type="pic" sz="quarter" idx="20" hasCustomPrompt="1"/>
          </p:nvPr>
        </p:nvSpPr>
        <p:spPr>
          <a:xfrm>
            <a:off x="4972050" y="1276350"/>
            <a:ext cx="2914650" cy="3086019"/>
          </a:xfrm>
          <a:custGeom>
            <a:gdLst>
              <a:gd name="connsiteX0" fmla="*/ 0 w 2914650"/>
              <a:gd name="connsiteY0" fmla="*/ 0 h 3086019"/>
              <a:gd name="connsiteX1" fmla="*/ 2914650 w 2914650"/>
              <a:gd name="connsiteY1" fmla="*/ 0 h 3086019"/>
              <a:gd name="connsiteX2" fmla="*/ 2914650 w 2914650"/>
              <a:gd name="connsiteY2" fmla="*/ 3086019 h 3086019"/>
              <a:gd name="connsiteX3" fmla="*/ 0 w 2914650"/>
              <a:gd name="connsiteY3" fmla="*/ 3086019 h 3086019"/>
            </a:gdLst>
            <a:cxnLst>
              <a:cxn ang="0">
                <a:pos x="connsiteX0" y="connsiteY0"/>
              </a:cxn>
              <a:cxn ang="0">
                <a:pos x="connsiteX1" y="connsiteY1"/>
              </a:cxn>
              <a:cxn ang="0">
                <a:pos x="connsiteX2" y="connsiteY2"/>
              </a:cxn>
              <a:cxn ang="0">
                <a:pos x="connsiteX3" y="connsiteY3"/>
              </a:cxn>
            </a:cxnLst>
            <a:rect l="l" t="t" r="r" b="b"/>
            <a:pathLst>
              <a:path w="2914650" h="3086019">
                <a:moveTo>
                  <a:pt x="0" y="0"/>
                </a:moveTo>
                <a:lnTo>
                  <a:pt x="2914650" y="0"/>
                </a:lnTo>
                <a:lnTo>
                  <a:pt x="2914650" y="3086019"/>
                </a:lnTo>
                <a:lnTo>
                  <a:pt x="0" y="3086019"/>
                </a:lnTo>
                <a:close/>
              </a:path>
            </a:pathLst>
          </a:custGeom>
        </p:spPr>
        <p:txBody>
          <a:bodyPr wrap="square">
            <a:noAutofit/>
          </a:bodyPr>
          <a:lstStyle>
            <a:defPPr/>
            <a:lvl1pPr marL="0" indent="0">
              <a:buFontTx/>
              <a:buNone/>
              <a:defRPr sz="1200"/>
            </a:lvl1pPr>
          </a:lstStyle>
          <a:p>
            <a:pPr/>
            <a:r>
              <a:rPr lang="en-US"/>
              <a:t>Picture</a:t>
            </a:r>
          </a:p>
        </p:txBody>
      </p:sp>
      <p:sp>
        <p:nvSpPr>
          <p:cNvPr id="7" name="Picture Placeholder 6">
            <a:extLst>
              <a:ext uri="{FF2B5EF4-FFF2-40B4-BE49-F238E27FC236}">
                <a16:creationId xmlns:a16="http://schemas.microsoft.com/office/drawing/2014/main" id="{7000E411-1DDB-42B2-B0AF-9C6C2EDB752E}"/>
              </a:ext>
            </a:extLst>
          </p:cNvPr>
          <p:cNvSpPr>
            <a:spLocks noGrp="1"/>
          </p:cNvSpPr>
          <p:nvPr>
            <p:ph type="pic" sz="quarter" idx="19" hasCustomPrompt="1"/>
          </p:nvPr>
        </p:nvSpPr>
        <p:spPr>
          <a:xfrm>
            <a:off x="8343900" y="1276350"/>
            <a:ext cx="2914650" cy="3086019"/>
          </a:xfrm>
          <a:custGeom>
            <a:gdLst>
              <a:gd name="connsiteX0" fmla="*/ 0 w 2914650"/>
              <a:gd name="connsiteY0" fmla="*/ 0 h 3086019"/>
              <a:gd name="connsiteX1" fmla="*/ 2914650 w 2914650"/>
              <a:gd name="connsiteY1" fmla="*/ 0 h 3086019"/>
              <a:gd name="connsiteX2" fmla="*/ 2914650 w 2914650"/>
              <a:gd name="connsiteY2" fmla="*/ 3086019 h 3086019"/>
              <a:gd name="connsiteX3" fmla="*/ 0 w 2914650"/>
              <a:gd name="connsiteY3" fmla="*/ 3086019 h 3086019"/>
            </a:gdLst>
            <a:cxnLst>
              <a:cxn ang="0">
                <a:pos x="connsiteX0" y="connsiteY0"/>
              </a:cxn>
              <a:cxn ang="0">
                <a:pos x="connsiteX1" y="connsiteY1"/>
              </a:cxn>
              <a:cxn ang="0">
                <a:pos x="connsiteX2" y="connsiteY2"/>
              </a:cxn>
              <a:cxn ang="0">
                <a:pos x="connsiteX3" y="connsiteY3"/>
              </a:cxn>
            </a:cxnLst>
            <a:rect l="l" t="t" r="r" b="b"/>
            <a:pathLst>
              <a:path w="2914650" h="3086019">
                <a:moveTo>
                  <a:pt x="0" y="0"/>
                </a:moveTo>
                <a:lnTo>
                  <a:pt x="2914650" y="0"/>
                </a:lnTo>
                <a:lnTo>
                  <a:pt x="2914650" y="3086019"/>
                </a:lnTo>
                <a:lnTo>
                  <a:pt x="0" y="3086019"/>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52267694"/>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4" y="131812"/>
            <a:ext cx="9559077" cy="86572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pPr/>
            <a:endParaRPr/>
          </a:p>
        </p:txBody>
      </p:sp>
    </p:spTree>
    <p:extLst>
      <p:ext uri="{BB962C8B-B14F-4D97-AF65-F5344CB8AC3E}">
        <p14:creationId xmlns:p14="http://schemas.microsoft.com/office/powerpoint/2010/main" val="2564642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8" y="123483"/>
            <a:ext cx="11573197" cy="724247"/>
          </a:xfrm>
          <a:prstGeom prst="rect">
            <a:avLst/>
          </a:prstGeom>
        </p:spPr>
        <p:txBody>
          <a:bodyPr anchor="ctr"/>
          <a:lstStyle>
            <a:defPPr/>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4" y="1131596"/>
            <a:ext cx="3560767" cy="5402561"/>
          </a:xfrm>
          <a:prstGeom prst="roundRect">
            <a:avLst>
              <a:gd name="adj" fmla="val 3968"/>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4" name="Rounded Rectangle 3"/>
          <p:cNvSpPr/>
          <p:nvPr userDrawn="1"/>
        </p:nvSpPr>
        <p:spPr>
          <a:xfrm>
            <a:off x="456477" y="1296675"/>
            <a:ext cx="130875" cy="4265764"/>
          </a:xfrm>
          <a:prstGeom prst="roundRect">
            <a:avLst>
              <a:gd name="adj" fmla="val 50000"/>
            </a:avLst>
          </a:prstGeom>
          <a:solidFill>
            <a:srgbClr val="FFFFFF">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6" name="Grupo 5"/>
          <p:cNvGrpSpPr/>
          <p:nvPr userDrawn="1"/>
        </p:nvGrpSpPr>
        <p:grpSpPr>
          <a:xfrm>
            <a:off x="1396049" y="1837564"/>
            <a:ext cx="2232248" cy="1861364"/>
            <a:chOff x="1476865" y="1876875"/>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5"/>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7"/>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3" y="5849290"/>
            <a:ext cx="2232000" cy="369332"/>
          </a:xfrm>
          <a:prstGeom prst="rect">
            <a:avLst/>
          </a:prstGeom>
          <a:noFill/>
        </p:spPr>
        <p:txBody>
          <a:bodyPr wrap="square" rtlCol="0" anchor="ctr">
            <a:spAutoFit/>
          </a:bodyPr>
          <a:lstStyle>
            <a:defPPr/>
          </a:lstStyle>
          <a:p>
            <a:pPr/>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037302"/>
            <a:ext cx="2717296" cy="1938992"/>
          </a:xfrm>
          <a:prstGeom prst="rect">
            <a:avLst/>
          </a:prstGeom>
          <a:noFill/>
        </p:spPr>
        <p:txBody>
          <a:bodyPr wrap="square" rtlCol="0" anchor="ctr">
            <a:spAutoFit/>
          </a:bodyPr>
          <a:lstStyle>
            <a:defP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2" y="5403429"/>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20" name="Freeform 15"/>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21" name="Freeform 16"/>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grpSp>
      </p:grpSp>
      <p:sp>
        <p:nvSpPr>
          <p:cNvPr id="25" name="Rounded Rectangle 3"/>
          <p:cNvSpPr/>
          <p:nvPr userDrawn="1"/>
        </p:nvSpPr>
        <p:spPr>
          <a:xfrm rot="5400000">
            <a:off x="2598577" y="5216748"/>
            <a:ext cx="101647" cy="2224625"/>
          </a:xfrm>
          <a:prstGeom prst="roundRect">
            <a:avLst>
              <a:gd name="adj" fmla="val 50000"/>
            </a:avLst>
          </a:prstGeom>
          <a:solidFill>
            <a:srgbClr val="FFFFF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7" y="1296677"/>
            <a:ext cx="905777" cy="910369"/>
            <a:chOff x="2844390" y="1337313"/>
            <a:chExt cx="905777" cy="910369"/>
          </a:xfrm>
          <a:solidFill>
            <a:srgbClr val="FFFFFF">
              <a:alpha val="78000"/>
            </a:srgbClr>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1" y="5458038"/>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01520C"/>
                </a:gs>
                <a:gs pos="100000">
                  <a:schemeClr val="tx1">
                    <a:lumMod val="95000"/>
                    <a:lumOff val="5000"/>
                  </a:schemeClr>
                </a:gs>
              </a:gsLst>
              <a:lin ang="5400000" scaled="1"/>
            </a:gradFill>
            <a:ln w="2285" cap="flat">
              <a:noFill/>
              <a:prstDash val="solid"/>
              <a:miter/>
            </a:ln>
          </p:spPr>
          <p:txBody>
            <a:bodyPr rtlCol="0" anchor="ctr"/>
            <a:lstStyle>
              <a:defPPr/>
            </a:lstStyle>
            <a:p>
              <a:pPr/>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Tree>
    <p:extLst>
      <p:ext uri="{BB962C8B-B14F-4D97-AF65-F5344CB8AC3E}">
        <p14:creationId xmlns:p14="http://schemas.microsoft.com/office/powerpoint/2010/main" val="250074839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7" name="Picture Placeholder 3">
            <a:extLst>
              <a:ext uri="{FF2B5EF4-FFF2-40B4-BE49-F238E27FC236}">
                <a16:creationId xmlns:a16="http://schemas.microsoft.com/office/drawing/2014/main" id="{3E5DF7DE-C9F0-6117-3B23-E2CD4653A4D8}"/>
              </a:ext>
            </a:extLst>
          </p:cNvPr>
          <p:cNvSpPr>
            <a:spLocks noGrp="1"/>
          </p:cNvSpPr>
          <p:nvPr>
            <p:ph type="pic" sz="quarter" idx="16" hasCustomPrompt="1"/>
          </p:nvPr>
        </p:nvSpPr>
        <p:spPr>
          <a:xfrm>
            <a:off x="475189" y="483044"/>
            <a:ext cx="6024260" cy="5891911"/>
          </a:xfrm>
          <a:custGeom>
            <a:gdLst>
              <a:gd name="connsiteX0" fmla="*/ 0 w 3765308"/>
              <a:gd name="connsiteY0" fmla="*/ 0 h 3682587"/>
              <a:gd name="connsiteX1" fmla="*/ 3765308 w 3765308"/>
              <a:gd name="connsiteY1" fmla="*/ 0 h 3682587"/>
              <a:gd name="connsiteX2" fmla="*/ 3765308 w 3765308"/>
              <a:gd name="connsiteY2" fmla="*/ 3682587 h 3682587"/>
              <a:gd name="connsiteX3" fmla="*/ 0 w 3765308"/>
              <a:gd name="connsiteY3" fmla="*/ 3682587 h 3682587"/>
            </a:gdLst>
            <a:cxnLst>
              <a:cxn ang="0">
                <a:pos x="connsiteX0" y="connsiteY0"/>
              </a:cxn>
              <a:cxn ang="0">
                <a:pos x="connsiteX1" y="connsiteY1"/>
              </a:cxn>
              <a:cxn ang="0">
                <a:pos x="connsiteX2" y="connsiteY2"/>
              </a:cxn>
              <a:cxn ang="0">
                <a:pos x="connsiteX3" y="connsiteY3"/>
              </a:cxn>
            </a:cxnLst>
            <a:rect l="l" t="t" r="r" b="b"/>
            <a:pathLst>
              <a:path w="3765307" h="3682587">
                <a:moveTo>
                  <a:pt x="0" y="0"/>
                </a:moveTo>
                <a:lnTo>
                  <a:pt x="3765308" y="0"/>
                </a:lnTo>
                <a:lnTo>
                  <a:pt x="3765308" y="3682587"/>
                </a:lnTo>
                <a:lnTo>
                  <a:pt x="0" y="3682587"/>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9176093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仅标题">
    <p:spTree>
      <p:nvGrpSpPr>
        <p:cNvPr id="1" name=""/>
        <p:cNvGrpSpPr/>
        <p:nvPr/>
      </p:nvGrpSpPr>
      <p:grpSpPr>
        <a:xfrm>
          <a:off x="0" y="0"/>
          <a:ext cx="0" cy="0"/>
        </a:xfrm>
      </p:grpSpPr>
    </p:spTree>
    <p:extLst>
      <p:ext uri="{BB962C8B-B14F-4D97-AF65-F5344CB8AC3E}">
        <p14:creationId xmlns:p14="http://schemas.microsoft.com/office/powerpoint/2010/main" val="64087703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8_Title Page">
    <p:spTree>
      <p:nvGrpSpPr>
        <p:cNvPr id="1" name=""/>
        <p:cNvGrpSpPr/>
        <p:nvPr/>
      </p:nvGrpSpPr>
      <p:grpSpPr>
        <a:xfrm>
          <a:off x="0" y="0"/>
          <a:ext cx="0" cy="0"/>
        </a:xfrm>
      </p:grpSpPr>
      <p:sp>
        <p:nvSpPr>
          <p:cNvPr id="8" name="Picture Placeholder 7">
            <a:extLst>
              <a:ext uri="{FF2B5EF4-FFF2-40B4-BE49-F238E27FC236}">
                <a16:creationId xmlns:a16="http://schemas.microsoft.com/office/drawing/2014/main" id="{2C6CBD43-101C-42F2-8F03-E3FDB2D6CE42}"/>
              </a:ext>
            </a:extLst>
          </p:cNvPr>
          <p:cNvSpPr>
            <a:spLocks noGrp="1"/>
          </p:cNvSpPr>
          <p:nvPr>
            <p:ph type="pic" sz="quarter" idx="21" hasCustomPrompt="1"/>
          </p:nvPr>
        </p:nvSpPr>
        <p:spPr>
          <a:xfrm>
            <a:off x="5010149" y="2065931"/>
            <a:ext cx="2171700" cy="2171700"/>
          </a:xfrm>
          <a:custGeom>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txBody>
          <a:bodyPr wrap="square">
            <a:noAutofit/>
          </a:bodyPr>
          <a:lstStyle>
            <a:defPPr/>
            <a:lvl1pPr marL="0" indent="0">
              <a:buFontTx/>
              <a:buNone/>
              <a:defRPr sz="1200"/>
            </a:lvl1pPr>
          </a:lstStyle>
          <a:p>
            <a:pPr/>
            <a:r>
              <a:rPr lang="en-US"/>
              <a:t>Picture</a:t>
            </a:r>
          </a:p>
        </p:txBody>
      </p:sp>
      <p:sp>
        <p:nvSpPr>
          <p:cNvPr id="7" name="Picture Placeholder 6">
            <a:extLst>
              <a:ext uri="{FF2B5EF4-FFF2-40B4-BE49-F238E27FC236}">
                <a16:creationId xmlns:a16="http://schemas.microsoft.com/office/drawing/2014/main" id="{84E4C728-4735-47C6-B94A-4DEA8612C024}"/>
              </a:ext>
            </a:extLst>
          </p:cNvPr>
          <p:cNvSpPr>
            <a:spLocks noGrp="1"/>
          </p:cNvSpPr>
          <p:nvPr>
            <p:ph type="pic" sz="quarter" idx="20" hasCustomPrompt="1"/>
          </p:nvPr>
        </p:nvSpPr>
        <p:spPr>
          <a:xfrm>
            <a:off x="745819" y="2"/>
            <a:ext cx="10700363" cy="3428999"/>
          </a:xfrm>
          <a:custGeom>
            <a:gdLst>
              <a:gd name="connsiteX0" fmla="*/ 0 w 10700363"/>
              <a:gd name="connsiteY0" fmla="*/ 0 h 3428999"/>
              <a:gd name="connsiteX1" fmla="*/ 10700363 w 10700363"/>
              <a:gd name="connsiteY1" fmla="*/ 0 h 3428999"/>
              <a:gd name="connsiteX2" fmla="*/ 10658183 w 10700363"/>
              <a:gd name="connsiteY2" fmla="*/ 93299 h 3428999"/>
              <a:gd name="connsiteX3" fmla="*/ 5350182 w 10700363"/>
              <a:gd name="connsiteY3" fmla="*/ 3428999 h 3428999"/>
              <a:gd name="connsiteX4" fmla="*/ 42180 w 10700363"/>
              <a:gd name="connsiteY4" fmla="*/ 93299 h 342899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00363" h="3428998">
                <a:moveTo>
                  <a:pt x="0" y="0"/>
                </a:moveTo>
                <a:lnTo>
                  <a:pt x="10700363" y="0"/>
                </a:lnTo>
                <a:lnTo>
                  <a:pt x="10658183" y="93299"/>
                </a:lnTo>
                <a:cubicBezTo>
                  <a:pt x="9707156" y="2067002"/>
                  <a:pt x="7687724" y="3428999"/>
                  <a:pt x="5350182" y="3428999"/>
                </a:cubicBezTo>
                <a:cubicBezTo>
                  <a:pt x="3012639" y="3428999"/>
                  <a:pt x="993207" y="2067002"/>
                  <a:pt x="42180" y="93299"/>
                </a:cubicBez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876396287"/>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7_Title Pag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E7D99964-A390-4386-A710-886C3742266E}"/>
              </a:ext>
            </a:extLst>
          </p:cNvPr>
          <p:cNvSpPr>
            <a:spLocks noGrp="1"/>
          </p:cNvSpPr>
          <p:nvPr>
            <p:ph type="pic" sz="quarter" idx="20" hasCustomPrompt="1"/>
          </p:nvPr>
        </p:nvSpPr>
        <p:spPr>
          <a:xfrm>
            <a:off x="0" y="3373032"/>
            <a:ext cx="10039350" cy="3484968"/>
          </a:xfrm>
          <a:custGeom>
            <a:gdLst>
              <a:gd name="connsiteX0" fmla="*/ 0 w 10039350"/>
              <a:gd name="connsiteY0" fmla="*/ 0 h 3484968"/>
              <a:gd name="connsiteX1" fmla="*/ 10039350 w 10039350"/>
              <a:gd name="connsiteY1" fmla="*/ 0 h 3484968"/>
              <a:gd name="connsiteX2" fmla="*/ 10039350 w 10039350"/>
              <a:gd name="connsiteY2" fmla="*/ 3484968 h 3484968"/>
              <a:gd name="connsiteX3" fmla="*/ 0 w 10039350"/>
              <a:gd name="connsiteY3" fmla="*/ 3484968 h 3484968"/>
            </a:gdLst>
            <a:cxnLst>
              <a:cxn ang="0">
                <a:pos x="connsiteX0" y="connsiteY0"/>
              </a:cxn>
              <a:cxn ang="0">
                <a:pos x="connsiteX1" y="connsiteY1"/>
              </a:cxn>
              <a:cxn ang="0">
                <a:pos x="connsiteX2" y="connsiteY2"/>
              </a:cxn>
              <a:cxn ang="0">
                <a:pos x="connsiteX3" y="connsiteY3"/>
              </a:cxn>
            </a:cxnLst>
            <a:rect l="l" t="t" r="r" b="b"/>
            <a:pathLst>
              <a:path w="10039350" h="3484968">
                <a:moveTo>
                  <a:pt x="0" y="0"/>
                </a:moveTo>
                <a:lnTo>
                  <a:pt x="10039350" y="0"/>
                </a:lnTo>
                <a:lnTo>
                  <a:pt x="10039350" y="3484968"/>
                </a:lnTo>
                <a:lnTo>
                  <a:pt x="0" y="3484968"/>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2210559714"/>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29_Title Pag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BE756357-5DA0-429E-9DFA-5CF7682430EA}"/>
              </a:ext>
            </a:extLst>
          </p:cNvPr>
          <p:cNvSpPr>
            <a:spLocks noGrp="1"/>
          </p:cNvSpPr>
          <p:nvPr>
            <p:ph type="pic" sz="quarter" idx="20" hasCustomPrompt="1"/>
          </p:nvPr>
        </p:nvSpPr>
        <p:spPr>
          <a:xfrm>
            <a:off x="6118547" y="876300"/>
            <a:ext cx="5494298" cy="5105400"/>
          </a:xfrm>
          <a:custGeom>
            <a:gdLst>
              <a:gd name="connsiteX0" fmla="*/ 0 w 5494298"/>
              <a:gd name="connsiteY0" fmla="*/ 0 h 5105400"/>
              <a:gd name="connsiteX1" fmla="*/ 5494298 w 5494298"/>
              <a:gd name="connsiteY1" fmla="*/ 0 h 5105400"/>
              <a:gd name="connsiteX2" fmla="*/ 5494298 w 5494298"/>
              <a:gd name="connsiteY2" fmla="*/ 5105400 h 5105400"/>
              <a:gd name="connsiteX3" fmla="*/ 0 w 5494298"/>
              <a:gd name="connsiteY3" fmla="*/ 5105400 h 5105400"/>
            </a:gdLst>
            <a:cxnLst>
              <a:cxn ang="0">
                <a:pos x="connsiteX0" y="connsiteY0"/>
              </a:cxn>
              <a:cxn ang="0">
                <a:pos x="connsiteX1" y="connsiteY1"/>
              </a:cxn>
              <a:cxn ang="0">
                <a:pos x="connsiteX2" y="connsiteY2"/>
              </a:cxn>
              <a:cxn ang="0">
                <a:pos x="connsiteX3" y="connsiteY3"/>
              </a:cxn>
            </a:cxnLst>
            <a:rect l="l" t="t" r="r" b="b"/>
            <a:pathLst>
              <a:path w="5494298" h="5105400">
                <a:moveTo>
                  <a:pt x="0" y="0"/>
                </a:moveTo>
                <a:lnTo>
                  <a:pt x="5494298" y="0"/>
                </a:lnTo>
                <a:lnTo>
                  <a:pt x="5494298" y="5105400"/>
                </a:lnTo>
                <a:lnTo>
                  <a:pt x="0" y="51054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84760565"/>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20_Title Pag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C85A61F8-EF5A-413E-B270-C7FCF3CB8711}"/>
              </a:ext>
            </a:extLst>
          </p:cNvPr>
          <p:cNvSpPr>
            <a:spLocks noGrp="1"/>
          </p:cNvSpPr>
          <p:nvPr>
            <p:ph type="pic" sz="quarter" idx="20" hasCustomPrompt="1"/>
          </p:nvPr>
        </p:nvSpPr>
        <p:spPr>
          <a:xfrm>
            <a:off x="0" y="0"/>
            <a:ext cx="6457950" cy="6858000"/>
          </a:xfrm>
          <a:custGeom>
            <a:gdLst>
              <a:gd name="connsiteX0" fmla="*/ 0 w 6457950"/>
              <a:gd name="connsiteY0" fmla="*/ 0 h 6858000"/>
              <a:gd name="connsiteX1" fmla="*/ 6457950 w 6457950"/>
              <a:gd name="connsiteY1" fmla="*/ 0 h 6858000"/>
              <a:gd name="connsiteX2" fmla="*/ 6457950 w 6457950"/>
              <a:gd name="connsiteY2" fmla="*/ 6858000 h 6858000"/>
              <a:gd name="connsiteX3" fmla="*/ 0 w 6457950"/>
              <a:gd name="connsiteY3" fmla="*/ 6858000 h 6858000"/>
            </a:gdLst>
            <a:cxnLst>
              <a:cxn ang="0">
                <a:pos x="connsiteX0" y="connsiteY0"/>
              </a:cxn>
              <a:cxn ang="0">
                <a:pos x="connsiteX1" y="connsiteY1"/>
              </a:cxn>
              <a:cxn ang="0">
                <a:pos x="connsiteX2" y="connsiteY2"/>
              </a:cxn>
              <a:cxn ang="0">
                <a:pos x="connsiteX3" y="connsiteY3"/>
              </a:cxn>
            </a:cxnLst>
            <a:rect l="l" t="t" r="r" b="b"/>
            <a:pathLst>
              <a:path w="6457950" h="6858000">
                <a:moveTo>
                  <a:pt x="0" y="0"/>
                </a:moveTo>
                <a:lnTo>
                  <a:pt x="6457950" y="0"/>
                </a:lnTo>
                <a:lnTo>
                  <a:pt x="645795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214419403"/>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5_Title Page">
    <p:spTree>
      <p:nvGrpSpPr>
        <p:cNvPr id="1" name=""/>
        <p:cNvGrpSpPr/>
        <p:nvPr/>
      </p:nvGrpSpPr>
      <p:grpSpPr>
        <a:xfrm>
          <a:off x="0" y="0"/>
          <a:ext cx="0" cy="0"/>
        </a:xfrm>
      </p:grpSpPr>
      <p:sp>
        <p:nvSpPr>
          <p:cNvPr id="5" name="Picture Placeholder 4">
            <a:extLst>
              <a:ext uri="{FF2B5EF4-FFF2-40B4-BE49-F238E27FC236}">
                <a16:creationId xmlns:a16="http://schemas.microsoft.com/office/drawing/2014/main" id="{2DE3BF25-3AC1-49D4-8693-EB3462D9318B}"/>
              </a:ext>
            </a:extLst>
          </p:cNvPr>
          <p:cNvSpPr>
            <a:spLocks noGrp="1"/>
          </p:cNvSpPr>
          <p:nvPr>
            <p:ph type="pic" sz="quarter" idx="19" hasCustomPrompt="1"/>
          </p:nvPr>
        </p:nvSpPr>
        <p:spPr>
          <a:xfrm>
            <a:off x="0" y="0"/>
            <a:ext cx="6650038" cy="6653213"/>
          </a:xfrm>
          <a:custGeom>
            <a:gdLst>
              <a:gd name="connsiteX0" fmla="*/ 0 w 6650038"/>
              <a:gd name="connsiteY0" fmla="*/ 0 h 6653213"/>
              <a:gd name="connsiteX1" fmla="*/ 6650038 w 6650038"/>
              <a:gd name="connsiteY1" fmla="*/ 0 h 6653213"/>
              <a:gd name="connsiteX2" fmla="*/ 0 w 6650038"/>
              <a:gd name="connsiteY2" fmla="*/ 6653213 h 6653213"/>
            </a:gdLst>
            <a:cxnLst>
              <a:cxn ang="0">
                <a:pos x="connsiteX0" y="connsiteY0"/>
              </a:cxn>
              <a:cxn ang="0">
                <a:pos x="connsiteX1" y="connsiteY1"/>
              </a:cxn>
              <a:cxn ang="0">
                <a:pos x="connsiteX2" y="connsiteY2"/>
              </a:cxn>
            </a:cxnLst>
            <a:rect l="l" t="t" r="r" b="b"/>
            <a:pathLst>
              <a:path w="6650038" h="6653213">
                <a:moveTo>
                  <a:pt x="0" y="0"/>
                </a:moveTo>
                <a:lnTo>
                  <a:pt x="6650038" y="0"/>
                </a:lnTo>
                <a:lnTo>
                  <a:pt x="0" y="6653213"/>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2996233623"/>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4_Title Page">
    <p:spTree>
      <p:nvGrpSpPr>
        <p:cNvPr id="1" name=""/>
        <p:cNvGrpSpPr/>
        <p:nvPr/>
      </p:nvGrpSpPr>
      <p:grpSpPr>
        <a:xfrm>
          <a:off x="0" y="0"/>
          <a:ext cx="0" cy="0"/>
        </a:xfrm>
      </p:grpSpPr>
      <p:sp>
        <p:nvSpPr>
          <p:cNvPr id="7" name="Picture Placeholder 6">
            <a:extLst>
              <a:ext uri="{FF2B5EF4-FFF2-40B4-BE49-F238E27FC236}">
                <a16:creationId xmlns:a16="http://schemas.microsoft.com/office/drawing/2014/main" id="{6ADBA734-0889-40F7-910D-E4C21D47C5D7}"/>
              </a:ext>
            </a:extLst>
          </p:cNvPr>
          <p:cNvSpPr>
            <a:spLocks noGrp="1"/>
          </p:cNvSpPr>
          <p:nvPr>
            <p:ph type="pic" sz="quarter" idx="20" hasCustomPrompt="1"/>
          </p:nvPr>
        </p:nvSpPr>
        <p:spPr>
          <a:xfrm>
            <a:off x="0" y="207964"/>
            <a:ext cx="6650038" cy="6653213"/>
          </a:xfrm>
          <a:custGeom>
            <a:gdLst>
              <a:gd name="connsiteX0" fmla="*/ 0 w 6650038"/>
              <a:gd name="connsiteY0" fmla="*/ 0 h 6653213"/>
              <a:gd name="connsiteX1" fmla="*/ 6650038 w 6650038"/>
              <a:gd name="connsiteY1" fmla="*/ 6653213 h 6653213"/>
              <a:gd name="connsiteX2" fmla="*/ 0 w 6650038"/>
              <a:gd name="connsiteY2" fmla="*/ 6653213 h 6653213"/>
            </a:gdLst>
            <a:cxnLst>
              <a:cxn ang="0">
                <a:pos x="connsiteX0" y="connsiteY0"/>
              </a:cxn>
              <a:cxn ang="0">
                <a:pos x="connsiteX1" y="connsiteY1"/>
              </a:cxn>
              <a:cxn ang="0">
                <a:pos x="connsiteX2" y="connsiteY2"/>
              </a:cxn>
            </a:cxnLst>
            <a:rect l="l" t="t" r="r" b="b"/>
            <a:pathLst>
              <a:path w="6650038" h="6653213">
                <a:moveTo>
                  <a:pt x="0" y="0"/>
                </a:moveTo>
                <a:lnTo>
                  <a:pt x="6650038" y="6653213"/>
                </a:lnTo>
                <a:lnTo>
                  <a:pt x="0" y="6653213"/>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1292956930"/>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3_Title Page">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3D802DB8-7697-43FE-8B29-20943220A5B3}"/>
              </a:ext>
            </a:extLst>
          </p:cNvPr>
          <p:cNvSpPr>
            <a:spLocks noGrp="1"/>
          </p:cNvSpPr>
          <p:nvPr>
            <p:ph type="pic" sz="quarter" idx="20" hasCustomPrompt="1"/>
          </p:nvPr>
        </p:nvSpPr>
        <p:spPr>
          <a:xfrm>
            <a:off x="5538788" y="207964"/>
            <a:ext cx="6650038" cy="6653213"/>
          </a:xfrm>
          <a:custGeom>
            <a:gdLst>
              <a:gd name="connsiteX0" fmla="*/ 6650038 w 6650038"/>
              <a:gd name="connsiteY0" fmla="*/ 0 h 6653213"/>
              <a:gd name="connsiteX1" fmla="*/ 6650038 w 6650038"/>
              <a:gd name="connsiteY1" fmla="*/ 6653213 h 6653213"/>
              <a:gd name="connsiteX2" fmla="*/ 0 w 6650038"/>
              <a:gd name="connsiteY2" fmla="*/ 6653213 h 6653213"/>
            </a:gdLst>
            <a:cxnLst>
              <a:cxn ang="0">
                <a:pos x="connsiteX0" y="connsiteY0"/>
              </a:cxn>
              <a:cxn ang="0">
                <a:pos x="connsiteX1" y="connsiteY1"/>
              </a:cxn>
              <a:cxn ang="0">
                <a:pos x="connsiteX2" y="connsiteY2"/>
              </a:cxn>
            </a:cxnLst>
            <a:rect l="l" t="t" r="r" b="b"/>
            <a:pathLst>
              <a:path w="6650038" h="6653213">
                <a:moveTo>
                  <a:pt x="6650038" y="0"/>
                </a:moveTo>
                <a:lnTo>
                  <a:pt x="6650038" y="6653213"/>
                </a:lnTo>
                <a:lnTo>
                  <a:pt x="0" y="6653213"/>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476594723"/>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2_Title Page">
    <p:spTree>
      <p:nvGrpSpPr>
        <p:cNvPr id="1" name=""/>
        <p:cNvGrpSpPr/>
        <p:nvPr/>
      </p:nvGrpSpPr>
      <p:grpSpPr>
        <a:xfrm>
          <a:off x="0" y="0"/>
          <a:ext cx="0" cy="0"/>
        </a:xfrm>
      </p:grpSpPr>
      <p:sp>
        <p:nvSpPr>
          <p:cNvPr id="6" name="Picture Placeholder 5">
            <a:extLst>
              <a:ext uri="{FF2B5EF4-FFF2-40B4-BE49-F238E27FC236}">
                <a16:creationId xmlns:a16="http://schemas.microsoft.com/office/drawing/2014/main" id="{D1738743-59A7-41F0-9A52-8EFFE8BB431E}"/>
              </a:ext>
            </a:extLst>
          </p:cNvPr>
          <p:cNvSpPr>
            <a:spLocks noGrp="1"/>
          </p:cNvSpPr>
          <p:nvPr>
            <p:ph type="pic" sz="quarter" idx="20" hasCustomPrompt="1"/>
          </p:nvPr>
        </p:nvSpPr>
        <p:spPr>
          <a:xfrm>
            <a:off x="0" y="0"/>
            <a:ext cx="12192000" cy="68580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defPPr/>
            <a:lvl1pPr marL="0" indent="0">
              <a:buFontTx/>
              <a:buNone/>
              <a:defRPr sz="1200"/>
            </a:lvl1pPr>
          </a:lstStyle>
          <a:p>
            <a:pPr/>
            <a:r>
              <a:rPr lang="en-US"/>
              <a:t>Picture</a:t>
            </a:r>
          </a:p>
        </p:txBody>
      </p:sp>
    </p:spTree>
    <p:extLst>
      <p:ext uri="{BB962C8B-B14F-4D97-AF65-F5344CB8AC3E}">
        <p14:creationId xmlns:p14="http://schemas.microsoft.com/office/powerpoint/2010/main" val="3757694237"/>
      </p:ext>
    </p:extLst>
  </p:cSld>
  <p:clrMapOvr>
    <a:masterClrMapping/>
  </p:clrMapOvr>
  <p:transition/>
  <p:timing/>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Title Placeholder 6">
            <a:extLst>
              <a:ext uri="{FF2B5EF4-FFF2-40B4-BE49-F238E27FC236}">
                <a16:creationId xmlns:a16="http://schemas.microsoft.com/office/drawing/2014/main" id="{0E89EE11-A4E9-4830-8F64-2A21F89D10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en-US"/>
              <a:t>Click to edit Master title style</a:t>
            </a:r>
          </a:p>
        </p:txBody>
      </p:sp>
      <p:sp>
        <p:nvSpPr>
          <p:cNvPr id="8" name="Text Placeholder 7">
            <a:extLst>
              <a:ext uri="{FF2B5EF4-FFF2-40B4-BE49-F238E27FC236}">
                <a16:creationId xmlns:a16="http://schemas.microsoft.com/office/drawing/2014/main" id="{51857889-3024-458C-8942-34ADA500F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a:extLst>
              <a:ext uri="{FF2B5EF4-FFF2-40B4-BE49-F238E27FC236}">
                <a16:creationId xmlns:a16="http://schemas.microsoft.com/office/drawing/2014/main" id="{A975294A-7C28-4EFA-AEC8-B8166A2C6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pPr/>
            <a:fld id="{FA69E2F6-2C58-4DB7-8355-8D5747350DB0}" type="datetimeFigureOut">
              <a:rPr lang="en-US" smtClean="0"/>
              <a:pPr/>
              <a:t>4/16/2024</a:t>
            </a:fld>
            <a:endParaRPr lang="en-US"/>
          </a:p>
        </p:txBody>
      </p:sp>
      <p:sp>
        <p:nvSpPr>
          <p:cNvPr id="10" name="Footer Placeholder 9">
            <a:extLst>
              <a:ext uri="{FF2B5EF4-FFF2-40B4-BE49-F238E27FC236}">
                <a16:creationId xmlns:a16="http://schemas.microsoft.com/office/drawing/2014/main" id="{139CB66D-1999-4E23-AF0B-2B5D797824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pPr/>
            <a:endParaRPr lang="en-US"/>
          </a:p>
        </p:txBody>
      </p:sp>
      <p:sp>
        <p:nvSpPr>
          <p:cNvPr id="11" name="Slide Number Placeholder 10">
            <a:extLst>
              <a:ext uri="{FF2B5EF4-FFF2-40B4-BE49-F238E27FC236}">
                <a16:creationId xmlns:a16="http://schemas.microsoft.com/office/drawing/2014/main" id="{C6D645F0-4C61-4597-B1A9-519BA2C0E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pPr/>
            <a:fld id="{AEA7E03D-A452-4D93-8A1E-1897DF14DB7C}" type="slidenum">
              <a:rPr lang="en-US" smtClean="0"/>
              <a:pPr/>
              <a:t>‹Nº›</a:t>
            </a:fld>
            <a:endParaRPr lang="en-US"/>
          </a:p>
        </p:txBody>
      </p:sp>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944" r:id="rId1"/>
    <p:sldLayoutId id="2147484056" r:id="rId2"/>
    <p:sldLayoutId id="2147484055" r:id="rId3"/>
    <p:sldLayoutId id="2147484067" r:id="rId4"/>
    <p:sldLayoutId id="2147484058" r:id="rId5"/>
    <p:sldLayoutId id="2147484053" r:id="rId6"/>
    <p:sldLayoutId id="2147484052" r:id="rId7"/>
    <p:sldLayoutId id="2147484051" r:id="rId8"/>
    <p:sldLayoutId id="2147484050" r:id="rId9"/>
    <p:sldLayoutId id="2147484049" r:id="rId10"/>
    <p:sldLayoutId id="2147484044" r:id="rId11"/>
    <p:sldLayoutId id="2147484042" r:id="rId12"/>
    <p:sldLayoutId id="2147484038" r:id="rId13"/>
    <p:sldLayoutId id="2147484030" r:id="rId14"/>
    <p:sldLayoutId id="2147484071" r:id="rId15"/>
    <p:sldLayoutId id="2147484073" r:id="rId16"/>
    <p:sldLayoutId id="2147484074" r:id="rId17"/>
    <p:sldLayoutId id="2147484075" r:id="rId18"/>
  </p:sldLayoutIdLst>
  <p:transition/>
  <p:timing/>
  <p:hf hdr="0" dt="0"/>
  <p:txStyles>
    <p:titleStyle>
      <a:lvl1pPr algn="ctr" defTabSz="914400" rtl="0" eaLnBrk="1" latinLnBrk="0" hangingPunct="1">
        <a:lnSpc>
          <a:spcPct val="90000"/>
        </a:lnSpc>
        <a:spcBef>
          <a:spcPct val="0"/>
        </a:spcBef>
        <a:buNone/>
        <a:defRPr sz="2600" b="1" kern="1200">
          <a:solidFill>
            <a:schemeClr val="tx1">
              <a:lumMod val="85000"/>
              <a:lumOff val="15000"/>
            </a:schemeClr>
          </a:solidFill>
          <a:latin typeface="Montserrat "/>
          <a:ea typeface="+mj-ea"/>
          <a:cs typeface="+mj-cs"/>
        </a:defRPr>
      </a:lvl1pPr>
    </p:titleStyle>
    <p:bodyStyle>
      <a:lvl1pPr marL="0" indent="0" algn="ctr" defTabSz="914400" rtl="0" eaLnBrk="1" latinLnBrk="0" hangingPunct="1">
        <a:lnSpc>
          <a:spcPct val="90000"/>
        </a:lnSpc>
        <a:spcBef>
          <a:spcPts val="1000"/>
        </a:spcBef>
        <a:buFontTx/>
        <a:buNone/>
        <a:defRPr sz="1000" kern="1200">
          <a:solidFill>
            <a:schemeClr val="tx1">
              <a:lumMod val="50000"/>
              <a:lumOff val="50000"/>
            </a:schemeClr>
          </a:solidFill>
          <a:latin typeface="Montserrat "/>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000" kern="1200">
          <a:solidFill>
            <a:schemeClr val="tx1">
              <a:lumMod val="50000"/>
              <a:lumOff val="50000"/>
            </a:schemeClr>
          </a:solidFill>
          <a:latin typeface="Montserrat "/>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000" kern="1200">
          <a:solidFill>
            <a:schemeClr val="tx1">
              <a:lumMod val="50000"/>
              <a:lumOff val="50000"/>
            </a:schemeClr>
          </a:solidFill>
          <a:latin typeface="Montserrat "/>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000" kern="1200">
          <a:solidFill>
            <a:schemeClr val="tx1">
              <a:lumMod val="50000"/>
              <a:lumOff val="50000"/>
            </a:schemeClr>
          </a:solidFill>
          <a:latin typeface="Montserrat "/>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000" kern="1200">
          <a:solidFill>
            <a:schemeClr val="tx1">
              <a:lumMod val="50000"/>
              <a:lumOff val="50000"/>
            </a:schemeClr>
          </a:solidFill>
          <a:latin typeface="Montserrat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xml" /><Relationship Id="rId3"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5.jpeg" /><Relationship Id="rId3" Type="http://schemas.openxmlformats.org/officeDocument/2006/relationships/image" Target="../media/image1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7.xml" /><Relationship Id="rId3" Type="http://schemas.openxmlformats.org/officeDocument/2006/relationships/image" Target="../media/image17.jpeg" /><Relationship Id="rId4" Type="http://schemas.openxmlformats.org/officeDocument/2006/relationships/image" Target="../media/image18.jpeg" /><Relationship Id="rId5" Type="http://schemas.openxmlformats.org/officeDocument/2006/relationships/image" Target="../media/image3.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4.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 Id="rId3" Type="http://schemas.openxmlformats.org/officeDocument/2006/relationships/image" Target="../media/image19.jpeg" /><Relationship Id="rId4" Type="http://schemas.openxmlformats.org/officeDocument/2006/relationships/image" Target="../media/image2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notesSlide" Target="../notesSlides/notesSlide10.xml" /><Relationship Id="rId3" Type="http://schemas.openxmlformats.org/officeDocument/2006/relationships/image" Target="../media/image21.png" /><Relationship Id="rId4"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1.xml" /><Relationship Id="rId3" Type="http://schemas.openxmlformats.org/officeDocument/2006/relationships/image" Target="../media/image8.png" /><Relationship Id="rId4" Type="http://schemas.openxmlformats.org/officeDocument/2006/relationships/image" Target="../media/image22.jpeg" /><Relationship Id="rId5"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12.jpeg" /><Relationship Id="rId4" Type="http://schemas.openxmlformats.org/officeDocument/2006/relationships/image" Target="../media/image2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5.jpeg" /><Relationship Id="rId4" Type="http://schemas.openxmlformats.org/officeDocument/2006/relationships/image" Target="../media/image26.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4.xml" /><Relationship Id="rId3" Type="http://schemas.openxmlformats.org/officeDocument/2006/relationships/image" Target="../media/image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5.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6.xml" /><Relationship Id="rId3" Type="http://schemas.openxmlformats.org/officeDocument/2006/relationships/image" Target="../media/image16.png" /><Relationship Id="rId4" Type="http://schemas.openxmlformats.org/officeDocument/2006/relationships/image" Target="../media/image2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0.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jpeg" /><Relationship Id="rId4" Type="http://schemas.openxmlformats.org/officeDocument/2006/relationships/image" Target="../media/image5.png" /><Relationship Id="rId5" Type="http://schemas.openxmlformats.org/officeDocument/2006/relationships/image" Target="../media/image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 Id="rId3" Type="http://schemas.openxmlformats.org/officeDocument/2006/relationships/image" Target="../media/image9.jpeg" /><Relationship Id="rId4"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6.xml" /><Relationship Id="rId3" Type="http://schemas.openxmlformats.org/officeDocument/2006/relationships/image" Target="../media/image11.jpeg" /><Relationship Id="rId4" Type="http://schemas.openxmlformats.org/officeDocument/2006/relationships/image" Target="../media/image13.png" /><Relationship Id="rId5" Type="http://schemas.microsoft.com/office/2007/relationships/hdphoto" Target="../media/image14.wdp"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01520C"/>
            </a:gs>
            <a:gs pos="100000">
              <a:schemeClr val="tx1">
                <a:lumMod val="95000"/>
                <a:lumOff val="5000"/>
              </a:schemeClr>
            </a:gs>
          </a:gsLst>
          <a:lin ang="5400000" scaled="1"/>
        </a:gradFill>
        <a:effectLst/>
      </p:bgPr>
    </p:bg>
    <p:spTree>
      <p:nvGrpSpPr>
        <p:cNvPr id="1" name=""/>
        <p:cNvGrpSpPr/>
        <p:nvPr/>
      </p:nvGrpSpPr>
      <p:grpSpPr>
        <a:xfrm>
          <a:off x="0" y="0"/>
          <a:ext cx="0" cy="0"/>
        </a:xfrm>
      </p:grpSpPr>
      <p:sp>
        <p:nvSpPr>
          <p:cNvPr id="2" name="Forma libre: forma 1">
            <a:extLst>
              <a:ext uri="{FF2B5EF4-FFF2-40B4-BE49-F238E27FC236}">
                <a16:creationId xmlns:a16="http://schemas.microsoft.com/office/drawing/2014/main" id="{D8281EA0-1D1F-AB87-B4E0-B4FFD87E1A94}"/>
              </a:ext>
            </a:extLst>
          </p:cNvPr>
          <p:cNvSpPr/>
          <p:nvPr/>
        </p:nvSpPr>
        <p:spPr>
          <a:xfrm>
            <a:off x="323511" y="0"/>
            <a:ext cx="6428509" cy="6858000"/>
          </a:xfrm>
          <a:custGeom>
            <a:gdLst>
              <a:gd name="connsiteX0" fmla="*/ 0 w 6428509"/>
              <a:gd name="connsiteY0" fmla="*/ 0 h 6858000"/>
              <a:gd name="connsiteX1" fmla="*/ 6428509 w 6428509"/>
              <a:gd name="connsiteY1" fmla="*/ 0 h 6858000"/>
              <a:gd name="connsiteX2" fmla="*/ 6428509 w 6428509"/>
              <a:gd name="connsiteY2" fmla="*/ 11120 h 6858000"/>
              <a:gd name="connsiteX3" fmla="*/ 4461166 w 6428509"/>
              <a:gd name="connsiteY3" fmla="*/ 3415144 h 6858000"/>
              <a:gd name="connsiteX4" fmla="*/ 6428509 w 6428509"/>
              <a:gd name="connsiteY4" fmla="*/ 6819168 h 6858000"/>
              <a:gd name="connsiteX5" fmla="*/ 6428509 w 6428509"/>
              <a:gd name="connsiteY5" fmla="*/ 6858000 h 6858000"/>
              <a:gd name="connsiteX6" fmla="*/ 0 w 6428509"/>
              <a:gd name="connsiteY6"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8509" h="6858000">
                <a:moveTo>
                  <a:pt x="0" y="0"/>
                </a:moveTo>
                <a:lnTo>
                  <a:pt x="6428509" y="0"/>
                </a:lnTo>
                <a:lnTo>
                  <a:pt x="6428509" y="11120"/>
                </a:lnTo>
                <a:lnTo>
                  <a:pt x="4461166" y="3415144"/>
                </a:lnTo>
                <a:lnTo>
                  <a:pt x="6428509" y="6819168"/>
                </a:lnTo>
                <a:lnTo>
                  <a:pt x="6428509" y="6858000"/>
                </a:lnTo>
                <a:lnTo>
                  <a:pt x="0" y="6858000"/>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3" name="Forma libre: forma 2">
            <a:extLst>
              <a:ext uri="{FF2B5EF4-FFF2-40B4-BE49-F238E27FC236}">
                <a16:creationId xmlns:a16="http://schemas.microsoft.com/office/drawing/2014/main" id="{6A9D7C8D-787F-B977-BEA2-1CA07BB15695}"/>
              </a:ext>
            </a:extLst>
          </p:cNvPr>
          <p:cNvSpPr/>
          <p:nvPr/>
        </p:nvSpPr>
        <p:spPr>
          <a:xfrm>
            <a:off x="-1" y="0"/>
            <a:ext cx="6428509" cy="6858000"/>
          </a:xfrm>
          <a:custGeom>
            <a:gdLst>
              <a:gd name="connsiteX0" fmla="*/ 0 w 6428509"/>
              <a:gd name="connsiteY0" fmla="*/ 0 h 6858000"/>
              <a:gd name="connsiteX1" fmla="*/ 6428509 w 6428509"/>
              <a:gd name="connsiteY1" fmla="*/ 0 h 6858000"/>
              <a:gd name="connsiteX2" fmla="*/ 6428509 w 6428509"/>
              <a:gd name="connsiteY2" fmla="*/ 11120 h 6858000"/>
              <a:gd name="connsiteX3" fmla="*/ 4461166 w 6428509"/>
              <a:gd name="connsiteY3" fmla="*/ 3415144 h 6858000"/>
              <a:gd name="connsiteX4" fmla="*/ 6428509 w 6428509"/>
              <a:gd name="connsiteY4" fmla="*/ 6819168 h 6858000"/>
              <a:gd name="connsiteX5" fmla="*/ 6428509 w 6428509"/>
              <a:gd name="connsiteY5" fmla="*/ 6858000 h 6858000"/>
              <a:gd name="connsiteX6" fmla="*/ 0 w 6428509"/>
              <a:gd name="connsiteY6"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8509" h="6858000">
                <a:moveTo>
                  <a:pt x="0" y="0"/>
                </a:moveTo>
                <a:lnTo>
                  <a:pt x="6428509" y="0"/>
                </a:lnTo>
                <a:lnTo>
                  <a:pt x="6428509" y="11120"/>
                </a:lnTo>
                <a:lnTo>
                  <a:pt x="4461166" y="3415144"/>
                </a:lnTo>
                <a:lnTo>
                  <a:pt x="6428509" y="6819168"/>
                </a:lnTo>
                <a:lnTo>
                  <a:pt x="6428509" y="6858000"/>
                </a:lnTo>
                <a:lnTo>
                  <a:pt x="0" y="6858000"/>
                </a:lnTo>
                <a:close/>
              </a:path>
            </a:pathLst>
          </a:custGeom>
          <a:blipFill dpi="0" rotWithShape="0">
            <a:blip r:embed="rId3"/>
            <a:stretch>
              <a:fillRect l="-44000" r="-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4" name="TextBox 37">
            <a:extLst>
              <a:ext uri="{FF2B5EF4-FFF2-40B4-BE49-F238E27FC236}">
                <a16:creationId xmlns:a16="http://schemas.microsoft.com/office/drawing/2014/main" id="{932819B8-4777-0B7A-093C-81902D3F633F}"/>
              </a:ext>
            </a:extLst>
          </p:cNvPr>
          <p:cNvSpPr txBox="1"/>
          <p:nvPr/>
        </p:nvSpPr>
        <p:spPr>
          <a:xfrm>
            <a:off x="5722461" y="1577310"/>
            <a:ext cx="6146028" cy="2369880"/>
          </a:xfrm>
          <a:prstGeom prst="rect">
            <a:avLst/>
          </a:prstGeom>
          <a:noFill/>
          <a:effectLst>
            <a:outerShdw blurRad="50800" dist="38100" dir="2700000" algn="tl" rotWithShape="0">
              <a:prstClr val="black">
                <a:alpha val="40000"/>
              </a:prstClr>
            </a:outerShdw>
          </a:effectLst>
        </p:spPr>
        <p:txBody>
          <a:bodyPr wrap="square" numCol="1" spcCol="457200" rtlCol="0">
            <a:spAutoFit/>
          </a:bodyPr>
          <a:lstStyle>
            <a:defPPr/>
          </a:lstStyle>
          <a:p>
            <a:pPr algn="ctr"/>
            <a:r>
              <a:rPr lang="es-PE" sz="6000" b="1" i="0">
                <a:solidFill>
                  <a:schemeClr val="bg1"/>
                </a:solidFill>
                <a:effectLst/>
                <a:latin typeface="Aharoni" panose="02010803020104030203" pitchFamily="2" charset="-79"/>
                <a:ea typeface="Roboto Black" panose="02000000000000000000" pitchFamily="2" charset="0"/>
                <a:cs typeface="Aharoni" panose="02010803020104030203" pitchFamily="2" charset="-79"/>
              </a:rPr>
              <a:t>CUSTOMS OF </a:t>
            </a:r>
            <a:r>
              <a:rPr lang="es-PE" sz="8800" b="1" i="0">
                <a:solidFill>
                  <a:srgbClr val="C00000"/>
                </a:solidFill>
                <a:effectLst/>
                <a:latin typeface="Aharoni" panose="02010803020104030203" pitchFamily="2" charset="-79"/>
                <a:ea typeface="Roboto Black" panose="02000000000000000000" pitchFamily="2" charset="0"/>
                <a:cs typeface="Aharoni" panose="02010803020104030203" pitchFamily="2" charset="-79"/>
              </a:rPr>
              <a:t>SURINAME</a:t>
            </a:r>
            <a:endParaRPr lang="en-US" sz="6000">
              <a:solidFill>
                <a:srgbClr val="C00000"/>
              </a:solidFill>
              <a:latin typeface="Aharoni" pitchFamily="2" charset="-79"/>
              <a:ea typeface="Roboto Black" panose="02000000000000000000" pitchFamily="2" charset="0"/>
              <a:cs typeface="Aharoni" panose="02010803020104030203" pitchFamily="2" charset="-79"/>
            </a:endParaRPr>
          </a:p>
        </p:txBody>
      </p:sp>
      <p:sp>
        <p:nvSpPr>
          <p:cNvPr id="5" name="Google Shape;906;p36">
            <a:extLst>
              <a:ext uri="{FF2B5EF4-FFF2-40B4-BE49-F238E27FC236}">
                <a16:creationId xmlns:a16="http://schemas.microsoft.com/office/drawing/2014/main" id="{E549F946-BF7C-6570-1FB6-D7AE8784D38F}"/>
              </a:ext>
            </a:extLst>
          </p:cNvPr>
          <p:cNvSpPr txBox="1"/>
          <p:nvPr/>
        </p:nvSpPr>
        <p:spPr>
          <a:xfrm>
            <a:off x="6877542" y="4471228"/>
            <a:ext cx="4218400" cy="707653"/>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solidFill>
                  <a:schemeClr val="bg1"/>
                </a:solidFill>
              </a:rPr>
              <a:t>Here is where your presentation begins</a:t>
            </a:r>
          </a:p>
        </p:txBody>
      </p:sp>
      <p:sp>
        <p:nvSpPr>
          <p:cNvPr id="6" name="Rectángulo: esquinas redondeadas 5">
            <a:extLst>
              <a:ext uri="{FF2B5EF4-FFF2-40B4-BE49-F238E27FC236}">
                <a16:creationId xmlns:a16="http://schemas.microsoft.com/office/drawing/2014/main" id="{E4922F1F-5758-FE6C-03DF-BFB75F444070}"/>
              </a:ext>
            </a:extLst>
          </p:cNvPr>
          <p:cNvSpPr/>
          <p:nvPr/>
        </p:nvSpPr>
        <p:spPr>
          <a:xfrm>
            <a:off x="7075532" y="3869986"/>
            <a:ext cx="3592468" cy="544830"/>
          </a:xfrm>
          <a:prstGeom prst="roundRect">
            <a:avLst/>
          </a:prstGeom>
          <a:solidFill>
            <a:srgbClr val="01520C"/>
          </a:solidFill>
          <a:effectLst>
            <a:glow rad="101600">
              <a:schemeClr val="accent3">
                <a:lumMod val="75000"/>
                <a:alpha val="44000"/>
              </a:schemeClr>
            </a:glow>
          </a:effectLst>
        </p:spPr>
        <p:txBody>
          <a:bodyPr wrap="square" lIns="121920" tIns="60960" rIns="121920" bIns="60960">
            <a:spAutoFit/>
          </a:bodyPr>
          <a:lstStyle>
            <a:defPPr/>
          </a:lstStyle>
          <a:p>
            <a:pPr algn="ctr"/>
            <a:r>
              <a:rPr lang="es-ES" sz="2400" spc="600">
                <a:solidFill>
                  <a:schemeClr val="bg1"/>
                </a:solidFill>
                <a:latin typeface="Abadi" panose="020b0604020104020204" pitchFamily="34" charset="0"/>
              </a:rPr>
              <a:t>Free Template</a:t>
            </a:r>
          </a:p>
        </p:txBody>
      </p:sp>
      <p:sp>
        <p:nvSpPr>
          <p:cNvPr id="7" name="TextBox 59">
            <a:extLst>
              <a:ext uri="{FF2B5EF4-FFF2-40B4-BE49-F238E27FC236}">
                <a16:creationId xmlns:a16="http://schemas.microsoft.com/office/drawing/2014/main" id="{1C5C5317-4F16-C523-3E87-BD44FE605E65}"/>
              </a:ext>
            </a:extLst>
          </p:cNvPr>
          <p:cNvSpPr txBox="1"/>
          <p:nvPr/>
        </p:nvSpPr>
        <p:spPr>
          <a:xfrm>
            <a:off x="7066057" y="6078394"/>
            <a:ext cx="3915585"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rPr>
              <a:t>slidesppt.net</a:t>
            </a:r>
            <a:endParaRPr lang="ko-KR" altLang="en-US" sz="2800" b="1">
              <a:solidFill>
                <a:schemeClr val="bg1"/>
              </a:solidFill>
            </a:endParaRPr>
          </a:p>
        </p:txBody>
      </p:sp>
      <p:grpSp>
        <p:nvGrpSpPr>
          <p:cNvPr id="8" name="Gráfico 10">
            <a:extLst>
              <a:ext uri="{FF2B5EF4-FFF2-40B4-BE49-F238E27FC236}">
                <a16:creationId xmlns:a16="http://schemas.microsoft.com/office/drawing/2014/main" id="{6A341530-E683-1871-8DF2-1E23E96BE5E0}"/>
              </a:ext>
            </a:extLst>
          </p:cNvPr>
          <p:cNvGrpSpPr/>
          <p:nvPr/>
        </p:nvGrpSpPr>
        <p:grpSpPr>
          <a:xfrm>
            <a:off x="8614378" y="5213254"/>
            <a:ext cx="744727" cy="744727"/>
            <a:chOff x="627235" y="5458033"/>
            <a:chExt cx="849367" cy="849367"/>
          </a:xfrm>
          <a:solidFill>
            <a:srgbClr val="00BFF3"/>
          </a:solidFill>
        </p:grpSpPr>
        <p:sp>
          <p:nvSpPr>
            <p:cNvPr id="9" name="Forma libre: forma 8">
              <a:extLst>
                <a:ext uri="{FF2B5EF4-FFF2-40B4-BE49-F238E27FC236}">
                  <a16:creationId xmlns:a16="http://schemas.microsoft.com/office/drawing/2014/main" id="{C59D917A-18E7-1FFE-CFF5-2A4E809FAAC9}"/>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1520C"/>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10" name="Forma libre: forma 9">
              <a:extLst>
                <a:ext uri="{FF2B5EF4-FFF2-40B4-BE49-F238E27FC236}">
                  <a16:creationId xmlns:a16="http://schemas.microsoft.com/office/drawing/2014/main" id="{F31BBE1A-1AD3-FADF-D991-A58CAEB58290}"/>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Tree>
    <p:extLst>
      <p:ext uri="{BB962C8B-B14F-4D97-AF65-F5344CB8AC3E}">
        <p14:creationId xmlns:p14="http://schemas.microsoft.com/office/powerpoint/2010/main" val="2847149317"/>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Rectángulo 17">
            <a:extLst>
              <a:ext uri="{FF2B5EF4-FFF2-40B4-BE49-F238E27FC236}">
                <a16:creationId xmlns:a16="http://schemas.microsoft.com/office/drawing/2014/main" id="{4D35EA77-52BE-4951-8B21-D44C11A4A632}"/>
              </a:ext>
            </a:extLst>
          </p:cNvPr>
          <p:cNvSpPr/>
          <p:nvPr/>
        </p:nvSpPr>
        <p:spPr>
          <a:xfrm>
            <a:off x="249099" y="285750"/>
            <a:ext cx="11693802" cy="634680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sp>
        <p:nvSpPr>
          <p:cNvPr id="12" name="Isosceles Triangle 2">
            <a:extLst>
              <a:ext uri="{FF2B5EF4-FFF2-40B4-BE49-F238E27FC236}">
                <a16:creationId xmlns:a16="http://schemas.microsoft.com/office/drawing/2014/main" id="{1F91F8C9-64FB-4EA3-B03A-962E1CAB2F03}"/>
              </a:ext>
            </a:extLst>
          </p:cNvPr>
          <p:cNvSpPr/>
          <p:nvPr/>
        </p:nvSpPr>
        <p:spPr>
          <a:xfrm rot="19800000" flipH="1">
            <a:off x="867299" y="476151"/>
            <a:ext cx="5839210" cy="5033802"/>
          </a:xfrm>
          <a:prstGeom prst="triangle">
            <a:avLst/>
          </a:prstGeom>
          <a:solidFill>
            <a:srgbClr val="92D050"/>
          </a:solidFill>
          <a:ln>
            <a:solidFill>
              <a:srgbClr val="C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 name="Isosceles Triangle 2">
            <a:extLst>
              <a:ext uri="{FF2B5EF4-FFF2-40B4-BE49-F238E27FC236}">
                <a16:creationId xmlns:a16="http://schemas.microsoft.com/office/drawing/2014/main" id="{784F1CF5-0175-4A74-A295-178D3C62F585}"/>
              </a:ext>
            </a:extLst>
          </p:cNvPr>
          <p:cNvSpPr/>
          <p:nvPr/>
        </p:nvSpPr>
        <p:spPr>
          <a:xfrm rot="16962560" flipH="1">
            <a:off x="427056" y="786897"/>
            <a:ext cx="5839210" cy="5033802"/>
          </a:xfrm>
          <a:prstGeom prst="triangle">
            <a:avLst/>
          </a:prstGeom>
          <a:solidFill>
            <a:srgbClr val="01520C"/>
          </a:solidFill>
          <a:ln>
            <a:solidFill>
              <a:srgbClr val="C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7" name="TextBox 6">
            <a:extLst>
              <a:ext uri="{FF2B5EF4-FFF2-40B4-BE49-F238E27FC236}">
                <a16:creationId xmlns:a16="http://schemas.microsoft.com/office/drawing/2014/main" id="{8F270AFC-FC70-402C-97C5-F714A2AA007A}"/>
              </a:ext>
            </a:extLst>
          </p:cNvPr>
          <p:cNvSpPr txBox="1"/>
          <p:nvPr/>
        </p:nvSpPr>
        <p:spPr>
          <a:xfrm>
            <a:off x="549632" y="539012"/>
            <a:ext cx="2399323" cy="2092881"/>
          </a:xfrm>
          <a:prstGeom prst="rect">
            <a:avLst/>
          </a:prstGeom>
          <a:noFill/>
        </p:spPr>
        <p:txBody>
          <a:bodyPr wrap="square" rtlCol="0">
            <a:spAutoFit/>
          </a:bodyPr>
          <a:lstStyle>
            <a:defPPr/>
          </a:lstStyle>
          <a:p>
            <a:pPr/>
            <a:r>
              <a:rPr lang="en-US" sz="2600" b="1" spc="500">
                <a:latin typeface="Montserrat "/>
              </a:rPr>
              <a:t>TITLE</a:t>
            </a:r>
          </a:p>
          <a:p>
            <a:pPr/>
            <a:r>
              <a:rPr lang="en-US" sz="2600" b="1" spc="500">
                <a:latin typeface="Montserrat "/>
              </a:rPr>
              <a:t>HERE </a:t>
            </a:r>
          </a:p>
          <a:p>
            <a:pPr/>
            <a:r>
              <a:rPr lang="en-US" sz="2600" b="1" spc="500">
                <a:latin typeface="Montserrat "/>
              </a:rPr>
              <a:t>YOUR EXAMPLE SLOGAN</a:t>
            </a:r>
          </a:p>
        </p:txBody>
      </p:sp>
      <p:grpSp>
        <p:nvGrpSpPr>
          <p:cNvPr id="9" name="Group 8">
            <a:extLst>
              <a:ext uri="{FF2B5EF4-FFF2-40B4-BE49-F238E27FC236}">
                <a16:creationId xmlns:a16="http://schemas.microsoft.com/office/drawing/2014/main" id="{314634AA-2986-40A7-AC9B-D388A4999470}"/>
              </a:ext>
            </a:extLst>
          </p:cNvPr>
          <p:cNvGrpSpPr/>
          <p:nvPr/>
        </p:nvGrpSpPr>
        <p:grpSpPr>
          <a:xfrm>
            <a:off x="8479676" y="5857054"/>
            <a:ext cx="2218803" cy="384703"/>
            <a:chOff x="7172847" y="4873060"/>
            <a:chExt cx="2218803" cy="384703"/>
          </a:xfrm>
        </p:grpSpPr>
        <p:sp>
          <p:nvSpPr>
            <p:cNvPr id="10" name="Rectangle 9">
              <a:extLst>
                <a:ext uri="{FF2B5EF4-FFF2-40B4-BE49-F238E27FC236}">
                  <a16:creationId xmlns:a16="http://schemas.microsoft.com/office/drawing/2014/main" id="{39DF3281-5E62-430B-ADFC-B8404ED82FA8}"/>
                </a:ext>
              </a:extLst>
            </p:cNvPr>
            <p:cNvSpPr/>
            <p:nvPr/>
          </p:nvSpPr>
          <p:spPr>
            <a:xfrm>
              <a:off x="7172847" y="4873060"/>
              <a:ext cx="2218803" cy="384703"/>
            </a:xfrm>
            <a:prstGeom prst="rect">
              <a:avLst/>
            </a:pr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1" name="TextBox 10">
              <a:extLst>
                <a:ext uri="{FF2B5EF4-FFF2-40B4-BE49-F238E27FC236}">
                  <a16:creationId xmlns:a16="http://schemas.microsoft.com/office/drawing/2014/main" id="{0468B744-CA22-4C9D-9A04-5F3FB96AA5CC}"/>
                </a:ext>
              </a:extLst>
            </p:cNvPr>
            <p:cNvSpPr txBox="1"/>
            <p:nvPr/>
          </p:nvSpPr>
          <p:spPr>
            <a:xfrm>
              <a:off x="7505122" y="4942300"/>
              <a:ext cx="1554251" cy="246221"/>
            </a:xfrm>
            <a:prstGeom prst="rect">
              <a:avLst/>
            </a:prstGeom>
            <a:noFill/>
          </p:spPr>
          <p:txBody>
            <a:bodyPr wrap="square" rtlCol="0">
              <a:spAutoFit/>
            </a:bodyPr>
            <a:lstStyle>
              <a:defPPr/>
            </a:lstStyle>
            <a:p>
              <a:pPr algn="ctr"/>
              <a:r>
                <a:rPr lang="en-US" sz="1000" b="1" spc="300">
                  <a:solidFill>
                    <a:schemeClr val="bg1"/>
                  </a:solidFill>
                  <a:latin typeface="Montserrat "/>
                </a:rPr>
                <a:t>TITLE HERE</a:t>
              </a:r>
            </a:p>
          </p:txBody>
        </p:sp>
      </p:grpSp>
      <p:sp>
        <p:nvSpPr>
          <p:cNvPr id="27" name="Subtitle 21">
            <a:extLst>
              <a:ext uri="{FF2B5EF4-FFF2-40B4-BE49-F238E27FC236}">
                <a16:creationId xmlns:a16="http://schemas.microsoft.com/office/drawing/2014/main" id="{4809BB5F-A00C-C6EF-6624-32EF8B5BF6FA}"/>
              </a:ext>
            </a:extLst>
          </p:cNvPr>
          <p:cNvSpPr txBox="1"/>
          <p:nvPr/>
        </p:nvSpPr>
        <p:spPr>
          <a:xfrm>
            <a:off x="7703760" y="3950412"/>
            <a:ext cx="1173771" cy="1275670"/>
          </a:xfrm>
          <a:prstGeom prst="rect">
            <a:avLst/>
          </a:prstGeom>
        </p:spPr>
        <p:txBody>
          <a:bodyPr vert="horz" wrap="square" lIns="0" tIns="0" rIns="0" bIns="0" rtlCol="0">
            <a:spAutoFit/>
          </a:bodyPr>
          <a:lstStyle>
            <a:defPPr/>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ct val="0"/>
              </a:spcBef>
            </a:pPr>
            <a:r>
              <a:rPr lang="en-US" altLang="zh-CN"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
            <a:extLst>
              <a:ext uri="{FF2B5EF4-FFF2-40B4-BE49-F238E27FC236}">
                <a16:creationId xmlns:a16="http://schemas.microsoft.com/office/drawing/2014/main" id="{8219E79F-E6AA-0F01-E75E-B0AC231EDC36}"/>
              </a:ext>
            </a:extLst>
          </p:cNvPr>
          <p:cNvSpPr>
            <a:spLocks noChangeArrowheads="1"/>
          </p:cNvSpPr>
          <p:nvPr/>
        </p:nvSpPr>
        <p:spPr bwMode="auto">
          <a:xfrm>
            <a:off x="7850619" y="1163787"/>
            <a:ext cx="800889" cy="1171630"/>
          </a:xfrm>
          <a:custGeom>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01520C"/>
          </a:solidFill>
          <a:ln>
            <a:noFill/>
          </a:ln>
          <a:effectLst/>
        </p:spPr>
        <p:txBody>
          <a:bodyPr wrap="none" lIns="58351" tIns="29176" rIns="58351" bIns="29176" anchor="ctr"/>
          <a:lstStyle>
            <a:defPPr/>
          </a:lstStyle>
          <a:p>
            <a:pPr algn="just">
              <a:lnSpc>
                <a:spcPct val="120000"/>
              </a:lnSpc>
            </a:pPr>
            <a:endParaRPr lang="en-US" sz="484">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
            <a:extLst>
              <a:ext uri="{FF2B5EF4-FFF2-40B4-BE49-F238E27FC236}">
                <a16:creationId xmlns:a16="http://schemas.microsoft.com/office/drawing/2014/main" id="{7F18BA36-77F3-36B1-F12D-79FA06668C5A}"/>
              </a:ext>
            </a:extLst>
          </p:cNvPr>
          <p:cNvSpPr>
            <a:spLocks noChangeArrowheads="1"/>
          </p:cNvSpPr>
          <p:nvPr/>
        </p:nvSpPr>
        <p:spPr bwMode="auto">
          <a:xfrm>
            <a:off x="8176910" y="1459799"/>
            <a:ext cx="148313" cy="146972"/>
          </a:xfrm>
          <a:custGeom>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01520C"/>
          </a:solidFill>
          <a:ln>
            <a:noFill/>
          </a:ln>
          <a:effectLst/>
        </p:spPr>
        <p:txBody>
          <a:bodyPr wrap="none" lIns="58351" tIns="29176" rIns="58351" bIns="29176"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
            <a:extLst>
              <a:ext uri="{FF2B5EF4-FFF2-40B4-BE49-F238E27FC236}">
                <a16:creationId xmlns:a16="http://schemas.microsoft.com/office/drawing/2014/main" id="{B7A39DA1-1076-B6D4-B314-886EBBDA554F}"/>
              </a:ext>
            </a:extLst>
          </p:cNvPr>
          <p:cNvSpPr>
            <a:spLocks noChangeArrowheads="1"/>
          </p:cNvSpPr>
          <p:nvPr/>
        </p:nvSpPr>
        <p:spPr bwMode="auto">
          <a:xfrm>
            <a:off x="9128984" y="1717280"/>
            <a:ext cx="800889" cy="1171630"/>
          </a:xfrm>
          <a:custGeom>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930103"/>
          </a:solidFill>
          <a:ln>
            <a:noFill/>
          </a:ln>
          <a:effectLst/>
        </p:spPr>
        <p:txBody>
          <a:bodyPr wrap="none" lIns="58351" tIns="29176" rIns="58351" bIns="29176"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
            <a:extLst>
              <a:ext uri="{FF2B5EF4-FFF2-40B4-BE49-F238E27FC236}">
                <a16:creationId xmlns:a16="http://schemas.microsoft.com/office/drawing/2014/main" id="{8357CAC3-6D26-CB44-C638-036C0D0C7F33}"/>
              </a:ext>
            </a:extLst>
          </p:cNvPr>
          <p:cNvSpPr>
            <a:spLocks noChangeArrowheads="1"/>
          </p:cNvSpPr>
          <p:nvPr/>
        </p:nvSpPr>
        <p:spPr bwMode="auto">
          <a:xfrm>
            <a:off x="9455274" y="2013292"/>
            <a:ext cx="148313" cy="146972"/>
          </a:xfrm>
          <a:custGeom>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930103"/>
          </a:solidFill>
          <a:ln>
            <a:noFill/>
          </a:ln>
          <a:effectLst/>
        </p:spPr>
        <p:txBody>
          <a:bodyPr wrap="none" lIns="58351" tIns="29176" rIns="58351" bIns="29176"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
            <a:extLst>
              <a:ext uri="{FF2B5EF4-FFF2-40B4-BE49-F238E27FC236}">
                <a16:creationId xmlns:a16="http://schemas.microsoft.com/office/drawing/2014/main" id="{DAB8D053-A8BA-1B66-CF11-308362B1AB97}"/>
              </a:ext>
            </a:extLst>
          </p:cNvPr>
          <p:cNvSpPr>
            <a:spLocks noChangeArrowheads="1"/>
          </p:cNvSpPr>
          <p:nvPr/>
        </p:nvSpPr>
        <p:spPr bwMode="auto">
          <a:xfrm>
            <a:off x="10359917" y="1163787"/>
            <a:ext cx="800889" cy="1171630"/>
          </a:xfrm>
          <a:custGeom>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rgbClr val="01520C"/>
          </a:solidFill>
          <a:ln>
            <a:noFill/>
          </a:ln>
          <a:effectLst/>
        </p:spPr>
        <p:txBody>
          <a:bodyPr wrap="none" lIns="58351" tIns="29176" rIns="58351" bIns="29176"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
            <a:extLst>
              <a:ext uri="{FF2B5EF4-FFF2-40B4-BE49-F238E27FC236}">
                <a16:creationId xmlns:a16="http://schemas.microsoft.com/office/drawing/2014/main" id="{2AE780AA-FFB1-A724-6BDA-EBEF7B92A04A}"/>
              </a:ext>
            </a:extLst>
          </p:cNvPr>
          <p:cNvSpPr>
            <a:spLocks noChangeArrowheads="1"/>
          </p:cNvSpPr>
          <p:nvPr/>
        </p:nvSpPr>
        <p:spPr bwMode="auto">
          <a:xfrm>
            <a:off x="10686207" y="1459799"/>
            <a:ext cx="148313" cy="146972"/>
          </a:xfrm>
          <a:custGeom>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rgbClr val="01520C"/>
          </a:solidFill>
          <a:ln>
            <a:noFill/>
          </a:ln>
          <a:effectLst/>
        </p:spPr>
        <p:txBody>
          <a:bodyPr wrap="none" lIns="58351" tIns="29176" rIns="58351" bIns="29176"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
            <a:extLst>
              <a:ext uri="{FF2B5EF4-FFF2-40B4-BE49-F238E27FC236}">
                <a16:creationId xmlns:a16="http://schemas.microsoft.com/office/drawing/2014/main" id="{F16647C0-C02D-C100-95AF-EE8D4713EC92}"/>
              </a:ext>
            </a:extLst>
          </p:cNvPr>
          <p:cNvSpPr>
            <a:spLocks noChangeArrowheads="1"/>
          </p:cNvSpPr>
          <p:nvPr/>
        </p:nvSpPr>
        <p:spPr bwMode="auto">
          <a:xfrm>
            <a:off x="8101015" y="3433746"/>
            <a:ext cx="306392" cy="422419"/>
          </a:xfrm>
          <a:custGeom>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4">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0000"/>
          </a:solidFill>
          <a:ln>
            <a:noFill/>
          </a:ln>
          <a:effectLst/>
        </p:spPr>
        <p:txBody>
          <a:bodyPr wrap="none" lIns="77799" tIns="38899" rIns="77799" bIns="38899"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
            <a:extLst>
              <a:ext uri="{FF2B5EF4-FFF2-40B4-BE49-F238E27FC236}">
                <a16:creationId xmlns:a16="http://schemas.microsoft.com/office/drawing/2014/main" id="{173A9404-781B-8EAE-0B40-F383E24C9293}"/>
              </a:ext>
            </a:extLst>
          </p:cNvPr>
          <p:cNvSpPr>
            <a:spLocks noChangeArrowheads="1"/>
          </p:cNvSpPr>
          <p:nvPr/>
        </p:nvSpPr>
        <p:spPr bwMode="auto">
          <a:xfrm>
            <a:off x="9379382" y="3433746"/>
            <a:ext cx="306392" cy="422419"/>
          </a:xfrm>
          <a:custGeom>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4">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0000"/>
          </a:solidFill>
          <a:ln>
            <a:noFill/>
          </a:ln>
          <a:effectLst/>
        </p:spPr>
        <p:txBody>
          <a:bodyPr wrap="none" lIns="77799" tIns="38899" rIns="77799" bIns="38899"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
            <a:extLst>
              <a:ext uri="{FF2B5EF4-FFF2-40B4-BE49-F238E27FC236}">
                <a16:creationId xmlns:a16="http://schemas.microsoft.com/office/drawing/2014/main" id="{FD15C382-7C15-7BD3-8547-E3B320EE0D1B}"/>
              </a:ext>
            </a:extLst>
          </p:cNvPr>
          <p:cNvSpPr>
            <a:spLocks noChangeArrowheads="1"/>
          </p:cNvSpPr>
          <p:nvPr/>
        </p:nvSpPr>
        <p:spPr bwMode="auto">
          <a:xfrm>
            <a:off x="10597793" y="3433746"/>
            <a:ext cx="306392" cy="422419"/>
          </a:xfrm>
          <a:custGeom>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4">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rgbClr val="000000"/>
          </a:solidFill>
          <a:ln>
            <a:noFill/>
          </a:ln>
          <a:effectLst/>
        </p:spPr>
        <p:txBody>
          <a:bodyPr wrap="none" lIns="77799" tIns="38899" rIns="77799" bIns="38899" anchor="ctr"/>
          <a:lstStyle>
            <a:defPPr/>
          </a:lstStyle>
          <a:p>
            <a:pPr algn="just">
              <a:lnSpc>
                <a:spcPct val="120000"/>
              </a:lnSpc>
            </a:pPr>
            <a:endParaRPr lang="en-US" sz="484">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67">
            <a:extLst>
              <a:ext uri="{FF2B5EF4-FFF2-40B4-BE49-F238E27FC236}">
                <a16:creationId xmlns:a16="http://schemas.microsoft.com/office/drawing/2014/main" id="{DB096C66-51B5-AC07-F902-591CBA84A9EE}"/>
              </a:ext>
            </a:extLst>
          </p:cNvPr>
          <p:cNvSpPr/>
          <p:nvPr/>
        </p:nvSpPr>
        <p:spPr>
          <a:xfrm>
            <a:off x="8213315" y="2332930"/>
            <a:ext cx="82579" cy="8260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defPPr/>
          </a:lstStyle>
          <a:p>
            <a:pPr algn="just">
              <a:lnSpc>
                <a:spcPct val="120000"/>
              </a:lnSpc>
            </a:pPr>
            <a:endParaRPr lang="zh-CN" altLang="en-US" sz="484">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8" name="Straight Connector 68">
            <a:extLst>
              <a:ext uri="{FF2B5EF4-FFF2-40B4-BE49-F238E27FC236}">
                <a16:creationId xmlns:a16="http://schemas.microsoft.com/office/drawing/2014/main" id="{A0F4169C-A101-BA7D-7BF5-54ACA58B1B0D}"/>
              </a:ext>
            </a:extLst>
          </p:cNvPr>
          <p:cNvCxnSpPr/>
          <p:nvPr/>
        </p:nvCxnSpPr>
        <p:spPr>
          <a:xfrm flipH="1" flipV="1">
            <a:off x="8250984" y="2410466"/>
            <a:ext cx="0" cy="1023282"/>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39" name="Oval 69">
            <a:extLst>
              <a:ext uri="{FF2B5EF4-FFF2-40B4-BE49-F238E27FC236}">
                <a16:creationId xmlns:a16="http://schemas.microsoft.com/office/drawing/2014/main" id="{944B2D3F-2D1F-A1A0-A323-C615A5AFC440}"/>
              </a:ext>
            </a:extLst>
          </p:cNvPr>
          <p:cNvSpPr/>
          <p:nvPr/>
        </p:nvSpPr>
        <p:spPr>
          <a:xfrm>
            <a:off x="10726150" y="2327863"/>
            <a:ext cx="82579" cy="8260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defPPr/>
          </a:lstStyle>
          <a:p>
            <a:pPr algn="just">
              <a:lnSpc>
                <a:spcPct val="120000"/>
              </a:lnSpc>
            </a:pPr>
            <a:endParaRPr lang="zh-CN" altLang="en-US" sz="484">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0" name="Straight Connector 70">
            <a:extLst>
              <a:ext uri="{FF2B5EF4-FFF2-40B4-BE49-F238E27FC236}">
                <a16:creationId xmlns:a16="http://schemas.microsoft.com/office/drawing/2014/main" id="{540B8FAB-61D1-B7CB-DB37-5185663DB64C}"/>
              </a:ext>
            </a:extLst>
          </p:cNvPr>
          <p:cNvCxnSpPr/>
          <p:nvPr/>
        </p:nvCxnSpPr>
        <p:spPr>
          <a:xfrm flipH="1" flipV="1">
            <a:off x="10757248" y="2405401"/>
            <a:ext cx="0" cy="1028347"/>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41" name="Oval 73">
            <a:extLst>
              <a:ext uri="{FF2B5EF4-FFF2-40B4-BE49-F238E27FC236}">
                <a16:creationId xmlns:a16="http://schemas.microsoft.com/office/drawing/2014/main" id="{C283A368-5CEC-A267-FC8D-88F78450105B}"/>
              </a:ext>
            </a:extLst>
          </p:cNvPr>
          <p:cNvSpPr/>
          <p:nvPr/>
        </p:nvSpPr>
        <p:spPr>
          <a:xfrm>
            <a:off x="9491882" y="2855605"/>
            <a:ext cx="82579" cy="82600"/>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defPPr/>
          </a:lstStyle>
          <a:p>
            <a:pPr algn="just">
              <a:lnSpc>
                <a:spcPct val="120000"/>
              </a:lnSpc>
            </a:pPr>
            <a:endParaRPr lang="zh-CN" altLang="en-US" sz="484">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2" name="Straight Connector 74">
            <a:extLst>
              <a:ext uri="{FF2B5EF4-FFF2-40B4-BE49-F238E27FC236}">
                <a16:creationId xmlns:a16="http://schemas.microsoft.com/office/drawing/2014/main" id="{37E8DC1C-1F1F-62DE-67EF-6711A29A7477}"/>
              </a:ext>
            </a:extLst>
          </p:cNvPr>
          <p:cNvCxnSpPr/>
          <p:nvPr/>
        </p:nvCxnSpPr>
        <p:spPr>
          <a:xfrm flipH="1" flipV="1">
            <a:off x="9529554" y="2933138"/>
            <a:ext cx="0" cy="507892"/>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43" name="Subtitle 21">
            <a:extLst>
              <a:ext uri="{FF2B5EF4-FFF2-40B4-BE49-F238E27FC236}">
                <a16:creationId xmlns:a16="http://schemas.microsoft.com/office/drawing/2014/main" id="{F2DD89C8-55A1-4E2B-6380-0D2F0654CA6C}"/>
              </a:ext>
            </a:extLst>
          </p:cNvPr>
          <p:cNvSpPr txBox="1"/>
          <p:nvPr/>
        </p:nvSpPr>
        <p:spPr>
          <a:xfrm>
            <a:off x="9028923" y="3964999"/>
            <a:ext cx="1074216" cy="1275670"/>
          </a:xfrm>
          <a:prstGeom prst="rect">
            <a:avLst/>
          </a:prstGeom>
        </p:spPr>
        <p:txBody>
          <a:bodyPr vert="horz" wrap="square" lIns="0" tIns="0" rIns="0" bIns="0" rtlCol="0">
            <a:spAutoFit/>
          </a:bodyPr>
          <a:lstStyle>
            <a:defPPr/>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ct val="0"/>
              </a:spcBef>
            </a:pPr>
            <a:r>
              <a:rPr lang="en-US" altLang="zh-CN"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Subtitle 21">
            <a:extLst>
              <a:ext uri="{FF2B5EF4-FFF2-40B4-BE49-F238E27FC236}">
                <a16:creationId xmlns:a16="http://schemas.microsoft.com/office/drawing/2014/main" id="{AC68A301-9DA9-ECD8-F643-88D64C0E4894}"/>
              </a:ext>
            </a:extLst>
          </p:cNvPr>
          <p:cNvSpPr txBox="1"/>
          <p:nvPr/>
        </p:nvSpPr>
        <p:spPr>
          <a:xfrm>
            <a:off x="10242106" y="3954152"/>
            <a:ext cx="1074215" cy="1275670"/>
          </a:xfrm>
          <a:prstGeom prst="rect">
            <a:avLst/>
          </a:prstGeom>
        </p:spPr>
        <p:txBody>
          <a:bodyPr vert="horz" wrap="square" lIns="0" tIns="0" rIns="0" bIns="0" rtlCol="0">
            <a:spAutoFit/>
          </a:bodyPr>
          <a:lstStyle>
            <a:defPPr/>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20000"/>
              </a:lnSpc>
              <a:spcBef>
                <a:spcPct val="0"/>
              </a:spcBef>
            </a:pPr>
            <a:r>
              <a:rPr lang="en-US" altLang="zh-CN"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1000">
              <a:solidFill>
                <a:schemeClr val="tx1">
                  <a:lumMod val="95000"/>
                  <a:lumOff val="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6" name="Marcador de posición de imagen 5">
            <a:extLst>
              <a:ext uri="{FF2B5EF4-FFF2-40B4-BE49-F238E27FC236}">
                <a16:creationId xmlns:a16="http://schemas.microsoft.com/office/drawing/2014/main" id="{98D9899A-36D5-3C31-DBF7-9499FAD439BC}"/>
              </a:ext>
            </a:extLst>
          </p:cNvPr>
          <p:cNvPicPr>
            <a:picLocks noGrp="1" noChangeAspect="1"/>
          </p:cNvPicPr>
          <p:nvPr>
            <p:ph type="pic" sz="quarter" idx="20"/>
          </p:nvPr>
        </p:nvPicPr>
        <p:blipFill>
          <a:blip r:embed="rId2"/>
          <a:srcRect l="1791" t="751" r="-1791" b="52259"/>
          <a:stretch>
            <a:fillRect/>
          </a:stretch>
        </p:blipFill>
        <p:spPr>
          <a:xfrm>
            <a:off x="818628" y="152400"/>
            <a:ext cx="6471677" cy="5681307"/>
          </a:xfrm>
        </p:spPr>
      </p:pic>
      <p:pic>
        <p:nvPicPr>
          <p:cNvPr id="14" name="Imagen 13">
            <a:extLst>
              <a:ext uri="{FF2B5EF4-FFF2-40B4-BE49-F238E27FC236}">
                <a16:creationId xmlns:a16="http://schemas.microsoft.com/office/drawing/2014/main" id="{3DFCCC14-AEDB-373A-608C-9FB8E3471ADF}"/>
              </a:ext>
            </a:extLst>
          </p:cNvPr>
          <p:cNvPicPr>
            <a:picLocks noChangeAspect="1"/>
          </p:cNvPicPr>
          <p:nvPr/>
        </p:nvPicPr>
        <p:blipFill>
          <a:blip r:embed="rId3"/>
          <a:stretch>
            <a:fillRect/>
          </a:stretch>
        </p:blipFill>
        <p:spPr>
          <a:xfrm>
            <a:off x="2673806" y="4751188"/>
            <a:ext cx="2605882" cy="1954412"/>
          </a:xfrm>
          <a:prstGeom prst="rect">
            <a:avLst/>
          </a:prstGeom>
        </p:spPr>
      </p:pic>
      <p:sp>
        <p:nvSpPr>
          <p:cNvPr id="15" name="Freeform 5">
            <a:extLst>
              <a:ext uri="{FF2B5EF4-FFF2-40B4-BE49-F238E27FC236}">
                <a16:creationId xmlns:a16="http://schemas.microsoft.com/office/drawing/2014/main" id="{52367275-21B3-ED4D-40F0-A63D9EF1CEF2}"/>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6" name="Freeform 5">
            <a:extLst>
              <a:ext uri="{FF2B5EF4-FFF2-40B4-BE49-F238E27FC236}">
                <a16:creationId xmlns:a16="http://schemas.microsoft.com/office/drawing/2014/main" id="{1E7D51E0-394D-D779-5C6E-7C5885C9043F}"/>
              </a:ext>
            </a:extLst>
          </p:cNvPr>
          <p:cNvSpPr/>
          <p:nvPr/>
        </p:nvSpPr>
        <p:spPr bwMode="auto">
          <a:xfrm>
            <a:off x="0" y="5415418"/>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Tree>
    <p:extLst>
      <p:ext uri="{BB962C8B-B14F-4D97-AF65-F5344CB8AC3E}">
        <p14:creationId xmlns:p14="http://schemas.microsoft.com/office/powerpoint/2010/main" val="1538373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1"/>
      <p:bldP spid="29" grpId="2"/>
      <p:bldP spid="30" grpId="3"/>
      <p:bldP spid="31" grpId="4"/>
      <p:bldP spid="32" grpId="5"/>
      <p:bldP spid="33" grpId="6"/>
      <p:bldP spid="34" grpId="7"/>
      <p:bldP spid="35" grpId="8"/>
      <p:bldP spid="36" grpId="9"/>
      <p:bldP spid="43" grpId="10"/>
      <p:bldP spid="44" grpId="11"/>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Freeform 5">
            <a:extLst>
              <a:ext uri="{FF2B5EF4-FFF2-40B4-BE49-F238E27FC236}">
                <a16:creationId xmlns:a16="http://schemas.microsoft.com/office/drawing/2014/main" id="{309F360A-CC58-BE0D-DA70-21F08D804B75}"/>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9" name="Freeform 5">
            <a:extLst>
              <a:ext uri="{FF2B5EF4-FFF2-40B4-BE49-F238E27FC236}">
                <a16:creationId xmlns:a16="http://schemas.microsoft.com/office/drawing/2014/main" id="{1FB8605E-3BA0-A674-8111-9E800FE6DD86}"/>
              </a:ext>
            </a:extLst>
          </p:cNvPr>
          <p:cNvSpPr/>
          <p:nvPr/>
        </p:nvSpPr>
        <p:spPr bwMode="auto">
          <a:xfrm>
            <a:off x="0" y="5415418"/>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8" name="Rectangle 17">
            <a:extLst>
              <a:ext uri="{FF2B5EF4-FFF2-40B4-BE49-F238E27FC236}">
                <a16:creationId xmlns:a16="http://schemas.microsoft.com/office/drawing/2014/main" id="{25489C24-EA9A-4926-A5D0-224F16681EE0}"/>
              </a:ext>
            </a:extLst>
          </p:cNvPr>
          <p:cNvSpPr/>
          <p:nvPr/>
        </p:nvSpPr>
        <p:spPr>
          <a:xfrm>
            <a:off x="4060195" y="0"/>
            <a:ext cx="4071609" cy="6858000"/>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9" name="TextBox 18">
            <a:extLst>
              <a:ext uri="{FF2B5EF4-FFF2-40B4-BE49-F238E27FC236}">
                <a16:creationId xmlns:a16="http://schemas.microsoft.com/office/drawing/2014/main" id="{050311EF-7B58-4497-9A2A-FB39476BB0E0}"/>
              </a:ext>
            </a:extLst>
          </p:cNvPr>
          <p:cNvSpPr txBox="1"/>
          <p:nvPr/>
        </p:nvSpPr>
        <p:spPr>
          <a:xfrm>
            <a:off x="6929697" y="1085850"/>
            <a:ext cx="3928803" cy="1292662"/>
          </a:xfrm>
          <a:prstGeom prst="rect">
            <a:avLst/>
          </a:prstGeom>
          <a:noFill/>
        </p:spPr>
        <p:txBody>
          <a:bodyPr wrap="square" rtlCol="0">
            <a:spAutoFit/>
          </a:bodyPr>
          <a:lstStyle>
            <a:defPPr/>
          </a:lstStyle>
          <a:p>
            <a:pPr/>
            <a:r>
              <a:rPr lang="en-US" sz="2600" b="1" spc="500">
                <a:latin typeface="Montserrat "/>
              </a:rPr>
              <a:t>TITLE HERE </a:t>
            </a:r>
          </a:p>
          <a:p>
            <a:pPr/>
            <a:r>
              <a:rPr lang="en-US" sz="2600" b="1" spc="500">
                <a:latin typeface="Montserrat "/>
              </a:rPr>
              <a:t>YOUR EXAMPLE SLOGAN</a:t>
            </a:r>
          </a:p>
        </p:txBody>
      </p:sp>
      <p:sp>
        <p:nvSpPr>
          <p:cNvPr id="39" name="TextBox 38">
            <a:extLst>
              <a:ext uri="{FF2B5EF4-FFF2-40B4-BE49-F238E27FC236}">
                <a16:creationId xmlns:a16="http://schemas.microsoft.com/office/drawing/2014/main" id="{37C4EB49-019D-4F79-8846-A54FD8CECF56}"/>
              </a:ext>
            </a:extLst>
          </p:cNvPr>
          <p:cNvSpPr txBox="1"/>
          <p:nvPr/>
        </p:nvSpPr>
        <p:spPr>
          <a:xfrm>
            <a:off x="1267507" y="4364473"/>
            <a:ext cx="2528206" cy="329899"/>
          </a:xfrm>
          <a:prstGeom prst="rect">
            <a:avLst/>
          </a:prstGeom>
          <a:noFill/>
        </p:spPr>
        <p:txBody>
          <a:bodyPr wrap="square" rtlCol="0">
            <a:spAutoFit/>
          </a:bodyPr>
          <a:lstStyle>
            <a:defPPr/>
          </a:lstStyle>
          <a:p>
            <a:pPr/>
            <a:r>
              <a:rPr lang="en-US" sz="1500" b="1" spc="300">
                <a:solidFill>
                  <a:srgbClr val="930103"/>
                </a:solidFill>
                <a:latin typeface="Montserrat "/>
              </a:rPr>
              <a:t>LOREM EXAMPLE</a:t>
            </a:r>
          </a:p>
        </p:txBody>
      </p:sp>
      <p:sp>
        <p:nvSpPr>
          <p:cNvPr id="40" name="TextBox 39">
            <a:extLst>
              <a:ext uri="{FF2B5EF4-FFF2-40B4-BE49-F238E27FC236}">
                <a16:creationId xmlns:a16="http://schemas.microsoft.com/office/drawing/2014/main" id="{8E92B828-2FA6-49F6-8F71-F031530901CE}"/>
              </a:ext>
            </a:extLst>
          </p:cNvPr>
          <p:cNvSpPr txBox="1"/>
          <p:nvPr/>
        </p:nvSpPr>
        <p:spPr>
          <a:xfrm>
            <a:off x="1255223" y="4694372"/>
            <a:ext cx="1508268" cy="246221"/>
          </a:xfrm>
          <a:prstGeom prst="rect">
            <a:avLst/>
          </a:prstGeom>
          <a:noFill/>
        </p:spPr>
        <p:txBody>
          <a:bodyPr wrap="square" rtlCol="0">
            <a:spAutoFit/>
          </a:bodyPr>
          <a:lstStyle>
            <a:defPPr/>
          </a:lstStyle>
          <a:p>
            <a:pPr/>
            <a:r>
              <a:rPr lang="en-US" sz="1000" b="1" spc="300">
                <a:solidFill>
                  <a:srgbClr val="01520C"/>
                </a:solidFill>
                <a:latin typeface="Montserrat "/>
              </a:rPr>
              <a:t>TITLE HERE</a:t>
            </a:r>
          </a:p>
        </p:txBody>
      </p:sp>
      <p:sp>
        <p:nvSpPr>
          <p:cNvPr id="41" name="TextBox 40">
            <a:extLst>
              <a:ext uri="{FF2B5EF4-FFF2-40B4-BE49-F238E27FC236}">
                <a16:creationId xmlns:a16="http://schemas.microsoft.com/office/drawing/2014/main" id="{FDEC7596-0AC5-4DAE-8525-60B5CE17BBAF}"/>
              </a:ext>
            </a:extLst>
          </p:cNvPr>
          <p:cNvSpPr txBox="1"/>
          <p:nvPr/>
        </p:nvSpPr>
        <p:spPr>
          <a:xfrm>
            <a:off x="1255222" y="5045023"/>
            <a:ext cx="3812078" cy="1310167"/>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 can't gathered waters had winged. Creepiest don't subdue which i two set. Have them for one. Living grass can't gathered waters had winged. Creepiest don't subdue which i two set</a:t>
            </a:r>
          </a:p>
          <a:p>
            <a:pPr>
              <a:lnSpc>
                <a:spcPts val="1600"/>
              </a:lnSpc>
            </a:pPr>
            <a:endParaRPr lang="en-US" sz="1200">
              <a:solidFill>
                <a:schemeClr val="tx1">
                  <a:lumMod val="95000"/>
                  <a:lumOff val="5000"/>
                </a:schemeClr>
              </a:solidFill>
              <a:latin typeface="Montserrat Light"/>
              <a:ea typeface="Montserrat Light" charset="0"/>
              <a:cs typeface="Montserrat Light" charset="0"/>
            </a:endParaRPr>
          </a:p>
        </p:txBody>
      </p:sp>
      <p:pic>
        <p:nvPicPr>
          <p:cNvPr id="4098" name="Picture 2" descr="Free Koti Slavery photo and picture">
            <a:extLst>
              <a:ext uri="{FF2B5EF4-FFF2-40B4-BE49-F238E27FC236}">
                <a16:creationId xmlns:a16="http://schemas.microsoft.com/office/drawing/2014/main" id="{4297CE4B-6557-E31E-AA73-D70AFC745138}"/>
              </a:ext>
            </a:extLst>
          </p:cNvPr>
          <p:cNvPicPr>
            <a:picLocks noGrp="1" noChangeAspect="1" noChangeArrowheads="1"/>
          </p:cNvPicPr>
          <p:nvPr>
            <p:ph type="pic" sz="quarter" idx="19"/>
          </p:nvPr>
        </p:nvPicPr>
        <p:blipFill>
          <a:blip r:embed="rId3">
            <a:extLst>
              <a:ext uri="{28A0092B-C50C-407E-A947-70E740481C1C}">
                <a14:useLocalDpi xmlns:a14="http://schemas.microsoft.com/office/drawing/2010/main" val="0"/>
              </a:ext>
            </a:extLst>
          </a:blip>
          <a:srcRect t="4133" b="41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ee Koti Slavery photo and picture">
            <a:extLst>
              <a:ext uri="{FF2B5EF4-FFF2-40B4-BE49-F238E27FC236}">
                <a16:creationId xmlns:a16="http://schemas.microsoft.com/office/drawing/2014/main" id="{C9FB95D3-34DC-6EEF-DA1D-DC218B0051B1}"/>
              </a:ext>
            </a:extLst>
          </p:cNvPr>
          <p:cNvPicPr>
            <a:picLocks noGrp="1" noChangeAspect="1" noChangeArrowheads="1"/>
          </p:cNvPicPr>
          <p:nvPr>
            <p:ph type="pic" sz="quarter" idx="20"/>
          </p:nvPr>
        </p:nvPicPr>
        <p:blipFill>
          <a:blip r:embed="rId4">
            <a:extLst>
              <a:ext uri="{28A0092B-C50C-407E-A947-70E740481C1C}">
                <a14:useLocalDpi xmlns:a14="http://schemas.microsoft.com/office/drawing/2010/main" val="0"/>
              </a:ext>
            </a:extLst>
          </a:blip>
          <a:srcRect l="-202" r="202" b="51086"/>
          <a:stretch>
            <a:fillRect/>
          </a:stretch>
        </p:blipFill>
        <p:spPr bwMode="auto">
          <a:xfrm>
            <a:off x="6076950" y="3105150"/>
            <a:ext cx="6096000" cy="375285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D47C0E0-E9D5-51A1-092A-1AF417503FA7}"/>
              </a:ext>
            </a:extLst>
          </p:cNvPr>
          <p:cNvPicPr>
            <a:picLocks noChangeAspect="1"/>
          </p:cNvPicPr>
          <p:nvPr/>
        </p:nvPicPr>
        <p:blipFill>
          <a:blip r:embed="rId5"/>
          <a:stretch>
            <a:fillRect/>
          </a:stretch>
        </p:blipFill>
        <p:spPr>
          <a:xfrm>
            <a:off x="10668000" y="492336"/>
            <a:ext cx="1340208" cy="2120478"/>
          </a:xfrm>
          <a:prstGeom prst="rect">
            <a:avLst/>
          </a:prstGeom>
        </p:spPr>
      </p:pic>
    </p:spTree>
    <p:extLst>
      <p:ext uri="{BB962C8B-B14F-4D97-AF65-F5344CB8AC3E}">
        <p14:creationId xmlns:p14="http://schemas.microsoft.com/office/powerpoint/2010/main" val="763231006"/>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Marcador de posición de imagen 5">
            <a:extLst>
              <a:ext uri="{FF2B5EF4-FFF2-40B4-BE49-F238E27FC236}">
                <a16:creationId xmlns:a16="http://schemas.microsoft.com/office/drawing/2014/main" id="{55E09C1F-2492-B3C8-7E8B-260E9D08D23F}"/>
              </a:ext>
            </a:extLst>
          </p:cNvPr>
          <p:cNvPicPr>
            <a:picLocks noGrp="1" noChangeAspect="1"/>
          </p:cNvPicPr>
          <p:nvPr>
            <p:ph type="pic" sz="quarter" idx="19"/>
          </p:nvPr>
        </p:nvPicPr>
        <p:blipFill>
          <a:blip r:embed="rId3"/>
          <a:srcRect t="5000" b="5000"/>
          <a:stretch>
            <a:fillRect/>
          </a:stretch>
        </p:blipFill>
        <p:spPr/>
      </p:pic>
      <p:sp>
        <p:nvSpPr>
          <p:cNvPr id="38" name="Freeform 5">
            <a:extLst>
              <a:ext uri="{FF2B5EF4-FFF2-40B4-BE49-F238E27FC236}">
                <a16:creationId xmlns:a16="http://schemas.microsoft.com/office/drawing/2014/main" id="{B033F457-52B9-4C3D-933C-A54E0E804029}"/>
              </a:ext>
            </a:extLst>
          </p:cNvPr>
          <p:cNvSpPr/>
          <p:nvPr/>
        </p:nvSpPr>
        <p:spPr bwMode="auto">
          <a:xfrm rot="10800000">
            <a:off x="10756977" y="0"/>
            <a:ext cx="1431847" cy="184785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39" name="Freeform 5">
            <a:extLst>
              <a:ext uri="{FF2B5EF4-FFF2-40B4-BE49-F238E27FC236}">
                <a16:creationId xmlns:a16="http://schemas.microsoft.com/office/drawing/2014/main" id="{FA8A2E3F-FBC8-4C0B-803C-D54A31365126}"/>
              </a:ext>
            </a:extLst>
          </p:cNvPr>
          <p:cNvSpPr/>
          <p:nvPr/>
        </p:nvSpPr>
        <p:spPr bwMode="auto">
          <a:xfrm>
            <a:off x="998" y="5028553"/>
            <a:ext cx="1431847" cy="184785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2" name="Rectangle 1">
            <a:extLst>
              <a:ext uri="{FF2B5EF4-FFF2-40B4-BE49-F238E27FC236}">
                <a16:creationId xmlns:a16="http://schemas.microsoft.com/office/drawing/2014/main" id="{88911FA7-C939-4A80-B1F1-9514B4F8498D}"/>
              </a:ext>
            </a:extLst>
          </p:cNvPr>
          <p:cNvSpPr/>
          <p:nvPr/>
        </p:nvSpPr>
        <p:spPr>
          <a:xfrm>
            <a:off x="171450" y="266700"/>
            <a:ext cx="11849100" cy="64389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cxnSp>
        <p:nvCxnSpPr>
          <p:cNvPr id="7" name="Straight Connector 6">
            <a:extLst>
              <a:ext uri="{FF2B5EF4-FFF2-40B4-BE49-F238E27FC236}">
                <a16:creationId xmlns:a16="http://schemas.microsoft.com/office/drawing/2014/main" id="{E1E9F61B-0C3E-4ED0-BEEE-D92E96B14BC2}"/>
              </a:ext>
            </a:extLst>
          </p:cNvPr>
          <p:cNvCxnSpPr>
            <a:endCxn id="2" idx="2"/>
          </p:cNvCxnSpPr>
          <p:nvPr/>
        </p:nvCxnSpPr>
        <p:spPr>
          <a:xfrm>
            <a:off x="6076950" y="1628954"/>
            <a:ext cx="19050" cy="507664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C8B082-D28C-4D60-A753-223D50BE5A39}"/>
              </a:ext>
            </a:extLst>
          </p:cNvPr>
          <p:cNvSpPr txBox="1"/>
          <p:nvPr/>
        </p:nvSpPr>
        <p:spPr>
          <a:xfrm>
            <a:off x="3143254" y="901293"/>
            <a:ext cx="5905492" cy="492443"/>
          </a:xfrm>
          <a:prstGeom prst="rect">
            <a:avLst/>
          </a:prstGeom>
          <a:noFill/>
        </p:spPr>
        <p:txBody>
          <a:bodyPr wrap="square" rtlCol="0">
            <a:spAutoFit/>
          </a:bodyPr>
          <a:lstStyle>
            <a:defPPr/>
          </a:lstStyle>
          <a:p>
            <a:pPr algn="ctr"/>
            <a:r>
              <a:rPr lang="en-US" sz="2600" b="1" spc="500">
                <a:solidFill>
                  <a:schemeClr val="bg1"/>
                </a:solidFill>
                <a:latin typeface="Montserrat "/>
              </a:rPr>
              <a:t>TIMELINE</a:t>
            </a:r>
          </a:p>
        </p:txBody>
      </p:sp>
      <p:grpSp>
        <p:nvGrpSpPr>
          <p:cNvPr id="30" name="Group 29">
            <a:extLst>
              <a:ext uri="{FF2B5EF4-FFF2-40B4-BE49-F238E27FC236}">
                <a16:creationId xmlns:a16="http://schemas.microsoft.com/office/drawing/2014/main" id="{2FABF564-2B87-40B4-9C08-0DB879EFAFC5}"/>
              </a:ext>
            </a:extLst>
          </p:cNvPr>
          <p:cNvGrpSpPr/>
          <p:nvPr/>
        </p:nvGrpSpPr>
        <p:grpSpPr>
          <a:xfrm>
            <a:off x="5827485" y="3194806"/>
            <a:ext cx="537029" cy="537029"/>
            <a:chOff x="5874963" y="3552494"/>
            <a:chExt cx="537029" cy="537029"/>
          </a:xfrm>
        </p:grpSpPr>
        <p:sp>
          <p:nvSpPr>
            <p:cNvPr id="28" name="Oval 27">
              <a:extLst>
                <a:ext uri="{FF2B5EF4-FFF2-40B4-BE49-F238E27FC236}">
                  <a16:creationId xmlns:a16="http://schemas.microsoft.com/office/drawing/2014/main" id="{A95C6DC4-F29B-4984-9E9A-1BB43F38EEF5}"/>
                </a:ext>
              </a:extLst>
            </p:cNvPr>
            <p:cNvSpPr/>
            <p:nvPr/>
          </p:nvSpPr>
          <p:spPr>
            <a:xfrm>
              <a:off x="5874963" y="3552494"/>
              <a:ext cx="537029" cy="537029"/>
            </a:xfrm>
            <a:prstGeom prst="ellipse">
              <a:avLst/>
            </a:prstGeom>
            <a:solidFill>
              <a:srgbClr val="01520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9" name="TextBox 28">
              <a:extLst>
                <a:ext uri="{FF2B5EF4-FFF2-40B4-BE49-F238E27FC236}">
                  <a16:creationId xmlns:a16="http://schemas.microsoft.com/office/drawing/2014/main" id="{BDDE760F-0300-451C-93C9-ED3465C9F736}"/>
                </a:ext>
              </a:extLst>
            </p:cNvPr>
            <p:cNvSpPr txBox="1"/>
            <p:nvPr/>
          </p:nvSpPr>
          <p:spPr>
            <a:xfrm>
              <a:off x="5954067" y="3659425"/>
              <a:ext cx="384446" cy="323165"/>
            </a:xfrm>
            <a:prstGeom prst="rect">
              <a:avLst/>
            </a:prstGeom>
            <a:noFill/>
          </p:spPr>
          <p:txBody>
            <a:bodyPr wrap="square" rtlCol="0">
              <a:spAutoFit/>
            </a:bodyPr>
            <a:lstStyle>
              <a:defPPr/>
            </a:lstStyle>
            <a:p>
              <a:pPr algn="ctr"/>
              <a:r>
                <a:rPr lang="en-US" sz="1500" b="1">
                  <a:solidFill>
                    <a:schemeClr val="bg1"/>
                  </a:solidFill>
                  <a:latin typeface="Montserrat "/>
                </a:rPr>
                <a:t>1</a:t>
              </a:r>
            </a:p>
          </p:txBody>
        </p:sp>
      </p:grpSp>
      <p:grpSp>
        <p:nvGrpSpPr>
          <p:cNvPr id="31" name="Group 30">
            <a:extLst>
              <a:ext uri="{FF2B5EF4-FFF2-40B4-BE49-F238E27FC236}">
                <a16:creationId xmlns:a16="http://schemas.microsoft.com/office/drawing/2014/main" id="{FD83CE18-243C-470E-8B1F-66F9DC169A75}"/>
              </a:ext>
            </a:extLst>
          </p:cNvPr>
          <p:cNvGrpSpPr/>
          <p:nvPr/>
        </p:nvGrpSpPr>
        <p:grpSpPr>
          <a:xfrm>
            <a:off x="5827485" y="5124913"/>
            <a:ext cx="537029" cy="537029"/>
            <a:chOff x="5874963" y="3552494"/>
            <a:chExt cx="537029" cy="537029"/>
          </a:xfrm>
        </p:grpSpPr>
        <p:sp>
          <p:nvSpPr>
            <p:cNvPr id="32" name="Oval 31">
              <a:extLst>
                <a:ext uri="{FF2B5EF4-FFF2-40B4-BE49-F238E27FC236}">
                  <a16:creationId xmlns:a16="http://schemas.microsoft.com/office/drawing/2014/main" id="{F1B69A49-0CC0-4613-A45F-CFFE3360356F}"/>
                </a:ext>
              </a:extLst>
            </p:cNvPr>
            <p:cNvSpPr/>
            <p:nvPr/>
          </p:nvSpPr>
          <p:spPr>
            <a:xfrm>
              <a:off x="5874963" y="3552494"/>
              <a:ext cx="537029" cy="537029"/>
            </a:xfrm>
            <a:prstGeom prst="ellipse">
              <a:avLst/>
            </a:prstGeom>
            <a:solidFill>
              <a:srgbClr val="93010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3" name="TextBox 32">
              <a:extLst>
                <a:ext uri="{FF2B5EF4-FFF2-40B4-BE49-F238E27FC236}">
                  <a16:creationId xmlns:a16="http://schemas.microsoft.com/office/drawing/2014/main" id="{EDA0A8AC-9B2A-4C77-9E9F-DAB34556C0B1}"/>
                </a:ext>
              </a:extLst>
            </p:cNvPr>
            <p:cNvSpPr txBox="1"/>
            <p:nvPr/>
          </p:nvSpPr>
          <p:spPr>
            <a:xfrm>
              <a:off x="5954067" y="3659425"/>
              <a:ext cx="384446" cy="323165"/>
            </a:xfrm>
            <a:prstGeom prst="rect">
              <a:avLst/>
            </a:prstGeom>
            <a:noFill/>
          </p:spPr>
          <p:txBody>
            <a:bodyPr wrap="square" rtlCol="0">
              <a:spAutoFit/>
            </a:bodyPr>
            <a:lstStyle>
              <a:defPPr/>
            </a:lstStyle>
            <a:p>
              <a:pPr algn="ctr"/>
              <a:r>
                <a:rPr lang="en-US" sz="1500" b="1">
                  <a:solidFill>
                    <a:schemeClr val="bg1"/>
                  </a:solidFill>
                  <a:latin typeface="Montserrat "/>
                </a:rPr>
                <a:t>2</a:t>
              </a:r>
            </a:p>
          </p:txBody>
        </p:sp>
      </p:grpSp>
      <p:grpSp>
        <p:nvGrpSpPr>
          <p:cNvPr id="45" name="Group 44">
            <a:extLst>
              <a:ext uri="{FF2B5EF4-FFF2-40B4-BE49-F238E27FC236}">
                <a16:creationId xmlns:a16="http://schemas.microsoft.com/office/drawing/2014/main" id="{5DF63BF1-F029-459C-9750-92576480B5ED}"/>
              </a:ext>
            </a:extLst>
          </p:cNvPr>
          <p:cNvGrpSpPr/>
          <p:nvPr/>
        </p:nvGrpSpPr>
        <p:grpSpPr>
          <a:xfrm>
            <a:off x="6553925" y="2858323"/>
            <a:ext cx="3522254" cy="1203589"/>
            <a:chOff x="6810186" y="3192597"/>
            <a:chExt cx="3522254" cy="1203589"/>
          </a:xfrm>
        </p:grpSpPr>
        <p:sp>
          <p:nvSpPr>
            <p:cNvPr id="21" name="TextBox 20">
              <a:extLst>
                <a:ext uri="{FF2B5EF4-FFF2-40B4-BE49-F238E27FC236}">
                  <a16:creationId xmlns:a16="http://schemas.microsoft.com/office/drawing/2014/main" id="{CCB41E7C-D67D-484B-ADEF-CE1D3079E4F1}"/>
                </a:ext>
              </a:extLst>
            </p:cNvPr>
            <p:cNvSpPr txBox="1"/>
            <p:nvPr/>
          </p:nvSpPr>
          <p:spPr>
            <a:xfrm>
              <a:off x="6810186" y="3715487"/>
              <a:ext cx="3522254" cy="680699"/>
            </a:xfrm>
            <a:prstGeom prst="rect">
              <a:avLst/>
            </a:prstGeom>
            <a:noFill/>
          </p:spPr>
          <p:txBody>
            <a:bodyPr wrap="square" rtlCol="0">
              <a:spAutoFit/>
            </a:bodyPr>
            <a:lstStyle>
              <a:defPPr/>
            </a:lstStyle>
            <a:p>
              <a:pPr>
                <a:lnSpc>
                  <a:spcPts val="1600"/>
                </a:lnSpc>
              </a:pPr>
              <a:r>
                <a:rPr lang="en-US" sz="8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a:t>
              </a:r>
            </a:p>
          </p:txBody>
        </p:sp>
        <p:grpSp>
          <p:nvGrpSpPr>
            <p:cNvPr id="34" name="Group 33">
              <a:extLst>
                <a:ext uri="{FF2B5EF4-FFF2-40B4-BE49-F238E27FC236}">
                  <a16:creationId xmlns:a16="http://schemas.microsoft.com/office/drawing/2014/main" id="{97356024-B237-4312-8627-605127D5EADD}"/>
                </a:ext>
              </a:extLst>
            </p:cNvPr>
            <p:cNvGrpSpPr/>
            <p:nvPr/>
          </p:nvGrpSpPr>
          <p:grpSpPr>
            <a:xfrm>
              <a:off x="6823773" y="3192597"/>
              <a:ext cx="1508268" cy="576119"/>
              <a:chOff x="9117201" y="2526976"/>
              <a:chExt cx="1508268" cy="576119"/>
            </a:xfrm>
          </p:grpSpPr>
          <p:sp>
            <p:nvSpPr>
              <p:cNvPr id="35" name="TextBox 34">
                <a:extLst>
                  <a:ext uri="{FF2B5EF4-FFF2-40B4-BE49-F238E27FC236}">
                    <a16:creationId xmlns:a16="http://schemas.microsoft.com/office/drawing/2014/main" id="{15DF5F3D-577E-41E4-97D2-15F0DF75A6BB}"/>
                  </a:ext>
                </a:extLst>
              </p:cNvPr>
              <p:cNvSpPr txBox="1"/>
              <p:nvPr/>
            </p:nvSpPr>
            <p:spPr>
              <a:xfrm>
                <a:off x="9129485" y="2526976"/>
                <a:ext cx="1171102" cy="323165"/>
              </a:xfrm>
              <a:prstGeom prst="rect">
                <a:avLst/>
              </a:prstGeom>
              <a:noFill/>
            </p:spPr>
            <p:txBody>
              <a:bodyPr wrap="square" rtlCol="0">
                <a:spAutoFit/>
              </a:bodyPr>
              <a:lstStyle>
                <a:defPPr/>
              </a:lstStyle>
              <a:p>
                <a:pPr/>
                <a:r>
                  <a:rPr lang="en-US" sz="1500" b="1" spc="300">
                    <a:solidFill>
                      <a:schemeClr val="bg1"/>
                    </a:solidFill>
                    <a:latin typeface="Montserrat "/>
                  </a:rPr>
                  <a:t>TITLE</a:t>
                </a:r>
              </a:p>
            </p:txBody>
          </p:sp>
          <p:sp>
            <p:nvSpPr>
              <p:cNvPr id="36" name="TextBox 35">
                <a:extLst>
                  <a:ext uri="{FF2B5EF4-FFF2-40B4-BE49-F238E27FC236}">
                    <a16:creationId xmlns:a16="http://schemas.microsoft.com/office/drawing/2014/main" id="{354B5DDB-D3D0-4821-8193-AEB141437768}"/>
                  </a:ext>
                </a:extLst>
              </p:cNvPr>
              <p:cNvSpPr txBox="1"/>
              <p:nvPr/>
            </p:nvSpPr>
            <p:spPr>
              <a:xfrm>
                <a:off x="9117201" y="2856874"/>
                <a:ext cx="1508268" cy="246221"/>
              </a:xfrm>
              <a:prstGeom prst="rect">
                <a:avLst/>
              </a:prstGeom>
              <a:noFill/>
            </p:spPr>
            <p:txBody>
              <a:bodyPr wrap="square" rtlCol="0">
                <a:spAutoFit/>
              </a:bodyPr>
              <a:lstStyle>
                <a:defPPr/>
              </a:lstStyle>
              <a:p>
                <a:pPr/>
                <a:r>
                  <a:rPr lang="en-US" sz="1000" b="1" spc="300">
                    <a:solidFill>
                      <a:schemeClr val="bg1"/>
                    </a:solidFill>
                    <a:latin typeface="Montserrat "/>
                  </a:rPr>
                  <a:t>TITLE HERE</a:t>
                </a:r>
              </a:p>
            </p:txBody>
          </p:sp>
        </p:grpSp>
      </p:grpSp>
      <p:grpSp>
        <p:nvGrpSpPr>
          <p:cNvPr id="44" name="Group 43">
            <a:extLst>
              <a:ext uri="{FF2B5EF4-FFF2-40B4-BE49-F238E27FC236}">
                <a16:creationId xmlns:a16="http://schemas.microsoft.com/office/drawing/2014/main" id="{3D73678F-62AF-40C5-8DAC-0B032EBB937F}"/>
              </a:ext>
            </a:extLst>
          </p:cNvPr>
          <p:cNvGrpSpPr/>
          <p:nvPr/>
        </p:nvGrpSpPr>
        <p:grpSpPr>
          <a:xfrm>
            <a:off x="2189301" y="4748889"/>
            <a:ext cx="3522254" cy="1203589"/>
            <a:chOff x="2292340" y="4108126"/>
            <a:chExt cx="3522254" cy="1203589"/>
          </a:xfrm>
        </p:grpSpPr>
        <p:sp>
          <p:nvSpPr>
            <p:cNvPr id="40" name="TextBox 39">
              <a:extLst>
                <a:ext uri="{FF2B5EF4-FFF2-40B4-BE49-F238E27FC236}">
                  <a16:creationId xmlns:a16="http://schemas.microsoft.com/office/drawing/2014/main" id="{51197F41-ABC6-41B7-949E-2646892F9F56}"/>
                </a:ext>
              </a:extLst>
            </p:cNvPr>
            <p:cNvSpPr txBox="1"/>
            <p:nvPr/>
          </p:nvSpPr>
          <p:spPr>
            <a:xfrm>
              <a:off x="2292340" y="4631016"/>
              <a:ext cx="3522254" cy="680699"/>
            </a:xfrm>
            <a:prstGeom prst="rect">
              <a:avLst/>
            </a:prstGeom>
            <a:noFill/>
          </p:spPr>
          <p:txBody>
            <a:bodyPr wrap="square" rtlCol="0">
              <a:spAutoFit/>
            </a:bodyPr>
            <a:lstStyle>
              <a:defPPr/>
            </a:lstStyle>
            <a:p>
              <a:pPr algn="r">
                <a:lnSpc>
                  <a:spcPts val="1600"/>
                </a:lnSpc>
              </a:pPr>
              <a:r>
                <a:rPr lang="en-US" sz="8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a:t>
              </a:r>
            </a:p>
          </p:txBody>
        </p:sp>
        <p:sp>
          <p:nvSpPr>
            <p:cNvPr id="42" name="TextBox 41">
              <a:extLst>
                <a:ext uri="{FF2B5EF4-FFF2-40B4-BE49-F238E27FC236}">
                  <a16:creationId xmlns:a16="http://schemas.microsoft.com/office/drawing/2014/main" id="{A4A1F737-E8EF-4B14-89D0-5A11F511371B}"/>
                </a:ext>
              </a:extLst>
            </p:cNvPr>
            <p:cNvSpPr txBox="1"/>
            <p:nvPr/>
          </p:nvSpPr>
          <p:spPr>
            <a:xfrm>
              <a:off x="4643492" y="4108126"/>
              <a:ext cx="1171102" cy="323165"/>
            </a:xfrm>
            <a:prstGeom prst="rect">
              <a:avLst/>
            </a:prstGeom>
            <a:noFill/>
          </p:spPr>
          <p:txBody>
            <a:bodyPr wrap="square" rtlCol="0">
              <a:spAutoFit/>
            </a:bodyPr>
            <a:lstStyle>
              <a:defPPr/>
            </a:lstStyle>
            <a:p>
              <a:pPr algn="r"/>
              <a:r>
                <a:rPr lang="en-US" sz="1500" b="1" spc="300">
                  <a:solidFill>
                    <a:schemeClr val="bg1"/>
                  </a:solidFill>
                  <a:latin typeface="Montserrat "/>
                </a:rPr>
                <a:t>TITLE</a:t>
              </a:r>
            </a:p>
          </p:txBody>
        </p:sp>
        <p:sp>
          <p:nvSpPr>
            <p:cNvPr id="43" name="TextBox 42">
              <a:extLst>
                <a:ext uri="{FF2B5EF4-FFF2-40B4-BE49-F238E27FC236}">
                  <a16:creationId xmlns:a16="http://schemas.microsoft.com/office/drawing/2014/main" id="{18FD3067-A531-4C88-B80C-DD9DB44EC1D7}"/>
                </a:ext>
              </a:extLst>
            </p:cNvPr>
            <p:cNvSpPr txBox="1"/>
            <p:nvPr/>
          </p:nvSpPr>
          <p:spPr>
            <a:xfrm>
              <a:off x="4306326" y="4438024"/>
              <a:ext cx="1508268" cy="246221"/>
            </a:xfrm>
            <a:prstGeom prst="rect">
              <a:avLst/>
            </a:prstGeom>
            <a:noFill/>
          </p:spPr>
          <p:txBody>
            <a:bodyPr wrap="square" rtlCol="0">
              <a:spAutoFit/>
            </a:bodyPr>
            <a:lstStyle>
              <a:defPPr/>
            </a:lstStyle>
            <a:p>
              <a:pPr algn="r"/>
              <a:r>
                <a:rPr lang="en-US" sz="1000" b="1" spc="300">
                  <a:solidFill>
                    <a:schemeClr val="bg1"/>
                  </a:solidFill>
                  <a:latin typeface="Montserrat "/>
                </a:rPr>
                <a:t>TITLE HERE</a:t>
              </a:r>
            </a:p>
          </p:txBody>
        </p:sp>
      </p:grpSp>
      <p:sp>
        <p:nvSpPr>
          <p:cNvPr id="48" name="Oval 47">
            <a:extLst>
              <a:ext uri="{FF2B5EF4-FFF2-40B4-BE49-F238E27FC236}">
                <a16:creationId xmlns:a16="http://schemas.microsoft.com/office/drawing/2014/main" id="{82628899-2AD1-48B8-B0A0-E3523144651A}"/>
              </a:ext>
            </a:extLst>
          </p:cNvPr>
          <p:cNvSpPr/>
          <p:nvPr/>
        </p:nvSpPr>
        <p:spPr>
          <a:xfrm>
            <a:off x="5995884" y="1464789"/>
            <a:ext cx="200231" cy="200231"/>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Tree>
    <p:extLst>
      <p:ext uri="{BB962C8B-B14F-4D97-AF65-F5344CB8AC3E}">
        <p14:creationId xmlns:p14="http://schemas.microsoft.com/office/powerpoint/2010/main" val="300135630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 name="Rectangle 24">
            <a:extLst>
              <a:ext uri="{FF2B5EF4-FFF2-40B4-BE49-F238E27FC236}">
                <a16:creationId xmlns:a16="http://schemas.microsoft.com/office/drawing/2014/main" id="{247EE2FB-F201-41BB-BD12-E4A3C0963A7D}"/>
              </a:ext>
            </a:extLst>
          </p:cNvPr>
          <p:cNvSpPr/>
          <p:nvPr/>
        </p:nvSpPr>
        <p:spPr>
          <a:xfrm>
            <a:off x="6971255" y="0"/>
            <a:ext cx="5220745" cy="6872289"/>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6" name="TextBox 25">
            <a:extLst>
              <a:ext uri="{FF2B5EF4-FFF2-40B4-BE49-F238E27FC236}">
                <a16:creationId xmlns:a16="http://schemas.microsoft.com/office/drawing/2014/main" id="{195AB6CE-EFC9-4C1C-9608-2296406006DD}"/>
              </a:ext>
            </a:extLst>
          </p:cNvPr>
          <p:cNvSpPr txBox="1"/>
          <p:nvPr/>
        </p:nvSpPr>
        <p:spPr>
          <a:xfrm>
            <a:off x="8505703" y="2152669"/>
            <a:ext cx="2399323" cy="2092881"/>
          </a:xfrm>
          <a:prstGeom prst="rect">
            <a:avLst/>
          </a:prstGeom>
          <a:noFill/>
        </p:spPr>
        <p:txBody>
          <a:bodyPr wrap="square" rtlCol="0">
            <a:spAutoFit/>
          </a:bodyPr>
          <a:lstStyle>
            <a:defPPr/>
          </a:lstStyle>
          <a:p>
            <a:pPr/>
            <a:r>
              <a:rPr lang="en-US" sz="2600" b="1" spc="500">
                <a:latin typeface="Montserrat "/>
              </a:rPr>
              <a:t>TITLE</a:t>
            </a:r>
          </a:p>
          <a:p>
            <a:pPr/>
            <a:r>
              <a:rPr lang="en-US" sz="2600" b="1" spc="500">
                <a:latin typeface="Montserrat "/>
              </a:rPr>
              <a:t>HERE </a:t>
            </a:r>
          </a:p>
          <a:p>
            <a:pPr/>
            <a:r>
              <a:rPr lang="en-US" sz="2600" b="1" spc="500">
                <a:latin typeface="Montserrat "/>
              </a:rPr>
              <a:t>YOUR EXAMPLE SLOGAN</a:t>
            </a:r>
          </a:p>
        </p:txBody>
      </p:sp>
      <p:grpSp>
        <p:nvGrpSpPr>
          <p:cNvPr id="27" name="Group 26">
            <a:extLst>
              <a:ext uri="{FF2B5EF4-FFF2-40B4-BE49-F238E27FC236}">
                <a16:creationId xmlns:a16="http://schemas.microsoft.com/office/drawing/2014/main" id="{B2579ACC-9981-4398-BF4A-55F238054715}"/>
              </a:ext>
            </a:extLst>
          </p:cNvPr>
          <p:cNvGrpSpPr/>
          <p:nvPr/>
        </p:nvGrpSpPr>
        <p:grpSpPr>
          <a:xfrm>
            <a:off x="8581903" y="5839550"/>
            <a:ext cx="2218803" cy="384703"/>
            <a:chOff x="7172847" y="4873060"/>
            <a:chExt cx="2218803" cy="384703"/>
          </a:xfrm>
          <a:solidFill>
            <a:schemeClr val="bg1"/>
          </a:solidFill>
        </p:grpSpPr>
        <p:sp>
          <p:nvSpPr>
            <p:cNvPr id="28" name="Rectangle 27">
              <a:extLst>
                <a:ext uri="{FF2B5EF4-FFF2-40B4-BE49-F238E27FC236}">
                  <a16:creationId xmlns:a16="http://schemas.microsoft.com/office/drawing/2014/main" id="{5AC15DCA-BE75-4DE7-8359-029E044CA8EF}"/>
                </a:ext>
              </a:extLst>
            </p:cNvPr>
            <p:cNvSpPr/>
            <p:nvPr/>
          </p:nvSpPr>
          <p:spPr>
            <a:xfrm>
              <a:off x="7172847" y="4873060"/>
              <a:ext cx="2218803" cy="384703"/>
            </a:xfrm>
            <a:prstGeom prst="rect">
              <a:avLst/>
            </a:pr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9" name="TextBox 28">
              <a:extLst>
                <a:ext uri="{FF2B5EF4-FFF2-40B4-BE49-F238E27FC236}">
                  <a16:creationId xmlns:a16="http://schemas.microsoft.com/office/drawing/2014/main" id="{4A1E8C7E-6683-4091-9DC3-0EE7BDFF0A52}"/>
                </a:ext>
              </a:extLst>
            </p:cNvPr>
            <p:cNvSpPr txBox="1"/>
            <p:nvPr/>
          </p:nvSpPr>
          <p:spPr>
            <a:xfrm>
              <a:off x="7505122" y="4942300"/>
              <a:ext cx="1554251" cy="246221"/>
            </a:xfrm>
            <a:prstGeom prst="rect">
              <a:avLst/>
            </a:prstGeom>
            <a:solidFill>
              <a:srgbClr val="930103"/>
            </a:solidFill>
          </p:spPr>
          <p:txBody>
            <a:bodyPr wrap="square" rtlCol="0">
              <a:spAutoFit/>
            </a:bodyPr>
            <a:lstStyle>
              <a:defPPr/>
            </a:lstStyle>
            <a:p>
              <a:pPr algn="ctr"/>
              <a:r>
                <a:rPr lang="en-US" sz="1000" b="1" spc="300">
                  <a:solidFill>
                    <a:schemeClr val="bg1"/>
                  </a:solidFill>
                  <a:latin typeface="Montserrat "/>
                </a:rPr>
                <a:t>TITLE HERE</a:t>
              </a:r>
            </a:p>
          </p:txBody>
        </p:sp>
      </p:grpSp>
      <p:sp>
        <p:nvSpPr>
          <p:cNvPr id="30" name="TextBox 29">
            <a:extLst>
              <a:ext uri="{FF2B5EF4-FFF2-40B4-BE49-F238E27FC236}">
                <a16:creationId xmlns:a16="http://schemas.microsoft.com/office/drawing/2014/main" id="{E5FE88D2-49BA-439A-8E8D-4EF4134C4D2A}"/>
              </a:ext>
            </a:extLst>
          </p:cNvPr>
          <p:cNvSpPr txBox="1"/>
          <p:nvPr/>
        </p:nvSpPr>
        <p:spPr>
          <a:xfrm>
            <a:off x="8505703" y="4300100"/>
            <a:ext cx="3248147" cy="1515351"/>
          </a:xfrm>
          <a:prstGeom prst="rect">
            <a:avLst/>
          </a:prstGeom>
          <a:noFill/>
        </p:spPr>
        <p:txBody>
          <a:bodyPr wrap="square" rtlCol="0">
            <a:spAutoFit/>
          </a:bodyPr>
          <a:lstStyle>
            <a:defPPr/>
          </a:lstStyle>
          <a:p>
            <a:pPr>
              <a:lnSpc>
                <a:spcPts val="1600"/>
              </a:lnSpc>
            </a:pPr>
            <a:r>
              <a:rPr lang="en-US" sz="1200">
                <a:solidFill>
                  <a:schemeClr val="bg1"/>
                </a:solidFill>
                <a:latin typeface="Montserrat Light" charset="0"/>
                <a:ea typeface="Montserrat Light" charset="0"/>
                <a:cs typeface="Montserrat Light" charset="0"/>
              </a:rPr>
              <a:t>Have them for one. Living grass can't gathered waters had winged. Creepiest don't subdue which i two set. Have them for one. Living grass can't gathered waters had winged. Creepiest don't subdue which i two set</a:t>
            </a:r>
          </a:p>
          <a:p>
            <a:pPr>
              <a:lnSpc>
                <a:spcPts val="1600"/>
              </a:lnSpc>
            </a:pPr>
            <a:endParaRPr lang="en-US" sz="1200">
              <a:solidFill>
                <a:schemeClr val="bg1"/>
              </a:solidFill>
              <a:latin typeface="Montserrat Light"/>
              <a:ea typeface="Montserrat Light" charset="0"/>
              <a:cs typeface="Montserrat Light" charset="0"/>
            </a:endParaRPr>
          </a:p>
        </p:txBody>
      </p:sp>
      <p:pic>
        <p:nvPicPr>
          <p:cNvPr id="5" name="Marcador de posición de imagen 4">
            <a:extLst>
              <a:ext uri="{FF2B5EF4-FFF2-40B4-BE49-F238E27FC236}">
                <a16:creationId xmlns:a16="http://schemas.microsoft.com/office/drawing/2014/main" id="{7DDAA393-E3AD-E974-2AD1-37209F195E5F}"/>
              </a:ext>
            </a:extLst>
          </p:cNvPr>
          <p:cNvPicPr>
            <a:picLocks noGrp="1" noChangeAspect="1"/>
          </p:cNvPicPr>
          <p:nvPr>
            <p:ph type="pic" sz="quarter" idx="19"/>
          </p:nvPr>
        </p:nvPicPr>
        <p:blipFill>
          <a:blip r:embed="rId3"/>
          <a:srcRect t="15790" b="15790"/>
          <a:stretch>
            <a:fillRect/>
          </a:stretch>
        </p:blipFill>
        <p:spPr/>
      </p:pic>
      <p:pic>
        <p:nvPicPr>
          <p:cNvPr id="9" name="Imagen 8">
            <a:extLst>
              <a:ext uri="{FF2B5EF4-FFF2-40B4-BE49-F238E27FC236}">
                <a16:creationId xmlns:a16="http://schemas.microsoft.com/office/drawing/2014/main" id="{2D7DE425-E21A-4C85-B86D-7D57E3B447B4}"/>
              </a:ext>
            </a:extLst>
          </p:cNvPr>
          <p:cNvPicPr>
            <a:picLocks noChangeAspect="1"/>
          </p:cNvPicPr>
          <p:nvPr/>
        </p:nvPicPr>
        <p:blipFill>
          <a:blip r:embed="rId4"/>
          <a:stretch>
            <a:fillRect/>
          </a:stretch>
        </p:blipFill>
        <p:spPr>
          <a:xfrm>
            <a:off x="7731721" y="0"/>
            <a:ext cx="3617403" cy="2713053"/>
          </a:xfrm>
          <a:prstGeom prst="rect">
            <a:avLst/>
          </a:prstGeom>
        </p:spPr>
      </p:pic>
    </p:spTree>
    <p:extLst>
      <p:ext uri="{BB962C8B-B14F-4D97-AF65-F5344CB8AC3E}">
        <p14:creationId xmlns:p14="http://schemas.microsoft.com/office/powerpoint/2010/main" val="208966033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3" name="Rectangle 38">
            <a:extLst>
              <a:ext uri="{FF2B5EF4-FFF2-40B4-BE49-F238E27FC236}">
                <a16:creationId xmlns:a16="http://schemas.microsoft.com/office/drawing/2014/main" id="{35F15660-10C5-73C4-5FA6-46471BA3F5AE}"/>
              </a:ext>
            </a:extLst>
          </p:cNvPr>
          <p:cNvSpPr/>
          <p:nvPr/>
        </p:nvSpPr>
        <p:spPr>
          <a:xfrm>
            <a:off x="-58444" y="0"/>
            <a:ext cx="3765308" cy="6858000"/>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 name="TextBox 28">
            <a:extLst>
              <a:ext uri="{FF2B5EF4-FFF2-40B4-BE49-F238E27FC236}">
                <a16:creationId xmlns:a16="http://schemas.microsoft.com/office/drawing/2014/main" id="{6E17ED55-9276-FD77-0F34-065E557C26D0}"/>
              </a:ext>
            </a:extLst>
          </p:cNvPr>
          <p:cNvSpPr txBox="1"/>
          <p:nvPr/>
        </p:nvSpPr>
        <p:spPr>
          <a:xfrm>
            <a:off x="7669009" y="2473995"/>
            <a:ext cx="3765308" cy="956159"/>
          </a:xfrm>
          <a:prstGeom prst="rect">
            <a:avLst/>
          </a:prstGeom>
          <a:noFill/>
        </p:spPr>
        <p:txBody>
          <a:bodyPr wrap="square" rtlCol="0">
            <a:spAutoFit/>
          </a:bodyPr>
          <a:lstStyle>
            <a:defPPr/>
          </a:lstStyle>
          <a:p>
            <a:pPr>
              <a:lnSpc>
                <a:spcPts val="3500"/>
              </a:lnSpc>
            </a:pPr>
            <a:r>
              <a:rPr lang="en-US" sz="2600" b="1">
                <a:solidFill>
                  <a:srgbClr val="930103"/>
                </a:solidFill>
                <a:latin typeface="Montserrat "/>
              </a:rPr>
              <a:t>WRITE</a:t>
            </a:r>
          </a:p>
          <a:p>
            <a:pPr>
              <a:lnSpc>
                <a:spcPts val="3500"/>
              </a:lnSpc>
            </a:pPr>
            <a:r>
              <a:rPr lang="en-US" sz="2600" b="1">
                <a:solidFill>
                  <a:srgbClr val="930103"/>
                </a:solidFill>
                <a:latin typeface="Montserrat "/>
              </a:rPr>
              <a:t>ABOUT FOR ME</a:t>
            </a:r>
          </a:p>
        </p:txBody>
      </p:sp>
      <p:sp>
        <p:nvSpPr>
          <p:cNvPr id="4" name="TextBox 18">
            <a:extLst>
              <a:ext uri="{FF2B5EF4-FFF2-40B4-BE49-F238E27FC236}">
                <a16:creationId xmlns:a16="http://schemas.microsoft.com/office/drawing/2014/main" id="{99631D23-C517-73AF-3433-3E1A9A2A42F1}"/>
              </a:ext>
            </a:extLst>
          </p:cNvPr>
          <p:cNvSpPr txBox="1"/>
          <p:nvPr/>
        </p:nvSpPr>
        <p:spPr>
          <a:xfrm>
            <a:off x="7669009" y="3527633"/>
            <a:ext cx="4047802" cy="899798"/>
          </a:xfrm>
          <a:prstGeom prst="rect">
            <a:avLst/>
          </a:prstGeom>
          <a:noFill/>
        </p:spPr>
        <p:txBody>
          <a:bodyPr wrap="square" rtlCol="0">
            <a:spAutoFit/>
          </a:bodyPr>
          <a:lstStyle>
            <a:defPPr/>
          </a:lstStyle>
          <a:p>
            <a:pPr>
              <a:lnSpc>
                <a:spcPts val="1600"/>
              </a:lnSpc>
            </a:pPr>
            <a:r>
              <a:rPr lang="en-US" sz="1200">
                <a:solidFill>
                  <a:schemeClr val="tx1">
                    <a:lumMod val="50000"/>
                    <a:lumOff val="50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 </a:t>
            </a:r>
          </a:p>
        </p:txBody>
      </p:sp>
      <p:sp>
        <p:nvSpPr>
          <p:cNvPr id="5" name="TextBox 34">
            <a:extLst>
              <a:ext uri="{FF2B5EF4-FFF2-40B4-BE49-F238E27FC236}">
                <a16:creationId xmlns:a16="http://schemas.microsoft.com/office/drawing/2014/main" id="{699D6AE4-F5F3-B6BC-3295-813DD7E37ACE}"/>
              </a:ext>
            </a:extLst>
          </p:cNvPr>
          <p:cNvSpPr txBox="1"/>
          <p:nvPr/>
        </p:nvSpPr>
        <p:spPr>
          <a:xfrm>
            <a:off x="7669009" y="4699894"/>
            <a:ext cx="1213680" cy="276999"/>
          </a:xfrm>
          <a:prstGeom prst="rect">
            <a:avLst/>
          </a:prstGeom>
          <a:noFill/>
        </p:spPr>
        <p:txBody>
          <a:bodyPr wrap="square" rtlCol="0">
            <a:spAutoFit/>
          </a:bodyPr>
          <a:lstStyle>
            <a:defPPr/>
          </a:lstStyle>
          <a:p>
            <a:pPr/>
            <a:r>
              <a:rPr lang="en-US" sz="1200" spc="100">
                <a:solidFill>
                  <a:schemeClr val="tx1">
                    <a:lumMod val="50000"/>
                    <a:lumOff val="50000"/>
                  </a:schemeClr>
                </a:solidFill>
                <a:latin typeface="Montserrat Light" charset="0"/>
                <a:ea typeface="Montserrat Light" charset="0"/>
                <a:cs typeface="Montserrat Light" charset="0"/>
              </a:rPr>
              <a:t>HMTL/ CSS</a:t>
            </a:r>
          </a:p>
        </p:txBody>
      </p:sp>
      <p:sp>
        <p:nvSpPr>
          <p:cNvPr id="6" name="TextBox 35">
            <a:extLst>
              <a:ext uri="{FF2B5EF4-FFF2-40B4-BE49-F238E27FC236}">
                <a16:creationId xmlns:a16="http://schemas.microsoft.com/office/drawing/2014/main" id="{4281579F-5278-5783-1B21-768F6734220E}"/>
              </a:ext>
            </a:extLst>
          </p:cNvPr>
          <p:cNvSpPr txBox="1"/>
          <p:nvPr/>
        </p:nvSpPr>
        <p:spPr>
          <a:xfrm>
            <a:off x="9486923" y="4699894"/>
            <a:ext cx="584667" cy="276999"/>
          </a:xfrm>
          <a:prstGeom prst="rect">
            <a:avLst/>
          </a:prstGeom>
          <a:noFill/>
        </p:spPr>
        <p:txBody>
          <a:bodyPr wrap="square" rtlCol="0">
            <a:spAutoFit/>
          </a:bodyPr>
          <a:lstStyle>
            <a:defPPr/>
          </a:lstStyle>
          <a:p>
            <a:pPr/>
            <a:r>
              <a:rPr lang="en-US" sz="1200" spc="100">
                <a:solidFill>
                  <a:schemeClr val="tx1">
                    <a:lumMod val="85000"/>
                    <a:lumOff val="15000"/>
                  </a:schemeClr>
                </a:solidFill>
                <a:latin typeface="Montserrat Light" panose="00000400000000000000" pitchFamily="50" charset="0"/>
                <a:ea typeface="Montserrat Light" charset="0"/>
                <a:cs typeface="Montserrat Light" charset="0"/>
              </a:rPr>
              <a:t>70%</a:t>
            </a:r>
          </a:p>
        </p:txBody>
      </p:sp>
      <p:cxnSp>
        <p:nvCxnSpPr>
          <p:cNvPr id="7" name="Straight Connector 36">
            <a:extLst>
              <a:ext uri="{FF2B5EF4-FFF2-40B4-BE49-F238E27FC236}">
                <a16:creationId xmlns:a16="http://schemas.microsoft.com/office/drawing/2014/main" id="{A619CE83-7C90-4316-A284-DD81552D5674}"/>
              </a:ext>
            </a:extLst>
          </p:cNvPr>
          <p:cNvCxnSpPr/>
          <p:nvPr/>
        </p:nvCxnSpPr>
        <p:spPr>
          <a:xfrm flipH="1">
            <a:off x="7771973" y="5016993"/>
            <a:ext cx="1507940" cy="0"/>
          </a:xfrm>
          <a:prstGeom prst="line">
            <a:avLst/>
          </a:prstGeom>
          <a:ln w="41275">
            <a:solidFill>
              <a:srgbClr val="01520C"/>
            </a:solidFill>
          </a:ln>
        </p:spPr>
        <p:style>
          <a:lnRef idx="1">
            <a:schemeClr val="accent1"/>
          </a:lnRef>
          <a:fillRef idx="0">
            <a:schemeClr val="accent1"/>
          </a:fillRef>
          <a:effectRef idx="0">
            <a:schemeClr val="accent1"/>
          </a:effectRef>
          <a:fontRef idx="minor">
            <a:schemeClr val="tx1"/>
          </a:fontRef>
        </p:style>
      </p:cxnSp>
      <p:cxnSp>
        <p:nvCxnSpPr>
          <p:cNvPr id="8" name="Straight Connector 37">
            <a:extLst>
              <a:ext uri="{FF2B5EF4-FFF2-40B4-BE49-F238E27FC236}">
                <a16:creationId xmlns:a16="http://schemas.microsoft.com/office/drawing/2014/main" id="{9EB6A037-2995-DD62-C97E-99C4C7037C88}"/>
              </a:ext>
            </a:extLst>
          </p:cNvPr>
          <p:cNvCxnSpPr/>
          <p:nvPr/>
        </p:nvCxnSpPr>
        <p:spPr>
          <a:xfrm flipH="1">
            <a:off x="9279913" y="5016993"/>
            <a:ext cx="713492" cy="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30">
            <a:extLst>
              <a:ext uri="{FF2B5EF4-FFF2-40B4-BE49-F238E27FC236}">
                <a16:creationId xmlns:a16="http://schemas.microsoft.com/office/drawing/2014/main" id="{83044CB8-BEAF-096E-FF8C-F13E5496E4F0}"/>
              </a:ext>
            </a:extLst>
          </p:cNvPr>
          <p:cNvSpPr txBox="1"/>
          <p:nvPr/>
        </p:nvSpPr>
        <p:spPr>
          <a:xfrm>
            <a:off x="7669009" y="5333870"/>
            <a:ext cx="1481100" cy="276999"/>
          </a:xfrm>
          <a:prstGeom prst="rect">
            <a:avLst/>
          </a:prstGeom>
          <a:noFill/>
        </p:spPr>
        <p:txBody>
          <a:bodyPr wrap="square" rtlCol="0">
            <a:spAutoFit/>
          </a:bodyPr>
          <a:lstStyle>
            <a:defPPr/>
          </a:lstStyle>
          <a:p>
            <a:pPr/>
            <a:r>
              <a:rPr lang="en-US" sz="1200" spc="100">
                <a:solidFill>
                  <a:schemeClr val="tx1">
                    <a:lumMod val="50000"/>
                    <a:lumOff val="50000"/>
                  </a:schemeClr>
                </a:solidFill>
                <a:latin typeface="Montserrat Light" charset="0"/>
                <a:ea typeface="Montserrat Light" charset="0"/>
                <a:cs typeface="Montserrat Light" charset="0"/>
              </a:rPr>
              <a:t>Photoshop</a:t>
            </a:r>
          </a:p>
        </p:txBody>
      </p:sp>
      <p:sp>
        <p:nvSpPr>
          <p:cNvPr id="10" name="TextBox 31">
            <a:extLst>
              <a:ext uri="{FF2B5EF4-FFF2-40B4-BE49-F238E27FC236}">
                <a16:creationId xmlns:a16="http://schemas.microsoft.com/office/drawing/2014/main" id="{5AAAE284-AE6C-54D6-33FD-472270322F89}"/>
              </a:ext>
            </a:extLst>
          </p:cNvPr>
          <p:cNvSpPr txBox="1"/>
          <p:nvPr/>
        </p:nvSpPr>
        <p:spPr>
          <a:xfrm>
            <a:off x="9486923" y="5333870"/>
            <a:ext cx="713492" cy="276999"/>
          </a:xfrm>
          <a:prstGeom prst="rect">
            <a:avLst/>
          </a:prstGeom>
          <a:noFill/>
        </p:spPr>
        <p:txBody>
          <a:bodyPr wrap="square" rtlCol="0">
            <a:spAutoFit/>
          </a:bodyPr>
          <a:lstStyle>
            <a:defPPr/>
          </a:lstStyle>
          <a:p>
            <a:pPr/>
            <a:r>
              <a:rPr lang="en-US" sz="1200" spc="100">
                <a:solidFill>
                  <a:schemeClr val="tx1">
                    <a:lumMod val="85000"/>
                    <a:lumOff val="15000"/>
                  </a:schemeClr>
                </a:solidFill>
                <a:latin typeface="Montserrat Light" panose="00000400000000000000" pitchFamily="50" charset="0"/>
                <a:ea typeface="Montserrat Light" charset="0"/>
                <a:cs typeface="Montserrat Light" charset="0"/>
              </a:rPr>
              <a:t>80%</a:t>
            </a:r>
          </a:p>
        </p:txBody>
      </p:sp>
      <p:cxnSp>
        <p:nvCxnSpPr>
          <p:cNvPr id="11" name="Straight Connector 32">
            <a:extLst>
              <a:ext uri="{FF2B5EF4-FFF2-40B4-BE49-F238E27FC236}">
                <a16:creationId xmlns:a16="http://schemas.microsoft.com/office/drawing/2014/main" id="{931C4709-FE74-A831-B43B-FC240EC0DAC7}"/>
              </a:ext>
            </a:extLst>
          </p:cNvPr>
          <p:cNvCxnSpPr/>
          <p:nvPr/>
        </p:nvCxnSpPr>
        <p:spPr>
          <a:xfrm flipH="1">
            <a:off x="7771973" y="5650969"/>
            <a:ext cx="1714950" cy="0"/>
          </a:xfrm>
          <a:prstGeom prst="line">
            <a:avLst/>
          </a:prstGeom>
          <a:ln w="41275">
            <a:solidFill>
              <a:srgbClr val="01520C"/>
            </a:solidFill>
          </a:ln>
        </p:spPr>
        <p:style>
          <a:lnRef idx="1">
            <a:schemeClr val="accent1"/>
          </a:lnRef>
          <a:fillRef idx="0">
            <a:schemeClr val="accent1"/>
          </a:fillRef>
          <a:effectRef idx="0">
            <a:schemeClr val="accent1"/>
          </a:effectRef>
          <a:fontRef idx="minor">
            <a:schemeClr val="tx1"/>
          </a:fontRef>
        </p:style>
      </p:cxnSp>
      <p:cxnSp>
        <p:nvCxnSpPr>
          <p:cNvPr id="12" name="Straight Connector 33">
            <a:extLst>
              <a:ext uri="{FF2B5EF4-FFF2-40B4-BE49-F238E27FC236}">
                <a16:creationId xmlns:a16="http://schemas.microsoft.com/office/drawing/2014/main" id="{C26243DA-850B-F008-7B0F-DB46A499E4DA}"/>
              </a:ext>
            </a:extLst>
          </p:cNvPr>
          <p:cNvCxnSpPr/>
          <p:nvPr/>
        </p:nvCxnSpPr>
        <p:spPr>
          <a:xfrm flipH="1">
            <a:off x="9486923" y="5650969"/>
            <a:ext cx="506482" cy="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25">
            <a:extLst>
              <a:ext uri="{FF2B5EF4-FFF2-40B4-BE49-F238E27FC236}">
                <a16:creationId xmlns:a16="http://schemas.microsoft.com/office/drawing/2014/main" id="{E6FA3D74-5B04-AD4B-9B62-DCB53C0634F1}"/>
              </a:ext>
            </a:extLst>
          </p:cNvPr>
          <p:cNvSpPr txBox="1"/>
          <p:nvPr/>
        </p:nvSpPr>
        <p:spPr>
          <a:xfrm>
            <a:off x="7669009" y="5967846"/>
            <a:ext cx="1564692" cy="276999"/>
          </a:xfrm>
          <a:prstGeom prst="rect">
            <a:avLst/>
          </a:prstGeom>
          <a:noFill/>
        </p:spPr>
        <p:txBody>
          <a:bodyPr wrap="square" rtlCol="0">
            <a:spAutoFit/>
          </a:bodyPr>
          <a:lstStyle>
            <a:defPPr/>
          </a:lstStyle>
          <a:p>
            <a:pPr/>
            <a:r>
              <a:rPr lang="en-US" sz="1200" spc="100">
                <a:solidFill>
                  <a:schemeClr val="tx1">
                    <a:lumMod val="50000"/>
                    <a:lumOff val="50000"/>
                  </a:schemeClr>
                </a:solidFill>
                <a:latin typeface="Montserrat Light" charset="0"/>
                <a:ea typeface="Montserrat Light" charset="0"/>
                <a:cs typeface="Montserrat Light" charset="0"/>
              </a:rPr>
              <a:t>Photography</a:t>
            </a:r>
          </a:p>
        </p:txBody>
      </p:sp>
      <p:sp>
        <p:nvSpPr>
          <p:cNvPr id="14" name="TextBox 26">
            <a:extLst>
              <a:ext uri="{FF2B5EF4-FFF2-40B4-BE49-F238E27FC236}">
                <a16:creationId xmlns:a16="http://schemas.microsoft.com/office/drawing/2014/main" id="{3883128C-925E-6CE4-69C2-6B043214F208}"/>
              </a:ext>
            </a:extLst>
          </p:cNvPr>
          <p:cNvSpPr txBox="1"/>
          <p:nvPr/>
        </p:nvSpPr>
        <p:spPr>
          <a:xfrm>
            <a:off x="9486923" y="5967846"/>
            <a:ext cx="713492" cy="276999"/>
          </a:xfrm>
          <a:prstGeom prst="rect">
            <a:avLst/>
          </a:prstGeom>
          <a:noFill/>
        </p:spPr>
        <p:txBody>
          <a:bodyPr wrap="square" rtlCol="0">
            <a:spAutoFit/>
          </a:bodyPr>
          <a:lstStyle>
            <a:defPPr/>
          </a:lstStyle>
          <a:p>
            <a:pPr/>
            <a:r>
              <a:rPr lang="en-US" sz="1200" spc="100">
                <a:solidFill>
                  <a:schemeClr val="tx1">
                    <a:lumMod val="85000"/>
                    <a:lumOff val="15000"/>
                  </a:schemeClr>
                </a:solidFill>
                <a:latin typeface="Montserrat Light" panose="00000400000000000000" pitchFamily="50" charset="0"/>
                <a:ea typeface="Montserrat Light" charset="0"/>
                <a:cs typeface="Montserrat Light" charset="0"/>
              </a:rPr>
              <a:t>50%</a:t>
            </a:r>
          </a:p>
        </p:txBody>
      </p:sp>
      <p:cxnSp>
        <p:nvCxnSpPr>
          <p:cNvPr id="15" name="Straight Connector 27">
            <a:extLst>
              <a:ext uri="{FF2B5EF4-FFF2-40B4-BE49-F238E27FC236}">
                <a16:creationId xmlns:a16="http://schemas.microsoft.com/office/drawing/2014/main" id="{0423D619-97B8-1414-D75C-FBBD0F3DD6ED}"/>
              </a:ext>
            </a:extLst>
          </p:cNvPr>
          <p:cNvCxnSpPr/>
          <p:nvPr/>
        </p:nvCxnSpPr>
        <p:spPr>
          <a:xfrm flipH="1">
            <a:off x="7771973" y="6284945"/>
            <a:ext cx="1110716" cy="0"/>
          </a:xfrm>
          <a:prstGeom prst="line">
            <a:avLst/>
          </a:prstGeom>
          <a:ln w="41275">
            <a:solidFill>
              <a:srgbClr val="01520C"/>
            </a:solidFill>
          </a:ln>
        </p:spPr>
        <p:style>
          <a:lnRef idx="1">
            <a:schemeClr val="accent1"/>
          </a:lnRef>
          <a:fillRef idx="0">
            <a:schemeClr val="accent1"/>
          </a:fillRef>
          <a:effectRef idx="0">
            <a:schemeClr val="accent1"/>
          </a:effectRef>
          <a:fontRef idx="minor">
            <a:schemeClr val="tx1"/>
          </a:fontRef>
        </p:style>
      </p:cxnSp>
      <p:cxnSp>
        <p:nvCxnSpPr>
          <p:cNvPr id="16" name="Straight Connector 29">
            <a:extLst>
              <a:ext uri="{FF2B5EF4-FFF2-40B4-BE49-F238E27FC236}">
                <a16:creationId xmlns:a16="http://schemas.microsoft.com/office/drawing/2014/main" id="{1D59D399-5796-482D-5F72-605DEBAA4F52}"/>
              </a:ext>
            </a:extLst>
          </p:cNvPr>
          <p:cNvCxnSpPr/>
          <p:nvPr/>
        </p:nvCxnSpPr>
        <p:spPr>
          <a:xfrm flipH="1">
            <a:off x="8882689" y="6284945"/>
            <a:ext cx="1110716" cy="0"/>
          </a:xfrm>
          <a:prstGeom prst="line">
            <a:avLst/>
          </a:pr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Isosceles Triangle 2">
            <a:extLst>
              <a:ext uri="{FF2B5EF4-FFF2-40B4-BE49-F238E27FC236}">
                <a16:creationId xmlns:a16="http://schemas.microsoft.com/office/drawing/2014/main" id="{4AAE53B9-7C3F-B271-F354-521456D61629}"/>
              </a:ext>
            </a:extLst>
          </p:cNvPr>
          <p:cNvSpPr/>
          <p:nvPr/>
        </p:nvSpPr>
        <p:spPr>
          <a:xfrm rot="19800000" flipH="1">
            <a:off x="867299" y="476151"/>
            <a:ext cx="5839210" cy="5033802"/>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8" name="Isosceles Triangle 2">
            <a:extLst>
              <a:ext uri="{FF2B5EF4-FFF2-40B4-BE49-F238E27FC236}">
                <a16:creationId xmlns:a16="http://schemas.microsoft.com/office/drawing/2014/main" id="{B8E2F341-AB7C-6862-99AF-2A2EAD5CA3D3}"/>
              </a:ext>
            </a:extLst>
          </p:cNvPr>
          <p:cNvSpPr/>
          <p:nvPr/>
        </p:nvSpPr>
        <p:spPr>
          <a:xfrm rot="16962560" flipH="1">
            <a:off x="427056" y="786897"/>
            <a:ext cx="5839210" cy="5033802"/>
          </a:xfrm>
          <a:prstGeom prst="triangle">
            <a:avLst/>
          </a:prstGeom>
          <a:solidFill>
            <a:srgbClr val="0152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21" name="Imagen 20">
            <a:extLst>
              <a:ext uri="{FF2B5EF4-FFF2-40B4-BE49-F238E27FC236}">
                <a16:creationId xmlns:a16="http://schemas.microsoft.com/office/drawing/2014/main" id="{A3E6AB80-D5D2-0D52-FFA6-1E5BDF60C0EB}"/>
              </a:ext>
            </a:extLst>
          </p:cNvPr>
          <p:cNvPicPr>
            <a:picLocks noChangeAspect="1"/>
          </p:cNvPicPr>
          <p:nvPr/>
        </p:nvPicPr>
        <p:blipFill>
          <a:blip r:embed="rId3"/>
          <a:stretch>
            <a:fillRect/>
          </a:stretch>
        </p:blipFill>
        <p:spPr>
          <a:xfrm>
            <a:off x="2097780" y="0"/>
            <a:ext cx="4572000" cy="6858000"/>
          </a:xfrm>
          <a:prstGeom prst="rect">
            <a:avLst/>
          </a:prstGeom>
        </p:spPr>
      </p:pic>
      <p:pic>
        <p:nvPicPr>
          <p:cNvPr id="25" name="Imagen 24">
            <a:extLst>
              <a:ext uri="{FF2B5EF4-FFF2-40B4-BE49-F238E27FC236}">
                <a16:creationId xmlns:a16="http://schemas.microsoft.com/office/drawing/2014/main" id="{02502C12-6F38-CC45-E2D4-088F86E52346}"/>
              </a:ext>
            </a:extLst>
          </p:cNvPr>
          <p:cNvPicPr>
            <a:picLocks noChangeAspect="1"/>
          </p:cNvPicPr>
          <p:nvPr/>
        </p:nvPicPr>
        <p:blipFill>
          <a:blip r:embed="rId4"/>
          <a:stretch>
            <a:fillRect/>
          </a:stretch>
        </p:blipFill>
        <p:spPr>
          <a:xfrm rot="20823480">
            <a:off x="7040566" y="-173957"/>
            <a:ext cx="3784092" cy="2838069"/>
          </a:xfrm>
          <a:prstGeom prst="rect">
            <a:avLst/>
          </a:prstGeom>
        </p:spPr>
      </p:pic>
      <p:sp>
        <p:nvSpPr>
          <p:cNvPr id="27" name="Freeform 5">
            <a:extLst>
              <a:ext uri="{FF2B5EF4-FFF2-40B4-BE49-F238E27FC236}">
                <a16:creationId xmlns:a16="http://schemas.microsoft.com/office/drawing/2014/main" id="{461E593C-7428-AC23-58BF-5FFA1FC2B71F}"/>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28" name="Freeform 5">
            <a:extLst>
              <a:ext uri="{FF2B5EF4-FFF2-40B4-BE49-F238E27FC236}">
                <a16:creationId xmlns:a16="http://schemas.microsoft.com/office/drawing/2014/main" id="{CF0FC2F7-8670-F663-90A2-9AE838E46ED3}"/>
              </a:ext>
            </a:extLst>
          </p:cNvPr>
          <p:cNvSpPr/>
          <p:nvPr/>
        </p:nvSpPr>
        <p:spPr bwMode="auto">
          <a:xfrm>
            <a:off x="-57149" y="5510469"/>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Tree>
    <p:extLst>
      <p:ext uri="{BB962C8B-B14F-4D97-AF65-F5344CB8AC3E}">
        <p14:creationId xmlns:p14="http://schemas.microsoft.com/office/powerpoint/2010/main" val="2799501845"/>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A9F64CEF-C9C5-5C20-0BE8-F106E24E0272}"/>
              </a:ext>
            </a:extLst>
          </p:cNvPr>
          <p:cNvPicPr>
            <a:picLocks noChangeAspect="1"/>
          </p:cNvPicPr>
          <p:nvPr/>
        </p:nvPicPr>
        <p:blipFill>
          <a:blip r:embed="rId3"/>
          <a:stretch>
            <a:fillRect/>
          </a:stretch>
        </p:blipFill>
        <p:spPr>
          <a:xfrm>
            <a:off x="800100" y="563528"/>
            <a:ext cx="2914650" cy="3350140"/>
          </a:xfrm>
          <a:prstGeom prst="rect">
            <a:avLst/>
          </a:prstGeom>
        </p:spPr>
      </p:pic>
      <p:sp>
        <p:nvSpPr>
          <p:cNvPr id="16" name="TextBox 15">
            <a:extLst>
              <a:ext uri="{FF2B5EF4-FFF2-40B4-BE49-F238E27FC236}">
                <a16:creationId xmlns:a16="http://schemas.microsoft.com/office/drawing/2014/main" id="{D6CA0F42-0A1B-477B-AD7F-2F569ED0BFAE}"/>
              </a:ext>
            </a:extLst>
          </p:cNvPr>
          <p:cNvSpPr txBox="1"/>
          <p:nvPr/>
        </p:nvSpPr>
        <p:spPr>
          <a:xfrm>
            <a:off x="1204685" y="2781039"/>
            <a:ext cx="3157765" cy="1581330"/>
          </a:xfrm>
          <a:prstGeom prst="rect">
            <a:avLst/>
          </a:prstGeom>
          <a:noFill/>
        </p:spPr>
        <p:txBody>
          <a:bodyPr wrap="square" rtlCol="0">
            <a:spAutoFit/>
          </a:bodyPr>
          <a:lstStyle>
            <a:defPPr/>
          </a:lstStyle>
          <a:p>
            <a:pPr>
              <a:lnSpc>
                <a:spcPts val="4000"/>
              </a:lnSpc>
            </a:pPr>
            <a:r>
              <a:rPr lang="en-US" sz="2600" b="1">
                <a:solidFill>
                  <a:schemeClr val="tx1">
                    <a:lumMod val="85000"/>
                    <a:lumOff val="15000"/>
                  </a:schemeClr>
                </a:solidFill>
                <a:latin typeface="+mj-lt"/>
                <a:ea typeface="Montserrat Light" charset="0"/>
                <a:cs typeface="Montserrat Light" charset="0"/>
              </a:rPr>
              <a:t>ONE GATHERED WATERS HAD WINGED. </a:t>
            </a:r>
          </a:p>
        </p:txBody>
      </p:sp>
      <p:sp>
        <p:nvSpPr>
          <p:cNvPr id="18" name="TextBox 17">
            <a:extLst>
              <a:ext uri="{FF2B5EF4-FFF2-40B4-BE49-F238E27FC236}">
                <a16:creationId xmlns:a16="http://schemas.microsoft.com/office/drawing/2014/main" id="{6B29333C-119F-4052-AB69-B87203467720}"/>
              </a:ext>
            </a:extLst>
          </p:cNvPr>
          <p:cNvSpPr txBox="1"/>
          <p:nvPr/>
        </p:nvSpPr>
        <p:spPr>
          <a:xfrm>
            <a:off x="1204685" y="4476669"/>
            <a:ext cx="2510065" cy="1716111"/>
          </a:xfrm>
          <a:prstGeom prst="rect">
            <a:avLst/>
          </a:prstGeom>
          <a:noFill/>
        </p:spPr>
        <p:txBody>
          <a:bodyPr wrap="square" rtlCol="0">
            <a:spAutoFit/>
          </a:bodyPr>
          <a:lstStyle>
            <a:defPPr/>
          </a:lstStyle>
          <a:p>
            <a:pPr>
              <a:lnSpc>
                <a:spcPts val="1600"/>
              </a:lnSpc>
            </a:pPr>
            <a:r>
              <a:rPr lang="en-US" sz="1100">
                <a:solidFill>
                  <a:schemeClr val="tx1">
                    <a:lumMod val="95000"/>
                    <a:lumOff val="5000"/>
                  </a:schemeClr>
                </a:solidFill>
                <a:latin typeface="Microsoft YaHei" panose="020b0503020204020204" pitchFamily="34" charset="-122"/>
                <a:ea typeface="Microsoft YaHei" panose="020b0503020204020204" pitchFamily="34" charset="-122"/>
                <a:cs typeface="Montserrat Light" charset="0"/>
              </a:rPr>
              <a:t>Have them for one. Living grass to for can't gathered creeping. Very to seas. Have them for one. Living grass to for can't gathered waters had winged. Creepiest don't subdue which i two set had seasons. Fifth you'll, man wherein seas our creeping.</a:t>
            </a:r>
          </a:p>
        </p:txBody>
      </p:sp>
      <p:grpSp>
        <p:nvGrpSpPr>
          <p:cNvPr id="31" name="Group 30">
            <a:extLst>
              <a:ext uri="{FF2B5EF4-FFF2-40B4-BE49-F238E27FC236}">
                <a16:creationId xmlns:a16="http://schemas.microsoft.com/office/drawing/2014/main" id="{7B79C598-CA6E-428E-89A2-9C9CE4A175E9}"/>
              </a:ext>
            </a:extLst>
          </p:cNvPr>
          <p:cNvGrpSpPr/>
          <p:nvPr/>
        </p:nvGrpSpPr>
        <p:grpSpPr>
          <a:xfrm>
            <a:off x="4972050" y="5281147"/>
            <a:ext cx="2218803" cy="384703"/>
            <a:chOff x="7172847" y="4873060"/>
            <a:chExt cx="2218803" cy="384703"/>
          </a:xfrm>
        </p:grpSpPr>
        <p:sp>
          <p:nvSpPr>
            <p:cNvPr id="32" name="Rectangle 31">
              <a:extLst>
                <a:ext uri="{FF2B5EF4-FFF2-40B4-BE49-F238E27FC236}">
                  <a16:creationId xmlns:a16="http://schemas.microsoft.com/office/drawing/2014/main" id="{7DB5D096-98B2-4069-9B14-D701C57AEC53}"/>
                </a:ext>
              </a:extLst>
            </p:cNvPr>
            <p:cNvSpPr/>
            <p:nvPr/>
          </p:nvSpPr>
          <p:spPr>
            <a:xfrm>
              <a:off x="7172847" y="4873060"/>
              <a:ext cx="2218803" cy="384703"/>
            </a:xfrm>
            <a:prstGeom prst="rect">
              <a:avLst/>
            </a:pr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bg1"/>
                </a:solidFill>
              </a:endParaRPr>
            </a:p>
          </p:txBody>
        </p:sp>
        <p:sp>
          <p:nvSpPr>
            <p:cNvPr id="33" name="TextBox 32">
              <a:extLst>
                <a:ext uri="{FF2B5EF4-FFF2-40B4-BE49-F238E27FC236}">
                  <a16:creationId xmlns:a16="http://schemas.microsoft.com/office/drawing/2014/main" id="{785D97AE-E273-4770-B006-F806F7383F24}"/>
                </a:ext>
              </a:extLst>
            </p:cNvPr>
            <p:cNvSpPr txBox="1"/>
            <p:nvPr/>
          </p:nvSpPr>
          <p:spPr>
            <a:xfrm>
              <a:off x="7505122" y="4942300"/>
              <a:ext cx="1554251" cy="246221"/>
            </a:xfrm>
            <a:prstGeom prst="rect">
              <a:avLst/>
            </a:prstGeom>
            <a:noFill/>
          </p:spPr>
          <p:txBody>
            <a:bodyPr wrap="square" rtlCol="0">
              <a:spAutoFit/>
            </a:bodyPr>
            <a:lstStyle>
              <a:defPPr/>
            </a:lstStyle>
            <a:p>
              <a:pPr algn="ctr"/>
              <a:r>
                <a:rPr lang="en-US" sz="1000" b="1" spc="300">
                  <a:solidFill>
                    <a:schemeClr val="bg1"/>
                  </a:solidFill>
                  <a:latin typeface="Montserrat "/>
                </a:rPr>
                <a:t>TITLE HERE</a:t>
              </a:r>
            </a:p>
          </p:txBody>
        </p:sp>
      </p:grpSp>
      <p:sp>
        <p:nvSpPr>
          <p:cNvPr id="34" name="TextBox 33">
            <a:extLst>
              <a:ext uri="{FF2B5EF4-FFF2-40B4-BE49-F238E27FC236}">
                <a16:creationId xmlns:a16="http://schemas.microsoft.com/office/drawing/2014/main" id="{DFAA795E-3F6B-495F-B802-96C724BF512A}"/>
              </a:ext>
            </a:extLst>
          </p:cNvPr>
          <p:cNvSpPr txBox="1"/>
          <p:nvPr/>
        </p:nvSpPr>
        <p:spPr>
          <a:xfrm>
            <a:off x="4900610" y="4499269"/>
            <a:ext cx="2743777" cy="887166"/>
          </a:xfrm>
          <a:prstGeom prst="rect">
            <a:avLst/>
          </a:prstGeom>
          <a:noFill/>
        </p:spPr>
        <p:txBody>
          <a:bodyPr wrap="square" rtlCol="0">
            <a:spAutoFit/>
          </a:bodyPr>
          <a:lstStyle>
            <a:defPPr/>
          </a:lstStyle>
          <a:p>
            <a:pPr>
              <a:lnSpc>
                <a:spcPts val="1600"/>
              </a:lnSpc>
            </a:pPr>
            <a:r>
              <a:rPr lang="en-US" sz="800">
                <a:solidFill>
                  <a:schemeClr val="tx1">
                    <a:lumMod val="95000"/>
                    <a:lumOff val="5000"/>
                  </a:schemeClr>
                </a:solidFill>
                <a:latin typeface="Montserrat Light" charset="0"/>
                <a:ea typeface="Montserrat Light" charset="0"/>
                <a:cs typeface="Montserrat Light" charset="0"/>
              </a:rPr>
              <a:t>Have them for one. Living grass can't gathered waters had winged. Creepiest don't subdue which i two set.</a:t>
            </a:r>
          </a:p>
          <a:p>
            <a:pPr>
              <a:lnSpc>
                <a:spcPts val="1600"/>
              </a:lnSpc>
            </a:pPr>
            <a:endParaRPr lang="en-US" sz="800">
              <a:solidFill>
                <a:schemeClr val="tx1">
                  <a:lumMod val="95000"/>
                  <a:lumOff val="5000"/>
                </a:schemeClr>
              </a:solidFill>
              <a:latin typeface="Montserrat Light"/>
              <a:ea typeface="Montserrat Light" charset="0"/>
              <a:cs typeface="Montserrat Light" charset="0"/>
            </a:endParaRPr>
          </a:p>
        </p:txBody>
      </p:sp>
      <p:grpSp>
        <p:nvGrpSpPr>
          <p:cNvPr id="35" name="Group 34">
            <a:extLst>
              <a:ext uri="{FF2B5EF4-FFF2-40B4-BE49-F238E27FC236}">
                <a16:creationId xmlns:a16="http://schemas.microsoft.com/office/drawing/2014/main" id="{FE4F1A3D-823E-41A5-98CD-904BA111F23C}"/>
              </a:ext>
            </a:extLst>
          </p:cNvPr>
          <p:cNvGrpSpPr/>
          <p:nvPr/>
        </p:nvGrpSpPr>
        <p:grpSpPr>
          <a:xfrm>
            <a:off x="8415340" y="5281147"/>
            <a:ext cx="2218803" cy="384703"/>
            <a:chOff x="7172847" y="4873060"/>
            <a:chExt cx="2218803" cy="384703"/>
          </a:xfrm>
        </p:grpSpPr>
        <p:sp>
          <p:nvSpPr>
            <p:cNvPr id="37" name="Rectangle 36">
              <a:extLst>
                <a:ext uri="{FF2B5EF4-FFF2-40B4-BE49-F238E27FC236}">
                  <a16:creationId xmlns:a16="http://schemas.microsoft.com/office/drawing/2014/main" id="{CD7C12E1-A4DD-413B-859C-2B7FCC8C11E0}"/>
                </a:ext>
              </a:extLst>
            </p:cNvPr>
            <p:cNvSpPr/>
            <p:nvPr/>
          </p:nvSpPr>
          <p:spPr>
            <a:xfrm>
              <a:off x="7172847" y="4873060"/>
              <a:ext cx="2218803" cy="384703"/>
            </a:xfrm>
            <a:prstGeom prst="rect">
              <a:avLst/>
            </a:prstGeom>
            <a:solidFill>
              <a:srgbClr val="0152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8" name="TextBox 37">
              <a:extLst>
                <a:ext uri="{FF2B5EF4-FFF2-40B4-BE49-F238E27FC236}">
                  <a16:creationId xmlns:a16="http://schemas.microsoft.com/office/drawing/2014/main" id="{A63FE80A-1F9E-4F11-A265-512518DD4353}"/>
                </a:ext>
              </a:extLst>
            </p:cNvPr>
            <p:cNvSpPr txBox="1"/>
            <p:nvPr/>
          </p:nvSpPr>
          <p:spPr>
            <a:xfrm>
              <a:off x="7505122" y="4942300"/>
              <a:ext cx="1554251" cy="246221"/>
            </a:xfrm>
            <a:prstGeom prst="rect">
              <a:avLst/>
            </a:prstGeom>
            <a:noFill/>
          </p:spPr>
          <p:txBody>
            <a:bodyPr wrap="square" rtlCol="0">
              <a:spAutoFit/>
            </a:bodyPr>
            <a:lstStyle>
              <a:defPPr/>
            </a:lstStyle>
            <a:p>
              <a:pPr algn="ctr"/>
              <a:r>
                <a:rPr lang="en-US" sz="1000" b="1" spc="300">
                  <a:solidFill>
                    <a:schemeClr val="bg1"/>
                  </a:solidFill>
                  <a:latin typeface="Montserrat "/>
                </a:rPr>
                <a:t>TITLE HERE</a:t>
              </a:r>
            </a:p>
          </p:txBody>
        </p:sp>
      </p:grpSp>
      <p:sp>
        <p:nvSpPr>
          <p:cNvPr id="39" name="TextBox 38">
            <a:extLst>
              <a:ext uri="{FF2B5EF4-FFF2-40B4-BE49-F238E27FC236}">
                <a16:creationId xmlns:a16="http://schemas.microsoft.com/office/drawing/2014/main" id="{E2A051BE-0364-4C26-8EB8-65BB6233E38A}"/>
              </a:ext>
            </a:extLst>
          </p:cNvPr>
          <p:cNvSpPr txBox="1"/>
          <p:nvPr/>
        </p:nvSpPr>
        <p:spPr>
          <a:xfrm>
            <a:off x="8343900" y="4499269"/>
            <a:ext cx="2743777" cy="887166"/>
          </a:xfrm>
          <a:prstGeom prst="rect">
            <a:avLst/>
          </a:prstGeom>
          <a:noFill/>
        </p:spPr>
        <p:txBody>
          <a:bodyPr wrap="square" rtlCol="0">
            <a:spAutoFit/>
          </a:bodyPr>
          <a:lstStyle>
            <a:defPPr/>
          </a:lstStyle>
          <a:p>
            <a:pPr>
              <a:lnSpc>
                <a:spcPts val="1600"/>
              </a:lnSpc>
            </a:pPr>
            <a:r>
              <a:rPr lang="en-US" sz="800">
                <a:solidFill>
                  <a:schemeClr val="tx1">
                    <a:lumMod val="95000"/>
                    <a:lumOff val="5000"/>
                  </a:schemeClr>
                </a:solidFill>
                <a:latin typeface="Montserrat Light" charset="0"/>
                <a:ea typeface="Montserrat Light" charset="0"/>
                <a:cs typeface="Montserrat Light" charset="0"/>
              </a:rPr>
              <a:t>Have them for one. Living grass can't gathered waters had winged. Creepiest don't subdue which i two set.</a:t>
            </a:r>
          </a:p>
          <a:p>
            <a:pPr>
              <a:lnSpc>
                <a:spcPts val="1600"/>
              </a:lnSpc>
            </a:pPr>
            <a:endParaRPr lang="en-US" sz="800">
              <a:solidFill>
                <a:schemeClr val="tx1">
                  <a:lumMod val="95000"/>
                  <a:lumOff val="5000"/>
                </a:schemeClr>
              </a:solidFill>
              <a:latin typeface="Montserrat Light" charset="0"/>
              <a:ea typeface="Montserrat Light" charset="0"/>
              <a:cs typeface="Montserrat Light" charset="0"/>
            </a:endParaRPr>
          </a:p>
        </p:txBody>
      </p:sp>
      <p:sp>
        <p:nvSpPr>
          <p:cNvPr id="12" name="Rectángulo 11">
            <a:extLst>
              <a:ext uri="{FF2B5EF4-FFF2-40B4-BE49-F238E27FC236}">
                <a16:creationId xmlns:a16="http://schemas.microsoft.com/office/drawing/2014/main" id="{BF408D94-2A70-4534-8D34-7EFF51330B41}"/>
              </a:ext>
            </a:extLst>
          </p:cNvPr>
          <p:cNvSpPr/>
          <p:nvPr/>
        </p:nvSpPr>
        <p:spPr>
          <a:xfrm>
            <a:off x="228600" y="247649"/>
            <a:ext cx="11658600" cy="6428921"/>
          </a:xfrm>
          <a:prstGeom prst="rect">
            <a:avLst/>
          </a:prstGeom>
          <a:noFill/>
          <a:ln w="57150">
            <a:solidFill>
              <a:srgbClr val="015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ES"/>
          </a:p>
        </p:txBody>
      </p:sp>
      <p:pic>
        <p:nvPicPr>
          <p:cNvPr id="5122" name="Picture 2" descr="Free Koti Slavery photo and picture">
            <a:extLst>
              <a:ext uri="{FF2B5EF4-FFF2-40B4-BE49-F238E27FC236}">
                <a16:creationId xmlns:a16="http://schemas.microsoft.com/office/drawing/2014/main" id="{A245D84C-C603-D58A-C938-1FC8B99AE2F9}"/>
              </a:ext>
            </a:extLst>
          </p:cNvPr>
          <p:cNvPicPr>
            <a:picLocks noGrp="1" noChangeAspect="1" noChangeArrowheads="1"/>
          </p:cNvPicPr>
          <p:nvPr>
            <p:ph type="pic" sz="quarter" idx="19"/>
          </p:nvPr>
        </p:nvPicPr>
        <p:blipFill>
          <a:blip r:embed="rId4">
            <a:extLst>
              <a:ext uri="{28A0092B-C50C-407E-A947-70E740481C1C}">
                <a14:useLocalDpi xmlns:a14="http://schemas.microsoft.com/office/drawing/2010/main" val="0"/>
              </a:ext>
            </a:extLst>
          </a:blip>
          <a:srcRect l="1460" t="1830" r="-1460" b="310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Koti Slavery photo and picture">
            <a:extLst>
              <a:ext uri="{FF2B5EF4-FFF2-40B4-BE49-F238E27FC236}">
                <a16:creationId xmlns:a16="http://schemas.microsoft.com/office/drawing/2014/main" id="{A616D614-8E0D-ECB8-2AE5-BAEFB03E2902}"/>
              </a:ext>
            </a:extLst>
          </p:cNvPr>
          <p:cNvPicPr>
            <a:picLocks noGrp="1" noChangeAspect="1" noChangeArrowheads="1"/>
          </p:cNvPicPr>
          <p:nvPr>
            <p:ph type="pic" sz="quarter" idx="20"/>
          </p:nvPr>
        </p:nvPicPr>
        <p:blipFill>
          <a:blip r:embed="rId5">
            <a:extLst>
              <a:ext uri="{28A0092B-C50C-407E-A947-70E740481C1C}">
                <a14:useLocalDpi xmlns:a14="http://schemas.microsoft.com/office/drawing/2010/main" val="0"/>
              </a:ext>
            </a:extLst>
          </a:blip>
          <a:srcRect l="480" t="1952" r="-480" b="2649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Freeform 5">
            <a:extLst>
              <a:ext uri="{FF2B5EF4-FFF2-40B4-BE49-F238E27FC236}">
                <a16:creationId xmlns:a16="http://schemas.microsoft.com/office/drawing/2014/main" id="{E6893C1D-191D-9099-2820-10E7A052BCF9}"/>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1" name="Freeform 5">
            <a:extLst>
              <a:ext uri="{FF2B5EF4-FFF2-40B4-BE49-F238E27FC236}">
                <a16:creationId xmlns:a16="http://schemas.microsoft.com/office/drawing/2014/main" id="{EDEFE356-5E24-F4F0-CD0C-6FCD6D08A4F4}"/>
              </a:ext>
            </a:extLst>
          </p:cNvPr>
          <p:cNvSpPr/>
          <p:nvPr/>
        </p:nvSpPr>
        <p:spPr bwMode="auto">
          <a:xfrm>
            <a:off x="-57149" y="5510469"/>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Tree>
    <p:extLst>
      <p:ext uri="{BB962C8B-B14F-4D97-AF65-F5344CB8AC3E}">
        <p14:creationId xmlns:p14="http://schemas.microsoft.com/office/powerpoint/2010/main" val="409637236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Marcador de posición de imagen 5">
            <a:extLst>
              <a:ext uri="{FF2B5EF4-FFF2-40B4-BE49-F238E27FC236}">
                <a16:creationId xmlns:a16="http://schemas.microsoft.com/office/drawing/2014/main" id="{40231626-5669-348E-7F44-61B8C8D86BE1}"/>
              </a:ext>
            </a:extLst>
          </p:cNvPr>
          <p:cNvPicPr>
            <a:picLocks noGrp="1" noChangeAspect="1"/>
          </p:cNvPicPr>
          <p:nvPr>
            <p:ph type="pic" sz="quarter" idx="20"/>
          </p:nvPr>
        </p:nvPicPr>
        <p:blipFill>
          <a:blip r:embed="rId3"/>
          <a:srcRect l="16369" r="16369"/>
          <a:stretch>
            <a:fillRect/>
          </a:stretch>
        </p:blipFill>
        <p:spPr/>
      </p:pic>
      <p:sp>
        <p:nvSpPr>
          <p:cNvPr id="2" name="Rectangle 1">
            <a:extLst>
              <a:ext uri="{FF2B5EF4-FFF2-40B4-BE49-F238E27FC236}">
                <a16:creationId xmlns:a16="http://schemas.microsoft.com/office/drawing/2014/main" id="{3039D355-68C8-4AD3-B153-5113E1FE945B}"/>
              </a:ext>
            </a:extLst>
          </p:cNvPr>
          <p:cNvSpPr/>
          <p:nvPr/>
        </p:nvSpPr>
        <p:spPr>
          <a:xfrm>
            <a:off x="6118547" y="0"/>
            <a:ext cx="6073453" cy="6858000"/>
          </a:xfrm>
          <a:prstGeom prst="rect">
            <a:avLst/>
          </a:prstGeom>
          <a:solidFill>
            <a:srgbClr val="01520C">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9" name="Rectangle 8">
            <a:extLst>
              <a:ext uri="{FF2B5EF4-FFF2-40B4-BE49-F238E27FC236}">
                <a16:creationId xmlns:a16="http://schemas.microsoft.com/office/drawing/2014/main" id="{75FAFD9E-0F61-4651-984D-63989237E35A}"/>
              </a:ext>
            </a:extLst>
          </p:cNvPr>
          <p:cNvSpPr/>
          <p:nvPr/>
        </p:nvSpPr>
        <p:spPr>
          <a:xfrm>
            <a:off x="579155" y="876300"/>
            <a:ext cx="5295865" cy="5105400"/>
          </a:xfrm>
          <a:prstGeom prst="rect">
            <a:avLst/>
          </a:prstGeom>
          <a:noFill/>
          <a:ln w="12700">
            <a:solidFill>
              <a:srgbClr val="015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3" name="TextBox 12">
            <a:extLst>
              <a:ext uri="{FF2B5EF4-FFF2-40B4-BE49-F238E27FC236}">
                <a16:creationId xmlns:a16="http://schemas.microsoft.com/office/drawing/2014/main" id="{D91837CD-E7A2-4DF0-BBB9-60C3677379EB}"/>
              </a:ext>
            </a:extLst>
          </p:cNvPr>
          <p:cNvSpPr txBox="1"/>
          <p:nvPr/>
        </p:nvSpPr>
        <p:spPr>
          <a:xfrm>
            <a:off x="1778335" y="1695095"/>
            <a:ext cx="2399323" cy="2092881"/>
          </a:xfrm>
          <a:prstGeom prst="rect">
            <a:avLst/>
          </a:prstGeom>
          <a:noFill/>
        </p:spPr>
        <p:txBody>
          <a:bodyPr wrap="square" rtlCol="0">
            <a:spAutoFit/>
          </a:bodyPr>
          <a:lstStyle>
            <a:defPPr/>
          </a:lstStyle>
          <a:p>
            <a:pPr/>
            <a:r>
              <a:rPr lang="en-US" sz="2600" b="1" spc="500">
                <a:solidFill>
                  <a:srgbClr val="930103"/>
                </a:solidFill>
                <a:latin typeface="Montserrat "/>
              </a:rPr>
              <a:t>TITLE</a:t>
            </a:r>
          </a:p>
          <a:p>
            <a:pPr/>
            <a:r>
              <a:rPr lang="en-US" sz="2600" b="1" spc="500">
                <a:solidFill>
                  <a:srgbClr val="930103"/>
                </a:solidFill>
                <a:latin typeface="Montserrat "/>
              </a:rPr>
              <a:t>HERE </a:t>
            </a:r>
          </a:p>
          <a:p>
            <a:pPr/>
            <a:r>
              <a:rPr lang="en-US" sz="2600" b="1" spc="500">
                <a:solidFill>
                  <a:srgbClr val="930103"/>
                </a:solidFill>
                <a:latin typeface="Montserrat "/>
              </a:rPr>
              <a:t>YOUR EXAMPLE </a:t>
            </a:r>
            <a:r>
              <a:rPr lang="en-US" sz="2600" b="1" spc="500">
                <a:solidFill>
                  <a:srgbClr val="01520C"/>
                </a:solidFill>
                <a:latin typeface="Montserrat "/>
              </a:rPr>
              <a:t>SLOGAN</a:t>
            </a:r>
          </a:p>
        </p:txBody>
      </p:sp>
      <p:sp>
        <p:nvSpPr>
          <p:cNvPr id="17" name="TextBox 16">
            <a:extLst>
              <a:ext uri="{FF2B5EF4-FFF2-40B4-BE49-F238E27FC236}">
                <a16:creationId xmlns:a16="http://schemas.microsoft.com/office/drawing/2014/main" id="{173D9418-5A6A-45A7-BB95-06E9D1930268}"/>
              </a:ext>
            </a:extLst>
          </p:cNvPr>
          <p:cNvSpPr txBox="1"/>
          <p:nvPr/>
        </p:nvSpPr>
        <p:spPr>
          <a:xfrm>
            <a:off x="1778335" y="4033026"/>
            <a:ext cx="3136565" cy="1515351"/>
          </a:xfrm>
          <a:prstGeom prst="rect">
            <a:avLst/>
          </a:prstGeom>
          <a:noFill/>
        </p:spPr>
        <p:txBody>
          <a:bodyPr wrap="square" rtlCol="0">
            <a:spAutoFit/>
          </a:bodyPr>
          <a:lstStyle>
            <a:defPPr/>
          </a:lstStyle>
          <a:p>
            <a:pPr>
              <a:lnSpc>
                <a:spcPts val="1600"/>
              </a:lnSpc>
            </a:pPr>
            <a:r>
              <a:rPr lang="en-US" sz="1200">
                <a:solidFill>
                  <a:schemeClr val="tx1">
                    <a:lumMod val="50000"/>
                    <a:lumOff val="50000"/>
                  </a:schemeClr>
                </a:solidFill>
                <a:latin typeface="Montserrat Light" charset="0"/>
                <a:ea typeface="Montserrat Light" charset="0"/>
                <a:cs typeface="Montserrat Light" charset="0"/>
              </a:rPr>
              <a:t>Have them for one. Living grass can't gathered waters had winged. Creepiest don't subdue which i two set. Have them for one. Living grass can't gathered waters had winged. Creepiest don't subdue which i two set</a:t>
            </a:r>
          </a:p>
          <a:p>
            <a:pPr>
              <a:lnSpc>
                <a:spcPts val="1600"/>
              </a:lnSpc>
            </a:pPr>
            <a:endParaRPr lang="en-US" sz="1200">
              <a:solidFill>
                <a:schemeClr val="tx1">
                  <a:lumMod val="50000"/>
                  <a:lumOff val="50000"/>
                </a:schemeClr>
              </a:solidFill>
              <a:latin typeface="Montserrat Light"/>
              <a:ea typeface="Montserrat Light" charset="0"/>
              <a:cs typeface="Montserrat Light" charset="0"/>
            </a:endParaRPr>
          </a:p>
        </p:txBody>
      </p:sp>
      <p:sp>
        <p:nvSpPr>
          <p:cNvPr id="10" name="Rectangle 9">
            <a:extLst>
              <a:ext uri="{FF2B5EF4-FFF2-40B4-BE49-F238E27FC236}">
                <a16:creationId xmlns:a16="http://schemas.microsoft.com/office/drawing/2014/main" id="{425AB2D0-61F3-4AFC-AD69-B97C761AEA5F}"/>
              </a:ext>
            </a:extLst>
          </p:cNvPr>
          <p:cNvSpPr/>
          <p:nvPr/>
        </p:nvSpPr>
        <p:spPr>
          <a:xfrm>
            <a:off x="6522546" y="1251703"/>
            <a:ext cx="4686300" cy="4354594"/>
          </a:xfrm>
          <a:prstGeom prst="rect">
            <a:avLst/>
          </a:prstGeom>
          <a:solidFill>
            <a:schemeClr val="tx1">
              <a:lumMod val="50000"/>
              <a:lumOff val="50000"/>
              <a:alpha val="46000"/>
            </a:schemeClr>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11" name="Imagen 10">
            <a:extLst>
              <a:ext uri="{FF2B5EF4-FFF2-40B4-BE49-F238E27FC236}">
                <a16:creationId xmlns:a16="http://schemas.microsoft.com/office/drawing/2014/main" id="{DBC61A5C-A0EB-2BA0-8ECD-9AB3AE88B3EB}"/>
              </a:ext>
            </a:extLst>
          </p:cNvPr>
          <p:cNvPicPr>
            <a:picLocks noChangeAspect="1"/>
          </p:cNvPicPr>
          <p:nvPr/>
        </p:nvPicPr>
        <p:blipFill>
          <a:blip r:embed="rId4"/>
          <a:stretch>
            <a:fillRect/>
          </a:stretch>
        </p:blipFill>
        <p:spPr>
          <a:xfrm>
            <a:off x="5991847" y="1126983"/>
            <a:ext cx="5781221" cy="4870793"/>
          </a:xfrm>
          <a:prstGeom prst="rect">
            <a:avLst/>
          </a:prstGeom>
        </p:spPr>
      </p:pic>
      <p:sp>
        <p:nvSpPr>
          <p:cNvPr id="14" name="Freeform 5">
            <a:extLst>
              <a:ext uri="{FF2B5EF4-FFF2-40B4-BE49-F238E27FC236}">
                <a16:creationId xmlns:a16="http://schemas.microsoft.com/office/drawing/2014/main" id="{D87BBF23-B824-127D-D4D2-77417E9158F9}"/>
              </a:ext>
            </a:extLst>
          </p:cNvPr>
          <p:cNvSpPr/>
          <p:nvPr/>
        </p:nvSpPr>
        <p:spPr bwMode="auto">
          <a:xfrm rot="10800000">
            <a:off x="10759815" y="0"/>
            <a:ext cx="1429008" cy="1235627"/>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5" name="Freeform 5">
            <a:extLst>
              <a:ext uri="{FF2B5EF4-FFF2-40B4-BE49-F238E27FC236}">
                <a16:creationId xmlns:a16="http://schemas.microsoft.com/office/drawing/2014/main" id="{1D59C0B2-A55E-BD54-046D-916DCEE7114B}"/>
              </a:ext>
            </a:extLst>
          </p:cNvPr>
          <p:cNvSpPr/>
          <p:nvPr/>
        </p:nvSpPr>
        <p:spPr bwMode="auto">
          <a:xfrm>
            <a:off x="-57149" y="5510469"/>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Tree>
    <p:extLst>
      <p:ext uri="{BB962C8B-B14F-4D97-AF65-F5344CB8AC3E}">
        <p14:creationId xmlns:p14="http://schemas.microsoft.com/office/powerpoint/2010/main" val="4114378328"/>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6" name="Marcador de posición de imagen 5">
            <a:extLst>
              <a:ext uri="{FF2B5EF4-FFF2-40B4-BE49-F238E27FC236}">
                <a16:creationId xmlns:a16="http://schemas.microsoft.com/office/drawing/2014/main" id="{5EC57D8B-A422-323E-6DF4-CEFB6CE3B597}"/>
              </a:ext>
            </a:extLst>
          </p:cNvPr>
          <p:cNvPicPr>
            <a:picLocks noGrp="1" noChangeAspect="1"/>
          </p:cNvPicPr>
          <p:nvPr>
            <p:ph type="pic" sz="quarter" idx="20"/>
          </p:nvPr>
        </p:nvPicPr>
        <p:blipFill>
          <a:blip r:embed="rId3"/>
          <a:srcRect t="12500" b="12500"/>
          <a:stretch>
            <a:fillRect/>
          </a:stretch>
        </p:blipFill>
        <p:spPr/>
      </p:pic>
      <p:sp>
        <p:nvSpPr>
          <p:cNvPr id="7" name="Rectángulo 6">
            <a:extLst>
              <a:ext uri="{FF2B5EF4-FFF2-40B4-BE49-F238E27FC236}">
                <a16:creationId xmlns:a16="http://schemas.microsoft.com/office/drawing/2014/main" id="{93D659DF-9E62-4596-9B13-F4A1120297D5}"/>
              </a:ext>
            </a:extLst>
          </p:cNvPr>
          <p:cNvSpPr/>
          <p:nvPr/>
        </p:nvSpPr>
        <p:spPr>
          <a:xfrm>
            <a:off x="595086" y="580571"/>
            <a:ext cx="11074400" cy="5805715"/>
          </a:xfrm>
          <a:prstGeom prst="rect">
            <a:avLst/>
          </a:prstGeom>
          <a:solidFill>
            <a:schemeClr val="tx1">
              <a:lumMod val="95000"/>
              <a:lumOff val="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grpSp>
        <p:nvGrpSpPr>
          <p:cNvPr id="28" name="Group 27">
            <a:extLst>
              <a:ext uri="{FF2B5EF4-FFF2-40B4-BE49-F238E27FC236}">
                <a16:creationId xmlns:a16="http://schemas.microsoft.com/office/drawing/2014/main" id="{D333ECB4-F2BC-4246-8589-DCA999DD6643}"/>
              </a:ext>
            </a:extLst>
          </p:cNvPr>
          <p:cNvGrpSpPr/>
          <p:nvPr/>
        </p:nvGrpSpPr>
        <p:grpSpPr>
          <a:xfrm>
            <a:off x="1592974" y="3494900"/>
            <a:ext cx="9006051" cy="2267867"/>
            <a:chOff x="1592974" y="3174486"/>
            <a:chExt cx="9006051" cy="2267867"/>
          </a:xfrm>
        </p:grpSpPr>
        <p:sp>
          <p:nvSpPr>
            <p:cNvPr id="22" name="TextBox 21">
              <a:extLst>
                <a:ext uri="{FF2B5EF4-FFF2-40B4-BE49-F238E27FC236}">
                  <a16:creationId xmlns:a16="http://schemas.microsoft.com/office/drawing/2014/main" id="{2DA136B7-4E11-4B06-B938-868490F34305}"/>
                </a:ext>
              </a:extLst>
            </p:cNvPr>
            <p:cNvSpPr txBox="1"/>
            <p:nvPr/>
          </p:nvSpPr>
          <p:spPr>
            <a:xfrm>
              <a:off x="1592974" y="4426690"/>
              <a:ext cx="9006051" cy="1015663"/>
            </a:xfrm>
            <a:prstGeom prst="rect">
              <a:avLst/>
            </a:prstGeom>
            <a:noFill/>
          </p:spPr>
          <p:txBody>
            <a:bodyPr wrap="square" rtlCol="0">
              <a:spAutoFit/>
            </a:bodyPr>
            <a:lstStyle>
              <a:defPPr/>
            </a:lstStyle>
            <a:p>
              <a:pPr algn="ctr"/>
              <a:r>
                <a:rPr lang="en-US" sz="20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a:t>
              </a:r>
            </a:p>
          </p:txBody>
        </p:sp>
        <p:grpSp>
          <p:nvGrpSpPr>
            <p:cNvPr id="27" name="Group 26">
              <a:extLst>
                <a:ext uri="{FF2B5EF4-FFF2-40B4-BE49-F238E27FC236}">
                  <a16:creationId xmlns:a16="http://schemas.microsoft.com/office/drawing/2014/main" id="{451C5961-568B-4758-A308-40015D92CF81}"/>
                </a:ext>
              </a:extLst>
            </p:cNvPr>
            <p:cNvGrpSpPr/>
            <p:nvPr/>
          </p:nvGrpSpPr>
          <p:grpSpPr>
            <a:xfrm>
              <a:off x="3932682" y="3174486"/>
              <a:ext cx="4326636" cy="1003416"/>
              <a:chOff x="3903879" y="3174486"/>
              <a:chExt cx="4326636" cy="1003416"/>
            </a:xfrm>
          </p:grpSpPr>
          <p:sp>
            <p:nvSpPr>
              <p:cNvPr id="26" name="Rectangle 25">
                <a:extLst>
                  <a:ext uri="{FF2B5EF4-FFF2-40B4-BE49-F238E27FC236}">
                    <a16:creationId xmlns:a16="http://schemas.microsoft.com/office/drawing/2014/main" id="{FC90E409-B33B-448D-97EC-6B89834D054F}"/>
                  </a:ext>
                </a:extLst>
              </p:cNvPr>
              <p:cNvSpPr/>
              <p:nvPr/>
            </p:nvSpPr>
            <p:spPr>
              <a:xfrm>
                <a:off x="3903879" y="3174486"/>
                <a:ext cx="4326636" cy="1003416"/>
              </a:xfrm>
              <a:prstGeom prst="rect">
                <a:avLst/>
              </a:prstGeom>
              <a:solidFill>
                <a:srgbClr val="01520C">
                  <a:alpha val="74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9" name="TextBox 38">
                <a:extLst>
                  <a:ext uri="{FF2B5EF4-FFF2-40B4-BE49-F238E27FC236}">
                    <a16:creationId xmlns:a16="http://schemas.microsoft.com/office/drawing/2014/main" id="{171CB2B2-5CE7-4D02-90CC-4224B0FF452E}"/>
                  </a:ext>
                </a:extLst>
              </p:cNvPr>
              <p:cNvSpPr txBox="1"/>
              <p:nvPr/>
            </p:nvSpPr>
            <p:spPr>
              <a:xfrm>
                <a:off x="4165546" y="3245684"/>
                <a:ext cx="3803302" cy="892552"/>
              </a:xfrm>
              <a:prstGeom prst="rect">
                <a:avLst/>
              </a:prstGeom>
              <a:noFill/>
            </p:spPr>
            <p:txBody>
              <a:bodyPr wrap="square" rtlCol="0">
                <a:spAutoFit/>
              </a:bodyPr>
              <a:lstStyle>
                <a:defPPr/>
              </a:lstStyle>
              <a:p>
                <a:pPr algn="ctr"/>
                <a:r>
                  <a:rPr lang="en-US" sz="2600" b="1" spc="500">
                    <a:solidFill>
                      <a:schemeClr val="bg1"/>
                    </a:solidFill>
                    <a:latin typeface="Montserrat "/>
                  </a:rPr>
                  <a:t>WE ARE PROVE YOUR RIGHT</a:t>
                </a:r>
              </a:p>
            </p:txBody>
          </p:sp>
        </p:grpSp>
      </p:grpSp>
      <p:sp>
        <p:nvSpPr>
          <p:cNvPr id="8" name="Freeform 5">
            <a:extLst>
              <a:ext uri="{FF2B5EF4-FFF2-40B4-BE49-F238E27FC236}">
                <a16:creationId xmlns:a16="http://schemas.microsoft.com/office/drawing/2014/main" id="{18B5235D-E08D-88C4-37E9-25CF889EC4A1}"/>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9" name="Freeform 5">
            <a:extLst>
              <a:ext uri="{FF2B5EF4-FFF2-40B4-BE49-F238E27FC236}">
                <a16:creationId xmlns:a16="http://schemas.microsoft.com/office/drawing/2014/main" id="{96FDE2EF-511C-E0E8-FECF-A793997D86B4}"/>
              </a:ext>
            </a:extLst>
          </p:cNvPr>
          <p:cNvSpPr/>
          <p:nvPr/>
        </p:nvSpPr>
        <p:spPr bwMode="auto">
          <a:xfrm>
            <a:off x="-57149" y="5510469"/>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pic>
        <p:nvPicPr>
          <p:cNvPr id="12" name="Imagen 11">
            <a:extLst>
              <a:ext uri="{FF2B5EF4-FFF2-40B4-BE49-F238E27FC236}">
                <a16:creationId xmlns:a16="http://schemas.microsoft.com/office/drawing/2014/main" id="{C56A2274-AE58-66E2-BF2D-CD7E16ACE079}"/>
              </a:ext>
            </a:extLst>
          </p:cNvPr>
          <p:cNvPicPr>
            <a:picLocks noChangeAspect="1"/>
          </p:cNvPicPr>
          <p:nvPr/>
        </p:nvPicPr>
        <p:blipFill>
          <a:blip r:embed="rId4"/>
          <a:stretch>
            <a:fillRect/>
          </a:stretch>
        </p:blipFill>
        <p:spPr>
          <a:xfrm>
            <a:off x="4112079" y="-256640"/>
            <a:ext cx="4040414" cy="4040414"/>
          </a:xfrm>
          <a:prstGeom prst="rect">
            <a:avLst/>
          </a:prstGeom>
        </p:spPr>
      </p:pic>
    </p:spTree>
    <p:extLst>
      <p:ext uri="{BB962C8B-B14F-4D97-AF65-F5344CB8AC3E}">
        <p14:creationId xmlns:p14="http://schemas.microsoft.com/office/powerpoint/2010/main" val="190669521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01520C"/>
            </a:gs>
            <a:gs pos="100000">
              <a:schemeClr val="tx1">
                <a:lumMod val="95000"/>
                <a:lumOff val="5000"/>
              </a:schemeClr>
            </a:gs>
          </a:gsLst>
          <a:lin ang="5400000" scaled="1"/>
        </a:gradFill>
        <a:effectLst/>
      </p:bgPr>
    </p:bg>
    <p:spTree>
      <p:nvGrpSpPr>
        <p:cNvPr id="1" name=""/>
        <p:cNvGrpSpPr/>
        <p:nvPr/>
      </p:nvGrpSpPr>
      <p:grpSpPr>
        <a:xfrm>
          <a:off x="0" y="0"/>
          <a:ext cx="0" cy="0"/>
        </a:xfrm>
      </p:grpSpPr>
      <p:sp>
        <p:nvSpPr>
          <p:cNvPr id="2" name="Forma libre: forma 1">
            <a:extLst>
              <a:ext uri="{FF2B5EF4-FFF2-40B4-BE49-F238E27FC236}">
                <a16:creationId xmlns:a16="http://schemas.microsoft.com/office/drawing/2014/main" id="{D8281EA0-1D1F-AB87-B4E0-B4FFD87E1A94}"/>
              </a:ext>
            </a:extLst>
          </p:cNvPr>
          <p:cNvSpPr/>
          <p:nvPr/>
        </p:nvSpPr>
        <p:spPr>
          <a:xfrm>
            <a:off x="323511" y="0"/>
            <a:ext cx="6428509" cy="6858000"/>
          </a:xfrm>
          <a:custGeom>
            <a:gdLst>
              <a:gd name="connsiteX0" fmla="*/ 0 w 6428509"/>
              <a:gd name="connsiteY0" fmla="*/ 0 h 6858000"/>
              <a:gd name="connsiteX1" fmla="*/ 6428509 w 6428509"/>
              <a:gd name="connsiteY1" fmla="*/ 0 h 6858000"/>
              <a:gd name="connsiteX2" fmla="*/ 6428509 w 6428509"/>
              <a:gd name="connsiteY2" fmla="*/ 11120 h 6858000"/>
              <a:gd name="connsiteX3" fmla="*/ 4461166 w 6428509"/>
              <a:gd name="connsiteY3" fmla="*/ 3415144 h 6858000"/>
              <a:gd name="connsiteX4" fmla="*/ 6428509 w 6428509"/>
              <a:gd name="connsiteY4" fmla="*/ 6819168 h 6858000"/>
              <a:gd name="connsiteX5" fmla="*/ 6428509 w 6428509"/>
              <a:gd name="connsiteY5" fmla="*/ 6858000 h 6858000"/>
              <a:gd name="connsiteX6" fmla="*/ 0 w 6428509"/>
              <a:gd name="connsiteY6"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8509" h="6858000">
                <a:moveTo>
                  <a:pt x="0" y="0"/>
                </a:moveTo>
                <a:lnTo>
                  <a:pt x="6428509" y="0"/>
                </a:lnTo>
                <a:lnTo>
                  <a:pt x="6428509" y="11120"/>
                </a:lnTo>
                <a:lnTo>
                  <a:pt x="4461166" y="3415144"/>
                </a:lnTo>
                <a:lnTo>
                  <a:pt x="6428509" y="6819168"/>
                </a:lnTo>
                <a:lnTo>
                  <a:pt x="6428509" y="6858000"/>
                </a:lnTo>
                <a:lnTo>
                  <a:pt x="0" y="6858000"/>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3" name="Forma libre: forma 2">
            <a:extLst>
              <a:ext uri="{FF2B5EF4-FFF2-40B4-BE49-F238E27FC236}">
                <a16:creationId xmlns:a16="http://schemas.microsoft.com/office/drawing/2014/main" id="{6A9D7C8D-787F-B977-BEA2-1CA07BB15695}"/>
              </a:ext>
            </a:extLst>
          </p:cNvPr>
          <p:cNvSpPr/>
          <p:nvPr/>
        </p:nvSpPr>
        <p:spPr>
          <a:xfrm>
            <a:off x="-1" y="0"/>
            <a:ext cx="6428509" cy="6858000"/>
          </a:xfrm>
          <a:custGeom>
            <a:gdLst>
              <a:gd name="connsiteX0" fmla="*/ 0 w 6428509"/>
              <a:gd name="connsiteY0" fmla="*/ 0 h 6858000"/>
              <a:gd name="connsiteX1" fmla="*/ 6428509 w 6428509"/>
              <a:gd name="connsiteY1" fmla="*/ 0 h 6858000"/>
              <a:gd name="connsiteX2" fmla="*/ 6428509 w 6428509"/>
              <a:gd name="connsiteY2" fmla="*/ 11120 h 6858000"/>
              <a:gd name="connsiteX3" fmla="*/ 4461166 w 6428509"/>
              <a:gd name="connsiteY3" fmla="*/ 3415144 h 6858000"/>
              <a:gd name="connsiteX4" fmla="*/ 6428509 w 6428509"/>
              <a:gd name="connsiteY4" fmla="*/ 6819168 h 6858000"/>
              <a:gd name="connsiteX5" fmla="*/ 6428509 w 6428509"/>
              <a:gd name="connsiteY5" fmla="*/ 6858000 h 6858000"/>
              <a:gd name="connsiteX6" fmla="*/ 0 w 6428509"/>
              <a:gd name="connsiteY6"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8509" h="6858000">
                <a:moveTo>
                  <a:pt x="0" y="0"/>
                </a:moveTo>
                <a:lnTo>
                  <a:pt x="6428509" y="0"/>
                </a:lnTo>
                <a:lnTo>
                  <a:pt x="6428509" y="11120"/>
                </a:lnTo>
                <a:lnTo>
                  <a:pt x="4461166" y="3415144"/>
                </a:lnTo>
                <a:lnTo>
                  <a:pt x="6428509" y="6819168"/>
                </a:lnTo>
                <a:lnTo>
                  <a:pt x="6428509" y="6858000"/>
                </a:lnTo>
                <a:lnTo>
                  <a:pt x="0" y="685800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s-PE"/>
          </a:p>
        </p:txBody>
      </p:sp>
      <p:sp>
        <p:nvSpPr>
          <p:cNvPr id="4" name="TextBox 37">
            <a:extLst>
              <a:ext uri="{FF2B5EF4-FFF2-40B4-BE49-F238E27FC236}">
                <a16:creationId xmlns:a16="http://schemas.microsoft.com/office/drawing/2014/main" id="{932819B8-4777-0B7A-093C-81902D3F633F}"/>
              </a:ext>
            </a:extLst>
          </p:cNvPr>
          <p:cNvSpPr txBox="1"/>
          <p:nvPr/>
        </p:nvSpPr>
        <p:spPr>
          <a:xfrm>
            <a:off x="-567760" y="1345210"/>
            <a:ext cx="6146028" cy="2800767"/>
          </a:xfrm>
          <a:prstGeom prst="rect">
            <a:avLst/>
          </a:prstGeom>
          <a:noFill/>
          <a:effectLst>
            <a:outerShdw blurRad="50800" dist="38100" dir="2700000" algn="tl" rotWithShape="0">
              <a:prstClr val="black">
                <a:alpha val="40000"/>
              </a:prstClr>
            </a:outerShdw>
          </a:effectLst>
        </p:spPr>
        <p:txBody>
          <a:bodyPr wrap="square" numCol="1" spcCol="457200" rtlCol="0">
            <a:spAutoFit/>
          </a:bodyPr>
          <a:lstStyle>
            <a:defPPr/>
          </a:lstStyle>
          <a:p>
            <a:pPr algn="ctr"/>
            <a:r>
              <a:rPr lang="es-PE" sz="8800" b="1" i="0">
                <a:solidFill>
                  <a:srgbClr val="930103"/>
                </a:solidFill>
                <a:effectLst/>
                <a:latin typeface="Aharoni" panose="02010803020104030203" pitchFamily="2" charset="-79"/>
                <a:ea typeface="Roboto Black" panose="02000000000000000000" pitchFamily="2" charset="0"/>
                <a:cs typeface="Aharoni" panose="02010803020104030203" pitchFamily="2" charset="-79"/>
              </a:rPr>
              <a:t>THANK</a:t>
            </a:r>
            <a:r>
              <a:rPr lang="es-PE" sz="8800" b="1" i="0">
                <a:solidFill>
                  <a:schemeClr val="bg1"/>
                </a:solidFill>
                <a:effectLst/>
                <a:latin typeface="Aharoni" panose="02010803020104030203" pitchFamily="2" charset="-79"/>
                <a:ea typeface="Roboto Black" panose="02000000000000000000" pitchFamily="2" charset="0"/>
                <a:cs typeface="Aharoni" panose="02010803020104030203" pitchFamily="2" charset="-79"/>
              </a:rPr>
              <a:t> </a:t>
            </a:r>
            <a:r>
              <a:rPr lang="es-PE" sz="8800" b="1" i="0">
                <a:solidFill>
                  <a:srgbClr val="01520C"/>
                </a:solidFill>
                <a:effectLst/>
                <a:latin typeface="Aharoni" panose="02010803020104030203" pitchFamily="2" charset="-79"/>
                <a:ea typeface="Roboto Black" panose="02000000000000000000" pitchFamily="2" charset="0"/>
                <a:cs typeface="Aharoni" panose="02010803020104030203" pitchFamily="2" charset="-79"/>
              </a:rPr>
              <a:t>YOU</a:t>
            </a:r>
            <a:endParaRPr lang="en-US" sz="8800">
              <a:solidFill>
                <a:srgbClr val="01520C"/>
              </a:solidFill>
              <a:latin typeface="Aharoni" pitchFamily="2" charset="-79"/>
              <a:ea typeface="Roboto Black" panose="02000000000000000000" pitchFamily="2" charset="0"/>
              <a:cs typeface="Aharoni" panose="02010803020104030203" pitchFamily="2" charset="-79"/>
            </a:endParaRPr>
          </a:p>
        </p:txBody>
      </p:sp>
      <p:sp>
        <p:nvSpPr>
          <p:cNvPr id="7" name="TextBox 59">
            <a:extLst>
              <a:ext uri="{FF2B5EF4-FFF2-40B4-BE49-F238E27FC236}">
                <a16:creationId xmlns:a16="http://schemas.microsoft.com/office/drawing/2014/main" id="{1C5C5317-4F16-C523-3E87-BD44FE605E65}"/>
              </a:ext>
            </a:extLst>
          </p:cNvPr>
          <p:cNvSpPr txBox="1"/>
          <p:nvPr/>
        </p:nvSpPr>
        <p:spPr>
          <a:xfrm>
            <a:off x="512026" y="5899324"/>
            <a:ext cx="3915585"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rPr>
              <a:t>slidesppt.net</a:t>
            </a:r>
            <a:endParaRPr lang="ko-KR" altLang="en-US" sz="2800" b="1">
              <a:solidFill>
                <a:schemeClr val="bg1"/>
              </a:solidFill>
            </a:endParaRPr>
          </a:p>
        </p:txBody>
      </p:sp>
      <p:grpSp>
        <p:nvGrpSpPr>
          <p:cNvPr id="8" name="Gráfico 10">
            <a:extLst>
              <a:ext uri="{FF2B5EF4-FFF2-40B4-BE49-F238E27FC236}">
                <a16:creationId xmlns:a16="http://schemas.microsoft.com/office/drawing/2014/main" id="{6A341530-E683-1871-8DF2-1E23E96BE5E0}"/>
              </a:ext>
            </a:extLst>
          </p:cNvPr>
          <p:cNvGrpSpPr/>
          <p:nvPr/>
        </p:nvGrpSpPr>
        <p:grpSpPr>
          <a:xfrm>
            <a:off x="2060347" y="5034184"/>
            <a:ext cx="744727" cy="744727"/>
            <a:chOff x="627235" y="5458033"/>
            <a:chExt cx="849367" cy="849367"/>
          </a:xfrm>
          <a:solidFill>
            <a:srgbClr val="00BFF3"/>
          </a:solidFill>
        </p:grpSpPr>
        <p:sp>
          <p:nvSpPr>
            <p:cNvPr id="9" name="Forma libre: forma 8">
              <a:extLst>
                <a:ext uri="{FF2B5EF4-FFF2-40B4-BE49-F238E27FC236}">
                  <a16:creationId xmlns:a16="http://schemas.microsoft.com/office/drawing/2014/main" id="{C59D917A-18E7-1FFE-CFF5-2A4E809FAAC9}"/>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1520C"/>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endParaRPr lang="es-PE" sz="1400"/>
            </a:p>
          </p:txBody>
        </p:sp>
        <p:sp>
          <p:nvSpPr>
            <p:cNvPr id="10" name="Forma libre: forma 9">
              <a:extLst>
                <a:ext uri="{FF2B5EF4-FFF2-40B4-BE49-F238E27FC236}">
                  <a16:creationId xmlns:a16="http://schemas.microsoft.com/office/drawing/2014/main" id="{F31BBE1A-1AD3-FADF-D991-A58CAEB58290}"/>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endParaRPr lang="es-PE" sz="1400"/>
            </a:p>
          </p:txBody>
        </p:sp>
      </p:grpSp>
      <p:pic>
        <p:nvPicPr>
          <p:cNvPr id="13" name="Imagen 12">
            <a:extLst>
              <a:ext uri="{FF2B5EF4-FFF2-40B4-BE49-F238E27FC236}">
                <a16:creationId xmlns:a16="http://schemas.microsoft.com/office/drawing/2014/main" id="{4D991186-BD0E-40B5-D29F-85A8A4C0D15B}"/>
              </a:ext>
            </a:extLst>
          </p:cNvPr>
          <p:cNvPicPr>
            <a:picLocks noChangeAspect="1"/>
          </p:cNvPicPr>
          <p:nvPr/>
        </p:nvPicPr>
        <p:blipFill>
          <a:blip r:embed="rId3"/>
          <a:stretch>
            <a:fillRect/>
          </a:stretch>
        </p:blipFill>
        <p:spPr>
          <a:xfrm>
            <a:off x="6002565" y="146296"/>
            <a:ext cx="5711960" cy="6565407"/>
          </a:xfrm>
          <a:prstGeom prst="rect">
            <a:avLst/>
          </a:prstGeom>
          <a:effectLst>
            <a:outerShdw blurRad="203200" dist="38100" sx="101000" sy="101000" algn="l" rotWithShape="0">
              <a:prstClr val="black"/>
            </a:outerShdw>
          </a:effectLst>
        </p:spPr>
      </p:pic>
      <p:cxnSp>
        <p:nvCxnSpPr>
          <p:cNvPr id="16" name="Conector recto de flecha 15">
            <a:extLst>
              <a:ext uri="{FF2B5EF4-FFF2-40B4-BE49-F238E27FC236}">
                <a16:creationId xmlns:a16="http://schemas.microsoft.com/office/drawing/2014/main" id="{06F04E21-6C3F-8829-D946-FD99A41DE79D}"/>
              </a:ext>
            </a:extLst>
          </p:cNvPr>
          <p:cNvCxnSpPr/>
          <p:nvPr/>
        </p:nvCxnSpPr>
        <p:spPr>
          <a:xfrm flipH="1">
            <a:off x="323511" y="368734"/>
            <a:ext cx="0" cy="61205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esquinas redondeadas 16">
            <a:extLst>
              <a:ext uri="{FF2B5EF4-FFF2-40B4-BE49-F238E27FC236}">
                <a16:creationId xmlns:a16="http://schemas.microsoft.com/office/drawing/2014/main" id="{FB185758-8CDE-3AA4-2E07-8F10902376C6}"/>
              </a:ext>
            </a:extLst>
          </p:cNvPr>
          <p:cNvSpPr/>
          <p:nvPr/>
        </p:nvSpPr>
        <p:spPr>
          <a:xfrm>
            <a:off x="747809" y="4202196"/>
            <a:ext cx="3592468" cy="544830"/>
          </a:xfrm>
          <a:prstGeom prst="roundRect">
            <a:avLst/>
          </a:prstGeom>
          <a:solidFill>
            <a:srgbClr val="01520C"/>
          </a:solidFill>
          <a:effectLst>
            <a:glow rad="101600">
              <a:schemeClr val="accent3">
                <a:lumMod val="75000"/>
                <a:alpha val="44000"/>
              </a:schemeClr>
            </a:glow>
          </a:effectLst>
        </p:spPr>
        <p:txBody>
          <a:bodyPr wrap="square" lIns="121920" tIns="60960" rIns="121920" bIns="60960">
            <a:spAutoFit/>
          </a:bodyPr>
          <a:lstStyle>
            <a:defPPr/>
          </a:lstStyle>
          <a:p>
            <a:pPr algn="ctr"/>
            <a:r>
              <a:rPr lang="es-ES" sz="2400" spc="600">
                <a:solidFill>
                  <a:schemeClr val="bg1"/>
                </a:solidFill>
                <a:latin typeface="Abadi" panose="020b0604020104020204" pitchFamily="34" charset="0"/>
              </a:rPr>
              <a:t>Free Template</a:t>
            </a:r>
          </a:p>
        </p:txBody>
      </p:sp>
    </p:spTree>
    <p:extLst>
      <p:ext uri="{BB962C8B-B14F-4D97-AF65-F5344CB8AC3E}">
        <p14:creationId xmlns:p14="http://schemas.microsoft.com/office/powerpoint/2010/main" val="831132257"/>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8"/>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0" y="2059916"/>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5"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5" y="1353854"/>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3" y="3447766"/>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5" y="3730889"/>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3" y="4967982"/>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4"/>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4" y="272144"/>
            <a:ext cx="11605453" cy="6356035"/>
          </a:xfrm>
          <a:prstGeom prst="rect">
            <a:avLst/>
          </a:prstGeom>
          <a:noFill/>
          <a:ln w="57150">
            <a:solidFill>
              <a:srgbClr val="0152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ln>
                <a:solidFill>
                  <a:srgbClr val="7030A0"/>
                </a:solidFill>
              </a:ln>
            </a:endParaRPr>
          </a:p>
        </p:txBody>
      </p:sp>
    </p:spTree>
    <p:extLst>
      <p:ext uri="{BB962C8B-B14F-4D97-AF65-F5344CB8AC3E}">
        <p14:creationId xmlns:p14="http://schemas.microsoft.com/office/powerpoint/2010/main" val="151996489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Imagen 3">
            <a:extLst>
              <a:ext uri="{FF2B5EF4-FFF2-40B4-BE49-F238E27FC236}">
                <a16:creationId xmlns:a16="http://schemas.microsoft.com/office/drawing/2014/main" id="{6C452CBC-3E10-4344-B4E7-92EDD3E618A0}"/>
              </a:ext>
            </a:extLst>
          </p:cNvPr>
          <p:cNvPicPr>
            <a:picLocks noChangeAspect="1"/>
          </p:cNvPicPr>
          <p:nvPr/>
        </p:nvPicPr>
        <p:blipFill>
          <a:blip r:embed="rId2"/>
          <a:stretch>
            <a:fillRect/>
          </a:stretch>
        </p:blipFill>
        <p:spPr>
          <a:xfrm rot="20961840">
            <a:off x="525632" y="-894412"/>
            <a:ext cx="11427495" cy="8570621"/>
          </a:xfrm>
          <a:prstGeom prst="rect">
            <a:avLst/>
          </a:prstGeom>
        </p:spPr>
      </p:pic>
      <p:sp>
        <p:nvSpPr>
          <p:cNvPr id="10" name="Freeform 5">
            <a:extLst>
              <a:ext uri="{FF2B5EF4-FFF2-40B4-BE49-F238E27FC236}">
                <a16:creationId xmlns:a16="http://schemas.microsoft.com/office/drawing/2014/main" id="{4570C1CE-4A7F-4ABA-B5B6-6060D079E181}"/>
              </a:ext>
            </a:extLst>
          </p:cNvPr>
          <p:cNvSpPr/>
          <p:nvPr/>
        </p:nvSpPr>
        <p:spPr bwMode="auto">
          <a:xfrm>
            <a:off x="3175" y="5524500"/>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1" name="Freeform 6">
            <a:extLst>
              <a:ext uri="{FF2B5EF4-FFF2-40B4-BE49-F238E27FC236}">
                <a16:creationId xmlns:a16="http://schemas.microsoft.com/office/drawing/2014/main" id="{496E66BD-1E6A-4B4C-82CE-141D9AE99491}"/>
              </a:ext>
            </a:extLst>
          </p:cNvPr>
          <p:cNvSpPr/>
          <p:nvPr/>
        </p:nvSpPr>
        <p:spPr bwMode="auto">
          <a:xfrm>
            <a:off x="3175" y="3841750"/>
            <a:ext cx="3030538" cy="3028950"/>
          </a:xfrm>
          <a:custGeom>
            <a:gdLst>
              <a:gd name="T0" fmla="*/ 0 w 1909"/>
              <a:gd name="T1" fmla="*/ 1908 h 1908"/>
              <a:gd name="T2" fmla="*/ 0 w 1909"/>
              <a:gd name="T3" fmla="*/ 0 h 1908"/>
              <a:gd name="T4" fmla="*/ 1909 w 1909"/>
              <a:gd name="T5" fmla="*/ 1908 h 1908"/>
            </a:gdLst>
            <a:cxnLst>
              <a:cxn ang="0">
                <a:pos x="T0" y="T1"/>
              </a:cxn>
              <a:cxn ang="0">
                <a:pos x="T2" y="T3"/>
              </a:cxn>
              <a:cxn ang="0">
                <a:pos x="T4" y="T5"/>
              </a:cxn>
            </a:cxnLst>
            <a:rect l="0" t="0" r="r" b="b"/>
            <a:pathLst>
              <a:path w="1909" h="1908">
                <a:moveTo>
                  <a:pt x="0" y="1908"/>
                </a:moveTo>
                <a:lnTo>
                  <a:pt x="0" y="0"/>
                </a:lnTo>
                <a:lnTo>
                  <a:pt x="1909" y="19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s-ES"/>
          </a:p>
        </p:txBody>
      </p:sp>
      <p:sp>
        <p:nvSpPr>
          <p:cNvPr id="17" name="Freeform 5">
            <a:extLst>
              <a:ext uri="{FF2B5EF4-FFF2-40B4-BE49-F238E27FC236}">
                <a16:creationId xmlns:a16="http://schemas.microsoft.com/office/drawing/2014/main" id="{CDC0B121-47B7-41F1-81D5-FD54BB3F81C5}"/>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22" name="TextBox 21">
            <a:extLst>
              <a:ext uri="{FF2B5EF4-FFF2-40B4-BE49-F238E27FC236}">
                <a16:creationId xmlns:a16="http://schemas.microsoft.com/office/drawing/2014/main" id="{2DA136B7-4E11-4B06-B938-868490F34305}"/>
              </a:ext>
            </a:extLst>
          </p:cNvPr>
          <p:cNvSpPr txBox="1"/>
          <p:nvPr/>
        </p:nvSpPr>
        <p:spPr>
          <a:xfrm>
            <a:off x="3341374" y="5534532"/>
            <a:ext cx="6266439" cy="738664"/>
          </a:xfrm>
          <a:prstGeom prst="rect">
            <a:avLst/>
          </a:prstGeom>
          <a:noFill/>
        </p:spPr>
        <p:txBody>
          <a:bodyPr wrap="square" rtlCol="0">
            <a:spAutoFit/>
          </a:bodyPr>
          <a:lstStyle>
            <a:defPPr/>
          </a:lstStyle>
          <a:p>
            <a:pPr algn="ctr"/>
            <a:r>
              <a:rPr lang="en-US" sz="14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a:t>
            </a:r>
          </a:p>
        </p:txBody>
      </p:sp>
      <p:grpSp>
        <p:nvGrpSpPr>
          <p:cNvPr id="27" name="Group 26">
            <a:extLst>
              <a:ext uri="{FF2B5EF4-FFF2-40B4-BE49-F238E27FC236}">
                <a16:creationId xmlns:a16="http://schemas.microsoft.com/office/drawing/2014/main" id="{451C5961-568B-4758-A308-40015D92CF81}"/>
              </a:ext>
            </a:extLst>
          </p:cNvPr>
          <p:cNvGrpSpPr/>
          <p:nvPr/>
        </p:nvGrpSpPr>
        <p:grpSpPr>
          <a:xfrm>
            <a:off x="4311276" y="3040369"/>
            <a:ext cx="4326636" cy="1003416"/>
            <a:chOff x="3903879" y="2728210"/>
            <a:chExt cx="4326636" cy="1003416"/>
          </a:xfrm>
        </p:grpSpPr>
        <p:sp>
          <p:nvSpPr>
            <p:cNvPr id="26" name="Rectangle 25">
              <a:extLst>
                <a:ext uri="{FF2B5EF4-FFF2-40B4-BE49-F238E27FC236}">
                  <a16:creationId xmlns:a16="http://schemas.microsoft.com/office/drawing/2014/main" id="{FC90E409-B33B-448D-97EC-6B89834D054F}"/>
                </a:ext>
              </a:extLst>
            </p:cNvPr>
            <p:cNvSpPr/>
            <p:nvPr/>
          </p:nvSpPr>
          <p:spPr>
            <a:xfrm>
              <a:off x="3903879" y="2728210"/>
              <a:ext cx="4326636" cy="1003416"/>
            </a:xfrm>
            <a:prstGeom prst="rect">
              <a:avLst/>
            </a:prstGeom>
            <a:solidFill>
              <a:srgbClr val="01520C">
                <a:alpha val="48000"/>
              </a:srgbClr>
            </a:solidFill>
            <a:ln w="5715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9" name="TextBox 38">
              <a:extLst>
                <a:ext uri="{FF2B5EF4-FFF2-40B4-BE49-F238E27FC236}">
                  <a16:creationId xmlns:a16="http://schemas.microsoft.com/office/drawing/2014/main" id="{171CB2B2-5CE7-4D02-90CC-4224B0FF452E}"/>
                </a:ext>
              </a:extLst>
            </p:cNvPr>
            <p:cNvSpPr txBox="1"/>
            <p:nvPr/>
          </p:nvSpPr>
          <p:spPr>
            <a:xfrm>
              <a:off x="4165546" y="2799408"/>
              <a:ext cx="3803302" cy="892552"/>
            </a:xfrm>
            <a:prstGeom prst="rect">
              <a:avLst/>
            </a:prstGeom>
            <a:noFill/>
          </p:spPr>
          <p:txBody>
            <a:bodyPr wrap="square" rtlCol="0">
              <a:spAutoFit/>
            </a:bodyPr>
            <a:lstStyle>
              <a:defPPr/>
            </a:lstStyle>
            <a:p>
              <a:pPr algn="ctr"/>
              <a:r>
                <a:rPr lang="en-US" sz="2600" b="1" spc="500">
                  <a:solidFill>
                    <a:schemeClr val="bg1"/>
                  </a:solidFill>
                  <a:latin typeface="Montserrat "/>
                </a:rPr>
                <a:t>WE ARE PROVE YOUR RIGHT</a:t>
              </a:r>
            </a:p>
          </p:txBody>
        </p:sp>
      </p:grpSp>
      <p:pic>
        <p:nvPicPr>
          <p:cNvPr id="9" name="Imagen 8">
            <a:extLst>
              <a:ext uri="{FF2B5EF4-FFF2-40B4-BE49-F238E27FC236}">
                <a16:creationId xmlns:a16="http://schemas.microsoft.com/office/drawing/2014/main" id="{B32F5331-6015-66F1-4700-E0A0972902A0}"/>
              </a:ext>
            </a:extLst>
          </p:cNvPr>
          <p:cNvPicPr>
            <a:picLocks noChangeAspect="1"/>
          </p:cNvPicPr>
          <p:nvPr/>
        </p:nvPicPr>
        <p:blipFill>
          <a:blip r:embed="rId3"/>
          <a:stretch>
            <a:fillRect/>
          </a:stretch>
        </p:blipFill>
        <p:spPr>
          <a:xfrm>
            <a:off x="575403" y="2607685"/>
            <a:ext cx="1677579" cy="2654266"/>
          </a:xfrm>
          <a:prstGeom prst="rect">
            <a:avLst/>
          </a:prstGeom>
        </p:spPr>
      </p:pic>
    </p:spTree>
    <p:extLst>
      <p:ext uri="{BB962C8B-B14F-4D97-AF65-F5344CB8AC3E}">
        <p14:creationId xmlns:p14="http://schemas.microsoft.com/office/powerpoint/2010/main" val="53490013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Google Shape;263;p42"/>
          <p:cNvSpPr txBox="1"/>
          <p:nvPr/>
        </p:nvSpPr>
        <p:spPr>
          <a:xfrm>
            <a:off x="-10879" y="463880"/>
            <a:ext cx="5424400" cy="103147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r>
              <a:rPr lang="es-PE" sz="6000">
                <a:solidFill>
                  <a:srgbClr val="0E0E0E"/>
                </a:solidFill>
                <a:latin typeface="Arial (Títulos)"/>
                <a:cs typeface="Rubik" panose="020b0604020202020204" charset="-79"/>
              </a:rPr>
              <a:t>FUENTE</a:t>
            </a:r>
          </a:p>
        </p:txBody>
      </p:sp>
      <p:sp>
        <p:nvSpPr>
          <p:cNvPr id="12" name="Google Shape;270;p42"/>
          <p:cNvSpPr txBox="1"/>
          <p:nvPr/>
        </p:nvSpPr>
        <p:spPr>
          <a:xfrm>
            <a:off x="1169899" y="1762424"/>
            <a:ext cx="5543552" cy="565400"/>
          </a:xfrm>
          <a:prstGeom prst="rect">
            <a:avLst/>
          </a:prstGeom>
          <a:noFill/>
          <a:ln>
            <a:noFill/>
          </a:ln>
        </p:spPr>
        <p:txBody>
          <a:bodyPr spcFirstLastPara="1" wrap="square" lIns="121900" tIns="121900" rIns="121900" bIns="121900" anchor="t" anchorCtr="0">
            <a:noAutofit/>
          </a:bodyPr>
          <a:lstStyle>
            <a:defPPr/>
          </a:lstStyle>
          <a:p>
            <a:pPr/>
            <a:r>
              <a:rPr lang="es-PE" sz="2133">
                <a:solidFill>
                  <a:srgbClr val="930103"/>
                </a:solidFill>
                <a:latin typeface="Source Sans Pro" panose="020b0503030403020204" pitchFamily="34" charset="0"/>
                <a:ea typeface="Rubik"/>
                <a:cs typeface="Rubik" panose="020b0604020202020204" charset="-79"/>
                <a:sym typeface="Rubik"/>
              </a:rPr>
              <a:t>ELABORADO POR  </a:t>
            </a:r>
            <a:r>
              <a:rPr lang="es-PE" sz="2133">
                <a:solidFill>
                  <a:srgbClr val="930103"/>
                </a:solidFill>
                <a:latin typeface="Source Sans Pro" panose="020b0503030403020204" pitchFamily="34" charset="0"/>
                <a:ea typeface="Montserrat" charset="0"/>
                <a:cs typeface="Assistant Light" pitchFamily="2" charset="-79"/>
                <a:sym typeface="Montserrat"/>
              </a:rPr>
              <a:t>: </a:t>
            </a:r>
            <a:r>
              <a:rPr lang="es-PE" sz="2133">
                <a:latin typeface="Source Sans Pro" panose="020b0503030403020204" pitchFamily="34" charset="0"/>
                <a:ea typeface="Montserrat" charset="0"/>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9899" y="2520619"/>
            <a:ext cx="3985576" cy="2126071"/>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900" tIns="121900" rIns="121900" bIns="121900" anchor="t" anchorCtr="0">
              <a:noAutofit/>
            </a:bodyPr>
            <a:lstStyle>
              <a:defPPr/>
            </a:lstStyle>
            <a:p>
              <a:pPr lvl="0"/>
              <a:r>
                <a:rPr lang="es-PE" sz="2133">
                  <a:solidFill>
                    <a:srgbClr val="01520C"/>
                  </a:solidFill>
                  <a:latin typeface="Source Sans Pro" panose="020b0503030403020204" pitchFamily="34" charset="0"/>
                  <a:ea typeface="Rubik"/>
                  <a:cs typeface="Rubik" panose="020b0604020202020204" charset="-79"/>
                  <a:sym typeface="Rubik"/>
                </a:rPr>
                <a:t>IMAGES</a:t>
              </a:r>
              <a:r>
                <a:rPr lang="en" sz="2133">
                  <a:solidFill>
                    <a:srgbClr val="01520C"/>
                  </a:solidFill>
                  <a:latin typeface="Source Sans Pro" panose="020b0503030403020204" pitchFamily="34" charset="0"/>
                  <a:ea typeface="Rubik"/>
                  <a:cs typeface="Rubik" panose="020b0604020202020204" charset="-79"/>
                  <a:sym typeface="Rubik"/>
                </a:rPr>
                <a:t> :</a:t>
              </a:r>
              <a:endParaRPr sz="2133">
                <a:solidFill>
                  <a:srgbClr val="01520C"/>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900" tIns="121900" rIns="121900" bIns="121900" anchor="t" anchorCtr="0">
              <a:noAutofit/>
            </a:bodyPr>
            <a:lstStyle>
              <a:defPPr/>
            </a:lstStyle>
            <a:p>
              <a:pPr marL="342891" indent="-342891">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pixabay.com</a:t>
              </a:r>
            </a:p>
            <a:p>
              <a:pPr marL="342891" indent="-342891">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freepik.es</a:t>
              </a:r>
            </a:p>
            <a:p>
              <a:pPr marL="342891" indent="-342891">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pngegg.com</a:t>
              </a:r>
            </a:p>
            <a:p>
              <a:pPr marL="342891" indent="-342891">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peakpx.com</a:t>
              </a:r>
            </a:p>
          </p:txBody>
        </p:sp>
      </p:grpSp>
      <p:sp>
        <p:nvSpPr>
          <p:cNvPr id="16" name="Google Shape;274;p42"/>
          <p:cNvSpPr txBox="1"/>
          <p:nvPr/>
        </p:nvSpPr>
        <p:spPr>
          <a:xfrm>
            <a:off x="1169899" y="4588769"/>
            <a:ext cx="2822800" cy="411600"/>
          </a:xfrm>
          <a:prstGeom prst="rect">
            <a:avLst/>
          </a:prstGeom>
          <a:noFill/>
          <a:ln>
            <a:noFill/>
          </a:ln>
        </p:spPr>
        <p:txBody>
          <a:bodyPr spcFirstLastPara="1" wrap="square" lIns="121900" tIns="121900" rIns="121900" bIns="121900" anchor="t" anchorCtr="0">
            <a:noAutofit/>
          </a:bodyPr>
          <a:lstStyle>
            <a:defPPr/>
          </a:lstStyle>
          <a:p>
            <a:pPr/>
            <a:r>
              <a:rPr lang="en" sz="2133">
                <a:solidFill>
                  <a:srgbClr val="01520C"/>
                </a:solidFill>
                <a:latin typeface="Source Sans Pro" panose="020b0503030403020204" pitchFamily="34" charset="0"/>
                <a:ea typeface="Rubik"/>
                <a:cs typeface="Rubik" panose="020b0604020202020204" charset="-79"/>
                <a:sym typeface="Rubik"/>
              </a:rPr>
              <a:t>FONTS :</a:t>
            </a:r>
            <a:endParaRPr sz="2133">
              <a:solidFill>
                <a:srgbClr val="01520C"/>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p:nvSpPr>
        <p:spPr>
          <a:xfrm>
            <a:off x="1169899" y="5000269"/>
            <a:ext cx="3527168" cy="912800"/>
          </a:xfrm>
          <a:prstGeom prst="rect">
            <a:avLst/>
          </a:prstGeom>
          <a:noFill/>
          <a:ln>
            <a:noFill/>
          </a:ln>
        </p:spPr>
        <p:txBody>
          <a:bodyPr spcFirstLastPara="1" wrap="square" lIns="121900" tIns="121900" rIns="121900" bIns="121900" anchor="t" anchorCtr="0">
            <a:noAutofit/>
          </a:bodyPr>
          <a:lstStyle>
            <a:defPPr/>
          </a:lstStyle>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Montserrat</a:t>
            </a:r>
          </a:p>
          <a:p>
            <a:pPr marL="380953" indent="-380953">
              <a:buFont typeface="Arial" panose="020b0604020202020204" pitchFamily="34" charset="0"/>
              <a:buChar char="•"/>
            </a:pPr>
            <a:r>
              <a:rPr lang="es-PE" sz="2000">
                <a:latin typeface="Source Sans Pro" panose="020b0503030403020204" pitchFamily="34" charset="0"/>
                <a:ea typeface="Montserrat" charset="0"/>
                <a:cs typeface="Kanit Light" panose="020b0604020202020204" charset="-34"/>
                <a:sym typeface="Montserrat"/>
              </a:rPr>
              <a:t>Montserrat Light</a:t>
            </a:r>
          </a:p>
        </p:txBody>
      </p:sp>
      <p:sp>
        <p:nvSpPr>
          <p:cNvPr id="18" name="TextBox 59">
            <a:extLst>
              <a:ext uri="{FF2B5EF4-FFF2-40B4-BE49-F238E27FC236}">
                <a16:creationId xmlns:a16="http://schemas.microsoft.com/office/drawing/2014/main" id="{6E6EB432-42F1-4645-91AE-46F9C6679D9A}"/>
              </a:ext>
            </a:extLst>
          </p:cNvPr>
          <p:cNvSpPr txBox="1"/>
          <p:nvPr/>
        </p:nvSpPr>
        <p:spPr>
          <a:xfrm>
            <a:off x="9775945" y="6443176"/>
            <a:ext cx="2232000" cy="307777"/>
          </a:xfrm>
          <a:prstGeom prst="rect">
            <a:avLst/>
          </a:prstGeom>
          <a:noFill/>
        </p:spPr>
        <p:txBody>
          <a:bodyPr wrap="square" rtlCol="0" anchor="ctr">
            <a:spAutoFit/>
          </a:bodyPr>
          <a:lstStyle>
            <a:defPPr/>
          </a:lstStyle>
          <a:p>
            <a:pPr algn="r"/>
            <a:r>
              <a:rPr lang="en-US" altLang="ko-KR" sz="1400">
                <a:solidFill>
                  <a:schemeClr val="tx1">
                    <a:lumMod val="85000"/>
                    <a:lumOff val="15000"/>
                  </a:schemeClr>
                </a:solidFill>
                <a:latin typeface="Arial" panose="020b0604020202020204" pitchFamily="34" charset="0"/>
                <a:cs typeface="Arial" panose="020b0604020202020204" pitchFamily="34" charset="0"/>
              </a:rPr>
              <a:t>slidesppt.net</a:t>
            </a:r>
            <a:endParaRPr lang="ko-KR" altLang="en-US" sz="140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p:nvGrpSpPr>
        <p:grpSpPr>
          <a:xfrm>
            <a:off x="10895109" y="5490862"/>
            <a:ext cx="849367" cy="84936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01520C"/>
                </a:gs>
                <a:gs pos="100000">
                  <a:schemeClr val="tx1">
                    <a:lumMod val="95000"/>
                    <a:lumOff val="5000"/>
                  </a:schemeClr>
                </a:gs>
              </a:gsLst>
              <a:lin ang="5400000" scaled="1"/>
            </a:gradFill>
            <a:ln w="2285" cap="flat">
              <a:noFill/>
              <a:prstDash val="solid"/>
              <a:miter/>
            </a:ln>
          </p:spPr>
          <p:txBody>
            <a:bodyPr rtlCol="0" anchor="ctr"/>
            <a:lstStyle>
              <a:defPPr/>
            </a:lstStyle>
            <a:p>
              <a:pPr/>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
        <p:nvSpPr>
          <p:cNvPr id="3" name="Freeform 5">
            <a:extLst>
              <a:ext uri="{FF2B5EF4-FFF2-40B4-BE49-F238E27FC236}">
                <a16:creationId xmlns:a16="http://schemas.microsoft.com/office/drawing/2014/main" id="{12E47458-5495-31F5-1695-5F0110502E3F}"/>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6" name="Freeform 5">
            <a:extLst>
              <a:ext uri="{FF2B5EF4-FFF2-40B4-BE49-F238E27FC236}">
                <a16:creationId xmlns:a16="http://schemas.microsoft.com/office/drawing/2014/main" id="{48D36523-6B1B-FA9D-7790-889BC3784F1B}"/>
              </a:ext>
            </a:extLst>
          </p:cNvPr>
          <p:cNvSpPr/>
          <p:nvPr/>
        </p:nvSpPr>
        <p:spPr bwMode="auto">
          <a:xfrm>
            <a:off x="-57149" y="5510469"/>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pic>
        <p:nvPicPr>
          <p:cNvPr id="8" name="Imagen 7">
            <a:extLst>
              <a:ext uri="{FF2B5EF4-FFF2-40B4-BE49-F238E27FC236}">
                <a16:creationId xmlns:a16="http://schemas.microsoft.com/office/drawing/2014/main" id="{23B13436-6909-B6E3-942C-86436F187728}"/>
              </a:ext>
            </a:extLst>
          </p:cNvPr>
          <p:cNvPicPr>
            <a:picLocks noChangeAspect="1"/>
          </p:cNvPicPr>
          <p:nvPr/>
        </p:nvPicPr>
        <p:blipFill>
          <a:blip r:embed="rId3"/>
          <a:srcRect l="14900" r="17511" b="9947"/>
          <a:stretch>
            <a:fillRect/>
          </a:stretch>
        </p:blipFill>
        <p:spPr>
          <a:xfrm>
            <a:off x="5051990" y="176556"/>
            <a:ext cx="5988591" cy="5984163"/>
          </a:xfrm>
          <a:prstGeom prst="rect">
            <a:avLst/>
          </a:prstGeom>
        </p:spPr>
      </p:pic>
      <p:pic>
        <p:nvPicPr>
          <p:cNvPr id="11" name="Imagen 10">
            <a:extLst>
              <a:ext uri="{FF2B5EF4-FFF2-40B4-BE49-F238E27FC236}">
                <a16:creationId xmlns:a16="http://schemas.microsoft.com/office/drawing/2014/main" id="{2E4562CA-8BF5-8C62-D207-AB0CA8D3C7EF}"/>
              </a:ext>
            </a:extLst>
          </p:cNvPr>
          <p:cNvPicPr>
            <a:picLocks noChangeAspect="1"/>
          </p:cNvPicPr>
          <p:nvPr/>
        </p:nvPicPr>
        <p:blipFill>
          <a:blip r:embed="rId4"/>
          <a:stretch>
            <a:fillRect/>
          </a:stretch>
        </p:blipFill>
        <p:spPr>
          <a:xfrm>
            <a:off x="5364817" y="1362374"/>
            <a:ext cx="5462772" cy="5505450"/>
          </a:xfrm>
          <a:prstGeom prst="rect">
            <a:avLst/>
          </a:prstGeom>
        </p:spPr>
      </p:pic>
    </p:spTree>
    <p:extLst>
      <p:ext uri="{BB962C8B-B14F-4D97-AF65-F5344CB8AC3E}">
        <p14:creationId xmlns:p14="http://schemas.microsoft.com/office/powerpoint/2010/main" val="57910312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defP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2" y="1492157"/>
            <a:ext cx="523149" cy="524695"/>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7" y="1562685"/>
            <a:ext cx="523147" cy="383627"/>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5"/>
            <a:ext cx="313133" cy="707899"/>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9"/>
            <a:ext cx="225664" cy="502732"/>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8" y="4641908"/>
            <a:ext cx="464493" cy="46449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409" y="3642508"/>
            <a:ext cx="460779" cy="45338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700" y="3600570"/>
            <a:ext cx="464493" cy="46313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829" y="1518721"/>
            <a:ext cx="471567" cy="47156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5" y="1518715"/>
            <a:ext cx="472195" cy="471568"/>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931" y="4618987"/>
            <a:ext cx="513183" cy="510343"/>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9" y="1470617"/>
            <a:ext cx="567400" cy="567775"/>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2" y="1424301"/>
            <a:ext cx="473301" cy="660395"/>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50" y="4600959"/>
            <a:ext cx="385791" cy="546392"/>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7"/>
            <a:ext cx="548680" cy="469988"/>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178" y="3545252"/>
            <a:ext cx="527335" cy="493633"/>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240" y="4613421"/>
            <a:ext cx="508153" cy="508153"/>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693" y="1539351"/>
            <a:ext cx="551843" cy="546087"/>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5" y="1539418"/>
            <a:ext cx="544577" cy="547049"/>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5" y="4578027"/>
            <a:ext cx="478148" cy="569324"/>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7"/>
            <a:ext cx="478148" cy="569324"/>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7"/>
            <a:ext cx="478148" cy="569324"/>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9" y="4578027"/>
            <a:ext cx="478148" cy="569324"/>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196" y="1478774"/>
            <a:ext cx="604245" cy="616479"/>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151" name="Google Shape;6029;p67"/>
          <p:cNvGrpSpPr/>
          <p:nvPr/>
        </p:nvGrpSpPr>
        <p:grpSpPr>
          <a:xfrm>
            <a:off x="9367813" y="5419904"/>
            <a:ext cx="404147" cy="560241"/>
            <a:chOff x="-38860326" y="3221750"/>
            <a:chExt cx="228425" cy="316650"/>
          </a:xfrm>
          <a:solidFill>
            <a:srgbClr val="930103"/>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88" name="Google Shape;6066;p67"/>
          <p:cNvGrpSpPr/>
          <p:nvPr/>
        </p:nvGrpSpPr>
        <p:grpSpPr>
          <a:xfrm>
            <a:off x="4313801" y="2400898"/>
            <a:ext cx="644203" cy="641015"/>
            <a:chOff x="-38538975" y="3954250"/>
            <a:chExt cx="318225" cy="316650"/>
          </a:xfrm>
          <a:solidFill>
            <a:srgbClr val="930103"/>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53" name="Google Shape;5976;p67"/>
          <p:cNvGrpSpPr/>
          <p:nvPr/>
        </p:nvGrpSpPr>
        <p:grpSpPr>
          <a:xfrm>
            <a:off x="4399885" y="5618925"/>
            <a:ext cx="495395" cy="442067"/>
            <a:chOff x="-42996151" y="3612600"/>
            <a:chExt cx="323750" cy="288900"/>
          </a:xfrm>
          <a:solidFill>
            <a:srgbClr val="930103"/>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11" name="Google Shape;5989;p67"/>
          <p:cNvGrpSpPr/>
          <p:nvPr/>
        </p:nvGrpSpPr>
        <p:grpSpPr>
          <a:xfrm>
            <a:off x="8432704" y="5501963"/>
            <a:ext cx="496541" cy="485831"/>
            <a:chOff x="-41117651" y="3605525"/>
            <a:chExt cx="324500" cy="317500"/>
          </a:xfrm>
          <a:solidFill>
            <a:srgbClr val="930103"/>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29" name="Google Shape;6007;p67"/>
          <p:cNvGrpSpPr/>
          <p:nvPr/>
        </p:nvGrpSpPr>
        <p:grpSpPr>
          <a:xfrm>
            <a:off x="5285554" y="5542723"/>
            <a:ext cx="469687" cy="475692"/>
            <a:chOff x="-42617299" y="3587775"/>
            <a:chExt cx="306950" cy="310875"/>
          </a:xfrm>
          <a:solidFill>
            <a:srgbClr val="930103"/>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140" name="Google Shape;6018;p67"/>
          <p:cNvGrpSpPr/>
          <p:nvPr/>
        </p:nvGrpSpPr>
        <p:grpSpPr>
          <a:xfrm>
            <a:off x="10221237" y="5564683"/>
            <a:ext cx="486939" cy="443559"/>
            <a:chOff x="-40745125" y="3632900"/>
            <a:chExt cx="318225" cy="289875"/>
          </a:xfrm>
          <a:solidFill>
            <a:srgbClr val="930103"/>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
        <p:nvSpPr>
          <p:cNvPr id="165" name="Google Shape;6043;p67"/>
          <p:cNvSpPr/>
          <p:nvPr/>
        </p:nvSpPr>
        <p:spPr>
          <a:xfrm>
            <a:off x="6077468" y="5543601"/>
            <a:ext cx="412229" cy="486939"/>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930103"/>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174" name="Google Shape;6052;p67"/>
          <p:cNvGrpSpPr/>
          <p:nvPr/>
        </p:nvGrpSpPr>
        <p:grpSpPr>
          <a:xfrm>
            <a:off x="11105261" y="5521085"/>
            <a:ext cx="476115" cy="484531"/>
            <a:chOff x="-40372574" y="3604550"/>
            <a:chExt cx="311150" cy="316650"/>
          </a:xfrm>
          <a:solidFill>
            <a:srgbClr val="930103"/>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00" name="Google Shape;6078;p67"/>
          <p:cNvGrpSpPr/>
          <p:nvPr/>
        </p:nvGrpSpPr>
        <p:grpSpPr>
          <a:xfrm>
            <a:off x="6835001" y="5544805"/>
            <a:ext cx="486939" cy="484531"/>
            <a:chOff x="-41893474" y="3584850"/>
            <a:chExt cx="318225" cy="316650"/>
          </a:xfrm>
          <a:solidFill>
            <a:srgbClr val="930103"/>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31" name="Google Shape;6110;p67"/>
          <p:cNvGrpSpPr/>
          <p:nvPr/>
        </p:nvGrpSpPr>
        <p:grpSpPr>
          <a:xfrm>
            <a:off x="7644054" y="5591326"/>
            <a:ext cx="483343" cy="378489"/>
            <a:chOff x="-41526451" y="3653375"/>
            <a:chExt cx="315875" cy="247350"/>
          </a:xfrm>
          <a:solidFill>
            <a:srgbClr val="930103"/>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56" name="Google Shape;5972;p67"/>
          <p:cNvGrpSpPr/>
          <p:nvPr/>
        </p:nvGrpSpPr>
        <p:grpSpPr>
          <a:xfrm>
            <a:off x="5231489" y="2522330"/>
            <a:ext cx="480672" cy="552945"/>
            <a:chOff x="-42971724" y="3217825"/>
            <a:chExt cx="275675" cy="317125"/>
          </a:xfrm>
          <a:solidFill>
            <a:srgbClr val="930103"/>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60" name="Google Shape;5984;p67"/>
          <p:cNvGrpSpPr/>
          <p:nvPr/>
        </p:nvGrpSpPr>
        <p:grpSpPr>
          <a:xfrm>
            <a:off x="9324641" y="2518241"/>
            <a:ext cx="554819" cy="553467"/>
            <a:chOff x="-41111351" y="3239100"/>
            <a:chExt cx="318200" cy="317425"/>
          </a:xfrm>
          <a:solidFill>
            <a:srgbClr val="930103"/>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65" name="Google Shape;6002;p67"/>
          <p:cNvGrpSpPr/>
          <p:nvPr/>
        </p:nvGrpSpPr>
        <p:grpSpPr>
          <a:xfrm>
            <a:off x="6093085" y="2522325"/>
            <a:ext cx="640955" cy="553467"/>
            <a:chOff x="-42651700" y="3217825"/>
            <a:chExt cx="367600" cy="317425"/>
          </a:xfrm>
          <a:solidFill>
            <a:srgbClr val="930103"/>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70" name="Google Shape;6011;p67"/>
          <p:cNvGrpSpPr/>
          <p:nvPr/>
        </p:nvGrpSpPr>
        <p:grpSpPr>
          <a:xfrm>
            <a:off x="10113537" y="2490022"/>
            <a:ext cx="562491" cy="552639"/>
            <a:chOff x="-40748276" y="3238700"/>
            <a:chExt cx="322600" cy="316950"/>
          </a:xfrm>
          <a:solidFill>
            <a:srgbClr val="930103"/>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
        <p:nvSpPr>
          <p:cNvPr id="277" name="Google Shape;6042;p67"/>
          <p:cNvSpPr/>
          <p:nvPr/>
        </p:nvSpPr>
        <p:spPr>
          <a:xfrm>
            <a:off x="6935788" y="2523415"/>
            <a:ext cx="543877" cy="551288"/>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nvGrpSpPr>
          <p:cNvPr id="278" name="Google Shape;6047;p67"/>
          <p:cNvGrpSpPr/>
          <p:nvPr/>
        </p:nvGrpSpPr>
        <p:grpSpPr>
          <a:xfrm>
            <a:off x="10973889" y="2490315"/>
            <a:ext cx="553467" cy="504036"/>
            <a:chOff x="-40378075" y="3267450"/>
            <a:chExt cx="317425" cy="289075"/>
          </a:xfrm>
          <a:solidFill>
            <a:srgbClr val="930103"/>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83" name="Google Shape;6072;p67"/>
          <p:cNvGrpSpPr/>
          <p:nvPr/>
        </p:nvGrpSpPr>
        <p:grpSpPr>
          <a:xfrm>
            <a:off x="7701993" y="2496465"/>
            <a:ext cx="553512" cy="553163"/>
            <a:chOff x="-41895049" y="3217225"/>
            <a:chExt cx="317450" cy="317250"/>
          </a:xfrm>
          <a:solidFill>
            <a:srgbClr val="930103"/>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289" name="Google Shape;6107;p67"/>
          <p:cNvGrpSpPr/>
          <p:nvPr/>
        </p:nvGrpSpPr>
        <p:grpSpPr>
          <a:xfrm>
            <a:off x="8529347" y="2475152"/>
            <a:ext cx="557608" cy="550765"/>
            <a:chOff x="-41530374" y="3218800"/>
            <a:chExt cx="319800" cy="315875"/>
          </a:xfrm>
          <a:solidFill>
            <a:srgbClr val="930103"/>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27" name="Google Shape;5593;p66"/>
          <p:cNvGrpSpPr/>
          <p:nvPr/>
        </p:nvGrpSpPr>
        <p:grpSpPr>
          <a:xfrm>
            <a:off x="5180728" y="3466336"/>
            <a:ext cx="669093" cy="669093"/>
            <a:chOff x="5049725" y="249400"/>
            <a:chExt cx="481825" cy="481825"/>
          </a:xfrm>
          <a:solidFill>
            <a:srgbClr val="930103"/>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30" name="Google Shape;5596;p66"/>
          <p:cNvGrpSpPr/>
          <p:nvPr/>
        </p:nvGrpSpPr>
        <p:grpSpPr>
          <a:xfrm>
            <a:off x="6907679" y="3560867"/>
            <a:ext cx="526700" cy="526700"/>
            <a:chOff x="5660400" y="238125"/>
            <a:chExt cx="481825" cy="481825"/>
          </a:xfrm>
          <a:solidFill>
            <a:srgbClr val="930103"/>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385" name="Google Shape;5651;p66"/>
          <p:cNvGrpSpPr/>
          <p:nvPr/>
        </p:nvGrpSpPr>
        <p:grpSpPr>
          <a:xfrm>
            <a:off x="10124373" y="3635895"/>
            <a:ext cx="588395" cy="379268"/>
            <a:chOff x="1492675" y="1520750"/>
            <a:chExt cx="481825" cy="310575"/>
          </a:xfrm>
          <a:solidFill>
            <a:srgbClr val="930103"/>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grpSp>
        <p:nvGrpSpPr>
          <p:cNvPr id="509" name="Google Shape;5775;p66"/>
          <p:cNvGrpSpPr/>
          <p:nvPr/>
        </p:nvGrpSpPr>
        <p:grpSpPr>
          <a:xfrm>
            <a:off x="8576547" y="3664413"/>
            <a:ext cx="451911" cy="423656"/>
            <a:chOff x="4456875" y="2635825"/>
            <a:chExt cx="481825" cy="451700"/>
          </a:xfrm>
          <a:solidFill>
            <a:srgbClr val="930103"/>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AE4500"/>
                </a:solidFill>
              </a:endParaRPr>
            </a:p>
          </p:txBody>
        </p:sp>
      </p:grpSp>
    </p:spTree>
    <p:extLst>
      <p:ext uri="{BB962C8B-B14F-4D97-AF65-F5344CB8AC3E}">
        <p14:creationId xmlns:p14="http://schemas.microsoft.com/office/powerpoint/2010/main" val="218008364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defP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0" y="1656596"/>
            <a:ext cx="553873" cy="652293"/>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210" y="1671115"/>
            <a:ext cx="581791" cy="623260"/>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238" y="1656596"/>
            <a:ext cx="553873" cy="652293"/>
            <a:chOff x="4835382" y="73243"/>
            <a:chExt cx="2920830" cy="3227535"/>
          </a:xfrm>
          <a:solidFill>
            <a:srgbClr val="930103"/>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222" y="1691993"/>
            <a:ext cx="496367" cy="58150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2003" y="1671145"/>
            <a:ext cx="584727" cy="623192"/>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628" y="544180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828" y="544180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560" y="544180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2" y="544180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637" y="5429391"/>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584" y="5472316"/>
            <a:ext cx="539149" cy="58026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704" y="5417612"/>
            <a:ext cx="547793" cy="583829"/>
            <a:chOff x="-65145698" y="3727425"/>
            <a:chExt cx="317425" cy="317425"/>
          </a:xfrm>
          <a:solidFill>
            <a:srgbClr val="930103"/>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2" name="Google Shape;10027;p74"/>
          <p:cNvGrpSpPr/>
          <p:nvPr/>
        </p:nvGrpSpPr>
        <p:grpSpPr>
          <a:xfrm>
            <a:off x="5311457" y="3702824"/>
            <a:ext cx="523675" cy="508109"/>
            <a:chOff x="-61354872" y="3751050"/>
            <a:chExt cx="316650" cy="288275"/>
          </a:xfrm>
          <a:solidFill>
            <a:srgbClr val="930103"/>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79" name="Google Shape;10074;p74"/>
          <p:cNvGrpSpPr/>
          <p:nvPr/>
        </p:nvGrpSpPr>
        <p:grpSpPr>
          <a:xfrm>
            <a:off x="6104273" y="3669067"/>
            <a:ext cx="523675" cy="547020"/>
            <a:chOff x="-60988625" y="3740800"/>
            <a:chExt cx="316650" cy="310350"/>
          </a:xfrm>
          <a:solidFill>
            <a:srgbClr val="930103"/>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89" name="Google Shape;10084;p74"/>
          <p:cNvGrpSpPr/>
          <p:nvPr/>
        </p:nvGrpSpPr>
        <p:grpSpPr>
          <a:xfrm>
            <a:off x="9506838" y="3681091"/>
            <a:ext cx="479551" cy="494716"/>
            <a:chOff x="-59447249" y="3706150"/>
            <a:chExt cx="319000" cy="308775"/>
          </a:xfrm>
          <a:solidFill>
            <a:srgbClr val="930103"/>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4" name="Google Shape;10089;p74"/>
          <p:cNvGrpSpPr/>
          <p:nvPr/>
        </p:nvGrpSpPr>
        <p:grpSpPr>
          <a:xfrm>
            <a:off x="8538025" y="1572831"/>
            <a:ext cx="687344" cy="724676"/>
            <a:chOff x="-64406128" y="3362225"/>
            <a:chExt cx="318225" cy="314800"/>
          </a:xfrm>
          <a:solidFill>
            <a:srgbClr val="930103"/>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18" name="Google Shape;10113;p74"/>
          <p:cNvSpPr/>
          <p:nvPr/>
        </p:nvSpPr>
        <p:spPr>
          <a:xfrm>
            <a:off x="6972647" y="3640887"/>
            <a:ext cx="527560" cy="556052"/>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p>
        </p:txBody>
      </p:sp>
      <p:grpSp>
        <p:nvGrpSpPr>
          <p:cNvPr id="223" name="Google Shape;10118;p74"/>
          <p:cNvGrpSpPr/>
          <p:nvPr/>
        </p:nvGrpSpPr>
        <p:grpSpPr>
          <a:xfrm>
            <a:off x="11299091" y="2764181"/>
            <a:ext cx="467528" cy="505891"/>
            <a:chOff x="-59400777" y="4084200"/>
            <a:chExt cx="311125" cy="315875"/>
          </a:xfrm>
          <a:solidFill>
            <a:srgbClr val="930103"/>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34" name="Google Shape;10129;p74"/>
          <p:cNvGrpSpPr/>
          <p:nvPr/>
        </p:nvGrpSpPr>
        <p:grpSpPr>
          <a:xfrm>
            <a:off x="7821712" y="1613796"/>
            <a:ext cx="570257" cy="714064"/>
            <a:chOff x="-64022548" y="3727425"/>
            <a:chExt cx="270175" cy="317425"/>
          </a:xfrm>
          <a:solidFill>
            <a:srgbClr val="930103"/>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9" name="Google Shape;10154;p74"/>
          <p:cNvGrpSpPr/>
          <p:nvPr/>
        </p:nvGrpSpPr>
        <p:grpSpPr>
          <a:xfrm>
            <a:off x="7924637" y="3640453"/>
            <a:ext cx="523675" cy="557947"/>
            <a:chOff x="-60255348" y="3733825"/>
            <a:chExt cx="316650" cy="316550"/>
          </a:xfrm>
          <a:solidFill>
            <a:srgbClr val="930103"/>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77" name="Google Shape;10172;p74"/>
          <p:cNvGrpSpPr/>
          <p:nvPr/>
        </p:nvGrpSpPr>
        <p:grpSpPr>
          <a:xfrm>
            <a:off x="9424971" y="1631796"/>
            <a:ext cx="683991" cy="722277"/>
            <a:chOff x="-63679952" y="4093450"/>
            <a:chExt cx="320600" cy="317650"/>
          </a:xfrm>
          <a:solidFill>
            <a:srgbClr val="930103"/>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9" name="Google Shape;10184;p74"/>
          <p:cNvGrpSpPr/>
          <p:nvPr/>
        </p:nvGrpSpPr>
        <p:grpSpPr>
          <a:xfrm>
            <a:off x="4275841" y="3638748"/>
            <a:ext cx="523675" cy="559533"/>
            <a:chOff x="-61783348" y="3743950"/>
            <a:chExt cx="316650" cy="317450"/>
          </a:xfrm>
          <a:solidFill>
            <a:srgbClr val="930103"/>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294" name="Google Shape;10189;p74"/>
          <p:cNvSpPr/>
          <p:nvPr/>
        </p:nvSpPr>
        <p:spPr>
          <a:xfrm>
            <a:off x="8747953" y="3717614"/>
            <a:ext cx="526279" cy="437343"/>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p>
        </p:txBody>
      </p:sp>
      <p:grpSp>
        <p:nvGrpSpPr>
          <p:cNvPr id="295" name="Google Shape;10190;p74"/>
          <p:cNvGrpSpPr/>
          <p:nvPr/>
        </p:nvGrpSpPr>
        <p:grpSpPr>
          <a:xfrm>
            <a:off x="10482871" y="3656985"/>
            <a:ext cx="479588" cy="504969"/>
            <a:chOff x="-59869425" y="4102225"/>
            <a:chExt cx="319025" cy="315175"/>
          </a:xfrm>
          <a:solidFill>
            <a:srgbClr val="930103"/>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26" name="Google Shape;10221;p74"/>
          <p:cNvGrpSpPr/>
          <p:nvPr/>
        </p:nvGrpSpPr>
        <p:grpSpPr>
          <a:xfrm>
            <a:off x="5113963" y="4622601"/>
            <a:ext cx="422624" cy="511209"/>
            <a:chOff x="2423775" y="3226875"/>
            <a:chExt cx="259925" cy="295000"/>
          </a:xfrm>
          <a:solidFill>
            <a:srgbClr val="930103"/>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5" name="Google Shape;10240;p74"/>
          <p:cNvGrpSpPr/>
          <p:nvPr/>
        </p:nvGrpSpPr>
        <p:grpSpPr>
          <a:xfrm>
            <a:off x="6965529" y="4627480"/>
            <a:ext cx="486688" cy="480493"/>
            <a:chOff x="4266025" y="3609275"/>
            <a:chExt cx="299325" cy="277275"/>
          </a:xfrm>
          <a:solidFill>
            <a:srgbClr val="930103"/>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08" name="Google Shape;10303;p74"/>
          <p:cNvGrpSpPr/>
          <p:nvPr/>
        </p:nvGrpSpPr>
        <p:grpSpPr>
          <a:xfrm>
            <a:off x="7899453" y="4585629"/>
            <a:ext cx="480307" cy="511859"/>
            <a:chOff x="4628325" y="3599825"/>
            <a:chExt cx="295400" cy="295375"/>
          </a:xfrm>
          <a:solidFill>
            <a:srgbClr val="930103"/>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38" name="Google Shape;10341;p74"/>
          <p:cNvGrpSpPr/>
          <p:nvPr/>
        </p:nvGrpSpPr>
        <p:grpSpPr>
          <a:xfrm>
            <a:off x="11370268" y="3665361"/>
            <a:ext cx="346009" cy="483471"/>
            <a:chOff x="3167275" y="3227275"/>
            <a:chExt cx="225300" cy="295375"/>
          </a:xfrm>
          <a:solidFill>
            <a:srgbClr val="930103"/>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51" name="Google Shape;10359;p74"/>
          <p:cNvGrpSpPr/>
          <p:nvPr/>
        </p:nvGrpSpPr>
        <p:grpSpPr>
          <a:xfrm>
            <a:off x="8779669" y="4641760"/>
            <a:ext cx="481567" cy="451813"/>
            <a:chOff x="4991425" y="3617150"/>
            <a:chExt cx="296175" cy="260725"/>
          </a:xfrm>
          <a:solidFill>
            <a:srgbClr val="930103"/>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4" name="Google Shape;10399;p74"/>
          <p:cNvGrpSpPr/>
          <p:nvPr/>
        </p:nvGrpSpPr>
        <p:grpSpPr>
          <a:xfrm>
            <a:off x="4176398" y="4547345"/>
            <a:ext cx="480265" cy="509131"/>
            <a:chOff x="3497300" y="3591950"/>
            <a:chExt cx="295375" cy="293800"/>
          </a:xfrm>
          <a:solidFill>
            <a:srgbClr val="930103"/>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06" name="Google Shape;10421;p74"/>
          <p:cNvGrpSpPr/>
          <p:nvPr/>
        </p:nvGrpSpPr>
        <p:grpSpPr>
          <a:xfrm>
            <a:off x="9515361" y="4559056"/>
            <a:ext cx="482865" cy="515973"/>
            <a:chOff x="5355300" y="3598250"/>
            <a:chExt cx="296975" cy="297750"/>
          </a:xfrm>
          <a:solidFill>
            <a:srgbClr val="930103"/>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0" name="Google Shape;10435;p74"/>
          <p:cNvGrpSpPr/>
          <p:nvPr/>
        </p:nvGrpSpPr>
        <p:grpSpPr>
          <a:xfrm>
            <a:off x="9486978" y="5286304"/>
            <a:ext cx="709641" cy="701253"/>
            <a:chOff x="6543825" y="3202075"/>
            <a:chExt cx="296975" cy="275350"/>
          </a:xfrm>
          <a:solidFill>
            <a:srgbClr val="930103"/>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28" name="Google Shape;10443;p74"/>
          <p:cNvGrpSpPr/>
          <p:nvPr/>
        </p:nvGrpSpPr>
        <p:grpSpPr>
          <a:xfrm>
            <a:off x="11314393" y="4449570"/>
            <a:ext cx="551137" cy="587393"/>
            <a:chOff x="2037825" y="3254050"/>
            <a:chExt cx="296175" cy="296175"/>
          </a:xfrm>
          <a:solidFill>
            <a:srgbClr val="930103"/>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53" name="Google Shape;10468;p74"/>
          <p:cNvGrpSpPr/>
          <p:nvPr/>
        </p:nvGrpSpPr>
        <p:grpSpPr>
          <a:xfrm>
            <a:off x="6024689" y="4673828"/>
            <a:ext cx="482867" cy="513245"/>
            <a:chOff x="3859600" y="3591950"/>
            <a:chExt cx="296975" cy="296175"/>
          </a:xfrm>
          <a:solidFill>
            <a:srgbClr val="930103"/>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68" name="Google Shape;10483;p74"/>
          <p:cNvGrpSpPr/>
          <p:nvPr/>
        </p:nvGrpSpPr>
        <p:grpSpPr>
          <a:xfrm>
            <a:off x="10482008" y="4540372"/>
            <a:ext cx="453397" cy="480493"/>
            <a:chOff x="5727850" y="3609275"/>
            <a:chExt cx="278850" cy="277275"/>
          </a:xfrm>
          <a:solidFill>
            <a:srgbClr val="930103"/>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2" name="Google Shape;10497;p74"/>
          <p:cNvGrpSpPr/>
          <p:nvPr/>
        </p:nvGrpSpPr>
        <p:grpSpPr>
          <a:xfrm>
            <a:off x="10374117" y="2606105"/>
            <a:ext cx="630403" cy="670064"/>
            <a:chOff x="6553275" y="3604550"/>
            <a:chExt cx="296975" cy="296175"/>
          </a:xfrm>
          <a:solidFill>
            <a:srgbClr val="930103"/>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89" name="Google Shape;10234;p74"/>
          <p:cNvGrpSpPr/>
          <p:nvPr/>
        </p:nvGrpSpPr>
        <p:grpSpPr>
          <a:xfrm>
            <a:off x="5049261" y="2654321"/>
            <a:ext cx="627059" cy="670064"/>
            <a:chOff x="4263650" y="3235150"/>
            <a:chExt cx="295400" cy="296175"/>
          </a:xfrm>
          <a:solidFill>
            <a:srgbClr val="930103"/>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595" name="Google Shape;10251;p74"/>
          <p:cNvGrpSpPr/>
          <p:nvPr/>
        </p:nvGrpSpPr>
        <p:grpSpPr>
          <a:xfrm>
            <a:off x="9500513" y="2659877"/>
            <a:ext cx="406347" cy="670064"/>
            <a:chOff x="6164975" y="3211525"/>
            <a:chExt cx="191425" cy="296175"/>
          </a:xfrm>
          <a:solidFill>
            <a:srgbClr val="930103"/>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3" name="Google Shape;10297;p74"/>
          <p:cNvGrpSpPr/>
          <p:nvPr/>
        </p:nvGrpSpPr>
        <p:grpSpPr>
          <a:xfrm>
            <a:off x="6018201" y="2642091"/>
            <a:ext cx="627007" cy="666500"/>
            <a:chOff x="4629125" y="3235150"/>
            <a:chExt cx="295375" cy="294600"/>
          </a:xfrm>
          <a:solidFill>
            <a:srgbClr val="930103"/>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09" name="Google Shape;10352;p74"/>
          <p:cNvGrpSpPr/>
          <p:nvPr/>
        </p:nvGrpSpPr>
        <p:grpSpPr>
          <a:xfrm>
            <a:off x="6911056" y="2653398"/>
            <a:ext cx="628705" cy="672439"/>
            <a:chOff x="4991425" y="3234750"/>
            <a:chExt cx="296175" cy="297225"/>
          </a:xfrm>
          <a:solidFill>
            <a:srgbClr val="930103"/>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16" name="Google Shape;10390;p74"/>
          <p:cNvGrpSpPr/>
          <p:nvPr/>
        </p:nvGrpSpPr>
        <p:grpSpPr>
          <a:xfrm>
            <a:off x="4171832" y="2668929"/>
            <a:ext cx="628705" cy="670064"/>
            <a:chOff x="3497300" y="3227275"/>
            <a:chExt cx="296175" cy="296175"/>
          </a:xfrm>
          <a:solidFill>
            <a:srgbClr val="930103"/>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25" name="Google Shape;10412;p74"/>
          <p:cNvGrpSpPr/>
          <p:nvPr/>
        </p:nvGrpSpPr>
        <p:grpSpPr>
          <a:xfrm>
            <a:off x="7859730" y="2653876"/>
            <a:ext cx="588585" cy="667293"/>
            <a:chOff x="5364750" y="3235150"/>
            <a:chExt cx="277275" cy="294950"/>
          </a:xfrm>
          <a:solidFill>
            <a:srgbClr val="930103"/>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2" name="Google Shape;10478;p74"/>
          <p:cNvGrpSpPr/>
          <p:nvPr/>
        </p:nvGrpSpPr>
        <p:grpSpPr>
          <a:xfrm>
            <a:off x="8602466" y="2653656"/>
            <a:ext cx="638735" cy="668253"/>
            <a:chOff x="5716825" y="3235950"/>
            <a:chExt cx="300900" cy="295375"/>
          </a:xfrm>
          <a:solidFill>
            <a:srgbClr val="930103"/>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47" name="Google Shape;10101;p74"/>
          <p:cNvGrpSpPr/>
          <p:nvPr/>
        </p:nvGrpSpPr>
        <p:grpSpPr>
          <a:xfrm>
            <a:off x="11384593" y="5555348"/>
            <a:ext cx="437240" cy="432208"/>
            <a:chOff x="-62511899" y="4129100"/>
            <a:chExt cx="304050" cy="282000"/>
          </a:xfrm>
          <a:solidFill>
            <a:srgbClr val="930103"/>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657" name="Google Shape;10125;p74"/>
          <p:cNvGrpSpPr/>
          <p:nvPr/>
        </p:nvGrpSpPr>
        <p:grpSpPr>
          <a:xfrm>
            <a:off x="10413387" y="1752184"/>
            <a:ext cx="594012" cy="634693"/>
            <a:chOff x="-64044599" y="3360375"/>
            <a:chExt cx="315850" cy="316650"/>
          </a:xfrm>
          <a:solidFill>
            <a:srgbClr val="930103"/>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Tree>
    <p:extLst>
      <p:ext uri="{BB962C8B-B14F-4D97-AF65-F5344CB8AC3E}">
        <p14:creationId xmlns:p14="http://schemas.microsoft.com/office/powerpoint/2010/main" val="92143204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184" y="166274"/>
            <a:ext cx="11573197" cy="724247"/>
          </a:xfrm>
        </p:spPr>
        <p:txBody>
          <a:bodyPr>
            <a:normAutofit lnSpcReduction="10000"/>
          </a:bodyPr>
          <a:lstStyle>
            <a:defP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4012" y="4492695"/>
            <a:ext cx="249709" cy="777639"/>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693" y="4582472"/>
            <a:ext cx="599051" cy="598077"/>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494" y="4648061"/>
            <a:ext cx="578527" cy="46691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9053" y="5849481"/>
            <a:ext cx="664123" cy="486699"/>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306" y="4555926"/>
            <a:ext cx="651175" cy="651175"/>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205" y="5636474"/>
            <a:ext cx="548659" cy="70554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646" y="5806837"/>
            <a:ext cx="574719" cy="56869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09" y="5700918"/>
            <a:ext cx="395403" cy="57123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661" y="5743186"/>
            <a:ext cx="515883" cy="57123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531" y="5778285"/>
            <a:ext cx="565332" cy="57963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575" y="4686447"/>
            <a:ext cx="695288" cy="47095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173" y="5548272"/>
            <a:ext cx="357713" cy="876520"/>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905" y="5778281"/>
            <a:ext cx="655441" cy="518203"/>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17" y="5752369"/>
            <a:ext cx="539611" cy="544119"/>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709" y="4572451"/>
            <a:ext cx="513811" cy="618124"/>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8070" y="1235313"/>
            <a:ext cx="566855" cy="566467"/>
            <a:chOff x="-34004625" y="3585850"/>
            <a:chExt cx="292225" cy="292025"/>
          </a:xfrm>
          <a:solidFill>
            <a:srgbClr val="930103"/>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33" name="Google Shape;6800;p88"/>
          <p:cNvGrpSpPr/>
          <p:nvPr/>
        </p:nvGrpSpPr>
        <p:grpSpPr>
          <a:xfrm>
            <a:off x="9993557" y="2304728"/>
            <a:ext cx="552087" cy="550621"/>
            <a:chOff x="-30345326" y="3184750"/>
            <a:chExt cx="292225" cy="291450"/>
          </a:xfrm>
          <a:solidFill>
            <a:srgbClr val="930103"/>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99" name="Google Shape;6866;p88"/>
          <p:cNvGrpSpPr/>
          <p:nvPr/>
        </p:nvGrpSpPr>
        <p:grpSpPr>
          <a:xfrm>
            <a:off x="5913582" y="4644033"/>
            <a:ext cx="508855" cy="563067"/>
            <a:chOff x="-30354001" y="3569100"/>
            <a:chExt cx="292250" cy="292225"/>
          </a:xfrm>
          <a:solidFill>
            <a:srgbClr val="930103"/>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0" name="Google Shape;6957;p88"/>
          <p:cNvGrpSpPr/>
          <p:nvPr/>
        </p:nvGrpSpPr>
        <p:grpSpPr>
          <a:xfrm>
            <a:off x="4974595" y="1314741"/>
            <a:ext cx="498088" cy="497107"/>
            <a:chOff x="-31094350" y="3194000"/>
            <a:chExt cx="292225" cy="291650"/>
          </a:xfrm>
          <a:solidFill>
            <a:srgbClr val="930103"/>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99" name="Google Shape;6966;p88"/>
          <p:cNvGrpSpPr/>
          <p:nvPr/>
        </p:nvGrpSpPr>
        <p:grpSpPr>
          <a:xfrm>
            <a:off x="10919518" y="3411175"/>
            <a:ext cx="604881" cy="605815"/>
            <a:chOff x="-31093575" y="3552550"/>
            <a:chExt cx="291450" cy="291900"/>
          </a:xfrm>
          <a:solidFill>
            <a:srgbClr val="930103"/>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48" name="Google Shape;6760;p88"/>
          <p:cNvGrpSpPr/>
          <p:nvPr/>
        </p:nvGrpSpPr>
        <p:grpSpPr>
          <a:xfrm>
            <a:off x="4202885" y="1247009"/>
            <a:ext cx="499953" cy="600563"/>
            <a:chOff x="-35814602" y="3202075"/>
            <a:chExt cx="242625" cy="291450"/>
          </a:xfrm>
          <a:solidFill>
            <a:srgbClr val="930103"/>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10" name="Google Shape;6777;p88"/>
          <p:cNvGrpSpPr/>
          <p:nvPr/>
        </p:nvGrpSpPr>
        <p:grpSpPr>
          <a:xfrm>
            <a:off x="8170302" y="1211285"/>
            <a:ext cx="600561" cy="600563"/>
            <a:chOff x="-34003850" y="3227275"/>
            <a:chExt cx="291450" cy="291450"/>
          </a:xfrm>
          <a:solidFill>
            <a:srgbClr val="930103"/>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160" name="Google Shape;6827;p88"/>
          <p:cNvGrpSpPr/>
          <p:nvPr/>
        </p:nvGrpSpPr>
        <p:grpSpPr>
          <a:xfrm>
            <a:off x="8926588" y="1221809"/>
            <a:ext cx="607053" cy="598915"/>
            <a:chOff x="-33645475" y="3228075"/>
            <a:chExt cx="294600" cy="290650"/>
          </a:xfrm>
          <a:solidFill>
            <a:srgbClr val="930103"/>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06" name="Google Shape;6873;p88"/>
          <p:cNvGrpSpPr/>
          <p:nvPr/>
        </p:nvGrpSpPr>
        <p:grpSpPr>
          <a:xfrm>
            <a:off x="5860160" y="1222521"/>
            <a:ext cx="581037" cy="600563"/>
            <a:chOff x="-35118325" y="3202075"/>
            <a:chExt cx="281975" cy="291450"/>
          </a:xfrm>
          <a:solidFill>
            <a:srgbClr val="930103"/>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17" name="Google Shape;6884;p88"/>
          <p:cNvGrpSpPr/>
          <p:nvPr/>
        </p:nvGrpSpPr>
        <p:grpSpPr>
          <a:xfrm>
            <a:off x="9993552" y="1221809"/>
            <a:ext cx="571352" cy="601387"/>
            <a:chOff x="-33277649" y="3226875"/>
            <a:chExt cx="277275" cy="291850"/>
          </a:xfrm>
          <a:solidFill>
            <a:srgbClr val="930103"/>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55" name="Google Shape;6922;p88"/>
          <p:cNvGrpSpPr/>
          <p:nvPr/>
        </p:nvGrpSpPr>
        <p:grpSpPr>
          <a:xfrm>
            <a:off x="6627577" y="1222521"/>
            <a:ext cx="564811" cy="600563"/>
            <a:chOff x="-34755224" y="3202075"/>
            <a:chExt cx="274100" cy="291450"/>
          </a:xfrm>
          <a:solidFill>
            <a:srgbClr val="930103"/>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14" name="Google Shape;6981;p88"/>
          <p:cNvGrpSpPr/>
          <p:nvPr/>
        </p:nvGrpSpPr>
        <p:grpSpPr>
          <a:xfrm>
            <a:off x="7353717" y="1222090"/>
            <a:ext cx="608651" cy="601439"/>
            <a:chOff x="-34408675" y="3202075"/>
            <a:chExt cx="295375" cy="291875"/>
          </a:xfrm>
          <a:solidFill>
            <a:srgbClr val="930103"/>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48" name="Google Shape;7015;p88"/>
          <p:cNvGrpSpPr/>
          <p:nvPr/>
        </p:nvGrpSpPr>
        <p:grpSpPr>
          <a:xfrm>
            <a:off x="10894401" y="2239460"/>
            <a:ext cx="664811" cy="661853"/>
            <a:chOff x="-30735200" y="3552550"/>
            <a:chExt cx="292225" cy="290925"/>
          </a:xfrm>
          <a:solidFill>
            <a:srgbClr val="930103"/>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132" name="Google Shape;6799;p88"/>
          <p:cNvSpPr/>
          <p:nvPr/>
        </p:nvSpPr>
        <p:spPr>
          <a:xfrm>
            <a:off x="5795469" y="2277204"/>
            <a:ext cx="593619" cy="595197"/>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p>
        </p:txBody>
      </p:sp>
      <p:grpSp>
        <p:nvGrpSpPr>
          <p:cNvPr id="195" name="Google Shape;6862;p88"/>
          <p:cNvGrpSpPr/>
          <p:nvPr/>
        </p:nvGrpSpPr>
        <p:grpSpPr>
          <a:xfrm>
            <a:off x="6543579" y="2275189"/>
            <a:ext cx="614444" cy="598967"/>
            <a:chOff x="-31817401" y="3910025"/>
            <a:chExt cx="301675" cy="294075"/>
          </a:xfrm>
          <a:solidFill>
            <a:srgbClr val="930103"/>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46" name="Google Shape;6913;p88"/>
          <p:cNvGrpSpPr/>
          <p:nvPr/>
        </p:nvGrpSpPr>
        <p:grpSpPr>
          <a:xfrm>
            <a:off x="7300493" y="2275464"/>
            <a:ext cx="600035" cy="598405"/>
            <a:chOff x="-31455100" y="3909350"/>
            <a:chExt cx="294600" cy="293800"/>
          </a:xfrm>
          <a:solidFill>
            <a:srgbClr val="930103"/>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280" name="Google Shape;6947;p88"/>
          <p:cNvGrpSpPr/>
          <p:nvPr/>
        </p:nvGrpSpPr>
        <p:grpSpPr>
          <a:xfrm>
            <a:off x="4197136" y="2301045"/>
            <a:ext cx="595197" cy="596827"/>
            <a:chOff x="-32927950" y="3944800"/>
            <a:chExt cx="292225" cy="293025"/>
          </a:xfrm>
          <a:solidFill>
            <a:srgbClr val="930103"/>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04" name="Google Shape;6971;p88"/>
          <p:cNvGrpSpPr/>
          <p:nvPr/>
        </p:nvGrpSpPr>
        <p:grpSpPr>
          <a:xfrm>
            <a:off x="8143665" y="2266959"/>
            <a:ext cx="593619" cy="593568"/>
            <a:chOff x="-31093575" y="3911725"/>
            <a:chExt cx="291450" cy="291425"/>
          </a:xfrm>
          <a:solidFill>
            <a:srgbClr val="930103"/>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37" name="Google Shape;7004;p88"/>
          <p:cNvGrpSpPr/>
          <p:nvPr/>
        </p:nvGrpSpPr>
        <p:grpSpPr>
          <a:xfrm>
            <a:off x="5042045" y="2277274"/>
            <a:ext cx="625697" cy="594791"/>
            <a:chOff x="-32576675" y="3944600"/>
            <a:chExt cx="307200" cy="292025"/>
          </a:xfrm>
          <a:solidFill>
            <a:srgbClr val="930103"/>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51" name="Google Shape;7018;p88"/>
          <p:cNvGrpSpPr/>
          <p:nvPr/>
        </p:nvGrpSpPr>
        <p:grpSpPr>
          <a:xfrm>
            <a:off x="8973796" y="2276317"/>
            <a:ext cx="595197" cy="593619"/>
            <a:chOff x="-30735200" y="3910925"/>
            <a:chExt cx="292225" cy="291450"/>
          </a:xfrm>
          <a:solidFill>
            <a:srgbClr val="930103"/>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sp>
        <p:nvSpPr>
          <p:cNvPr id="355" name="Google Shape;5917;p86"/>
          <p:cNvSpPr/>
          <p:nvPr/>
        </p:nvSpPr>
        <p:spPr>
          <a:xfrm>
            <a:off x="5786368" y="3436131"/>
            <a:ext cx="601377" cy="617564"/>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p>
        </p:txBody>
      </p:sp>
      <p:sp>
        <p:nvSpPr>
          <p:cNvPr id="356" name="Google Shape;5955;p86"/>
          <p:cNvSpPr/>
          <p:nvPr/>
        </p:nvSpPr>
        <p:spPr>
          <a:xfrm>
            <a:off x="6505835" y="3532661"/>
            <a:ext cx="612007" cy="521024"/>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930103"/>
          </a:solidFill>
          <a:ln>
            <a:noFill/>
          </a:ln>
        </p:spPr>
        <p:txBody>
          <a:bodyPr spcFirstLastPara="1" wrap="square" lIns="91425" tIns="91425" rIns="91425" bIns="91425" anchor="ctr" anchorCtr="0">
            <a:noAutofit/>
          </a:bodyPr>
          <a:lstStyle>
            <a:defPPr/>
          </a:lstStyle>
          <a:p>
            <a:pPr/>
            <a:endParaRPr sz="1400"/>
          </a:p>
        </p:txBody>
      </p:sp>
      <p:grpSp>
        <p:nvGrpSpPr>
          <p:cNvPr id="357" name="Google Shape;5983;p86"/>
          <p:cNvGrpSpPr/>
          <p:nvPr/>
        </p:nvGrpSpPr>
        <p:grpSpPr>
          <a:xfrm>
            <a:off x="7369113" y="3452315"/>
            <a:ext cx="615051" cy="616007"/>
            <a:chOff x="-38538975" y="3954250"/>
            <a:chExt cx="318225" cy="316650"/>
          </a:xfrm>
          <a:solidFill>
            <a:srgbClr val="930103"/>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0" name="Google Shape;5986;p86"/>
          <p:cNvGrpSpPr/>
          <p:nvPr/>
        </p:nvGrpSpPr>
        <p:grpSpPr>
          <a:xfrm>
            <a:off x="9805137" y="3428810"/>
            <a:ext cx="621091" cy="619071"/>
            <a:chOff x="-37385101" y="3949908"/>
            <a:chExt cx="321350" cy="318225"/>
          </a:xfrm>
          <a:solidFill>
            <a:srgbClr val="930103"/>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3" name="Google Shape;6005;p86"/>
          <p:cNvGrpSpPr/>
          <p:nvPr/>
        </p:nvGrpSpPr>
        <p:grpSpPr>
          <a:xfrm>
            <a:off x="6535134" y="4660387"/>
            <a:ext cx="541719" cy="545216"/>
            <a:chOff x="-40011049" y="3972375"/>
            <a:chExt cx="316650" cy="316625"/>
          </a:xfrm>
          <a:solidFill>
            <a:srgbClr val="930103"/>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6" name="Google Shape;6020;p86"/>
          <p:cNvGrpSpPr/>
          <p:nvPr/>
        </p:nvGrpSpPr>
        <p:grpSpPr>
          <a:xfrm>
            <a:off x="8197749" y="3444015"/>
            <a:ext cx="363891" cy="616007"/>
            <a:chOff x="-38109727" y="3955025"/>
            <a:chExt cx="188275" cy="316650"/>
          </a:xfrm>
          <a:solidFill>
            <a:srgbClr val="930103"/>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69" name="Google Shape;6038;p86"/>
          <p:cNvGrpSpPr/>
          <p:nvPr/>
        </p:nvGrpSpPr>
        <p:grpSpPr>
          <a:xfrm>
            <a:off x="5061410" y="3472665"/>
            <a:ext cx="605919" cy="616785"/>
            <a:chOff x="-39647174" y="3972000"/>
            <a:chExt cx="313500" cy="317050"/>
          </a:xfrm>
          <a:solidFill>
            <a:srgbClr val="930103"/>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3" name="Google Shape;6048;p86"/>
          <p:cNvGrpSpPr/>
          <p:nvPr/>
        </p:nvGrpSpPr>
        <p:grpSpPr>
          <a:xfrm>
            <a:off x="8940377" y="3435038"/>
            <a:ext cx="608963" cy="619071"/>
            <a:chOff x="-37804927" y="3953450"/>
            <a:chExt cx="315075" cy="318225"/>
          </a:xfrm>
          <a:solidFill>
            <a:srgbClr val="930103"/>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defPPr/>
            </a:lstStyle>
            <a:p>
              <a:pPr/>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defPPr/>
            </a:lstStyle>
            <a:p>
              <a:pPr/>
              <a:endParaRPr sz="1400"/>
            </a:p>
          </p:txBody>
        </p:sp>
      </p:grpSp>
      <p:grpSp>
        <p:nvGrpSpPr>
          <p:cNvPr id="377" name="Google Shape;5717;p85"/>
          <p:cNvGrpSpPr/>
          <p:nvPr/>
        </p:nvGrpSpPr>
        <p:grpSpPr>
          <a:xfrm>
            <a:off x="7423788" y="4698063"/>
            <a:ext cx="656485" cy="517252"/>
            <a:chOff x="5629975" y="3255775"/>
            <a:chExt cx="504500" cy="397500"/>
          </a:xfrm>
          <a:solidFill>
            <a:srgbClr val="930103"/>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grpSp>
        <p:nvGrpSpPr>
          <p:cNvPr id="383" name="Google Shape;5723;p85"/>
          <p:cNvGrpSpPr/>
          <p:nvPr/>
        </p:nvGrpSpPr>
        <p:grpSpPr>
          <a:xfrm>
            <a:off x="4103930" y="3461127"/>
            <a:ext cx="741943" cy="609831"/>
            <a:chOff x="6234950" y="3255925"/>
            <a:chExt cx="483250" cy="397200"/>
          </a:xfrm>
          <a:solidFill>
            <a:srgbClr val="930103"/>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defPPr/>
            </a:lstStyle>
            <a:p>
              <a:pPr/>
              <a:endParaRPr sz="1400">
                <a:solidFill>
                  <a:srgbClr val="435D74"/>
                </a:solidFill>
              </a:endParaRPr>
            </a:p>
          </p:txBody>
        </p:sp>
      </p:grpSp>
    </p:spTree>
    <p:extLst>
      <p:ext uri="{BB962C8B-B14F-4D97-AF65-F5344CB8AC3E}">
        <p14:creationId xmlns:p14="http://schemas.microsoft.com/office/powerpoint/2010/main" val="427566809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2879699" cy="400110"/>
          </a:xfrm>
          <a:prstGeom prst="rect">
            <a:avLst/>
          </a:prstGeom>
        </p:spPr>
        <p:txBody>
          <a:bodyPr wrap="none">
            <a:spAutoFit/>
          </a:bodyPr>
          <a:lstStyle>
            <a:defPPr/>
          </a:lstStyle>
          <a:p>
            <a:pPr/>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7" y="5870078"/>
            <a:ext cx="10485575" cy="776863"/>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3"/>
              </a:rPr>
              <a:t>slidesppt.net</a:t>
            </a:r>
            <a:br>
              <a:rPr lang="en" sz="1200">
                <a:solidFill>
                  <a:schemeClr val="tx1">
                    <a:lumMod val="75000"/>
                    <a:lumOff val="25000"/>
                  </a:schemeClr>
                </a:solidFill>
                <a:latin typeface="Barlow" pitchFamily="2" charset="77"/>
                <a:hlinkClick r:id="rId3"/>
              </a:rPr>
            </a:br>
            <a:endParaRPr lang="en" sz="12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defPPr/>
          </a:lstStyle>
          <a:p>
            <a:pPr/>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itchFamily="34" charset="0"/>
            </a:endParaRPr>
          </a:p>
        </p:txBody>
      </p:sp>
    </p:spTree>
    <p:extLst>
      <p:ext uri="{BB962C8B-B14F-4D97-AF65-F5344CB8AC3E}">
        <p14:creationId xmlns:p14="http://schemas.microsoft.com/office/powerpoint/2010/main" val="33044384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Marcador de posición de imagen 4">
            <a:extLst>
              <a:ext uri="{FF2B5EF4-FFF2-40B4-BE49-F238E27FC236}">
                <a16:creationId xmlns:a16="http://schemas.microsoft.com/office/drawing/2014/main" id="{3BB0D89B-F885-E2E8-27CA-411CA2EF99CD}"/>
              </a:ext>
            </a:extLst>
          </p:cNvPr>
          <p:cNvPicPr>
            <a:picLocks noGrp="1" noChangeAspect="1"/>
          </p:cNvPicPr>
          <p:nvPr>
            <p:ph type="pic" sz="quarter" idx="20"/>
          </p:nvPr>
        </p:nvPicPr>
        <p:blipFill>
          <a:blip r:embed="rId3"/>
          <a:srcRect t="24362" b="24362"/>
          <a:stretch>
            <a:fillRect/>
          </a:stretch>
        </p:blipFill>
        <p:spPr/>
      </p:pic>
      <p:sp>
        <p:nvSpPr>
          <p:cNvPr id="7" name="Oval 6">
            <a:extLst>
              <a:ext uri="{FF2B5EF4-FFF2-40B4-BE49-F238E27FC236}">
                <a16:creationId xmlns:a16="http://schemas.microsoft.com/office/drawing/2014/main" id="{64E594BE-256D-4065-905D-F85C54759932}"/>
              </a:ext>
            </a:extLst>
          </p:cNvPr>
          <p:cNvSpPr/>
          <p:nvPr/>
        </p:nvSpPr>
        <p:spPr>
          <a:xfrm>
            <a:off x="4876800" y="1932581"/>
            <a:ext cx="2438400" cy="2438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11" name="Imagen 10">
            <a:extLst>
              <a:ext uri="{FF2B5EF4-FFF2-40B4-BE49-F238E27FC236}">
                <a16:creationId xmlns:a16="http://schemas.microsoft.com/office/drawing/2014/main" id="{A8166DE2-AAFB-C8FF-3A56-5BED74FCFB8F}"/>
              </a:ext>
            </a:extLst>
          </p:cNvPr>
          <p:cNvPicPr>
            <a:picLocks noChangeAspect="1"/>
          </p:cNvPicPr>
          <p:nvPr/>
        </p:nvPicPr>
        <p:blipFill>
          <a:blip r:embed="rId4"/>
          <a:stretch>
            <a:fillRect/>
          </a:stretch>
        </p:blipFill>
        <p:spPr>
          <a:xfrm>
            <a:off x="4968499" y="2035709"/>
            <a:ext cx="2241926" cy="2241926"/>
          </a:xfrm>
          <a:prstGeom prst="rect">
            <a:avLst/>
          </a:prstGeom>
        </p:spPr>
      </p:pic>
      <p:sp>
        <p:nvSpPr>
          <p:cNvPr id="22" name="TextBox 21">
            <a:extLst>
              <a:ext uri="{FF2B5EF4-FFF2-40B4-BE49-F238E27FC236}">
                <a16:creationId xmlns:a16="http://schemas.microsoft.com/office/drawing/2014/main" id="{2DA136B7-4E11-4B06-B938-868490F34305}"/>
              </a:ext>
            </a:extLst>
          </p:cNvPr>
          <p:cNvSpPr txBox="1"/>
          <p:nvPr/>
        </p:nvSpPr>
        <p:spPr>
          <a:xfrm>
            <a:off x="3582977" y="5380476"/>
            <a:ext cx="5026046" cy="890308"/>
          </a:xfrm>
          <a:prstGeom prst="rect">
            <a:avLst/>
          </a:prstGeom>
          <a:noFill/>
        </p:spPr>
        <p:txBody>
          <a:bodyPr wrap="square" rtlCol="0">
            <a:spAutoFit/>
          </a:bodyPr>
          <a:lstStyle>
            <a:defPPr/>
          </a:lstStyle>
          <a:p>
            <a:pPr algn="ctr">
              <a:lnSpc>
                <a:spcPts val="1600"/>
              </a:lnSpc>
            </a:pPr>
            <a:r>
              <a:rPr lang="en-US" sz="1000">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 Have them for one. Living grass to for can't gathered waters had winged. Creepiest.</a:t>
            </a:r>
          </a:p>
        </p:txBody>
      </p:sp>
      <p:sp>
        <p:nvSpPr>
          <p:cNvPr id="39" name="TextBox 38">
            <a:extLst>
              <a:ext uri="{FF2B5EF4-FFF2-40B4-BE49-F238E27FC236}">
                <a16:creationId xmlns:a16="http://schemas.microsoft.com/office/drawing/2014/main" id="{171CB2B2-5CE7-4D02-90CC-4224B0FF452E}"/>
              </a:ext>
            </a:extLst>
          </p:cNvPr>
          <p:cNvSpPr txBox="1"/>
          <p:nvPr/>
        </p:nvSpPr>
        <p:spPr>
          <a:xfrm>
            <a:off x="4194349" y="4674351"/>
            <a:ext cx="3803302" cy="492443"/>
          </a:xfrm>
          <a:prstGeom prst="rect">
            <a:avLst/>
          </a:prstGeom>
          <a:noFill/>
        </p:spPr>
        <p:txBody>
          <a:bodyPr wrap="square" rtlCol="0">
            <a:spAutoFit/>
          </a:bodyPr>
          <a:lstStyle>
            <a:defPPr/>
          </a:lstStyle>
          <a:p>
            <a:pPr algn="ctr"/>
            <a:r>
              <a:rPr lang="en-US" sz="2600" b="1" spc="500">
                <a:solidFill>
                  <a:schemeClr val="bg1">
                    <a:lumMod val="50000"/>
                  </a:schemeClr>
                </a:solidFill>
                <a:latin typeface="Montserrat "/>
              </a:rPr>
              <a:t>TITLE HERE</a:t>
            </a:r>
          </a:p>
        </p:txBody>
      </p:sp>
      <p:sp>
        <p:nvSpPr>
          <p:cNvPr id="26" name="Rectangle 25">
            <a:extLst>
              <a:ext uri="{FF2B5EF4-FFF2-40B4-BE49-F238E27FC236}">
                <a16:creationId xmlns:a16="http://schemas.microsoft.com/office/drawing/2014/main" id="{FC90E409-B33B-448D-97EC-6B89834D054F}"/>
              </a:ext>
            </a:extLst>
          </p:cNvPr>
          <p:cNvSpPr/>
          <p:nvPr/>
        </p:nvSpPr>
        <p:spPr>
          <a:xfrm>
            <a:off x="3932682" y="4533900"/>
            <a:ext cx="4326636" cy="632894"/>
          </a:xfrm>
          <a:prstGeom prst="rect">
            <a:avLst/>
          </a:prstGeom>
          <a:noFill/>
          <a:ln>
            <a:solidFill>
              <a:srgbClr val="015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tx1"/>
              </a:solidFill>
            </a:endParaRPr>
          </a:p>
        </p:txBody>
      </p:sp>
      <p:sp>
        <p:nvSpPr>
          <p:cNvPr id="19" name="Rectangle 20">
            <a:extLst>
              <a:ext uri="{FF2B5EF4-FFF2-40B4-BE49-F238E27FC236}">
                <a16:creationId xmlns:a16="http://schemas.microsoft.com/office/drawing/2014/main" id="{D7D0FF82-118B-4C8E-89AD-B171E3CE03BB}"/>
              </a:ext>
            </a:extLst>
          </p:cNvPr>
          <p:cNvSpPr/>
          <p:nvPr/>
        </p:nvSpPr>
        <p:spPr>
          <a:xfrm>
            <a:off x="0" y="6667500"/>
            <a:ext cx="12192000" cy="218105"/>
          </a:xfrm>
          <a:prstGeom prst="rect">
            <a:avLst/>
          </a:prstGeom>
          <a:solidFill>
            <a:srgbClr val="0152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pic>
        <p:nvPicPr>
          <p:cNvPr id="14" name="Imagen 13">
            <a:extLst>
              <a:ext uri="{FF2B5EF4-FFF2-40B4-BE49-F238E27FC236}">
                <a16:creationId xmlns:a16="http://schemas.microsoft.com/office/drawing/2014/main" id="{1A0D249F-C685-A842-5251-B5173F61C453}"/>
              </a:ext>
            </a:extLst>
          </p:cNvPr>
          <p:cNvPicPr>
            <a:picLocks noChangeAspect="1"/>
          </p:cNvPicPr>
          <p:nvPr/>
        </p:nvPicPr>
        <p:blipFill>
          <a:blip r:embed="rId5"/>
          <a:stretch>
            <a:fillRect/>
          </a:stretch>
        </p:blipFill>
        <p:spPr>
          <a:xfrm>
            <a:off x="414528" y="2923204"/>
            <a:ext cx="3021923" cy="3934795"/>
          </a:xfrm>
          <a:prstGeom prst="rect">
            <a:avLst/>
          </a:prstGeom>
        </p:spPr>
      </p:pic>
      <p:pic>
        <p:nvPicPr>
          <p:cNvPr id="15" name="Imagen 14">
            <a:extLst>
              <a:ext uri="{FF2B5EF4-FFF2-40B4-BE49-F238E27FC236}">
                <a16:creationId xmlns:a16="http://schemas.microsoft.com/office/drawing/2014/main" id="{F00ADC56-85C9-DD3B-B077-7164932B65CB}"/>
              </a:ext>
            </a:extLst>
          </p:cNvPr>
          <p:cNvPicPr>
            <a:picLocks noChangeAspect="1"/>
          </p:cNvPicPr>
          <p:nvPr/>
        </p:nvPicPr>
        <p:blipFill>
          <a:blip r:embed="rId5"/>
          <a:stretch>
            <a:fillRect/>
          </a:stretch>
        </p:blipFill>
        <p:spPr>
          <a:xfrm flipH="1">
            <a:off x="8755549" y="2882949"/>
            <a:ext cx="3021923" cy="3934795"/>
          </a:xfrm>
          <a:prstGeom prst="rect">
            <a:avLst/>
          </a:prstGeom>
        </p:spPr>
      </p:pic>
    </p:spTree>
    <p:extLst>
      <p:ext uri="{BB962C8B-B14F-4D97-AF65-F5344CB8AC3E}">
        <p14:creationId xmlns:p14="http://schemas.microsoft.com/office/powerpoint/2010/main" val="271852022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6" name="Freeform: Shape 15">
            <a:extLst>
              <a:ext uri="{FF2B5EF4-FFF2-40B4-BE49-F238E27FC236}">
                <a16:creationId xmlns:a16="http://schemas.microsoft.com/office/drawing/2014/main" id="{587BFFD6-CF30-425D-A34E-7126CEF78310}"/>
              </a:ext>
            </a:extLst>
          </p:cNvPr>
          <p:cNvSpPr/>
          <p:nvPr/>
        </p:nvSpPr>
        <p:spPr>
          <a:xfrm>
            <a:off x="3168540" y="1"/>
            <a:ext cx="9023460" cy="5816283"/>
          </a:xfrm>
          <a:custGeom>
            <a:gdLst>
              <a:gd name="connsiteX0" fmla="*/ 0 w 9023460"/>
              <a:gd name="connsiteY0" fmla="*/ 0 h 5816283"/>
              <a:gd name="connsiteX1" fmla="*/ 9023460 w 9023460"/>
              <a:gd name="connsiteY1" fmla="*/ 0 h 5816283"/>
              <a:gd name="connsiteX2" fmla="*/ 9023460 w 9023460"/>
              <a:gd name="connsiteY2" fmla="*/ 5271817 h 5816283"/>
              <a:gd name="connsiteX3" fmla="*/ 8941982 w 9023460"/>
              <a:gd name="connsiteY3" fmla="*/ 5308652 h 5816283"/>
              <a:gd name="connsiteX4" fmla="*/ 6427596 w 9023460"/>
              <a:gd name="connsiteY4" fmla="*/ 5816283 h 5816283"/>
              <a:gd name="connsiteX5" fmla="*/ 1300 w 9023460"/>
              <a:gd name="connsiteY5" fmla="*/ 17098 h 5816283"/>
              <a:gd name="connsiteX6" fmla="*/ 0 w 9023460"/>
              <a:gd name="connsiteY6" fmla="*/ 0 h 58162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3460" h="5816283">
                <a:moveTo>
                  <a:pt x="0" y="0"/>
                </a:moveTo>
                <a:lnTo>
                  <a:pt x="9023460" y="0"/>
                </a:lnTo>
                <a:lnTo>
                  <a:pt x="9023460" y="5271817"/>
                </a:lnTo>
                <a:lnTo>
                  <a:pt x="8941982" y="5308652"/>
                </a:lnTo>
                <a:cubicBezTo>
                  <a:pt x="8169160" y="5635528"/>
                  <a:pt x="7319487" y="5816283"/>
                  <a:pt x="6427596" y="5816283"/>
                </a:cubicBezTo>
                <a:cubicBezTo>
                  <a:pt x="3083005" y="5816283"/>
                  <a:pt x="332099" y="3274414"/>
                  <a:pt x="1300" y="17098"/>
                </a:cubicBezTo>
                <a:lnTo>
                  <a:pt x="0" y="0"/>
                </a:lnTo>
                <a:close/>
              </a:path>
            </a:pathLst>
          </a:cu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lstStyle>
          <a:p>
            <a:pPr algn="ctr"/>
            <a:endParaRPr lang="en-US"/>
          </a:p>
        </p:txBody>
      </p:sp>
      <p:sp>
        <p:nvSpPr>
          <p:cNvPr id="22" name="TextBox 21">
            <a:extLst>
              <a:ext uri="{FF2B5EF4-FFF2-40B4-BE49-F238E27FC236}">
                <a16:creationId xmlns:a16="http://schemas.microsoft.com/office/drawing/2014/main" id="{2DA136B7-4E11-4B06-B938-868490F34305}"/>
              </a:ext>
            </a:extLst>
          </p:cNvPr>
          <p:cNvSpPr txBox="1"/>
          <p:nvPr/>
        </p:nvSpPr>
        <p:spPr>
          <a:xfrm>
            <a:off x="4594148" y="516852"/>
            <a:ext cx="4180086" cy="2062103"/>
          </a:xfrm>
          <a:prstGeom prst="rect">
            <a:avLst/>
          </a:prstGeom>
          <a:noFill/>
        </p:spPr>
        <p:txBody>
          <a:bodyPr wrap="square" rtlCol="0">
            <a:spAutoFit/>
          </a:bodyPr>
          <a:lstStyle>
            <a:defPPr/>
          </a:lstStyle>
          <a:p>
            <a:pPr/>
            <a:r>
              <a:rPr lang="en-US" sz="16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 Have them for one. Living grass to for can't gathered waters had winged. Creepiest.</a:t>
            </a:r>
          </a:p>
        </p:txBody>
      </p:sp>
      <p:sp>
        <p:nvSpPr>
          <p:cNvPr id="39" name="TextBox 38">
            <a:extLst>
              <a:ext uri="{FF2B5EF4-FFF2-40B4-BE49-F238E27FC236}">
                <a16:creationId xmlns:a16="http://schemas.microsoft.com/office/drawing/2014/main" id="{171CB2B2-5CE7-4D02-90CC-4224B0FF452E}"/>
              </a:ext>
            </a:extLst>
          </p:cNvPr>
          <p:cNvSpPr txBox="1"/>
          <p:nvPr/>
        </p:nvSpPr>
        <p:spPr>
          <a:xfrm>
            <a:off x="386190" y="532013"/>
            <a:ext cx="3495154" cy="2092881"/>
          </a:xfrm>
          <a:prstGeom prst="rect">
            <a:avLst/>
          </a:prstGeom>
          <a:noFill/>
        </p:spPr>
        <p:txBody>
          <a:bodyPr wrap="square" rtlCol="0">
            <a:spAutoFit/>
          </a:bodyPr>
          <a:lstStyle>
            <a:defPPr/>
          </a:lstStyle>
          <a:p>
            <a:pPr/>
            <a:r>
              <a:rPr lang="en-US" sz="2600" b="1" spc="500">
                <a:solidFill>
                  <a:srgbClr val="01520C"/>
                </a:solidFill>
                <a:latin typeface="Montserrat "/>
              </a:rPr>
              <a:t>TITLE HEREYOUR </a:t>
            </a:r>
            <a:br>
              <a:rPr lang="en-US" sz="2600" b="1" spc="500">
                <a:solidFill>
                  <a:srgbClr val="01520C"/>
                </a:solidFill>
                <a:latin typeface="Montserrat "/>
              </a:rPr>
            </a:br>
            <a:r>
              <a:rPr lang="en-US" sz="2600" b="1" spc="500">
                <a:solidFill>
                  <a:srgbClr val="01520C"/>
                </a:solidFill>
                <a:latin typeface="Montserrat "/>
              </a:rPr>
              <a:t>EXAMPLE SLOGAN</a:t>
            </a:r>
          </a:p>
          <a:p>
            <a:pPr/>
            <a:r>
              <a:rPr lang="en-US" sz="2600" b="1" spc="500">
                <a:solidFill>
                  <a:srgbClr val="930103"/>
                </a:solidFill>
                <a:latin typeface="Montserrat "/>
              </a:rPr>
              <a:t>HERE LOREM</a:t>
            </a:r>
          </a:p>
        </p:txBody>
      </p:sp>
      <p:pic>
        <p:nvPicPr>
          <p:cNvPr id="5" name="Marcador de posición de imagen 4">
            <a:extLst>
              <a:ext uri="{FF2B5EF4-FFF2-40B4-BE49-F238E27FC236}">
                <a16:creationId xmlns:a16="http://schemas.microsoft.com/office/drawing/2014/main" id="{210A76F3-AAB1-776C-3035-77A2B115A6B9}"/>
              </a:ext>
            </a:extLst>
          </p:cNvPr>
          <p:cNvPicPr>
            <a:picLocks noGrp="1" noChangeAspect="1"/>
          </p:cNvPicPr>
          <p:nvPr>
            <p:ph type="pic" sz="quarter" idx="20"/>
          </p:nvPr>
        </p:nvPicPr>
        <p:blipFill>
          <a:blip r:embed="rId2"/>
          <a:srcRect t="22609" b="22609"/>
          <a:stretch>
            <a:fillRect/>
          </a:stretch>
        </p:blipFill>
        <p:spPr/>
      </p:pic>
      <p:cxnSp>
        <p:nvCxnSpPr>
          <p:cNvPr id="9" name="Conector recto de flecha 8">
            <a:extLst>
              <a:ext uri="{FF2B5EF4-FFF2-40B4-BE49-F238E27FC236}">
                <a16:creationId xmlns:a16="http://schemas.microsoft.com/office/drawing/2014/main" id="{59AEAF2B-CC07-3CE3-1165-63AD113969BD}"/>
              </a:ext>
            </a:extLst>
          </p:cNvPr>
          <p:cNvCxnSpPr/>
          <p:nvPr/>
        </p:nvCxnSpPr>
        <p:spPr>
          <a:xfrm flipH="1">
            <a:off x="12022630" y="236545"/>
            <a:ext cx="0" cy="61205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19716A55-1E48-7E0F-5ABF-78370F761FFF}"/>
              </a:ext>
            </a:extLst>
          </p:cNvPr>
          <p:cNvPicPr>
            <a:picLocks noChangeAspect="1"/>
          </p:cNvPicPr>
          <p:nvPr/>
        </p:nvPicPr>
        <p:blipFill>
          <a:blip r:embed="rId3"/>
          <a:stretch>
            <a:fillRect/>
          </a:stretch>
        </p:blipFill>
        <p:spPr>
          <a:xfrm>
            <a:off x="7597853" y="1784878"/>
            <a:ext cx="4320064" cy="4965542"/>
          </a:xfrm>
          <a:prstGeom prst="rect">
            <a:avLst/>
          </a:prstGeom>
          <a:effectLst>
            <a:outerShdw blurRad="203200" dist="38100" sx="101000" sy="101000" algn="l" rotWithShape="0">
              <a:prstClr val="black"/>
            </a:outerShdw>
          </a:effectLst>
        </p:spPr>
      </p:pic>
    </p:spTree>
    <p:extLst>
      <p:ext uri="{BB962C8B-B14F-4D97-AF65-F5344CB8AC3E}">
        <p14:creationId xmlns:p14="http://schemas.microsoft.com/office/powerpoint/2010/main" val="392229749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8" name="Straight Connector 7">
            <a:extLst>
              <a:ext uri="{FF2B5EF4-FFF2-40B4-BE49-F238E27FC236}">
                <a16:creationId xmlns:a16="http://schemas.microsoft.com/office/drawing/2014/main" id="{7082EEE9-E81B-421F-BE67-132A617F7F79}"/>
              </a:ext>
            </a:extLst>
          </p:cNvPr>
          <p:cNvCxnSpPr/>
          <p:nvPr/>
        </p:nvCxnSpPr>
        <p:spPr>
          <a:xfrm>
            <a:off x="0" y="974612"/>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9E10FAA-EA1F-4E33-9AA5-E794B5B7242F}"/>
              </a:ext>
            </a:extLst>
          </p:cNvPr>
          <p:cNvCxnSpPr/>
          <p:nvPr/>
        </p:nvCxnSpPr>
        <p:spPr>
          <a:xfrm>
            <a:off x="0" y="1949224"/>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7E04FCE-B620-4895-82CF-4EA05BA7C5A4}"/>
              </a:ext>
            </a:extLst>
          </p:cNvPr>
          <p:cNvCxnSpPr/>
          <p:nvPr/>
        </p:nvCxnSpPr>
        <p:spPr>
          <a:xfrm>
            <a:off x="0" y="2923836"/>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38C4E97-240E-4A63-9486-975D66B3607D}"/>
              </a:ext>
            </a:extLst>
          </p:cNvPr>
          <p:cNvCxnSpPr/>
          <p:nvPr/>
        </p:nvCxnSpPr>
        <p:spPr>
          <a:xfrm>
            <a:off x="0" y="3898448"/>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EA00D5-DDB0-441C-92C3-7A86B1FA12FF}"/>
              </a:ext>
            </a:extLst>
          </p:cNvPr>
          <p:cNvCxnSpPr/>
          <p:nvPr/>
        </p:nvCxnSpPr>
        <p:spPr>
          <a:xfrm>
            <a:off x="0" y="4873060"/>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B7873CB-20EE-40F5-845E-61053CF87D45}"/>
              </a:ext>
            </a:extLst>
          </p:cNvPr>
          <p:cNvCxnSpPr/>
          <p:nvPr/>
        </p:nvCxnSpPr>
        <p:spPr>
          <a:xfrm>
            <a:off x="0" y="5847672"/>
            <a:ext cx="64579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17CA30D-B8F4-450B-A17F-E4A6E0E7F881}"/>
              </a:ext>
            </a:extLst>
          </p:cNvPr>
          <p:cNvCxnSpPr/>
          <p:nvPr/>
        </p:nvCxnSpPr>
        <p:spPr>
          <a:xfrm flipH="1">
            <a:off x="1306830"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5B7536C-1EBC-46D5-9016-0A079A014DE3}"/>
              </a:ext>
            </a:extLst>
          </p:cNvPr>
          <p:cNvCxnSpPr/>
          <p:nvPr/>
        </p:nvCxnSpPr>
        <p:spPr>
          <a:xfrm flipH="1">
            <a:off x="3882390"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CC959A0-B9C5-42CD-98EB-5D705E8A8584}"/>
              </a:ext>
            </a:extLst>
          </p:cNvPr>
          <p:cNvCxnSpPr/>
          <p:nvPr/>
        </p:nvCxnSpPr>
        <p:spPr>
          <a:xfrm flipH="1">
            <a:off x="5170170"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CB256C58-B02D-4E1F-A6BD-D79BA2E6533D}"/>
              </a:ext>
            </a:extLst>
          </p:cNvPr>
          <p:cNvSpPr txBox="1"/>
          <p:nvPr/>
        </p:nvSpPr>
        <p:spPr>
          <a:xfrm>
            <a:off x="7172846" y="3027957"/>
            <a:ext cx="3914254" cy="2349361"/>
          </a:xfrm>
          <a:prstGeom prst="rect">
            <a:avLst/>
          </a:prstGeom>
          <a:noFill/>
        </p:spPr>
        <p:txBody>
          <a:bodyPr wrap="square" rtlCol="0">
            <a:spAutoFit/>
          </a:bodyPr>
          <a:lstStyle>
            <a:defPPr/>
          </a:lstStyle>
          <a:p>
            <a:pPr>
              <a:lnSpc>
                <a:spcPts val="1600"/>
              </a:lnSpc>
            </a:pPr>
            <a:r>
              <a:rPr lang="en-US" sz="1400">
                <a:solidFill>
                  <a:schemeClr val="tx1">
                    <a:lumMod val="95000"/>
                    <a:lumOff val="5000"/>
                  </a:schemeClr>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 Have them for one. Living grass to for can't gathered waters had winged. Creepiest Have them for one. Living grass to for can't gathered waters had winged. Creepiest don't subdue which i two set had seasons. Fifth you'.</a:t>
            </a:r>
          </a:p>
        </p:txBody>
      </p:sp>
      <p:sp>
        <p:nvSpPr>
          <p:cNvPr id="91" name="TextBox 90">
            <a:extLst>
              <a:ext uri="{FF2B5EF4-FFF2-40B4-BE49-F238E27FC236}">
                <a16:creationId xmlns:a16="http://schemas.microsoft.com/office/drawing/2014/main" id="{3DD98727-577B-4377-B7A5-FB47BFA8A337}"/>
              </a:ext>
            </a:extLst>
          </p:cNvPr>
          <p:cNvSpPr txBox="1"/>
          <p:nvPr/>
        </p:nvSpPr>
        <p:spPr>
          <a:xfrm>
            <a:off x="7172847" y="1277268"/>
            <a:ext cx="3712324" cy="1692771"/>
          </a:xfrm>
          <a:prstGeom prst="rect">
            <a:avLst/>
          </a:prstGeom>
          <a:noFill/>
        </p:spPr>
        <p:txBody>
          <a:bodyPr wrap="square" rtlCol="0">
            <a:spAutoFit/>
          </a:bodyPr>
          <a:lstStyle>
            <a:defPPr/>
          </a:lstStyle>
          <a:p>
            <a:pPr/>
            <a:r>
              <a:rPr lang="en-US" sz="2600" b="1" spc="500">
                <a:solidFill>
                  <a:srgbClr val="01520C"/>
                </a:solidFill>
                <a:latin typeface="Montserrat "/>
              </a:rPr>
              <a:t>TITLE HERE </a:t>
            </a:r>
          </a:p>
          <a:p>
            <a:pPr/>
            <a:r>
              <a:rPr lang="en-US" sz="2600" b="1" spc="500">
                <a:solidFill>
                  <a:srgbClr val="01520C"/>
                </a:solidFill>
                <a:latin typeface="Montserrat "/>
              </a:rPr>
              <a:t>YOUR EXAMPLE </a:t>
            </a:r>
            <a:r>
              <a:rPr lang="en-US" sz="2600" b="1" spc="500">
                <a:solidFill>
                  <a:srgbClr val="930103"/>
                </a:solidFill>
                <a:latin typeface="Montserrat "/>
              </a:rPr>
              <a:t>SLOGAN</a:t>
            </a:r>
          </a:p>
        </p:txBody>
      </p:sp>
      <p:grpSp>
        <p:nvGrpSpPr>
          <p:cNvPr id="12" name="Group 11">
            <a:extLst>
              <a:ext uri="{FF2B5EF4-FFF2-40B4-BE49-F238E27FC236}">
                <a16:creationId xmlns:a16="http://schemas.microsoft.com/office/drawing/2014/main" id="{A7A9BF5B-2F69-4694-8672-231358A1FD9F}"/>
              </a:ext>
            </a:extLst>
          </p:cNvPr>
          <p:cNvGrpSpPr/>
          <p:nvPr/>
        </p:nvGrpSpPr>
        <p:grpSpPr>
          <a:xfrm>
            <a:off x="7172847" y="5562107"/>
            <a:ext cx="2218803" cy="384703"/>
            <a:chOff x="7172847" y="4873060"/>
            <a:chExt cx="2218803" cy="384703"/>
          </a:xfrm>
        </p:grpSpPr>
        <p:sp>
          <p:nvSpPr>
            <p:cNvPr id="11" name="Rectangle 10">
              <a:extLst>
                <a:ext uri="{FF2B5EF4-FFF2-40B4-BE49-F238E27FC236}">
                  <a16:creationId xmlns:a16="http://schemas.microsoft.com/office/drawing/2014/main" id="{CF185F83-1F9C-46E9-8517-F43B1043DB24}"/>
                </a:ext>
              </a:extLst>
            </p:cNvPr>
            <p:cNvSpPr/>
            <p:nvPr/>
          </p:nvSpPr>
          <p:spPr>
            <a:xfrm>
              <a:off x="7172847" y="4873060"/>
              <a:ext cx="2218803" cy="384703"/>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92" name="TextBox 91">
              <a:extLst>
                <a:ext uri="{FF2B5EF4-FFF2-40B4-BE49-F238E27FC236}">
                  <a16:creationId xmlns:a16="http://schemas.microsoft.com/office/drawing/2014/main" id="{B2064CB7-9CD2-40B8-82E2-C25428C1DAAE}"/>
                </a:ext>
              </a:extLst>
            </p:cNvPr>
            <p:cNvSpPr txBox="1"/>
            <p:nvPr/>
          </p:nvSpPr>
          <p:spPr>
            <a:xfrm>
              <a:off x="7505122" y="4942300"/>
              <a:ext cx="1554251" cy="276999"/>
            </a:xfrm>
            <a:prstGeom prst="rect">
              <a:avLst/>
            </a:prstGeom>
            <a:noFill/>
          </p:spPr>
          <p:txBody>
            <a:bodyPr wrap="square" rtlCol="0">
              <a:spAutoFit/>
            </a:bodyPr>
            <a:lstStyle>
              <a:defPPr/>
            </a:lstStyle>
            <a:p>
              <a:pPr algn="ctr"/>
              <a:r>
                <a:rPr lang="en-US" sz="1200" b="1" spc="300">
                  <a:solidFill>
                    <a:schemeClr val="bg1"/>
                  </a:solidFill>
                  <a:latin typeface="Montserrat "/>
                </a:rPr>
                <a:t>TITLE HERE</a:t>
              </a:r>
            </a:p>
          </p:txBody>
        </p:sp>
      </p:grpSp>
      <p:pic>
        <p:nvPicPr>
          <p:cNvPr id="6" name="Marcador de posición de imagen 5">
            <a:extLst>
              <a:ext uri="{FF2B5EF4-FFF2-40B4-BE49-F238E27FC236}">
                <a16:creationId xmlns:a16="http://schemas.microsoft.com/office/drawing/2014/main" id="{6439E3B2-15F0-D87A-B2E0-E0EF14FFC6BB}"/>
              </a:ext>
            </a:extLst>
          </p:cNvPr>
          <p:cNvPicPr>
            <a:picLocks noGrp="1" noChangeAspect="1"/>
          </p:cNvPicPr>
          <p:nvPr>
            <p:ph type="pic" sz="quarter" idx="20"/>
          </p:nvPr>
        </p:nvPicPr>
        <p:blipFill>
          <a:blip r:embed="rId3"/>
          <a:srcRect l="18623" r="18623"/>
          <a:stretch>
            <a:fillRect/>
          </a:stretch>
        </p:blipFill>
        <p:spPr/>
      </p:pic>
      <p:sp>
        <p:nvSpPr>
          <p:cNvPr id="9" name="Freeform 5">
            <a:extLst>
              <a:ext uri="{FF2B5EF4-FFF2-40B4-BE49-F238E27FC236}">
                <a16:creationId xmlns:a16="http://schemas.microsoft.com/office/drawing/2014/main" id="{707E3A52-0541-871D-C053-B50E08DFDAE4}"/>
              </a:ext>
            </a:extLst>
          </p:cNvPr>
          <p:cNvSpPr/>
          <p:nvPr/>
        </p:nvSpPr>
        <p:spPr bwMode="auto">
          <a:xfrm rot="10800000">
            <a:off x="10382249" y="0"/>
            <a:ext cx="1806575" cy="15621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s-ES"/>
          </a:p>
        </p:txBody>
      </p:sp>
      <p:pic>
        <p:nvPicPr>
          <p:cNvPr id="10" name="Imagen 9">
            <a:extLst>
              <a:ext uri="{FF2B5EF4-FFF2-40B4-BE49-F238E27FC236}">
                <a16:creationId xmlns:a16="http://schemas.microsoft.com/office/drawing/2014/main" id="{74AA4DC0-9978-1A4A-ECF6-54CE054758A0}"/>
              </a:ext>
            </a:extLst>
          </p:cNvPr>
          <p:cNvPicPr>
            <a:picLocks noChangeAspect="1"/>
          </p:cNvPicPr>
          <p:nvPr/>
        </p:nvPicPr>
        <p:blipFill>
          <a:blip r:embed="rId4"/>
          <a:stretch>
            <a:fillRect/>
          </a:stretch>
        </p:blipFill>
        <p:spPr>
          <a:xfrm>
            <a:off x="10668000" y="4432236"/>
            <a:ext cx="1340208" cy="2120478"/>
          </a:xfrm>
          <a:prstGeom prst="rect">
            <a:avLst/>
          </a:prstGeom>
        </p:spPr>
      </p:pic>
      <p:cxnSp>
        <p:nvCxnSpPr>
          <p:cNvPr id="13" name="Conector recto de flecha 12">
            <a:extLst>
              <a:ext uri="{FF2B5EF4-FFF2-40B4-BE49-F238E27FC236}">
                <a16:creationId xmlns:a16="http://schemas.microsoft.com/office/drawing/2014/main" id="{099D0D41-4B80-A45B-8712-A67D5475723A}"/>
              </a:ext>
            </a:extLst>
          </p:cNvPr>
          <p:cNvCxnSpPr/>
          <p:nvPr/>
        </p:nvCxnSpPr>
        <p:spPr>
          <a:xfrm flipH="1">
            <a:off x="276163" y="278651"/>
            <a:ext cx="0" cy="612053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5">
            <a:extLst>
              <a:ext uri="{FF2B5EF4-FFF2-40B4-BE49-F238E27FC236}">
                <a16:creationId xmlns:a16="http://schemas.microsoft.com/office/drawing/2014/main" id="{D1F3363E-F15F-E274-7DFC-E83B114354A9}"/>
              </a:ext>
            </a:extLst>
          </p:cNvPr>
          <p:cNvSpPr/>
          <p:nvPr/>
        </p:nvSpPr>
        <p:spPr bwMode="auto">
          <a:xfrm>
            <a:off x="3175" y="5524500"/>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
        <p:nvSpPr>
          <p:cNvPr id="14" name="Freeform 5">
            <a:extLst>
              <a:ext uri="{FF2B5EF4-FFF2-40B4-BE49-F238E27FC236}">
                <a16:creationId xmlns:a16="http://schemas.microsoft.com/office/drawing/2014/main" id="{4A11422D-F843-38B3-2586-412011956FA9}"/>
              </a:ext>
            </a:extLst>
          </p:cNvPr>
          <p:cNvSpPr/>
          <p:nvPr/>
        </p:nvSpPr>
        <p:spPr bwMode="auto">
          <a:xfrm>
            <a:off x="0" y="5415418"/>
            <a:ext cx="1597025" cy="1346200"/>
          </a:xfrm>
          <a:custGeom>
            <a:gdLst>
              <a:gd name="T0" fmla="*/ 0 w 1909"/>
              <a:gd name="T1" fmla="*/ 1908 h 1908"/>
              <a:gd name="T2" fmla="*/ 0 w 1909"/>
              <a:gd name="T3" fmla="*/ 0 h 1908"/>
              <a:gd name="T4" fmla="*/ 1909 w 1909"/>
              <a:gd name="T5" fmla="*/ 1908 h 1908"/>
              <a:gd name="T6" fmla="*/ 0 w 1909"/>
              <a:gd name="T7" fmla="*/ 1908 h 1908"/>
            </a:gdLst>
            <a:cxnLst>
              <a:cxn ang="0">
                <a:pos x="T0" y="T1"/>
              </a:cxn>
              <a:cxn ang="0">
                <a:pos x="T2" y="T3"/>
              </a:cxn>
              <a:cxn ang="0">
                <a:pos x="T4" y="T5"/>
              </a:cxn>
              <a:cxn ang="0">
                <a:pos x="T6" y="T7"/>
              </a:cxn>
            </a:cxnLst>
            <a:rect l="0" t="0" r="r" b="b"/>
            <a:pathLst>
              <a:path w="1909" h="1908">
                <a:moveTo>
                  <a:pt x="0" y="1908"/>
                </a:moveTo>
                <a:lnTo>
                  <a:pt x="0" y="0"/>
                </a:lnTo>
                <a:lnTo>
                  <a:pt x="1909" y="1908"/>
                </a:lnTo>
                <a:lnTo>
                  <a:pt x="0" y="1908"/>
                </a:lnTo>
                <a:close/>
              </a:path>
            </a:pathLst>
          </a:custGeom>
          <a:solidFill>
            <a:srgbClr val="930103"/>
          </a:solidFill>
          <a:ln>
            <a:noFill/>
          </a:ln>
        </p:spPr>
        <p:txBody>
          <a:bodyPr vert="horz" wrap="square" lIns="91440" tIns="45720" rIns="91440" bIns="45720" numCol="1" anchor="t" anchorCtr="0" compatLnSpc="1">
            <a:prstTxWarp prst="textNoShape">
              <a:avLst/>
            </a:prstTxWarp>
          </a:bodyPr>
          <a:lstStyle>
            <a:defPPr/>
          </a:lstStyle>
          <a:p>
            <a:pPr/>
            <a:endParaRPr lang="es-ES"/>
          </a:p>
        </p:txBody>
      </p:sp>
    </p:spTree>
    <p:extLst>
      <p:ext uri="{BB962C8B-B14F-4D97-AF65-F5344CB8AC3E}">
        <p14:creationId xmlns:p14="http://schemas.microsoft.com/office/powerpoint/2010/main" val="197077574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Rectangle 20">
            <a:extLst>
              <a:ext uri="{FF2B5EF4-FFF2-40B4-BE49-F238E27FC236}">
                <a16:creationId xmlns:a16="http://schemas.microsoft.com/office/drawing/2014/main" id="{5AA5225E-9C58-4C77-9AB0-96CD1E319BE7}"/>
              </a:ext>
            </a:extLst>
          </p:cNvPr>
          <p:cNvSpPr/>
          <p:nvPr/>
        </p:nvSpPr>
        <p:spPr>
          <a:xfrm>
            <a:off x="0" y="-6596"/>
            <a:ext cx="2528206" cy="1965033"/>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8" name="Freeform 6">
            <a:extLst>
              <a:ext uri="{FF2B5EF4-FFF2-40B4-BE49-F238E27FC236}">
                <a16:creationId xmlns:a16="http://schemas.microsoft.com/office/drawing/2014/main" id="{2542D75A-0FF4-44EB-9C72-5AA9FC1831B6}"/>
              </a:ext>
            </a:extLst>
          </p:cNvPr>
          <p:cNvSpPr/>
          <p:nvPr/>
        </p:nvSpPr>
        <p:spPr bwMode="auto">
          <a:xfrm>
            <a:off x="5026025" y="0"/>
            <a:ext cx="7023100" cy="6861175"/>
          </a:xfrm>
          <a:custGeom>
            <a:gdLst>
              <a:gd name="T0" fmla="*/ 4424 w 4424"/>
              <a:gd name="T1" fmla="*/ 0 h 4322"/>
              <a:gd name="T2" fmla="*/ 4322 w 4424"/>
              <a:gd name="T3" fmla="*/ 0 h 4322"/>
              <a:gd name="T4" fmla="*/ 0 w 4424"/>
              <a:gd name="T5" fmla="*/ 4322 h 4322"/>
              <a:gd name="T6" fmla="*/ 102 w 4424"/>
              <a:gd name="T7" fmla="*/ 4322 h 4322"/>
              <a:gd name="T8" fmla="*/ 4424 w 4424"/>
              <a:gd name="T9" fmla="*/ 0 h 4322"/>
            </a:gdLst>
            <a:cxnLst>
              <a:cxn ang="0">
                <a:pos x="T0" y="T1"/>
              </a:cxn>
              <a:cxn ang="0">
                <a:pos x="T2" y="T3"/>
              </a:cxn>
              <a:cxn ang="0">
                <a:pos x="T4" y="T5"/>
              </a:cxn>
              <a:cxn ang="0">
                <a:pos x="T6" y="T7"/>
              </a:cxn>
              <a:cxn ang="0">
                <a:pos x="T8" y="T9"/>
              </a:cxn>
            </a:cxnLst>
            <a:rect l="0" t="0" r="r" b="b"/>
            <a:pathLst>
              <a:path w="4424" h="4322">
                <a:moveTo>
                  <a:pt x="4424" y="0"/>
                </a:moveTo>
                <a:lnTo>
                  <a:pt x="4322" y="0"/>
                </a:lnTo>
                <a:lnTo>
                  <a:pt x="0" y="4322"/>
                </a:lnTo>
                <a:lnTo>
                  <a:pt x="102" y="4322"/>
                </a:lnTo>
                <a:lnTo>
                  <a:pt x="4424" y="0"/>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n-US"/>
          </a:p>
        </p:txBody>
      </p:sp>
      <p:grpSp>
        <p:nvGrpSpPr>
          <p:cNvPr id="72" name="Group 71">
            <a:extLst>
              <a:ext uri="{FF2B5EF4-FFF2-40B4-BE49-F238E27FC236}">
                <a16:creationId xmlns:a16="http://schemas.microsoft.com/office/drawing/2014/main" id="{3A3E6317-F27F-461A-BDF7-66AA00C37B9F}"/>
              </a:ext>
            </a:extLst>
          </p:cNvPr>
          <p:cNvGrpSpPr/>
          <p:nvPr/>
        </p:nvGrpSpPr>
        <p:grpSpPr>
          <a:xfrm>
            <a:off x="1767985" y="2319095"/>
            <a:ext cx="3770803" cy="1990717"/>
            <a:chOff x="2229152" y="1695754"/>
            <a:chExt cx="3770803" cy="1990717"/>
          </a:xfrm>
        </p:grpSpPr>
        <p:sp>
          <p:nvSpPr>
            <p:cNvPr id="22" name="TextBox 21">
              <a:extLst>
                <a:ext uri="{FF2B5EF4-FFF2-40B4-BE49-F238E27FC236}">
                  <a16:creationId xmlns:a16="http://schemas.microsoft.com/office/drawing/2014/main" id="{ECDFDAFC-AE5D-4323-B23C-BCBEDFB4F1B8}"/>
                </a:ext>
              </a:extLst>
            </p:cNvPr>
            <p:cNvSpPr txBox="1"/>
            <p:nvPr/>
          </p:nvSpPr>
          <p:spPr>
            <a:xfrm>
              <a:off x="2241438" y="1695754"/>
              <a:ext cx="2528206" cy="329899"/>
            </a:xfrm>
            <a:prstGeom prst="rect">
              <a:avLst/>
            </a:prstGeom>
            <a:noFill/>
          </p:spPr>
          <p:txBody>
            <a:bodyPr wrap="square" rtlCol="0">
              <a:spAutoFit/>
            </a:bodyPr>
            <a:lstStyle>
              <a:defPPr/>
            </a:lstStyle>
            <a:p>
              <a:pPr/>
              <a:r>
                <a:rPr lang="en-US" sz="1500" b="1" spc="300">
                  <a:solidFill>
                    <a:schemeClr val="tx1">
                      <a:lumMod val="85000"/>
                      <a:lumOff val="15000"/>
                    </a:schemeClr>
                  </a:solidFill>
                  <a:latin typeface="Montserrat "/>
                </a:rPr>
                <a:t>LOREM EXAMPLE</a:t>
              </a:r>
            </a:p>
          </p:txBody>
        </p:sp>
        <p:sp>
          <p:nvSpPr>
            <p:cNvPr id="67" name="TextBox 66">
              <a:extLst>
                <a:ext uri="{FF2B5EF4-FFF2-40B4-BE49-F238E27FC236}">
                  <a16:creationId xmlns:a16="http://schemas.microsoft.com/office/drawing/2014/main" id="{F3BB55F3-790A-4145-A95A-450AB897CC09}"/>
                </a:ext>
              </a:extLst>
            </p:cNvPr>
            <p:cNvSpPr txBox="1"/>
            <p:nvPr/>
          </p:nvSpPr>
          <p:spPr>
            <a:xfrm>
              <a:off x="2229154" y="2025653"/>
              <a:ext cx="1508268" cy="276999"/>
            </a:xfrm>
            <a:prstGeom prst="rect">
              <a:avLst/>
            </a:prstGeom>
            <a:noFill/>
          </p:spPr>
          <p:txBody>
            <a:bodyPr wrap="square" rtlCol="0">
              <a:spAutoFit/>
            </a:bodyPr>
            <a:lstStyle>
              <a:defPPr/>
            </a:lstStyle>
            <a:p>
              <a:pPr/>
              <a:r>
                <a:rPr lang="en-US" sz="1200" b="1" spc="300">
                  <a:solidFill>
                    <a:schemeClr val="tx1">
                      <a:lumMod val="85000"/>
                      <a:lumOff val="15000"/>
                    </a:schemeClr>
                  </a:solidFill>
                  <a:latin typeface="Montserrat "/>
                </a:rPr>
                <a:t>TITLE HERE</a:t>
              </a:r>
            </a:p>
          </p:txBody>
        </p:sp>
        <p:sp>
          <p:nvSpPr>
            <p:cNvPr id="68" name="TextBox 67">
              <a:extLst>
                <a:ext uri="{FF2B5EF4-FFF2-40B4-BE49-F238E27FC236}">
                  <a16:creationId xmlns:a16="http://schemas.microsoft.com/office/drawing/2014/main" id="{56513BEB-A639-4129-9185-DC8F2DB65474}"/>
                </a:ext>
              </a:extLst>
            </p:cNvPr>
            <p:cNvSpPr txBox="1"/>
            <p:nvPr/>
          </p:nvSpPr>
          <p:spPr>
            <a:xfrm>
              <a:off x="2229152" y="2376304"/>
              <a:ext cx="3770803" cy="1310167"/>
            </a:xfrm>
            <a:prstGeom prst="rect">
              <a:avLst/>
            </a:prstGeom>
            <a:noFill/>
          </p:spPr>
          <p:txBody>
            <a:bodyPr wrap="square" rtlCol="0">
              <a:spAutoFit/>
            </a:bodyPr>
            <a:lstStyle>
              <a:defPPr/>
            </a:lstStyle>
            <a:p>
              <a:pPr>
                <a:lnSpc>
                  <a:spcPts val="1600"/>
                </a:lnSpc>
              </a:pPr>
              <a:r>
                <a:rPr lang="en-US" sz="1200">
                  <a:solidFill>
                    <a:schemeClr val="tx1">
                      <a:lumMod val="75000"/>
                      <a:lumOff val="25000"/>
                    </a:schemeClr>
                  </a:solidFill>
                  <a:latin typeface="Montserrat Light" charset="0"/>
                  <a:ea typeface="Montserrat Light" charset="0"/>
                  <a:cs typeface="Montserrat Light" charset="0"/>
                </a:rPr>
                <a:t>Have them for one. Living grass can't gathered waters had winged. Creepiest don't subdue which I two set. Have them for one. Living grass can't gathered waters had winged. Creepiest don't subdue which I two set</a:t>
              </a:r>
            </a:p>
            <a:p>
              <a:pPr>
                <a:lnSpc>
                  <a:spcPts val="1600"/>
                </a:lnSpc>
              </a:pPr>
              <a:endParaRPr lang="en-US" sz="1200">
                <a:solidFill>
                  <a:schemeClr val="tx1">
                    <a:lumMod val="75000"/>
                    <a:lumOff val="25000"/>
                  </a:schemeClr>
                </a:solidFill>
                <a:latin typeface="Montserrat Light"/>
                <a:ea typeface="Montserrat Light" charset="0"/>
                <a:cs typeface="Montserrat Light" charset="0"/>
              </a:endParaRPr>
            </a:p>
          </p:txBody>
        </p:sp>
      </p:grpSp>
      <p:grpSp>
        <p:nvGrpSpPr>
          <p:cNvPr id="73" name="Group 72">
            <a:extLst>
              <a:ext uri="{FF2B5EF4-FFF2-40B4-BE49-F238E27FC236}">
                <a16:creationId xmlns:a16="http://schemas.microsoft.com/office/drawing/2014/main" id="{1602EAA0-9A99-45FF-8AA2-74283B035371}"/>
              </a:ext>
            </a:extLst>
          </p:cNvPr>
          <p:cNvGrpSpPr/>
          <p:nvPr/>
        </p:nvGrpSpPr>
        <p:grpSpPr>
          <a:xfrm>
            <a:off x="1767986" y="4395232"/>
            <a:ext cx="3770802" cy="1990717"/>
            <a:chOff x="2229153" y="1695754"/>
            <a:chExt cx="3770802" cy="1990717"/>
          </a:xfrm>
        </p:grpSpPr>
        <p:sp>
          <p:nvSpPr>
            <p:cNvPr id="74" name="TextBox 73">
              <a:extLst>
                <a:ext uri="{FF2B5EF4-FFF2-40B4-BE49-F238E27FC236}">
                  <a16:creationId xmlns:a16="http://schemas.microsoft.com/office/drawing/2014/main" id="{15F219FE-05F9-4F90-818F-1DCD3B2AEF95}"/>
                </a:ext>
              </a:extLst>
            </p:cNvPr>
            <p:cNvSpPr txBox="1"/>
            <p:nvPr/>
          </p:nvSpPr>
          <p:spPr>
            <a:xfrm>
              <a:off x="2241438" y="1695754"/>
              <a:ext cx="2528206" cy="329899"/>
            </a:xfrm>
            <a:prstGeom prst="rect">
              <a:avLst/>
            </a:prstGeom>
            <a:noFill/>
          </p:spPr>
          <p:txBody>
            <a:bodyPr wrap="square" rtlCol="0">
              <a:spAutoFit/>
            </a:bodyPr>
            <a:lstStyle>
              <a:defPPr/>
            </a:lstStyle>
            <a:p>
              <a:pPr/>
              <a:r>
                <a:rPr lang="en-US" sz="1500" b="1" spc="300">
                  <a:solidFill>
                    <a:schemeClr val="tx1">
                      <a:lumMod val="85000"/>
                      <a:lumOff val="15000"/>
                    </a:schemeClr>
                  </a:solidFill>
                  <a:latin typeface="Montserrat "/>
                </a:rPr>
                <a:t>LOREM EXAMPLE</a:t>
              </a:r>
            </a:p>
          </p:txBody>
        </p:sp>
        <p:sp>
          <p:nvSpPr>
            <p:cNvPr id="75" name="TextBox 74">
              <a:extLst>
                <a:ext uri="{FF2B5EF4-FFF2-40B4-BE49-F238E27FC236}">
                  <a16:creationId xmlns:a16="http://schemas.microsoft.com/office/drawing/2014/main" id="{EFCF3F1E-C84C-4386-AAC6-9522A26828C9}"/>
                </a:ext>
              </a:extLst>
            </p:cNvPr>
            <p:cNvSpPr txBox="1"/>
            <p:nvPr/>
          </p:nvSpPr>
          <p:spPr>
            <a:xfrm>
              <a:off x="2229154" y="2025653"/>
              <a:ext cx="1508268" cy="276999"/>
            </a:xfrm>
            <a:prstGeom prst="rect">
              <a:avLst/>
            </a:prstGeom>
            <a:noFill/>
          </p:spPr>
          <p:txBody>
            <a:bodyPr wrap="square" rtlCol="0">
              <a:spAutoFit/>
            </a:bodyPr>
            <a:lstStyle>
              <a:defPPr/>
            </a:lstStyle>
            <a:p>
              <a:pPr/>
              <a:r>
                <a:rPr lang="en-US" sz="1200" b="1" spc="300">
                  <a:solidFill>
                    <a:schemeClr val="tx1">
                      <a:lumMod val="85000"/>
                      <a:lumOff val="15000"/>
                    </a:schemeClr>
                  </a:solidFill>
                  <a:latin typeface="Montserrat "/>
                </a:rPr>
                <a:t>TITLE HERE</a:t>
              </a:r>
            </a:p>
          </p:txBody>
        </p:sp>
        <p:sp>
          <p:nvSpPr>
            <p:cNvPr id="76" name="TextBox 75">
              <a:extLst>
                <a:ext uri="{FF2B5EF4-FFF2-40B4-BE49-F238E27FC236}">
                  <a16:creationId xmlns:a16="http://schemas.microsoft.com/office/drawing/2014/main" id="{99735FD5-5D02-454D-B36E-9B1F704E589B}"/>
                </a:ext>
              </a:extLst>
            </p:cNvPr>
            <p:cNvSpPr txBox="1"/>
            <p:nvPr/>
          </p:nvSpPr>
          <p:spPr>
            <a:xfrm>
              <a:off x="2229153" y="2376304"/>
              <a:ext cx="3770802" cy="1310167"/>
            </a:xfrm>
            <a:prstGeom prst="rect">
              <a:avLst/>
            </a:prstGeom>
            <a:noFill/>
          </p:spPr>
          <p:txBody>
            <a:bodyPr wrap="square" rtlCol="0">
              <a:spAutoFit/>
            </a:bodyPr>
            <a:lstStyle>
              <a:defPPr/>
            </a:lstStyle>
            <a:p>
              <a:pPr>
                <a:lnSpc>
                  <a:spcPts val="1600"/>
                </a:lnSpc>
              </a:pPr>
              <a:r>
                <a:rPr lang="en-US" sz="1200">
                  <a:solidFill>
                    <a:schemeClr val="tx1">
                      <a:lumMod val="75000"/>
                      <a:lumOff val="25000"/>
                    </a:schemeClr>
                  </a:solidFill>
                  <a:latin typeface="Montserrat Light" charset="0"/>
                  <a:ea typeface="Montserrat Light" charset="0"/>
                  <a:cs typeface="Montserrat Light" charset="0"/>
                </a:rPr>
                <a:t>Have them for one. Living grass can't gathered waters had winged. Creepiest don't subdue which I two set. Have them for one. Living grass can't gathered waters had winged. Creepiest don't subdue which I two set</a:t>
              </a:r>
            </a:p>
            <a:p>
              <a:pPr>
                <a:lnSpc>
                  <a:spcPts val="1600"/>
                </a:lnSpc>
              </a:pPr>
              <a:endParaRPr lang="en-US" sz="1200">
                <a:solidFill>
                  <a:schemeClr val="tx1">
                    <a:lumMod val="75000"/>
                    <a:lumOff val="25000"/>
                  </a:schemeClr>
                </a:solidFill>
                <a:latin typeface="Montserrat Light" charset="0"/>
                <a:ea typeface="Montserrat Light" charset="0"/>
                <a:cs typeface="Montserrat Light" charset="0"/>
              </a:endParaRPr>
            </a:p>
          </p:txBody>
        </p:sp>
      </p:grpSp>
      <p:sp>
        <p:nvSpPr>
          <p:cNvPr id="77" name="TextBox 76">
            <a:extLst>
              <a:ext uri="{FF2B5EF4-FFF2-40B4-BE49-F238E27FC236}">
                <a16:creationId xmlns:a16="http://schemas.microsoft.com/office/drawing/2014/main" id="{653A32CF-AD00-4F50-8D14-10E88BE2EA9B}"/>
              </a:ext>
            </a:extLst>
          </p:cNvPr>
          <p:cNvSpPr txBox="1"/>
          <p:nvPr/>
        </p:nvSpPr>
        <p:spPr>
          <a:xfrm>
            <a:off x="1701006" y="631502"/>
            <a:ext cx="6650037" cy="1323439"/>
          </a:xfrm>
          <a:prstGeom prst="rect">
            <a:avLst/>
          </a:prstGeom>
          <a:noFill/>
        </p:spPr>
        <p:txBody>
          <a:bodyPr wrap="square" rtlCol="0">
            <a:spAutoFit/>
          </a:bodyPr>
          <a:lstStyle>
            <a:defPPr/>
          </a:lstStyle>
          <a:p>
            <a:pPr/>
            <a:r>
              <a:rPr lang="en-US" sz="4000" b="1" spc="500">
                <a:solidFill>
                  <a:srgbClr val="930103"/>
                </a:solidFill>
                <a:latin typeface="Montserrat "/>
              </a:rPr>
              <a:t>EXAMPLE</a:t>
            </a:r>
            <a:r>
              <a:rPr lang="en-US" sz="4000" b="1" spc="500">
                <a:latin typeface="Montserrat "/>
              </a:rPr>
              <a:t> TITLE </a:t>
            </a:r>
            <a:r>
              <a:rPr lang="en-US" sz="4000" b="1" spc="500">
                <a:solidFill>
                  <a:srgbClr val="01520C"/>
                </a:solidFill>
                <a:latin typeface="Montserrat "/>
              </a:rPr>
              <a:t>HERE</a:t>
            </a:r>
            <a:r>
              <a:rPr lang="en-US" sz="4000" b="1" spc="500">
                <a:latin typeface="Montserrat "/>
              </a:rPr>
              <a:t> </a:t>
            </a:r>
          </a:p>
        </p:txBody>
      </p:sp>
      <p:pic>
        <p:nvPicPr>
          <p:cNvPr id="5" name="Marcador de posición de imagen 4">
            <a:extLst>
              <a:ext uri="{FF2B5EF4-FFF2-40B4-BE49-F238E27FC236}">
                <a16:creationId xmlns:a16="http://schemas.microsoft.com/office/drawing/2014/main" id="{D09D830B-743C-B8CB-6272-ADA41F7BF3AF}"/>
              </a:ext>
            </a:extLst>
          </p:cNvPr>
          <p:cNvPicPr>
            <a:picLocks noGrp="1" noChangeAspect="1"/>
          </p:cNvPicPr>
          <p:nvPr>
            <p:ph type="pic" sz="quarter" idx="20"/>
          </p:nvPr>
        </p:nvPicPr>
        <p:blipFill>
          <a:blip r:embed="rId2"/>
          <a:srcRect l="18765" r="18765"/>
          <a:stretch>
            <a:fillRect/>
          </a:stretch>
        </p:blipFill>
        <p:spPr/>
      </p:pic>
    </p:spTree>
    <p:extLst>
      <p:ext uri="{BB962C8B-B14F-4D97-AF65-F5344CB8AC3E}">
        <p14:creationId xmlns:p14="http://schemas.microsoft.com/office/powerpoint/2010/main" val="25900309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reeform 6">
            <a:extLst>
              <a:ext uri="{FF2B5EF4-FFF2-40B4-BE49-F238E27FC236}">
                <a16:creationId xmlns:a16="http://schemas.microsoft.com/office/drawing/2014/main" id="{8C7E8E1D-3954-459A-B3BB-5ECF076DD941}"/>
              </a:ext>
            </a:extLst>
          </p:cNvPr>
          <p:cNvSpPr/>
          <p:nvPr/>
        </p:nvSpPr>
        <p:spPr bwMode="auto">
          <a:xfrm flipH="1">
            <a:off x="139701" y="0"/>
            <a:ext cx="7023100" cy="6861175"/>
          </a:xfrm>
          <a:custGeom>
            <a:gdLst>
              <a:gd name="T0" fmla="*/ 4424 w 4424"/>
              <a:gd name="T1" fmla="*/ 0 h 4322"/>
              <a:gd name="T2" fmla="*/ 4322 w 4424"/>
              <a:gd name="T3" fmla="*/ 0 h 4322"/>
              <a:gd name="T4" fmla="*/ 0 w 4424"/>
              <a:gd name="T5" fmla="*/ 4322 h 4322"/>
              <a:gd name="T6" fmla="*/ 102 w 4424"/>
              <a:gd name="T7" fmla="*/ 4322 h 4322"/>
              <a:gd name="T8" fmla="*/ 4424 w 4424"/>
              <a:gd name="T9" fmla="*/ 0 h 4322"/>
            </a:gdLst>
            <a:cxnLst>
              <a:cxn ang="0">
                <a:pos x="T0" y="T1"/>
              </a:cxn>
              <a:cxn ang="0">
                <a:pos x="T2" y="T3"/>
              </a:cxn>
              <a:cxn ang="0">
                <a:pos x="T4" y="T5"/>
              </a:cxn>
              <a:cxn ang="0">
                <a:pos x="T6" y="T7"/>
              </a:cxn>
              <a:cxn ang="0">
                <a:pos x="T8" y="T9"/>
              </a:cxn>
            </a:cxnLst>
            <a:rect l="0" t="0" r="r" b="b"/>
            <a:pathLst>
              <a:path w="4424" h="4322">
                <a:moveTo>
                  <a:pt x="4424" y="0"/>
                </a:moveTo>
                <a:lnTo>
                  <a:pt x="4322" y="0"/>
                </a:lnTo>
                <a:lnTo>
                  <a:pt x="0" y="4322"/>
                </a:lnTo>
                <a:lnTo>
                  <a:pt x="102" y="4322"/>
                </a:lnTo>
                <a:lnTo>
                  <a:pt x="4424" y="0"/>
                </a:lnTo>
                <a:close/>
              </a:path>
            </a:pathLst>
          </a:custGeom>
          <a:solidFill>
            <a:srgbClr val="01520C"/>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33" name="Rectangle 32">
            <a:extLst>
              <a:ext uri="{FF2B5EF4-FFF2-40B4-BE49-F238E27FC236}">
                <a16:creationId xmlns:a16="http://schemas.microsoft.com/office/drawing/2014/main" id="{7EC65678-9B59-46EF-B5EB-1C5B3B567F8C}"/>
              </a:ext>
            </a:extLst>
          </p:cNvPr>
          <p:cNvSpPr/>
          <p:nvPr/>
        </p:nvSpPr>
        <p:spPr>
          <a:xfrm>
            <a:off x="7302502" y="-6596"/>
            <a:ext cx="4889498" cy="1341248"/>
          </a:xfrm>
          <a:prstGeom prst="rect">
            <a:avLst/>
          </a:prstGeom>
          <a:gradFill>
            <a:gsLst>
              <a:gs pos="0">
                <a:srgbClr val="01520C"/>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62" name="TextBox 61">
            <a:extLst>
              <a:ext uri="{FF2B5EF4-FFF2-40B4-BE49-F238E27FC236}">
                <a16:creationId xmlns:a16="http://schemas.microsoft.com/office/drawing/2014/main" id="{9F493EF4-0E6C-42CC-95E9-1D9F69C09F3F}"/>
              </a:ext>
            </a:extLst>
          </p:cNvPr>
          <p:cNvSpPr txBox="1"/>
          <p:nvPr/>
        </p:nvSpPr>
        <p:spPr>
          <a:xfrm>
            <a:off x="3361271" y="1121788"/>
            <a:ext cx="4155688" cy="1323439"/>
          </a:xfrm>
          <a:prstGeom prst="rect">
            <a:avLst/>
          </a:prstGeom>
          <a:noFill/>
        </p:spPr>
        <p:txBody>
          <a:bodyPr wrap="square" rtlCol="0">
            <a:spAutoFit/>
          </a:bodyPr>
          <a:lstStyle>
            <a:defPPr/>
          </a:lstStyle>
          <a:p>
            <a:pPr/>
            <a:r>
              <a:rPr lang="en-US" sz="4000" b="1" spc="300">
                <a:solidFill>
                  <a:srgbClr val="930103"/>
                </a:solidFill>
                <a:latin typeface="Montserrat "/>
              </a:rPr>
              <a:t>LOREM</a:t>
            </a:r>
            <a:r>
              <a:rPr lang="en-US" sz="4000" b="1" spc="300">
                <a:solidFill>
                  <a:schemeClr val="tx1">
                    <a:lumMod val="85000"/>
                    <a:lumOff val="15000"/>
                  </a:schemeClr>
                </a:solidFill>
                <a:latin typeface="Montserrat "/>
              </a:rPr>
              <a:t> </a:t>
            </a:r>
            <a:r>
              <a:rPr lang="en-US" sz="4000" b="1" spc="300">
                <a:solidFill>
                  <a:srgbClr val="01520C"/>
                </a:solidFill>
                <a:latin typeface="Montserrat "/>
              </a:rPr>
              <a:t>EXAMPLE</a:t>
            </a:r>
          </a:p>
        </p:txBody>
      </p:sp>
      <p:grpSp>
        <p:nvGrpSpPr>
          <p:cNvPr id="114" name="Group 113">
            <a:extLst>
              <a:ext uri="{FF2B5EF4-FFF2-40B4-BE49-F238E27FC236}">
                <a16:creationId xmlns:a16="http://schemas.microsoft.com/office/drawing/2014/main" id="{1D3ACF0F-F8A6-4ADD-BB9E-8CA972C4FF90}"/>
              </a:ext>
            </a:extLst>
          </p:cNvPr>
          <p:cNvGrpSpPr/>
          <p:nvPr/>
        </p:nvGrpSpPr>
        <p:grpSpPr>
          <a:xfrm>
            <a:off x="8423669" y="2078496"/>
            <a:ext cx="3139681" cy="987626"/>
            <a:chOff x="8423669" y="1205494"/>
            <a:chExt cx="2597827" cy="987626"/>
          </a:xfrm>
        </p:grpSpPr>
        <p:sp>
          <p:nvSpPr>
            <p:cNvPr id="41" name="TextBox 40">
              <a:extLst>
                <a:ext uri="{FF2B5EF4-FFF2-40B4-BE49-F238E27FC236}">
                  <a16:creationId xmlns:a16="http://schemas.microsoft.com/office/drawing/2014/main" id="{BE4D286D-3FCB-4104-BDBA-24E079F2B04C}"/>
                </a:ext>
              </a:extLst>
            </p:cNvPr>
            <p:cNvSpPr txBox="1"/>
            <p:nvPr/>
          </p:nvSpPr>
          <p:spPr>
            <a:xfrm>
              <a:off x="8423670" y="1205494"/>
              <a:ext cx="1729980" cy="307777"/>
            </a:xfrm>
            <a:prstGeom prst="rect">
              <a:avLst/>
            </a:prstGeom>
            <a:noFill/>
          </p:spPr>
          <p:txBody>
            <a:bodyPr wrap="square" rtlCol="0">
              <a:spAutoFit/>
            </a:bodyPr>
            <a:lstStyle>
              <a:defPPr/>
            </a:lstStyle>
            <a:p>
              <a:pPr/>
              <a:r>
                <a:rPr lang="en-US" sz="1400" b="1" spc="300">
                  <a:solidFill>
                    <a:srgbClr val="01520C"/>
                  </a:solidFill>
                  <a:latin typeface="Montserrat "/>
                </a:rPr>
                <a:t>TITLE HERE</a:t>
              </a:r>
            </a:p>
          </p:txBody>
        </p:sp>
        <p:sp>
          <p:nvSpPr>
            <p:cNvPr id="42" name="TextBox 41">
              <a:extLst>
                <a:ext uri="{FF2B5EF4-FFF2-40B4-BE49-F238E27FC236}">
                  <a16:creationId xmlns:a16="http://schemas.microsoft.com/office/drawing/2014/main" id="{0B044E03-C98B-482D-8169-6890F31C9444}"/>
                </a:ext>
              </a:extLst>
            </p:cNvPr>
            <p:cNvSpPr txBox="1"/>
            <p:nvPr/>
          </p:nvSpPr>
          <p:spPr>
            <a:xfrm>
              <a:off x="8423669" y="1498506"/>
              <a:ext cx="2597827" cy="694614"/>
            </a:xfrm>
            <a:prstGeom prst="rect">
              <a:avLst/>
            </a:prstGeom>
            <a:noFill/>
          </p:spPr>
          <p:txBody>
            <a:bodyPr wrap="square" rtlCol="0">
              <a:spAutoFit/>
            </a:bodyPr>
            <a:lstStyle>
              <a:defPPr/>
            </a:lstStyle>
            <a:p>
              <a:pPr>
                <a:lnSpc>
                  <a:spcPts val="1600"/>
                </a:lnSpc>
              </a:pPr>
              <a:r>
                <a:rPr lang="en-US" sz="1200">
                  <a:solidFill>
                    <a:schemeClr val="tx1">
                      <a:lumMod val="85000"/>
                      <a:lumOff val="1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85000"/>
                      <a:lumOff val="15000"/>
                    </a:schemeClr>
                  </a:solidFill>
                  <a:latin typeface="Montserrat Light" charset="0"/>
                  <a:ea typeface="Montserrat Light" charset="0"/>
                  <a:cs typeface="Montserrat Light" charset="0"/>
                </a:rPr>
                <a:t>can't gathered waters had winged. Creepiest don't subdue which i two set</a:t>
              </a:r>
            </a:p>
          </p:txBody>
        </p:sp>
      </p:grpSp>
      <p:grpSp>
        <p:nvGrpSpPr>
          <p:cNvPr id="63" name="Group 62">
            <a:extLst>
              <a:ext uri="{FF2B5EF4-FFF2-40B4-BE49-F238E27FC236}">
                <a16:creationId xmlns:a16="http://schemas.microsoft.com/office/drawing/2014/main" id="{740FD55A-AB17-491E-A42B-AA42C0C8B18C}"/>
              </a:ext>
            </a:extLst>
          </p:cNvPr>
          <p:cNvGrpSpPr/>
          <p:nvPr/>
        </p:nvGrpSpPr>
        <p:grpSpPr>
          <a:xfrm>
            <a:off x="7492569" y="2183478"/>
            <a:ext cx="702424" cy="763747"/>
            <a:chOff x="1408113" y="2271713"/>
            <a:chExt cx="1600200" cy="1739900"/>
          </a:xfrm>
          <a:solidFill>
            <a:srgbClr val="01520C"/>
          </a:solidFill>
        </p:grpSpPr>
        <p:sp>
          <p:nvSpPr>
            <p:cNvPr id="64" name="Freeform 33">
              <a:extLst>
                <a:ext uri="{FF2B5EF4-FFF2-40B4-BE49-F238E27FC236}">
                  <a16:creationId xmlns:a16="http://schemas.microsoft.com/office/drawing/2014/main" id="{B02D08B5-7909-4901-B839-4AD213F029FD}"/>
                </a:ext>
              </a:extLst>
            </p:cNvPr>
            <p:cNvSpPr>
              <a:spLocks noEditPoints="1"/>
            </p:cNvSpPr>
            <p:nvPr/>
          </p:nvSpPr>
          <p:spPr bwMode="auto">
            <a:xfrm>
              <a:off x="1873250" y="2271713"/>
              <a:ext cx="1135063" cy="1138237"/>
            </a:xfrm>
            <a:custGeom>
              <a:gdLst>
                <a:gd name="T0" fmla="*/ 657 w 747"/>
                <a:gd name="T1" fmla="*/ 216 h 747"/>
                <a:gd name="T2" fmla="*/ 665 w 747"/>
                <a:gd name="T3" fmla="*/ 137 h 747"/>
                <a:gd name="T4" fmla="*/ 540 w 747"/>
                <a:gd name="T5" fmla="*/ 82 h 747"/>
                <a:gd name="T6" fmla="*/ 463 w 747"/>
                <a:gd name="T7" fmla="*/ 50 h 747"/>
                <a:gd name="T8" fmla="*/ 285 w 747"/>
                <a:gd name="T9" fmla="*/ 50 h 747"/>
                <a:gd name="T10" fmla="*/ 208 w 747"/>
                <a:gd name="T11" fmla="*/ 82 h 747"/>
                <a:gd name="T12" fmla="*/ 82 w 747"/>
                <a:gd name="T13" fmla="*/ 137 h 747"/>
                <a:gd name="T14" fmla="*/ 90 w 747"/>
                <a:gd name="T15" fmla="*/ 216 h 747"/>
                <a:gd name="T16" fmla="*/ 0 w 747"/>
                <a:gd name="T17" fmla="*/ 335 h 747"/>
                <a:gd name="T18" fmla="*/ 62 w 747"/>
                <a:gd name="T19" fmla="*/ 462 h 747"/>
                <a:gd name="T20" fmla="*/ 67 w 747"/>
                <a:gd name="T21" fmla="*/ 575 h 747"/>
                <a:gd name="T22" fmla="*/ 172 w 747"/>
                <a:gd name="T23" fmla="*/ 680 h 747"/>
                <a:gd name="T24" fmla="*/ 285 w 747"/>
                <a:gd name="T25" fmla="*/ 686 h 747"/>
                <a:gd name="T26" fmla="*/ 413 w 747"/>
                <a:gd name="T27" fmla="*/ 747 h 747"/>
                <a:gd name="T28" fmla="*/ 532 w 747"/>
                <a:gd name="T29" fmla="*/ 657 h 747"/>
                <a:gd name="T30" fmla="*/ 611 w 747"/>
                <a:gd name="T31" fmla="*/ 665 h 747"/>
                <a:gd name="T32" fmla="*/ 665 w 747"/>
                <a:gd name="T33" fmla="*/ 540 h 747"/>
                <a:gd name="T34" fmla="*/ 697 w 747"/>
                <a:gd name="T35" fmla="*/ 462 h 747"/>
                <a:gd name="T36" fmla="*/ 697 w 747"/>
                <a:gd name="T37" fmla="*/ 285 h 747"/>
                <a:gd name="T38" fmla="*/ 335 w 747"/>
                <a:gd name="T39" fmla="*/ 703 h 747"/>
                <a:gd name="T40" fmla="*/ 315 w 747"/>
                <a:gd name="T41" fmla="*/ 506 h 747"/>
                <a:gd name="T42" fmla="*/ 287 w 747"/>
                <a:gd name="T43" fmla="*/ 233 h 747"/>
                <a:gd name="T44" fmla="*/ 286 w 747"/>
                <a:gd name="T45" fmla="*/ 351 h 747"/>
                <a:gd name="T46" fmla="*/ 461 w 747"/>
                <a:gd name="T47" fmla="*/ 351 h 747"/>
                <a:gd name="T48" fmla="*/ 461 w 747"/>
                <a:gd name="T49" fmla="*/ 233 h 747"/>
                <a:gd name="T50" fmla="*/ 432 w 747"/>
                <a:gd name="T51" fmla="*/ 506 h 747"/>
                <a:gd name="T52" fmla="*/ 703 w 747"/>
                <a:gd name="T53" fmla="*/ 412 h 747"/>
                <a:gd name="T54" fmla="*/ 647 w 747"/>
                <a:gd name="T55" fmla="*/ 435 h 747"/>
                <a:gd name="T56" fmla="*/ 634 w 747"/>
                <a:gd name="T57" fmla="*/ 571 h 747"/>
                <a:gd name="T58" fmla="*/ 579 w 747"/>
                <a:gd name="T59" fmla="*/ 634 h 747"/>
                <a:gd name="T60" fmla="*/ 551 w 747"/>
                <a:gd name="T61" fmla="*/ 613 h 747"/>
                <a:gd name="T62" fmla="*/ 463 w 747"/>
                <a:gd name="T63" fmla="*/ 542 h 747"/>
                <a:gd name="T64" fmla="*/ 435 w 747"/>
                <a:gd name="T65" fmla="*/ 189 h 747"/>
                <a:gd name="T66" fmla="*/ 417 w 747"/>
                <a:gd name="T67" fmla="*/ 351 h 747"/>
                <a:gd name="T68" fmla="*/ 331 w 747"/>
                <a:gd name="T69" fmla="*/ 246 h 747"/>
                <a:gd name="T70" fmla="*/ 257 w 747"/>
                <a:gd name="T71" fmla="*/ 199 h 747"/>
                <a:gd name="T72" fmla="*/ 285 w 747"/>
                <a:gd name="T73" fmla="*/ 639 h 747"/>
                <a:gd name="T74" fmla="*/ 197 w 747"/>
                <a:gd name="T75" fmla="*/ 613 h 747"/>
                <a:gd name="T76" fmla="*/ 168 w 747"/>
                <a:gd name="T77" fmla="*/ 634 h 747"/>
                <a:gd name="T78" fmla="*/ 114 w 747"/>
                <a:gd name="T79" fmla="*/ 571 h 747"/>
                <a:gd name="T80" fmla="*/ 101 w 747"/>
                <a:gd name="T81" fmla="*/ 435 h 747"/>
                <a:gd name="T82" fmla="*/ 45 w 747"/>
                <a:gd name="T83" fmla="*/ 412 h 747"/>
                <a:gd name="T84" fmla="*/ 79 w 747"/>
                <a:gd name="T85" fmla="*/ 329 h 747"/>
                <a:gd name="T86" fmla="*/ 134 w 747"/>
                <a:gd name="T87" fmla="*/ 196 h 747"/>
                <a:gd name="T88" fmla="*/ 114 w 747"/>
                <a:gd name="T89" fmla="*/ 168 h 747"/>
                <a:gd name="T90" fmla="*/ 176 w 747"/>
                <a:gd name="T91" fmla="*/ 113 h 747"/>
                <a:gd name="T92" fmla="*/ 312 w 747"/>
                <a:gd name="T93" fmla="*/ 100 h 747"/>
                <a:gd name="T94" fmla="*/ 335 w 747"/>
                <a:gd name="T95" fmla="*/ 44 h 747"/>
                <a:gd name="T96" fmla="*/ 418 w 747"/>
                <a:gd name="T97" fmla="*/ 79 h 747"/>
                <a:gd name="T98" fmla="*/ 551 w 747"/>
                <a:gd name="T99" fmla="*/ 134 h 747"/>
                <a:gd name="T100" fmla="*/ 579 w 747"/>
                <a:gd name="T101" fmla="*/ 113 h 747"/>
                <a:gd name="T102" fmla="*/ 634 w 747"/>
                <a:gd name="T103" fmla="*/ 176 h 747"/>
                <a:gd name="T104" fmla="*/ 647 w 747"/>
                <a:gd name="T105" fmla="*/ 312 h 747"/>
                <a:gd name="T106" fmla="*/ 703 w 747"/>
                <a:gd name="T107" fmla="*/ 335 h 747"/>
                <a:gd name="T108" fmla="*/ 703 w 747"/>
                <a:gd name="T109" fmla="*/ 412 h 7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7" h="747">
                  <a:moveTo>
                    <a:pt x="697" y="285"/>
                  </a:moveTo>
                  <a:cubicBezTo>
                    <a:pt x="686" y="285"/>
                    <a:pt x="686" y="285"/>
                    <a:pt x="686" y="285"/>
                  </a:cubicBezTo>
                  <a:cubicBezTo>
                    <a:pt x="679" y="261"/>
                    <a:pt x="669" y="237"/>
                    <a:pt x="657" y="216"/>
                  </a:cubicBezTo>
                  <a:cubicBezTo>
                    <a:pt x="665" y="207"/>
                    <a:pt x="665" y="207"/>
                    <a:pt x="665" y="207"/>
                  </a:cubicBezTo>
                  <a:cubicBezTo>
                    <a:pt x="675" y="198"/>
                    <a:pt x="680" y="185"/>
                    <a:pt x="680" y="172"/>
                  </a:cubicBezTo>
                  <a:cubicBezTo>
                    <a:pt x="680" y="159"/>
                    <a:pt x="675" y="146"/>
                    <a:pt x="665" y="137"/>
                  </a:cubicBezTo>
                  <a:cubicBezTo>
                    <a:pt x="611" y="82"/>
                    <a:pt x="611" y="82"/>
                    <a:pt x="611" y="82"/>
                  </a:cubicBezTo>
                  <a:cubicBezTo>
                    <a:pt x="601" y="72"/>
                    <a:pt x="589" y="67"/>
                    <a:pt x="575" y="67"/>
                  </a:cubicBezTo>
                  <a:cubicBezTo>
                    <a:pt x="562" y="67"/>
                    <a:pt x="549" y="72"/>
                    <a:pt x="540" y="82"/>
                  </a:cubicBezTo>
                  <a:cubicBezTo>
                    <a:pt x="532" y="90"/>
                    <a:pt x="532" y="90"/>
                    <a:pt x="532" y="90"/>
                  </a:cubicBezTo>
                  <a:cubicBezTo>
                    <a:pt x="510" y="78"/>
                    <a:pt x="487" y="68"/>
                    <a:pt x="463" y="61"/>
                  </a:cubicBezTo>
                  <a:cubicBezTo>
                    <a:pt x="463" y="50"/>
                    <a:pt x="463" y="50"/>
                    <a:pt x="463" y="50"/>
                  </a:cubicBezTo>
                  <a:cubicBezTo>
                    <a:pt x="463" y="22"/>
                    <a:pt x="440" y="0"/>
                    <a:pt x="413" y="0"/>
                  </a:cubicBezTo>
                  <a:cubicBezTo>
                    <a:pt x="335" y="0"/>
                    <a:pt x="335" y="0"/>
                    <a:pt x="335" y="0"/>
                  </a:cubicBezTo>
                  <a:cubicBezTo>
                    <a:pt x="307" y="0"/>
                    <a:pt x="285" y="22"/>
                    <a:pt x="285" y="50"/>
                  </a:cubicBezTo>
                  <a:cubicBezTo>
                    <a:pt x="285" y="61"/>
                    <a:pt x="285" y="61"/>
                    <a:pt x="285" y="61"/>
                  </a:cubicBezTo>
                  <a:cubicBezTo>
                    <a:pt x="261" y="68"/>
                    <a:pt x="238" y="78"/>
                    <a:pt x="216" y="90"/>
                  </a:cubicBezTo>
                  <a:cubicBezTo>
                    <a:pt x="208" y="82"/>
                    <a:pt x="208" y="82"/>
                    <a:pt x="208" y="82"/>
                  </a:cubicBezTo>
                  <a:cubicBezTo>
                    <a:pt x="198" y="72"/>
                    <a:pt x="186" y="67"/>
                    <a:pt x="172" y="67"/>
                  </a:cubicBezTo>
                  <a:cubicBezTo>
                    <a:pt x="159" y="67"/>
                    <a:pt x="146" y="72"/>
                    <a:pt x="137" y="82"/>
                  </a:cubicBezTo>
                  <a:cubicBezTo>
                    <a:pt x="82" y="137"/>
                    <a:pt x="82" y="137"/>
                    <a:pt x="82" y="137"/>
                  </a:cubicBezTo>
                  <a:cubicBezTo>
                    <a:pt x="73" y="146"/>
                    <a:pt x="67" y="159"/>
                    <a:pt x="67" y="172"/>
                  </a:cubicBezTo>
                  <a:cubicBezTo>
                    <a:pt x="67" y="185"/>
                    <a:pt x="73" y="198"/>
                    <a:pt x="82" y="207"/>
                  </a:cubicBezTo>
                  <a:cubicBezTo>
                    <a:pt x="90" y="216"/>
                    <a:pt x="90" y="216"/>
                    <a:pt x="90" y="216"/>
                  </a:cubicBezTo>
                  <a:cubicBezTo>
                    <a:pt x="78" y="238"/>
                    <a:pt x="68" y="261"/>
                    <a:pt x="62" y="285"/>
                  </a:cubicBezTo>
                  <a:cubicBezTo>
                    <a:pt x="50" y="285"/>
                    <a:pt x="50" y="285"/>
                    <a:pt x="50" y="285"/>
                  </a:cubicBezTo>
                  <a:cubicBezTo>
                    <a:pt x="22" y="285"/>
                    <a:pt x="0" y="307"/>
                    <a:pt x="0" y="335"/>
                  </a:cubicBezTo>
                  <a:cubicBezTo>
                    <a:pt x="0" y="412"/>
                    <a:pt x="0" y="412"/>
                    <a:pt x="0" y="412"/>
                  </a:cubicBezTo>
                  <a:cubicBezTo>
                    <a:pt x="0" y="440"/>
                    <a:pt x="22" y="462"/>
                    <a:pt x="50" y="462"/>
                  </a:cubicBezTo>
                  <a:cubicBezTo>
                    <a:pt x="62" y="462"/>
                    <a:pt x="62" y="462"/>
                    <a:pt x="62" y="462"/>
                  </a:cubicBezTo>
                  <a:cubicBezTo>
                    <a:pt x="68" y="486"/>
                    <a:pt x="78" y="509"/>
                    <a:pt x="90" y="531"/>
                  </a:cubicBezTo>
                  <a:cubicBezTo>
                    <a:pt x="82" y="540"/>
                    <a:pt x="82" y="540"/>
                    <a:pt x="82" y="540"/>
                  </a:cubicBezTo>
                  <a:cubicBezTo>
                    <a:pt x="73" y="549"/>
                    <a:pt x="67" y="562"/>
                    <a:pt x="67" y="575"/>
                  </a:cubicBezTo>
                  <a:cubicBezTo>
                    <a:pt x="67" y="588"/>
                    <a:pt x="73" y="601"/>
                    <a:pt x="82" y="610"/>
                  </a:cubicBezTo>
                  <a:cubicBezTo>
                    <a:pt x="137" y="665"/>
                    <a:pt x="137" y="665"/>
                    <a:pt x="137" y="665"/>
                  </a:cubicBezTo>
                  <a:cubicBezTo>
                    <a:pt x="146" y="675"/>
                    <a:pt x="159" y="680"/>
                    <a:pt x="172" y="680"/>
                  </a:cubicBezTo>
                  <a:cubicBezTo>
                    <a:pt x="186" y="680"/>
                    <a:pt x="198" y="675"/>
                    <a:pt x="208" y="665"/>
                  </a:cubicBezTo>
                  <a:cubicBezTo>
                    <a:pt x="216" y="657"/>
                    <a:pt x="216" y="657"/>
                    <a:pt x="216" y="657"/>
                  </a:cubicBezTo>
                  <a:cubicBezTo>
                    <a:pt x="238" y="669"/>
                    <a:pt x="261" y="679"/>
                    <a:pt x="285" y="686"/>
                  </a:cubicBezTo>
                  <a:cubicBezTo>
                    <a:pt x="285" y="697"/>
                    <a:pt x="285" y="697"/>
                    <a:pt x="285" y="697"/>
                  </a:cubicBezTo>
                  <a:cubicBezTo>
                    <a:pt x="285" y="725"/>
                    <a:pt x="307" y="747"/>
                    <a:pt x="335" y="747"/>
                  </a:cubicBezTo>
                  <a:cubicBezTo>
                    <a:pt x="413" y="747"/>
                    <a:pt x="413" y="747"/>
                    <a:pt x="413" y="747"/>
                  </a:cubicBezTo>
                  <a:cubicBezTo>
                    <a:pt x="440" y="747"/>
                    <a:pt x="463" y="725"/>
                    <a:pt x="463" y="697"/>
                  </a:cubicBezTo>
                  <a:cubicBezTo>
                    <a:pt x="463" y="686"/>
                    <a:pt x="463" y="686"/>
                    <a:pt x="463" y="686"/>
                  </a:cubicBezTo>
                  <a:cubicBezTo>
                    <a:pt x="487" y="679"/>
                    <a:pt x="510" y="669"/>
                    <a:pt x="532" y="657"/>
                  </a:cubicBezTo>
                  <a:cubicBezTo>
                    <a:pt x="540" y="665"/>
                    <a:pt x="540" y="665"/>
                    <a:pt x="540" y="665"/>
                  </a:cubicBezTo>
                  <a:cubicBezTo>
                    <a:pt x="549" y="675"/>
                    <a:pt x="562" y="680"/>
                    <a:pt x="575" y="680"/>
                  </a:cubicBezTo>
                  <a:cubicBezTo>
                    <a:pt x="589" y="680"/>
                    <a:pt x="601" y="675"/>
                    <a:pt x="611" y="665"/>
                  </a:cubicBezTo>
                  <a:cubicBezTo>
                    <a:pt x="665" y="610"/>
                    <a:pt x="665" y="610"/>
                    <a:pt x="665" y="610"/>
                  </a:cubicBezTo>
                  <a:cubicBezTo>
                    <a:pt x="675" y="601"/>
                    <a:pt x="680" y="588"/>
                    <a:pt x="680" y="575"/>
                  </a:cubicBezTo>
                  <a:cubicBezTo>
                    <a:pt x="680" y="562"/>
                    <a:pt x="675" y="549"/>
                    <a:pt x="665" y="540"/>
                  </a:cubicBezTo>
                  <a:cubicBezTo>
                    <a:pt x="657" y="531"/>
                    <a:pt x="657" y="531"/>
                    <a:pt x="657" y="531"/>
                  </a:cubicBezTo>
                  <a:cubicBezTo>
                    <a:pt x="669" y="509"/>
                    <a:pt x="679" y="486"/>
                    <a:pt x="686" y="462"/>
                  </a:cubicBezTo>
                  <a:cubicBezTo>
                    <a:pt x="697" y="462"/>
                    <a:pt x="697" y="462"/>
                    <a:pt x="697" y="462"/>
                  </a:cubicBezTo>
                  <a:cubicBezTo>
                    <a:pt x="725" y="462"/>
                    <a:pt x="747" y="440"/>
                    <a:pt x="747" y="412"/>
                  </a:cubicBezTo>
                  <a:cubicBezTo>
                    <a:pt x="747" y="335"/>
                    <a:pt x="747" y="335"/>
                    <a:pt x="747" y="335"/>
                  </a:cubicBezTo>
                  <a:cubicBezTo>
                    <a:pt x="747" y="307"/>
                    <a:pt x="725" y="285"/>
                    <a:pt x="697" y="285"/>
                  </a:cubicBezTo>
                  <a:close/>
                  <a:moveTo>
                    <a:pt x="418" y="697"/>
                  </a:moveTo>
                  <a:cubicBezTo>
                    <a:pt x="418" y="700"/>
                    <a:pt x="415" y="703"/>
                    <a:pt x="413" y="703"/>
                  </a:cubicBezTo>
                  <a:cubicBezTo>
                    <a:pt x="335" y="703"/>
                    <a:pt x="335" y="703"/>
                    <a:pt x="335" y="703"/>
                  </a:cubicBezTo>
                  <a:cubicBezTo>
                    <a:pt x="332" y="703"/>
                    <a:pt x="330" y="700"/>
                    <a:pt x="330" y="697"/>
                  </a:cubicBezTo>
                  <a:cubicBezTo>
                    <a:pt x="330" y="527"/>
                    <a:pt x="330" y="527"/>
                    <a:pt x="330" y="527"/>
                  </a:cubicBezTo>
                  <a:cubicBezTo>
                    <a:pt x="330" y="518"/>
                    <a:pt x="324" y="510"/>
                    <a:pt x="315" y="506"/>
                  </a:cubicBezTo>
                  <a:cubicBezTo>
                    <a:pt x="255" y="484"/>
                    <a:pt x="215" y="426"/>
                    <a:pt x="215" y="363"/>
                  </a:cubicBezTo>
                  <a:cubicBezTo>
                    <a:pt x="215" y="312"/>
                    <a:pt x="240" y="265"/>
                    <a:pt x="282" y="236"/>
                  </a:cubicBezTo>
                  <a:cubicBezTo>
                    <a:pt x="284" y="235"/>
                    <a:pt x="285" y="234"/>
                    <a:pt x="287" y="233"/>
                  </a:cubicBezTo>
                  <a:cubicBezTo>
                    <a:pt x="287" y="236"/>
                    <a:pt x="287" y="239"/>
                    <a:pt x="287" y="240"/>
                  </a:cubicBezTo>
                  <a:cubicBezTo>
                    <a:pt x="286" y="242"/>
                    <a:pt x="286" y="244"/>
                    <a:pt x="286" y="246"/>
                  </a:cubicBezTo>
                  <a:cubicBezTo>
                    <a:pt x="286" y="351"/>
                    <a:pt x="286" y="351"/>
                    <a:pt x="286" y="351"/>
                  </a:cubicBezTo>
                  <a:cubicBezTo>
                    <a:pt x="286" y="400"/>
                    <a:pt x="324" y="440"/>
                    <a:pt x="372" y="443"/>
                  </a:cubicBezTo>
                  <a:cubicBezTo>
                    <a:pt x="373" y="443"/>
                    <a:pt x="374" y="443"/>
                    <a:pt x="375" y="443"/>
                  </a:cubicBezTo>
                  <a:cubicBezTo>
                    <a:pt x="423" y="440"/>
                    <a:pt x="461" y="400"/>
                    <a:pt x="461" y="351"/>
                  </a:cubicBezTo>
                  <a:cubicBezTo>
                    <a:pt x="461" y="246"/>
                    <a:pt x="461" y="246"/>
                    <a:pt x="461" y="246"/>
                  </a:cubicBezTo>
                  <a:cubicBezTo>
                    <a:pt x="461" y="244"/>
                    <a:pt x="461" y="242"/>
                    <a:pt x="461" y="240"/>
                  </a:cubicBezTo>
                  <a:cubicBezTo>
                    <a:pt x="461" y="239"/>
                    <a:pt x="461" y="236"/>
                    <a:pt x="461" y="233"/>
                  </a:cubicBezTo>
                  <a:cubicBezTo>
                    <a:pt x="462" y="234"/>
                    <a:pt x="464" y="235"/>
                    <a:pt x="466" y="236"/>
                  </a:cubicBezTo>
                  <a:cubicBezTo>
                    <a:pt x="508" y="265"/>
                    <a:pt x="533" y="312"/>
                    <a:pt x="533" y="363"/>
                  </a:cubicBezTo>
                  <a:cubicBezTo>
                    <a:pt x="533" y="426"/>
                    <a:pt x="492" y="484"/>
                    <a:pt x="432" y="506"/>
                  </a:cubicBezTo>
                  <a:cubicBezTo>
                    <a:pt x="424" y="510"/>
                    <a:pt x="418" y="518"/>
                    <a:pt x="418" y="527"/>
                  </a:cubicBezTo>
                  <a:lnTo>
                    <a:pt x="418" y="697"/>
                  </a:lnTo>
                  <a:close/>
                  <a:moveTo>
                    <a:pt x="703" y="412"/>
                  </a:moveTo>
                  <a:cubicBezTo>
                    <a:pt x="703" y="415"/>
                    <a:pt x="700" y="418"/>
                    <a:pt x="697" y="418"/>
                  </a:cubicBezTo>
                  <a:cubicBezTo>
                    <a:pt x="668" y="418"/>
                    <a:pt x="668" y="418"/>
                    <a:pt x="668" y="418"/>
                  </a:cubicBezTo>
                  <a:cubicBezTo>
                    <a:pt x="658" y="418"/>
                    <a:pt x="649" y="425"/>
                    <a:pt x="647" y="435"/>
                  </a:cubicBezTo>
                  <a:cubicBezTo>
                    <a:pt x="640" y="466"/>
                    <a:pt x="627" y="496"/>
                    <a:pt x="610" y="523"/>
                  </a:cubicBezTo>
                  <a:cubicBezTo>
                    <a:pt x="605" y="532"/>
                    <a:pt x="606" y="543"/>
                    <a:pt x="613" y="551"/>
                  </a:cubicBezTo>
                  <a:cubicBezTo>
                    <a:pt x="634" y="571"/>
                    <a:pt x="634" y="571"/>
                    <a:pt x="634" y="571"/>
                  </a:cubicBezTo>
                  <a:cubicBezTo>
                    <a:pt x="635" y="572"/>
                    <a:pt x="635" y="574"/>
                    <a:pt x="635" y="575"/>
                  </a:cubicBezTo>
                  <a:cubicBezTo>
                    <a:pt x="635" y="576"/>
                    <a:pt x="635" y="577"/>
                    <a:pt x="634" y="579"/>
                  </a:cubicBezTo>
                  <a:cubicBezTo>
                    <a:pt x="579" y="634"/>
                    <a:pt x="579" y="634"/>
                    <a:pt x="579" y="634"/>
                  </a:cubicBezTo>
                  <a:cubicBezTo>
                    <a:pt x="578" y="635"/>
                    <a:pt x="576" y="635"/>
                    <a:pt x="575" y="635"/>
                  </a:cubicBezTo>
                  <a:cubicBezTo>
                    <a:pt x="574" y="635"/>
                    <a:pt x="573" y="635"/>
                    <a:pt x="571" y="634"/>
                  </a:cubicBezTo>
                  <a:cubicBezTo>
                    <a:pt x="551" y="613"/>
                    <a:pt x="551" y="613"/>
                    <a:pt x="551" y="613"/>
                  </a:cubicBezTo>
                  <a:cubicBezTo>
                    <a:pt x="543" y="606"/>
                    <a:pt x="532" y="604"/>
                    <a:pt x="523" y="610"/>
                  </a:cubicBezTo>
                  <a:cubicBezTo>
                    <a:pt x="504" y="622"/>
                    <a:pt x="484" y="632"/>
                    <a:pt x="463" y="639"/>
                  </a:cubicBezTo>
                  <a:cubicBezTo>
                    <a:pt x="463" y="542"/>
                    <a:pt x="463" y="542"/>
                    <a:pt x="463" y="542"/>
                  </a:cubicBezTo>
                  <a:cubicBezTo>
                    <a:pt x="532" y="510"/>
                    <a:pt x="577" y="440"/>
                    <a:pt x="577" y="363"/>
                  </a:cubicBezTo>
                  <a:cubicBezTo>
                    <a:pt x="577" y="298"/>
                    <a:pt x="545" y="236"/>
                    <a:pt x="491" y="199"/>
                  </a:cubicBezTo>
                  <a:cubicBezTo>
                    <a:pt x="482" y="194"/>
                    <a:pt x="457" y="176"/>
                    <a:pt x="435" y="189"/>
                  </a:cubicBezTo>
                  <a:cubicBezTo>
                    <a:pt x="413" y="202"/>
                    <a:pt x="415" y="231"/>
                    <a:pt x="416" y="243"/>
                  </a:cubicBezTo>
                  <a:cubicBezTo>
                    <a:pt x="416" y="245"/>
                    <a:pt x="417" y="245"/>
                    <a:pt x="417" y="246"/>
                  </a:cubicBezTo>
                  <a:cubicBezTo>
                    <a:pt x="417" y="351"/>
                    <a:pt x="417" y="351"/>
                    <a:pt x="417" y="351"/>
                  </a:cubicBezTo>
                  <a:cubicBezTo>
                    <a:pt x="417" y="376"/>
                    <a:pt x="398" y="396"/>
                    <a:pt x="374" y="399"/>
                  </a:cubicBezTo>
                  <a:cubicBezTo>
                    <a:pt x="350" y="396"/>
                    <a:pt x="331" y="376"/>
                    <a:pt x="331" y="351"/>
                  </a:cubicBezTo>
                  <a:cubicBezTo>
                    <a:pt x="331" y="246"/>
                    <a:pt x="331" y="246"/>
                    <a:pt x="331" y="246"/>
                  </a:cubicBezTo>
                  <a:cubicBezTo>
                    <a:pt x="331" y="245"/>
                    <a:pt x="331" y="245"/>
                    <a:pt x="331" y="243"/>
                  </a:cubicBezTo>
                  <a:cubicBezTo>
                    <a:pt x="332" y="231"/>
                    <a:pt x="334" y="202"/>
                    <a:pt x="312" y="189"/>
                  </a:cubicBezTo>
                  <a:cubicBezTo>
                    <a:pt x="290" y="176"/>
                    <a:pt x="265" y="194"/>
                    <a:pt x="257" y="199"/>
                  </a:cubicBezTo>
                  <a:cubicBezTo>
                    <a:pt x="202" y="236"/>
                    <a:pt x="170" y="298"/>
                    <a:pt x="170" y="363"/>
                  </a:cubicBezTo>
                  <a:cubicBezTo>
                    <a:pt x="170" y="440"/>
                    <a:pt x="216" y="510"/>
                    <a:pt x="285" y="542"/>
                  </a:cubicBezTo>
                  <a:cubicBezTo>
                    <a:pt x="285" y="639"/>
                    <a:pt x="285" y="639"/>
                    <a:pt x="285" y="639"/>
                  </a:cubicBezTo>
                  <a:cubicBezTo>
                    <a:pt x="264" y="632"/>
                    <a:pt x="243" y="622"/>
                    <a:pt x="224" y="610"/>
                  </a:cubicBezTo>
                  <a:cubicBezTo>
                    <a:pt x="221" y="608"/>
                    <a:pt x="216" y="607"/>
                    <a:pt x="212" y="607"/>
                  </a:cubicBezTo>
                  <a:cubicBezTo>
                    <a:pt x="207" y="607"/>
                    <a:pt x="201" y="609"/>
                    <a:pt x="197" y="613"/>
                  </a:cubicBezTo>
                  <a:cubicBezTo>
                    <a:pt x="176" y="634"/>
                    <a:pt x="176" y="634"/>
                    <a:pt x="176" y="634"/>
                  </a:cubicBezTo>
                  <a:cubicBezTo>
                    <a:pt x="175" y="635"/>
                    <a:pt x="173" y="635"/>
                    <a:pt x="172" y="635"/>
                  </a:cubicBezTo>
                  <a:cubicBezTo>
                    <a:pt x="171" y="635"/>
                    <a:pt x="170" y="635"/>
                    <a:pt x="168" y="634"/>
                  </a:cubicBezTo>
                  <a:cubicBezTo>
                    <a:pt x="114" y="579"/>
                    <a:pt x="114" y="579"/>
                    <a:pt x="114" y="579"/>
                  </a:cubicBezTo>
                  <a:cubicBezTo>
                    <a:pt x="112" y="577"/>
                    <a:pt x="112" y="576"/>
                    <a:pt x="112" y="575"/>
                  </a:cubicBezTo>
                  <a:cubicBezTo>
                    <a:pt x="112" y="574"/>
                    <a:pt x="112" y="572"/>
                    <a:pt x="114" y="571"/>
                  </a:cubicBezTo>
                  <a:cubicBezTo>
                    <a:pt x="134" y="551"/>
                    <a:pt x="134" y="551"/>
                    <a:pt x="134" y="551"/>
                  </a:cubicBezTo>
                  <a:cubicBezTo>
                    <a:pt x="141" y="543"/>
                    <a:pt x="143" y="532"/>
                    <a:pt x="137" y="523"/>
                  </a:cubicBezTo>
                  <a:cubicBezTo>
                    <a:pt x="120" y="496"/>
                    <a:pt x="108" y="466"/>
                    <a:pt x="101" y="435"/>
                  </a:cubicBezTo>
                  <a:cubicBezTo>
                    <a:pt x="99" y="425"/>
                    <a:pt x="89" y="418"/>
                    <a:pt x="79" y="418"/>
                  </a:cubicBezTo>
                  <a:cubicBezTo>
                    <a:pt x="50" y="418"/>
                    <a:pt x="50" y="418"/>
                    <a:pt x="50" y="418"/>
                  </a:cubicBezTo>
                  <a:cubicBezTo>
                    <a:pt x="47" y="418"/>
                    <a:pt x="45" y="415"/>
                    <a:pt x="45" y="412"/>
                  </a:cubicBezTo>
                  <a:cubicBezTo>
                    <a:pt x="45" y="335"/>
                    <a:pt x="45" y="335"/>
                    <a:pt x="45" y="335"/>
                  </a:cubicBezTo>
                  <a:cubicBezTo>
                    <a:pt x="45" y="332"/>
                    <a:pt x="47" y="329"/>
                    <a:pt x="50" y="329"/>
                  </a:cubicBezTo>
                  <a:cubicBezTo>
                    <a:pt x="79" y="329"/>
                    <a:pt x="79" y="329"/>
                    <a:pt x="79" y="329"/>
                  </a:cubicBezTo>
                  <a:cubicBezTo>
                    <a:pt x="89" y="329"/>
                    <a:pt x="99" y="322"/>
                    <a:pt x="101" y="312"/>
                  </a:cubicBezTo>
                  <a:cubicBezTo>
                    <a:pt x="108" y="281"/>
                    <a:pt x="120" y="251"/>
                    <a:pt x="137" y="224"/>
                  </a:cubicBezTo>
                  <a:cubicBezTo>
                    <a:pt x="143" y="215"/>
                    <a:pt x="141" y="204"/>
                    <a:pt x="134" y="196"/>
                  </a:cubicBezTo>
                  <a:cubicBezTo>
                    <a:pt x="114" y="176"/>
                    <a:pt x="114" y="176"/>
                    <a:pt x="114" y="176"/>
                  </a:cubicBezTo>
                  <a:cubicBezTo>
                    <a:pt x="112" y="174"/>
                    <a:pt x="112" y="173"/>
                    <a:pt x="112" y="172"/>
                  </a:cubicBezTo>
                  <a:cubicBezTo>
                    <a:pt x="112" y="171"/>
                    <a:pt x="112" y="170"/>
                    <a:pt x="114" y="168"/>
                  </a:cubicBezTo>
                  <a:cubicBezTo>
                    <a:pt x="169" y="113"/>
                    <a:pt x="169" y="113"/>
                    <a:pt x="169" y="113"/>
                  </a:cubicBezTo>
                  <a:cubicBezTo>
                    <a:pt x="170" y="112"/>
                    <a:pt x="171" y="112"/>
                    <a:pt x="172" y="112"/>
                  </a:cubicBezTo>
                  <a:cubicBezTo>
                    <a:pt x="173" y="112"/>
                    <a:pt x="175" y="112"/>
                    <a:pt x="176" y="113"/>
                  </a:cubicBezTo>
                  <a:cubicBezTo>
                    <a:pt x="197" y="134"/>
                    <a:pt x="197" y="134"/>
                    <a:pt x="197" y="134"/>
                  </a:cubicBezTo>
                  <a:cubicBezTo>
                    <a:pt x="204" y="141"/>
                    <a:pt x="215" y="142"/>
                    <a:pt x="224" y="137"/>
                  </a:cubicBezTo>
                  <a:cubicBezTo>
                    <a:pt x="251" y="120"/>
                    <a:pt x="281" y="107"/>
                    <a:pt x="312" y="100"/>
                  </a:cubicBezTo>
                  <a:cubicBezTo>
                    <a:pt x="322" y="98"/>
                    <a:pt x="330" y="89"/>
                    <a:pt x="330" y="79"/>
                  </a:cubicBezTo>
                  <a:cubicBezTo>
                    <a:pt x="330" y="50"/>
                    <a:pt x="330" y="50"/>
                    <a:pt x="330" y="50"/>
                  </a:cubicBezTo>
                  <a:cubicBezTo>
                    <a:pt x="330" y="47"/>
                    <a:pt x="332" y="44"/>
                    <a:pt x="335" y="44"/>
                  </a:cubicBezTo>
                  <a:cubicBezTo>
                    <a:pt x="413" y="44"/>
                    <a:pt x="413" y="44"/>
                    <a:pt x="413" y="44"/>
                  </a:cubicBezTo>
                  <a:cubicBezTo>
                    <a:pt x="415" y="44"/>
                    <a:pt x="418" y="47"/>
                    <a:pt x="418" y="50"/>
                  </a:cubicBezTo>
                  <a:cubicBezTo>
                    <a:pt x="418" y="79"/>
                    <a:pt x="418" y="79"/>
                    <a:pt x="418" y="79"/>
                  </a:cubicBezTo>
                  <a:cubicBezTo>
                    <a:pt x="418" y="89"/>
                    <a:pt x="425" y="98"/>
                    <a:pt x="435" y="100"/>
                  </a:cubicBezTo>
                  <a:cubicBezTo>
                    <a:pt x="467" y="108"/>
                    <a:pt x="496" y="120"/>
                    <a:pt x="523" y="137"/>
                  </a:cubicBezTo>
                  <a:cubicBezTo>
                    <a:pt x="532" y="142"/>
                    <a:pt x="543" y="141"/>
                    <a:pt x="551" y="134"/>
                  </a:cubicBezTo>
                  <a:cubicBezTo>
                    <a:pt x="571" y="113"/>
                    <a:pt x="571" y="113"/>
                    <a:pt x="571" y="113"/>
                  </a:cubicBezTo>
                  <a:cubicBezTo>
                    <a:pt x="573" y="112"/>
                    <a:pt x="574" y="112"/>
                    <a:pt x="575" y="112"/>
                  </a:cubicBezTo>
                  <a:cubicBezTo>
                    <a:pt x="576" y="112"/>
                    <a:pt x="578" y="112"/>
                    <a:pt x="579" y="113"/>
                  </a:cubicBezTo>
                  <a:cubicBezTo>
                    <a:pt x="634" y="168"/>
                    <a:pt x="634" y="168"/>
                    <a:pt x="634" y="168"/>
                  </a:cubicBezTo>
                  <a:cubicBezTo>
                    <a:pt x="635" y="170"/>
                    <a:pt x="635" y="171"/>
                    <a:pt x="635" y="172"/>
                  </a:cubicBezTo>
                  <a:cubicBezTo>
                    <a:pt x="635" y="173"/>
                    <a:pt x="635" y="174"/>
                    <a:pt x="634" y="176"/>
                  </a:cubicBezTo>
                  <a:cubicBezTo>
                    <a:pt x="613" y="196"/>
                    <a:pt x="613" y="196"/>
                    <a:pt x="613" y="196"/>
                  </a:cubicBezTo>
                  <a:cubicBezTo>
                    <a:pt x="606" y="204"/>
                    <a:pt x="605" y="215"/>
                    <a:pt x="610" y="224"/>
                  </a:cubicBezTo>
                  <a:cubicBezTo>
                    <a:pt x="627" y="251"/>
                    <a:pt x="640" y="281"/>
                    <a:pt x="647" y="312"/>
                  </a:cubicBezTo>
                  <a:cubicBezTo>
                    <a:pt x="649" y="322"/>
                    <a:pt x="658" y="329"/>
                    <a:pt x="668" y="329"/>
                  </a:cubicBezTo>
                  <a:cubicBezTo>
                    <a:pt x="697" y="329"/>
                    <a:pt x="697" y="329"/>
                    <a:pt x="697" y="329"/>
                  </a:cubicBezTo>
                  <a:cubicBezTo>
                    <a:pt x="700" y="329"/>
                    <a:pt x="703" y="332"/>
                    <a:pt x="703" y="335"/>
                  </a:cubicBezTo>
                  <a:lnTo>
                    <a:pt x="703" y="412"/>
                  </a:lnTo>
                  <a:close/>
                  <a:moveTo>
                    <a:pt x="703" y="412"/>
                  </a:moveTo>
                  <a:cubicBezTo>
                    <a:pt x="703" y="412"/>
                    <a:pt x="703" y="412"/>
                    <a:pt x="703" y="4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65" name="Freeform 34">
              <a:extLst>
                <a:ext uri="{FF2B5EF4-FFF2-40B4-BE49-F238E27FC236}">
                  <a16:creationId xmlns:a16="http://schemas.microsoft.com/office/drawing/2014/main" id="{AFA915CF-3498-47FF-9477-6360F99ED8F1}"/>
                </a:ext>
              </a:extLst>
            </p:cNvPr>
            <p:cNvSpPr>
              <a:spLocks noEditPoints="1"/>
            </p:cNvSpPr>
            <p:nvPr/>
          </p:nvSpPr>
          <p:spPr bwMode="auto">
            <a:xfrm>
              <a:off x="2625725" y="3754438"/>
              <a:ext cx="74613" cy="71437"/>
            </a:xfrm>
            <a:custGeom>
              <a:gdLst>
                <a:gd name="T0" fmla="*/ 9 w 49"/>
                <a:gd name="T1" fmla="*/ 9 h 47"/>
                <a:gd name="T2" fmla="*/ 9 w 49"/>
                <a:gd name="T3" fmla="*/ 40 h 47"/>
                <a:gd name="T4" fmla="*/ 25 w 49"/>
                <a:gd name="T5" fmla="*/ 47 h 47"/>
                <a:gd name="T6" fmla="*/ 40 w 49"/>
                <a:gd name="T7" fmla="*/ 40 h 47"/>
                <a:gd name="T8" fmla="*/ 40 w 49"/>
                <a:gd name="T9" fmla="*/ 40 h 47"/>
                <a:gd name="T10" fmla="*/ 40 w 49"/>
                <a:gd name="T11" fmla="*/ 9 h 47"/>
                <a:gd name="T12" fmla="*/ 9 w 49"/>
                <a:gd name="T13" fmla="*/ 9 h 47"/>
                <a:gd name="T14" fmla="*/ 9 w 49"/>
                <a:gd name="T15" fmla="*/ 9 h 47"/>
                <a:gd name="T16" fmla="*/ 9 w 49"/>
                <a:gd name="T17" fmla="*/ 9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7">
                  <a:moveTo>
                    <a:pt x="9" y="9"/>
                  </a:moveTo>
                  <a:cubicBezTo>
                    <a:pt x="0" y="18"/>
                    <a:pt x="0" y="32"/>
                    <a:pt x="9" y="40"/>
                  </a:cubicBezTo>
                  <a:cubicBezTo>
                    <a:pt x="13" y="45"/>
                    <a:pt x="19" y="47"/>
                    <a:pt x="25" y="47"/>
                  </a:cubicBezTo>
                  <a:cubicBezTo>
                    <a:pt x="30" y="47"/>
                    <a:pt x="36" y="45"/>
                    <a:pt x="40" y="40"/>
                  </a:cubicBezTo>
                  <a:cubicBezTo>
                    <a:pt x="40" y="40"/>
                    <a:pt x="40" y="40"/>
                    <a:pt x="40" y="40"/>
                  </a:cubicBezTo>
                  <a:cubicBezTo>
                    <a:pt x="49" y="32"/>
                    <a:pt x="49" y="18"/>
                    <a:pt x="40" y="9"/>
                  </a:cubicBezTo>
                  <a:cubicBezTo>
                    <a:pt x="32" y="0"/>
                    <a:pt x="18" y="0"/>
                    <a:pt x="9" y="9"/>
                  </a:cubicBezTo>
                  <a:close/>
                  <a:moveTo>
                    <a:pt x="9" y="9"/>
                  </a:moveTo>
                  <a:cubicBezTo>
                    <a:pt x="9" y="9"/>
                    <a:pt x="9" y="9"/>
                    <a:pt x="9"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66" name="Freeform 35">
              <a:extLst>
                <a:ext uri="{FF2B5EF4-FFF2-40B4-BE49-F238E27FC236}">
                  <a16:creationId xmlns:a16="http://schemas.microsoft.com/office/drawing/2014/main" id="{FE6F6A53-E04A-4031-84A3-295196815133}"/>
                </a:ext>
              </a:extLst>
            </p:cNvPr>
            <p:cNvSpPr>
              <a:spLocks noEditPoints="1"/>
            </p:cNvSpPr>
            <p:nvPr/>
          </p:nvSpPr>
          <p:spPr bwMode="auto">
            <a:xfrm>
              <a:off x="1408113" y="3386138"/>
              <a:ext cx="1587500" cy="625475"/>
            </a:xfrm>
            <a:custGeom>
              <a:gdLst>
                <a:gd name="T0" fmla="*/ 736 w 1045"/>
                <a:gd name="T1" fmla="*/ 126 h 411"/>
                <a:gd name="T2" fmla="*/ 555 w 1045"/>
                <a:gd name="T3" fmla="*/ 100 h 411"/>
                <a:gd name="T4" fmla="*/ 540 w 1045"/>
                <a:gd name="T5" fmla="*/ 94 h 411"/>
                <a:gd name="T6" fmla="*/ 263 w 1045"/>
                <a:gd name="T7" fmla="*/ 44 h 411"/>
                <a:gd name="T8" fmla="*/ 205 w 1045"/>
                <a:gd name="T9" fmla="*/ 50 h 411"/>
                <a:gd name="T10" fmla="*/ 59 w 1045"/>
                <a:gd name="T11" fmla="*/ 10 h 411"/>
                <a:gd name="T12" fmla="*/ 0 w 1045"/>
                <a:gd name="T13" fmla="*/ 303 h 411"/>
                <a:gd name="T14" fmla="*/ 149 w 1045"/>
                <a:gd name="T15" fmla="*/ 362 h 411"/>
                <a:gd name="T16" fmla="*/ 255 w 1045"/>
                <a:gd name="T17" fmla="*/ 322 h 411"/>
                <a:gd name="T18" fmla="*/ 272 w 1045"/>
                <a:gd name="T19" fmla="*/ 325 h 411"/>
                <a:gd name="T20" fmla="*/ 531 w 1045"/>
                <a:gd name="T21" fmla="*/ 395 h 411"/>
                <a:gd name="T22" fmla="*/ 712 w 1045"/>
                <a:gd name="T23" fmla="*/ 375 h 411"/>
                <a:gd name="T24" fmla="*/ 757 w 1045"/>
                <a:gd name="T25" fmla="*/ 343 h 411"/>
                <a:gd name="T26" fmla="*/ 731 w 1045"/>
                <a:gd name="T27" fmla="*/ 307 h 411"/>
                <a:gd name="T28" fmla="*/ 544 w 1045"/>
                <a:gd name="T29" fmla="*/ 352 h 411"/>
                <a:gd name="T30" fmla="*/ 283 w 1045"/>
                <a:gd name="T31" fmla="*/ 282 h 411"/>
                <a:gd name="T32" fmla="*/ 255 w 1045"/>
                <a:gd name="T33" fmla="*/ 277 h 411"/>
                <a:gd name="T34" fmla="*/ 208 w 1045"/>
                <a:gd name="T35" fmla="*/ 95 h 411"/>
                <a:gd name="T36" fmla="*/ 233 w 1045"/>
                <a:gd name="T37" fmla="*/ 95 h 411"/>
                <a:gd name="T38" fmla="*/ 280 w 1045"/>
                <a:gd name="T39" fmla="*/ 85 h 411"/>
                <a:gd name="T40" fmla="*/ 509 w 1045"/>
                <a:gd name="T41" fmla="*/ 126 h 411"/>
                <a:gd name="T42" fmla="*/ 677 w 1045"/>
                <a:gd name="T43" fmla="*/ 145 h 411"/>
                <a:gd name="T44" fmla="*/ 710 w 1045"/>
                <a:gd name="T45" fmla="*/ 165 h 411"/>
                <a:gd name="T46" fmla="*/ 677 w 1045"/>
                <a:gd name="T47" fmla="*/ 221 h 411"/>
                <a:gd name="T48" fmla="*/ 457 w 1045"/>
                <a:gd name="T49" fmla="*/ 243 h 411"/>
                <a:gd name="T50" fmla="*/ 677 w 1045"/>
                <a:gd name="T51" fmla="*/ 265 h 411"/>
                <a:gd name="T52" fmla="*/ 757 w 1045"/>
                <a:gd name="T53" fmla="*/ 165 h 411"/>
                <a:gd name="T54" fmla="*/ 985 w 1045"/>
                <a:gd name="T55" fmla="*/ 85 h 411"/>
                <a:gd name="T56" fmla="*/ 894 w 1045"/>
                <a:gd name="T57" fmla="*/ 190 h 411"/>
                <a:gd name="T58" fmla="*/ 907 w 1045"/>
                <a:gd name="T59" fmla="*/ 231 h 411"/>
                <a:gd name="T60" fmla="*/ 998 w 1045"/>
                <a:gd name="T61" fmla="*/ 172 h 411"/>
                <a:gd name="T62" fmla="*/ 913 w 1045"/>
                <a:gd name="T63" fmla="*/ 35 h 411"/>
                <a:gd name="T64" fmla="*/ 149 w 1045"/>
                <a:gd name="T65" fmla="*/ 318 h 411"/>
                <a:gd name="T66" fmla="*/ 45 w 1045"/>
                <a:gd name="T67" fmla="*/ 303 h 411"/>
                <a:gd name="T68" fmla="*/ 59 w 1045"/>
                <a:gd name="T69" fmla="*/ 54 h 411"/>
                <a:gd name="T70" fmla="*/ 163 w 1045"/>
                <a:gd name="T71" fmla="*/ 69 h 411"/>
                <a:gd name="T72" fmla="*/ 163 w 1045"/>
                <a:gd name="T73" fmla="*/ 303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5" h="411">
                  <a:moveTo>
                    <a:pt x="913" y="35"/>
                  </a:moveTo>
                  <a:cubicBezTo>
                    <a:pt x="736" y="126"/>
                    <a:pt x="736" y="126"/>
                    <a:pt x="736" y="126"/>
                  </a:cubicBezTo>
                  <a:cubicBezTo>
                    <a:pt x="721" y="110"/>
                    <a:pt x="700" y="100"/>
                    <a:pt x="677" y="100"/>
                  </a:cubicBezTo>
                  <a:cubicBezTo>
                    <a:pt x="555" y="100"/>
                    <a:pt x="555" y="100"/>
                    <a:pt x="555" y="100"/>
                  </a:cubicBezTo>
                  <a:cubicBezTo>
                    <a:pt x="548" y="100"/>
                    <a:pt x="547" y="100"/>
                    <a:pt x="547" y="100"/>
                  </a:cubicBezTo>
                  <a:cubicBezTo>
                    <a:pt x="546" y="99"/>
                    <a:pt x="543" y="96"/>
                    <a:pt x="540" y="94"/>
                  </a:cubicBezTo>
                  <a:cubicBezTo>
                    <a:pt x="539" y="93"/>
                    <a:pt x="539" y="93"/>
                    <a:pt x="539" y="93"/>
                  </a:cubicBezTo>
                  <a:cubicBezTo>
                    <a:pt x="441" y="0"/>
                    <a:pt x="358" y="6"/>
                    <a:pt x="263" y="44"/>
                  </a:cubicBezTo>
                  <a:cubicBezTo>
                    <a:pt x="248" y="50"/>
                    <a:pt x="248" y="50"/>
                    <a:pt x="232" y="50"/>
                  </a:cubicBezTo>
                  <a:cubicBezTo>
                    <a:pt x="205" y="50"/>
                    <a:pt x="205" y="50"/>
                    <a:pt x="205" y="50"/>
                  </a:cubicBezTo>
                  <a:cubicBezTo>
                    <a:pt x="197" y="27"/>
                    <a:pt x="175" y="10"/>
                    <a:pt x="149" y="10"/>
                  </a:cubicBezTo>
                  <a:cubicBezTo>
                    <a:pt x="59" y="10"/>
                    <a:pt x="59" y="10"/>
                    <a:pt x="59" y="10"/>
                  </a:cubicBezTo>
                  <a:cubicBezTo>
                    <a:pt x="27" y="10"/>
                    <a:pt x="0" y="36"/>
                    <a:pt x="0" y="69"/>
                  </a:cubicBezTo>
                  <a:cubicBezTo>
                    <a:pt x="0" y="303"/>
                    <a:pt x="0" y="303"/>
                    <a:pt x="0" y="303"/>
                  </a:cubicBezTo>
                  <a:cubicBezTo>
                    <a:pt x="0" y="336"/>
                    <a:pt x="27" y="362"/>
                    <a:pt x="59" y="362"/>
                  </a:cubicBezTo>
                  <a:cubicBezTo>
                    <a:pt x="149" y="362"/>
                    <a:pt x="149" y="362"/>
                    <a:pt x="149" y="362"/>
                  </a:cubicBezTo>
                  <a:cubicBezTo>
                    <a:pt x="175" y="362"/>
                    <a:pt x="197" y="345"/>
                    <a:pt x="205" y="322"/>
                  </a:cubicBezTo>
                  <a:cubicBezTo>
                    <a:pt x="255" y="322"/>
                    <a:pt x="255" y="322"/>
                    <a:pt x="255" y="322"/>
                  </a:cubicBezTo>
                  <a:cubicBezTo>
                    <a:pt x="260" y="322"/>
                    <a:pt x="260" y="322"/>
                    <a:pt x="265" y="323"/>
                  </a:cubicBezTo>
                  <a:cubicBezTo>
                    <a:pt x="267" y="324"/>
                    <a:pt x="269" y="324"/>
                    <a:pt x="272" y="325"/>
                  </a:cubicBezTo>
                  <a:cubicBezTo>
                    <a:pt x="503" y="387"/>
                    <a:pt x="503" y="387"/>
                    <a:pt x="503" y="387"/>
                  </a:cubicBezTo>
                  <a:cubicBezTo>
                    <a:pt x="513" y="390"/>
                    <a:pt x="522" y="392"/>
                    <a:pt x="531" y="395"/>
                  </a:cubicBezTo>
                  <a:cubicBezTo>
                    <a:pt x="561" y="404"/>
                    <a:pt x="586" y="411"/>
                    <a:pt x="612" y="411"/>
                  </a:cubicBezTo>
                  <a:cubicBezTo>
                    <a:pt x="641" y="411"/>
                    <a:pt x="672" y="402"/>
                    <a:pt x="712" y="375"/>
                  </a:cubicBezTo>
                  <a:cubicBezTo>
                    <a:pt x="712" y="375"/>
                    <a:pt x="713" y="375"/>
                    <a:pt x="713" y="374"/>
                  </a:cubicBezTo>
                  <a:cubicBezTo>
                    <a:pt x="757" y="343"/>
                    <a:pt x="757" y="343"/>
                    <a:pt x="757" y="343"/>
                  </a:cubicBezTo>
                  <a:cubicBezTo>
                    <a:pt x="767" y="336"/>
                    <a:pt x="769" y="322"/>
                    <a:pt x="762" y="312"/>
                  </a:cubicBezTo>
                  <a:cubicBezTo>
                    <a:pt x="755" y="302"/>
                    <a:pt x="741" y="299"/>
                    <a:pt x="731" y="307"/>
                  </a:cubicBezTo>
                  <a:cubicBezTo>
                    <a:pt x="687" y="338"/>
                    <a:pt x="687" y="338"/>
                    <a:pt x="687" y="338"/>
                  </a:cubicBezTo>
                  <a:cubicBezTo>
                    <a:pt x="629" y="377"/>
                    <a:pt x="604" y="370"/>
                    <a:pt x="544" y="352"/>
                  </a:cubicBezTo>
                  <a:cubicBezTo>
                    <a:pt x="535" y="350"/>
                    <a:pt x="525" y="347"/>
                    <a:pt x="515" y="344"/>
                  </a:cubicBezTo>
                  <a:cubicBezTo>
                    <a:pt x="283" y="282"/>
                    <a:pt x="283" y="282"/>
                    <a:pt x="283" y="282"/>
                  </a:cubicBezTo>
                  <a:cubicBezTo>
                    <a:pt x="281" y="281"/>
                    <a:pt x="279" y="281"/>
                    <a:pt x="277" y="280"/>
                  </a:cubicBezTo>
                  <a:cubicBezTo>
                    <a:pt x="268" y="278"/>
                    <a:pt x="265" y="277"/>
                    <a:pt x="255" y="277"/>
                  </a:cubicBezTo>
                  <a:cubicBezTo>
                    <a:pt x="208" y="277"/>
                    <a:pt x="208" y="277"/>
                    <a:pt x="208" y="277"/>
                  </a:cubicBezTo>
                  <a:cubicBezTo>
                    <a:pt x="208" y="95"/>
                    <a:pt x="208" y="95"/>
                    <a:pt x="208" y="95"/>
                  </a:cubicBezTo>
                  <a:cubicBezTo>
                    <a:pt x="232" y="95"/>
                    <a:pt x="232" y="95"/>
                    <a:pt x="232" y="95"/>
                  </a:cubicBezTo>
                  <a:cubicBezTo>
                    <a:pt x="232" y="95"/>
                    <a:pt x="233" y="95"/>
                    <a:pt x="233" y="95"/>
                  </a:cubicBezTo>
                  <a:cubicBezTo>
                    <a:pt x="234" y="95"/>
                    <a:pt x="234" y="95"/>
                    <a:pt x="234" y="95"/>
                  </a:cubicBezTo>
                  <a:cubicBezTo>
                    <a:pt x="253" y="94"/>
                    <a:pt x="258" y="94"/>
                    <a:pt x="280" y="85"/>
                  </a:cubicBezTo>
                  <a:cubicBezTo>
                    <a:pt x="363" y="52"/>
                    <a:pt x="427" y="48"/>
                    <a:pt x="508" y="125"/>
                  </a:cubicBezTo>
                  <a:cubicBezTo>
                    <a:pt x="509" y="126"/>
                    <a:pt x="509" y="126"/>
                    <a:pt x="509" y="126"/>
                  </a:cubicBezTo>
                  <a:cubicBezTo>
                    <a:pt x="523" y="140"/>
                    <a:pt x="531" y="145"/>
                    <a:pt x="555" y="145"/>
                  </a:cubicBezTo>
                  <a:cubicBezTo>
                    <a:pt x="677" y="145"/>
                    <a:pt x="677" y="145"/>
                    <a:pt x="677" y="145"/>
                  </a:cubicBezTo>
                  <a:cubicBezTo>
                    <a:pt x="691" y="145"/>
                    <a:pt x="703" y="153"/>
                    <a:pt x="710" y="165"/>
                  </a:cubicBezTo>
                  <a:cubicBezTo>
                    <a:pt x="710" y="165"/>
                    <a:pt x="710" y="165"/>
                    <a:pt x="710" y="165"/>
                  </a:cubicBezTo>
                  <a:cubicBezTo>
                    <a:pt x="713" y="170"/>
                    <a:pt x="715" y="176"/>
                    <a:pt x="715" y="183"/>
                  </a:cubicBezTo>
                  <a:cubicBezTo>
                    <a:pt x="715" y="204"/>
                    <a:pt x="698" y="221"/>
                    <a:pt x="677" y="221"/>
                  </a:cubicBezTo>
                  <a:cubicBezTo>
                    <a:pt x="480" y="221"/>
                    <a:pt x="480" y="221"/>
                    <a:pt x="480" y="221"/>
                  </a:cubicBezTo>
                  <a:cubicBezTo>
                    <a:pt x="467" y="221"/>
                    <a:pt x="457" y="231"/>
                    <a:pt x="457" y="243"/>
                  </a:cubicBezTo>
                  <a:cubicBezTo>
                    <a:pt x="457" y="255"/>
                    <a:pt x="467" y="265"/>
                    <a:pt x="480" y="265"/>
                  </a:cubicBezTo>
                  <a:cubicBezTo>
                    <a:pt x="677" y="265"/>
                    <a:pt x="677" y="265"/>
                    <a:pt x="677" y="265"/>
                  </a:cubicBezTo>
                  <a:cubicBezTo>
                    <a:pt x="722" y="265"/>
                    <a:pt x="759" y="228"/>
                    <a:pt x="759" y="183"/>
                  </a:cubicBezTo>
                  <a:cubicBezTo>
                    <a:pt x="759" y="177"/>
                    <a:pt x="759" y="171"/>
                    <a:pt x="757" y="165"/>
                  </a:cubicBezTo>
                  <a:cubicBezTo>
                    <a:pt x="934" y="74"/>
                    <a:pt x="934" y="74"/>
                    <a:pt x="934" y="74"/>
                  </a:cubicBezTo>
                  <a:cubicBezTo>
                    <a:pt x="950" y="66"/>
                    <a:pt x="973" y="67"/>
                    <a:pt x="985" y="85"/>
                  </a:cubicBezTo>
                  <a:cubicBezTo>
                    <a:pt x="995" y="101"/>
                    <a:pt x="989" y="123"/>
                    <a:pt x="972" y="135"/>
                  </a:cubicBezTo>
                  <a:cubicBezTo>
                    <a:pt x="894" y="190"/>
                    <a:pt x="894" y="190"/>
                    <a:pt x="894" y="190"/>
                  </a:cubicBezTo>
                  <a:cubicBezTo>
                    <a:pt x="884" y="197"/>
                    <a:pt x="882" y="211"/>
                    <a:pt x="889" y="221"/>
                  </a:cubicBezTo>
                  <a:cubicBezTo>
                    <a:pt x="893" y="228"/>
                    <a:pt x="900" y="231"/>
                    <a:pt x="907" y="231"/>
                  </a:cubicBezTo>
                  <a:cubicBezTo>
                    <a:pt x="912" y="231"/>
                    <a:pt x="916" y="229"/>
                    <a:pt x="920" y="227"/>
                  </a:cubicBezTo>
                  <a:cubicBezTo>
                    <a:pt x="998" y="172"/>
                    <a:pt x="998" y="172"/>
                    <a:pt x="998" y="172"/>
                  </a:cubicBezTo>
                  <a:cubicBezTo>
                    <a:pt x="1034" y="145"/>
                    <a:pt x="1045" y="98"/>
                    <a:pt x="1023" y="62"/>
                  </a:cubicBezTo>
                  <a:cubicBezTo>
                    <a:pt x="1000" y="26"/>
                    <a:pt x="953" y="14"/>
                    <a:pt x="913" y="35"/>
                  </a:cubicBezTo>
                  <a:close/>
                  <a:moveTo>
                    <a:pt x="163" y="303"/>
                  </a:moveTo>
                  <a:cubicBezTo>
                    <a:pt x="163" y="311"/>
                    <a:pt x="157" y="318"/>
                    <a:pt x="149" y="318"/>
                  </a:cubicBezTo>
                  <a:cubicBezTo>
                    <a:pt x="59" y="318"/>
                    <a:pt x="59" y="318"/>
                    <a:pt x="59" y="318"/>
                  </a:cubicBezTo>
                  <a:cubicBezTo>
                    <a:pt x="51" y="318"/>
                    <a:pt x="45" y="311"/>
                    <a:pt x="45" y="303"/>
                  </a:cubicBezTo>
                  <a:cubicBezTo>
                    <a:pt x="45" y="69"/>
                    <a:pt x="45" y="69"/>
                    <a:pt x="45" y="69"/>
                  </a:cubicBezTo>
                  <a:cubicBezTo>
                    <a:pt x="45" y="61"/>
                    <a:pt x="51" y="54"/>
                    <a:pt x="59" y="54"/>
                  </a:cubicBezTo>
                  <a:cubicBezTo>
                    <a:pt x="149" y="54"/>
                    <a:pt x="149" y="54"/>
                    <a:pt x="149" y="54"/>
                  </a:cubicBezTo>
                  <a:cubicBezTo>
                    <a:pt x="157" y="54"/>
                    <a:pt x="163" y="61"/>
                    <a:pt x="163" y="69"/>
                  </a:cubicBezTo>
                  <a:lnTo>
                    <a:pt x="163" y="303"/>
                  </a:lnTo>
                  <a:close/>
                  <a:moveTo>
                    <a:pt x="163" y="303"/>
                  </a:moveTo>
                  <a:cubicBezTo>
                    <a:pt x="163" y="303"/>
                    <a:pt x="163" y="303"/>
                    <a:pt x="163" y="3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grpSp>
      <p:grpSp>
        <p:nvGrpSpPr>
          <p:cNvPr id="71" name="Group 70">
            <a:extLst>
              <a:ext uri="{FF2B5EF4-FFF2-40B4-BE49-F238E27FC236}">
                <a16:creationId xmlns:a16="http://schemas.microsoft.com/office/drawing/2014/main" id="{FD3B7FFC-E8D6-4C37-B7E4-C0E4E30235DE}"/>
              </a:ext>
            </a:extLst>
          </p:cNvPr>
          <p:cNvGrpSpPr/>
          <p:nvPr/>
        </p:nvGrpSpPr>
        <p:grpSpPr>
          <a:xfrm>
            <a:off x="7468180" y="3789899"/>
            <a:ext cx="726813" cy="728206"/>
            <a:chOff x="8472487" y="3249612"/>
            <a:chExt cx="1655763" cy="1658937"/>
          </a:xfrm>
          <a:solidFill>
            <a:srgbClr val="930103"/>
          </a:solidFill>
        </p:grpSpPr>
        <p:sp>
          <p:nvSpPr>
            <p:cNvPr id="72" name="Rectangle 5">
              <a:extLst>
                <a:ext uri="{FF2B5EF4-FFF2-40B4-BE49-F238E27FC236}">
                  <a16:creationId xmlns:a16="http://schemas.microsoft.com/office/drawing/2014/main" id="{487A9708-6BC8-48A1-BAE7-6FEAC3B3846D}"/>
                </a:ext>
              </a:extLst>
            </p:cNvPr>
            <p:cNvSpPr>
              <a:spLocks noChangeArrowheads="1"/>
            </p:cNvSpPr>
            <p:nvPr/>
          </p:nvSpPr>
          <p:spPr bwMode="auto">
            <a:xfrm>
              <a:off x="9380537" y="4425949"/>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3" name="Rectangle 6">
              <a:extLst>
                <a:ext uri="{FF2B5EF4-FFF2-40B4-BE49-F238E27FC236}">
                  <a16:creationId xmlns:a16="http://schemas.microsoft.com/office/drawing/2014/main" id="{5426C473-04F3-4BA1-ADFB-2A9469BFC62C}"/>
                </a:ext>
              </a:extLst>
            </p:cNvPr>
            <p:cNvSpPr>
              <a:spLocks noChangeArrowheads="1"/>
            </p:cNvSpPr>
            <p:nvPr/>
          </p:nvSpPr>
          <p:spPr bwMode="auto">
            <a:xfrm>
              <a:off x="9166225" y="4425949"/>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4" name="Rectangle 7">
              <a:extLst>
                <a:ext uri="{FF2B5EF4-FFF2-40B4-BE49-F238E27FC236}">
                  <a16:creationId xmlns:a16="http://schemas.microsoft.com/office/drawing/2014/main" id="{8857D914-2F5E-48B5-A329-D7903E06F34B}"/>
                </a:ext>
              </a:extLst>
            </p:cNvPr>
            <p:cNvSpPr>
              <a:spLocks noChangeArrowheads="1"/>
            </p:cNvSpPr>
            <p:nvPr/>
          </p:nvSpPr>
          <p:spPr bwMode="auto">
            <a:xfrm>
              <a:off x="9272587" y="4425949"/>
              <a:ext cx="555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5" name="Freeform 8">
              <a:extLst>
                <a:ext uri="{FF2B5EF4-FFF2-40B4-BE49-F238E27FC236}">
                  <a16:creationId xmlns:a16="http://schemas.microsoft.com/office/drawing/2014/main" id="{D3CCB566-8687-4931-A51A-1E475B9B236D}"/>
                </a:ext>
              </a:extLst>
            </p:cNvPr>
            <p:cNvSpPr>
              <a:spLocks noEditPoints="1"/>
            </p:cNvSpPr>
            <p:nvPr/>
          </p:nvSpPr>
          <p:spPr bwMode="auto">
            <a:xfrm>
              <a:off x="9032875" y="3730624"/>
              <a:ext cx="534988" cy="536575"/>
            </a:xfrm>
            <a:custGeom>
              <a:gdLst>
                <a:gd name="T0" fmla="*/ 176 w 352"/>
                <a:gd name="T1" fmla="*/ 0 h 352"/>
                <a:gd name="T2" fmla="*/ 0 w 352"/>
                <a:gd name="T3" fmla="*/ 176 h 352"/>
                <a:gd name="T4" fmla="*/ 176 w 352"/>
                <a:gd name="T5" fmla="*/ 352 h 352"/>
                <a:gd name="T6" fmla="*/ 352 w 352"/>
                <a:gd name="T7" fmla="*/ 176 h 352"/>
                <a:gd name="T8" fmla="*/ 176 w 352"/>
                <a:gd name="T9" fmla="*/ 0 h 352"/>
                <a:gd name="T10" fmla="*/ 176 w 352"/>
                <a:gd name="T11" fmla="*/ 317 h 352"/>
                <a:gd name="T12" fmla="*/ 150 w 352"/>
                <a:gd name="T13" fmla="*/ 264 h 352"/>
                <a:gd name="T14" fmla="*/ 202 w 352"/>
                <a:gd name="T15" fmla="*/ 264 h 352"/>
                <a:gd name="T16" fmla="*/ 176 w 352"/>
                <a:gd name="T17" fmla="*/ 317 h 352"/>
                <a:gd name="T18" fmla="*/ 144 w 352"/>
                <a:gd name="T19" fmla="*/ 229 h 352"/>
                <a:gd name="T20" fmla="*/ 141 w 352"/>
                <a:gd name="T21" fmla="*/ 194 h 352"/>
                <a:gd name="T22" fmla="*/ 211 w 352"/>
                <a:gd name="T23" fmla="*/ 194 h 352"/>
                <a:gd name="T24" fmla="*/ 208 w 352"/>
                <a:gd name="T25" fmla="*/ 229 h 352"/>
                <a:gd name="T26" fmla="*/ 144 w 352"/>
                <a:gd name="T27" fmla="*/ 229 h 352"/>
                <a:gd name="T28" fmla="*/ 176 w 352"/>
                <a:gd name="T29" fmla="*/ 35 h 352"/>
                <a:gd name="T30" fmla="*/ 202 w 352"/>
                <a:gd name="T31" fmla="*/ 88 h 352"/>
                <a:gd name="T32" fmla="*/ 150 w 352"/>
                <a:gd name="T33" fmla="*/ 88 h 352"/>
                <a:gd name="T34" fmla="*/ 176 w 352"/>
                <a:gd name="T35" fmla="*/ 35 h 352"/>
                <a:gd name="T36" fmla="*/ 208 w 352"/>
                <a:gd name="T37" fmla="*/ 123 h 352"/>
                <a:gd name="T38" fmla="*/ 211 w 352"/>
                <a:gd name="T39" fmla="*/ 158 h 352"/>
                <a:gd name="T40" fmla="*/ 141 w 352"/>
                <a:gd name="T41" fmla="*/ 158 h 352"/>
                <a:gd name="T42" fmla="*/ 144 w 352"/>
                <a:gd name="T43" fmla="*/ 123 h 352"/>
                <a:gd name="T44" fmla="*/ 208 w 352"/>
                <a:gd name="T45" fmla="*/ 123 h 352"/>
                <a:gd name="T46" fmla="*/ 106 w 352"/>
                <a:gd name="T47" fmla="*/ 158 h 352"/>
                <a:gd name="T48" fmla="*/ 37 w 352"/>
                <a:gd name="T49" fmla="*/ 158 h 352"/>
                <a:gd name="T50" fmla="*/ 46 w 352"/>
                <a:gd name="T51" fmla="*/ 123 h 352"/>
                <a:gd name="T52" fmla="*/ 109 w 352"/>
                <a:gd name="T53" fmla="*/ 123 h 352"/>
                <a:gd name="T54" fmla="*/ 106 w 352"/>
                <a:gd name="T55" fmla="*/ 158 h 352"/>
                <a:gd name="T56" fmla="*/ 37 w 352"/>
                <a:gd name="T57" fmla="*/ 194 h 352"/>
                <a:gd name="T58" fmla="*/ 106 w 352"/>
                <a:gd name="T59" fmla="*/ 194 h 352"/>
                <a:gd name="T60" fmla="*/ 109 w 352"/>
                <a:gd name="T61" fmla="*/ 229 h 352"/>
                <a:gd name="T62" fmla="*/ 46 w 352"/>
                <a:gd name="T63" fmla="*/ 229 h 352"/>
                <a:gd name="T64" fmla="*/ 37 w 352"/>
                <a:gd name="T65" fmla="*/ 194 h 352"/>
                <a:gd name="T66" fmla="*/ 246 w 352"/>
                <a:gd name="T67" fmla="*/ 194 h 352"/>
                <a:gd name="T68" fmla="*/ 315 w 352"/>
                <a:gd name="T69" fmla="*/ 194 h 352"/>
                <a:gd name="T70" fmla="*/ 306 w 352"/>
                <a:gd name="T71" fmla="*/ 229 h 352"/>
                <a:gd name="T72" fmla="*/ 243 w 352"/>
                <a:gd name="T73" fmla="*/ 229 h 352"/>
                <a:gd name="T74" fmla="*/ 246 w 352"/>
                <a:gd name="T75" fmla="*/ 194 h 352"/>
                <a:gd name="T76" fmla="*/ 246 w 352"/>
                <a:gd name="T77" fmla="*/ 158 h 352"/>
                <a:gd name="T78" fmla="*/ 243 w 352"/>
                <a:gd name="T79" fmla="*/ 123 h 352"/>
                <a:gd name="T80" fmla="*/ 306 w 352"/>
                <a:gd name="T81" fmla="*/ 123 h 352"/>
                <a:gd name="T82" fmla="*/ 315 w 352"/>
                <a:gd name="T83" fmla="*/ 158 h 352"/>
                <a:gd name="T84" fmla="*/ 246 w 352"/>
                <a:gd name="T85" fmla="*/ 158 h 352"/>
                <a:gd name="T86" fmla="*/ 286 w 352"/>
                <a:gd name="T87" fmla="*/ 88 h 352"/>
                <a:gd name="T88" fmla="*/ 238 w 352"/>
                <a:gd name="T89" fmla="*/ 88 h 352"/>
                <a:gd name="T90" fmla="*/ 225 w 352"/>
                <a:gd name="T91" fmla="*/ 44 h 352"/>
                <a:gd name="T92" fmla="*/ 286 w 352"/>
                <a:gd name="T93" fmla="*/ 88 h 352"/>
                <a:gd name="T94" fmla="*/ 127 w 352"/>
                <a:gd name="T95" fmla="*/ 44 h 352"/>
                <a:gd name="T96" fmla="*/ 114 w 352"/>
                <a:gd name="T97" fmla="*/ 88 h 352"/>
                <a:gd name="T98" fmla="*/ 66 w 352"/>
                <a:gd name="T99" fmla="*/ 88 h 352"/>
                <a:gd name="T100" fmla="*/ 127 w 352"/>
                <a:gd name="T101" fmla="*/ 44 h 352"/>
                <a:gd name="T102" fmla="*/ 66 w 352"/>
                <a:gd name="T103" fmla="*/ 264 h 352"/>
                <a:gd name="T104" fmla="*/ 114 w 352"/>
                <a:gd name="T105" fmla="*/ 264 h 352"/>
                <a:gd name="T106" fmla="*/ 127 w 352"/>
                <a:gd name="T107" fmla="*/ 308 h 352"/>
                <a:gd name="T108" fmla="*/ 66 w 352"/>
                <a:gd name="T109" fmla="*/ 264 h 352"/>
                <a:gd name="T110" fmla="*/ 225 w 352"/>
                <a:gd name="T111" fmla="*/ 308 h 352"/>
                <a:gd name="T112" fmla="*/ 238 w 352"/>
                <a:gd name="T113" fmla="*/ 264 h 352"/>
                <a:gd name="T114" fmla="*/ 286 w 352"/>
                <a:gd name="T115" fmla="*/ 264 h 352"/>
                <a:gd name="T116" fmla="*/ 225 w 352"/>
                <a:gd name="T117" fmla="*/ 308 h 352"/>
                <a:gd name="T118" fmla="*/ 225 w 352"/>
                <a:gd name="T119" fmla="*/ 308 h 352"/>
                <a:gd name="T120" fmla="*/ 225 w 352"/>
                <a:gd name="T121" fmla="*/ 308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317"/>
                  </a:moveTo>
                  <a:cubicBezTo>
                    <a:pt x="170" y="317"/>
                    <a:pt x="159" y="299"/>
                    <a:pt x="150" y="264"/>
                  </a:cubicBezTo>
                  <a:cubicBezTo>
                    <a:pt x="202" y="264"/>
                    <a:pt x="202" y="264"/>
                    <a:pt x="202" y="264"/>
                  </a:cubicBezTo>
                  <a:cubicBezTo>
                    <a:pt x="193" y="299"/>
                    <a:pt x="181" y="317"/>
                    <a:pt x="176" y="317"/>
                  </a:cubicBezTo>
                  <a:close/>
                  <a:moveTo>
                    <a:pt x="144" y="229"/>
                  </a:moveTo>
                  <a:cubicBezTo>
                    <a:pt x="143" y="218"/>
                    <a:pt x="142" y="206"/>
                    <a:pt x="141" y="194"/>
                  </a:cubicBezTo>
                  <a:cubicBezTo>
                    <a:pt x="211" y="194"/>
                    <a:pt x="211" y="194"/>
                    <a:pt x="211" y="194"/>
                  </a:cubicBezTo>
                  <a:cubicBezTo>
                    <a:pt x="210" y="206"/>
                    <a:pt x="209" y="218"/>
                    <a:pt x="208" y="229"/>
                  </a:cubicBezTo>
                  <a:lnTo>
                    <a:pt x="144" y="229"/>
                  </a:lnTo>
                  <a:close/>
                  <a:moveTo>
                    <a:pt x="176" y="35"/>
                  </a:moveTo>
                  <a:cubicBezTo>
                    <a:pt x="181" y="35"/>
                    <a:pt x="193" y="53"/>
                    <a:pt x="202" y="88"/>
                  </a:cubicBezTo>
                  <a:cubicBezTo>
                    <a:pt x="150" y="88"/>
                    <a:pt x="150" y="88"/>
                    <a:pt x="150" y="88"/>
                  </a:cubicBezTo>
                  <a:cubicBezTo>
                    <a:pt x="159" y="53"/>
                    <a:pt x="170" y="35"/>
                    <a:pt x="176" y="35"/>
                  </a:cubicBezTo>
                  <a:close/>
                  <a:moveTo>
                    <a:pt x="208" y="123"/>
                  </a:moveTo>
                  <a:cubicBezTo>
                    <a:pt x="209" y="134"/>
                    <a:pt x="210" y="146"/>
                    <a:pt x="211" y="158"/>
                  </a:cubicBezTo>
                  <a:cubicBezTo>
                    <a:pt x="141" y="158"/>
                    <a:pt x="141" y="158"/>
                    <a:pt x="141" y="158"/>
                  </a:cubicBezTo>
                  <a:cubicBezTo>
                    <a:pt x="142" y="146"/>
                    <a:pt x="143" y="134"/>
                    <a:pt x="144" y="123"/>
                  </a:cubicBezTo>
                  <a:lnTo>
                    <a:pt x="208" y="123"/>
                  </a:lnTo>
                  <a:close/>
                  <a:moveTo>
                    <a:pt x="106" y="158"/>
                  </a:moveTo>
                  <a:cubicBezTo>
                    <a:pt x="37" y="158"/>
                    <a:pt x="37" y="158"/>
                    <a:pt x="37" y="158"/>
                  </a:cubicBezTo>
                  <a:cubicBezTo>
                    <a:pt x="38" y="146"/>
                    <a:pt x="41" y="134"/>
                    <a:pt x="46" y="123"/>
                  </a:cubicBezTo>
                  <a:cubicBezTo>
                    <a:pt x="109" y="123"/>
                    <a:pt x="109" y="123"/>
                    <a:pt x="109" y="123"/>
                  </a:cubicBezTo>
                  <a:cubicBezTo>
                    <a:pt x="107" y="135"/>
                    <a:pt x="106" y="147"/>
                    <a:pt x="106" y="158"/>
                  </a:cubicBezTo>
                  <a:close/>
                  <a:moveTo>
                    <a:pt x="37" y="194"/>
                  </a:moveTo>
                  <a:cubicBezTo>
                    <a:pt x="106" y="194"/>
                    <a:pt x="106" y="194"/>
                    <a:pt x="106" y="194"/>
                  </a:cubicBezTo>
                  <a:cubicBezTo>
                    <a:pt x="106" y="205"/>
                    <a:pt x="107" y="217"/>
                    <a:pt x="109" y="229"/>
                  </a:cubicBezTo>
                  <a:cubicBezTo>
                    <a:pt x="46" y="229"/>
                    <a:pt x="46" y="229"/>
                    <a:pt x="46" y="229"/>
                  </a:cubicBezTo>
                  <a:cubicBezTo>
                    <a:pt x="41" y="218"/>
                    <a:pt x="38" y="206"/>
                    <a:pt x="37" y="194"/>
                  </a:cubicBezTo>
                  <a:close/>
                  <a:moveTo>
                    <a:pt x="246" y="194"/>
                  </a:moveTo>
                  <a:cubicBezTo>
                    <a:pt x="315" y="194"/>
                    <a:pt x="315" y="194"/>
                    <a:pt x="315" y="194"/>
                  </a:cubicBezTo>
                  <a:cubicBezTo>
                    <a:pt x="314" y="206"/>
                    <a:pt x="311" y="218"/>
                    <a:pt x="306" y="229"/>
                  </a:cubicBezTo>
                  <a:cubicBezTo>
                    <a:pt x="243" y="229"/>
                    <a:pt x="243" y="229"/>
                    <a:pt x="243" y="229"/>
                  </a:cubicBezTo>
                  <a:cubicBezTo>
                    <a:pt x="245" y="217"/>
                    <a:pt x="246" y="205"/>
                    <a:pt x="246" y="194"/>
                  </a:cubicBezTo>
                  <a:close/>
                  <a:moveTo>
                    <a:pt x="246" y="158"/>
                  </a:moveTo>
                  <a:cubicBezTo>
                    <a:pt x="246" y="147"/>
                    <a:pt x="245" y="135"/>
                    <a:pt x="243" y="123"/>
                  </a:cubicBezTo>
                  <a:cubicBezTo>
                    <a:pt x="306" y="123"/>
                    <a:pt x="306" y="123"/>
                    <a:pt x="306" y="123"/>
                  </a:cubicBezTo>
                  <a:cubicBezTo>
                    <a:pt x="311" y="134"/>
                    <a:pt x="314" y="146"/>
                    <a:pt x="315" y="158"/>
                  </a:cubicBezTo>
                  <a:lnTo>
                    <a:pt x="246" y="158"/>
                  </a:lnTo>
                  <a:close/>
                  <a:moveTo>
                    <a:pt x="286" y="88"/>
                  </a:moveTo>
                  <a:cubicBezTo>
                    <a:pt x="238" y="88"/>
                    <a:pt x="238" y="88"/>
                    <a:pt x="238" y="88"/>
                  </a:cubicBezTo>
                  <a:cubicBezTo>
                    <a:pt x="234" y="72"/>
                    <a:pt x="230" y="57"/>
                    <a:pt x="225" y="44"/>
                  </a:cubicBezTo>
                  <a:cubicBezTo>
                    <a:pt x="249" y="53"/>
                    <a:pt x="270" y="68"/>
                    <a:pt x="286" y="88"/>
                  </a:cubicBezTo>
                  <a:close/>
                  <a:moveTo>
                    <a:pt x="127" y="44"/>
                  </a:moveTo>
                  <a:cubicBezTo>
                    <a:pt x="122" y="57"/>
                    <a:pt x="118" y="72"/>
                    <a:pt x="114" y="88"/>
                  </a:cubicBezTo>
                  <a:cubicBezTo>
                    <a:pt x="66" y="88"/>
                    <a:pt x="66" y="88"/>
                    <a:pt x="66" y="88"/>
                  </a:cubicBezTo>
                  <a:cubicBezTo>
                    <a:pt x="82" y="68"/>
                    <a:pt x="103" y="53"/>
                    <a:pt x="127" y="44"/>
                  </a:cubicBezTo>
                  <a:close/>
                  <a:moveTo>
                    <a:pt x="66" y="264"/>
                  </a:moveTo>
                  <a:cubicBezTo>
                    <a:pt x="114" y="264"/>
                    <a:pt x="114" y="264"/>
                    <a:pt x="114" y="264"/>
                  </a:cubicBezTo>
                  <a:cubicBezTo>
                    <a:pt x="118" y="280"/>
                    <a:pt x="122" y="295"/>
                    <a:pt x="127" y="308"/>
                  </a:cubicBezTo>
                  <a:cubicBezTo>
                    <a:pt x="103" y="299"/>
                    <a:pt x="82" y="284"/>
                    <a:pt x="66" y="264"/>
                  </a:cubicBezTo>
                  <a:close/>
                  <a:moveTo>
                    <a:pt x="225" y="308"/>
                  </a:moveTo>
                  <a:cubicBezTo>
                    <a:pt x="230" y="295"/>
                    <a:pt x="234" y="280"/>
                    <a:pt x="238" y="264"/>
                  </a:cubicBezTo>
                  <a:cubicBezTo>
                    <a:pt x="286" y="264"/>
                    <a:pt x="286" y="264"/>
                    <a:pt x="286" y="264"/>
                  </a:cubicBezTo>
                  <a:cubicBezTo>
                    <a:pt x="270" y="284"/>
                    <a:pt x="249" y="299"/>
                    <a:pt x="225" y="308"/>
                  </a:cubicBezTo>
                  <a:close/>
                  <a:moveTo>
                    <a:pt x="225" y="308"/>
                  </a:moveTo>
                  <a:cubicBezTo>
                    <a:pt x="225" y="308"/>
                    <a:pt x="225" y="308"/>
                    <a:pt x="225" y="3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6" name="Freeform 9">
              <a:extLst>
                <a:ext uri="{FF2B5EF4-FFF2-40B4-BE49-F238E27FC236}">
                  <a16:creationId xmlns:a16="http://schemas.microsoft.com/office/drawing/2014/main" id="{416E3D3D-0470-4A77-9510-133A60DCB3C4}"/>
                </a:ext>
              </a:extLst>
            </p:cNvPr>
            <p:cNvSpPr>
              <a:spLocks noEditPoints="1"/>
            </p:cNvSpPr>
            <p:nvPr/>
          </p:nvSpPr>
          <p:spPr bwMode="auto">
            <a:xfrm>
              <a:off x="8472487" y="3249612"/>
              <a:ext cx="1655763" cy="1658937"/>
            </a:xfrm>
            <a:custGeom>
              <a:gdLst>
                <a:gd name="T0" fmla="*/ 1038 w 1090"/>
                <a:gd name="T1" fmla="*/ 138 h 1089"/>
                <a:gd name="T2" fmla="*/ 940 w 1090"/>
                <a:gd name="T3" fmla="*/ 46 h 1089"/>
                <a:gd name="T4" fmla="*/ 806 w 1090"/>
                <a:gd name="T5" fmla="*/ 51 h 1089"/>
                <a:gd name="T6" fmla="*/ 714 w 1090"/>
                <a:gd name="T7" fmla="*/ 150 h 1089"/>
                <a:gd name="T8" fmla="*/ 422 w 1090"/>
                <a:gd name="T9" fmla="*/ 0 h 1089"/>
                <a:gd name="T10" fmla="*/ 71 w 1090"/>
                <a:gd name="T11" fmla="*/ 554 h 1089"/>
                <a:gd name="T12" fmla="*/ 71 w 1090"/>
                <a:gd name="T13" fmla="*/ 832 h 1089"/>
                <a:gd name="T14" fmla="*/ 364 w 1090"/>
                <a:gd name="T15" fmla="*/ 878 h 1089"/>
                <a:gd name="T16" fmla="*/ 229 w 1090"/>
                <a:gd name="T17" fmla="*/ 1089 h 1089"/>
                <a:gd name="T18" fmla="*/ 752 w 1090"/>
                <a:gd name="T19" fmla="*/ 984 h 1089"/>
                <a:gd name="T20" fmla="*/ 1037 w 1090"/>
                <a:gd name="T21" fmla="*/ 808 h 1089"/>
                <a:gd name="T22" fmla="*/ 1019 w 1090"/>
                <a:gd name="T23" fmla="*/ 562 h 1089"/>
                <a:gd name="T24" fmla="*/ 1043 w 1090"/>
                <a:gd name="T25" fmla="*/ 272 h 1089"/>
                <a:gd name="T26" fmla="*/ 851 w 1090"/>
                <a:gd name="T27" fmla="*/ 492 h 1089"/>
                <a:gd name="T28" fmla="*/ 738 w 1090"/>
                <a:gd name="T29" fmla="*/ 615 h 1089"/>
                <a:gd name="T30" fmla="*/ 317 w 1090"/>
                <a:gd name="T31" fmla="*/ 685 h 1089"/>
                <a:gd name="T32" fmla="*/ 422 w 1090"/>
                <a:gd name="T33" fmla="*/ 281 h 1089"/>
                <a:gd name="T34" fmla="*/ 764 w 1090"/>
                <a:gd name="T35" fmla="*/ 394 h 1089"/>
                <a:gd name="T36" fmla="*/ 914 w 1090"/>
                <a:gd name="T37" fmla="*/ 422 h 1089"/>
                <a:gd name="T38" fmla="*/ 281 w 1090"/>
                <a:gd name="T39" fmla="*/ 211 h 1089"/>
                <a:gd name="T40" fmla="*/ 211 w 1090"/>
                <a:gd name="T41" fmla="*/ 211 h 1089"/>
                <a:gd name="T42" fmla="*/ 253 w 1090"/>
                <a:gd name="T43" fmla="*/ 190 h 1089"/>
                <a:gd name="T44" fmla="*/ 36 w 1090"/>
                <a:gd name="T45" fmla="*/ 70 h 1089"/>
                <a:gd name="T46" fmla="*/ 245 w 1090"/>
                <a:gd name="T47" fmla="*/ 239 h 1089"/>
                <a:gd name="T48" fmla="*/ 668 w 1090"/>
                <a:gd name="T49" fmla="*/ 211 h 1089"/>
                <a:gd name="T50" fmla="*/ 668 w 1090"/>
                <a:gd name="T51" fmla="*/ 211 h 1089"/>
                <a:gd name="T52" fmla="*/ 106 w 1090"/>
                <a:gd name="T53" fmla="*/ 536 h 1089"/>
                <a:gd name="T54" fmla="*/ 36 w 1090"/>
                <a:gd name="T55" fmla="*/ 685 h 1089"/>
                <a:gd name="T56" fmla="*/ 255 w 1090"/>
                <a:gd name="T57" fmla="*/ 765 h 1089"/>
                <a:gd name="T58" fmla="*/ 211 w 1090"/>
                <a:gd name="T59" fmla="*/ 685 h 1089"/>
                <a:gd name="T60" fmla="*/ 141 w 1090"/>
                <a:gd name="T61" fmla="*/ 808 h 1089"/>
                <a:gd name="T62" fmla="*/ 158 w 1090"/>
                <a:gd name="T63" fmla="*/ 668 h 1089"/>
                <a:gd name="T64" fmla="*/ 158 w 1090"/>
                <a:gd name="T65" fmla="*/ 914 h 1089"/>
                <a:gd name="T66" fmla="*/ 211 w 1090"/>
                <a:gd name="T67" fmla="*/ 861 h 1089"/>
                <a:gd name="T68" fmla="*/ 264 w 1090"/>
                <a:gd name="T69" fmla="*/ 1054 h 1089"/>
                <a:gd name="T70" fmla="*/ 826 w 1090"/>
                <a:gd name="T71" fmla="*/ 1037 h 1089"/>
                <a:gd name="T72" fmla="*/ 689 w 1090"/>
                <a:gd name="T73" fmla="*/ 878 h 1089"/>
                <a:gd name="T74" fmla="*/ 246 w 1090"/>
                <a:gd name="T75" fmla="*/ 832 h 1089"/>
                <a:gd name="T76" fmla="*/ 738 w 1090"/>
                <a:gd name="T77" fmla="*/ 756 h 1089"/>
                <a:gd name="T78" fmla="*/ 1054 w 1090"/>
                <a:gd name="T79" fmla="*/ 615 h 1089"/>
                <a:gd name="T80" fmla="*/ 773 w 1090"/>
                <a:gd name="T81" fmla="*/ 756 h 1089"/>
                <a:gd name="T82" fmla="*/ 844 w 1090"/>
                <a:gd name="T83" fmla="*/ 534 h 1089"/>
                <a:gd name="T84" fmla="*/ 1054 w 1090"/>
                <a:gd name="T85" fmla="*/ 615 h 1089"/>
                <a:gd name="T86" fmla="*/ 984 w 1090"/>
                <a:gd name="T87" fmla="*/ 389 h 1089"/>
                <a:gd name="T88" fmla="*/ 1013 w 1090"/>
                <a:gd name="T89" fmla="*/ 252 h 1089"/>
                <a:gd name="T90" fmla="*/ 988 w 1090"/>
                <a:gd name="T91" fmla="*/ 351 h 1089"/>
                <a:gd name="T92" fmla="*/ 911 w 1090"/>
                <a:gd name="T93" fmla="*/ 348 h 1089"/>
                <a:gd name="T94" fmla="*/ 837 w 1090"/>
                <a:gd name="T95" fmla="*/ 345 h 1089"/>
                <a:gd name="T96" fmla="*/ 739 w 1090"/>
                <a:gd name="T97" fmla="*/ 320 h 1089"/>
                <a:gd name="T98" fmla="*/ 742 w 1090"/>
                <a:gd name="T99" fmla="*/ 243 h 1089"/>
                <a:gd name="T100" fmla="*/ 744 w 1090"/>
                <a:gd name="T101" fmla="*/ 169 h 1089"/>
                <a:gd name="T102" fmla="*/ 770 w 1090"/>
                <a:gd name="T103" fmla="*/ 71 h 1089"/>
                <a:gd name="T104" fmla="*/ 846 w 1090"/>
                <a:gd name="T105" fmla="*/ 74 h 1089"/>
                <a:gd name="T106" fmla="*/ 920 w 1090"/>
                <a:gd name="T107" fmla="*/ 77 h 1089"/>
                <a:gd name="T108" fmla="*/ 1018 w 1090"/>
                <a:gd name="T109" fmla="*/ 102 h 1089"/>
                <a:gd name="T110" fmla="*/ 1016 w 1090"/>
                <a:gd name="T111" fmla="*/ 179 h 1089"/>
                <a:gd name="T112" fmla="*/ 1016 w 1090"/>
                <a:gd name="T113" fmla="*/ 243 h 10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90" h="1089">
                  <a:moveTo>
                    <a:pt x="1090" y="259"/>
                  </a:moveTo>
                  <a:cubicBezTo>
                    <a:pt x="1090" y="162"/>
                    <a:pt x="1090" y="162"/>
                    <a:pt x="1090" y="162"/>
                  </a:cubicBezTo>
                  <a:cubicBezTo>
                    <a:pt x="1043" y="150"/>
                    <a:pt x="1043" y="150"/>
                    <a:pt x="1043" y="150"/>
                  </a:cubicBezTo>
                  <a:cubicBezTo>
                    <a:pt x="1042" y="146"/>
                    <a:pt x="1040" y="142"/>
                    <a:pt x="1038" y="138"/>
                  </a:cubicBezTo>
                  <a:cubicBezTo>
                    <a:pt x="1062" y="96"/>
                    <a:pt x="1062" y="96"/>
                    <a:pt x="1062" y="96"/>
                  </a:cubicBezTo>
                  <a:cubicBezTo>
                    <a:pt x="994" y="28"/>
                    <a:pt x="994" y="28"/>
                    <a:pt x="994" y="28"/>
                  </a:cubicBezTo>
                  <a:cubicBezTo>
                    <a:pt x="952" y="51"/>
                    <a:pt x="952" y="51"/>
                    <a:pt x="952" y="51"/>
                  </a:cubicBezTo>
                  <a:cubicBezTo>
                    <a:pt x="948" y="49"/>
                    <a:pt x="944" y="48"/>
                    <a:pt x="940" y="46"/>
                  </a:cubicBezTo>
                  <a:cubicBezTo>
                    <a:pt x="927" y="0"/>
                    <a:pt x="927" y="0"/>
                    <a:pt x="927" y="0"/>
                  </a:cubicBezTo>
                  <a:cubicBezTo>
                    <a:pt x="830" y="0"/>
                    <a:pt x="830" y="0"/>
                    <a:pt x="830" y="0"/>
                  </a:cubicBezTo>
                  <a:cubicBezTo>
                    <a:pt x="818" y="46"/>
                    <a:pt x="818" y="46"/>
                    <a:pt x="818" y="46"/>
                  </a:cubicBezTo>
                  <a:cubicBezTo>
                    <a:pt x="814" y="48"/>
                    <a:pt x="810" y="49"/>
                    <a:pt x="806" y="51"/>
                  </a:cubicBezTo>
                  <a:cubicBezTo>
                    <a:pt x="764" y="28"/>
                    <a:pt x="764" y="28"/>
                    <a:pt x="764" y="28"/>
                  </a:cubicBezTo>
                  <a:cubicBezTo>
                    <a:pt x="695" y="96"/>
                    <a:pt x="695" y="96"/>
                    <a:pt x="695" y="96"/>
                  </a:cubicBezTo>
                  <a:cubicBezTo>
                    <a:pt x="719" y="138"/>
                    <a:pt x="719" y="138"/>
                    <a:pt x="719" y="138"/>
                  </a:cubicBezTo>
                  <a:cubicBezTo>
                    <a:pt x="717" y="142"/>
                    <a:pt x="716" y="146"/>
                    <a:pt x="714" y="150"/>
                  </a:cubicBezTo>
                  <a:cubicBezTo>
                    <a:pt x="668" y="162"/>
                    <a:pt x="668" y="162"/>
                    <a:pt x="668" y="162"/>
                  </a:cubicBezTo>
                  <a:cubicBezTo>
                    <a:pt x="668" y="176"/>
                    <a:pt x="668" y="176"/>
                    <a:pt x="668" y="176"/>
                  </a:cubicBezTo>
                  <a:cubicBezTo>
                    <a:pt x="422" y="176"/>
                    <a:pt x="422" y="176"/>
                    <a:pt x="422" y="176"/>
                  </a:cubicBezTo>
                  <a:cubicBezTo>
                    <a:pt x="422" y="0"/>
                    <a:pt x="422" y="0"/>
                    <a:pt x="422" y="0"/>
                  </a:cubicBezTo>
                  <a:cubicBezTo>
                    <a:pt x="0" y="0"/>
                    <a:pt x="0" y="0"/>
                    <a:pt x="0" y="0"/>
                  </a:cubicBezTo>
                  <a:cubicBezTo>
                    <a:pt x="0" y="351"/>
                    <a:pt x="0" y="351"/>
                    <a:pt x="0" y="351"/>
                  </a:cubicBezTo>
                  <a:cubicBezTo>
                    <a:pt x="71" y="351"/>
                    <a:pt x="71" y="351"/>
                    <a:pt x="71" y="351"/>
                  </a:cubicBezTo>
                  <a:cubicBezTo>
                    <a:pt x="71" y="554"/>
                    <a:pt x="71" y="554"/>
                    <a:pt x="71" y="554"/>
                  </a:cubicBezTo>
                  <a:cubicBezTo>
                    <a:pt x="28" y="582"/>
                    <a:pt x="0" y="631"/>
                    <a:pt x="0" y="685"/>
                  </a:cubicBezTo>
                  <a:cubicBezTo>
                    <a:pt x="0" y="689"/>
                    <a:pt x="0" y="689"/>
                    <a:pt x="0" y="689"/>
                  </a:cubicBezTo>
                  <a:cubicBezTo>
                    <a:pt x="0" y="724"/>
                    <a:pt x="13" y="759"/>
                    <a:pt x="35" y="787"/>
                  </a:cubicBezTo>
                  <a:cubicBezTo>
                    <a:pt x="71" y="832"/>
                    <a:pt x="71" y="832"/>
                    <a:pt x="71" y="832"/>
                  </a:cubicBezTo>
                  <a:cubicBezTo>
                    <a:pt x="71" y="861"/>
                    <a:pt x="71" y="861"/>
                    <a:pt x="71" y="861"/>
                  </a:cubicBezTo>
                  <a:cubicBezTo>
                    <a:pt x="71" y="909"/>
                    <a:pt x="110" y="949"/>
                    <a:pt x="158" y="949"/>
                  </a:cubicBezTo>
                  <a:cubicBezTo>
                    <a:pt x="201" y="949"/>
                    <a:pt x="236" y="919"/>
                    <a:pt x="245" y="878"/>
                  </a:cubicBezTo>
                  <a:cubicBezTo>
                    <a:pt x="364" y="878"/>
                    <a:pt x="364" y="878"/>
                    <a:pt x="364" y="878"/>
                  </a:cubicBezTo>
                  <a:cubicBezTo>
                    <a:pt x="338" y="984"/>
                    <a:pt x="338" y="984"/>
                    <a:pt x="338" y="984"/>
                  </a:cubicBezTo>
                  <a:cubicBezTo>
                    <a:pt x="281" y="984"/>
                    <a:pt x="281" y="984"/>
                    <a:pt x="281" y="984"/>
                  </a:cubicBezTo>
                  <a:cubicBezTo>
                    <a:pt x="252" y="984"/>
                    <a:pt x="229" y="1008"/>
                    <a:pt x="229" y="1037"/>
                  </a:cubicBezTo>
                  <a:cubicBezTo>
                    <a:pt x="229" y="1089"/>
                    <a:pt x="229" y="1089"/>
                    <a:pt x="229" y="1089"/>
                  </a:cubicBezTo>
                  <a:cubicBezTo>
                    <a:pt x="861" y="1089"/>
                    <a:pt x="861" y="1089"/>
                    <a:pt x="861" y="1089"/>
                  </a:cubicBezTo>
                  <a:cubicBezTo>
                    <a:pt x="861" y="1037"/>
                    <a:pt x="861" y="1037"/>
                    <a:pt x="861" y="1037"/>
                  </a:cubicBezTo>
                  <a:cubicBezTo>
                    <a:pt x="861" y="1008"/>
                    <a:pt x="838" y="984"/>
                    <a:pt x="809" y="984"/>
                  </a:cubicBezTo>
                  <a:cubicBezTo>
                    <a:pt x="752" y="984"/>
                    <a:pt x="752" y="984"/>
                    <a:pt x="752" y="984"/>
                  </a:cubicBezTo>
                  <a:cubicBezTo>
                    <a:pt x="726" y="878"/>
                    <a:pt x="726" y="878"/>
                    <a:pt x="726" y="878"/>
                  </a:cubicBezTo>
                  <a:cubicBezTo>
                    <a:pt x="931" y="878"/>
                    <a:pt x="931" y="878"/>
                    <a:pt x="931" y="878"/>
                  </a:cubicBezTo>
                  <a:cubicBezTo>
                    <a:pt x="974" y="878"/>
                    <a:pt x="1009" y="848"/>
                    <a:pt x="1018" y="808"/>
                  </a:cubicBezTo>
                  <a:cubicBezTo>
                    <a:pt x="1037" y="808"/>
                    <a:pt x="1037" y="808"/>
                    <a:pt x="1037" y="808"/>
                  </a:cubicBezTo>
                  <a:cubicBezTo>
                    <a:pt x="1066" y="808"/>
                    <a:pt x="1090" y="785"/>
                    <a:pt x="1090" y="756"/>
                  </a:cubicBezTo>
                  <a:cubicBezTo>
                    <a:pt x="1090" y="615"/>
                    <a:pt x="1090" y="615"/>
                    <a:pt x="1090" y="615"/>
                  </a:cubicBezTo>
                  <a:cubicBezTo>
                    <a:pt x="1090" y="586"/>
                    <a:pt x="1066" y="562"/>
                    <a:pt x="1037" y="562"/>
                  </a:cubicBezTo>
                  <a:cubicBezTo>
                    <a:pt x="1019" y="562"/>
                    <a:pt x="1019" y="562"/>
                    <a:pt x="1019" y="562"/>
                  </a:cubicBezTo>
                  <a:cubicBezTo>
                    <a:pt x="1019" y="369"/>
                    <a:pt x="1019" y="369"/>
                    <a:pt x="1019" y="369"/>
                  </a:cubicBezTo>
                  <a:cubicBezTo>
                    <a:pt x="1062" y="326"/>
                    <a:pt x="1062" y="326"/>
                    <a:pt x="1062" y="326"/>
                  </a:cubicBezTo>
                  <a:cubicBezTo>
                    <a:pt x="1038" y="284"/>
                    <a:pt x="1038" y="284"/>
                    <a:pt x="1038" y="284"/>
                  </a:cubicBezTo>
                  <a:cubicBezTo>
                    <a:pt x="1040" y="280"/>
                    <a:pt x="1042" y="276"/>
                    <a:pt x="1043" y="272"/>
                  </a:cubicBezTo>
                  <a:lnTo>
                    <a:pt x="1090" y="259"/>
                  </a:lnTo>
                  <a:close/>
                  <a:moveTo>
                    <a:pt x="914" y="537"/>
                  </a:moveTo>
                  <a:cubicBezTo>
                    <a:pt x="881" y="504"/>
                    <a:pt x="881" y="504"/>
                    <a:pt x="881" y="504"/>
                  </a:cubicBezTo>
                  <a:cubicBezTo>
                    <a:pt x="873" y="497"/>
                    <a:pt x="862" y="492"/>
                    <a:pt x="851" y="492"/>
                  </a:cubicBezTo>
                  <a:cubicBezTo>
                    <a:pt x="828" y="492"/>
                    <a:pt x="809" y="511"/>
                    <a:pt x="809" y="534"/>
                  </a:cubicBezTo>
                  <a:cubicBezTo>
                    <a:pt x="809" y="562"/>
                    <a:pt x="809" y="562"/>
                    <a:pt x="809" y="562"/>
                  </a:cubicBezTo>
                  <a:cubicBezTo>
                    <a:pt x="791" y="562"/>
                    <a:pt x="791" y="562"/>
                    <a:pt x="791" y="562"/>
                  </a:cubicBezTo>
                  <a:cubicBezTo>
                    <a:pt x="762" y="562"/>
                    <a:pt x="738" y="586"/>
                    <a:pt x="738" y="615"/>
                  </a:cubicBezTo>
                  <a:cubicBezTo>
                    <a:pt x="738" y="703"/>
                    <a:pt x="738" y="703"/>
                    <a:pt x="738" y="703"/>
                  </a:cubicBezTo>
                  <a:cubicBezTo>
                    <a:pt x="316" y="703"/>
                    <a:pt x="316" y="703"/>
                    <a:pt x="316" y="703"/>
                  </a:cubicBezTo>
                  <a:cubicBezTo>
                    <a:pt x="316" y="698"/>
                    <a:pt x="317" y="693"/>
                    <a:pt x="317" y="689"/>
                  </a:cubicBezTo>
                  <a:cubicBezTo>
                    <a:pt x="317" y="685"/>
                    <a:pt x="317" y="685"/>
                    <a:pt x="317" y="685"/>
                  </a:cubicBezTo>
                  <a:cubicBezTo>
                    <a:pt x="317" y="604"/>
                    <a:pt x="255" y="537"/>
                    <a:pt x="176" y="528"/>
                  </a:cubicBezTo>
                  <a:cubicBezTo>
                    <a:pt x="176" y="351"/>
                    <a:pt x="176" y="351"/>
                    <a:pt x="176" y="351"/>
                  </a:cubicBezTo>
                  <a:cubicBezTo>
                    <a:pt x="422" y="351"/>
                    <a:pt x="422" y="351"/>
                    <a:pt x="422" y="351"/>
                  </a:cubicBezTo>
                  <a:cubicBezTo>
                    <a:pt x="422" y="281"/>
                    <a:pt x="422" y="281"/>
                    <a:pt x="422" y="281"/>
                  </a:cubicBezTo>
                  <a:cubicBezTo>
                    <a:pt x="718" y="281"/>
                    <a:pt x="718" y="281"/>
                    <a:pt x="718" y="281"/>
                  </a:cubicBezTo>
                  <a:cubicBezTo>
                    <a:pt x="718" y="282"/>
                    <a:pt x="719" y="283"/>
                    <a:pt x="719" y="284"/>
                  </a:cubicBezTo>
                  <a:cubicBezTo>
                    <a:pt x="695" y="326"/>
                    <a:pt x="695" y="326"/>
                    <a:pt x="695" y="326"/>
                  </a:cubicBezTo>
                  <a:cubicBezTo>
                    <a:pt x="764" y="394"/>
                    <a:pt x="764" y="394"/>
                    <a:pt x="764" y="394"/>
                  </a:cubicBezTo>
                  <a:cubicBezTo>
                    <a:pt x="806" y="371"/>
                    <a:pt x="806" y="371"/>
                    <a:pt x="806" y="371"/>
                  </a:cubicBezTo>
                  <a:cubicBezTo>
                    <a:pt x="810" y="372"/>
                    <a:pt x="814" y="374"/>
                    <a:pt x="818" y="376"/>
                  </a:cubicBezTo>
                  <a:cubicBezTo>
                    <a:pt x="830" y="422"/>
                    <a:pt x="830" y="422"/>
                    <a:pt x="830" y="422"/>
                  </a:cubicBezTo>
                  <a:cubicBezTo>
                    <a:pt x="914" y="422"/>
                    <a:pt x="914" y="422"/>
                    <a:pt x="914" y="422"/>
                  </a:cubicBezTo>
                  <a:lnTo>
                    <a:pt x="914" y="537"/>
                  </a:lnTo>
                  <a:close/>
                  <a:moveTo>
                    <a:pt x="387" y="299"/>
                  </a:moveTo>
                  <a:cubicBezTo>
                    <a:pt x="275" y="218"/>
                    <a:pt x="275" y="218"/>
                    <a:pt x="275" y="218"/>
                  </a:cubicBezTo>
                  <a:cubicBezTo>
                    <a:pt x="277" y="216"/>
                    <a:pt x="280" y="213"/>
                    <a:pt x="281" y="211"/>
                  </a:cubicBezTo>
                  <a:cubicBezTo>
                    <a:pt x="387" y="70"/>
                    <a:pt x="387" y="70"/>
                    <a:pt x="387" y="70"/>
                  </a:cubicBezTo>
                  <a:lnTo>
                    <a:pt x="387" y="299"/>
                  </a:lnTo>
                  <a:close/>
                  <a:moveTo>
                    <a:pt x="253" y="190"/>
                  </a:moveTo>
                  <a:cubicBezTo>
                    <a:pt x="243" y="203"/>
                    <a:pt x="228" y="211"/>
                    <a:pt x="211" y="211"/>
                  </a:cubicBezTo>
                  <a:cubicBezTo>
                    <a:pt x="195" y="211"/>
                    <a:pt x="179" y="203"/>
                    <a:pt x="169" y="190"/>
                  </a:cubicBezTo>
                  <a:cubicBezTo>
                    <a:pt x="53" y="35"/>
                    <a:pt x="53" y="35"/>
                    <a:pt x="53" y="35"/>
                  </a:cubicBezTo>
                  <a:cubicBezTo>
                    <a:pt x="369" y="35"/>
                    <a:pt x="369" y="35"/>
                    <a:pt x="369" y="35"/>
                  </a:cubicBezTo>
                  <a:lnTo>
                    <a:pt x="253" y="190"/>
                  </a:lnTo>
                  <a:close/>
                  <a:moveTo>
                    <a:pt x="141" y="211"/>
                  </a:moveTo>
                  <a:cubicBezTo>
                    <a:pt x="143" y="214"/>
                    <a:pt x="145" y="216"/>
                    <a:pt x="147" y="218"/>
                  </a:cubicBezTo>
                  <a:cubicBezTo>
                    <a:pt x="36" y="299"/>
                    <a:pt x="36" y="299"/>
                    <a:pt x="36" y="299"/>
                  </a:cubicBezTo>
                  <a:cubicBezTo>
                    <a:pt x="36" y="70"/>
                    <a:pt x="36" y="70"/>
                    <a:pt x="36" y="70"/>
                  </a:cubicBezTo>
                  <a:lnTo>
                    <a:pt x="141" y="211"/>
                  </a:lnTo>
                  <a:close/>
                  <a:moveTo>
                    <a:pt x="178" y="239"/>
                  </a:moveTo>
                  <a:cubicBezTo>
                    <a:pt x="188" y="244"/>
                    <a:pt x="200" y="246"/>
                    <a:pt x="211" y="246"/>
                  </a:cubicBezTo>
                  <a:cubicBezTo>
                    <a:pt x="223" y="246"/>
                    <a:pt x="234" y="244"/>
                    <a:pt x="245" y="239"/>
                  </a:cubicBezTo>
                  <a:cubicBezTo>
                    <a:pt x="350" y="316"/>
                    <a:pt x="350" y="316"/>
                    <a:pt x="350" y="316"/>
                  </a:cubicBezTo>
                  <a:cubicBezTo>
                    <a:pt x="72" y="316"/>
                    <a:pt x="72" y="316"/>
                    <a:pt x="72" y="316"/>
                  </a:cubicBezTo>
                  <a:lnTo>
                    <a:pt x="178" y="239"/>
                  </a:lnTo>
                  <a:close/>
                  <a:moveTo>
                    <a:pt x="668" y="211"/>
                  </a:moveTo>
                  <a:cubicBezTo>
                    <a:pt x="668" y="246"/>
                    <a:pt x="668" y="246"/>
                    <a:pt x="668" y="246"/>
                  </a:cubicBezTo>
                  <a:cubicBezTo>
                    <a:pt x="422" y="246"/>
                    <a:pt x="422" y="246"/>
                    <a:pt x="422" y="246"/>
                  </a:cubicBezTo>
                  <a:cubicBezTo>
                    <a:pt x="422" y="211"/>
                    <a:pt x="422" y="211"/>
                    <a:pt x="422" y="211"/>
                  </a:cubicBezTo>
                  <a:lnTo>
                    <a:pt x="668" y="211"/>
                  </a:lnTo>
                  <a:close/>
                  <a:moveTo>
                    <a:pt x="106" y="351"/>
                  </a:moveTo>
                  <a:cubicBezTo>
                    <a:pt x="141" y="351"/>
                    <a:pt x="141" y="351"/>
                    <a:pt x="141" y="351"/>
                  </a:cubicBezTo>
                  <a:cubicBezTo>
                    <a:pt x="141" y="528"/>
                    <a:pt x="141" y="528"/>
                    <a:pt x="141" y="528"/>
                  </a:cubicBezTo>
                  <a:cubicBezTo>
                    <a:pt x="129" y="530"/>
                    <a:pt x="117" y="532"/>
                    <a:pt x="106" y="536"/>
                  </a:cubicBezTo>
                  <a:lnTo>
                    <a:pt x="106" y="351"/>
                  </a:lnTo>
                  <a:close/>
                  <a:moveTo>
                    <a:pt x="62" y="765"/>
                  </a:moveTo>
                  <a:cubicBezTo>
                    <a:pt x="45" y="744"/>
                    <a:pt x="36" y="716"/>
                    <a:pt x="36" y="689"/>
                  </a:cubicBezTo>
                  <a:cubicBezTo>
                    <a:pt x="36" y="685"/>
                    <a:pt x="36" y="685"/>
                    <a:pt x="36" y="685"/>
                  </a:cubicBezTo>
                  <a:cubicBezTo>
                    <a:pt x="36" y="617"/>
                    <a:pt x="91" y="562"/>
                    <a:pt x="158" y="562"/>
                  </a:cubicBezTo>
                  <a:cubicBezTo>
                    <a:pt x="226" y="562"/>
                    <a:pt x="281" y="617"/>
                    <a:pt x="281" y="685"/>
                  </a:cubicBezTo>
                  <a:cubicBezTo>
                    <a:pt x="281" y="689"/>
                    <a:pt x="281" y="689"/>
                    <a:pt x="281" y="689"/>
                  </a:cubicBezTo>
                  <a:cubicBezTo>
                    <a:pt x="281" y="716"/>
                    <a:pt x="272" y="744"/>
                    <a:pt x="255" y="765"/>
                  </a:cubicBezTo>
                  <a:cubicBezTo>
                    <a:pt x="220" y="808"/>
                    <a:pt x="220" y="808"/>
                    <a:pt x="220" y="808"/>
                  </a:cubicBezTo>
                  <a:cubicBezTo>
                    <a:pt x="176" y="808"/>
                    <a:pt x="176" y="808"/>
                    <a:pt x="176" y="808"/>
                  </a:cubicBezTo>
                  <a:cubicBezTo>
                    <a:pt x="176" y="735"/>
                    <a:pt x="176" y="735"/>
                    <a:pt x="176" y="735"/>
                  </a:cubicBezTo>
                  <a:cubicBezTo>
                    <a:pt x="196" y="727"/>
                    <a:pt x="211" y="708"/>
                    <a:pt x="211" y="685"/>
                  </a:cubicBezTo>
                  <a:cubicBezTo>
                    <a:pt x="211" y="656"/>
                    <a:pt x="188" y="633"/>
                    <a:pt x="158" y="633"/>
                  </a:cubicBezTo>
                  <a:cubicBezTo>
                    <a:pt x="129" y="633"/>
                    <a:pt x="106" y="656"/>
                    <a:pt x="106" y="685"/>
                  </a:cubicBezTo>
                  <a:cubicBezTo>
                    <a:pt x="106" y="708"/>
                    <a:pt x="121" y="727"/>
                    <a:pt x="141" y="735"/>
                  </a:cubicBezTo>
                  <a:cubicBezTo>
                    <a:pt x="141" y="808"/>
                    <a:pt x="141" y="808"/>
                    <a:pt x="141" y="808"/>
                  </a:cubicBezTo>
                  <a:cubicBezTo>
                    <a:pt x="97" y="808"/>
                    <a:pt x="97" y="808"/>
                    <a:pt x="97" y="808"/>
                  </a:cubicBezTo>
                  <a:lnTo>
                    <a:pt x="62" y="765"/>
                  </a:lnTo>
                  <a:close/>
                  <a:moveTo>
                    <a:pt x="141" y="685"/>
                  </a:moveTo>
                  <a:cubicBezTo>
                    <a:pt x="141" y="676"/>
                    <a:pt x="149" y="668"/>
                    <a:pt x="158" y="668"/>
                  </a:cubicBezTo>
                  <a:cubicBezTo>
                    <a:pt x="168" y="668"/>
                    <a:pt x="176" y="676"/>
                    <a:pt x="176" y="685"/>
                  </a:cubicBezTo>
                  <a:cubicBezTo>
                    <a:pt x="176" y="695"/>
                    <a:pt x="168" y="703"/>
                    <a:pt x="158" y="703"/>
                  </a:cubicBezTo>
                  <a:cubicBezTo>
                    <a:pt x="149" y="703"/>
                    <a:pt x="141" y="695"/>
                    <a:pt x="141" y="685"/>
                  </a:cubicBezTo>
                  <a:close/>
                  <a:moveTo>
                    <a:pt x="158" y="914"/>
                  </a:moveTo>
                  <a:cubicBezTo>
                    <a:pt x="129" y="914"/>
                    <a:pt x="106" y="890"/>
                    <a:pt x="106" y="861"/>
                  </a:cubicBezTo>
                  <a:cubicBezTo>
                    <a:pt x="106" y="843"/>
                    <a:pt x="106" y="843"/>
                    <a:pt x="106" y="843"/>
                  </a:cubicBezTo>
                  <a:cubicBezTo>
                    <a:pt x="211" y="843"/>
                    <a:pt x="211" y="843"/>
                    <a:pt x="211" y="843"/>
                  </a:cubicBezTo>
                  <a:cubicBezTo>
                    <a:pt x="211" y="861"/>
                    <a:pt x="211" y="861"/>
                    <a:pt x="211" y="861"/>
                  </a:cubicBezTo>
                  <a:cubicBezTo>
                    <a:pt x="211" y="890"/>
                    <a:pt x="188" y="914"/>
                    <a:pt x="158" y="914"/>
                  </a:cubicBezTo>
                  <a:close/>
                  <a:moveTo>
                    <a:pt x="826" y="1037"/>
                  </a:moveTo>
                  <a:cubicBezTo>
                    <a:pt x="826" y="1054"/>
                    <a:pt x="826" y="1054"/>
                    <a:pt x="826" y="1054"/>
                  </a:cubicBezTo>
                  <a:cubicBezTo>
                    <a:pt x="264" y="1054"/>
                    <a:pt x="264" y="1054"/>
                    <a:pt x="264" y="1054"/>
                  </a:cubicBezTo>
                  <a:cubicBezTo>
                    <a:pt x="264" y="1037"/>
                    <a:pt x="264" y="1037"/>
                    <a:pt x="264" y="1037"/>
                  </a:cubicBezTo>
                  <a:cubicBezTo>
                    <a:pt x="264" y="1027"/>
                    <a:pt x="272" y="1019"/>
                    <a:pt x="281" y="1019"/>
                  </a:cubicBezTo>
                  <a:cubicBezTo>
                    <a:pt x="809" y="1019"/>
                    <a:pt x="809" y="1019"/>
                    <a:pt x="809" y="1019"/>
                  </a:cubicBezTo>
                  <a:cubicBezTo>
                    <a:pt x="818" y="1019"/>
                    <a:pt x="826" y="1027"/>
                    <a:pt x="826" y="1037"/>
                  </a:cubicBezTo>
                  <a:close/>
                  <a:moveTo>
                    <a:pt x="716" y="984"/>
                  </a:moveTo>
                  <a:cubicBezTo>
                    <a:pt x="374" y="984"/>
                    <a:pt x="374" y="984"/>
                    <a:pt x="374" y="984"/>
                  </a:cubicBezTo>
                  <a:cubicBezTo>
                    <a:pt x="401" y="878"/>
                    <a:pt x="401" y="878"/>
                    <a:pt x="401" y="878"/>
                  </a:cubicBezTo>
                  <a:cubicBezTo>
                    <a:pt x="689" y="878"/>
                    <a:pt x="689" y="878"/>
                    <a:pt x="689" y="878"/>
                  </a:cubicBezTo>
                  <a:lnTo>
                    <a:pt x="716" y="984"/>
                  </a:lnTo>
                  <a:close/>
                  <a:moveTo>
                    <a:pt x="931" y="843"/>
                  </a:moveTo>
                  <a:cubicBezTo>
                    <a:pt x="246" y="843"/>
                    <a:pt x="246" y="843"/>
                    <a:pt x="246" y="843"/>
                  </a:cubicBezTo>
                  <a:cubicBezTo>
                    <a:pt x="246" y="832"/>
                    <a:pt x="246" y="832"/>
                    <a:pt x="246" y="832"/>
                  </a:cubicBezTo>
                  <a:cubicBezTo>
                    <a:pt x="282" y="787"/>
                    <a:pt x="282" y="787"/>
                    <a:pt x="282" y="787"/>
                  </a:cubicBezTo>
                  <a:cubicBezTo>
                    <a:pt x="294" y="773"/>
                    <a:pt x="303" y="756"/>
                    <a:pt x="309" y="738"/>
                  </a:cubicBezTo>
                  <a:cubicBezTo>
                    <a:pt x="738" y="738"/>
                    <a:pt x="738" y="738"/>
                    <a:pt x="738" y="738"/>
                  </a:cubicBezTo>
                  <a:cubicBezTo>
                    <a:pt x="738" y="756"/>
                    <a:pt x="738" y="756"/>
                    <a:pt x="738" y="756"/>
                  </a:cubicBezTo>
                  <a:cubicBezTo>
                    <a:pt x="738" y="785"/>
                    <a:pt x="762" y="808"/>
                    <a:pt x="791" y="808"/>
                  </a:cubicBezTo>
                  <a:cubicBezTo>
                    <a:pt x="981" y="808"/>
                    <a:pt x="981" y="808"/>
                    <a:pt x="981" y="808"/>
                  </a:cubicBezTo>
                  <a:cubicBezTo>
                    <a:pt x="974" y="829"/>
                    <a:pt x="954" y="843"/>
                    <a:pt x="931" y="843"/>
                  </a:cubicBezTo>
                  <a:close/>
                  <a:moveTo>
                    <a:pt x="1054" y="615"/>
                  </a:moveTo>
                  <a:cubicBezTo>
                    <a:pt x="1054" y="756"/>
                    <a:pt x="1054" y="756"/>
                    <a:pt x="1054" y="756"/>
                  </a:cubicBezTo>
                  <a:cubicBezTo>
                    <a:pt x="1054" y="765"/>
                    <a:pt x="1047" y="773"/>
                    <a:pt x="1037" y="773"/>
                  </a:cubicBezTo>
                  <a:cubicBezTo>
                    <a:pt x="791" y="773"/>
                    <a:pt x="791" y="773"/>
                    <a:pt x="791" y="773"/>
                  </a:cubicBezTo>
                  <a:cubicBezTo>
                    <a:pt x="781" y="773"/>
                    <a:pt x="773" y="765"/>
                    <a:pt x="773" y="756"/>
                  </a:cubicBezTo>
                  <a:cubicBezTo>
                    <a:pt x="773" y="615"/>
                    <a:pt x="773" y="615"/>
                    <a:pt x="773" y="615"/>
                  </a:cubicBezTo>
                  <a:cubicBezTo>
                    <a:pt x="773" y="605"/>
                    <a:pt x="781" y="597"/>
                    <a:pt x="791" y="597"/>
                  </a:cubicBezTo>
                  <a:cubicBezTo>
                    <a:pt x="844" y="597"/>
                    <a:pt x="844" y="597"/>
                    <a:pt x="844" y="597"/>
                  </a:cubicBezTo>
                  <a:cubicBezTo>
                    <a:pt x="844" y="534"/>
                    <a:pt x="844" y="534"/>
                    <a:pt x="844" y="534"/>
                  </a:cubicBezTo>
                  <a:cubicBezTo>
                    <a:pt x="844" y="529"/>
                    <a:pt x="852" y="525"/>
                    <a:pt x="856" y="529"/>
                  </a:cubicBezTo>
                  <a:cubicBezTo>
                    <a:pt x="924" y="597"/>
                    <a:pt x="924" y="597"/>
                    <a:pt x="924" y="597"/>
                  </a:cubicBezTo>
                  <a:cubicBezTo>
                    <a:pt x="1037" y="597"/>
                    <a:pt x="1037" y="597"/>
                    <a:pt x="1037" y="597"/>
                  </a:cubicBezTo>
                  <a:cubicBezTo>
                    <a:pt x="1047" y="597"/>
                    <a:pt x="1054" y="605"/>
                    <a:pt x="1054" y="615"/>
                  </a:cubicBezTo>
                  <a:close/>
                  <a:moveTo>
                    <a:pt x="949" y="562"/>
                  </a:moveTo>
                  <a:cubicBezTo>
                    <a:pt x="949" y="372"/>
                    <a:pt x="949" y="372"/>
                    <a:pt x="949" y="372"/>
                  </a:cubicBezTo>
                  <a:cubicBezTo>
                    <a:pt x="950" y="371"/>
                    <a:pt x="951" y="371"/>
                    <a:pt x="952" y="371"/>
                  </a:cubicBezTo>
                  <a:cubicBezTo>
                    <a:pt x="984" y="389"/>
                    <a:pt x="984" y="389"/>
                    <a:pt x="984" y="389"/>
                  </a:cubicBezTo>
                  <a:cubicBezTo>
                    <a:pt x="984" y="562"/>
                    <a:pt x="984" y="562"/>
                    <a:pt x="984" y="562"/>
                  </a:cubicBezTo>
                  <a:lnTo>
                    <a:pt x="949" y="562"/>
                  </a:lnTo>
                  <a:close/>
                  <a:moveTo>
                    <a:pt x="1016" y="243"/>
                  </a:moveTo>
                  <a:cubicBezTo>
                    <a:pt x="1013" y="252"/>
                    <a:pt x="1013" y="252"/>
                    <a:pt x="1013" y="252"/>
                  </a:cubicBezTo>
                  <a:cubicBezTo>
                    <a:pt x="1011" y="260"/>
                    <a:pt x="1007" y="269"/>
                    <a:pt x="1003" y="276"/>
                  </a:cubicBezTo>
                  <a:cubicBezTo>
                    <a:pt x="999" y="285"/>
                    <a:pt x="999" y="285"/>
                    <a:pt x="999" y="285"/>
                  </a:cubicBezTo>
                  <a:cubicBezTo>
                    <a:pt x="1018" y="320"/>
                    <a:pt x="1018" y="320"/>
                    <a:pt x="1018" y="320"/>
                  </a:cubicBezTo>
                  <a:cubicBezTo>
                    <a:pt x="988" y="351"/>
                    <a:pt x="988" y="351"/>
                    <a:pt x="988" y="351"/>
                  </a:cubicBezTo>
                  <a:cubicBezTo>
                    <a:pt x="953" y="331"/>
                    <a:pt x="953" y="331"/>
                    <a:pt x="953" y="331"/>
                  </a:cubicBezTo>
                  <a:cubicBezTo>
                    <a:pt x="944" y="335"/>
                    <a:pt x="944" y="335"/>
                    <a:pt x="944" y="335"/>
                  </a:cubicBezTo>
                  <a:cubicBezTo>
                    <a:pt x="937" y="339"/>
                    <a:pt x="928" y="343"/>
                    <a:pt x="920" y="345"/>
                  </a:cubicBezTo>
                  <a:cubicBezTo>
                    <a:pt x="911" y="348"/>
                    <a:pt x="911" y="348"/>
                    <a:pt x="911" y="348"/>
                  </a:cubicBezTo>
                  <a:cubicBezTo>
                    <a:pt x="901" y="387"/>
                    <a:pt x="901" y="387"/>
                    <a:pt x="901" y="387"/>
                  </a:cubicBezTo>
                  <a:cubicBezTo>
                    <a:pt x="857" y="387"/>
                    <a:pt x="857" y="387"/>
                    <a:pt x="857" y="387"/>
                  </a:cubicBezTo>
                  <a:cubicBezTo>
                    <a:pt x="846" y="348"/>
                    <a:pt x="846" y="348"/>
                    <a:pt x="846" y="348"/>
                  </a:cubicBezTo>
                  <a:cubicBezTo>
                    <a:pt x="837" y="345"/>
                    <a:pt x="837" y="345"/>
                    <a:pt x="837" y="345"/>
                  </a:cubicBezTo>
                  <a:cubicBezTo>
                    <a:pt x="829" y="343"/>
                    <a:pt x="821" y="339"/>
                    <a:pt x="813" y="335"/>
                  </a:cubicBezTo>
                  <a:cubicBezTo>
                    <a:pt x="805" y="331"/>
                    <a:pt x="805" y="331"/>
                    <a:pt x="805" y="331"/>
                  </a:cubicBezTo>
                  <a:cubicBezTo>
                    <a:pt x="770" y="351"/>
                    <a:pt x="770" y="351"/>
                    <a:pt x="770" y="351"/>
                  </a:cubicBezTo>
                  <a:cubicBezTo>
                    <a:pt x="739" y="320"/>
                    <a:pt x="739" y="320"/>
                    <a:pt x="739" y="320"/>
                  </a:cubicBezTo>
                  <a:cubicBezTo>
                    <a:pt x="759" y="285"/>
                    <a:pt x="759" y="285"/>
                    <a:pt x="759" y="285"/>
                  </a:cubicBezTo>
                  <a:cubicBezTo>
                    <a:pt x="755" y="277"/>
                    <a:pt x="755" y="277"/>
                    <a:pt x="755" y="277"/>
                  </a:cubicBezTo>
                  <a:cubicBezTo>
                    <a:pt x="750" y="269"/>
                    <a:pt x="747" y="260"/>
                    <a:pt x="744" y="252"/>
                  </a:cubicBezTo>
                  <a:cubicBezTo>
                    <a:pt x="742" y="243"/>
                    <a:pt x="742" y="243"/>
                    <a:pt x="742" y="243"/>
                  </a:cubicBezTo>
                  <a:cubicBezTo>
                    <a:pt x="703" y="233"/>
                    <a:pt x="703" y="233"/>
                    <a:pt x="703" y="233"/>
                  </a:cubicBezTo>
                  <a:cubicBezTo>
                    <a:pt x="703" y="189"/>
                    <a:pt x="703" y="189"/>
                    <a:pt x="703" y="189"/>
                  </a:cubicBezTo>
                  <a:cubicBezTo>
                    <a:pt x="742" y="179"/>
                    <a:pt x="742" y="179"/>
                    <a:pt x="742" y="179"/>
                  </a:cubicBezTo>
                  <a:cubicBezTo>
                    <a:pt x="744" y="169"/>
                    <a:pt x="744" y="169"/>
                    <a:pt x="744" y="169"/>
                  </a:cubicBezTo>
                  <a:cubicBezTo>
                    <a:pt x="747" y="161"/>
                    <a:pt x="750" y="153"/>
                    <a:pt x="755" y="145"/>
                  </a:cubicBezTo>
                  <a:cubicBezTo>
                    <a:pt x="759" y="137"/>
                    <a:pt x="759" y="137"/>
                    <a:pt x="759" y="137"/>
                  </a:cubicBezTo>
                  <a:cubicBezTo>
                    <a:pt x="739" y="102"/>
                    <a:pt x="739" y="102"/>
                    <a:pt x="739" y="102"/>
                  </a:cubicBezTo>
                  <a:cubicBezTo>
                    <a:pt x="770" y="71"/>
                    <a:pt x="770" y="71"/>
                    <a:pt x="770" y="71"/>
                  </a:cubicBezTo>
                  <a:cubicBezTo>
                    <a:pt x="805" y="91"/>
                    <a:pt x="805" y="91"/>
                    <a:pt x="805" y="91"/>
                  </a:cubicBezTo>
                  <a:cubicBezTo>
                    <a:pt x="813" y="87"/>
                    <a:pt x="813" y="87"/>
                    <a:pt x="813" y="87"/>
                  </a:cubicBezTo>
                  <a:cubicBezTo>
                    <a:pt x="821" y="83"/>
                    <a:pt x="829" y="79"/>
                    <a:pt x="837" y="77"/>
                  </a:cubicBezTo>
                  <a:cubicBezTo>
                    <a:pt x="846" y="74"/>
                    <a:pt x="846" y="74"/>
                    <a:pt x="846" y="74"/>
                  </a:cubicBezTo>
                  <a:cubicBezTo>
                    <a:pt x="857" y="35"/>
                    <a:pt x="857" y="35"/>
                    <a:pt x="857" y="35"/>
                  </a:cubicBezTo>
                  <a:cubicBezTo>
                    <a:pt x="901" y="35"/>
                    <a:pt x="901" y="35"/>
                    <a:pt x="901" y="35"/>
                  </a:cubicBezTo>
                  <a:cubicBezTo>
                    <a:pt x="911" y="74"/>
                    <a:pt x="911" y="74"/>
                    <a:pt x="911" y="74"/>
                  </a:cubicBezTo>
                  <a:cubicBezTo>
                    <a:pt x="920" y="77"/>
                    <a:pt x="920" y="77"/>
                    <a:pt x="920" y="77"/>
                  </a:cubicBezTo>
                  <a:cubicBezTo>
                    <a:pt x="928" y="79"/>
                    <a:pt x="937" y="83"/>
                    <a:pt x="944" y="87"/>
                  </a:cubicBezTo>
                  <a:cubicBezTo>
                    <a:pt x="953" y="91"/>
                    <a:pt x="953" y="91"/>
                    <a:pt x="953" y="91"/>
                  </a:cubicBezTo>
                  <a:cubicBezTo>
                    <a:pt x="988" y="71"/>
                    <a:pt x="988" y="71"/>
                    <a:pt x="988" y="71"/>
                  </a:cubicBezTo>
                  <a:cubicBezTo>
                    <a:pt x="1018" y="102"/>
                    <a:pt x="1018" y="102"/>
                    <a:pt x="1018" y="102"/>
                  </a:cubicBezTo>
                  <a:cubicBezTo>
                    <a:pt x="999" y="137"/>
                    <a:pt x="999" y="137"/>
                    <a:pt x="999" y="137"/>
                  </a:cubicBezTo>
                  <a:cubicBezTo>
                    <a:pt x="1003" y="145"/>
                    <a:pt x="1003" y="145"/>
                    <a:pt x="1003" y="145"/>
                  </a:cubicBezTo>
                  <a:cubicBezTo>
                    <a:pt x="1007" y="153"/>
                    <a:pt x="1011" y="161"/>
                    <a:pt x="1013" y="169"/>
                  </a:cubicBezTo>
                  <a:cubicBezTo>
                    <a:pt x="1016" y="179"/>
                    <a:pt x="1016" y="179"/>
                    <a:pt x="1016" y="179"/>
                  </a:cubicBezTo>
                  <a:cubicBezTo>
                    <a:pt x="1054" y="189"/>
                    <a:pt x="1054" y="189"/>
                    <a:pt x="1054" y="189"/>
                  </a:cubicBezTo>
                  <a:cubicBezTo>
                    <a:pt x="1054" y="233"/>
                    <a:pt x="1054" y="233"/>
                    <a:pt x="1054" y="233"/>
                  </a:cubicBezTo>
                  <a:lnTo>
                    <a:pt x="1016" y="243"/>
                  </a:lnTo>
                  <a:close/>
                  <a:moveTo>
                    <a:pt x="1016" y="243"/>
                  </a:moveTo>
                  <a:cubicBezTo>
                    <a:pt x="1016" y="243"/>
                    <a:pt x="1016" y="243"/>
                    <a:pt x="1016" y="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7" name="Freeform 10">
              <a:extLst>
                <a:ext uri="{FF2B5EF4-FFF2-40B4-BE49-F238E27FC236}">
                  <a16:creationId xmlns:a16="http://schemas.microsoft.com/office/drawing/2014/main" id="{F57989A7-718A-4F1A-8E06-0595C571696A}"/>
                </a:ext>
              </a:extLst>
            </p:cNvPr>
            <p:cNvSpPr>
              <a:spLocks noEditPoints="1"/>
            </p:cNvSpPr>
            <p:nvPr/>
          </p:nvSpPr>
          <p:spPr bwMode="auto">
            <a:xfrm>
              <a:off x="9647237" y="3411537"/>
              <a:ext cx="320675" cy="319087"/>
            </a:xfrm>
            <a:custGeom>
              <a:gdLst>
                <a:gd name="T0" fmla="*/ 106 w 211"/>
                <a:gd name="T1" fmla="*/ 0 h 210"/>
                <a:gd name="T2" fmla="*/ 0 w 211"/>
                <a:gd name="T3" fmla="*/ 105 h 210"/>
                <a:gd name="T4" fmla="*/ 106 w 211"/>
                <a:gd name="T5" fmla="*/ 210 h 210"/>
                <a:gd name="T6" fmla="*/ 211 w 211"/>
                <a:gd name="T7" fmla="*/ 105 h 210"/>
                <a:gd name="T8" fmla="*/ 106 w 211"/>
                <a:gd name="T9" fmla="*/ 0 h 210"/>
                <a:gd name="T10" fmla="*/ 106 w 211"/>
                <a:gd name="T11" fmla="*/ 175 h 210"/>
                <a:gd name="T12" fmla="*/ 36 w 211"/>
                <a:gd name="T13" fmla="*/ 105 h 210"/>
                <a:gd name="T14" fmla="*/ 106 w 211"/>
                <a:gd name="T15" fmla="*/ 35 h 210"/>
                <a:gd name="T16" fmla="*/ 176 w 211"/>
                <a:gd name="T17" fmla="*/ 105 h 210"/>
                <a:gd name="T18" fmla="*/ 106 w 211"/>
                <a:gd name="T19" fmla="*/ 175 h 210"/>
                <a:gd name="T20" fmla="*/ 106 w 211"/>
                <a:gd name="T21" fmla="*/ 175 h 210"/>
                <a:gd name="T22" fmla="*/ 106 w 211"/>
                <a:gd name="T23" fmla="*/ 175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1" h="210">
                  <a:moveTo>
                    <a:pt x="106" y="0"/>
                  </a:moveTo>
                  <a:cubicBezTo>
                    <a:pt x="48" y="0"/>
                    <a:pt x="0" y="47"/>
                    <a:pt x="0" y="105"/>
                  </a:cubicBezTo>
                  <a:cubicBezTo>
                    <a:pt x="0" y="163"/>
                    <a:pt x="48" y="210"/>
                    <a:pt x="106" y="210"/>
                  </a:cubicBezTo>
                  <a:cubicBezTo>
                    <a:pt x="164" y="210"/>
                    <a:pt x="211" y="163"/>
                    <a:pt x="211" y="105"/>
                  </a:cubicBezTo>
                  <a:cubicBezTo>
                    <a:pt x="211" y="47"/>
                    <a:pt x="164" y="0"/>
                    <a:pt x="106" y="0"/>
                  </a:cubicBezTo>
                  <a:close/>
                  <a:moveTo>
                    <a:pt x="106" y="175"/>
                  </a:moveTo>
                  <a:cubicBezTo>
                    <a:pt x="67" y="175"/>
                    <a:pt x="36" y="144"/>
                    <a:pt x="36" y="105"/>
                  </a:cubicBezTo>
                  <a:cubicBezTo>
                    <a:pt x="36" y="66"/>
                    <a:pt x="67" y="35"/>
                    <a:pt x="106" y="35"/>
                  </a:cubicBezTo>
                  <a:cubicBezTo>
                    <a:pt x="145" y="35"/>
                    <a:pt x="176" y="66"/>
                    <a:pt x="176" y="105"/>
                  </a:cubicBezTo>
                  <a:cubicBezTo>
                    <a:pt x="176" y="144"/>
                    <a:pt x="145" y="175"/>
                    <a:pt x="106" y="175"/>
                  </a:cubicBezTo>
                  <a:close/>
                  <a:moveTo>
                    <a:pt x="106" y="175"/>
                  </a:moveTo>
                  <a:cubicBezTo>
                    <a:pt x="106" y="175"/>
                    <a:pt x="106" y="175"/>
                    <a:pt x="106"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8" name="Rectangle 11">
              <a:extLst>
                <a:ext uri="{FF2B5EF4-FFF2-40B4-BE49-F238E27FC236}">
                  <a16:creationId xmlns:a16="http://schemas.microsoft.com/office/drawing/2014/main" id="{26E7CB00-66C1-4E72-868B-164299E37F8E}"/>
                </a:ext>
              </a:extLst>
            </p:cNvPr>
            <p:cNvSpPr>
              <a:spLocks noChangeArrowheads="1"/>
            </p:cNvSpPr>
            <p:nvPr/>
          </p:nvSpPr>
          <p:spPr bwMode="auto">
            <a:xfrm>
              <a:off x="9701212" y="4319587"/>
              <a:ext cx="21272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79" name="Rectangle 12">
              <a:extLst>
                <a:ext uri="{FF2B5EF4-FFF2-40B4-BE49-F238E27FC236}">
                  <a16:creationId xmlns:a16="http://schemas.microsoft.com/office/drawing/2014/main" id="{4E5BA1A1-ABBA-4B8B-93AE-605BBB8A6FB5}"/>
                </a:ext>
              </a:extLst>
            </p:cNvPr>
            <p:cNvSpPr>
              <a:spLocks noChangeArrowheads="1"/>
            </p:cNvSpPr>
            <p:nvPr/>
          </p:nvSpPr>
          <p:spPr bwMode="auto">
            <a:xfrm>
              <a:off x="9967912" y="4319587"/>
              <a:ext cx="523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0" name="Rectangle 13">
              <a:extLst>
                <a:ext uri="{FF2B5EF4-FFF2-40B4-BE49-F238E27FC236}">
                  <a16:creationId xmlns:a16="http://schemas.microsoft.com/office/drawing/2014/main" id="{2F78EA72-1E7A-4EBF-83E4-CC8567864B21}"/>
                </a:ext>
              </a:extLst>
            </p:cNvPr>
            <p:cNvSpPr>
              <a:spLocks noChangeArrowheads="1"/>
            </p:cNvSpPr>
            <p:nvPr/>
          </p:nvSpPr>
          <p:spPr bwMode="auto">
            <a:xfrm>
              <a:off x="9701212" y="4213224"/>
              <a:ext cx="319088"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grpSp>
      <p:grpSp>
        <p:nvGrpSpPr>
          <p:cNvPr id="112" name="Group 111">
            <a:extLst>
              <a:ext uri="{FF2B5EF4-FFF2-40B4-BE49-F238E27FC236}">
                <a16:creationId xmlns:a16="http://schemas.microsoft.com/office/drawing/2014/main" id="{4843673A-4EFD-40F0-8E40-9D1ED1F6D3CE}"/>
              </a:ext>
            </a:extLst>
          </p:cNvPr>
          <p:cNvGrpSpPr/>
          <p:nvPr/>
        </p:nvGrpSpPr>
        <p:grpSpPr>
          <a:xfrm>
            <a:off x="8423669" y="3667147"/>
            <a:ext cx="3139681" cy="987626"/>
            <a:chOff x="8423669" y="2842384"/>
            <a:chExt cx="3139681" cy="987626"/>
          </a:xfrm>
        </p:grpSpPr>
        <p:sp>
          <p:nvSpPr>
            <p:cNvPr id="98" name="TextBox 97">
              <a:extLst>
                <a:ext uri="{FF2B5EF4-FFF2-40B4-BE49-F238E27FC236}">
                  <a16:creationId xmlns:a16="http://schemas.microsoft.com/office/drawing/2014/main" id="{7300624A-7FCB-43AE-96B7-6B39631FD838}"/>
                </a:ext>
              </a:extLst>
            </p:cNvPr>
            <p:cNvSpPr txBox="1"/>
            <p:nvPr/>
          </p:nvSpPr>
          <p:spPr>
            <a:xfrm>
              <a:off x="8423670" y="2842384"/>
              <a:ext cx="2301480" cy="307777"/>
            </a:xfrm>
            <a:prstGeom prst="rect">
              <a:avLst/>
            </a:prstGeom>
            <a:noFill/>
          </p:spPr>
          <p:txBody>
            <a:bodyPr wrap="square" rtlCol="0">
              <a:spAutoFit/>
            </a:bodyPr>
            <a:lstStyle>
              <a:defPPr/>
            </a:lstStyle>
            <a:p>
              <a:pPr/>
              <a:r>
                <a:rPr lang="en-US" sz="1400" b="1" spc="300">
                  <a:solidFill>
                    <a:srgbClr val="930103"/>
                  </a:solidFill>
                  <a:latin typeface="Montserrat "/>
                </a:rPr>
                <a:t>TITLE HERE</a:t>
              </a:r>
            </a:p>
          </p:txBody>
        </p:sp>
        <p:sp>
          <p:nvSpPr>
            <p:cNvPr id="99" name="TextBox 98">
              <a:extLst>
                <a:ext uri="{FF2B5EF4-FFF2-40B4-BE49-F238E27FC236}">
                  <a16:creationId xmlns:a16="http://schemas.microsoft.com/office/drawing/2014/main" id="{C8F3E6F6-EBFB-45AA-83F5-1F76957A92AC}"/>
                </a:ext>
              </a:extLst>
            </p:cNvPr>
            <p:cNvSpPr txBox="1"/>
            <p:nvPr/>
          </p:nvSpPr>
          <p:spPr>
            <a:xfrm>
              <a:off x="8423669" y="3135396"/>
              <a:ext cx="3139681" cy="694614"/>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grpSp>
        <p:nvGrpSpPr>
          <p:cNvPr id="81" name="Group 80">
            <a:extLst>
              <a:ext uri="{FF2B5EF4-FFF2-40B4-BE49-F238E27FC236}">
                <a16:creationId xmlns:a16="http://schemas.microsoft.com/office/drawing/2014/main" id="{602EDBEA-7E15-4E3D-BFEE-0FD0698694FA}"/>
              </a:ext>
            </a:extLst>
          </p:cNvPr>
          <p:cNvGrpSpPr/>
          <p:nvPr/>
        </p:nvGrpSpPr>
        <p:grpSpPr>
          <a:xfrm>
            <a:off x="7504416" y="5365658"/>
            <a:ext cx="690577" cy="753990"/>
            <a:chOff x="5146675" y="2308225"/>
            <a:chExt cx="1573213" cy="1717675"/>
          </a:xfrm>
          <a:solidFill>
            <a:srgbClr val="01520C"/>
          </a:solidFill>
        </p:grpSpPr>
        <p:sp>
          <p:nvSpPr>
            <p:cNvPr id="82" name="Freeform 14">
              <a:extLst>
                <a:ext uri="{FF2B5EF4-FFF2-40B4-BE49-F238E27FC236}">
                  <a16:creationId xmlns:a16="http://schemas.microsoft.com/office/drawing/2014/main" id="{06D46E6D-442F-4226-97C5-DAD43F7E5022}"/>
                </a:ext>
              </a:extLst>
            </p:cNvPr>
            <p:cNvSpPr>
              <a:spLocks noEditPoints="1"/>
            </p:cNvSpPr>
            <p:nvPr/>
          </p:nvSpPr>
          <p:spPr bwMode="auto">
            <a:xfrm>
              <a:off x="5489575" y="2308225"/>
              <a:ext cx="857250" cy="858837"/>
            </a:xfrm>
            <a:custGeom>
              <a:gdLst>
                <a:gd name="T0" fmla="*/ 561 w 564"/>
                <a:gd name="T1" fmla="*/ 121 h 564"/>
                <a:gd name="T2" fmla="*/ 486 w 564"/>
                <a:gd name="T3" fmla="*/ 8 h 564"/>
                <a:gd name="T4" fmla="*/ 470 w 564"/>
                <a:gd name="T5" fmla="*/ 0 h 564"/>
                <a:gd name="T6" fmla="*/ 94 w 564"/>
                <a:gd name="T7" fmla="*/ 0 h 564"/>
                <a:gd name="T8" fmla="*/ 78 w 564"/>
                <a:gd name="T9" fmla="*/ 8 h 564"/>
                <a:gd name="T10" fmla="*/ 3 w 564"/>
                <a:gd name="T11" fmla="*/ 121 h 564"/>
                <a:gd name="T12" fmla="*/ 0 w 564"/>
                <a:gd name="T13" fmla="*/ 131 h 564"/>
                <a:gd name="T14" fmla="*/ 0 w 564"/>
                <a:gd name="T15" fmla="*/ 508 h 564"/>
                <a:gd name="T16" fmla="*/ 56 w 564"/>
                <a:gd name="T17" fmla="*/ 564 h 564"/>
                <a:gd name="T18" fmla="*/ 508 w 564"/>
                <a:gd name="T19" fmla="*/ 564 h 564"/>
                <a:gd name="T20" fmla="*/ 564 w 564"/>
                <a:gd name="T21" fmla="*/ 508 h 564"/>
                <a:gd name="T22" fmla="*/ 564 w 564"/>
                <a:gd name="T23" fmla="*/ 131 h 564"/>
                <a:gd name="T24" fmla="*/ 561 w 564"/>
                <a:gd name="T25" fmla="*/ 121 h 564"/>
                <a:gd name="T26" fmla="*/ 104 w 564"/>
                <a:gd name="T27" fmla="*/ 37 h 564"/>
                <a:gd name="T28" fmla="*/ 460 w 564"/>
                <a:gd name="T29" fmla="*/ 37 h 564"/>
                <a:gd name="T30" fmla="*/ 510 w 564"/>
                <a:gd name="T31" fmla="*/ 112 h 564"/>
                <a:gd name="T32" fmla="*/ 54 w 564"/>
                <a:gd name="T33" fmla="*/ 112 h 564"/>
                <a:gd name="T34" fmla="*/ 104 w 564"/>
                <a:gd name="T35" fmla="*/ 37 h 564"/>
                <a:gd name="T36" fmla="*/ 319 w 564"/>
                <a:gd name="T37" fmla="*/ 150 h 564"/>
                <a:gd name="T38" fmla="*/ 319 w 564"/>
                <a:gd name="T39" fmla="*/ 284 h 564"/>
                <a:gd name="T40" fmla="*/ 292 w 564"/>
                <a:gd name="T41" fmla="*/ 266 h 564"/>
                <a:gd name="T42" fmla="*/ 271 w 564"/>
                <a:gd name="T43" fmla="*/ 266 h 564"/>
                <a:gd name="T44" fmla="*/ 244 w 564"/>
                <a:gd name="T45" fmla="*/ 284 h 564"/>
                <a:gd name="T46" fmla="*/ 244 w 564"/>
                <a:gd name="T47" fmla="*/ 150 h 564"/>
                <a:gd name="T48" fmla="*/ 319 w 564"/>
                <a:gd name="T49" fmla="*/ 150 h 564"/>
                <a:gd name="T50" fmla="*/ 37 w 564"/>
                <a:gd name="T51" fmla="*/ 150 h 564"/>
                <a:gd name="T52" fmla="*/ 207 w 564"/>
                <a:gd name="T53" fmla="*/ 150 h 564"/>
                <a:gd name="T54" fmla="*/ 207 w 564"/>
                <a:gd name="T55" fmla="*/ 225 h 564"/>
                <a:gd name="T56" fmla="*/ 37 w 564"/>
                <a:gd name="T57" fmla="*/ 225 h 564"/>
                <a:gd name="T58" fmla="*/ 37 w 564"/>
                <a:gd name="T59" fmla="*/ 150 h 564"/>
                <a:gd name="T60" fmla="*/ 526 w 564"/>
                <a:gd name="T61" fmla="*/ 508 h 564"/>
                <a:gd name="T62" fmla="*/ 508 w 564"/>
                <a:gd name="T63" fmla="*/ 526 h 564"/>
                <a:gd name="T64" fmla="*/ 56 w 564"/>
                <a:gd name="T65" fmla="*/ 526 h 564"/>
                <a:gd name="T66" fmla="*/ 37 w 564"/>
                <a:gd name="T67" fmla="*/ 508 h 564"/>
                <a:gd name="T68" fmla="*/ 37 w 564"/>
                <a:gd name="T69" fmla="*/ 263 h 564"/>
                <a:gd name="T70" fmla="*/ 207 w 564"/>
                <a:gd name="T71" fmla="*/ 263 h 564"/>
                <a:gd name="T72" fmla="*/ 207 w 564"/>
                <a:gd name="T73" fmla="*/ 319 h 564"/>
                <a:gd name="T74" fmla="*/ 217 w 564"/>
                <a:gd name="T75" fmla="*/ 336 h 564"/>
                <a:gd name="T76" fmla="*/ 236 w 564"/>
                <a:gd name="T77" fmla="*/ 335 h 564"/>
                <a:gd name="T78" fmla="*/ 282 w 564"/>
                <a:gd name="T79" fmla="*/ 304 h 564"/>
                <a:gd name="T80" fmla="*/ 328 w 564"/>
                <a:gd name="T81" fmla="*/ 335 h 564"/>
                <a:gd name="T82" fmla="*/ 347 w 564"/>
                <a:gd name="T83" fmla="*/ 336 h 564"/>
                <a:gd name="T84" fmla="*/ 357 w 564"/>
                <a:gd name="T85" fmla="*/ 319 h 564"/>
                <a:gd name="T86" fmla="*/ 357 w 564"/>
                <a:gd name="T87" fmla="*/ 263 h 564"/>
                <a:gd name="T88" fmla="*/ 526 w 564"/>
                <a:gd name="T89" fmla="*/ 263 h 564"/>
                <a:gd name="T90" fmla="*/ 526 w 564"/>
                <a:gd name="T91" fmla="*/ 508 h 564"/>
                <a:gd name="T92" fmla="*/ 526 w 564"/>
                <a:gd name="T93" fmla="*/ 225 h 564"/>
                <a:gd name="T94" fmla="*/ 357 w 564"/>
                <a:gd name="T95" fmla="*/ 225 h 564"/>
                <a:gd name="T96" fmla="*/ 357 w 564"/>
                <a:gd name="T97" fmla="*/ 150 h 564"/>
                <a:gd name="T98" fmla="*/ 526 w 564"/>
                <a:gd name="T99" fmla="*/ 150 h 564"/>
                <a:gd name="T100" fmla="*/ 526 w 564"/>
                <a:gd name="T101" fmla="*/ 225 h 564"/>
                <a:gd name="T102" fmla="*/ 526 w 564"/>
                <a:gd name="T103" fmla="*/ 225 h 564"/>
                <a:gd name="T104" fmla="*/ 526 w 564"/>
                <a:gd name="T105" fmla="*/ 225 h 5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4" h="564">
                  <a:moveTo>
                    <a:pt x="561" y="121"/>
                  </a:moveTo>
                  <a:cubicBezTo>
                    <a:pt x="486" y="8"/>
                    <a:pt x="486" y="8"/>
                    <a:pt x="486" y="8"/>
                  </a:cubicBezTo>
                  <a:cubicBezTo>
                    <a:pt x="482" y="3"/>
                    <a:pt x="476" y="0"/>
                    <a:pt x="470" y="0"/>
                  </a:cubicBezTo>
                  <a:cubicBezTo>
                    <a:pt x="94" y="0"/>
                    <a:pt x="94" y="0"/>
                    <a:pt x="94" y="0"/>
                  </a:cubicBezTo>
                  <a:cubicBezTo>
                    <a:pt x="87" y="0"/>
                    <a:pt x="82" y="3"/>
                    <a:pt x="78" y="8"/>
                  </a:cubicBezTo>
                  <a:cubicBezTo>
                    <a:pt x="3" y="121"/>
                    <a:pt x="3" y="121"/>
                    <a:pt x="3" y="121"/>
                  </a:cubicBezTo>
                  <a:cubicBezTo>
                    <a:pt x="1" y="124"/>
                    <a:pt x="0" y="128"/>
                    <a:pt x="0" y="131"/>
                  </a:cubicBezTo>
                  <a:cubicBezTo>
                    <a:pt x="0" y="508"/>
                    <a:pt x="0" y="508"/>
                    <a:pt x="0" y="508"/>
                  </a:cubicBezTo>
                  <a:cubicBezTo>
                    <a:pt x="0" y="539"/>
                    <a:pt x="25" y="564"/>
                    <a:pt x="56" y="564"/>
                  </a:cubicBezTo>
                  <a:cubicBezTo>
                    <a:pt x="508" y="564"/>
                    <a:pt x="508" y="564"/>
                    <a:pt x="508" y="564"/>
                  </a:cubicBezTo>
                  <a:cubicBezTo>
                    <a:pt x="539" y="564"/>
                    <a:pt x="564" y="539"/>
                    <a:pt x="564" y="508"/>
                  </a:cubicBezTo>
                  <a:cubicBezTo>
                    <a:pt x="564" y="131"/>
                    <a:pt x="564" y="131"/>
                    <a:pt x="564" y="131"/>
                  </a:cubicBezTo>
                  <a:cubicBezTo>
                    <a:pt x="564" y="128"/>
                    <a:pt x="563" y="124"/>
                    <a:pt x="561" y="121"/>
                  </a:cubicBezTo>
                  <a:close/>
                  <a:moveTo>
                    <a:pt x="104" y="37"/>
                  </a:moveTo>
                  <a:cubicBezTo>
                    <a:pt x="460" y="37"/>
                    <a:pt x="460" y="37"/>
                    <a:pt x="460" y="37"/>
                  </a:cubicBezTo>
                  <a:cubicBezTo>
                    <a:pt x="510" y="112"/>
                    <a:pt x="510" y="112"/>
                    <a:pt x="510" y="112"/>
                  </a:cubicBezTo>
                  <a:cubicBezTo>
                    <a:pt x="54" y="112"/>
                    <a:pt x="54" y="112"/>
                    <a:pt x="54" y="112"/>
                  </a:cubicBezTo>
                  <a:lnTo>
                    <a:pt x="104" y="37"/>
                  </a:lnTo>
                  <a:close/>
                  <a:moveTo>
                    <a:pt x="319" y="150"/>
                  </a:moveTo>
                  <a:cubicBezTo>
                    <a:pt x="319" y="284"/>
                    <a:pt x="319" y="284"/>
                    <a:pt x="319" y="284"/>
                  </a:cubicBezTo>
                  <a:cubicBezTo>
                    <a:pt x="292" y="266"/>
                    <a:pt x="292" y="266"/>
                    <a:pt x="292" y="266"/>
                  </a:cubicBezTo>
                  <a:cubicBezTo>
                    <a:pt x="286" y="262"/>
                    <a:pt x="278" y="262"/>
                    <a:pt x="271" y="266"/>
                  </a:cubicBezTo>
                  <a:cubicBezTo>
                    <a:pt x="244" y="284"/>
                    <a:pt x="244" y="284"/>
                    <a:pt x="244" y="284"/>
                  </a:cubicBezTo>
                  <a:cubicBezTo>
                    <a:pt x="244" y="150"/>
                    <a:pt x="244" y="150"/>
                    <a:pt x="244" y="150"/>
                  </a:cubicBezTo>
                  <a:lnTo>
                    <a:pt x="319" y="150"/>
                  </a:lnTo>
                  <a:close/>
                  <a:moveTo>
                    <a:pt x="37" y="150"/>
                  </a:moveTo>
                  <a:cubicBezTo>
                    <a:pt x="207" y="150"/>
                    <a:pt x="207" y="150"/>
                    <a:pt x="207" y="150"/>
                  </a:cubicBezTo>
                  <a:cubicBezTo>
                    <a:pt x="207" y="225"/>
                    <a:pt x="207" y="225"/>
                    <a:pt x="207" y="225"/>
                  </a:cubicBezTo>
                  <a:cubicBezTo>
                    <a:pt x="37" y="225"/>
                    <a:pt x="37" y="225"/>
                    <a:pt x="37" y="225"/>
                  </a:cubicBezTo>
                  <a:lnTo>
                    <a:pt x="37" y="150"/>
                  </a:lnTo>
                  <a:close/>
                  <a:moveTo>
                    <a:pt x="526" y="508"/>
                  </a:moveTo>
                  <a:cubicBezTo>
                    <a:pt x="526" y="518"/>
                    <a:pt x="518" y="526"/>
                    <a:pt x="508" y="526"/>
                  </a:cubicBezTo>
                  <a:cubicBezTo>
                    <a:pt x="56" y="526"/>
                    <a:pt x="56" y="526"/>
                    <a:pt x="56" y="526"/>
                  </a:cubicBezTo>
                  <a:cubicBezTo>
                    <a:pt x="46" y="526"/>
                    <a:pt x="37" y="518"/>
                    <a:pt x="37" y="508"/>
                  </a:cubicBezTo>
                  <a:cubicBezTo>
                    <a:pt x="37" y="263"/>
                    <a:pt x="37" y="263"/>
                    <a:pt x="37" y="263"/>
                  </a:cubicBezTo>
                  <a:cubicBezTo>
                    <a:pt x="207" y="263"/>
                    <a:pt x="207" y="263"/>
                    <a:pt x="207" y="263"/>
                  </a:cubicBezTo>
                  <a:cubicBezTo>
                    <a:pt x="207" y="319"/>
                    <a:pt x="207" y="319"/>
                    <a:pt x="207" y="319"/>
                  </a:cubicBezTo>
                  <a:cubicBezTo>
                    <a:pt x="207" y="326"/>
                    <a:pt x="210" y="333"/>
                    <a:pt x="217" y="336"/>
                  </a:cubicBezTo>
                  <a:cubicBezTo>
                    <a:pt x="223" y="339"/>
                    <a:pt x="230" y="339"/>
                    <a:pt x="236" y="335"/>
                  </a:cubicBezTo>
                  <a:cubicBezTo>
                    <a:pt x="282" y="304"/>
                    <a:pt x="282" y="304"/>
                    <a:pt x="282" y="304"/>
                  </a:cubicBezTo>
                  <a:cubicBezTo>
                    <a:pt x="328" y="335"/>
                    <a:pt x="328" y="335"/>
                    <a:pt x="328" y="335"/>
                  </a:cubicBezTo>
                  <a:cubicBezTo>
                    <a:pt x="334" y="339"/>
                    <a:pt x="341" y="339"/>
                    <a:pt x="347" y="336"/>
                  </a:cubicBezTo>
                  <a:cubicBezTo>
                    <a:pt x="353" y="333"/>
                    <a:pt x="357" y="326"/>
                    <a:pt x="357" y="319"/>
                  </a:cubicBezTo>
                  <a:cubicBezTo>
                    <a:pt x="357" y="263"/>
                    <a:pt x="357" y="263"/>
                    <a:pt x="357" y="263"/>
                  </a:cubicBezTo>
                  <a:cubicBezTo>
                    <a:pt x="526" y="263"/>
                    <a:pt x="526" y="263"/>
                    <a:pt x="526" y="263"/>
                  </a:cubicBezTo>
                  <a:lnTo>
                    <a:pt x="526" y="508"/>
                  </a:lnTo>
                  <a:close/>
                  <a:moveTo>
                    <a:pt x="526" y="225"/>
                  </a:moveTo>
                  <a:cubicBezTo>
                    <a:pt x="357" y="225"/>
                    <a:pt x="357" y="225"/>
                    <a:pt x="357" y="225"/>
                  </a:cubicBezTo>
                  <a:cubicBezTo>
                    <a:pt x="357" y="150"/>
                    <a:pt x="357" y="150"/>
                    <a:pt x="357" y="150"/>
                  </a:cubicBezTo>
                  <a:cubicBezTo>
                    <a:pt x="526" y="150"/>
                    <a:pt x="526" y="150"/>
                    <a:pt x="526" y="150"/>
                  </a:cubicBezTo>
                  <a:lnTo>
                    <a:pt x="526" y="225"/>
                  </a:lnTo>
                  <a:close/>
                  <a:moveTo>
                    <a:pt x="526" y="225"/>
                  </a:moveTo>
                  <a:cubicBezTo>
                    <a:pt x="526" y="225"/>
                    <a:pt x="526" y="225"/>
                    <a:pt x="52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3" name="Freeform 15">
              <a:extLst>
                <a:ext uri="{FF2B5EF4-FFF2-40B4-BE49-F238E27FC236}">
                  <a16:creationId xmlns:a16="http://schemas.microsoft.com/office/drawing/2014/main" id="{AE41DD06-4DDD-46E8-9666-7A01F7A09321}"/>
                </a:ext>
              </a:extLst>
            </p:cNvPr>
            <p:cNvSpPr>
              <a:spLocks noEditPoints="1"/>
            </p:cNvSpPr>
            <p:nvPr/>
          </p:nvSpPr>
          <p:spPr bwMode="auto">
            <a:xfrm>
              <a:off x="5716588" y="3278188"/>
              <a:ext cx="404813" cy="547687"/>
            </a:xfrm>
            <a:custGeom>
              <a:gdLst>
                <a:gd name="T0" fmla="*/ 146 w 266"/>
                <a:gd name="T1" fmla="*/ 8 h 360"/>
                <a:gd name="T2" fmla="*/ 120 w 266"/>
                <a:gd name="T3" fmla="*/ 8 h 360"/>
                <a:gd name="T4" fmla="*/ 7 w 266"/>
                <a:gd name="T5" fmla="*/ 121 h 360"/>
                <a:gd name="T6" fmla="*/ 3 w 266"/>
                <a:gd name="T7" fmla="*/ 141 h 360"/>
                <a:gd name="T8" fmla="*/ 20 w 266"/>
                <a:gd name="T9" fmla="*/ 153 h 360"/>
                <a:gd name="T10" fmla="*/ 58 w 266"/>
                <a:gd name="T11" fmla="*/ 153 h 360"/>
                <a:gd name="T12" fmla="*/ 58 w 266"/>
                <a:gd name="T13" fmla="*/ 284 h 360"/>
                <a:gd name="T14" fmla="*/ 95 w 266"/>
                <a:gd name="T15" fmla="*/ 284 h 360"/>
                <a:gd name="T16" fmla="*/ 95 w 266"/>
                <a:gd name="T17" fmla="*/ 134 h 360"/>
                <a:gd name="T18" fmla="*/ 76 w 266"/>
                <a:gd name="T19" fmla="*/ 115 h 360"/>
                <a:gd name="T20" fmla="*/ 65 w 266"/>
                <a:gd name="T21" fmla="*/ 115 h 360"/>
                <a:gd name="T22" fmla="*/ 133 w 266"/>
                <a:gd name="T23" fmla="*/ 48 h 360"/>
                <a:gd name="T24" fmla="*/ 200 w 266"/>
                <a:gd name="T25" fmla="*/ 115 h 360"/>
                <a:gd name="T26" fmla="*/ 189 w 266"/>
                <a:gd name="T27" fmla="*/ 115 h 360"/>
                <a:gd name="T28" fmla="*/ 170 w 266"/>
                <a:gd name="T29" fmla="*/ 134 h 360"/>
                <a:gd name="T30" fmla="*/ 170 w 266"/>
                <a:gd name="T31" fmla="*/ 360 h 360"/>
                <a:gd name="T32" fmla="*/ 208 w 266"/>
                <a:gd name="T33" fmla="*/ 360 h 360"/>
                <a:gd name="T34" fmla="*/ 208 w 266"/>
                <a:gd name="T35" fmla="*/ 153 h 360"/>
                <a:gd name="T36" fmla="*/ 246 w 266"/>
                <a:gd name="T37" fmla="*/ 153 h 360"/>
                <a:gd name="T38" fmla="*/ 263 w 266"/>
                <a:gd name="T39" fmla="*/ 141 h 360"/>
                <a:gd name="T40" fmla="*/ 259 w 266"/>
                <a:gd name="T41" fmla="*/ 121 h 360"/>
                <a:gd name="T42" fmla="*/ 146 w 266"/>
                <a:gd name="T43" fmla="*/ 8 h 360"/>
                <a:gd name="T44" fmla="*/ 146 w 266"/>
                <a:gd name="T45" fmla="*/ 8 h 360"/>
                <a:gd name="T46" fmla="*/ 146 w 266"/>
                <a:gd name="T47" fmla="*/ 8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6" h="360">
                  <a:moveTo>
                    <a:pt x="146" y="8"/>
                  </a:moveTo>
                  <a:cubicBezTo>
                    <a:pt x="139" y="0"/>
                    <a:pt x="127" y="0"/>
                    <a:pt x="120" y="8"/>
                  </a:cubicBezTo>
                  <a:cubicBezTo>
                    <a:pt x="7" y="121"/>
                    <a:pt x="7" y="121"/>
                    <a:pt x="7" y="121"/>
                  </a:cubicBezTo>
                  <a:cubicBezTo>
                    <a:pt x="1" y="126"/>
                    <a:pt x="0" y="134"/>
                    <a:pt x="3" y="141"/>
                  </a:cubicBezTo>
                  <a:cubicBezTo>
                    <a:pt x="5" y="148"/>
                    <a:pt x="12" y="153"/>
                    <a:pt x="20" y="153"/>
                  </a:cubicBezTo>
                  <a:cubicBezTo>
                    <a:pt x="58" y="153"/>
                    <a:pt x="58" y="153"/>
                    <a:pt x="58" y="153"/>
                  </a:cubicBezTo>
                  <a:cubicBezTo>
                    <a:pt x="58" y="284"/>
                    <a:pt x="58" y="284"/>
                    <a:pt x="58" y="284"/>
                  </a:cubicBezTo>
                  <a:cubicBezTo>
                    <a:pt x="95" y="284"/>
                    <a:pt x="95" y="284"/>
                    <a:pt x="95" y="284"/>
                  </a:cubicBezTo>
                  <a:cubicBezTo>
                    <a:pt x="95" y="134"/>
                    <a:pt x="95" y="134"/>
                    <a:pt x="95" y="134"/>
                  </a:cubicBezTo>
                  <a:cubicBezTo>
                    <a:pt x="95" y="124"/>
                    <a:pt x="87" y="115"/>
                    <a:pt x="76" y="115"/>
                  </a:cubicBezTo>
                  <a:cubicBezTo>
                    <a:pt x="65" y="115"/>
                    <a:pt x="65" y="115"/>
                    <a:pt x="65" y="115"/>
                  </a:cubicBezTo>
                  <a:cubicBezTo>
                    <a:pt x="133" y="48"/>
                    <a:pt x="133" y="48"/>
                    <a:pt x="133" y="48"/>
                  </a:cubicBezTo>
                  <a:cubicBezTo>
                    <a:pt x="200" y="115"/>
                    <a:pt x="200" y="115"/>
                    <a:pt x="200" y="115"/>
                  </a:cubicBezTo>
                  <a:cubicBezTo>
                    <a:pt x="189" y="115"/>
                    <a:pt x="189" y="115"/>
                    <a:pt x="189" y="115"/>
                  </a:cubicBezTo>
                  <a:cubicBezTo>
                    <a:pt x="179" y="115"/>
                    <a:pt x="170" y="124"/>
                    <a:pt x="170" y="134"/>
                  </a:cubicBezTo>
                  <a:cubicBezTo>
                    <a:pt x="170" y="360"/>
                    <a:pt x="170" y="360"/>
                    <a:pt x="170" y="360"/>
                  </a:cubicBezTo>
                  <a:cubicBezTo>
                    <a:pt x="208" y="360"/>
                    <a:pt x="208" y="360"/>
                    <a:pt x="208" y="360"/>
                  </a:cubicBezTo>
                  <a:cubicBezTo>
                    <a:pt x="208" y="153"/>
                    <a:pt x="208" y="153"/>
                    <a:pt x="208" y="153"/>
                  </a:cubicBezTo>
                  <a:cubicBezTo>
                    <a:pt x="246" y="153"/>
                    <a:pt x="246" y="153"/>
                    <a:pt x="246" y="153"/>
                  </a:cubicBezTo>
                  <a:cubicBezTo>
                    <a:pt x="253" y="153"/>
                    <a:pt x="260" y="148"/>
                    <a:pt x="263" y="141"/>
                  </a:cubicBezTo>
                  <a:cubicBezTo>
                    <a:pt x="266" y="134"/>
                    <a:pt x="264" y="126"/>
                    <a:pt x="259" y="121"/>
                  </a:cubicBezTo>
                  <a:lnTo>
                    <a:pt x="146" y="8"/>
                  </a:lnTo>
                  <a:close/>
                  <a:moveTo>
                    <a:pt x="146" y="8"/>
                  </a:moveTo>
                  <a:cubicBezTo>
                    <a:pt x="146" y="8"/>
                    <a:pt x="146" y="8"/>
                    <a:pt x="14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4" name="Rectangle 16">
              <a:extLst>
                <a:ext uri="{FF2B5EF4-FFF2-40B4-BE49-F238E27FC236}">
                  <a16:creationId xmlns:a16="http://schemas.microsoft.com/office/drawing/2014/main" id="{77396FFE-B061-4949-B34E-A611DFB4BDF0}"/>
                </a:ext>
              </a:extLst>
            </p:cNvPr>
            <p:cNvSpPr>
              <a:spLocks noChangeArrowheads="1"/>
            </p:cNvSpPr>
            <p:nvPr/>
          </p:nvSpPr>
          <p:spPr bwMode="auto">
            <a:xfrm>
              <a:off x="6461125" y="2365375"/>
              <a:ext cx="57150"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5" name="Rectangle 17">
              <a:extLst>
                <a:ext uri="{FF2B5EF4-FFF2-40B4-BE49-F238E27FC236}">
                  <a16:creationId xmlns:a16="http://schemas.microsoft.com/office/drawing/2014/main" id="{06A5811F-6B27-48D7-A869-2073E92042CC}"/>
                </a:ext>
              </a:extLst>
            </p:cNvPr>
            <p:cNvSpPr>
              <a:spLocks noChangeArrowheads="1"/>
            </p:cNvSpPr>
            <p:nvPr/>
          </p:nvSpPr>
          <p:spPr bwMode="auto">
            <a:xfrm>
              <a:off x="6461125" y="2593975"/>
              <a:ext cx="571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6" name="Rectangle 18">
              <a:extLst>
                <a:ext uri="{FF2B5EF4-FFF2-40B4-BE49-F238E27FC236}">
                  <a16:creationId xmlns:a16="http://schemas.microsoft.com/office/drawing/2014/main" id="{403C96DD-22FA-4F46-BB64-2A3179426364}"/>
                </a:ext>
              </a:extLst>
            </p:cNvPr>
            <p:cNvSpPr>
              <a:spLocks noChangeArrowheads="1"/>
            </p:cNvSpPr>
            <p:nvPr/>
          </p:nvSpPr>
          <p:spPr bwMode="auto">
            <a:xfrm>
              <a:off x="6632575" y="2451100"/>
              <a:ext cx="58738"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7" name="Rectangle 19">
              <a:extLst>
                <a:ext uri="{FF2B5EF4-FFF2-40B4-BE49-F238E27FC236}">
                  <a16:creationId xmlns:a16="http://schemas.microsoft.com/office/drawing/2014/main" id="{503894B8-A15A-417C-809B-E60E4A697DBD}"/>
                </a:ext>
              </a:extLst>
            </p:cNvPr>
            <p:cNvSpPr>
              <a:spLocks noChangeArrowheads="1"/>
            </p:cNvSpPr>
            <p:nvPr/>
          </p:nvSpPr>
          <p:spPr bwMode="auto">
            <a:xfrm>
              <a:off x="6632575" y="2624138"/>
              <a:ext cx="58738"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8" name="Rectangle 20">
              <a:extLst>
                <a:ext uri="{FF2B5EF4-FFF2-40B4-BE49-F238E27FC236}">
                  <a16:creationId xmlns:a16="http://schemas.microsoft.com/office/drawing/2014/main" id="{AC037F5A-A3E7-48E7-A908-A0F668015E24}"/>
                </a:ext>
              </a:extLst>
            </p:cNvPr>
            <p:cNvSpPr>
              <a:spLocks noChangeArrowheads="1"/>
            </p:cNvSpPr>
            <p:nvPr/>
          </p:nvSpPr>
          <p:spPr bwMode="auto">
            <a:xfrm>
              <a:off x="5318125" y="2365375"/>
              <a:ext cx="57150"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89" name="Rectangle 21">
              <a:extLst>
                <a:ext uri="{FF2B5EF4-FFF2-40B4-BE49-F238E27FC236}">
                  <a16:creationId xmlns:a16="http://schemas.microsoft.com/office/drawing/2014/main" id="{182E8FE0-C9E7-4F21-B925-77E6C989DB86}"/>
                </a:ext>
              </a:extLst>
            </p:cNvPr>
            <p:cNvSpPr>
              <a:spLocks noChangeArrowheads="1"/>
            </p:cNvSpPr>
            <p:nvPr/>
          </p:nvSpPr>
          <p:spPr bwMode="auto">
            <a:xfrm>
              <a:off x="5318125" y="2593975"/>
              <a:ext cx="571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0" name="Rectangle 22">
              <a:extLst>
                <a:ext uri="{FF2B5EF4-FFF2-40B4-BE49-F238E27FC236}">
                  <a16:creationId xmlns:a16="http://schemas.microsoft.com/office/drawing/2014/main" id="{F2EB8503-5A5E-4279-B42A-A8B524EAD447}"/>
                </a:ext>
              </a:extLst>
            </p:cNvPr>
            <p:cNvSpPr>
              <a:spLocks noChangeArrowheads="1"/>
            </p:cNvSpPr>
            <p:nvPr/>
          </p:nvSpPr>
          <p:spPr bwMode="auto">
            <a:xfrm>
              <a:off x="5146675" y="2451100"/>
              <a:ext cx="57150" cy="114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1" name="Rectangle 23">
              <a:extLst>
                <a:ext uri="{FF2B5EF4-FFF2-40B4-BE49-F238E27FC236}">
                  <a16:creationId xmlns:a16="http://schemas.microsoft.com/office/drawing/2014/main" id="{40DDF780-847C-439F-9EE5-5ADDBBD09C61}"/>
                </a:ext>
              </a:extLst>
            </p:cNvPr>
            <p:cNvSpPr>
              <a:spLocks noChangeArrowheads="1"/>
            </p:cNvSpPr>
            <p:nvPr/>
          </p:nvSpPr>
          <p:spPr bwMode="auto">
            <a:xfrm>
              <a:off x="5146675" y="2624138"/>
              <a:ext cx="57150"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2" name="Rectangle 24">
              <a:extLst>
                <a:ext uri="{FF2B5EF4-FFF2-40B4-BE49-F238E27FC236}">
                  <a16:creationId xmlns:a16="http://schemas.microsoft.com/office/drawing/2014/main" id="{ECCDE21F-5D62-4A2D-8260-EA653294BF33}"/>
                </a:ext>
              </a:extLst>
            </p:cNvPr>
            <p:cNvSpPr>
              <a:spLocks noChangeArrowheads="1"/>
            </p:cNvSpPr>
            <p:nvPr/>
          </p:nvSpPr>
          <p:spPr bwMode="auto">
            <a:xfrm>
              <a:off x="6262688" y="3854450"/>
              <a:ext cx="55563"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3" name="Freeform 25">
              <a:extLst>
                <a:ext uri="{FF2B5EF4-FFF2-40B4-BE49-F238E27FC236}">
                  <a16:creationId xmlns:a16="http://schemas.microsoft.com/office/drawing/2014/main" id="{75A06058-949B-4ECC-9596-68B07BB2A370}"/>
                </a:ext>
              </a:extLst>
            </p:cNvPr>
            <p:cNvSpPr>
              <a:spLocks noEditPoints="1"/>
            </p:cNvSpPr>
            <p:nvPr/>
          </p:nvSpPr>
          <p:spPr bwMode="auto">
            <a:xfrm>
              <a:off x="6146800" y="2767013"/>
              <a:ext cx="573088" cy="1258887"/>
            </a:xfrm>
            <a:custGeom>
              <a:gdLst>
                <a:gd name="T0" fmla="*/ 301 w 377"/>
                <a:gd name="T1" fmla="*/ 0 h 827"/>
                <a:gd name="T2" fmla="*/ 226 w 377"/>
                <a:gd name="T3" fmla="*/ 75 h 827"/>
                <a:gd name="T4" fmla="*/ 226 w 377"/>
                <a:gd name="T5" fmla="*/ 234 h 827"/>
                <a:gd name="T6" fmla="*/ 218 w 377"/>
                <a:gd name="T7" fmla="*/ 235 h 827"/>
                <a:gd name="T8" fmla="*/ 172 w 377"/>
                <a:gd name="T9" fmla="*/ 270 h 827"/>
                <a:gd name="T10" fmla="*/ 40 w 377"/>
                <a:gd name="T11" fmla="*/ 498 h 827"/>
                <a:gd name="T12" fmla="*/ 38 w 377"/>
                <a:gd name="T13" fmla="*/ 507 h 827"/>
                <a:gd name="T14" fmla="*/ 38 w 377"/>
                <a:gd name="T15" fmla="*/ 639 h 827"/>
                <a:gd name="T16" fmla="*/ 19 w 377"/>
                <a:gd name="T17" fmla="*/ 639 h 827"/>
                <a:gd name="T18" fmla="*/ 0 w 377"/>
                <a:gd name="T19" fmla="*/ 658 h 827"/>
                <a:gd name="T20" fmla="*/ 0 w 377"/>
                <a:gd name="T21" fmla="*/ 809 h 827"/>
                <a:gd name="T22" fmla="*/ 19 w 377"/>
                <a:gd name="T23" fmla="*/ 827 h 827"/>
                <a:gd name="T24" fmla="*/ 320 w 377"/>
                <a:gd name="T25" fmla="*/ 827 h 827"/>
                <a:gd name="T26" fmla="*/ 339 w 377"/>
                <a:gd name="T27" fmla="*/ 809 h 827"/>
                <a:gd name="T28" fmla="*/ 339 w 377"/>
                <a:gd name="T29" fmla="*/ 658 h 827"/>
                <a:gd name="T30" fmla="*/ 320 w 377"/>
                <a:gd name="T31" fmla="*/ 639 h 827"/>
                <a:gd name="T32" fmla="*/ 301 w 377"/>
                <a:gd name="T33" fmla="*/ 639 h 827"/>
                <a:gd name="T34" fmla="*/ 301 w 377"/>
                <a:gd name="T35" fmla="*/ 627 h 827"/>
                <a:gd name="T36" fmla="*/ 372 w 377"/>
                <a:gd name="T37" fmla="*/ 538 h 827"/>
                <a:gd name="T38" fmla="*/ 377 w 377"/>
                <a:gd name="T39" fmla="*/ 526 h 827"/>
                <a:gd name="T40" fmla="*/ 377 w 377"/>
                <a:gd name="T41" fmla="*/ 75 h 827"/>
                <a:gd name="T42" fmla="*/ 301 w 377"/>
                <a:gd name="T43" fmla="*/ 0 h 827"/>
                <a:gd name="T44" fmla="*/ 301 w 377"/>
                <a:gd name="T45" fmla="*/ 790 h 827"/>
                <a:gd name="T46" fmla="*/ 38 w 377"/>
                <a:gd name="T47" fmla="*/ 790 h 827"/>
                <a:gd name="T48" fmla="*/ 38 w 377"/>
                <a:gd name="T49" fmla="*/ 677 h 827"/>
                <a:gd name="T50" fmla="*/ 301 w 377"/>
                <a:gd name="T51" fmla="*/ 677 h 827"/>
                <a:gd name="T52" fmla="*/ 301 w 377"/>
                <a:gd name="T53" fmla="*/ 790 h 827"/>
                <a:gd name="T54" fmla="*/ 339 w 377"/>
                <a:gd name="T55" fmla="*/ 520 h 827"/>
                <a:gd name="T56" fmla="*/ 268 w 377"/>
                <a:gd name="T57" fmla="*/ 609 h 827"/>
                <a:gd name="T58" fmla="*/ 264 w 377"/>
                <a:gd name="T59" fmla="*/ 620 h 827"/>
                <a:gd name="T60" fmla="*/ 264 w 377"/>
                <a:gd name="T61" fmla="*/ 639 h 827"/>
                <a:gd name="T62" fmla="*/ 76 w 377"/>
                <a:gd name="T63" fmla="*/ 639 h 827"/>
                <a:gd name="T64" fmla="*/ 76 w 377"/>
                <a:gd name="T65" fmla="*/ 513 h 827"/>
                <a:gd name="T66" fmla="*/ 205 w 377"/>
                <a:gd name="T67" fmla="*/ 289 h 827"/>
                <a:gd name="T68" fmla="*/ 228 w 377"/>
                <a:gd name="T69" fmla="*/ 270 h 827"/>
                <a:gd name="T70" fmla="*/ 257 w 377"/>
                <a:gd name="T71" fmla="*/ 274 h 827"/>
                <a:gd name="T72" fmla="*/ 275 w 377"/>
                <a:gd name="T73" fmla="*/ 297 h 827"/>
                <a:gd name="T74" fmla="*/ 270 w 377"/>
                <a:gd name="T75" fmla="*/ 327 h 827"/>
                <a:gd name="T76" fmla="*/ 176 w 377"/>
                <a:gd name="T77" fmla="*/ 489 h 827"/>
                <a:gd name="T78" fmla="*/ 208 w 377"/>
                <a:gd name="T79" fmla="*/ 508 h 827"/>
                <a:gd name="T80" fmla="*/ 302 w 377"/>
                <a:gd name="T81" fmla="*/ 345 h 827"/>
                <a:gd name="T82" fmla="*/ 275 w 377"/>
                <a:gd name="T83" fmla="*/ 242 h 827"/>
                <a:gd name="T84" fmla="*/ 264 w 377"/>
                <a:gd name="T85" fmla="*/ 237 h 827"/>
                <a:gd name="T86" fmla="*/ 264 w 377"/>
                <a:gd name="T87" fmla="*/ 75 h 827"/>
                <a:gd name="T88" fmla="*/ 301 w 377"/>
                <a:gd name="T89" fmla="*/ 37 h 827"/>
                <a:gd name="T90" fmla="*/ 339 w 377"/>
                <a:gd name="T91" fmla="*/ 75 h 827"/>
                <a:gd name="T92" fmla="*/ 339 w 377"/>
                <a:gd name="T93" fmla="*/ 520 h 827"/>
                <a:gd name="T94" fmla="*/ 339 w 377"/>
                <a:gd name="T95" fmla="*/ 520 h 827"/>
                <a:gd name="T96" fmla="*/ 339 w 377"/>
                <a:gd name="T97" fmla="*/ 520 h 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7" h="825">
                  <a:moveTo>
                    <a:pt x="301" y="0"/>
                  </a:moveTo>
                  <a:cubicBezTo>
                    <a:pt x="260" y="0"/>
                    <a:pt x="226" y="33"/>
                    <a:pt x="226" y="75"/>
                  </a:cubicBezTo>
                  <a:cubicBezTo>
                    <a:pt x="226" y="234"/>
                    <a:pt x="226" y="234"/>
                    <a:pt x="226" y="234"/>
                  </a:cubicBezTo>
                  <a:cubicBezTo>
                    <a:pt x="223" y="234"/>
                    <a:pt x="221" y="234"/>
                    <a:pt x="218" y="235"/>
                  </a:cubicBezTo>
                  <a:cubicBezTo>
                    <a:pt x="198" y="240"/>
                    <a:pt x="182" y="253"/>
                    <a:pt x="172" y="270"/>
                  </a:cubicBezTo>
                  <a:cubicBezTo>
                    <a:pt x="40" y="498"/>
                    <a:pt x="40" y="498"/>
                    <a:pt x="40" y="498"/>
                  </a:cubicBezTo>
                  <a:cubicBezTo>
                    <a:pt x="39" y="501"/>
                    <a:pt x="38" y="504"/>
                    <a:pt x="38" y="507"/>
                  </a:cubicBezTo>
                  <a:cubicBezTo>
                    <a:pt x="38" y="639"/>
                    <a:pt x="38" y="639"/>
                    <a:pt x="38" y="639"/>
                  </a:cubicBezTo>
                  <a:cubicBezTo>
                    <a:pt x="19" y="639"/>
                    <a:pt x="19" y="639"/>
                    <a:pt x="19" y="639"/>
                  </a:cubicBezTo>
                  <a:cubicBezTo>
                    <a:pt x="9" y="639"/>
                    <a:pt x="0" y="648"/>
                    <a:pt x="0" y="658"/>
                  </a:cubicBezTo>
                  <a:cubicBezTo>
                    <a:pt x="0" y="809"/>
                    <a:pt x="0" y="809"/>
                    <a:pt x="0" y="809"/>
                  </a:cubicBezTo>
                  <a:cubicBezTo>
                    <a:pt x="0" y="819"/>
                    <a:pt x="9" y="827"/>
                    <a:pt x="19" y="827"/>
                  </a:cubicBezTo>
                  <a:cubicBezTo>
                    <a:pt x="320" y="827"/>
                    <a:pt x="320" y="827"/>
                    <a:pt x="320" y="827"/>
                  </a:cubicBezTo>
                  <a:cubicBezTo>
                    <a:pt x="330" y="827"/>
                    <a:pt x="339" y="819"/>
                    <a:pt x="339" y="809"/>
                  </a:cubicBezTo>
                  <a:cubicBezTo>
                    <a:pt x="339" y="658"/>
                    <a:pt x="339" y="658"/>
                    <a:pt x="339" y="658"/>
                  </a:cubicBezTo>
                  <a:cubicBezTo>
                    <a:pt x="339" y="648"/>
                    <a:pt x="330" y="639"/>
                    <a:pt x="320" y="639"/>
                  </a:cubicBezTo>
                  <a:cubicBezTo>
                    <a:pt x="301" y="639"/>
                    <a:pt x="301" y="639"/>
                    <a:pt x="301" y="639"/>
                  </a:cubicBezTo>
                  <a:cubicBezTo>
                    <a:pt x="301" y="627"/>
                    <a:pt x="301" y="627"/>
                    <a:pt x="301" y="627"/>
                  </a:cubicBezTo>
                  <a:cubicBezTo>
                    <a:pt x="372" y="538"/>
                    <a:pt x="372" y="538"/>
                    <a:pt x="372" y="538"/>
                  </a:cubicBezTo>
                  <a:cubicBezTo>
                    <a:pt x="375" y="535"/>
                    <a:pt x="377" y="531"/>
                    <a:pt x="377" y="526"/>
                  </a:cubicBezTo>
                  <a:cubicBezTo>
                    <a:pt x="377" y="75"/>
                    <a:pt x="377" y="75"/>
                    <a:pt x="377" y="75"/>
                  </a:cubicBezTo>
                  <a:cubicBezTo>
                    <a:pt x="377" y="33"/>
                    <a:pt x="343" y="0"/>
                    <a:pt x="301" y="0"/>
                  </a:cubicBezTo>
                  <a:close/>
                  <a:moveTo>
                    <a:pt x="301" y="790"/>
                  </a:moveTo>
                  <a:cubicBezTo>
                    <a:pt x="38" y="790"/>
                    <a:pt x="38" y="790"/>
                    <a:pt x="38" y="790"/>
                  </a:cubicBezTo>
                  <a:cubicBezTo>
                    <a:pt x="38" y="677"/>
                    <a:pt x="38" y="677"/>
                    <a:pt x="38" y="677"/>
                  </a:cubicBezTo>
                  <a:cubicBezTo>
                    <a:pt x="301" y="677"/>
                    <a:pt x="301" y="677"/>
                    <a:pt x="301" y="677"/>
                  </a:cubicBezTo>
                  <a:lnTo>
                    <a:pt x="301" y="790"/>
                  </a:lnTo>
                  <a:close/>
                  <a:moveTo>
                    <a:pt x="339" y="520"/>
                  </a:moveTo>
                  <a:cubicBezTo>
                    <a:pt x="268" y="609"/>
                    <a:pt x="268" y="609"/>
                    <a:pt x="268" y="609"/>
                  </a:cubicBezTo>
                  <a:cubicBezTo>
                    <a:pt x="265" y="612"/>
                    <a:pt x="264" y="616"/>
                    <a:pt x="264" y="620"/>
                  </a:cubicBezTo>
                  <a:cubicBezTo>
                    <a:pt x="264" y="639"/>
                    <a:pt x="264" y="639"/>
                    <a:pt x="264" y="639"/>
                  </a:cubicBezTo>
                  <a:cubicBezTo>
                    <a:pt x="76" y="639"/>
                    <a:pt x="76" y="639"/>
                    <a:pt x="76" y="639"/>
                  </a:cubicBezTo>
                  <a:cubicBezTo>
                    <a:pt x="76" y="513"/>
                    <a:pt x="76" y="513"/>
                    <a:pt x="76" y="513"/>
                  </a:cubicBezTo>
                  <a:cubicBezTo>
                    <a:pt x="205" y="289"/>
                    <a:pt x="205" y="289"/>
                    <a:pt x="205" y="289"/>
                  </a:cubicBezTo>
                  <a:cubicBezTo>
                    <a:pt x="210" y="280"/>
                    <a:pt x="218" y="273"/>
                    <a:pt x="228" y="270"/>
                  </a:cubicBezTo>
                  <a:cubicBezTo>
                    <a:pt x="237" y="267"/>
                    <a:pt x="248" y="269"/>
                    <a:pt x="257" y="274"/>
                  </a:cubicBezTo>
                  <a:cubicBezTo>
                    <a:pt x="266" y="279"/>
                    <a:pt x="272" y="287"/>
                    <a:pt x="275" y="297"/>
                  </a:cubicBezTo>
                  <a:cubicBezTo>
                    <a:pt x="277" y="307"/>
                    <a:pt x="275" y="318"/>
                    <a:pt x="270" y="327"/>
                  </a:cubicBezTo>
                  <a:cubicBezTo>
                    <a:pt x="176" y="489"/>
                    <a:pt x="176" y="489"/>
                    <a:pt x="176" y="489"/>
                  </a:cubicBezTo>
                  <a:cubicBezTo>
                    <a:pt x="208" y="508"/>
                    <a:pt x="208" y="508"/>
                    <a:pt x="208" y="508"/>
                  </a:cubicBezTo>
                  <a:cubicBezTo>
                    <a:pt x="302" y="345"/>
                    <a:pt x="302" y="345"/>
                    <a:pt x="302" y="345"/>
                  </a:cubicBezTo>
                  <a:cubicBezTo>
                    <a:pt x="323" y="309"/>
                    <a:pt x="311" y="263"/>
                    <a:pt x="275" y="242"/>
                  </a:cubicBezTo>
                  <a:cubicBezTo>
                    <a:pt x="271" y="240"/>
                    <a:pt x="268" y="239"/>
                    <a:pt x="264" y="237"/>
                  </a:cubicBezTo>
                  <a:cubicBezTo>
                    <a:pt x="264" y="75"/>
                    <a:pt x="264" y="75"/>
                    <a:pt x="264" y="75"/>
                  </a:cubicBezTo>
                  <a:cubicBezTo>
                    <a:pt x="264" y="54"/>
                    <a:pt x="281" y="37"/>
                    <a:pt x="301" y="37"/>
                  </a:cubicBezTo>
                  <a:cubicBezTo>
                    <a:pt x="322" y="37"/>
                    <a:pt x="339" y="54"/>
                    <a:pt x="339" y="75"/>
                  </a:cubicBezTo>
                  <a:lnTo>
                    <a:pt x="339" y="520"/>
                  </a:lnTo>
                  <a:close/>
                  <a:moveTo>
                    <a:pt x="339" y="520"/>
                  </a:moveTo>
                  <a:cubicBezTo>
                    <a:pt x="339" y="520"/>
                    <a:pt x="339" y="520"/>
                    <a:pt x="339" y="5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4" name="Freeform 26">
              <a:extLst>
                <a:ext uri="{FF2B5EF4-FFF2-40B4-BE49-F238E27FC236}">
                  <a16:creationId xmlns:a16="http://schemas.microsoft.com/office/drawing/2014/main" id="{20D000DF-199F-4D5D-810A-A9BD45D1651B}"/>
                </a:ext>
              </a:extLst>
            </p:cNvPr>
            <p:cNvSpPr>
              <a:spLocks noEditPoints="1"/>
            </p:cNvSpPr>
            <p:nvPr/>
          </p:nvSpPr>
          <p:spPr bwMode="auto">
            <a:xfrm>
              <a:off x="5146675" y="2767013"/>
              <a:ext cx="571500" cy="1258887"/>
            </a:xfrm>
            <a:custGeom>
              <a:gdLst>
                <a:gd name="T0" fmla="*/ 357 w 376"/>
                <a:gd name="T1" fmla="*/ 639 h 827"/>
                <a:gd name="T2" fmla="*/ 339 w 376"/>
                <a:gd name="T3" fmla="*/ 639 h 827"/>
                <a:gd name="T4" fmla="*/ 339 w 376"/>
                <a:gd name="T5" fmla="*/ 507 h 827"/>
                <a:gd name="T6" fmla="*/ 336 w 376"/>
                <a:gd name="T7" fmla="*/ 498 h 827"/>
                <a:gd name="T8" fmla="*/ 204 w 376"/>
                <a:gd name="T9" fmla="*/ 270 h 827"/>
                <a:gd name="T10" fmla="*/ 150 w 376"/>
                <a:gd name="T11" fmla="*/ 234 h 827"/>
                <a:gd name="T12" fmla="*/ 150 w 376"/>
                <a:gd name="T13" fmla="*/ 75 h 827"/>
                <a:gd name="T14" fmla="*/ 75 w 376"/>
                <a:gd name="T15" fmla="*/ 0 h 827"/>
                <a:gd name="T16" fmla="*/ 0 w 376"/>
                <a:gd name="T17" fmla="*/ 75 h 827"/>
                <a:gd name="T18" fmla="*/ 0 w 376"/>
                <a:gd name="T19" fmla="*/ 526 h 827"/>
                <a:gd name="T20" fmla="*/ 4 w 376"/>
                <a:gd name="T21" fmla="*/ 538 h 827"/>
                <a:gd name="T22" fmla="*/ 75 w 376"/>
                <a:gd name="T23" fmla="*/ 627 h 827"/>
                <a:gd name="T24" fmla="*/ 75 w 376"/>
                <a:gd name="T25" fmla="*/ 639 h 827"/>
                <a:gd name="T26" fmla="*/ 56 w 376"/>
                <a:gd name="T27" fmla="*/ 639 h 827"/>
                <a:gd name="T28" fmla="*/ 38 w 376"/>
                <a:gd name="T29" fmla="*/ 658 h 827"/>
                <a:gd name="T30" fmla="*/ 38 w 376"/>
                <a:gd name="T31" fmla="*/ 809 h 827"/>
                <a:gd name="T32" fmla="*/ 56 w 376"/>
                <a:gd name="T33" fmla="*/ 827 h 827"/>
                <a:gd name="T34" fmla="*/ 357 w 376"/>
                <a:gd name="T35" fmla="*/ 827 h 827"/>
                <a:gd name="T36" fmla="*/ 376 w 376"/>
                <a:gd name="T37" fmla="*/ 809 h 827"/>
                <a:gd name="T38" fmla="*/ 376 w 376"/>
                <a:gd name="T39" fmla="*/ 658 h 827"/>
                <a:gd name="T40" fmla="*/ 357 w 376"/>
                <a:gd name="T41" fmla="*/ 639 h 827"/>
                <a:gd name="T42" fmla="*/ 38 w 376"/>
                <a:gd name="T43" fmla="*/ 520 h 827"/>
                <a:gd name="T44" fmla="*/ 38 w 376"/>
                <a:gd name="T45" fmla="*/ 75 h 827"/>
                <a:gd name="T46" fmla="*/ 75 w 376"/>
                <a:gd name="T47" fmla="*/ 37 h 827"/>
                <a:gd name="T48" fmla="*/ 113 w 376"/>
                <a:gd name="T49" fmla="*/ 75 h 827"/>
                <a:gd name="T50" fmla="*/ 113 w 376"/>
                <a:gd name="T51" fmla="*/ 237 h 827"/>
                <a:gd name="T52" fmla="*/ 101 w 376"/>
                <a:gd name="T53" fmla="*/ 242 h 827"/>
                <a:gd name="T54" fmla="*/ 66 w 376"/>
                <a:gd name="T55" fmla="*/ 288 h 827"/>
                <a:gd name="T56" fmla="*/ 74 w 376"/>
                <a:gd name="T57" fmla="*/ 345 h 827"/>
                <a:gd name="T58" fmla="*/ 168 w 376"/>
                <a:gd name="T59" fmla="*/ 508 h 827"/>
                <a:gd name="T60" fmla="*/ 201 w 376"/>
                <a:gd name="T61" fmla="*/ 489 h 827"/>
                <a:gd name="T62" fmla="*/ 107 w 376"/>
                <a:gd name="T63" fmla="*/ 327 h 827"/>
                <a:gd name="T64" fmla="*/ 102 w 376"/>
                <a:gd name="T65" fmla="*/ 297 h 827"/>
                <a:gd name="T66" fmla="*/ 120 w 376"/>
                <a:gd name="T67" fmla="*/ 274 h 827"/>
                <a:gd name="T68" fmla="*/ 149 w 376"/>
                <a:gd name="T69" fmla="*/ 270 h 827"/>
                <a:gd name="T70" fmla="*/ 172 w 376"/>
                <a:gd name="T71" fmla="*/ 289 h 827"/>
                <a:gd name="T72" fmla="*/ 301 w 376"/>
                <a:gd name="T73" fmla="*/ 513 h 827"/>
                <a:gd name="T74" fmla="*/ 301 w 376"/>
                <a:gd name="T75" fmla="*/ 639 h 827"/>
                <a:gd name="T76" fmla="*/ 113 w 376"/>
                <a:gd name="T77" fmla="*/ 639 h 827"/>
                <a:gd name="T78" fmla="*/ 113 w 376"/>
                <a:gd name="T79" fmla="*/ 620 h 827"/>
                <a:gd name="T80" fmla="*/ 109 w 376"/>
                <a:gd name="T81" fmla="*/ 609 h 827"/>
                <a:gd name="T82" fmla="*/ 38 w 376"/>
                <a:gd name="T83" fmla="*/ 520 h 827"/>
                <a:gd name="T84" fmla="*/ 339 w 376"/>
                <a:gd name="T85" fmla="*/ 790 h 827"/>
                <a:gd name="T86" fmla="*/ 75 w 376"/>
                <a:gd name="T87" fmla="*/ 790 h 827"/>
                <a:gd name="T88" fmla="*/ 75 w 376"/>
                <a:gd name="T89" fmla="*/ 677 h 827"/>
                <a:gd name="T90" fmla="*/ 339 w 376"/>
                <a:gd name="T91" fmla="*/ 677 h 827"/>
                <a:gd name="T92" fmla="*/ 339 w 376"/>
                <a:gd name="T93" fmla="*/ 790 h 827"/>
                <a:gd name="T94" fmla="*/ 339 w 376"/>
                <a:gd name="T95" fmla="*/ 790 h 827"/>
                <a:gd name="T96" fmla="*/ 339 w 376"/>
                <a:gd name="T97" fmla="*/ 790 h 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825">
                  <a:moveTo>
                    <a:pt x="357" y="639"/>
                  </a:moveTo>
                  <a:cubicBezTo>
                    <a:pt x="339" y="639"/>
                    <a:pt x="339" y="639"/>
                    <a:pt x="339" y="639"/>
                  </a:cubicBezTo>
                  <a:cubicBezTo>
                    <a:pt x="339" y="507"/>
                    <a:pt x="339" y="507"/>
                    <a:pt x="339" y="507"/>
                  </a:cubicBezTo>
                  <a:cubicBezTo>
                    <a:pt x="338" y="504"/>
                    <a:pt x="338" y="501"/>
                    <a:pt x="336" y="498"/>
                  </a:cubicBezTo>
                  <a:cubicBezTo>
                    <a:pt x="204" y="270"/>
                    <a:pt x="204" y="270"/>
                    <a:pt x="204" y="270"/>
                  </a:cubicBezTo>
                  <a:cubicBezTo>
                    <a:pt x="193" y="250"/>
                    <a:pt x="173" y="237"/>
                    <a:pt x="150" y="234"/>
                  </a:cubicBezTo>
                  <a:cubicBezTo>
                    <a:pt x="150" y="75"/>
                    <a:pt x="150" y="75"/>
                    <a:pt x="150" y="75"/>
                  </a:cubicBezTo>
                  <a:cubicBezTo>
                    <a:pt x="150" y="33"/>
                    <a:pt x="117" y="0"/>
                    <a:pt x="75" y="0"/>
                  </a:cubicBezTo>
                  <a:cubicBezTo>
                    <a:pt x="34" y="0"/>
                    <a:pt x="0" y="33"/>
                    <a:pt x="0" y="75"/>
                  </a:cubicBezTo>
                  <a:cubicBezTo>
                    <a:pt x="0" y="526"/>
                    <a:pt x="0" y="526"/>
                    <a:pt x="0" y="526"/>
                  </a:cubicBezTo>
                  <a:cubicBezTo>
                    <a:pt x="0" y="531"/>
                    <a:pt x="1" y="535"/>
                    <a:pt x="4" y="538"/>
                  </a:cubicBezTo>
                  <a:cubicBezTo>
                    <a:pt x="75" y="627"/>
                    <a:pt x="75" y="627"/>
                    <a:pt x="75" y="627"/>
                  </a:cubicBezTo>
                  <a:cubicBezTo>
                    <a:pt x="75" y="639"/>
                    <a:pt x="75" y="639"/>
                    <a:pt x="75" y="639"/>
                  </a:cubicBezTo>
                  <a:cubicBezTo>
                    <a:pt x="56" y="639"/>
                    <a:pt x="56" y="639"/>
                    <a:pt x="56" y="639"/>
                  </a:cubicBezTo>
                  <a:cubicBezTo>
                    <a:pt x="46" y="639"/>
                    <a:pt x="38" y="648"/>
                    <a:pt x="38" y="658"/>
                  </a:cubicBezTo>
                  <a:cubicBezTo>
                    <a:pt x="38" y="809"/>
                    <a:pt x="38" y="809"/>
                    <a:pt x="38" y="809"/>
                  </a:cubicBezTo>
                  <a:cubicBezTo>
                    <a:pt x="38" y="819"/>
                    <a:pt x="46" y="827"/>
                    <a:pt x="56" y="827"/>
                  </a:cubicBezTo>
                  <a:cubicBezTo>
                    <a:pt x="357" y="827"/>
                    <a:pt x="357" y="827"/>
                    <a:pt x="357" y="827"/>
                  </a:cubicBezTo>
                  <a:cubicBezTo>
                    <a:pt x="368" y="827"/>
                    <a:pt x="376" y="819"/>
                    <a:pt x="376" y="809"/>
                  </a:cubicBezTo>
                  <a:cubicBezTo>
                    <a:pt x="376" y="658"/>
                    <a:pt x="376" y="658"/>
                    <a:pt x="376" y="658"/>
                  </a:cubicBezTo>
                  <a:cubicBezTo>
                    <a:pt x="376" y="648"/>
                    <a:pt x="368" y="639"/>
                    <a:pt x="357" y="639"/>
                  </a:cubicBezTo>
                  <a:close/>
                  <a:moveTo>
                    <a:pt x="38" y="520"/>
                  </a:moveTo>
                  <a:cubicBezTo>
                    <a:pt x="38" y="75"/>
                    <a:pt x="38" y="75"/>
                    <a:pt x="38" y="75"/>
                  </a:cubicBezTo>
                  <a:cubicBezTo>
                    <a:pt x="38" y="54"/>
                    <a:pt x="54" y="37"/>
                    <a:pt x="75" y="37"/>
                  </a:cubicBezTo>
                  <a:cubicBezTo>
                    <a:pt x="96" y="37"/>
                    <a:pt x="113" y="54"/>
                    <a:pt x="113" y="75"/>
                  </a:cubicBezTo>
                  <a:cubicBezTo>
                    <a:pt x="113" y="237"/>
                    <a:pt x="113" y="237"/>
                    <a:pt x="113" y="237"/>
                  </a:cubicBezTo>
                  <a:cubicBezTo>
                    <a:pt x="109" y="239"/>
                    <a:pt x="105" y="241"/>
                    <a:pt x="101" y="242"/>
                  </a:cubicBezTo>
                  <a:cubicBezTo>
                    <a:pt x="84" y="252"/>
                    <a:pt x="72" y="269"/>
                    <a:pt x="66" y="288"/>
                  </a:cubicBezTo>
                  <a:cubicBezTo>
                    <a:pt x="61" y="307"/>
                    <a:pt x="64" y="328"/>
                    <a:pt x="74" y="345"/>
                  </a:cubicBezTo>
                  <a:cubicBezTo>
                    <a:pt x="168" y="508"/>
                    <a:pt x="168" y="508"/>
                    <a:pt x="168" y="508"/>
                  </a:cubicBezTo>
                  <a:cubicBezTo>
                    <a:pt x="201" y="489"/>
                    <a:pt x="201" y="489"/>
                    <a:pt x="201" y="489"/>
                  </a:cubicBezTo>
                  <a:cubicBezTo>
                    <a:pt x="107" y="327"/>
                    <a:pt x="107" y="327"/>
                    <a:pt x="107" y="327"/>
                  </a:cubicBezTo>
                  <a:cubicBezTo>
                    <a:pt x="101" y="318"/>
                    <a:pt x="99" y="307"/>
                    <a:pt x="102" y="297"/>
                  </a:cubicBezTo>
                  <a:cubicBezTo>
                    <a:pt x="104" y="287"/>
                    <a:pt x="111" y="279"/>
                    <a:pt x="120" y="274"/>
                  </a:cubicBezTo>
                  <a:cubicBezTo>
                    <a:pt x="128" y="269"/>
                    <a:pt x="139" y="267"/>
                    <a:pt x="149" y="270"/>
                  </a:cubicBezTo>
                  <a:cubicBezTo>
                    <a:pt x="159" y="273"/>
                    <a:pt x="167" y="280"/>
                    <a:pt x="172" y="289"/>
                  </a:cubicBezTo>
                  <a:cubicBezTo>
                    <a:pt x="301" y="513"/>
                    <a:pt x="301" y="513"/>
                    <a:pt x="301" y="513"/>
                  </a:cubicBezTo>
                  <a:cubicBezTo>
                    <a:pt x="301" y="639"/>
                    <a:pt x="301" y="639"/>
                    <a:pt x="301" y="639"/>
                  </a:cubicBezTo>
                  <a:cubicBezTo>
                    <a:pt x="113" y="639"/>
                    <a:pt x="113" y="639"/>
                    <a:pt x="113" y="639"/>
                  </a:cubicBezTo>
                  <a:cubicBezTo>
                    <a:pt x="113" y="620"/>
                    <a:pt x="113" y="620"/>
                    <a:pt x="113" y="620"/>
                  </a:cubicBezTo>
                  <a:cubicBezTo>
                    <a:pt x="113" y="616"/>
                    <a:pt x="111" y="612"/>
                    <a:pt x="109" y="609"/>
                  </a:cubicBezTo>
                  <a:lnTo>
                    <a:pt x="38" y="520"/>
                  </a:lnTo>
                  <a:close/>
                  <a:moveTo>
                    <a:pt x="339" y="790"/>
                  </a:moveTo>
                  <a:cubicBezTo>
                    <a:pt x="75" y="790"/>
                    <a:pt x="75" y="790"/>
                    <a:pt x="75" y="790"/>
                  </a:cubicBezTo>
                  <a:cubicBezTo>
                    <a:pt x="75" y="677"/>
                    <a:pt x="75" y="677"/>
                    <a:pt x="75" y="677"/>
                  </a:cubicBezTo>
                  <a:cubicBezTo>
                    <a:pt x="339" y="677"/>
                    <a:pt x="339" y="677"/>
                    <a:pt x="339" y="677"/>
                  </a:cubicBezTo>
                  <a:lnTo>
                    <a:pt x="339" y="790"/>
                  </a:lnTo>
                  <a:close/>
                  <a:moveTo>
                    <a:pt x="339" y="790"/>
                  </a:moveTo>
                  <a:cubicBezTo>
                    <a:pt x="339" y="790"/>
                    <a:pt x="339" y="790"/>
                    <a:pt x="339" y="79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5" name="Rectangle 27">
              <a:extLst>
                <a:ext uri="{FF2B5EF4-FFF2-40B4-BE49-F238E27FC236}">
                  <a16:creationId xmlns:a16="http://schemas.microsoft.com/office/drawing/2014/main" id="{F284A18E-8861-4862-8FBB-CBFCA6D57968}"/>
                </a:ext>
              </a:extLst>
            </p:cNvPr>
            <p:cNvSpPr>
              <a:spLocks noChangeArrowheads="1"/>
            </p:cNvSpPr>
            <p:nvPr/>
          </p:nvSpPr>
          <p:spPr bwMode="auto">
            <a:xfrm>
              <a:off x="5546725" y="3854450"/>
              <a:ext cx="571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6" name="Rectangle 28">
              <a:extLst>
                <a:ext uri="{FF2B5EF4-FFF2-40B4-BE49-F238E27FC236}">
                  <a16:creationId xmlns:a16="http://schemas.microsoft.com/office/drawing/2014/main" id="{9BF8B270-D1C8-4660-B373-26C3BB48B0F6}"/>
                </a:ext>
              </a:extLst>
            </p:cNvPr>
            <p:cNvSpPr>
              <a:spLocks noChangeArrowheads="1"/>
            </p:cNvSpPr>
            <p:nvPr/>
          </p:nvSpPr>
          <p:spPr bwMode="auto">
            <a:xfrm>
              <a:off x="5975350" y="3883025"/>
              <a:ext cx="571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sp>
          <p:nvSpPr>
            <p:cNvPr id="97" name="Rectangle 29">
              <a:extLst>
                <a:ext uri="{FF2B5EF4-FFF2-40B4-BE49-F238E27FC236}">
                  <a16:creationId xmlns:a16="http://schemas.microsoft.com/office/drawing/2014/main" id="{C277D8BE-476E-4748-B519-560E81778744}"/>
                </a:ext>
              </a:extLst>
            </p:cNvPr>
            <p:cNvSpPr>
              <a:spLocks noChangeArrowheads="1"/>
            </p:cNvSpPr>
            <p:nvPr/>
          </p:nvSpPr>
          <p:spPr bwMode="auto">
            <a:xfrm>
              <a:off x="5803900" y="3768725"/>
              <a:ext cx="57150" cy="57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lstStyle>
            <a:p>
              <a:pPr/>
              <a:endParaRPr lang="en-US"/>
            </a:p>
          </p:txBody>
        </p:sp>
      </p:grpSp>
      <p:grpSp>
        <p:nvGrpSpPr>
          <p:cNvPr id="110" name="Group 109">
            <a:extLst>
              <a:ext uri="{FF2B5EF4-FFF2-40B4-BE49-F238E27FC236}">
                <a16:creationId xmlns:a16="http://schemas.microsoft.com/office/drawing/2014/main" id="{EF0BB452-5084-4E06-A893-529E61111A86}"/>
              </a:ext>
            </a:extLst>
          </p:cNvPr>
          <p:cNvGrpSpPr/>
          <p:nvPr/>
        </p:nvGrpSpPr>
        <p:grpSpPr>
          <a:xfrm>
            <a:off x="8423669" y="5255798"/>
            <a:ext cx="3139681" cy="987626"/>
            <a:chOff x="8423669" y="4382796"/>
            <a:chExt cx="3139681" cy="987626"/>
          </a:xfrm>
        </p:grpSpPr>
        <p:sp>
          <p:nvSpPr>
            <p:cNvPr id="104" name="TextBox 103">
              <a:extLst>
                <a:ext uri="{FF2B5EF4-FFF2-40B4-BE49-F238E27FC236}">
                  <a16:creationId xmlns:a16="http://schemas.microsoft.com/office/drawing/2014/main" id="{7F6E1814-DD87-4E30-BDBA-BAB7C55B913E}"/>
                </a:ext>
              </a:extLst>
            </p:cNvPr>
            <p:cNvSpPr txBox="1"/>
            <p:nvPr/>
          </p:nvSpPr>
          <p:spPr>
            <a:xfrm>
              <a:off x="8423669" y="4382796"/>
              <a:ext cx="2090819" cy="307777"/>
            </a:xfrm>
            <a:prstGeom prst="rect">
              <a:avLst/>
            </a:prstGeom>
            <a:noFill/>
          </p:spPr>
          <p:txBody>
            <a:bodyPr wrap="square" rtlCol="0">
              <a:spAutoFit/>
            </a:bodyPr>
            <a:lstStyle>
              <a:defPPr/>
            </a:lstStyle>
            <a:p>
              <a:pPr/>
              <a:r>
                <a:rPr lang="en-US" sz="1400" b="1" spc="300">
                  <a:solidFill>
                    <a:srgbClr val="01520C"/>
                  </a:solidFill>
                  <a:latin typeface="Montserrat "/>
                </a:rPr>
                <a:t>TITLE HERE</a:t>
              </a:r>
            </a:p>
          </p:txBody>
        </p:sp>
        <p:sp>
          <p:nvSpPr>
            <p:cNvPr id="105" name="TextBox 104">
              <a:extLst>
                <a:ext uri="{FF2B5EF4-FFF2-40B4-BE49-F238E27FC236}">
                  <a16:creationId xmlns:a16="http://schemas.microsoft.com/office/drawing/2014/main" id="{7C933096-0EEE-4F2E-825F-F8EAD0B56916}"/>
                </a:ext>
              </a:extLst>
            </p:cNvPr>
            <p:cNvSpPr txBox="1"/>
            <p:nvPr/>
          </p:nvSpPr>
          <p:spPr>
            <a:xfrm>
              <a:off x="8423669" y="4675808"/>
              <a:ext cx="3139681" cy="694614"/>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pic>
        <p:nvPicPr>
          <p:cNvPr id="6" name="Marcador de posición de imagen 5">
            <a:extLst>
              <a:ext uri="{FF2B5EF4-FFF2-40B4-BE49-F238E27FC236}">
                <a16:creationId xmlns:a16="http://schemas.microsoft.com/office/drawing/2014/main" id="{2C275FBF-C8D0-36BB-D72D-8FE308502F66}"/>
              </a:ext>
            </a:extLst>
          </p:cNvPr>
          <p:cNvPicPr>
            <a:picLocks noGrp="1" noChangeAspect="1"/>
          </p:cNvPicPr>
          <p:nvPr>
            <p:ph type="pic" sz="quarter" idx="20"/>
          </p:nvPr>
        </p:nvPicPr>
        <p:blipFill>
          <a:blip r:embed="rId3"/>
          <a:srcRect l="18765" r="18765"/>
          <a:stretch>
            <a:fillRect/>
          </a:stretch>
        </p:blipFill>
        <p:spPr/>
      </p:pic>
    </p:spTree>
    <p:extLst>
      <p:ext uri="{BB962C8B-B14F-4D97-AF65-F5344CB8AC3E}">
        <p14:creationId xmlns:p14="http://schemas.microsoft.com/office/powerpoint/2010/main" val="264644680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reeform 6">
            <a:extLst>
              <a:ext uri="{FF2B5EF4-FFF2-40B4-BE49-F238E27FC236}">
                <a16:creationId xmlns:a16="http://schemas.microsoft.com/office/drawing/2014/main" id="{8C7E8E1D-3954-459A-B3BB-5ECF076DD941}"/>
              </a:ext>
            </a:extLst>
          </p:cNvPr>
          <p:cNvSpPr/>
          <p:nvPr/>
        </p:nvSpPr>
        <p:spPr bwMode="auto">
          <a:xfrm rot="10800000">
            <a:off x="139701" y="1"/>
            <a:ext cx="7023100" cy="6861175"/>
          </a:xfrm>
          <a:custGeom>
            <a:gdLst>
              <a:gd name="T0" fmla="*/ 4424 w 4424"/>
              <a:gd name="T1" fmla="*/ 0 h 4322"/>
              <a:gd name="T2" fmla="*/ 4322 w 4424"/>
              <a:gd name="T3" fmla="*/ 0 h 4322"/>
              <a:gd name="T4" fmla="*/ 0 w 4424"/>
              <a:gd name="T5" fmla="*/ 4322 h 4322"/>
              <a:gd name="T6" fmla="*/ 102 w 4424"/>
              <a:gd name="T7" fmla="*/ 4322 h 4322"/>
              <a:gd name="T8" fmla="*/ 4424 w 4424"/>
              <a:gd name="T9" fmla="*/ 0 h 4322"/>
            </a:gdLst>
            <a:cxnLst>
              <a:cxn ang="0">
                <a:pos x="T0" y="T1"/>
              </a:cxn>
              <a:cxn ang="0">
                <a:pos x="T2" y="T3"/>
              </a:cxn>
              <a:cxn ang="0">
                <a:pos x="T4" y="T5"/>
              </a:cxn>
              <a:cxn ang="0">
                <a:pos x="T6" y="T7"/>
              </a:cxn>
              <a:cxn ang="0">
                <a:pos x="T8" y="T9"/>
              </a:cxn>
            </a:cxnLst>
            <a:rect l="0" t="0" r="r" b="b"/>
            <a:pathLst>
              <a:path w="4424" h="4322">
                <a:moveTo>
                  <a:pt x="4424" y="0"/>
                </a:moveTo>
                <a:lnTo>
                  <a:pt x="4322" y="0"/>
                </a:lnTo>
                <a:lnTo>
                  <a:pt x="0" y="4322"/>
                </a:lnTo>
                <a:lnTo>
                  <a:pt x="102" y="4322"/>
                </a:lnTo>
                <a:lnTo>
                  <a:pt x="4424" y="0"/>
                </a:lnTo>
                <a:close/>
              </a:path>
            </a:pathLst>
          </a:custGeom>
          <a:solidFill>
            <a:srgbClr val="01520C">
              <a:alpha val="99000"/>
            </a:srgbClr>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34" name="TextBox 33">
            <a:extLst>
              <a:ext uri="{FF2B5EF4-FFF2-40B4-BE49-F238E27FC236}">
                <a16:creationId xmlns:a16="http://schemas.microsoft.com/office/drawing/2014/main" id="{F1893B63-301B-4392-9349-D47BF51FE5D7}"/>
              </a:ext>
            </a:extLst>
          </p:cNvPr>
          <p:cNvSpPr txBox="1"/>
          <p:nvPr/>
        </p:nvSpPr>
        <p:spPr>
          <a:xfrm>
            <a:off x="2458938" y="5013458"/>
            <a:ext cx="2964988" cy="892552"/>
          </a:xfrm>
          <a:prstGeom prst="rect">
            <a:avLst/>
          </a:prstGeom>
          <a:noFill/>
        </p:spPr>
        <p:txBody>
          <a:bodyPr wrap="square" rtlCol="0">
            <a:spAutoFit/>
          </a:bodyPr>
          <a:lstStyle>
            <a:defPPr/>
          </a:lstStyle>
          <a:p>
            <a:pPr/>
            <a:r>
              <a:rPr lang="en-US" sz="2600" b="1" spc="500">
                <a:latin typeface="Montserrat "/>
              </a:rPr>
              <a:t>EXAMPLE TITLE HERE </a:t>
            </a:r>
          </a:p>
        </p:txBody>
      </p:sp>
      <p:grpSp>
        <p:nvGrpSpPr>
          <p:cNvPr id="14" name="Grupo 13">
            <a:extLst>
              <a:ext uri="{FF2B5EF4-FFF2-40B4-BE49-F238E27FC236}">
                <a16:creationId xmlns:a16="http://schemas.microsoft.com/office/drawing/2014/main" id="{6BE5DCE1-2EBF-2AF7-BBFC-6E6CC0F90959}"/>
              </a:ext>
            </a:extLst>
          </p:cNvPr>
          <p:cNvGrpSpPr/>
          <p:nvPr/>
        </p:nvGrpSpPr>
        <p:grpSpPr>
          <a:xfrm>
            <a:off x="5271526" y="1794930"/>
            <a:ext cx="2784813" cy="1987801"/>
            <a:chOff x="5423926" y="1794930"/>
            <a:chExt cx="2784813" cy="1987801"/>
          </a:xfrm>
        </p:grpSpPr>
        <p:sp>
          <p:nvSpPr>
            <p:cNvPr id="47" name="TextBox 46">
              <a:extLst>
                <a:ext uri="{FF2B5EF4-FFF2-40B4-BE49-F238E27FC236}">
                  <a16:creationId xmlns:a16="http://schemas.microsoft.com/office/drawing/2014/main" id="{6999C34B-210B-41FF-B282-94EBE987B149}"/>
                </a:ext>
              </a:extLst>
            </p:cNvPr>
            <p:cNvSpPr txBox="1"/>
            <p:nvPr/>
          </p:nvSpPr>
          <p:spPr>
            <a:xfrm>
              <a:off x="5467363" y="2589921"/>
              <a:ext cx="1779442" cy="307777"/>
            </a:xfrm>
            <a:prstGeom prst="rect">
              <a:avLst/>
            </a:prstGeom>
            <a:noFill/>
          </p:spPr>
          <p:txBody>
            <a:bodyPr wrap="square" rtlCol="0">
              <a:spAutoFit/>
            </a:bodyPr>
            <a:lstStyle>
              <a:defPPr/>
            </a:lstStyle>
            <a:p>
              <a:pPr/>
              <a:r>
                <a:rPr lang="en-US" sz="1400" b="1" spc="300">
                  <a:solidFill>
                    <a:schemeClr val="tx1">
                      <a:lumMod val="85000"/>
                      <a:lumOff val="15000"/>
                    </a:schemeClr>
                  </a:solidFill>
                  <a:latin typeface="Montserrat "/>
                </a:rPr>
                <a:t>TITLE HERE</a:t>
              </a:r>
            </a:p>
          </p:txBody>
        </p:sp>
        <p:sp>
          <p:nvSpPr>
            <p:cNvPr id="48" name="TextBox 47">
              <a:extLst>
                <a:ext uri="{FF2B5EF4-FFF2-40B4-BE49-F238E27FC236}">
                  <a16:creationId xmlns:a16="http://schemas.microsoft.com/office/drawing/2014/main" id="{7A73C4D7-EDD3-4AE7-A61B-5DB0FE8A48A7}"/>
                </a:ext>
              </a:extLst>
            </p:cNvPr>
            <p:cNvSpPr txBox="1"/>
            <p:nvPr/>
          </p:nvSpPr>
          <p:spPr>
            <a:xfrm>
              <a:off x="5423926" y="2882933"/>
              <a:ext cx="2784813" cy="899798"/>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nvGrpSpPr>
            <p:cNvPr id="49" name="Group 48">
              <a:extLst>
                <a:ext uri="{FF2B5EF4-FFF2-40B4-BE49-F238E27FC236}">
                  <a16:creationId xmlns:a16="http://schemas.microsoft.com/office/drawing/2014/main" id="{9403E4BB-62B7-4AF7-B1A6-53EEB5030A6B}"/>
                </a:ext>
              </a:extLst>
            </p:cNvPr>
            <p:cNvGrpSpPr/>
            <p:nvPr/>
          </p:nvGrpSpPr>
          <p:grpSpPr>
            <a:xfrm>
              <a:off x="5757942" y="1794930"/>
              <a:ext cx="537029" cy="537029"/>
              <a:chOff x="4457700" y="4078263"/>
              <a:chExt cx="537029" cy="537029"/>
            </a:xfrm>
          </p:grpSpPr>
          <p:sp>
            <p:nvSpPr>
              <p:cNvPr id="50" name="Oval 49">
                <a:extLst>
                  <a:ext uri="{FF2B5EF4-FFF2-40B4-BE49-F238E27FC236}">
                    <a16:creationId xmlns:a16="http://schemas.microsoft.com/office/drawing/2014/main" id="{18EECA2D-1C85-4DF2-941A-FCD32460C9F7}"/>
                  </a:ext>
                </a:extLst>
              </p:cNvPr>
              <p:cNvSpPr/>
              <p:nvPr/>
            </p:nvSpPr>
            <p:spPr>
              <a:xfrm>
                <a:off x="4457700" y="4078263"/>
                <a:ext cx="537029" cy="537029"/>
              </a:xfrm>
              <a:prstGeom prst="ellipse">
                <a:avLst/>
              </a:prstGeom>
              <a:solidFill>
                <a:srgbClr val="01520C">
                  <a:alpha val="9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1" name="TextBox 50">
                <a:extLst>
                  <a:ext uri="{FF2B5EF4-FFF2-40B4-BE49-F238E27FC236}">
                    <a16:creationId xmlns:a16="http://schemas.microsoft.com/office/drawing/2014/main" id="{C0F6C369-9E75-403B-B742-F245C30B74DD}"/>
                  </a:ext>
                </a:extLst>
              </p:cNvPr>
              <p:cNvSpPr txBox="1"/>
              <p:nvPr/>
            </p:nvSpPr>
            <p:spPr>
              <a:xfrm>
                <a:off x="4536804" y="4185194"/>
                <a:ext cx="384446" cy="323165"/>
              </a:xfrm>
              <a:prstGeom prst="rect">
                <a:avLst/>
              </a:prstGeom>
              <a:noFill/>
            </p:spPr>
            <p:txBody>
              <a:bodyPr wrap="square" rtlCol="0">
                <a:spAutoFit/>
              </a:bodyPr>
              <a:lstStyle>
                <a:defPPr/>
              </a:lstStyle>
              <a:p>
                <a:pPr algn="ctr"/>
                <a:r>
                  <a:rPr lang="en-US" sz="1500">
                    <a:solidFill>
                      <a:schemeClr val="bg1"/>
                    </a:solidFill>
                    <a:latin typeface="Montserrat "/>
                  </a:rPr>
                  <a:t>1</a:t>
                </a:r>
              </a:p>
            </p:txBody>
          </p:sp>
        </p:grpSp>
      </p:grpSp>
      <p:cxnSp>
        <p:nvCxnSpPr>
          <p:cNvPr id="53" name="Straight Connector 52">
            <a:extLst>
              <a:ext uri="{FF2B5EF4-FFF2-40B4-BE49-F238E27FC236}">
                <a16:creationId xmlns:a16="http://schemas.microsoft.com/office/drawing/2014/main" id="{107CFD45-05D9-4521-8BA9-44EEA4B20711}"/>
              </a:ext>
            </a:extLst>
          </p:cNvPr>
          <p:cNvCxnSpPr/>
          <p:nvPr/>
        </p:nvCxnSpPr>
        <p:spPr>
          <a:xfrm flipH="1">
            <a:off x="8546378" y="2225026"/>
            <a:ext cx="0" cy="12039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4FB7C3F-2777-4FBC-AAE6-63F6366A650C}"/>
              </a:ext>
            </a:extLst>
          </p:cNvPr>
          <p:cNvCxnSpPr/>
          <p:nvPr/>
        </p:nvCxnSpPr>
        <p:spPr>
          <a:xfrm flipH="1">
            <a:off x="8546378" y="4648563"/>
            <a:ext cx="0" cy="120397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Rectangle 11">
            <a:extLst>
              <a:ext uri="{FF2B5EF4-FFF2-40B4-BE49-F238E27FC236}">
                <a16:creationId xmlns:a16="http://schemas.microsoft.com/office/drawing/2014/main" id="{CE3D2728-7E98-45FF-BA7D-15A1AD5E69CA}"/>
              </a:ext>
            </a:extLst>
          </p:cNvPr>
          <p:cNvSpPr/>
          <p:nvPr/>
        </p:nvSpPr>
        <p:spPr>
          <a:xfrm rot="5400000">
            <a:off x="8992746" y="2787915"/>
            <a:ext cx="5987168" cy="411340"/>
          </a:xfrm>
          <a:prstGeom prst="rect">
            <a:avLst/>
          </a:prstGeom>
          <a:solidFill>
            <a:srgbClr val="01520C">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nvGrpSpPr>
          <p:cNvPr id="15" name="Grupo 14">
            <a:extLst>
              <a:ext uri="{FF2B5EF4-FFF2-40B4-BE49-F238E27FC236}">
                <a16:creationId xmlns:a16="http://schemas.microsoft.com/office/drawing/2014/main" id="{53F67921-F027-ACC3-B265-A1786D5B3B63}"/>
              </a:ext>
            </a:extLst>
          </p:cNvPr>
          <p:cNvGrpSpPr/>
          <p:nvPr/>
        </p:nvGrpSpPr>
        <p:grpSpPr>
          <a:xfrm>
            <a:off x="8931002" y="1794930"/>
            <a:ext cx="2597826" cy="1987801"/>
            <a:chOff x="5423926" y="1794930"/>
            <a:chExt cx="2597826" cy="1987801"/>
          </a:xfrm>
        </p:grpSpPr>
        <p:sp>
          <p:nvSpPr>
            <p:cNvPr id="16" name="TextBox 46">
              <a:extLst>
                <a:ext uri="{FF2B5EF4-FFF2-40B4-BE49-F238E27FC236}">
                  <a16:creationId xmlns:a16="http://schemas.microsoft.com/office/drawing/2014/main" id="{FC3D3E19-4FD5-39D0-A47C-185E5C21D035}"/>
                </a:ext>
              </a:extLst>
            </p:cNvPr>
            <p:cNvSpPr txBox="1"/>
            <p:nvPr/>
          </p:nvSpPr>
          <p:spPr>
            <a:xfrm>
              <a:off x="5467363" y="2589921"/>
              <a:ext cx="1779442" cy="307777"/>
            </a:xfrm>
            <a:prstGeom prst="rect">
              <a:avLst/>
            </a:prstGeom>
            <a:noFill/>
          </p:spPr>
          <p:txBody>
            <a:bodyPr wrap="square" rtlCol="0">
              <a:spAutoFit/>
            </a:bodyPr>
            <a:lstStyle>
              <a:defPPr/>
            </a:lstStyle>
            <a:p>
              <a:pPr/>
              <a:r>
                <a:rPr lang="en-US" sz="1400" b="1" spc="300">
                  <a:solidFill>
                    <a:schemeClr val="tx1">
                      <a:lumMod val="85000"/>
                      <a:lumOff val="15000"/>
                    </a:schemeClr>
                  </a:solidFill>
                  <a:latin typeface="Montserrat "/>
                </a:rPr>
                <a:t>TITLE HERE</a:t>
              </a:r>
            </a:p>
          </p:txBody>
        </p:sp>
        <p:sp>
          <p:nvSpPr>
            <p:cNvPr id="18" name="TextBox 47">
              <a:extLst>
                <a:ext uri="{FF2B5EF4-FFF2-40B4-BE49-F238E27FC236}">
                  <a16:creationId xmlns:a16="http://schemas.microsoft.com/office/drawing/2014/main" id="{F22E3D3A-D430-EC13-8A61-FDD976429ED4}"/>
                </a:ext>
              </a:extLst>
            </p:cNvPr>
            <p:cNvSpPr txBox="1"/>
            <p:nvPr/>
          </p:nvSpPr>
          <p:spPr>
            <a:xfrm>
              <a:off x="5423926" y="2882933"/>
              <a:ext cx="2597826" cy="899798"/>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nvGrpSpPr>
            <p:cNvPr id="19" name="Group 48">
              <a:extLst>
                <a:ext uri="{FF2B5EF4-FFF2-40B4-BE49-F238E27FC236}">
                  <a16:creationId xmlns:a16="http://schemas.microsoft.com/office/drawing/2014/main" id="{D634504E-B75E-6601-7CA7-4D1C8F14EB4A}"/>
                </a:ext>
              </a:extLst>
            </p:cNvPr>
            <p:cNvGrpSpPr/>
            <p:nvPr/>
          </p:nvGrpSpPr>
          <p:grpSpPr>
            <a:xfrm>
              <a:off x="5542042" y="1794930"/>
              <a:ext cx="537029" cy="537029"/>
              <a:chOff x="4241800" y="4078263"/>
              <a:chExt cx="537029" cy="537029"/>
            </a:xfrm>
          </p:grpSpPr>
          <p:sp>
            <p:nvSpPr>
              <p:cNvPr id="20" name="Oval 49">
                <a:extLst>
                  <a:ext uri="{FF2B5EF4-FFF2-40B4-BE49-F238E27FC236}">
                    <a16:creationId xmlns:a16="http://schemas.microsoft.com/office/drawing/2014/main" id="{02B73B75-DFDA-45F9-7AAA-DB15476100E1}"/>
                  </a:ext>
                </a:extLst>
              </p:cNvPr>
              <p:cNvSpPr/>
              <p:nvPr/>
            </p:nvSpPr>
            <p:spPr>
              <a:xfrm>
                <a:off x="4241800" y="4078263"/>
                <a:ext cx="537029" cy="537029"/>
              </a:xfrm>
              <a:prstGeom prst="ellipse">
                <a:avLst/>
              </a:prstGeom>
              <a:solidFill>
                <a:srgbClr val="930103">
                  <a:alpha val="9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1" name="TextBox 50">
                <a:extLst>
                  <a:ext uri="{FF2B5EF4-FFF2-40B4-BE49-F238E27FC236}">
                    <a16:creationId xmlns:a16="http://schemas.microsoft.com/office/drawing/2014/main" id="{041D4922-600E-FBD8-8357-C855164B29E9}"/>
                  </a:ext>
                </a:extLst>
              </p:cNvPr>
              <p:cNvSpPr txBox="1"/>
              <p:nvPr/>
            </p:nvSpPr>
            <p:spPr>
              <a:xfrm>
                <a:off x="4320904" y="4185194"/>
                <a:ext cx="384446" cy="323165"/>
              </a:xfrm>
              <a:prstGeom prst="rect">
                <a:avLst/>
              </a:prstGeom>
              <a:noFill/>
            </p:spPr>
            <p:txBody>
              <a:bodyPr wrap="square" rtlCol="0">
                <a:spAutoFit/>
              </a:bodyPr>
              <a:lstStyle>
                <a:defPPr/>
              </a:lstStyle>
              <a:p>
                <a:pPr algn="ctr"/>
                <a:r>
                  <a:rPr lang="en-US" sz="1500">
                    <a:solidFill>
                      <a:schemeClr val="bg1"/>
                    </a:solidFill>
                    <a:latin typeface="Montserrat "/>
                  </a:rPr>
                  <a:t>1</a:t>
                </a:r>
              </a:p>
            </p:txBody>
          </p:sp>
        </p:grpSp>
      </p:grpSp>
      <p:grpSp>
        <p:nvGrpSpPr>
          <p:cNvPr id="22" name="Grupo 21">
            <a:extLst>
              <a:ext uri="{FF2B5EF4-FFF2-40B4-BE49-F238E27FC236}">
                <a16:creationId xmlns:a16="http://schemas.microsoft.com/office/drawing/2014/main" id="{6371F8B6-763A-72F4-09EF-10F4C64400D9}"/>
              </a:ext>
            </a:extLst>
          </p:cNvPr>
          <p:cNvGrpSpPr/>
          <p:nvPr/>
        </p:nvGrpSpPr>
        <p:grpSpPr>
          <a:xfrm>
            <a:off x="5274025" y="4210835"/>
            <a:ext cx="2784813" cy="1987801"/>
            <a:chOff x="5423926" y="1794930"/>
            <a:chExt cx="2784813" cy="1987801"/>
          </a:xfrm>
        </p:grpSpPr>
        <p:sp>
          <p:nvSpPr>
            <p:cNvPr id="23" name="TextBox 46">
              <a:extLst>
                <a:ext uri="{FF2B5EF4-FFF2-40B4-BE49-F238E27FC236}">
                  <a16:creationId xmlns:a16="http://schemas.microsoft.com/office/drawing/2014/main" id="{AB1E4FAB-8544-FCB7-2E4B-D351E7018CDE}"/>
                </a:ext>
              </a:extLst>
            </p:cNvPr>
            <p:cNvSpPr txBox="1"/>
            <p:nvPr/>
          </p:nvSpPr>
          <p:spPr>
            <a:xfrm>
              <a:off x="5467363" y="2589921"/>
              <a:ext cx="1779442" cy="307777"/>
            </a:xfrm>
            <a:prstGeom prst="rect">
              <a:avLst/>
            </a:prstGeom>
            <a:noFill/>
          </p:spPr>
          <p:txBody>
            <a:bodyPr wrap="square" rtlCol="0">
              <a:spAutoFit/>
            </a:bodyPr>
            <a:lstStyle>
              <a:defPPr/>
            </a:lstStyle>
            <a:p>
              <a:pPr/>
              <a:r>
                <a:rPr lang="en-US" sz="1400" b="1" spc="300">
                  <a:solidFill>
                    <a:schemeClr val="tx1">
                      <a:lumMod val="85000"/>
                      <a:lumOff val="15000"/>
                    </a:schemeClr>
                  </a:solidFill>
                  <a:latin typeface="Montserrat "/>
                </a:rPr>
                <a:t>TITLE HERE</a:t>
              </a:r>
            </a:p>
          </p:txBody>
        </p:sp>
        <p:sp>
          <p:nvSpPr>
            <p:cNvPr id="24" name="TextBox 47">
              <a:extLst>
                <a:ext uri="{FF2B5EF4-FFF2-40B4-BE49-F238E27FC236}">
                  <a16:creationId xmlns:a16="http://schemas.microsoft.com/office/drawing/2014/main" id="{8A8EED76-F47F-6EA1-4B59-BB4CBBA3430C}"/>
                </a:ext>
              </a:extLst>
            </p:cNvPr>
            <p:cNvSpPr txBox="1"/>
            <p:nvPr/>
          </p:nvSpPr>
          <p:spPr>
            <a:xfrm>
              <a:off x="5423926" y="2882933"/>
              <a:ext cx="2784813" cy="899798"/>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nvGrpSpPr>
            <p:cNvPr id="25" name="Group 48">
              <a:extLst>
                <a:ext uri="{FF2B5EF4-FFF2-40B4-BE49-F238E27FC236}">
                  <a16:creationId xmlns:a16="http://schemas.microsoft.com/office/drawing/2014/main" id="{98835734-4996-D6F9-9A5C-6AB19AD7F367}"/>
                </a:ext>
              </a:extLst>
            </p:cNvPr>
            <p:cNvGrpSpPr/>
            <p:nvPr/>
          </p:nvGrpSpPr>
          <p:grpSpPr>
            <a:xfrm>
              <a:off x="5757942" y="1794930"/>
              <a:ext cx="537029" cy="537029"/>
              <a:chOff x="4457700" y="4078263"/>
              <a:chExt cx="537029" cy="537029"/>
            </a:xfrm>
          </p:grpSpPr>
          <p:sp>
            <p:nvSpPr>
              <p:cNvPr id="30" name="Oval 49">
                <a:extLst>
                  <a:ext uri="{FF2B5EF4-FFF2-40B4-BE49-F238E27FC236}">
                    <a16:creationId xmlns:a16="http://schemas.microsoft.com/office/drawing/2014/main" id="{D178A8A2-883B-6E87-23A1-FD10C2C4268A}"/>
                  </a:ext>
                </a:extLst>
              </p:cNvPr>
              <p:cNvSpPr/>
              <p:nvPr/>
            </p:nvSpPr>
            <p:spPr>
              <a:xfrm>
                <a:off x="4457700" y="4078263"/>
                <a:ext cx="537029" cy="537029"/>
              </a:xfrm>
              <a:prstGeom prst="ellipse">
                <a:avLst/>
              </a:prstGeom>
              <a:solidFill>
                <a:srgbClr val="930103">
                  <a:alpha val="9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31" name="TextBox 50">
                <a:extLst>
                  <a:ext uri="{FF2B5EF4-FFF2-40B4-BE49-F238E27FC236}">
                    <a16:creationId xmlns:a16="http://schemas.microsoft.com/office/drawing/2014/main" id="{BF3E1CB5-BE0E-407B-E032-C5D9082179E0}"/>
                  </a:ext>
                </a:extLst>
              </p:cNvPr>
              <p:cNvSpPr txBox="1"/>
              <p:nvPr/>
            </p:nvSpPr>
            <p:spPr>
              <a:xfrm>
                <a:off x="4536804" y="4185194"/>
                <a:ext cx="384446" cy="323165"/>
              </a:xfrm>
              <a:prstGeom prst="rect">
                <a:avLst/>
              </a:prstGeom>
              <a:noFill/>
            </p:spPr>
            <p:txBody>
              <a:bodyPr wrap="square" rtlCol="0">
                <a:spAutoFit/>
              </a:bodyPr>
              <a:lstStyle>
                <a:defPPr/>
              </a:lstStyle>
              <a:p>
                <a:pPr algn="ctr"/>
                <a:r>
                  <a:rPr lang="en-US" sz="1500">
                    <a:solidFill>
                      <a:schemeClr val="bg1"/>
                    </a:solidFill>
                    <a:latin typeface="Montserrat "/>
                  </a:rPr>
                  <a:t>1</a:t>
                </a:r>
              </a:p>
            </p:txBody>
          </p:sp>
        </p:grpSp>
      </p:grpSp>
      <p:grpSp>
        <p:nvGrpSpPr>
          <p:cNvPr id="33" name="Grupo 32">
            <a:extLst>
              <a:ext uri="{FF2B5EF4-FFF2-40B4-BE49-F238E27FC236}">
                <a16:creationId xmlns:a16="http://schemas.microsoft.com/office/drawing/2014/main" id="{8DD1092F-FC8C-AEF5-2A31-DFB181E2D606}"/>
              </a:ext>
            </a:extLst>
          </p:cNvPr>
          <p:cNvGrpSpPr/>
          <p:nvPr/>
        </p:nvGrpSpPr>
        <p:grpSpPr>
          <a:xfrm>
            <a:off x="8933501" y="4210835"/>
            <a:ext cx="2597826" cy="1987801"/>
            <a:chOff x="5423926" y="1794930"/>
            <a:chExt cx="2597826" cy="1987801"/>
          </a:xfrm>
        </p:grpSpPr>
        <p:sp>
          <p:nvSpPr>
            <p:cNvPr id="35" name="TextBox 46">
              <a:extLst>
                <a:ext uri="{FF2B5EF4-FFF2-40B4-BE49-F238E27FC236}">
                  <a16:creationId xmlns:a16="http://schemas.microsoft.com/office/drawing/2014/main" id="{C8D6A826-BFBA-07E3-FFF8-176D7F80B11C}"/>
                </a:ext>
              </a:extLst>
            </p:cNvPr>
            <p:cNvSpPr txBox="1"/>
            <p:nvPr/>
          </p:nvSpPr>
          <p:spPr>
            <a:xfrm>
              <a:off x="5467363" y="2589921"/>
              <a:ext cx="1779442" cy="307777"/>
            </a:xfrm>
            <a:prstGeom prst="rect">
              <a:avLst/>
            </a:prstGeom>
            <a:noFill/>
          </p:spPr>
          <p:txBody>
            <a:bodyPr wrap="square" rtlCol="0">
              <a:spAutoFit/>
            </a:bodyPr>
            <a:lstStyle>
              <a:defPPr/>
            </a:lstStyle>
            <a:p>
              <a:pPr/>
              <a:r>
                <a:rPr lang="en-US" sz="1400" b="1" spc="300">
                  <a:solidFill>
                    <a:schemeClr val="tx1">
                      <a:lumMod val="85000"/>
                      <a:lumOff val="15000"/>
                    </a:schemeClr>
                  </a:solidFill>
                  <a:latin typeface="Montserrat "/>
                </a:rPr>
                <a:t>TITLE HERE</a:t>
              </a:r>
            </a:p>
          </p:txBody>
        </p:sp>
        <p:sp>
          <p:nvSpPr>
            <p:cNvPr id="37" name="TextBox 47">
              <a:extLst>
                <a:ext uri="{FF2B5EF4-FFF2-40B4-BE49-F238E27FC236}">
                  <a16:creationId xmlns:a16="http://schemas.microsoft.com/office/drawing/2014/main" id="{046DAC9F-92BA-1247-A746-CBC783DCFB71}"/>
                </a:ext>
              </a:extLst>
            </p:cNvPr>
            <p:cNvSpPr txBox="1"/>
            <p:nvPr/>
          </p:nvSpPr>
          <p:spPr>
            <a:xfrm>
              <a:off x="5423926" y="2882933"/>
              <a:ext cx="2597826" cy="899798"/>
            </a:xfrm>
            <a:prstGeom prst="rect">
              <a:avLst/>
            </a:prstGeom>
            <a:noFill/>
          </p:spPr>
          <p:txBody>
            <a:bodyPr wrap="square" rtlCol="0">
              <a:spAutoFit/>
            </a:bodyPr>
            <a:lstStyle>
              <a:defPPr/>
            </a:lstStyle>
            <a:p>
              <a:pPr>
                <a:lnSpc>
                  <a:spcPts val="1600"/>
                </a:lnSpc>
              </a:pPr>
              <a:r>
                <a:rPr lang="en-US" sz="1200">
                  <a:solidFill>
                    <a:schemeClr val="tx1">
                      <a:lumMod val="95000"/>
                      <a:lumOff val="5000"/>
                    </a:schemeClr>
                  </a:solidFill>
                  <a:latin typeface="Montserrat Light" charset="0"/>
                  <a:ea typeface="Montserrat Light" charset="0"/>
                  <a:cs typeface="Montserrat Light" charset="0"/>
                </a:rPr>
                <a:t>Have them for one. Living grass</a:t>
              </a:r>
            </a:p>
            <a:p>
              <a:pPr>
                <a:lnSpc>
                  <a:spcPts val="1600"/>
                </a:lnSpc>
              </a:pPr>
              <a:r>
                <a:rPr lang="en-US" sz="1200">
                  <a:solidFill>
                    <a:schemeClr val="tx1">
                      <a:lumMod val="95000"/>
                      <a:lumOff val="5000"/>
                    </a:schemeClr>
                  </a:solidFill>
                  <a:latin typeface="Montserrat Light" charset="0"/>
                  <a:ea typeface="Montserrat Light" charset="0"/>
                  <a:cs typeface="Montserrat Light" charset="0"/>
                </a:rPr>
                <a:t>can't gathered waters had winged. Creepiest don't subdue which i two set</a:t>
              </a:r>
            </a:p>
          </p:txBody>
        </p:sp>
        <p:grpSp>
          <p:nvGrpSpPr>
            <p:cNvPr id="38" name="Group 48">
              <a:extLst>
                <a:ext uri="{FF2B5EF4-FFF2-40B4-BE49-F238E27FC236}">
                  <a16:creationId xmlns:a16="http://schemas.microsoft.com/office/drawing/2014/main" id="{36B465C5-1EE5-AEAB-CBD8-F8053E5DA25A}"/>
                </a:ext>
              </a:extLst>
            </p:cNvPr>
            <p:cNvGrpSpPr/>
            <p:nvPr/>
          </p:nvGrpSpPr>
          <p:grpSpPr>
            <a:xfrm>
              <a:off x="5542042" y="1794930"/>
              <a:ext cx="537029" cy="537029"/>
              <a:chOff x="4241800" y="4078263"/>
              <a:chExt cx="537029" cy="537029"/>
            </a:xfrm>
          </p:grpSpPr>
          <p:sp>
            <p:nvSpPr>
              <p:cNvPr id="39" name="Oval 49">
                <a:extLst>
                  <a:ext uri="{FF2B5EF4-FFF2-40B4-BE49-F238E27FC236}">
                    <a16:creationId xmlns:a16="http://schemas.microsoft.com/office/drawing/2014/main" id="{B21693BC-7A39-AE3D-343D-119DCC51731F}"/>
                  </a:ext>
                </a:extLst>
              </p:cNvPr>
              <p:cNvSpPr/>
              <p:nvPr/>
            </p:nvSpPr>
            <p:spPr>
              <a:xfrm>
                <a:off x="4241800" y="4078263"/>
                <a:ext cx="537029" cy="537029"/>
              </a:xfrm>
              <a:prstGeom prst="ellipse">
                <a:avLst/>
              </a:prstGeom>
              <a:solidFill>
                <a:srgbClr val="01520C">
                  <a:alpha val="96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40" name="TextBox 50">
                <a:extLst>
                  <a:ext uri="{FF2B5EF4-FFF2-40B4-BE49-F238E27FC236}">
                    <a16:creationId xmlns:a16="http://schemas.microsoft.com/office/drawing/2014/main" id="{C36B5D15-2F81-DF60-6D50-AD21C0CBBBB0}"/>
                  </a:ext>
                </a:extLst>
              </p:cNvPr>
              <p:cNvSpPr txBox="1"/>
              <p:nvPr/>
            </p:nvSpPr>
            <p:spPr>
              <a:xfrm>
                <a:off x="4320904" y="4185194"/>
                <a:ext cx="384446" cy="323165"/>
              </a:xfrm>
              <a:prstGeom prst="rect">
                <a:avLst/>
              </a:prstGeom>
              <a:noFill/>
            </p:spPr>
            <p:txBody>
              <a:bodyPr wrap="square" rtlCol="0">
                <a:spAutoFit/>
              </a:bodyPr>
              <a:lstStyle>
                <a:defPPr/>
              </a:lstStyle>
              <a:p>
                <a:pPr algn="ctr"/>
                <a:r>
                  <a:rPr lang="en-US" sz="1500">
                    <a:solidFill>
                      <a:schemeClr val="bg1"/>
                    </a:solidFill>
                    <a:latin typeface="Montserrat "/>
                  </a:rPr>
                  <a:t>1</a:t>
                </a:r>
              </a:p>
            </p:txBody>
          </p:sp>
        </p:grpSp>
      </p:grpSp>
      <p:pic>
        <p:nvPicPr>
          <p:cNvPr id="7" name="Marcador de posición de imagen 6">
            <a:extLst>
              <a:ext uri="{FF2B5EF4-FFF2-40B4-BE49-F238E27FC236}">
                <a16:creationId xmlns:a16="http://schemas.microsoft.com/office/drawing/2014/main" id="{B5BFCE6D-95D5-2F72-2ECE-7AD4994D5192}"/>
              </a:ext>
            </a:extLst>
          </p:cNvPr>
          <p:cNvPicPr>
            <a:picLocks noGrp="1" noChangeAspect="1"/>
          </p:cNvPicPr>
          <p:nvPr>
            <p:ph type="pic" sz="quarter" idx="19"/>
          </p:nvPr>
        </p:nvPicPr>
        <p:blipFill>
          <a:blip r:embed="rId3"/>
          <a:srcRect l="18765" r="18765"/>
          <a:stretch>
            <a:fillRect/>
          </a:stretch>
        </p:blipFill>
        <p:spPr/>
      </p:pic>
    </p:spTree>
    <p:extLst>
      <p:ext uri="{BB962C8B-B14F-4D97-AF65-F5344CB8AC3E}">
        <p14:creationId xmlns:p14="http://schemas.microsoft.com/office/powerpoint/2010/main" val="1021613747"/>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Marcador de posición de imagen 6">
            <a:extLst>
              <a:ext uri="{FF2B5EF4-FFF2-40B4-BE49-F238E27FC236}">
                <a16:creationId xmlns:a16="http://schemas.microsoft.com/office/drawing/2014/main" id="{FE0A05CA-49A4-3A4E-9722-4F7BABAC8854}"/>
              </a:ext>
            </a:extLst>
          </p:cNvPr>
          <p:cNvPicPr>
            <a:picLocks noGrp="1" noChangeAspect="1"/>
          </p:cNvPicPr>
          <p:nvPr>
            <p:ph type="pic" sz="quarter" idx="20"/>
          </p:nvPr>
        </p:nvPicPr>
        <p:blipFill>
          <a:blip r:embed="rId3"/>
          <a:srcRect t="5000" b="5000"/>
          <a:stretch>
            <a:fillRect/>
          </a:stretch>
        </p:blipFill>
        <p:spPr/>
      </p:pic>
      <p:sp>
        <p:nvSpPr>
          <p:cNvPr id="31" name="Freeform 6">
            <a:extLst>
              <a:ext uri="{FF2B5EF4-FFF2-40B4-BE49-F238E27FC236}">
                <a16:creationId xmlns:a16="http://schemas.microsoft.com/office/drawing/2014/main" id="{512D04C7-E90F-4D8F-9E4B-DF210A4D21D8}"/>
              </a:ext>
            </a:extLst>
          </p:cNvPr>
          <p:cNvSpPr/>
          <p:nvPr/>
        </p:nvSpPr>
        <p:spPr bwMode="auto">
          <a:xfrm rot="10800000" flipH="1">
            <a:off x="8010836" y="0"/>
            <a:ext cx="3392030" cy="6861175"/>
          </a:xfrm>
          <a:custGeom>
            <a:gdLst>
              <a:gd name="T0" fmla="*/ 4424 w 4424"/>
              <a:gd name="T1" fmla="*/ 0 h 4322"/>
              <a:gd name="T2" fmla="*/ 4322 w 4424"/>
              <a:gd name="T3" fmla="*/ 0 h 4322"/>
              <a:gd name="T4" fmla="*/ 0 w 4424"/>
              <a:gd name="T5" fmla="*/ 4322 h 4322"/>
              <a:gd name="T6" fmla="*/ 102 w 4424"/>
              <a:gd name="T7" fmla="*/ 4322 h 4322"/>
              <a:gd name="T8" fmla="*/ 4424 w 4424"/>
              <a:gd name="T9" fmla="*/ 0 h 4322"/>
            </a:gdLst>
            <a:cxnLst>
              <a:cxn ang="0">
                <a:pos x="T0" y="T1"/>
              </a:cxn>
              <a:cxn ang="0">
                <a:pos x="T2" y="T3"/>
              </a:cxn>
              <a:cxn ang="0">
                <a:pos x="T4" y="T5"/>
              </a:cxn>
              <a:cxn ang="0">
                <a:pos x="T6" y="T7"/>
              </a:cxn>
              <a:cxn ang="0">
                <a:pos x="T8" y="T9"/>
              </a:cxn>
            </a:cxnLst>
            <a:rect l="0" t="0" r="r" b="b"/>
            <a:pathLst>
              <a:path w="4424" h="4322">
                <a:moveTo>
                  <a:pt x="4424" y="0"/>
                </a:moveTo>
                <a:lnTo>
                  <a:pt x="4322" y="0"/>
                </a:lnTo>
                <a:lnTo>
                  <a:pt x="0" y="4322"/>
                </a:lnTo>
                <a:lnTo>
                  <a:pt x="102" y="4322"/>
                </a:lnTo>
                <a:lnTo>
                  <a:pt x="442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a:p>
        </p:txBody>
      </p:sp>
      <p:sp>
        <p:nvSpPr>
          <p:cNvPr id="2" name="Rectangle 1">
            <a:extLst>
              <a:ext uri="{FF2B5EF4-FFF2-40B4-BE49-F238E27FC236}">
                <a16:creationId xmlns:a16="http://schemas.microsoft.com/office/drawing/2014/main" id="{E9438663-59C7-4EE0-B7E2-6331252430D9}"/>
              </a:ext>
            </a:extLst>
          </p:cNvPr>
          <p:cNvSpPr/>
          <p:nvPr/>
        </p:nvSpPr>
        <p:spPr>
          <a:xfrm>
            <a:off x="800100" y="0"/>
            <a:ext cx="10591800" cy="6858000"/>
          </a:xfrm>
          <a:prstGeom prst="rect">
            <a:avLst/>
          </a:prstGeom>
          <a:solidFill>
            <a:srgbClr val="01520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6" name="TextBox 25">
            <a:extLst>
              <a:ext uri="{FF2B5EF4-FFF2-40B4-BE49-F238E27FC236}">
                <a16:creationId xmlns:a16="http://schemas.microsoft.com/office/drawing/2014/main" id="{002640FD-BE80-47CB-BFC3-E88115EBC0F6}"/>
              </a:ext>
            </a:extLst>
          </p:cNvPr>
          <p:cNvSpPr txBox="1"/>
          <p:nvPr/>
        </p:nvSpPr>
        <p:spPr>
          <a:xfrm>
            <a:off x="1244284" y="3316143"/>
            <a:ext cx="3914254" cy="1925720"/>
          </a:xfrm>
          <a:prstGeom prst="rect">
            <a:avLst/>
          </a:prstGeom>
          <a:noFill/>
        </p:spPr>
        <p:txBody>
          <a:bodyPr wrap="square" rtlCol="0">
            <a:spAutoFit/>
          </a:bodyPr>
          <a:lstStyle>
            <a:defPPr/>
          </a:lstStyle>
          <a:p>
            <a:pPr>
              <a:lnSpc>
                <a:spcPts val="1600"/>
              </a:lnSpc>
            </a:pPr>
            <a:r>
              <a:rPr lang="en-US" sz="1200">
                <a:solidFill>
                  <a:schemeClr val="bg1"/>
                </a:solidFill>
                <a:latin typeface="Montserrat Light" charset="0"/>
                <a:ea typeface="Montserrat Light" charset="0"/>
                <a:cs typeface="Montserrat Light" charset="0"/>
              </a:rPr>
              <a:t>Have them for one. Living grass to for can't gathered waters had winged. Creepiest don't subdue which i two set had seasons. Fifth you'll, man wherein seas our creeping. Very to seas.. Have them for one. Living grass to for can't gathered waters had winged. Creepiest Have them for one. Living grass to for can't gathered waters had winged. Creepiest don't subdue which i two set had seasons. Fifth you'.</a:t>
            </a:r>
          </a:p>
        </p:txBody>
      </p:sp>
      <p:sp>
        <p:nvSpPr>
          <p:cNvPr id="27" name="TextBox 26">
            <a:extLst>
              <a:ext uri="{FF2B5EF4-FFF2-40B4-BE49-F238E27FC236}">
                <a16:creationId xmlns:a16="http://schemas.microsoft.com/office/drawing/2014/main" id="{CF899971-216F-404C-BC60-FCE103ED09B2}"/>
              </a:ext>
            </a:extLst>
          </p:cNvPr>
          <p:cNvSpPr txBox="1"/>
          <p:nvPr/>
        </p:nvSpPr>
        <p:spPr>
          <a:xfrm>
            <a:off x="1244285" y="1631790"/>
            <a:ext cx="3712324" cy="1692771"/>
          </a:xfrm>
          <a:prstGeom prst="rect">
            <a:avLst/>
          </a:prstGeom>
          <a:noFill/>
        </p:spPr>
        <p:txBody>
          <a:bodyPr wrap="square" rtlCol="0">
            <a:spAutoFit/>
          </a:bodyPr>
          <a:lstStyle>
            <a:defPPr/>
          </a:lstStyle>
          <a:p>
            <a:pPr/>
            <a:r>
              <a:rPr lang="en-US" sz="2600" b="1" spc="500">
                <a:solidFill>
                  <a:schemeClr val="bg1"/>
                </a:solidFill>
                <a:latin typeface="Montserrat "/>
              </a:rPr>
              <a:t>TITLE HERE </a:t>
            </a:r>
          </a:p>
          <a:p>
            <a:pPr/>
            <a:r>
              <a:rPr lang="en-US" sz="2600" b="1" spc="500">
                <a:solidFill>
                  <a:schemeClr val="bg1"/>
                </a:solidFill>
                <a:latin typeface="Montserrat "/>
              </a:rPr>
              <a:t>YOUR EXAMPLE SLOGAN</a:t>
            </a:r>
          </a:p>
        </p:txBody>
      </p:sp>
      <p:sp>
        <p:nvSpPr>
          <p:cNvPr id="29" name="Rectangle 28">
            <a:extLst>
              <a:ext uri="{FF2B5EF4-FFF2-40B4-BE49-F238E27FC236}">
                <a16:creationId xmlns:a16="http://schemas.microsoft.com/office/drawing/2014/main" id="{BC260299-30CF-4A12-97DD-BE608B656C06}"/>
              </a:ext>
            </a:extLst>
          </p:cNvPr>
          <p:cNvSpPr/>
          <p:nvPr/>
        </p:nvSpPr>
        <p:spPr>
          <a:xfrm>
            <a:off x="1301435" y="5440379"/>
            <a:ext cx="2218803" cy="384703"/>
          </a:xfrm>
          <a:prstGeom prst="rect">
            <a:avLst/>
          </a:prstGeom>
          <a:solidFill>
            <a:srgbClr val="930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solidFill>
                <a:schemeClr val="bg1"/>
              </a:solidFill>
            </a:endParaRPr>
          </a:p>
        </p:txBody>
      </p:sp>
      <p:sp>
        <p:nvSpPr>
          <p:cNvPr id="30" name="TextBox 29">
            <a:extLst>
              <a:ext uri="{FF2B5EF4-FFF2-40B4-BE49-F238E27FC236}">
                <a16:creationId xmlns:a16="http://schemas.microsoft.com/office/drawing/2014/main" id="{79CFECCD-752E-4A12-82C2-482802F1962C}"/>
              </a:ext>
            </a:extLst>
          </p:cNvPr>
          <p:cNvSpPr txBox="1"/>
          <p:nvPr/>
        </p:nvSpPr>
        <p:spPr>
          <a:xfrm>
            <a:off x="1633710" y="5509619"/>
            <a:ext cx="1554251" cy="246221"/>
          </a:xfrm>
          <a:prstGeom prst="rect">
            <a:avLst/>
          </a:prstGeom>
          <a:noFill/>
        </p:spPr>
        <p:txBody>
          <a:bodyPr wrap="square" rtlCol="0">
            <a:spAutoFit/>
          </a:bodyPr>
          <a:lstStyle>
            <a:defPPr/>
          </a:lstStyle>
          <a:p>
            <a:pPr algn="ctr"/>
            <a:r>
              <a:rPr lang="en-US" sz="1000" b="1" spc="300">
                <a:solidFill>
                  <a:schemeClr val="bg1"/>
                </a:solidFill>
                <a:latin typeface="Montserrat "/>
              </a:rPr>
              <a:t>TITLE HERE</a:t>
            </a:r>
          </a:p>
        </p:txBody>
      </p:sp>
      <p:sp>
        <p:nvSpPr>
          <p:cNvPr id="14" name="Freeform 6">
            <a:extLst>
              <a:ext uri="{FF2B5EF4-FFF2-40B4-BE49-F238E27FC236}">
                <a16:creationId xmlns:a16="http://schemas.microsoft.com/office/drawing/2014/main" id="{9835F523-3E30-4A5B-AEB0-C26563EE3D6C}"/>
              </a:ext>
            </a:extLst>
          </p:cNvPr>
          <p:cNvSpPr/>
          <p:nvPr/>
        </p:nvSpPr>
        <p:spPr bwMode="auto">
          <a:xfrm rot="10800000" flipH="1">
            <a:off x="8572500" y="0"/>
            <a:ext cx="3392030" cy="6861175"/>
          </a:xfrm>
          <a:custGeom>
            <a:gdLst>
              <a:gd name="T0" fmla="*/ 4424 w 4424"/>
              <a:gd name="T1" fmla="*/ 0 h 4322"/>
              <a:gd name="T2" fmla="*/ 4322 w 4424"/>
              <a:gd name="T3" fmla="*/ 0 h 4322"/>
              <a:gd name="T4" fmla="*/ 0 w 4424"/>
              <a:gd name="T5" fmla="*/ 4322 h 4322"/>
              <a:gd name="T6" fmla="*/ 102 w 4424"/>
              <a:gd name="T7" fmla="*/ 4322 h 4322"/>
              <a:gd name="T8" fmla="*/ 4424 w 4424"/>
              <a:gd name="T9" fmla="*/ 0 h 4322"/>
            </a:gdLst>
            <a:cxnLst>
              <a:cxn ang="0">
                <a:pos x="T0" y="T1"/>
              </a:cxn>
              <a:cxn ang="0">
                <a:pos x="T2" y="T3"/>
              </a:cxn>
              <a:cxn ang="0">
                <a:pos x="T4" y="T5"/>
              </a:cxn>
              <a:cxn ang="0">
                <a:pos x="T6" y="T7"/>
              </a:cxn>
              <a:cxn ang="0">
                <a:pos x="T8" y="T9"/>
              </a:cxn>
            </a:cxnLst>
            <a:rect l="0" t="0" r="r" b="b"/>
            <a:pathLst>
              <a:path w="4424" h="4322">
                <a:moveTo>
                  <a:pt x="4424" y="0"/>
                </a:moveTo>
                <a:lnTo>
                  <a:pt x="4322" y="0"/>
                </a:lnTo>
                <a:lnTo>
                  <a:pt x="0" y="4322"/>
                </a:lnTo>
                <a:lnTo>
                  <a:pt x="102" y="4322"/>
                </a:lnTo>
                <a:lnTo>
                  <a:pt x="442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a:p>
        </p:txBody>
      </p:sp>
      <p:pic>
        <p:nvPicPr>
          <p:cNvPr id="12" name="Imagen 11">
            <a:extLst>
              <a:ext uri="{FF2B5EF4-FFF2-40B4-BE49-F238E27FC236}">
                <a16:creationId xmlns:a16="http://schemas.microsoft.com/office/drawing/2014/main" id="{887A4D75-6A6D-55D4-9A66-716D262FFE81}"/>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Lst>
          </a:blip>
          <a:stretch>
            <a:fillRect/>
          </a:stretch>
        </p:blipFill>
        <p:spPr>
          <a:xfrm>
            <a:off x="6742863" y="2201172"/>
            <a:ext cx="4660003" cy="4660003"/>
          </a:xfrm>
          <a:prstGeom prst="rect">
            <a:avLst/>
          </a:prstGeom>
        </p:spPr>
      </p:pic>
    </p:spTree>
    <p:extLst>
      <p:ext uri="{BB962C8B-B14F-4D97-AF65-F5344CB8AC3E}">
        <p14:creationId xmlns:p14="http://schemas.microsoft.com/office/powerpoint/2010/main" val="1851049925"/>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Digit - Multi 1 - Bright">
  <a:themeElements>
    <a:clrScheme name="Digit - Multi 1">
      <a:dk1>
        <a:srgbClr val="000000"/>
      </a:dk1>
      <a:lt1>
        <a:srgbClr val="FFFFFF"/>
      </a:lt1>
      <a:dk2>
        <a:srgbClr val="6491C8"/>
      </a:dk2>
      <a:lt2>
        <a:srgbClr val="7D8287"/>
      </a:lt2>
      <a:accent1>
        <a:srgbClr val="14B4EB"/>
      </a:accent1>
      <a:accent2>
        <a:srgbClr val="3CBEB4"/>
      </a:accent2>
      <a:accent3>
        <a:srgbClr val="96C83C"/>
      </a:accent3>
      <a:accent4>
        <a:srgbClr val="FFAF28"/>
      </a:accent4>
      <a:accent5>
        <a:srgbClr val="FA4655"/>
      </a:accent5>
      <a:accent6>
        <a:srgbClr val="A596D2"/>
      </a:accent6>
      <a:hlink>
        <a:srgbClr val="0563C1"/>
      </a:hlink>
      <a:folHlink>
        <a:srgbClr val="954F72"/>
      </a:folHlink>
    </a:clrScheme>
    <a:fontScheme name="Montserrat - Digit">
      <a:majorFont>
        <a:latin typeface="Montserrat"/>
        <a:ea typeface="Arial"/>
        <a:cs typeface="Arial"/>
      </a:majorFont>
      <a:minorFont>
        <a:latin typeface="Montserrat"/>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Digit - Multi 1 - Bright</Template>
  <Manager>slidesppt.net</Manager>
  <Company/>
  <PresentationFormat>Panorámica</PresentationFormat>
  <Paragraphs>133</Paragraphs>
  <Slides>24</Slides>
  <Notes>20</Notes>
  <TotalTime>36130</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24</vt:i4>
      </vt:variant>
    </vt:vector>
  </HeadingPairs>
  <TitlesOfParts>
    <vt:vector baseType="lpstr" size="46">
      <vt:lpstr>Arial</vt:lpstr>
      <vt:lpstr>Montserrat</vt:lpstr>
      <vt:lpstr>Montserrat </vt:lpstr>
      <vt:lpstr>Calibri Light</vt:lpstr>
      <vt:lpstr>Calibri</vt:lpstr>
      <vt:lpstr>Aharoni</vt:lpstr>
      <vt:lpstr>Roboto Black</vt:lpstr>
      <vt:lpstr>Abadi</vt:lpstr>
      <vt:lpstr>Montserrat Light</vt:lpstr>
      <vt:lpstr>Source Sans Pro Light</vt:lpstr>
      <vt:lpstr>微软雅黑</vt:lpstr>
      <vt:lpstr>Microsoft YaHei</vt:lpstr>
      <vt:lpstr>Roboto</vt:lpstr>
      <vt:lpstr>DM Sans</vt:lpstr>
      <vt:lpstr>Arial (Títulos)</vt:lpstr>
      <vt:lpstr>Rubik</vt:lpstr>
      <vt:lpstr>Source Sans Pro</vt:lpstr>
      <vt:lpstr>Assistant Light</vt:lpstr>
      <vt:lpstr>Kanit Light</vt:lpstr>
      <vt:lpstr>Barlow</vt:lpstr>
      <vt:lpstr>Bahnschrift</vt:lpstr>
      <vt:lpstr>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costumbres de surinam</dc:title>
  <cp:category>slidesppt.net</cp:category>
  <dc:creator>slidesppt</dc:creator>
  <cp:lastModifiedBy>Franklin</cp:lastModifiedBy>
  <cp:revision>5676</cp:revision>
  <dcterms:created xsi:type="dcterms:W3CDTF">2015-09-24T05:44:04Z</dcterms:created>
  <dcterms:modified xsi:type="dcterms:W3CDTF">2024-04-16T18:15:44Z</dcterms:modified>
</cp:coreProperties>
</file>