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howSpecialPlsOnTitleSld="0" saveSubsetFonts="1" autoCompressPictures="0">
  <p:sldMasterIdLst>
    <p:sldMasterId id="2147483723" r:id="rId2"/>
  </p:sldMasterIdLst>
  <p:notesMasterIdLst>
    <p:notesMasterId r:id="rId3"/>
  </p:notesMasterIdLst>
  <p:handoutMasterIdLst>
    <p:handoutMasterId r:id="rId4"/>
  </p:handoutMasterIdLst>
  <p:sldIdLst>
    <p:sldId id="1101" r:id="rId5"/>
    <p:sldId id="1099" r:id="rId6"/>
    <p:sldId id="1102" r:id="rId7"/>
    <p:sldId id="1058" r:id="rId8"/>
    <p:sldId id="1046" r:id="rId9"/>
    <p:sldId id="1083" r:id="rId10"/>
    <p:sldId id="1084" r:id="rId11"/>
    <p:sldId id="1106" r:id="rId12"/>
    <p:sldId id="1085" r:id="rId13"/>
    <p:sldId id="1087" r:id="rId14"/>
    <p:sldId id="1103" r:id="rId15"/>
    <p:sldId id="1104" r:id="rId16"/>
    <p:sldId id="1091" r:id="rId17"/>
    <p:sldId id="1105" r:id="rId18"/>
    <p:sldId id="1107" r:id="rId19"/>
    <p:sldId id="1108" r:id="rId20"/>
    <p:sldId id="1109" r:id="rId21"/>
    <p:sldId id="1110" r:id="rId22"/>
    <p:sldId id="1111" r:id="rId23"/>
    <p:sldId id="351" r:id="rId24"/>
    <p:sldId id="436" r:id="rId25"/>
    <p:sldId id="437" r:id="rId26"/>
    <p:sldId id="438" r:id="rId27"/>
    <p:sldId id="1112"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p="http://schemas.openxmlformats.org/presentationml/2006/main">
  <p:cmAuthor id="1" name=" src" initials="s" lastIdx="0" clrIdx="0">
    <p:extLst>
      <p:ext uri="{19B8F6BF-5375-455C-9EA6-DF929625EA0E}">
        <p15:presenceInfo xmlns:p15="http://schemas.microsoft.com/office/powerpoint/2012/main" userId=" sr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83C"/>
    <a:srgbClr val="222A35"/>
    <a:srgbClr val="CB0E29"/>
    <a:srgbClr val="9CCB47"/>
    <a:srgbClr val="F8FAFC"/>
    <a:srgbClr val="FCCF82"/>
    <a:srgbClr val="010101"/>
    <a:srgbClr val="FEFEFE"/>
    <a:srgbClr val="0B1412"/>
    <a:srgbClr val="021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94291" autoAdjust="0"/>
  </p:normalViewPr>
  <p:slideViewPr>
    <p:cSldViewPr snapToGrid="0" snapToObjects="1">
      <p:cViewPr>
        <p:scale>
          <a:sx n="50" d="100"/>
          <a:sy n="50" d="100"/>
        </p:scale>
        <p:origin x="714" y="37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57" d="100"/>
          <a:sy n="57" d="100"/>
        </p:scale>
        <p:origin x="2754" y="6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percentStacked"/>
        <c:varyColors val="0"/>
        <c:ser>
          <c:idx val="0"/>
          <c:order val="0"/>
          <c:tx>
            <c:strRef>
              <c:f>Sheet1!$B$1</c:f>
              <c:strCache>
                <c:ptCount val="1"/>
                <c:pt idx="0">
                  <c:v>Series 1</c:v>
                </c:pt>
              </c:strCache>
            </c:strRef>
          </c:tx>
          <c:spPr>
            <a:solidFill>
              <a:srgbClr val="BA3C2E"/>
            </a:solidFill>
          </c:spPr>
          <c:invertIfNegative val="0"/>
          <c:dPt>
            <c:idx val="0"/>
            <c:invertIfNegative val="0"/>
            <c:spPr>
              <a:solidFill>
                <a:srgbClr val="006847"/>
              </a:solidFill>
            </c:spPr>
            <c:extLst>
              <c:ext xmlns:c16="http://schemas.microsoft.com/office/drawing/2014/chart" uri="{C3380CC4-5D6E-409C-BE32-E72D297353CC}">
                <c16:uniqueId val="{00000001-D8CD-489B-8BB5-B505D6BD311E}"/>
              </c:ext>
            </c:extLst>
          </c:dPt>
          <c:dPt>
            <c:idx val="1"/>
            <c:invertIfNegative val="0"/>
            <c:spPr>
              <a:solidFill>
                <a:schemeClr val="bg1">
                  <a:lumMod val="65000"/>
                </a:schemeClr>
              </a:solidFill>
            </c:spPr>
            <c:extLst>
              <c:ext xmlns:c16="http://schemas.microsoft.com/office/drawing/2014/chart" uri="{C3380CC4-5D6E-409C-BE32-E72D297353CC}">
                <c16:uniqueId val="{00000003-D8CD-489B-8BB5-B505D6BD311E}"/>
              </c:ext>
            </c:extLst>
          </c:dPt>
          <c:dPt>
            <c:idx val="2"/>
            <c:invertIfNegative val="0"/>
            <c:spPr>
              <a:solidFill>
                <a:schemeClr val="bg1">
                  <a:lumMod val="85000"/>
                </a:schemeClr>
              </a:solidFill>
            </c:spPr>
            <c:extLst>
              <c:ext xmlns:c16="http://schemas.microsoft.com/office/drawing/2014/chart" uri="{C3380CC4-5D6E-409C-BE32-E72D297353CC}">
                <c16:uniqueId val="{00000005-D8CD-489B-8BB5-B505D6BD311E}"/>
              </c:ext>
            </c:extLst>
          </c:dPt>
          <c:dPt>
            <c:idx val="3"/>
            <c:invertIfNegative val="0"/>
            <c:spPr>
              <a:solidFill>
                <a:srgbClr val="CE1126"/>
              </a:solidFill>
            </c:spPr>
            <c:extLst>
              <c:ext xmlns:c16="http://schemas.microsoft.com/office/drawing/2014/chart" uri="{C3380CC4-5D6E-409C-BE32-E72D297353CC}">
                <c16:uniqueId val="{00000007-D8CD-489B-8BB5-B505D6BD311E}"/>
              </c:ext>
            </c:extLst>
          </c:dPt>
          <c:cat>
            <c:strRef>
              <c:f>Sheet1!$A$2:$A$5</c:f>
              <c:strCache>
                <c:ptCount val="4"/>
                <c:pt idx="0">
                  <c:v>A 1</c:v>
                </c:pt>
                <c:pt idx="1">
                  <c:v>A 2</c:v>
                </c:pt>
                <c:pt idx="2">
                  <c:v>A 3</c:v>
                </c:pt>
                <c:pt idx="3">
                  <c:v>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D8CD-489B-8BB5-B505D6BD311E}"/>
            </c:ext>
          </c:extLst>
        </c:ser>
        <c:ser>
          <c:idx val="1"/>
          <c:order val="1"/>
          <c:tx>
            <c:strRef>
              <c:f>Sheet1!$C$1</c:f>
              <c:strCache>
                <c:ptCount val="1"/>
                <c:pt idx="0">
                  <c:v>Series 2</c:v>
                </c:pt>
              </c:strCache>
            </c:strRef>
          </c:tx>
          <c:spPr>
            <a:solidFill>
              <a:schemeClr val="bg1">
                <a:lumMod val="95000"/>
              </a:schemeClr>
            </a:solidFill>
          </c:spPr>
          <c:invertIfNegative val="0"/>
          <c:cat>
            <c:strRef>
              <c:f>Sheet1!$A$2:$A$5</c:f>
              <c:strCache>
                <c:ptCount val="4"/>
                <c:pt idx="0">
                  <c:v>A 1</c:v>
                </c:pt>
                <c:pt idx="1">
                  <c:v>A 2</c:v>
                </c:pt>
                <c:pt idx="2">
                  <c:v>A 3</c:v>
                </c:pt>
                <c:pt idx="3">
                  <c:v>A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9-D8CD-489B-8BB5-B505D6BD311E}"/>
            </c:ext>
          </c:extLst>
        </c:ser>
        <c:dLbls>
          <c:showLegendKey val="0"/>
          <c:showVal val="0"/>
          <c:showCatName val="0"/>
          <c:showSerName val="0"/>
          <c:showPercent val="0"/>
          <c:showBubbleSize val="0"/>
          <c:showLeaderLines val="0"/>
        </c:dLbls>
        <c:gapWidth/>
        <c:overlap val="100"/>
        <c:axId val="225464912"/>
        <c:axId val="225465304"/>
      </c:barChart>
      <c:catAx>
        <c:axId val="225464912"/>
        <c:scaling>
          <c:orientation/>
        </c:scaling>
        <c:delete val="0"/>
        <c:axPos val="b"/>
        <c:numFmt formatCode="General" sourceLinked="0"/>
        <c:majorTickMark val="out"/>
        <c:minorTickMark val="none"/>
        <c:txPr>
          <a:bodyPr/>
          <a:p>
            <a:pPr>
              <a:defRPr sz="1000" smtId="4294967295">
                <a:solidFill>
                  <a:schemeClr val="tx1">
                    <a:lumMod val="75000"/>
                    <a:lumOff val="25000"/>
                  </a:schemeClr>
                </a:solidFill>
              </a:defRPr>
            </a:pPr>
            <a:endParaRPr sz="1000" smtId="4294967295">
              <a:solidFill>
                <a:schemeClr val="tx1">
                  <a:lumMod val="75000"/>
                  <a:lumOff val="25000"/>
                </a:schemeClr>
              </a:solidFill>
            </a:endParaRPr>
          </a:p>
        </c:txPr>
        <c:crossAx val="225465304"/>
        <c:crosses val="autoZero"/>
        <c:auto val="0"/>
        <c:lblAlgn val="ctr"/>
        <c:lblOffset/>
        <c:noMultiLvlLbl val="0"/>
      </c:catAx>
      <c:valAx>
        <c:axId val="225465304"/>
        <c:scaling>
          <c:orientation/>
        </c:scaling>
        <c:delete val="0"/>
        <c:axPos val="l"/>
        <c:majorGridlines>
          <c:spPr>
            <a:ln>
              <a:solidFill>
                <a:schemeClr val="bg1">
                  <a:lumMod val="95000"/>
                </a:schemeClr>
              </a:solidFill>
            </a:ln>
          </c:spPr>
        </c:majorGridlines>
        <c:numFmt formatCode="0%" sourceLinked="1"/>
        <c:majorTickMark val="out"/>
        <c:minorTickMark val="none"/>
        <c:txPr>
          <a:bodyPr/>
          <a:p>
            <a:pPr>
              <a:defRPr sz="900" smtId="4294967295">
                <a:solidFill>
                  <a:schemeClr val="tx1">
                    <a:lumMod val="75000"/>
                    <a:lumOff val="25000"/>
                  </a:schemeClr>
                </a:solidFill>
              </a:defRPr>
            </a:pPr>
            <a:endParaRPr sz="900" smtId="4294967295">
              <a:solidFill>
                <a:schemeClr val="tx1">
                  <a:lumMod val="75000"/>
                  <a:lumOff val="25000"/>
                </a:schemeClr>
              </a:solidFill>
            </a:endParaRPr>
          </a:p>
        </c:txPr>
        <c:crossAx val="225464912"/>
        <c:crosses val="autoZero"/>
        <c:crossBetween val="between"/>
      </c:valAx>
      <c:spPr>
        <a:ln>
          <a:noFill/>
        </a:ln>
      </c:spPr>
    </c:plotArea>
    <c:plotVisOnly val="1"/>
    <c:dispBlanksAs val="gap"/>
    <c:showDLblsOverMax val="0"/>
  </c:chart>
  <c:txPr>
    <a:bodyPr/>
    <a:p>
      <a:pPr>
        <a:defRPr sz="1100" smtId="4294967295"/>
      </a:pPr>
      <a:endParaRPr sz="1100" smtId="4294967295"/>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defPPr/>
            <a:lvl1pPr algn="r">
              <a:defRPr sz="1200"/>
            </a:lvl1pPr>
          </a:lstStyle>
          <a:p>
            <a:pPr/>
            <a:fld id="{D7D4DFA9-38CF-7D4C-9EB4-7A6A0A01A9C5}" type="datetimeFigureOut">
              <a:rPr lang="en-US" smtClean="0"/>
              <a:pPr/>
              <a:t>4/13/2024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408C5D27-E275-914C-B9A8-807C55B0069F}" type="slidenum">
              <a:rPr lang="en-US" smtClean="0"/>
              <a:pPr/>
              <a:t>‹Nº›</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pPr/>
            <a:fld id="{EF09CB90-614C-5144-87C1-67812BEDF5FB}" type="datetimeFigureOut">
              <a:rPr lang="en-US" smtClean="0"/>
              <a:pPr/>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B36E7EC0-9BE3-5541-9D76-7DE32A6C9D42}" type="slidenum">
              <a:rPr lang="en-US" smtClean="0"/>
              <a:pPr/>
              <a:t>‹Nº›</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a:t>
            </a:fld>
            <a:endParaRPr lang="en-US"/>
          </a:p>
        </p:txBody>
      </p:sp>
    </p:spTree>
    <p:extLst>
      <p:ext uri="{BB962C8B-B14F-4D97-AF65-F5344CB8AC3E}">
        <p14:creationId xmlns:p14="http://schemas.microsoft.com/office/powerpoint/2010/main" val="3476780306"/>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C86476D3-4409-4859-9F3C-9276BE6813F2}" type="slidenum">
              <a:rPr lang="es-ES" smtClean="0"/>
              <a:pPr/>
              <a:t>23</a:t>
            </a:fld>
            <a:endParaRPr lang="es-ES"/>
          </a:p>
        </p:txBody>
      </p:sp>
    </p:spTree>
    <p:extLst>
      <p:ext uri="{BB962C8B-B14F-4D97-AF65-F5344CB8AC3E}">
        <p14:creationId xmlns:p14="http://schemas.microsoft.com/office/powerpoint/2010/main" val="2628463847"/>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Montserrat Light" panose="00000400000000000000" pitchFamily="2" charset="0"/>
                <a:cs typeface="Arial" panose="020b0604020202020204" pitchFamily="34" charset="0"/>
              </a:rPr>
              <a:t>slidesppt.net</a:t>
            </a:r>
            <a:endParaRPr lang="ko-KR" altLang="en-US" sz="1200">
              <a:solidFill>
                <a:schemeClr val="bg1"/>
              </a:solidFill>
              <a:latin typeface="Montserrat Light" pitchFamily="2" charset="77"/>
              <a:cs typeface="Arial"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4</a:t>
            </a:fld>
            <a:endParaRPr lang="en-US"/>
          </a:p>
        </p:txBody>
      </p:sp>
    </p:spTree>
    <p:extLst>
      <p:ext uri="{BB962C8B-B14F-4D97-AF65-F5344CB8AC3E}">
        <p14:creationId xmlns:p14="http://schemas.microsoft.com/office/powerpoint/2010/main" val="3674752785"/>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6</a:t>
            </a:fld>
            <a:endParaRPr lang="en-US"/>
          </a:p>
        </p:txBody>
      </p:sp>
    </p:spTree>
    <p:extLst>
      <p:ext uri="{BB962C8B-B14F-4D97-AF65-F5344CB8AC3E}">
        <p14:creationId xmlns:p14="http://schemas.microsoft.com/office/powerpoint/2010/main" val="1290396562"/>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9</a:t>
            </a:fld>
            <a:endParaRPr lang="en-US"/>
          </a:p>
        </p:txBody>
      </p:sp>
    </p:spTree>
    <p:extLst>
      <p:ext uri="{BB962C8B-B14F-4D97-AF65-F5344CB8AC3E}">
        <p14:creationId xmlns:p14="http://schemas.microsoft.com/office/powerpoint/2010/main" val="3975858137"/>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10</a:t>
            </a:fld>
            <a:endParaRPr lang="en-US"/>
          </a:p>
        </p:txBody>
      </p:sp>
    </p:spTree>
    <p:extLst>
      <p:ext uri="{BB962C8B-B14F-4D97-AF65-F5344CB8AC3E}">
        <p14:creationId xmlns:p14="http://schemas.microsoft.com/office/powerpoint/2010/main" val="1243257636"/>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18</a:t>
            </a:fld>
            <a:endParaRPr lang="en-US"/>
          </a:p>
        </p:txBody>
      </p:sp>
    </p:spTree>
    <p:extLst>
      <p:ext uri="{BB962C8B-B14F-4D97-AF65-F5344CB8AC3E}">
        <p14:creationId xmlns:p14="http://schemas.microsoft.com/office/powerpoint/2010/main" val="2578163774"/>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384284051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itchFamily="34" charset="0"/>
              <a:cs typeface="Arial"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C86476D3-4409-4859-9F3C-9276BE6813F2}" type="slidenum">
              <a:rPr lang="es-ES" smtClean="0"/>
              <a:pPr/>
              <a:t>21</a:t>
            </a:fld>
            <a:endParaRPr lang="es-ES"/>
          </a:p>
        </p:txBody>
      </p:sp>
    </p:spTree>
    <p:extLst>
      <p:ext uri="{BB962C8B-B14F-4D97-AF65-F5344CB8AC3E}">
        <p14:creationId xmlns:p14="http://schemas.microsoft.com/office/powerpoint/2010/main" val="1714650512"/>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itchFamily="34" charset="0"/>
              <a:cs typeface="Arial"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86940C13-4458-439A-B49C-8C0231ABA990}" type="slidenum">
              <a:rPr lang="en-US" smtClean="0"/>
              <a:pPr/>
              <a:t>22</a:t>
            </a:fld>
            <a:endParaRPr lang="en-US"/>
          </a:p>
        </p:txBody>
      </p:sp>
    </p:spTree>
    <p:extLst>
      <p:ext uri="{BB962C8B-B14F-4D97-AF65-F5344CB8AC3E}">
        <p14:creationId xmlns:p14="http://schemas.microsoft.com/office/powerpoint/2010/main" val="257639752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6_Title Page">
    <p:spTree>
      <p:nvGrpSpPr>
        <p:cNvPr id="1" name=""/>
        <p:cNvGrpSpPr/>
        <p:nvPr/>
      </p:nvGrpSpPr>
      <p:grpSpPr>
        <a:xfrm>
          <a:off x="0" y="0"/>
          <a:ext cx="0" cy="0"/>
        </a:xfrm>
      </p:grpSpPr>
    </p:spTree>
    <p:extLst>
      <p:ext uri="{BB962C8B-B14F-4D97-AF65-F5344CB8AC3E}">
        <p14:creationId xmlns:p14="http://schemas.microsoft.com/office/powerpoint/2010/main" val="196762042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8" y="123483"/>
            <a:ext cx="11573197" cy="724247"/>
          </a:xfrm>
          <a:prstGeom prst="rect">
            <a:avLst/>
          </a:prstGeom>
        </p:spPr>
        <p:txBody>
          <a:bodyPr anchor="ctr"/>
          <a:lstStyle>
            <a:defPPr/>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4" y="1131596"/>
            <a:ext cx="3560767" cy="5402561"/>
          </a:xfrm>
          <a:prstGeom prst="roundRect">
            <a:avLst>
              <a:gd name="adj" fmla="val 3968"/>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6" name="Grupo 5"/>
          <p:cNvGrpSpPr/>
          <p:nvPr userDrawn="1"/>
        </p:nvGrpSpPr>
        <p:grpSpPr>
          <a:xfrm>
            <a:off x="1396049" y="1837564"/>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90"/>
            <a:ext cx="2232000" cy="369332"/>
          </a:xfrm>
          <a:prstGeom prst="rect">
            <a:avLst/>
          </a:prstGeom>
          <a:noFill/>
        </p:spPr>
        <p:txBody>
          <a:bodyPr wrap="square" rtlCol="0" anchor="ctr">
            <a:spAutoFit/>
          </a:bodyPr>
          <a:lstStyle>
            <a:defPPr/>
          </a:lstStyle>
          <a:p>
            <a:pPr/>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70"/>
            <a:ext cx="2717296" cy="1569660"/>
          </a:xfrm>
          <a:prstGeom prst="rect">
            <a:avLst/>
          </a:prstGeom>
          <a:noFill/>
        </p:spPr>
        <p:txBody>
          <a:bodyPr wrap="square" rtlCol="0" anchor="ctr">
            <a:spAutoFit/>
          </a:bodyPr>
          <a:lstStyle>
            <a:defP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2" y="5403429"/>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sp>
            <p:nvSpPr>
              <p:cNvPr id="20" name="Freeform 15"/>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sp>
            <p:nvSpPr>
              <p:cNvPr id="21" name="Freeform 16"/>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grpSp>
      </p:grpSp>
      <p:sp>
        <p:nvSpPr>
          <p:cNvPr id="25" name="Rounded Rectangle 3"/>
          <p:cNvSpPr/>
          <p:nvPr userDrawn="1"/>
        </p:nvSpPr>
        <p:spPr>
          <a:xfrm rot="5400000">
            <a:off x="2598577" y="5216748"/>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7" y="1296677"/>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1" y="5458038"/>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7783C"/>
            </a:solidFill>
            <a:ln w="2285" cap="flat">
              <a:noFill/>
              <a:prstDash val="solid"/>
              <a:miter/>
            </a:ln>
          </p:spPr>
          <p:txBody>
            <a:bodyPr rtlCol="0" anchor="ctr"/>
            <a:lstStyle>
              <a:defPPr/>
            </a:lstStyle>
            <a:p>
              <a:pPr/>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Tree>
    <p:extLst>
      <p:ext uri="{BB962C8B-B14F-4D97-AF65-F5344CB8AC3E}">
        <p14:creationId xmlns:p14="http://schemas.microsoft.com/office/powerpoint/2010/main" val="241912704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sp>
        <p:nvSpPr>
          <p:cNvPr id="23" name="Marcador de posición de imagen 22">
            <a:extLst>
              <a:ext uri="{FF2B5EF4-FFF2-40B4-BE49-F238E27FC236}">
                <a16:creationId xmlns:a16="http://schemas.microsoft.com/office/drawing/2014/main" id="{7AF16D0F-CB58-86BF-7990-B2FF725B5586}"/>
              </a:ext>
            </a:extLst>
          </p:cNvPr>
          <p:cNvSpPr>
            <a:spLocks noGrp="1"/>
          </p:cNvSpPr>
          <p:nvPr>
            <p:ph type="pic" sz="quarter" idx="13" hasCustomPrompt="1"/>
          </p:nvPr>
        </p:nvSpPr>
        <p:spPr>
          <a:xfrm>
            <a:off x="0" y="900755"/>
            <a:ext cx="5923127" cy="5152024"/>
          </a:xfrm>
          <a:custGeom>
            <a:gdLst>
              <a:gd name="connsiteX0" fmla="*/ 805218 w 5923127"/>
              <a:gd name="connsiteY0" fmla="*/ 3965096 h 5152024"/>
              <a:gd name="connsiteX1" fmla="*/ 5836920 w 5923127"/>
              <a:gd name="connsiteY1" fmla="*/ 3965096 h 5152024"/>
              <a:gd name="connsiteX2" fmla="*/ 5836920 w 5923127"/>
              <a:gd name="connsiteY2" fmla="*/ 3966519 h 5152024"/>
              <a:gd name="connsiteX3" fmla="*/ 5923127 w 5923127"/>
              <a:gd name="connsiteY3" fmla="*/ 3966519 h 5152024"/>
              <a:gd name="connsiteX4" fmla="*/ 5923127 w 5923127"/>
              <a:gd name="connsiteY4" fmla="*/ 5152024 h 5152024"/>
              <a:gd name="connsiteX5" fmla="*/ 818510 w 5923127"/>
              <a:gd name="connsiteY5" fmla="*/ 5152024 h 5152024"/>
              <a:gd name="connsiteX6" fmla="*/ 818510 w 5923127"/>
              <a:gd name="connsiteY6" fmla="*/ 3966508 h 5152024"/>
              <a:gd name="connsiteX7" fmla="*/ 805218 w 5923127"/>
              <a:gd name="connsiteY7" fmla="*/ 3966508 h 5152024"/>
              <a:gd name="connsiteX8" fmla="*/ 0 w 5923127"/>
              <a:gd name="connsiteY8" fmla="*/ 2645068 h 5152024"/>
              <a:gd name="connsiteX9" fmla="*/ 5923127 w 5923127"/>
              <a:gd name="connsiteY9" fmla="*/ 2645068 h 5152024"/>
              <a:gd name="connsiteX10" fmla="*/ 5923127 w 5923127"/>
              <a:gd name="connsiteY10" fmla="*/ 3823644 h 5152024"/>
              <a:gd name="connsiteX11" fmla="*/ 5923126 w 5923127"/>
              <a:gd name="connsiteY11" fmla="*/ 3823644 h 5152024"/>
              <a:gd name="connsiteX12" fmla="*/ 5923126 w 5923127"/>
              <a:gd name="connsiteY12" fmla="*/ 3821983 h 5152024"/>
              <a:gd name="connsiteX13" fmla="*/ 0 w 5923127"/>
              <a:gd name="connsiteY13" fmla="*/ 3821983 h 5152024"/>
              <a:gd name="connsiteX14" fmla="*/ 619126 w 5923127"/>
              <a:gd name="connsiteY14" fmla="*/ 1325040 h 5152024"/>
              <a:gd name="connsiteX15" fmla="*/ 5923127 w 5923127"/>
              <a:gd name="connsiteY15" fmla="*/ 1325040 h 5152024"/>
              <a:gd name="connsiteX16" fmla="*/ 5923127 w 5923127"/>
              <a:gd name="connsiteY16" fmla="*/ 2501955 h 5152024"/>
              <a:gd name="connsiteX17" fmla="*/ 619126 w 5923127"/>
              <a:gd name="connsiteY17" fmla="*/ 2501955 h 5152024"/>
              <a:gd name="connsiteX18" fmla="*/ 941696 w 5923127"/>
              <a:gd name="connsiteY18" fmla="*/ 0 h 5152024"/>
              <a:gd name="connsiteX19" fmla="*/ 5923127 w 5923127"/>
              <a:gd name="connsiteY19" fmla="*/ 0 h 5152024"/>
              <a:gd name="connsiteX20" fmla="*/ 5923127 w 5923127"/>
              <a:gd name="connsiteY20" fmla="*/ 1181927 h 5152024"/>
              <a:gd name="connsiteX21" fmla="*/ 941696 w 5923127"/>
              <a:gd name="connsiteY21" fmla="*/ 1181927 h 51520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3127" h="5152024">
                <a:moveTo>
                  <a:pt x="805218" y="3965096"/>
                </a:moveTo>
                <a:lnTo>
                  <a:pt x="5836920" y="3965096"/>
                </a:lnTo>
                <a:lnTo>
                  <a:pt x="5836920" y="3966519"/>
                </a:lnTo>
                <a:lnTo>
                  <a:pt x="5923127" y="3966519"/>
                </a:lnTo>
                <a:lnTo>
                  <a:pt x="5923127" y="5152024"/>
                </a:lnTo>
                <a:lnTo>
                  <a:pt x="818510" y="5152024"/>
                </a:lnTo>
                <a:lnTo>
                  <a:pt x="818510" y="3966508"/>
                </a:lnTo>
                <a:lnTo>
                  <a:pt x="805218" y="3966508"/>
                </a:lnTo>
                <a:close/>
                <a:moveTo>
                  <a:pt x="0" y="2645068"/>
                </a:moveTo>
                <a:lnTo>
                  <a:pt x="5923127" y="2645068"/>
                </a:lnTo>
                <a:lnTo>
                  <a:pt x="5923127" y="3823644"/>
                </a:lnTo>
                <a:lnTo>
                  <a:pt x="5923126" y="3823644"/>
                </a:lnTo>
                <a:lnTo>
                  <a:pt x="5923126" y="3821983"/>
                </a:lnTo>
                <a:lnTo>
                  <a:pt x="0" y="3821983"/>
                </a:lnTo>
                <a:close/>
                <a:moveTo>
                  <a:pt x="619126" y="1325040"/>
                </a:moveTo>
                <a:lnTo>
                  <a:pt x="5923127" y="1325040"/>
                </a:lnTo>
                <a:lnTo>
                  <a:pt x="5923127" y="2501955"/>
                </a:lnTo>
                <a:lnTo>
                  <a:pt x="619126" y="2501955"/>
                </a:lnTo>
                <a:close/>
                <a:moveTo>
                  <a:pt x="941696" y="0"/>
                </a:moveTo>
                <a:lnTo>
                  <a:pt x="5923127" y="0"/>
                </a:lnTo>
                <a:lnTo>
                  <a:pt x="5923127" y="1181927"/>
                </a:lnTo>
                <a:lnTo>
                  <a:pt x="941696" y="1181927"/>
                </a:lnTo>
                <a:close/>
              </a:path>
            </a:pathLst>
          </a:custGeom>
          <a:solidFill>
            <a:schemeClr val="bg1">
              <a:lumMod val="95000"/>
            </a:schemeClr>
          </a:solidFill>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25338140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Diseño personalizado">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A9AF6BAC-7E31-7252-6858-7B39F7FD8E10}"/>
              </a:ext>
            </a:extLst>
          </p:cNvPr>
          <p:cNvSpPr>
            <a:spLocks noGrp="1"/>
          </p:cNvSpPr>
          <p:nvPr>
            <p:ph type="pic" sz="quarter" idx="12" hasCustomPrompt="1"/>
          </p:nvPr>
        </p:nvSpPr>
        <p:spPr>
          <a:xfrm>
            <a:off x="0" y="571500"/>
            <a:ext cx="4800600" cy="6006954"/>
          </a:xfrm>
          <a:custGeom>
            <a:gdLst>
              <a:gd name="connsiteX0" fmla="*/ 0 w 4881562"/>
              <a:gd name="connsiteY0" fmla="*/ 0 h 5930754"/>
              <a:gd name="connsiteX1" fmla="*/ 4881562 w 4881562"/>
              <a:gd name="connsiteY1" fmla="*/ 0 h 5930754"/>
              <a:gd name="connsiteX2" fmla="*/ 4881562 w 4881562"/>
              <a:gd name="connsiteY2" fmla="*/ 5930754 h 5930754"/>
              <a:gd name="connsiteX3" fmla="*/ 0 w 4881562"/>
              <a:gd name="connsiteY3" fmla="*/ 5930754 h 5930754"/>
            </a:gdLst>
            <a:cxnLst>
              <a:cxn ang="0">
                <a:pos x="connsiteX0" y="connsiteY0"/>
              </a:cxn>
              <a:cxn ang="0">
                <a:pos x="connsiteX1" y="connsiteY1"/>
              </a:cxn>
              <a:cxn ang="0">
                <a:pos x="connsiteX2" y="connsiteY2"/>
              </a:cxn>
              <a:cxn ang="0">
                <a:pos x="connsiteX3" y="connsiteY3"/>
              </a:cxn>
            </a:cxnLst>
            <a:rect l="l" t="t" r="r" b="b"/>
            <a:pathLst>
              <a:path w="4881562" h="5930754">
                <a:moveTo>
                  <a:pt x="0" y="0"/>
                </a:moveTo>
                <a:lnTo>
                  <a:pt x="4881562" y="0"/>
                </a:lnTo>
                <a:lnTo>
                  <a:pt x="4881562" y="5930754"/>
                </a:lnTo>
                <a:lnTo>
                  <a:pt x="0" y="5930754"/>
                </a:lnTo>
                <a:close/>
              </a:path>
            </a:pathLst>
          </a:custGeom>
          <a:solidFill>
            <a:schemeClr val="bg1">
              <a:lumMod val="95000"/>
            </a:schemeClr>
          </a:solidFill>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74415536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_Diseño personalizado">
    <p:spTree>
      <p:nvGrpSpPr>
        <p:cNvPr id="1" name=""/>
        <p:cNvGrpSpPr/>
        <p:nvPr/>
      </p:nvGrpSpPr>
      <p:grpSpPr>
        <a:xfrm>
          <a:off x="0" y="0"/>
          <a:ext cx="0" cy="0"/>
        </a:xfrm>
      </p:grpSpPr>
      <p:sp>
        <p:nvSpPr>
          <p:cNvPr id="2" name="Picture Placeholder 3">
            <a:extLst>
              <a:ext uri="{FF2B5EF4-FFF2-40B4-BE49-F238E27FC236}">
                <a16:creationId xmlns:a16="http://schemas.microsoft.com/office/drawing/2014/main" id="{1E841BD1-387D-0C72-3016-942B195F827F}"/>
              </a:ext>
            </a:extLst>
          </p:cNvPr>
          <p:cNvSpPr>
            <a:spLocks noGrp="1"/>
          </p:cNvSpPr>
          <p:nvPr>
            <p:ph type="pic" sz="quarter" idx="11" hasCustomPrompt="1"/>
          </p:nvPr>
        </p:nvSpPr>
        <p:spPr>
          <a:xfrm>
            <a:off x="33191" y="0"/>
            <a:ext cx="12158809" cy="6858000"/>
          </a:xfrm>
          <a:custGeom>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defPPr/>
            <a:lvl1pPr marL="0" indent="0">
              <a:buFontTx/>
              <a:buNone/>
              <a:defRPr sz="1200"/>
            </a:lvl1pPr>
          </a:lstStyle>
          <a:p>
            <a:pPr/>
            <a:r>
              <a:rPr lang="en-US"/>
              <a:t>Picture</a:t>
            </a:r>
          </a:p>
        </p:txBody>
      </p:sp>
      <p:sp>
        <p:nvSpPr>
          <p:cNvPr id="4" name="Picture Placeholder 4">
            <a:extLst>
              <a:ext uri="{FF2B5EF4-FFF2-40B4-BE49-F238E27FC236}">
                <a16:creationId xmlns:a16="http://schemas.microsoft.com/office/drawing/2014/main" id="{F9E06156-5C10-855F-5CCD-BF66F3694501}"/>
              </a:ext>
            </a:extLst>
          </p:cNvPr>
          <p:cNvSpPr>
            <a:spLocks noGrp="1"/>
          </p:cNvSpPr>
          <p:nvPr>
            <p:ph type="pic" sz="quarter" idx="12" hasCustomPrompt="1"/>
          </p:nvPr>
        </p:nvSpPr>
        <p:spPr>
          <a:xfrm>
            <a:off x="274320" y="4427220"/>
            <a:ext cx="2095500" cy="2103119"/>
          </a:xfrm>
          <a:prstGeom prst="ellipse">
            <a:avLst/>
          </a:prstGeom>
          <a:solidFill>
            <a:schemeClr val="bg1">
              <a:lumMod val="95000"/>
            </a:schemeClr>
          </a:solidFill>
        </p:spPr>
        <p:txBody>
          <a:bodyPr wrap="square">
            <a:noAutofit/>
          </a:bodyPr>
          <a:lstStyle>
            <a:defPPr/>
            <a:lvl1pPr marL="0" indent="0">
              <a:buFontTx/>
              <a:buNone/>
              <a:defRPr sz="1200"/>
            </a:lvl1pPr>
          </a:lstStyle>
          <a:p>
            <a:pPr/>
            <a:r>
              <a:rPr lang="en-US"/>
              <a:t>Picture</a:t>
            </a:r>
          </a:p>
        </p:txBody>
      </p:sp>
      <p:sp>
        <p:nvSpPr>
          <p:cNvPr id="5" name="Picture Placeholder 4">
            <a:extLst>
              <a:ext uri="{FF2B5EF4-FFF2-40B4-BE49-F238E27FC236}">
                <a16:creationId xmlns:a16="http://schemas.microsoft.com/office/drawing/2014/main" id="{D8B2ADEC-BA3F-BAA8-58DE-168C59E11CB5}"/>
              </a:ext>
            </a:extLst>
          </p:cNvPr>
          <p:cNvSpPr>
            <a:spLocks noGrp="1"/>
          </p:cNvSpPr>
          <p:nvPr>
            <p:ph type="pic" sz="quarter" idx="13" hasCustomPrompt="1"/>
          </p:nvPr>
        </p:nvSpPr>
        <p:spPr>
          <a:xfrm>
            <a:off x="2644140" y="4427219"/>
            <a:ext cx="2095500" cy="2103119"/>
          </a:xfrm>
          <a:prstGeom prst="ellipse">
            <a:avLst/>
          </a:prstGeom>
          <a:solidFill>
            <a:schemeClr val="bg1">
              <a:lumMod val="95000"/>
            </a:schemeClr>
          </a:solidFill>
        </p:spPr>
        <p:txBody>
          <a:bodyPr wrap="square">
            <a:noAutofit/>
          </a:bodyPr>
          <a:lstStyle>
            <a:defPPr/>
            <a:lvl1pPr marL="0" indent="0">
              <a:buFontTx/>
              <a:buNone/>
              <a:defRPr sz="1200"/>
            </a:lvl1pPr>
          </a:lstStyle>
          <a:p>
            <a:pPr/>
            <a:r>
              <a:rPr lang="en-US"/>
              <a:t>Picture</a:t>
            </a:r>
          </a:p>
        </p:txBody>
      </p:sp>
      <p:sp>
        <p:nvSpPr>
          <p:cNvPr id="6" name="Picture Placeholder 4">
            <a:extLst>
              <a:ext uri="{FF2B5EF4-FFF2-40B4-BE49-F238E27FC236}">
                <a16:creationId xmlns:a16="http://schemas.microsoft.com/office/drawing/2014/main" id="{10C962FC-97C9-A457-0EDC-BDD9144B2052}"/>
              </a:ext>
            </a:extLst>
          </p:cNvPr>
          <p:cNvSpPr>
            <a:spLocks noGrp="1"/>
          </p:cNvSpPr>
          <p:nvPr>
            <p:ph type="pic" sz="quarter" idx="14" hasCustomPrompt="1"/>
          </p:nvPr>
        </p:nvSpPr>
        <p:spPr>
          <a:xfrm>
            <a:off x="5048250" y="4427220"/>
            <a:ext cx="2095500" cy="2103119"/>
          </a:xfrm>
          <a:prstGeom prst="ellipse">
            <a:avLst/>
          </a:prstGeom>
          <a:solidFill>
            <a:schemeClr val="bg1">
              <a:lumMod val="95000"/>
            </a:schemeClr>
          </a:solidFill>
        </p:spPr>
        <p:txBody>
          <a:bodyPr wrap="square">
            <a:noAutofit/>
          </a:bodyPr>
          <a:lstStyle>
            <a:defPPr/>
            <a:lvl1pPr marL="0" indent="0">
              <a:buFontTx/>
              <a:buNone/>
              <a:defRPr sz="1200"/>
            </a:lvl1pPr>
          </a:lstStyle>
          <a:p>
            <a:pPr/>
            <a:r>
              <a:rPr lang="en-US"/>
              <a:t>Picture</a:t>
            </a:r>
          </a:p>
        </p:txBody>
      </p:sp>
      <p:sp>
        <p:nvSpPr>
          <p:cNvPr id="7" name="Picture Placeholder 4">
            <a:extLst>
              <a:ext uri="{FF2B5EF4-FFF2-40B4-BE49-F238E27FC236}">
                <a16:creationId xmlns:a16="http://schemas.microsoft.com/office/drawing/2014/main" id="{63DD3FFB-FF95-EA74-EF12-45BBEAF5A0F3}"/>
              </a:ext>
            </a:extLst>
          </p:cNvPr>
          <p:cNvSpPr>
            <a:spLocks noGrp="1"/>
          </p:cNvSpPr>
          <p:nvPr>
            <p:ph type="pic" sz="quarter" idx="15" hasCustomPrompt="1"/>
          </p:nvPr>
        </p:nvSpPr>
        <p:spPr>
          <a:xfrm>
            <a:off x="7452360" y="4427220"/>
            <a:ext cx="2095500" cy="2103119"/>
          </a:xfrm>
          <a:prstGeom prst="ellipse">
            <a:avLst/>
          </a:prstGeom>
          <a:solidFill>
            <a:schemeClr val="bg1">
              <a:lumMod val="95000"/>
            </a:schemeClr>
          </a:solidFill>
        </p:spPr>
        <p:txBody>
          <a:bodyPr wrap="square">
            <a:noAutofit/>
          </a:bodyPr>
          <a:lstStyle>
            <a:defPPr/>
            <a:lvl1pPr marL="0" indent="0">
              <a:buFontTx/>
              <a:buNone/>
              <a:defRPr sz="1200"/>
            </a:lvl1pPr>
          </a:lstStyle>
          <a:p>
            <a:pPr/>
            <a:r>
              <a:rPr lang="en-US"/>
              <a:t>Picture</a:t>
            </a:r>
          </a:p>
        </p:txBody>
      </p:sp>
      <p:sp>
        <p:nvSpPr>
          <p:cNvPr id="8" name="Picture Placeholder 4">
            <a:extLst>
              <a:ext uri="{FF2B5EF4-FFF2-40B4-BE49-F238E27FC236}">
                <a16:creationId xmlns:a16="http://schemas.microsoft.com/office/drawing/2014/main" id="{B4FB588A-C23F-FE8E-0291-88E37246325A}"/>
              </a:ext>
            </a:extLst>
          </p:cNvPr>
          <p:cNvSpPr>
            <a:spLocks noGrp="1"/>
          </p:cNvSpPr>
          <p:nvPr>
            <p:ph type="pic" sz="quarter" idx="16" hasCustomPrompt="1"/>
          </p:nvPr>
        </p:nvSpPr>
        <p:spPr>
          <a:xfrm>
            <a:off x="9822180" y="4427220"/>
            <a:ext cx="2095500" cy="2103119"/>
          </a:xfrm>
          <a:prstGeom prst="ellipse">
            <a:avLst/>
          </a:prstGeom>
          <a:solidFill>
            <a:schemeClr val="bg1">
              <a:lumMod val="95000"/>
            </a:schemeClr>
          </a:solidFill>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10693838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Diseño personalizado">
    <p:spTree>
      <p:nvGrpSpPr>
        <p:cNvPr id="1" name=""/>
        <p:cNvGrpSpPr/>
        <p:nvPr/>
      </p:nvGrpSpPr>
      <p:grpSpPr>
        <a:xfrm>
          <a:off x="0" y="0"/>
          <a:ext cx="0" cy="0"/>
        </a:xfrm>
      </p:grpSpPr>
    </p:spTree>
    <p:extLst>
      <p:ext uri="{BB962C8B-B14F-4D97-AF65-F5344CB8AC3E}">
        <p14:creationId xmlns:p14="http://schemas.microsoft.com/office/powerpoint/2010/main" val="33469029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Diseño personalizado">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3D3A6DA8-1677-C2DE-27B9-788894F2D9A9}"/>
              </a:ext>
            </a:extLst>
          </p:cNvPr>
          <p:cNvSpPr>
            <a:spLocks noGrp="1"/>
          </p:cNvSpPr>
          <p:nvPr>
            <p:ph type="pic" sz="quarter" idx="11" hasCustomPrompt="1"/>
          </p:nvPr>
        </p:nvSpPr>
        <p:spPr>
          <a:xfrm>
            <a:off x="3420280" y="559558"/>
            <a:ext cx="8466919" cy="2964979"/>
          </a:xfrm>
          <a:custGeom>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2981043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7_Title Page">
    <p:spTree>
      <p:nvGrpSpPr>
        <p:cNvPr id="1" name=""/>
        <p:cNvGrpSpPr/>
        <p:nvPr/>
      </p:nvGrpSpPr>
      <p:grpSpPr>
        <a:xfrm>
          <a:off x="0" y="0"/>
          <a:ext cx="0" cy="0"/>
        </a:xfrm>
      </p:grpSpPr>
      <p:sp>
        <p:nvSpPr>
          <p:cNvPr id="2" name="Picture Placeholder 3">
            <a:extLst>
              <a:ext uri="{FF2B5EF4-FFF2-40B4-BE49-F238E27FC236}">
                <a16:creationId xmlns:a16="http://schemas.microsoft.com/office/drawing/2014/main" id="{DDADDD68-C2E6-43E5-9DE1-35996218DDFC}"/>
              </a:ext>
            </a:extLst>
          </p:cNvPr>
          <p:cNvSpPr>
            <a:spLocks noGrp="1"/>
          </p:cNvSpPr>
          <p:nvPr>
            <p:ph type="pic" sz="quarter" idx="11" hasCustomPrompt="1"/>
          </p:nvPr>
        </p:nvSpPr>
        <p:spPr>
          <a:xfrm>
            <a:off x="5740400" y="992162"/>
            <a:ext cx="3086100" cy="5865838"/>
          </a:xfrm>
          <a:custGeom>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
        <p:nvSpPr>
          <p:cNvPr id="6" name="Picture Placeholder 3">
            <a:extLst>
              <a:ext uri="{FF2B5EF4-FFF2-40B4-BE49-F238E27FC236}">
                <a16:creationId xmlns:a16="http://schemas.microsoft.com/office/drawing/2014/main" id="{078DC3EF-3648-4391-B2B3-36AE642E03DA}"/>
              </a:ext>
            </a:extLst>
          </p:cNvPr>
          <p:cNvSpPr>
            <a:spLocks noGrp="1"/>
          </p:cNvSpPr>
          <p:nvPr>
            <p:ph type="pic" sz="quarter" idx="12" hasCustomPrompt="1"/>
          </p:nvPr>
        </p:nvSpPr>
        <p:spPr>
          <a:xfrm>
            <a:off x="9105900" y="992162"/>
            <a:ext cx="3086100" cy="5865838"/>
          </a:xfrm>
          <a:custGeom>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93429994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2_Title Page">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BEC9A618-FAC0-4AB3-BA57-541117FB5BFC}"/>
              </a:ext>
            </a:extLst>
          </p:cNvPr>
          <p:cNvSpPr>
            <a:spLocks noGrp="1"/>
          </p:cNvSpPr>
          <p:nvPr>
            <p:ph type="pic" sz="quarter" idx="11" hasCustomPrompt="1"/>
          </p:nvPr>
        </p:nvSpPr>
        <p:spPr>
          <a:xfrm>
            <a:off x="5290340" y="0"/>
            <a:ext cx="6901660" cy="6858000"/>
          </a:xfrm>
          <a:custGeom>
            <a:gdLst>
              <a:gd name="connsiteX0" fmla="*/ 4756986 w 6901660"/>
              <a:gd name="connsiteY0" fmla="*/ 0 h 6858000"/>
              <a:gd name="connsiteX1" fmla="*/ 6901660 w 6901660"/>
              <a:gd name="connsiteY1" fmla="*/ 0 h 6858000"/>
              <a:gd name="connsiteX2" fmla="*/ 6901660 w 6901660"/>
              <a:gd name="connsiteY2" fmla="*/ 6858000 h 6858000"/>
              <a:gd name="connsiteX3" fmla="*/ 0 w 6901660"/>
              <a:gd name="connsiteY3" fmla="*/ 6858000 h 6858000"/>
            </a:gdLst>
            <a:cxnLst>
              <a:cxn ang="0">
                <a:pos x="connsiteX0" y="connsiteY0"/>
              </a:cxn>
              <a:cxn ang="0">
                <a:pos x="connsiteX1" y="connsiteY1"/>
              </a:cxn>
              <a:cxn ang="0">
                <a:pos x="connsiteX2" y="connsiteY2"/>
              </a:cxn>
              <a:cxn ang="0">
                <a:pos x="connsiteX3" y="connsiteY3"/>
              </a:cxn>
            </a:cxnLst>
            <a:rect l="l" t="t" r="r" b="b"/>
            <a:pathLst>
              <a:path w="6901660" h="6858000">
                <a:moveTo>
                  <a:pt x="4756986" y="0"/>
                </a:moveTo>
                <a:lnTo>
                  <a:pt x="6901660" y="0"/>
                </a:lnTo>
                <a:lnTo>
                  <a:pt x="690166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
        <p:nvSpPr>
          <p:cNvPr id="6" name="Picture Placeholder 5">
            <a:extLst>
              <a:ext uri="{FF2B5EF4-FFF2-40B4-BE49-F238E27FC236}">
                <a16:creationId xmlns:a16="http://schemas.microsoft.com/office/drawing/2014/main" id="{B165090E-92DD-4DD2-89B2-8F488AD93E92}"/>
              </a:ext>
            </a:extLst>
          </p:cNvPr>
          <p:cNvSpPr>
            <a:spLocks noGrp="1"/>
          </p:cNvSpPr>
          <p:nvPr>
            <p:ph type="pic" sz="quarter" idx="12" hasCustomPrompt="1"/>
          </p:nvPr>
        </p:nvSpPr>
        <p:spPr>
          <a:xfrm>
            <a:off x="3467859" y="-4"/>
            <a:ext cx="7238726" cy="5165878"/>
          </a:xfrm>
          <a:custGeom>
            <a:gdLst>
              <a:gd name="connsiteX0" fmla="*/ 0 w 7238726"/>
              <a:gd name="connsiteY0" fmla="*/ 0 h 5165878"/>
              <a:gd name="connsiteX1" fmla="*/ 7238726 w 7238726"/>
              <a:gd name="connsiteY1" fmla="*/ 0 h 5165878"/>
              <a:gd name="connsiteX2" fmla="*/ 7238724 w 7238726"/>
              <a:gd name="connsiteY2" fmla="*/ 3 h 5165878"/>
              <a:gd name="connsiteX3" fmla="*/ 6579468 w 7238726"/>
              <a:gd name="connsiteY3" fmla="*/ 3 h 5165878"/>
              <a:gd name="connsiteX4" fmla="*/ 2996208 w 7238726"/>
              <a:gd name="connsiteY4" fmla="*/ 5165878 h 516587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38726" h="5165878">
                <a:moveTo>
                  <a:pt x="0" y="0"/>
                </a:moveTo>
                <a:lnTo>
                  <a:pt x="7238726" y="0"/>
                </a:lnTo>
                <a:lnTo>
                  <a:pt x="7238724" y="3"/>
                </a:lnTo>
                <a:lnTo>
                  <a:pt x="6579468" y="3"/>
                </a:lnTo>
                <a:lnTo>
                  <a:pt x="2996208" y="5165878"/>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74126660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1_Title Page">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E8489E5F-DA74-4F99-BCAA-AC2CC68F4BFA}"/>
              </a:ext>
            </a:extLst>
          </p:cNvPr>
          <p:cNvSpPr>
            <a:spLocks noGrp="1"/>
          </p:cNvSpPr>
          <p:nvPr>
            <p:ph type="pic" sz="quarter" idx="11" hasCustomPrompt="1"/>
          </p:nvPr>
        </p:nvSpPr>
        <p:spPr>
          <a:xfrm>
            <a:off x="6096000" y="992162"/>
            <a:ext cx="6096000" cy="5865838"/>
          </a:xfrm>
          <a:custGeom>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109351314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7_Diseño personalizado">
    <p:spTree>
      <p:nvGrpSpPr>
        <p:cNvPr id="1" name=""/>
        <p:cNvGrpSpPr/>
        <p:nvPr/>
      </p:nvGrpSpPr>
      <p:grpSpPr>
        <a:xfrm>
          <a:off x="0" y="0"/>
          <a:ext cx="0" cy="0"/>
        </a:xfrm>
      </p:grpSpPr>
      <p:sp>
        <p:nvSpPr>
          <p:cNvPr id="3" name="Picture Placeholder 3">
            <a:extLst>
              <a:ext uri="{FF2B5EF4-FFF2-40B4-BE49-F238E27FC236}">
                <a16:creationId xmlns:a16="http://schemas.microsoft.com/office/drawing/2014/main" id="{B97F99D8-0A73-368B-570F-E5B2070470EA}"/>
              </a:ext>
            </a:extLst>
          </p:cNvPr>
          <p:cNvSpPr>
            <a:spLocks noGrp="1"/>
          </p:cNvSpPr>
          <p:nvPr>
            <p:ph type="pic" sz="quarter" idx="10"/>
          </p:nvPr>
        </p:nvSpPr>
        <p:spPr>
          <a:xfrm>
            <a:off x="3987800" y="0"/>
            <a:ext cx="3987800" cy="6858000"/>
          </a:xfrm>
          <a:custGeom>
            <a:gdLst>
              <a:gd name="connsiteX0" fmla="*/ 0 w 3987800"/>
              <a:gd name="connsiteY0" fmla="*/ 0 h 6858000"/>
              <a:gd name="connsiteX1" fmla="*/ 3987800 w 3987800"/>
              <a:gd name="connsiteY1" fmla="*/ 0 h 6858000"/>
              <a:gd name="connsiteX2" fmla="*/ 3987800 w 3987800"/>
              <a:gd name="connsiteY2" fmla="*/ 6858000 h 6858000"/>
              <a:gd name="connsiteX3" fmla="*/ 0 w 3987800"/>
              <a:gd name="connsiteY3" fmla="*/ 6858000 h 6858000"/>
            </a:gdLst>
            <a:cxnLst>
              <a:cxn ang="0">
                <a:pos x="connsiteX0" y="connsiteY0"/>
              </a:cxn>
              <a:cxn ang="0">
                <a:pos x="connsiteX1" y="connsiteY1"/>
              </a:cxn>
              <a:cxn ang="0">
                <a:pos x="connsiteX2" y="connsiteY2"/>
              </a:cxn>
              <a:cxn ang="0">
                <a:pos x="connsiteX3" y="connsiteY3"/>
              </a:cxn>
            </a:cxnLst>
            <a:rect l="l" t="t" r="r" b="b"/>
            <a:pathLst>
              <a:path w="3987800" h="6858000">
                <a:moveTo>
                  <a:pt x="0" y="0"/>
                </a:moveTo>
                <a:lnTo>
                  <a:pt x="3987800" y="0"/>
                </a:lnTo>
                <a:lnTo>
                  <a:pt x="3987800" y="6858000"/>
                </a:lnTo>
                <a:lnTo>
                  <a:pt x="0" y="6858000"/>
                </a:lnTo>
                <a:close/>
              </a:path>
            </a:pathLst>
          </a:custGeom>
        </p:spPr>
        <p:txBody>
          <a:bodyPr wrap="square" anchor="ctr">
            <a:noAutofit/>
          </a:bodyPr>
          <a:lstStyle>
            <a:defPPr/>
          </a:lstStyle>
          <a:p>
            <a:pPr/>
            <a:endParaRPr lang="en-US"/>
          </a:p>
        </p:txBody>
      </p:sp>
    </p:spTree>
    <p:extLst>
      <p:ext uri="{BB962C8B-B14F-4D97-AF65-F5344CB8AC3E}">
        <p14:creationId xmlns:p14="http://schemas.microsoft.com/office/powerpoint/2010/main" val="23959176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4" y="131812"/>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pPr/>
            <a:endParaRPr/>
          </a:p>
        </p:txBody>
      </p:sp>
    </p:spTree>
    <p:extLst>
      <p:ext uri="{BB962C8B-B14F-4D97-AF65-F5344CB8AC3E}">
        <p14:creationId xmlns:p14="http://schemas.microsoft.com/office/powerpoint/2010/main" val="96577664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493713"/>
            <a:ext cx="10515600" cy="915988"/>
          </a:xfrm>
          <a:prstGeom prst="rect">
            <a:avLst/>
          </a:prstGeom>
        </p:spPr>
        <p:txBody>
          <a:bodyPr vert="horz" lIns="91440" tIns="45720" rIns="91440" bIns="45720" rtlCol="0" anchor="ctr">
            <a:normAutofit/>
          </a:bodyPr>
          <a:lstStyle>
            <a:defPPr/>
          </a:lstStyle>
          <a:p>
            <a:r>
              <a:rPr lang="en-US"/>
              <a:t>Click to edit Master title style</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944" r:id="rId1"/>
    <p:sldLayoutId id="2147483978" r:id="rId2"/>
    <p:sldLayoutId id="2147483977" r:id="rId3"/>
    <p:sldLayoutId id="2147483974" r:id="rId4"/>
    <p:sldLayoutId id="2147483964" r:id="rId5"/>
    <p:sldLayoutId id="2147483950" r:id="rId6"/>
    <p:sldLayoutId id="2147483949" r:id="rId7"/>
    <p:sldLayoutId id="2147483979" r:id="rId8"/>
    <p:sldLayoutId id="2147483966" r:id="rId9"/>
    <p:sldLayoutId id="2147483968" r:id="rId10"/>
    <p:sldLayoutId id="2147483972" r:id="rId11"/>
    <p:sldLayoutId id="2147483973" r:id="rId12"/>
  </p:sldLayoutIdLst>
  <p:transition/>
  <p:timing/>
  <p:hf hd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defPPr/>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jpeg" /><Relationship Id="rId4" Type="http://schemas.openxmlformats.org/officeDocument/2006/relationships/image" Target="../media/image23.jpeg" /><Relationship Id="rId5" Type="http://schemas.openxmlformats.org/officeDocument/2006/relationships/image" Target="../media/image1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 Id="rId3" Type="http://schemas.openxmlformats.org/officeDocument/2006/relationships/image" Target="../media/image26.jpeg" /><Relationship Id="rId4" Type="http://schemas.openxmlformats.org/officeDocument/2006/relationships/image" Target="../media/image1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jpeg" /><Relationship Id="rId3" Type="http://schemas.openxmlformats.org/officeDocument/2006/relationships/image" Target="../media/image27.jpeg" /><Relationship Id="rId4" Type="http://schemas.openxmlformats.org/officeDocument/2006/relationships/image" Target="../media/image28.jpe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 Id="rId3" Type="http://schemas.openxmlformats.org/officeDocument/2006/relationships/image" Target="../media/image2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0.png" /><Relationship Id="rId4" Type="http://schemas.openxmlformats.org/officeDocument/2006/relationships/image" Target="../media/image1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chart" Target="../charts/chart1.xml" /><Relationship Id="rId4" Type="http://schemas.openxmlformats.org/officeDocument/2006/relationships/image" Target="../media/image31.png" /><Relationship Id="rId5" Type="http://schemas.openxmlformats.org/officeDocument/2006/relationships/image" Target="../media/image3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jpeg" /><Relationship Id="rId4" Type="http://schemas.openxmlformats.org/officeDocument/2006/relationships/image" Target="../media/image34.png" /><Relationship Id="rId5" Type="http://schemas.openxmlformats.org/officeDocument/2006/relationships/image" Target="../media/image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s://www.slidesppt.net/what-you-can-and-cannot-do-with-our-templates/" TargetMode="External" /><Relationship Id="rId3" Type="http://schemas.openxmlformats.org/officeDocument/2006/relationships/hyperlink" Target="https://www.slidesppt.net/frequently-asked-questions/" TargetMode="External" /><Relationship Id="rId4"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microsoft.com/office/2007/relationships/hdphoto" Target="../media/image5.wdp" /><Relationship Id="rId4" Type="http://schemas.openxmlformats.org/officeDocument/2006/relationships/image" Target="../media/image6.jpeg" /><Relationship Id="rId5" Type="http://schemas.openxmlformats.org/officeDocument/2006/relationships/image" Target="../media/image7.jpeg" /><Relationship Id="rId6" Type="http://schemas.openxmlformats.org/officeDocument/2006/relationships/image" Target="../media/image8.jpeg" /><Relationship Id="rId7" Type="http://schemas.openxmlformats.org/officeDocument/2006/relationships/image" Target="../media/image9.jpeg" /><Relationship Id="rId8" Type="http://schemas.openxmlformats.org/officeDocument/2006/relationships/image" Target="../media/image10.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 Id="rId3" Type="http://schemas.openxmlformats.org/officeDocument/2006/relationships/image" Target="../media/image35.png" /><Relationship Id="rId4" Type="http://schemas.openxmlformats.org/officeDocument/2006/relationships/image" Target="../media/image3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openxmlformats.org/officeDocument/2006/relationships/image" Target="../media/image14.png" /><Relationship Id="rId4" Type="http://schemas.openxmlformats.org/officeDocument/2006/relationships/image" Target="../media/image15.jpeg" /><Relationship Id="rId5" Type="http://schemas.openxmlformats.org/officeDocument/2006/relationships/image" Target="../media/image1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jpeg" /><Relationship Id="rId3" Type="http://schemas.openxmlformats.org/officeDocument/2006/relationships/image" Target="../media/image14.png" /><Relationship Id="rId4" Type="http://schemas.openxmlformats.org/officeDocument/2006/relationships/image" Target="../media/image17.jpeg" /><Relationship Id="rId5" Type="http://schemas.openxmlformats.org/officeDocument/2006/relationships/image" Target="../media/image1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3.xml" /><Relationship Id="rId3" Type="http://schemas.openxmlformats.org/officeDocument/2006/relationships/image" Target="../media/image1.jpeg" /><Relationship Id="rId4" Type="http://schemas.openxmlformats.org/officeDocument/2006/relationships/image" Target="../media/image19.jpeg" /><Relationship Id="rId5" Type="http://schemas.openxmlformats.org/officeDocument/2006/relationships/image" Target="../media/image1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jpeg" /><Relationship Id="rId3" Type="http://schemas.openxmlformats.org/officeDocument/2006/relationships/image" Target="../media/image2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4.png" /><Relationship Id="rId4" Type="http://schemas.openxmlformats.org/officeDocument/2006/relationships/image" Target="../media/image21.png" /><Relationship Id="rId5" Type="http://schemas.openxmlformats.org/officeDocument/2006/relationships/image" Target="../media/image2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1.jpeg" /><Relationship Id="rId4" Type="http://schemas.openxmlformats.org/officeDocument/2006/relationships/image" Target="../media/image15.jpeg" /><Relationship Id="rId5"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5" name="Grupo 14">
            <a:extLst>
              <a:ext uri="{FF2B5EF4-FFF2-40B4-BE49-F238E27FC236}">
                <a16:creationId xmlns:a16="http://schemas.microsoft.com/office/drawing/2014/main" id="{708F3E2E-EE60-3633-0AB6-2225195FA126}"/>
              </a:ext>
            </a:extLst>
          </p:cNvPr>
          <p:cNvGrpSpPr/>
          <p:nvPr/>
        </p:nvGrpSpPr>
        <p:grpSpPr>
          <a:xfrm>
            <a:off x="0" y="0"/>
            <a:ext cx="12192000" cy="6858000"/>
            <a:chExt cx="12192000" cy="6858000"/>
          </a:xfrm>
        </p:grpSpPr>
        <p:pic>
          <p:nvPicPr>
            <p:cNvPr id="3" name="Imagen 2">
              <a:extLst>
                <a:ext uri="{FF2B5EF4-FFF2-40B4-BE49-F238E27FC236}">
                  <a16:creationId xmlns:a16="http://schemas.microsoft.com/office/drawing/2014/main" id="{7DBD4907-9A51-05D7-AC88-3B497B730E7C}"/>
                </a:ext>
              </a:extLst>
            </p:cNvPr>
            <p:cNvPicPr>
              <a:picLocks noChangeAspect="1"/>
            </p:cNvPicPr>
            <p:nvPr/>
          </p:nvPicPr>
          <p:blipFill>
            <a:blip r:embed="rId3"/>
            <a:srcRect l="7441" r="36914"/>
            <a:stretch>
              <a:fillRect/>
            </a:stretch>
          </p:blipFill>
          <p:spPr>
            <a:xfrm>
              <a:off x="0" y="9225"/>
              <a:ext cx="6784237" cy="6848775"/>
            </a:xfrm>
            <a:prstGeom prst="rect">
              <a:avLst/>
            </a:prstGeom>
          </p:spPr>
        </p:pic>
        <p:pic>
          <p:nvPicPr>
            <p:cNvPr id="14" name="Imagen 13">
              <a:extLst>
                <a:ext uri="{FF2B5EF4-FFF2-40B4-BE49-F238E27FC236}">
                  <a16:creationId xmlns:a16="http://schemas.microsoft.com/office/drawing/2014/main" id="{BD1ED591-9453-DCC6-279F-DD91E2A69C7C}"/>
                </a:ext>
              </a:extLst>
            </p:cNvPr>
            <p:cNvPicPr>
              <a:picLocks noChangeAspect="1"/>
            </p:cNvPicPr>
            <p:nvPr/>
          </p:nvPicPr>
          <p:blipFill>
            <a:blip r:embed="rId3"/>
            <a:srcRect l="37580" r="38249"/>
            <a:stretch>
              <a:fillRect/>
            </a:stretch>
          </p:blipFill>
          <p:spPr>
            <a:xfrm flipH="1">
              <a:off x="6297722" y="0"/>
              <a:ext cx="5894278" cy="6848775"/>
            </a:xfrm>
            <a:prstGeom prst="rect">
              <a:avLst/>
            </a:prstGeom>
          </p:spPr>
        </p:pic>
      </p:grpSp>
      <p:pic>
        <p:nvPicPr>
          <p:cNvPr id="5" name="Imagen 4">
            <a:extLst>
              <a:ext uri="{FF2B5EF4-FFF2-40B4-BE49-F238E27FC236}">
                <a16:creationId xmlns:a16="http://schemas.microsoft.com/office/drawing/2014/main" id="{92FE8BB4-8945-43F8-2B1B-EAC56C2C9630}"/>
              </a:ext>
            </a:extLst>
          </p:cNvPr>
          <p:cNvPicPr>
            <a:picLocks noChangeAspect="1"/>
          </p:cNvPicPr>
          <p:nvPr/>
        </p:nvPicPr>
        <p:blipFill>
          <a:blip r:embed="rId4"/>
          <a:stretch>
            <a:fillRect/>
          </a:stretch>
        </p:blipFill>
        <p:spPr>
          <a:xfrm>
            <a:off x="819232" y="204794"/>
            <a:ext cx="5084160" cy="6448411"/>
          </a:xfrm>
          <a:prstGeom prst="rect">
            <a:avLst/>
          </a:prstGeom>
        </p:spPr>
      </p:pic>
      <p:sp>
        <p:nvSpPr>
          <p:cNvPr id="6" name="TextBox 19">
            <a:extLst>
              <a:ext uri="{FF2B5EF4-FFF2-40B4-BE49-F238E27FC236}">
                <a16:creationId xmlns:a16="http://schemas.microsoft.com/office/drawing/2014/main" id="{CD33BB23-B23A-5FC6-1BA2-B7FAF58F0DE7}"/>
              </a:ext>
            </a:extLst>
          </p:cNvPr>
          <p:cNvSpPr txBox="1"/>
          <p:nvPr/>
        </p:nvSpPr>
        <p:spPr>
          <a:xfrm>
            <a:off x="4246656" y="878813"/>
            <a:ext cx="7953084" cy="2123658"/>
          </a:xfrm>
          <a:prstGeom prst="rect">
            <a:avLst/>
          </a:prstGeom>
          <a:noFill/>
        </p:spPr>
        <p:txBody>
          <a:bodyPr wrap="square" rtlCol="0">
            <a:spAutoFit/>
          </a:bodyPr>
          <a:lstStyle>
            <a:defPPr/>
          </a:lstStyle>
          <a:p>
            <a:pPr algn="ctr"/>
            <a:r>
              <a:rPr lang="en-US" sz="6600" b="1">
                <a:solidFill>
                  <a:srgbClr val="07783C"/>
                </a:solidFill>
                <a:latin typeface="Century Gothic" panose="020b0502020202020204" pitchFamily="34" charset="0"/>
              </a:rPr>
              <a:t>SURINAME</a:t>
            </a:r>
            <a:r>
              <a:rPr lang="en-US" sz="6600" b="1">
                <a:solidFill>
                  <a:srgbClr val="CB0E29"/>
                </a:solidFill>
                <a:latin typeface="Century Gothic" panose="020b0502020202020204" pitchFamily="34" charset="0"/>
              </a:rPr>
              <a:t> GASTRONOMY</a:t>
            </a:r>
          </a:p>
        </p:txBody>
      </p:sp>
      <p:sp>
        <p:nvSpPr>
          <p:cNvPr id="7" name="TextBox 22">
            <a:extLst>
              <a:ext uri="{FF2B5EF4-FFF2-40B4-BE49-F238E27FC236}">
                <a16:creationId xmlns:a16="http://schemas.microsoft.com/office/drawing/2014/main" id="{53B838E9-0D43-47E6-0A95-D1F88ECB117F}"/>
              </a:ext>
            </a:extLst>
          </p:cNvPr>
          <p:cNvSpPr txBox="1"/>
          <p:nvPr/>
        </p:nvSpPr>
        <p:spPr>
          <a:xfrm>
            <a:off x="6186558" y="5623319"/>
            <a:ext cx="450769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85000"/>
                    <a:lumOff val="15000"/>
                  </a:schemeClr>
                </a:solidFill>
                <a:cs typeface="Arial" panose="020b0604020202020204" pitchFamily="34" charset="0"/>
              </a:rPr>
              <a:t>Get a modern PowerPoint  Presentation that is beautifully designed. </a:t>
            </a:r>
            <a:r>
              <a:rPr lang="en-US" altLang="ko-KR" sz="1200">
                <a:solidFill>
                  <a:schemeClr val="tx1">
                    <a:lumMod val="85000"/>
                    <a:lumOff val="15000"/>
                  </a:schemeClr>
                </a:solidFill>
                <a:ea typeface="FZShuTi" pitchFamily="2" charset="-122"/>
                <a:cs typeface="Arial" panose="020b0604020202020204" pitchFamily="34" charset="0"/>
              </a:rPr>
              <a:t>I hope and I believe that this Template will your Time.</a:t>
            </a:r>
            <a:endParaRPr lang="en-US" altLang="ko-KR" sz="1200">
              <a:solidFill>
                <a:schemeClr val="tx1">
                  <a:lumMod val="85000"/>
                  <a:lumOff val="15000"/>
                </a:schemeClr>
              </a:solidFill>
              <a:cs typeface="Arial" pitchFamily="34" charset="0"/>
            </a:endParaRPr>
          </a:p>
        </p:txBody>
      </p:sp>
      <p:grpSp>
        <p:nvGrpSpPr>
          <p:cNvPr id="8" name="Grupo 7">
            <a:extLst>
              <a:ext uri="{FF2B5EF4-FFF2-40B4-BE49-F238E27FC236}">
                <a16:creationId xmlns:a16="http://schemas.microsoft.com/office/drawing/2014/main" id="{04037E92-6798-0D9E-04F8-CA8B9FFF3FE4}"/>
              </a:ext>
            </a:extLst>
          </p:cNvPr>
          <p:cNvGrpSpPr/>
          <p:nvPr/>
        </p:nvGrpSpPr>
        <p:grpSpPr>
          <a:xfrm>
            <a:off x="7162687" y="5087887"/>
            <a:ext cx="2468123" cy="355392"/>
            <a:chOff x="359484" y="5996664"/>
            <a:chExt cx="4327937" cy="623192"/>
          </a:xfrm>
          <a:solidFill>
            <a:srgbClr val="C00000"/>
          </a:solidFill>
          <a:effectLst>
            <a:reflection blurRad="6350" stA="50000" endA="300" endPos="55500" dist="50800" dir="5400000" sy="-100000" algn="bl" rotWithShape="0"/>
          </a:effectLst>
        </p:grpSpPr>
        <p:sp>
          <p:nvSpPr>
            <p:cNvPr id="9" name="Rounded Rectangle 2">
              <a:extLst>
                <a:ext uri="{FF2B5EF4-FFF2-40B4-BE49-F238E27FC236}">
                  <a16:creationId xmlns:a16="http://schemas.microsoft.com/office/drawing/2014/main" id="{D3479E18-DCE9-E0EB-A335-ED2D6A82025E}"/>
                </a:ext>
              </a:extLst>
            </p:cNvPr>
            <p:cNvSpPr/>
            <p:nvPr/>
          </p:nvSpPr>
          <p:spPr>
            <a:xfrm>
              <a:off x="1294284" y="600907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0" name="Rounded Rectangle 8">
              <a:extLst>
                <a:ext uri="{FF2B5EF4-FFF2-40B4-BE49-F238E27FC236}">
                  <a16:creationId xmlns:a16="http://schemas.microsoft.com/office/drawing/2014/main" id="{81D98AC9-5563-9198-F30A-D16107A06C21}"/>
                </a:ext>
              </a:extLst>
            </p:cNvPr>
            <p:cNvSpPr/>
            <p:nvPr/>
          </p:nvSpPr>
          <p:spPr>
            <a:xfrm>
              <a:off x="359484" y="600907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1" name="Rounded Rectangle 2">
              <a:extLst>
                <a:ext uri="{FF2B5EF4-FFF2-40B4-BE49-F238E27FC236}">
                  <a16:creationId xmlns:a16="http://schemas.microsoft.com/office/drawing/2014/main" id="{E96F071A-98B9-CDBF-2729-F32C800908D9}"/>
                </a:ext>
              </a:extLst>
            </p:cNvPr>
            <p:cNvSpPr/>
            <p:nvPr/>
          </p:nvSpPr>
          <p:spPr>
            <a:xfrm>
              <a:off x="3157215" y="600907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2" name="Rounded Rectangle 3">
              <a:extLst>
                <a:ext uri="{FF2B5EF4-FFF2-40B4-BE49-F238E27FC236}">
                  <a16:creationId xmlns:a16="http://schemas.microsoft.com/office/drawing/2014/main" id="{3B9442AE-9EA0-5058-A862-E5FA2456480E}"/>
                </a:ext>
              </a:extLst>
            </p:cNvPr>
            <p:cNvSpPr>
              <a:spLocks noChangeAspect="1"/>
            </p:cNvSpPr>
            <p:nvPr/>
          </p:nvSpPr>
          <p:spPr>
            <a:xfrm>
              <a:off x="2219126" y="600907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3" name="Rounded Rectangle 10">
              <a:extLst>
                <a:ext uri="{FF2B5EF4-FFF2-40B4-BE49-F238E27FC236}">
                  <a16:creationId xmlns:a16="http://schemas.microsoft.com/office/drawing/2014/main" id="{1A9483A5-5E0F-225F-9142-EDE4A6AF0655}"/>
                </a:ext>
              </a:extLst>
            </p:cNvPr>
            <p:cNvSpPr>
              <a:spLocks noChangeAspect="1"/>
            </p:cNvSpPr>
            <p:nvPr/>
          </p:nvSpPr>
          <p:spPr>
            <a:xfrm>
              <a:off x="4112293" y="5996664"/>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grpSp>
      <p:pic>
        <p:nvPicPr>
          <p:cNvPr id="17" name="Imagen 16">
            <a:extLst>
              <a:ext uri="{FF2B5EF4-FFF2-40B4-BE49-F238E27FC236}">
                <a16:creationId xmlns:a16="http://schemas.microsoft.com/office/drawing/2014/main" id="{CDFD4B8F-DD44-9D75-E314-201AC430372E}"/>
              </a:ext>
            </a:extLst>
          </p:cNvPr>
          <p:cNvPicPr>
            <a:picLocks noChangeAspect="1"/>
          </p:cNvPicPr>
          <p:nvPr/>
        </p:nvPicPr>
        <p:blipFill>
          <a:blip r:embed="rId5"/>
          <a:stretch>
            <a:fillRect/>
          </a:stretch>
        </p:blipFill>
        <p:spPr>
          <a:xfrm>
            <a:off x="7161368" y="2831990"/>
            <a:ext cx="2123659" cy="2123659"/>
          </a:xfrm>
          <a:prstGeom prst="rect">
            <a:avLst/>
          </a:prstGeom>
        </p:spPr>
      </p:pic>
      <p:sp>
        <p:nvSpPr>
          <p:cNvPr id="20" name="Forma libre: forma 19">
            <a:extLst>
              <a:ext uri="{FF2B5EF4-FFF2-40B4-BE49-F238E27FC236}">
                <a16:creationId xmlns:a16="http://schemas.microsoft.com/office/drawing/2014/main" id="{602095D4-AD09-3984-0225-7E396B38DB63}"/>
              </a:ext>
            </a:extLst>
          </p:cNvPr>
          <p:cNvSpPr/>
          <p:nvPr/>
        </p:nvSpPr>
        <p:spPr>
          <a:xfrm>
            <a:off x="2777841" y="3163708"/>
            <a:ext cx="548236" cy="530546"/>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21" name="TextBox 59">
            <a:extLst>
              <a:ext uri="{FF2B5EF4-FFF2-40B4-BE49-F238E27FC236}">
                <a16:creationId xmlns:a16="http://schemas.microsoft.com/office/drawing/2014/main" id="{3DCB8FD9-1B00-ADA9-4DE3-126EBCEB8806}"/>
              </a:ext>
            </a:extLst>
          </p:cNvPr>
          <p:cNvSpPr txBox="1"/>
          <p:nvPr/>
        </p:nvSpPr>
        <p:spPr>
          <a:xfrm>
            <a:off x="6757464" y="6283110"/>
            <a:ext cx="3292680"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spc="300">
                <a:solidFill>
                  <a:schemeClr val="tx1">
                    <a:lumMod val="85000"/>
                    <a:lumOff val="15000"/>
                  </a:schemeClr>
                </a:solidFill>
                <a:latin typeface="Arial" panose="020b0604020202020204" pitchFamily="34" charset="0"/>
                <a:cs typeface="Arial" panose="020b0604020202020204" pitchFamily="34" charset="0"/>
              </a:rPr>
              <a:t>slidesppt.net</a:t>
            </a:r>
            <a:endParaRPr lang="ko-KR" altLang="en-US" sz="2400" b="1" spc="30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110852905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upo 1">
            <a:extLst>
              <a:ext uri="{FF2B5EF4-FFF2-40B4-BE49-F238E27FC236}">
                <a16:creationId xmlns:a16="http://schemas.microsoft.com/office/drawing/2014/main" id="{EA752EE8-2639-3E62-5304-4EEEAE6C40FA}"/>
              </a:ext>
            </a:extLst>
          </p:cNvPr>
          <p:cNvGrpSpPr/>
          <p:nvPr/>
        </p:nvGrpSpPr>
        <p:grpSpPr>
          <a:xfrm flipH="1">
            <a:off x="0" y="0"/>
            <a:ext cx="12192000" cy="6858000"/>
            <a:chOff x="895350" y="0"/>
            <a:chExt cx="11296650" cy="6858000"/>
          </a:xfrm>
        </p:grpSpPr>
        <p:pic>
          <p:nvPicPr>
            <p:cNvPr id="3" name="Imagen 2">
              <a:extLst>
                <a:ext uri="{FF2B5EF4-FFF2-40B4-BE49-F238E27FC236}">
                  <a16:creationId xmlns:a16="http://schemas.microsoft.com/office/drawing/2014/main" id="{0AA157ED-A980-5E58-A0C6-43AD029AF16D}"/>
                </a:ext>
              </a:extLst>
            </p:cNvPr>
            <p:cNvPicPr>
              <a:picLocks noChangeAspect="1"/>
            </p:cNvPicPr>
            <p:nvPr/>
          </p:nvPicPr>
          <p:blipFill>
            <a:blip r:embed="rId3"/>
            <a:srcRect l="14785" r="36914"/>
            <a:stretch>
              <a:fillRect/>
            </a:stretch>
          </p:blipFill>
          <p:spPr>
            <a:xfrm>
              <a:off x="895350" y="9225"/>
              <a:ext cx="5888887" cy="6848775"/>
            </a:xfrm>
            <a:prstGeom prst="rect">
              <a:avLst/>
            </a:prstGeom>
          </p:spPr>
        </p:pic>
        <p:pic>
          <p:nvPicPr>
            <p:cNvPr id="18" name="Imagen 17">
              <a:extLst>
                <a:ext uri="{FF2B5EF4-FFF2-40B4-BE49-F238E27FC236}">
                  <a16:creationId xmlns:a16="http://schemas.microsoft.com/office/drawing/2014/main" id="{554E90B5-1CCB-D0A3-C040-06FB1A86DF29}"/>
                </a:ext>
              </a:extLst>
            </p:cNvPr>
            <p:cNvPicPr>
              <a:picLocks noChangeAspect="1"/>
            </p:cNvPicPr>
            <p:nvPr/>
          </p:nvPicPr>
          <p:blipFill>
            <a:blip r:embed="rId3"/>
            <a:srcRect l="37580" r="38249"/>
            <a:stretch>
              <a:fillRect/>
            </a:stretch>
          </p:blipFill>
          <p:spPr>
            <a:xfrm flipH="1">
              <a:off x="6297722" y="0"/>
              <a:ext cx="5894278" cy="6848775"/>
            </a:xfrm>
            <a:prstGeom prst="rect">
              <a:avLst/>
            </a:prstGeom>
          </p:spPr>
        </p:pic>
      </p:grpSp>
      <p:sp>
        <p:nvSpPr>
          <p:cNvPr id="13" name="TextBox 23">
            <a:extLst>
              <a:ext uri="{FF2B5EF4-FFF2-40B4-BE49-F238E27FC236}">
                <a16:creationId xmlns:a16="http://schemas.microsoft.com/office/drawing/2014/main" id="{90FB785F-8F29-874F-E795-0D8292411016}"/>
              </a:ext>
            </a:extLst>
          </p:cNvPr>
          <p:cNvSpPr txBox="1"/>
          <p:nvPr/>
        </p:nvSpPr>
        <p:spPr>
          <a:xfrm>
            <a:off x="595252" y="2599499"/>
            <a:ext cx="4672524" cy="694614"/>
          </a:xfrm>
          <a:prstGeom prst="rect">
            <a:avLst/>
          </a:prstGeom>
          <a:noFill/>
        </p:spPr>
        <p:txBody>
          <a:bodyPr wrap="square" rtlCol="0">
            <a:spAutoFit/>
          </a:bodyPr>
          <a:lstStyle>
            <a:defPPr/>
          </a:lstStyle>
          <a:p>
            <a:pPr algn="ctr">
              <a:lnSpc>
                <a:spcPts val="1600"/>
              </a:lnSpc>
            </a:pPr>
            <a:r>
              <a:rPr lang="en-US" sz="1200">
                <a:ea typeface="Lato" charset="0"/>
                <a:cs typeface="Arial" panose="020b0604020202020204" pitchFamily="34" charset="0"/>
                <a:sym typeface="Montserrat-Regular" charset="0"/>
              </a:rPr>
              <a:t>The layout, these basic qualities along with the (Your Company) colors, are consistent with the overall look and helps to reinforce the (Your Company) brand. </a:t>
            </a:r>
          </a:p>
        </p:txBody>
      </p:sp>
      <p:sp>
        <p:nvSpPr>
          <p:cNvPr id="14" name="Rectangle 1">
            <a:extLst>
              <a:ext uri="{FF2B5EF4-FFF2-40B4-BE49-F238E27FC236}">
                <a16:creationId xmlns:a16="http://schemas.microsoft.com/office/drawing/2014/main" id="{FDBF5E55-1177-5805-9431-1DE4D79D4291}"/>
              </a:ext>
            </a:extLst>
          </p:cNvPr>
          <p:cNvSpPr/>
          <p:nvPr/>
        </p:nvSpPr>
        <p:spPr>
          <a:xfrm>
            <a:off x="3282352" y="3820793"/>
            <a:ext cx="2496460" cy="2033019"/>
          </a:xfrm>
          <a:prstGeom prst="rect">
            <a:avLst/>
          </a:prstGeom>
          <a:solidFill>
            <a:srgbClr val="CB0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5" name="Rectangle 27">
            <a:extLst>
              <a:ext uri="{FF2B5EF4-FFF2-40B4-BE49-F238E27FC236}">
                <a16:creationId xmlns:a16="http://schemas.microsoft.com/office/drawing/2014/main" id="{2DB5E659-842B-1711-3580-C7D837607FB5}"/>
              </a:ext>
            </a:extLst>
          </p:cNvPr>
          <p:cNvSpPr/>
          <p:nvPr/>
        </p:nvSpPr>
        <p:spPr>
          <a:xfrm>
            <a:off x="438345" y="3820793"/>
            <a:ext cx="2496460" cy="2033019"/>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6" name="Rectangle 9">
            <a:extLst>
              <a:ext uri="{FF2B5EF4-FFF2-40B4-BE49-F238E27FC236}">
                <a16:creationId xmlns:a16="http://schemas.microsoft.com/office/drawing/2014/main" id="{08204E85-631F-E6CE-5F90-8F03F2B2360C}"/>
              </a:ext>
            </a:extLst>
          </p:cNvPr>
          <p:cNvSpPr/>
          <p:nvPr/>
        </p:nvSpPr>
        <p:spPr bwMode="auto">
          <a:xfrm>
            <a:off x="3950295" y="4263804"/>
            <a:ext cx="1160574" cy="114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defPPr/>
          </a:lstStyle>
          <a:p>
            <a:pPr>
              <a:lnSpc>
                <a:spcPts val="2200"/>
              </a:lnSpc>
            </a:pPr>
            <a:r>
              <a:rPr lang="en-US" sz="1300">
                <a:solidFill>
                  <a:schemeClr val="bg1"/>
                </a:solidFill>
                <a:latin typeface="Montserrat Light" panose="00000400000000000000" pitchFamily="50" charset="0"/>
                <a:ea typeface="Lato" charset="0"/>
                <a:cs typeface="Lato" charset="0"/>
                <a:sym typeface="Montserrat-Regular" charset="0"/>
              </a:rPr>
              <a:t>LETTERHEAD DESIGN ISMEANT TO PROJECT</a:t>
            </a:r>
          </a:p>
        </p:txBody>
      </p:sp>
      <p:sp>
        <p:nvSpPr>
          <p:cNvPr id="17" name="Rectangle 9">
            <a:extLst>
              <a:ext uri="{FF2B5EF4-FFF2-40B4-BE49-F238E27FC236}">
                <a16:creationId xmlns:a16="http://schemas.microsoft.com/office/drawing/2014/main" id="{3CD0038D-8D71-DCFF-7F31-8E7365B3E9BC}"/>
              </a:ext>
            </a:extLst>
          </p:cNvPr>
          <p:cNvSpPr/>
          <p:nvPr/>
        </p:nvSpPr>
        <p:spPr bwMode="auto">
          <a:xfrm>
            <a:off x="1106288" y="4263804"/>
            <a:ext cx="1160574" cy="114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defPPr/>
          </a:lstStyle>
          <a:p>
            <a:pPr>
              <a:lnSpc>
                <a:spcPts val="2200"/>
              </a:lnSpc>
            </a:pPr>
            <a:r>
              <a:rPr lang="en-US" sz="1300">
                <a:solidFill>
                  <a:schemeClr val="bg1"/>
                </a:solidFill>
                <a:latin typeface="Montserrat Light" panose="00000400000000000000" pitchFamily="50" charset="0"/>
                <a:ea typeface="Lato" charset="0"/>
                <a:cs typeface="Lato" charset="0"/>
                <a:sym typeface="Montserrat-Regular" charset="0"/>
              </a:rPr>
              <a:t>HEADING ISMEANT TO PROJECT TEXT HERE</a:t>
            </a:r>
          </a:p>
        </p:txBody>
      </p:sp>
      <p:pic>
        <p:nvPicPr>
          <p:cNvPr id="5124" name="Picture 4" descr="Comida tradicional de Indonesia">
            <a:extLst>
              <a:ext uri="{FF2B5EF4-FFF2-40B4-BE49-F238E27FC236}">
                <a16:creationId xmlns:a16="http://schemas.microsoft.com/office/drawing/2014/main" id="{843EB241-4C7D-23CF-8624-3D7D65B4B3D3}"/>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t="17951" b="17951"/>
          <a:stretch>
            <a:fillRect/>
          </a:stretch>
        </p:blipFill>
        <p:spPr bwMode="auto">
          <a:xfrm>
            <a:off x="5935719" y="572765"/>
            <a:ext cx="6096000" cy="5865838"/>
          </a:xfrm>
          <a:prstGeom prst="rect">
            <a:avLst/>
          </a:prstGeom>
          <a:noFill/>
          <a:extLst>
            <a:ext uri="{909E8E84-426E-40DD-AFC4-6F175D3DCCD1}">
              <a14:hiddenFill xmlns:a14="http://schemas.microsoft.com/office/drawing/2010/main">
                <a:solidFill>
                  <a:srgbClr val="FFFFFF"/>
                </a:solidFill>
              </a14:hiddenFill>
            </a:ext>
          </a:extLst>
        </p:spPr>
      </p:pic>
      <p:sp>
        <p:nvSpPr>
          <p:cNvPr id="20" name="Elipse 19">
            <a:extLst>
              <a:ext uri="{FF2B5EF4-FFF2-40B4-BE49-F238E27FC236}">
                <a16:creationId xmlns:a16="http://schemas.microsoft.com/office/drawing/2014/main" id="{BC63F09E-9139-B5E9-1357-038873651BF8}"/>
              </a:ext>
            </a:extLst>
          </p:cNvPr>
          <p:cNvSpPr/>
          <p:nvPr/>
        </p:nvSpPr>
        <p:spPr>
          <a:xfrm>
            <a:off x="7573884" y="2176075"/>
            <a:ext cx="2659219" cy="2659219"/>
          </a:xfrm>
          <a:prstGeom prst="ellipse">
            <a:avLst/>
          </a:prstGeom>
          <a:solidFill>
            <a:srgbClr val="07783C">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21" name="TextBox 149">
            <a:extLst>
              <a:ext uri="{FF2B5EF4-FFF2-40B4-BE49-F238E27FC236}">
                <a16:creationId xmlns:a16="http://schemas.microsoft.com/office/drawing/2014/main" id="{FB461932-8845-412F-965E-5A9793F4847D}"/>
              </a:ext>
            </a:extLst>
          </p:cNvPr>
          <p:cNvSpPr txBox="1"/>
          <p:nvPr/>
        </p:nvSpPr>
        <p:spPr>
          <a:xfrm>
            <a:off x="6966979" y="3035952"/>
            <a:ext cx="3898618" cy="861774"/>
          </a:xfrm>
          <a:prstGeom prst="rect">
            <a:avLst/>
          </a:prstGeom>
          <a:noFill/>
        </p:spPr>
        <p:txBody>
          <a:bodyPr wrap="square" rtlCol="0">
            <a:spAutoFit/>
          </a:bodyPr>
          <a:lstStyle>
            <a:defPPr/>
          </a:lstStyle>
          <a:p>
            <a:pPr algn="ctr"/>
            <a:r>
              <a:rPr lang="en-US" sz="3000" b="1" spc="500">
                <a:solidFill>
                  <a:schemeClr val="bg1"/>
                </a:solidFill>
                <a:latin typeface="+mj-lt"/>
              </a:rPr>
              <a:t>2024</a:t>
            </a:r>
          </a:p>
          <a:p>
            <a:pPr algn="ctr"/>
            <a:r>
              <a:rPr lang="en-US" sz="2000" b="1" spc="500">
                <a:solidFill>
                  <a:schemeClr val="bg1"/>
                </a:solidFill>
                <a:latin typeface="+mj-lt"/>
              </a:rPr>
              <a:t>Insert text</a:t>
            </a:r>
          </a:p>
        </p:txBody>
      </p:sp>
      <p:grpSp>
        <p:nvGrpSpPr>
          <p:cNvPr id="29" name="Grupo 28">
            <a:extLst>
              <a:ext uri="{FF2B5EF4-FFF2-40B4-BE49-F238E27FC236}">
                <a16:creationId xmlns:a16="http://schemas.microsoft.com/office/drawing/2014/main" id="{C7A7A217-6E97-5911-3E88-E351BDE07C6E}"/>
              </a:ext>
            </a:extLst>
          </p:cNvPr>
          <p:cNvGrpSpPr/>
          <p:nvPr/>
        </p:nvGrpSpPr>
        <p:grpSpPr>
          <a:xfrm>
            <a:off x="3821680" y="613691"/>
            <a:ext cx="1030305" cy="1030305"/>
            <a:chOff x="946835" y="1278981"/>
            <a:chExt cx="1771651" cy="1771651"/>
          </a:xfrm>
        </p:grpSpPr>
        <p:sp>
          <p:nvSpPr>
            <p:cNvPr id="30" name="Oval 15">
              <a:extLst>
                <a:ext uri="{FF2B5EF4-FFF2-40B4-BE49-F238E27FC236}">
                  <a16:creationId xmlns:a16="http://schemas.microsoft.com/office/drawing/2014/main" id="{1E369D01-0E7B-2514-827B-3BDFA316E71F}"/>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1" name="Grupo 30">
              <a:extLst>
                <a:ext uri="{FF2B5EF4-FFF2-40B4-BE49-F238E27FC236}">
                  <a16:creationId xmlns:a16="http://schemas.microsoft.com/office/drawing/2014/main" id="{D9A2903E-804D-B4A6-EC20-389B262816C8}"/>
                </a:ext>
              </a:extLst>
            </p:cNvPr>
            <p:cNvGrpSpPr/>
            <p:nvPr/>
          </p:nvGrpSpPr>
          <p:grpSpPr>
            <a:xfrm>
              <a:off x="1127781" y="1471868"/>
              <a:ext cx="1371639" cy="1361787"/>
              <a:chOff x="1127781" y="1471868"/>
              <a:chExt cx="1371639" cy="1361787"/>
            </a:xfrm>
          </p:grpSpPr>
          <p:sp>
            <p:nvSpPr>
              <p:cNvPr id="32" name="Forma libre: forma 31">
                <a:extLst>
                  <a:ext uri="{FF2B5EF4-FFF2-40B4-BE49-F238E27FC236}">
                    <a16:creationId xmlns:a16="http://schemas.microsoft.com/office/drawing/2014/main" id="{C176D67B-9F3C-E6B9-E2FB-91FE26109EAF}"/>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33" name="Forma libre: forma 32">
                <a:extLst>
                  <a:ext uri="{FF2B5EF4-FFF2-40B4-BE49-F238E27FC236}">
                    <a16:creationId xmlns:a16="http://schemas.microsoft.com/office/drawing/2014/main" id="{A0771548-D51F-4964-1B39-1706C05A7D77}"/>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34" name="Forma libre: forma 33">
                <a:extLst>
                  <a:ext uri="{FF2B5EF4-FFF2-40B4-BE49-F238E27FC236}">
                    <a16:creationId xmlns:a16="http://schemas.microsoft.com/office/drawing/2014/main" id="{4097C6A8-29B1-F07C-5DFC-950556C3340B}"/>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35" name="Forma libre: forma 34">
                <a:extLst>
                  <a:ext uri="{FF2B5EF4-FFF2-40B4-BE49-F238E27FC236}">
                    <a16:creationId xmlns:a16="http://schemas.microsoft.com/office/drawing/2014/main" id="{355E4301-CFFA-E4AB-A467-2FC5BD65CF26}"/>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36" name="TextBox 149">
            <a:extLst>
              <a:ext uri="{FF2B5EF4-FFF2-40B4-BE49-F238E27FC236}">
                <a16:creationId xmlns:a16="http://schemas.microsoft.com/office/drawing/2014/main" id="{193889D0-0556-9156-7B10-3F5B767292C4}"/>
              </a:ext>
            </a:extLst>
          </p:cNvPr>
          <p:cNvSpPr txBox="1"/>
          <p:nvPr/>
        </p:nvSpPr>
        <p:spPr>
          <a:xfrm>
            <a:off x="610918" y="281097"/>
            <a:ext cx="3898618" cy="1323439"/>
          </a:xfrm>
          <a:prstGeom prst="rect">
            <a:avLst/>
          </a:prstGeom>
          <a:noFill/>
        </p:spPr>
        <p:txBody>
          <a:bodyPr wrap="square" rtlCol="0">
            <a:spAutoFit/>
          </a:bodyPr>
          <a:lstStyle>
            <a:defPPr/>
          </a:lstStyle>
          <a:p>
            <a:pPr/>
            <a:r>
              <a:rPr lang="en-US" sz="8000" b="1" spc="500">
                <a:solidFill>
                  <a:srgbClr val="222A35"/>
                </a:solidFill>
                <a:latin typeface="+mj-lt"/>
              </a:rPr>
              <a:t>BAMI</a:t>
            </a:r>
          </a:p>
        </p:txBody>
      </p:sp>
      <p:sp>
        <p:nvSpPr>
          <p:cNvPr id="37" name="TextBox 150">
            <a:extLst>
              <a:ext uri="{FF2B5EF4-FFF2-40B4-BE49-F238E27FC236}">
                <a16:creationId xmlns:a16="http://schemas.microsoft.com/office/drawing/2014/main" id="{C8E49917-99ED-EC30-D033-01A7DFD3B441}"/>
              </a:ext>
            </a:extLst>
          </p:cNvPr>
          <p:cNvSpPr txBox="1"/>
          <p:nvPr/>
        </p:nvSpPr>
        <p:spPr>
          <a:xfrm>
            <a:off x="1644987" y="1510109"/>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pic>
        <p:nvPicPr>
          <p:cNvPr id="38" name="Imagen 37">
            <a:extLst>
              <a:ext uri="{FF2B5EF4-FFF2-40B4-BE49-F238E27FC236}">
                <a16:creationId xmlns:a16="http://schemas.microsoft.com/office/drawing/2014/main" id="{C14E40BA-4538-C57F-7C7C-C3FD9053ECEC}"/>
              </a:ext>
            </a:extLst>
          </p:cNvPr>
          <p:cNvPicPr>
            <a:picLocks noChangeAspect="1"/>
          </p:cNvPicPr>
          <p:nvPr/>
        </p:nvPicPr>
        <p:blipFill>
          <a:blip r:embed="rId5"/>
          <a:stretch>
            <a:fillRect/>
          </a:stretch>
        </p:blipFill>
        <p:spPr>
          <a:xfrm>
            <a:off x="433139" y="1331402"/>
            <a:ext cx="1522458" cy="1141844"/>
          </a:xfrm>
          <a:prstGeom prst="rect">
            <a:avLst/>
          </a:prstGeom>
        </p:spPr>
      </p:pic>
      <p:grpSp>
        <p:nvGrpSpPr>
          <p:cNvPr id="39" name="Group 5">
            <a:extLst>
              <a:ext uri="{FF2B5EF4-FFF2-40B4-BE49-F238E27FC236}">
                <a16:creationId xmlns:a16="http://schemas.microsoft.com/office/drawing/2014/main" id="{7557E53F-EA83-E6A4-533D-1B9CB08D6AEF}"/>
              </a:ext>
            </a:extLst>
          </p:cNvPr>
          <p:cNvGrpSpPr/>
          <p:nvPr/>
        </p:nvGrpSpPr>
        <p:grpSpPr>
          <a:xfrm flipH="1">
            <a:off x="2096253" y="3300730"/>
            <a:ext cx="1734665" cy="3381865"/>
            <a:chOff x="331796" y="2976958"/>
            <a:chExt cx="1859025" cy="3624317"/>
          </a:xfrm>
          <a:solidFill>
            <a:srgbClr val="07783C"/>
          </a:solidFill>
        </p:grpSpPr>
        <p:grpSp>
          <p:nvGrpSpPr>
            <p:cNvPr id="40" name="Group 6">
              <a:extLst>
                <a:ext uri="{FF2B5EF4-FFF2-40B4-BE49-F238E27FC236}">
                  <a16:creationId xmlns:a16="http://schemas.microsoft.com/office/drawing/2014/main" id="{2B1CD641-3441-EF64-E7E6-C3936EF47F01}"/>
                </a:ext>
              </a:extLst>
            </p:cNvPr>
            <p:cNvGrpSpPr/>
            <p:nvPr/>
          </p:nvGrpSpPr>
          <p:grpSpPr>
            <a:xfrm>
              <a:off x="331796" y="2976958"/>
              <a:ext cx="1859025" cy="3624317"/>
              <a:chOff x="331796" y="2976958"/>
              <a:chExt cx="1859025" cy="3624317"/>
            </a:xfrm>
            <a:grpFill/>
          </p:grpSpPr>
          <p:sp>
            <p:nvSpPr>
              <p:cNvPr id="42" name="Graphic 20">
                <a:extLst>
                  <a:ext uri="{FF2B5EF4-FFF2-40B4-BE49-F238E27FC236}">
                    <a16:creationId xmlns:a16="http://schemas.microsoft.com/office/drawing/2014/main" id="{CFF02859-B290-83B5-7496-60B22C607638}"/>
                  </a:ext>
                </a:extLst>
              </p:cNvPr>
              <p:cNvSpPr/>
              <p:nvPr/>
            </p:nvSpPr>
            <p:spPr>
              <a:xfrm>
                <a:off x="331796" y="2976958"/>
                <a:ext cx="1859025" cy="3624317"/>
              </a:xfrm>
              <a:custGeom>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tx1">
                  <a:lumMod val="95000"/>
                  <a:lumOff val="5000"/>
                </a:schemeClr>
              </a:solidFill>
              <a:ln w="9525" cap="flat">
                <a:noFill/>
                <a:prstDash val="solid"/>
                <a:miter/>
              </a:ln>
            </p:spPr>
            <p:txBody>
              <a:bodyPr rtlCol="0" anchor="ctr"/>
              <a:lstStyle>
                <a:defPPr/>
              </a:lstStyle>
              <a:p>
                <a:pPr/>
                <a:endParaRPr lang="en-US"/>
              </a:p>
            </p:txBody>
          </p:sp>
          <p:sp>
            <p:nvSpPr>
              <p:cNvPr id="43" name="Freeform: Shape 9">
                <a:extLst>
                  <a:ext uri="{FF2B5EF4-FFF2-40B4-BE49-F238E27FC236}">
                    <a16:creationId xmlns:a16="http://schemas.microsoft.com/office/drawing/2014/main" id="{DD880651-5CB1-F392-1048-B11D6FF68BA3}"/>
                  </a:ext>
                </a:extLst>
              </p:cNvPr>
              <p:cNvSpPr/>
              <p:nvPr/>
            </p:nvSpPr>
            <p:spPr>
              <a:xfrm>
                <a:off x="872487" y="3756991"/>
                <a:ext cx="551393" cy="1537213"/>
              </a:xfrm>
              <a:custGeom>
                <a:gdLst>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41" name="Freeform: Shape 7">
              <a:extLst>
                <a:ext uri="{FF2B5EF4-FFF2-40B4-BE49-F238E27FC236}">
                  <a16:creationId xmlns:a16="http://schemas.microsoft.com/office/drawing/2014/main" id="{09741426-A576-6853-2A51-C61E0F82F28B}"/>
                </a:ext>
              </a:extLst>
            </p:cNvPr>
            <p:cNvSpPr/>
            <p:nvPr/>
          </p:nvSpPr>
          <p:spPr>
            <a:xfrm>
              <a:off x="1666217" y="3867149"/>
              <a:ext cx="521429" cy="319685"/>
            </a:xfrm>
            <a:custGeom>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Tree>
    <p:extLst>
      <p:ext uri="{BB962C8B-B14F-4D97-AF65-F5344CB8AC3E}">
        <p14:creationId xmlns:p14="http://schemas.microsoft.com/office/powerpoint/2010/main" val="223187443"/>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3">
            <a:extLst>
              <a:ext uri="{FF2B5EF4-FFF2-40B4-BE49-F238E27FC236}">
                <a16:creationId xmlns:a16="http://schemas.microsoft.com/office/drawing/2014/main" id="{79CC2EF4-E81C-F675-9129-39745B397915}"/>
              </a:ext>
            </a:extLst>
          </p:cNvPr>
          <p:cNvSpPr/>
          <p:nvPr/>
        </p:nvSpPr>
        <p:spPr>
          <a:xfrm>
            <a:off x="0" y="0"/>
            <a:ext cx="3987800" cy="6858000"/>
          </a:xfrm>
          <a:prstGeom prst="rect">
            <a:avLst/>
          </a:prstGeom>
          <a:solidFill>
            <a:srgbClr val="07783C">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4" name="TextBox 64">
            <a:extLst>
              <a:ext uri="{FF2B5EF4-FFF2-40B4-BE49-F238E27FC236}">
                <a16:creationId xmlns:a16="http://schemas.microsoft.com/office/drawing/2014/main" id="{5A0EC322-66BF-96FD-CE02-DCF6437AA8FC}"/>
              </a:ext>
            </a:extLst>
          </p:cNvPr>
          <p:cNvSpPr txBox="1"/>
          <p:nvPr/>
        </p:nvSpPr>
        <p:spPr>
          <a:xfrm>
            <a:off x="554738" y="2379062"/>
            <a:ext cx="2931160" cy="1374735"/>
          </a:xfrm>
          <a:prstGeom prst="rect">
            <a:avLst/>
          </a:prstGeom>
          <a:noFill/>
        </p:spPr>
        <p:txBody>
          <a:bodyPr wrap="square" rtlCol="0">
            <a:spAutoFit/>
          </a:bodyPr>
          <a:lstStyle>
            <a:defPPr/>
          </a:lstStyle>
          <a:p>
            <a:pPr>
              <a:lnSpc>
                <a:spcPts val="5000"/>
              </a:lnSpc>
            </a:pPr>
            <a:r>
              <a:rPr lang="en-US" sz="4400">
                <a:solidFill>
                  <a:schemeClr val="bg1"/>
                </a:solidFill>
                <a:latin typeface="Open Sans" panose="020b0606030504020204" pitchFamily="34" charset="0"/>
                <a:ea typeface="Open Sans" panose="020b0606030504020204" pitchFamily="34" charset="0"/>
                <a:cs typeface="Open Sans" panose="020b0606030504020204" pitchFamily="34" charset="0"/>
              </a:rPr>
              <a:t>Title Text</a:t>
            </a:r>
          </a:p>
          <a:p>
            <a:pPr>
              <a:lnSpc>
                <a:spcPts val="5000"/>
              </a:lnSpc>
            </a:pPr>
            <a:r>
              <a:rPr lang="en-US" sz="4000">
                <a:solidFill>
                  <a:schemeClr val="bg1"/>
                </a:solidFill>
                <a:latin typeface="Open Sans" panose="020b0606030504020204" pitchFamily="34" charset="0"/>
                <a:ea typeface="Open Sans" panose="020b0606030504020204" pitchFamily="34" charset="0"/>
                <a:cs typeface="Open Sans" panose="020b0606030504020204" pitchFamily="34" charset="0"/>
              </a:rPr>
              <a:t>&amp; Photo</a:t>
            </a:r>
          </a:p>
        </p:txBody>
      </p:sp>
      <p:sp>
        <p:nvSpPr>
          <p:cNvPr id="5" name="TextBox 65">
            <a:extLst>
              <a:ext uri="{FF2B5EF4-FFF2-40B4-BE49-F238E27FC236}">
                <a16:creationId xmlns:a16="http://schemas.microsoft.com/office/drawing/2014/main" id="{DDB5955A-AAB6-DDF7-C728-C8C97435DF37}"/>
              </a:ext>
            </a:extLst>
          </p:cNvPr>
          <p:cNvSpPr txBox="1"/>
          <p:nvPr/>
        </p:nvSpPr>
        <p:spPr>
          <a:xfrm>
            <a:off x="554739" y="3940095"/>
            <a:ext cx="2775058" cy="1815177"/>
          </a:xfrm>
          <a:prstGeom prst="rect">
            <a:avLst/>
          </a:prstGeom>
          <a:noFill/>
        </p:spPr>
        <p:txBody>
          <a:bodyPr wrap="square" rtlCol="0">
            <a:spAutoFit/>
          </a:bodyPr>
          <a:lstStyle>
            <a:defPPr/>
          </a:lstStyle>
          <a:p>
            <a:pPr>
              <a:lnSpc>
                <a:spcPts val="1700"/>
              </a:lnSpc>
            </a:pPr>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Man wherein seas our creeping. Very. Make from for seas place and won't appear him, were they. Fifth you'll, man wherein seas our creeping. Very. Make from for seas place and won't appear him, were they.</a:t>
            </a:r>
          </a:p>
          <a:p>
            <a:pPr>
              <a:lnSpc>
                <a:spcPts val="1700"/>
              </a:lnSpc>
            </a:pPr>
            <a:endPar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ts val="1700"/>
              </a:lnSpc>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Abundantly is fish evening let hath I to be  gretae gathered fly.</a:t>
            </a:r>
          </a:p>
        </p:txBody>
      </p:sp>
      <p:sp>
        <p:nvSpPr>
          <p:cNvPr id="6" name="Oval 11">
            <a:extLst>
              <a:ext uri="{FF2B5EF4-FFF2-40B4-BE49-F238E27FC236}">
                <a16:creationId xmlns:a16="http://schemas.microsoft.com/office/drawing/2014/main" id="{4C15CEFC-DDF2-140B-7A51-7A459854F1CE}"/>
              </a:ext>
            </a:extLst>
          </p:cNvPr>
          <p:cNvSpPr>
            <a:spLocks noChangeArrowheads="1"/>
          </p:cNvSpPr>
          <p:nvPr/>
        </p:nvSpPr>
        <p:spPr bwMode="auto">
          <a:xfrm>
            <a:off x="9447127" y="1340738"/>
            <a:ext cx="762000" cy="809626"/>
          </a:xfrm>
          <a:prstGeom prst="ellipse">
            <a:avLst/>
          </a:prstGeom>
          <a:solidFill>
            <a:srgbClr val="CB0E29"/>
          </a:solidFill>
          <a:ln>
            <a:noFill/>
          </a:ln>
        </p:spPr>
        <p:txBody>
          <a:bodyPr vert="horz" wrap="square" lIns="91440" tIns="45720" rIns="91440" bIns="45720" numCol="1" anchor="t" anchorCtr="0" compatLnSpc="1">
            <a:prstTxWarp prst="textNoShape">
              <a:avLst/>
            </a:prstTxWarp>
          </a:bodyPr>
          <a:lstStyle>
            <a:defPPr/>
          </a:lstStyle>
          <a:p>
            <a:pPr/>
            <a:endParaRPr lang="en-US" sz="1600"/>
          </a:p>
        </p:txBody>
      </p:sp>
      <p:sp>
        <p:nvSpPr>
          <p:cNvPr id="7" name="Line 5">
            <a:extLst>
              <a:ext uri="{FF2B5EF4-FFF2-40B4-BE49-F238E27FC236}">
                <a16:creationId xmlns:a16="http://schemas.microsoft.com/office/drawing/2014/main" id="{AFD87A60-4E4E-C350-DB85-7FFCEF14E32C}"/>
              </a:ext>
            </a:extLst>
          </p:cNvPr>
          <p:cNvSpPr>
            <a:spLocks noChangeShapeType="1"/>
          </p:cNvSpPr>
          <p:nvPr/>
        </p:nvSpPr>
        <p:spPr bwMode="auto">
          <a:xfrm flipH="1">
            <a:off x="9409682" y="17924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sz="1600"/>
          </a:p>
        </p:txBody>
      </p:sp>
      <p:sp>
        <p:nvSpPr>
          <p:cNvPr id="8" name="Line 6">
            <a:extLst>
              <a:ext uri="{FF2B5EF4-FFF2-40B4-BE49-F238E27FC236}">
                <a16:creationId xmlns:a16="http://schemas.microsoft.com/office/drawing/2014/main" id="{8ACDFB29-A0BC-4FB5-B7DF-C3E0E2B22B8F}"/>
              </a:ext>
            </a:extLst>
          </p:cNvPr>
          <p:cNvSpPr>
            <a:spLocks noChangeShapeType="1"/>
          </p:cNvSpPr>
          <p:nvPr/>
        </p:nvSpPr>
        <p:spPr bwMode="auto">
          <a:xfrm flipH="1">
            <a:off x="9409682" y="17924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sz="1600"/>
          </a:p>
        </p:txBody>
      </p:sp>
      <p:sp>
        <p:nvSpPr>
          <p:cNvPr id="9" name="Oval 16">
            <a:extLst>
              <a:ext uri="{FF2B5EF4-FFF2-40B4-BE49-F238E27FC236}">
                <a16:creationId xmlns:a16="http://schemas.microsoft.com/office/drawing/2014/main" id="{3CD0938E-36E2-94AE-9973-5356094AB367}"/>
              </a:ext>
            </a:extLst>
          </p:cNvPr>
          <p:cNvSpPr>
            <a:spLocks noChangeArrowheads="1"/>
          </p:cNvSpPr>
          <p:nvPr/>
        </p:nvSpPr>
        <p:spPr bwMode="auto">
          <a:xfrm>
            <a:off x="9409682" y="4102776"/>
            <a:ext cx="762000" cy="802409"/>
          </a:xfrm>
          <a:prstGeom prst="ellipse">
            <a:avLst/>
          </a:prstGeom>
          <a:solidFill>
            <a:srgbClr val="07783C"/>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10" name="Line 7">
            <a:extLst>
              <a:ext uri="{FF2B5EF4-FFF2-40B4-BE49-F238E27FC236}">
                <a16:creationId xmlns:a16="http://schemas.microsoft.com/office/drawing/2014/main" id="{76256DD9-D9A2-0027-4476-814FB177EECA}"/>
              </a:ext>
            </a:extLst>
          </p:cNvPr>
          <p:cNvSpPr>
            <a:spLocks noChangeShapeType="1"/>
          </p:cNvSpPr>
          <p:nvPr/>
        </p:nvSpPr>
        <p:spPr bwMode="auto">
          <a:xfrm flipH="1">
            <a:off x="9409682" y="45039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11" name="Line 8">
            <a:extLst>
              <a:ext uri="{FF2B5EF4-FFF2-40B4-BE49-F238E27FC236}">
                <a16:creationId xmlns:a16="http://schemas.microsoft.com/office/drawing/2014/main" id="{9A874479-B62A-95E3-8D1D-DFF3E47EBCB0}"/>
              </a:ext>
            </a:extLst>
          </p:cNvPr>
          <p:cNvSpPr>
            <a:spLocks noChangeShapeType="1"/>
          </p:cNvSpPr>
          <p:nvPr/>
        </p:nvSpPr>
        <p:spPr bwMode="auto">
          <a:xfrm flipH="1">
            <a:off x="9409682" y="45039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grpSp>
        <p:nvGrpSpPr>
          <p:cNvPr id="12" name="Group 59">
            <a:extLst>
              <a:ext uri="{FF2B5EF4-FFF2-40B4-BE49-F238E27FC236}">
                <a16:creationId xmlns:a16="http://schemas.microsoft.com/office/drawing/2014/main" id="{6E608D5C-FD52-2986-EC85-760A1B7BA22A}"/>
              </a:ext>
            </a:extLst>
          </p:cNvPr>
          <p:cNvGrpSpPr/>
          <p:nvPr/>
        </p:nvGrpSpPr>
        <p:grpSpPr>
          <a:xfrm>
            <a:off x="8429816" y="2480747"/>
            <a:ext cx="3207445" cy="1124902"/>
            <a:chOff x="8429816" y="2533707"/>
            <a:chExt cx="3207445" cy="1124902"/>
          </a:xfrm>
        </p:grpSpPr>
        <p:sp>
          <p:nvSpPr>
            <p:cNvPr id="13" name="TextBox 57">
              <a:extLst>
                <a:ext uri="{FF2B5EF4-FFF2-40B4-BE49-F238E27FC236}">
                  <a16:creationId xmlns:a16="http://schemas.microsoft.com/office/drawing/2014/main" id="{7BF051F1-8B71-84E0-D81C-CE13884D18AF}"/>
                </a:ext>
              </a:extLst>
            </p:cNvPr>
            <p:cNvSpPr txBox="1"/>
            <p:nvPr/>
          </p:nvSpPr>
          <p:spPr>
            <a:xfrm>
              <a:off x="8429816" y="2805170"/>
              <a:ext cx="3207445" cy="853439"/>
            </a:xfrm>
            <a:prstGeom prst="rect">
              <a:avLst/>
            </a:prstGeom>
            <a:noFill/>
          </p:spPr>
          <p:txBody>
            <a:bodyPr wrap="square" rtlCol="0">
              <a:spAutoFit/>
            </a:bodyPr>
            <a:lstStyle>
              <a:defPPr/>
            </a:lstStyle>
            <a:p>
              <a:pPr algn="ct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1500s</a:t>
              </a:r>
            </a:p>
          </p:txBody>
        </p:sp>
        <p:sp>
          <p:nvSpPr>
            <p:cNvPr id="14" name="TextBox 58">
              <a:extLst>
                <a:ext uri="{FF2B5EF4-FFF2-40B4-BE49-F238E27FC236}">
                  <a16:creationId xmlns:a16="http://schemas.microsoft.com/office/drawing/2014/main" id="{4794E9A3-2C5B-B228-8ED1-7BB54DB2B432}"/>
                </a:ext>
              </a:extLst>
            </p:cNvPr>
            <p:cNvSpPr txBox="1"/>
            <p:nvPr/>
          </p:nvSpPr>
          <p:spPr>
            <a:xfrm>
              <a:off x="8875842" y="2533707"/>
              <a:ext cx="2268408" cy="302840"/>
            </a:xfrm>
            <a:prstGeom prst="rect">
              <a:avLst/>
            </a:prstGeom>
            <a:noFill/>
          </p:spPr>
          <p:txBody>
            <a:bodyPr wrap="square" rtlCol="0">
              <a:spAutoFit/>
            </a:bodyPr>
            <a:lstStyle>
              <a:defPPr/>
            </a:lstStyle>
            <a:p>
              <a:pPr algn="ct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grpSp>
        <p:nvGrpSpPr>
          <p:cNvPr id="15" name="Group 60">
            <a:extLst>
              <a:ext uri="{FF2B5EF4-FFF2-40B4-BE49-F238E27FC236}">
                <a16:creationId xmlns:a16="http://schemas.microsoft.com/office/drawing/2014/main" id="{965F999B-65EA-FC87-1618-54E3D94719BA}"/>
              </a:ext>
            </a:extLst>
          </p:cNvPr>
          <p:cNvGrpSpPr/>
          <p:nvPr/>
        </p:nvGrpSpPr>
        <p:grpSpPr>
          <a:xfrm>
            <a:off x="8429816" y="5214422"/>
            <a:ext cx="3207445" cy="1124902"/>
            <a:chOff x="8429816" y="2533707"/>
            <a:chExt cx="3207445" cy="1124902"/>
          </a:xfrm>
        </p:grpSpPr>
        <p:sp>
          <p:nvSpPr>
            <p:cNvPr id="16" name="TextBox 61">
              <a:extLst>
                <a:ext uri="{FF2B5EF4-FFF2-40B4-BE49-F238E27FC236}">
                  <a16:creationId xmlns:a16="http://schemas.microsoft.com/office/drawing/2014/main" id="{FCF75430-F8DE-640E-96FD-2D9FAE060C08}"/>
                </a:ext>
              </a:extLst>
            </p:cNvPr>
            <p:cNvSpPr txBox="1"/>
            <p:nvPr/>
          </p:nvSpPr>
          <p:spPr>
            <a:xfrm>
              <a:off x="8429816" y="2805170"/>
              <a:ext cx="3207445" cy="853439"/>
            </a:xfrm>
            <a:prstGeom prst="rect">
              <a:avLst/>
            </a:prstGeom>
            <a:noFill/>
          </p:spPr>
          <p:txBody>
            <a:bodyPr wrap="square" rtlCol="0">
              <a:spAutoFit/>
            </a:bodyPr>
            <a:lstStyle>
              <a:defPPr/>
            </a:lstStyle>
            <a:p>
              <a:pPr algn="ct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1500s</a:t>
              </a:r>
            </a:p>
          </p:txBody>
        </p:sp>
        <p:sp>
          <p:nvSpPr>
            <p:cNvPr id="17" name="TextBox 62">
              <a:extLst>
                <a:ext uri="{FF2B5EF4-FFF2-40B4-BE49-F238E27FC236}">
                  <a16:creationId xmlns:a16="http://schemas.microsoft.com/office/drawing/2014/main" id="{F2F4F14D-9D84-0D8B-0FD2-9E2E0E743815}"/>
                </a:ext>
              </a:extLst>
            </p:cNvPr>
            <p:cNvSpPr txBox="1"/>
            <p:nvPr/>
          </p:nvSpPr>
          <p:spPr>
            <a:xfrm>
              <a:off x="8875842" y="2533707"/>
              <a:ext cx="2268408" cy="302840"/>
            </a:xfrm>
            <a:prstGeom prst="rect">
              <a:avLst/>
            </a:prstGeom>
            <a:noFill/>
          </p:spPr>
          <p:txBody>
            <a:bodyPr wrap="square" rtlCol="0">
              <a:spAutoFit/>
            </a:bodyPr>
            <a:lstStyle>
              <a:defPPr/>
            </a:lstStyle>
            <a:p>
              <a:pPr algn="ct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sp>
        <p:nvSpPr>
          <p:cNvPr id="18" name="Freeform 9">
            <a:extLst>
              <a:ext uri="{FF2B5EF4-FFF2-40B4-BE49-F238E27FC236}">
                <a16:creationId xmlns:a16="http://schemas.microsoft.com/office/drawing/2014/main" id="{48DE01D6-A6E3-57B9-1F4A-EB2FA56F5A72}"/>
              </a:ext>
            </a:extLst>
          </p:cNvPr>
          <p:cNvSpPr/>
          <p:nvPr/>
        </p:nvSpPr>
        <p:spPr bwMode="auto">
          <a:xfrm>
            <a:off x="9828127" y="1096482"/>
            <a:ext cx="403856" cy="1159727"/>
          </a:xfrm>
          <a:custGeom>
            <a:gdLst>
              <a:gd name="T0" fmla="*/ 72 w 200"/>
              <a:gd name="T1" fmla="*/ 402 h 582"/>
              <a:gd name="T2" fmla="*/ 73 w 200"/>
              <a:gd name="T3" fmla="*/ 327 h 582"/>
              <a:gd name="T4" fmla="*/ 39 w 200"/>
              <a:gd name="T5" fmla="*/ 217 h 582"/>
              <a:gd name="T6" fmla="*/ 32 w 200"/>
              <a:gd name="T7" fmla="*/ 58 h 582"/>
              <a:gd name="T8" fmla="*/ 168 w 200"/>
              <a:gd name="T9" fmla="*/ 60 h 582"/>
              <a:gd name="T10" fmla="*/ 153 w 200"/>
              <a:gd name="T11" fmla="*/ 228 h 582"/>
              <a:gd name="T12" fmla="*/ 130 w 200"/>
              <a:gd name="T13" fmla="*/ 288 h 582"/>
              <a:gd name="T14" fmla="*/ 130 w 200"/>
              <a:gd name="T15" fmla="*/ 485 h 582"/>
              <a:gd name="T16" fmla="*/ 126 w 200"/>
              <a:gd name="T17" fmla="*/ 544 h 582"/>
              <a:gd name="T18" fmla="*/ 98 w 200"/>
              <a:gd name="T19" fmla="*/ 580 h 582"/>
              <a:gd name="T20" fmla="*/ 73 w 200"/>
              <a:gd name="T21" fmla="*/ 540 h 582"/>
              <a:gd name="T22" fmla="*/ 73 w 200"/>
              <a:gd name="T23" fmla="*/ 402 h 582"/>
              <a:gd name="T24" fmla="*/ 72 w 200"/>
              <a:gd name="T25" fmla="*/ 402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82">
                <a:moveTo>
                  <a:pt x="72" y="402"/>
                </a:moveTo>
                <a:cubicBezTo>
                  <a:pt x="72" y="377"/>
                  <a:pt x="72" y="352"/>
                  <a:pt x="73" y="327"/>
                </a:cubicBezTo>
                <a:cubicBezTo>
                  <a:pt x="73" y="287"/>
                  <a:pt x="73" y="251"/>
                  <a:pt x="39" y="217"/>
                </a:cubicBezTo>
                <a:cubicBezTo>
                  <a:pt x="0" y="179"/>
                  <a:pt x="2" y="104"/>
                  <a:pt x="32" y="58"/>
                </a:cubicBezTo>
                <a:cubicBezTo>
                  <a:pt x="68" y="0"/>
                  <a:pt x="133" y="1"/>
                  <a:pt x="168" y="60"/>
                </a:cubicBezTo>
                <a:cubicBezTo>
                  <a:pt x="200" y="111"/>
                  <a:pt x="194" y="184"/>
                  <a:pt x="153" y="228"/>
                </a:cubicBezTo>
                <a:cubicBezTo>
                  <a:pt x="136" y="246"/>
                  <a:pt x="130" y="265"/>
                  <a:pt x="130" y="288"/>
                </a:cubicBezTo>
                <a:cubicBezTo>
                  <a:pt x="131" y="354"/>
                  <a:pt x="131" y="420"/>
                  <a:pt x="130" y="485"/>
                </a:cubicBezTo>
                <a:cubicBezTo>
                  <a:pt x="130" y="505"/>
                  <a:pt x="128" y="525"/>
                  <a:pt x="126" y="544"/>
                </a:cubicBezTo>
                <a:cubicBezTo>
                  <a:pt x="123" y="561"/>
                  <a:pt x="120" y="582"/>
                  <a:pt x="98" y="580"/>
                </a:cubicBezTo>
                <a:cubicBezTo>
                  <a:pt x="77" y="578"/>
                  <a:pt x="74" y="557"/>
                  <a:pt x="73" y="540"/>
                </a:cubicBezTo>
                <a:cubicBezTo>
                  <a:pt x="73" y="494"/>
                  <a:pt x="73" y="448"/>
                  <a:pt x="73" y="402"/>
                </a:cubicBezTo>
                <a:cubicBezTo>
                  <a:pt x="73" y="402"/>
                  <a:pt x="73" y="402"/>
                  <a:pt x="72" y="402"/>
                </a:cubicBezTo>
                <a:close/>
              </a:path>
            </a:pathLst>
          </a:custGeom>
          <a:solidFill>
            <a:srgbClr val="3C3D35"/>
          </a:solidFill>
          <a:ln>
            <a:noFill/>
          </a:ln>
        </p:spPr>
        <p:txBody>
          <a:bodyPr vert="horz" wrap="square" lIns="91440" tIns="45720" rIns="91440" bIns="45720" numCol="1" anchor="t" anchorCtr="0" compatLnSpc="1">
            <a:prstTxWarp prst="textNoShape">
              <a:avLst/>
            </a:prstTxWarp>
          </a:bodyPr>
          <a:lstStyle>
            <a:defPPr/>
          </a:lstStyle>
          <a:p>
            <a:pPr/>
            <a:endParaRPr lang="es-ES">
              <a:solidFill>
                <a:srgbClr val="7F7F7F"/>
              </a:solidFill>
            </a:endParaRPr>
          </a:p>
        </p:txBody>
      </p:sp>
      <p:sp>
        <p:nvSpPr>
          <p:cNvPr id="19" name="Freeform 9">
            <a:extLst>
              <a:ext uri="{FF2B5EF4-FFF2-40B4-BE49-F238E27FC236}">
                <a16:creationId xmlns:a16="http://schemas.microsoft.com/office/drawing/2014/main" id="{7D9901F4-BBF7-85A6-93B5-243F24ADCA4E}"/>
              </a:ext>
            </a:extLst>
          </p:cNvPr>
          <p:cNvSpPr/>
          <p:nvPr/>
        </p:nvSpPr>
        <p:spPr bwMode="auto">
          <a:xfrm>
            <a:off x="9828127" y="3810893"/>
            <a:ext cx="403856" cy="1159727"/>
          </a:xfrm>
          <a:custGeom>
            <a:gdLst>
              <a:gd name="T0" fmla="*/ 72 w 200"/>
              <a:gd name="T1" fmla="*/ 402 h 582"/>
              <a:gd name="T2" fmla="*/ 73 w 200"/>
              <a:gd name="T3" fmla="*/ 327 h 582"/>
              <a:gd name="T4" fmla="*/ 39 w 200"/>
              <a:gd name="T5" fmla="*/ 217 h 582"/>
              <a:gd name="T6" fmla="*/ 32 w 200"/>
              <a:gd name="T7" fmla="*/ 58 h 582"/>
              <a:gd name="T8" fmla="*/ 168 w 200"/>
              <a:gd name="T9" fmla="*/ 60 h 582"/>
              <a:gd name="T10" fmla="*/ 153 w 200"/>
              <a:gd name="T11" fmla="*/ 228 h 582"/>
              <a:gd name="T12" fmla="*/ 130 w 200"/>
              <a:gd name="T13" fmla="*/ 288 h 582"/>
              <a:gd name="T14" fmla="*/ 130 w 200"/>
              <a:gd name="T15" fmla="*/ 485 h 582"/>
              <a:gd name="T16" fmla="*/ 126 w 200"/>
              <a:gd name="T17" fmla="*/ 544 h 582"/>
              <a:gd name="T18" fmla="*/ 98 w 200"/>
              <a:gd name="T19" fmla="*/ 580 h 582"/>
              <a:gd name="T20" fmla="*/ 73 w 200"/>
              <a:gd name="T21" fmla="*/ 540 h 582"/>
              <a:gd name="T22" fmla="*/ 73 w 200"/>
              <a:gd name="T23" fmla="*/ 402 h 582"/>
              <a:gd name="T24" fmla="*/ 72 w 200"/>
              <a:gd name="T25" fmla="*/ 402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82">
                <a:moveTo>
                  <a:pt x="72" y="402"/>
                </a:moveTo>
                <a:cubicBezTo>
                  <a:pt x="72" y="377"/>
                  <a:pt x="72" y="352"/>
                  <a:pt x="73" y="327"/>
                </a:cubicBezTo>
                <a:cubicBezTo>
                  <a:pt x="73" y="287"/>
                  <a:pt x="73" y="251"/>
                  <a:pt x="39" y="217"/>
                </a:cubicBezTo>
                <a:cubicBezTo>
                  <a:pt x="0" y="179"/>
                  <a:pt x="2" y="104"/>
                  <a:pt x="32" y="58"/>
                </a:cubicBezTo>
                <a:cubicBezTo>
                  <a:pt x="68" y="0"/>
                  <a:pt x="133" y="1"/>
                  <a:pt x="168" y="60"/>
                </a:cubicBezTo>
                <a:cubicBezTo>
                  <a:pt x="200" y="111"/>
                  <a:pt x="194" y="184"/>
                  <a:pt x="153" y="228"/>
                </a:cubicBezTo>
                <a:cubicBezTo>
                  <a:pt x="136" y="246"/>
                  <a:pt x="130" y="265"/>
                  <a:pt x="130" y="288"/>
                </a:cubicBezTo>
                <a:cubicBezTo>
                  <a:pt x="131" y="354"/>
                  <a:pt x="131" y="420"/>
                  <a:pt x="130" y="485"/>
                </a:cubicBezTo>
                <a:cubicBezTo>
                  <a:pt x="130" y="505"/>
                  <a:pt x="128" y="525"/>
                  <a:pt x="126" y="544"/>
                </a:cubicBezTo>
                <a:cubicBezTo>
                  <a:pt x="123" y="561"/>
                  <a:pt x="120" y="582"/>
                  <a:pt x="98" y="580"/>
                </a:cubicBezTo>
                <a:cubicBezTo>
                  <a:pt x="77" y="578"/>
                  <a:pt x="74" y="557"/>
                  <a:pt x="73" y="540"/>
                </a:cubicBezTo>
                <a:cubicBezTo>
                  <a:pt x="73" y="494"/>
                  <a:pt x="73" y="448"/>
                  <a:pt x="73" y="402"/>
                </a:cubicBezTo>
                <a:cubicBezTo>
                  <a:pt x="73" y="402"/>
                  <a:pt x="73" y="402"/>
                  <a:pt x="72" y="402"/>
                </a:cubicBezTo>
                <a:close/>
              </a:path>
            </a:pathLst>
          </a:custGeom>
          <a:solidFill>
            <a:srgbClr val="3C3D35"/>
          </a:solidFill>
          <a:ln>
            <a:noFill/>
          </a:ln>
        </p:spPr>
        <p:txBody>
          <a:bodyPr vert="horz" wrap="square" lIns="91440" tIns="45720" rIns="91440" bIns="45720" numCol="1" anchor="t" anchorCtr="0" compatLnSpc="1">
            <a:prstTxWarp prst="textNoShape">
              <a:avLst/>
            </a:prstTxWarp>
          </a:bodyPr>
          <a:lstStyle>
            <a:defPPr/>
          </a:lstStyle>
          <a:p>
            <a:pPr/>
            <a:endParaRPr lang="es-ES">
              <a:solidFill>
                <a:srgbClr val="7F7F7F"/>
              </a:solidFill>
            </a:endParaRPr>
          </a:p>
        </p:txBody>
      </p:sp>
      <p:pic>
        <p:nvPicPr>
          <p:cNvPr id="8194" name="Picture 2" descr="Bandera metálica de Surinam, bandera texturizada, bandera grunge">
            <a:extLst>
              <a:ext uri="{FF2B5EF4-FFF2-40B4-BE49-F238E27FC236}">
                <a16:creationId xmlns:a16="http://schemas.microsoft.com/office/drawing/2014/main" id="{F478063B-FB01-7053-C75B-7BD7740AFBD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0633" r="306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140">
            <a:extLst>
              <a:ext uri="{FF2B5EF4-FFF2-40B4-BE49-F238E27FC236}">
                <a16:creationId xmlns:a16="http://schemas.microsoft.com/office/drawing/2014/main" id="{7A825D09-6526-E6F9-AA56-406D68D7EDE4}"/>
              </a:ext>
            </a:extLst>
          </p:cNvPr>
          <p:cNvGrpSpPr/>
          <p:nvPr/>
        </p:nvGrpSpPr>
        <p:grpSpPr>
          <a:xfrm>
            <a:off x="165382" y="384788"/>
            <a:ext cx="3898618" cy="1091014"/>
            <a:chOff x="2056409" y="3181575"/>
            <a:chExt cx="3898618" cy="1091014"/>
          </a:xfrm>
        </p:grpSpPr>
        <p:sp>
          <p:nvSpPr>
            <p:cNvPr id="42" name="TextBox 149">
              <a:extLst>
                <a:ext uri="{FF2B5EF4-FFF2-40B4-BE49-F238E27FC236}">
                  <a16:creationId xmlns:a16="http://schemas.microsoft.com/office/drawing/2014/main" id="{1FDB3CB1-E1C9-5799-1A45-DE4BA6711824}"/>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solidFill>
                    <a:srgbClr val="CB0E29"/>
                  </a:solidFill>
                  <a:latin typeface="+mj-lt"/>
                </a:rPr>
                <a:t>GASTRONOMY</a:t>
              </a:r>
            </a:p>
          </p:txBody>
        </p:sp>
        <p:sp>
          <p:nvSpPr>
            <p:cNvPr id="43" name="TextBox 150">
              <a:extLst>
                <a:ext uri="{FF2B5EF4-FFF2-40B4-BE49-F238E27FC236}">
                  <a16:creationId xmlns:a16="http://schemas.microsoft.com/office/drawing/2014/main" id="{D5D63A46-700B-D832-07BA-278FAF071F9B}"/>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bg1"/>
                  </a:solidFill>
                  <a:latin typeface="Montserrat Light" panose="00000400000000000000" pitchFamily="50" charset="0"/>
                </a:rPr>
                <a:t>SURIMANE</a:t>
              </a:r>
            </a:p>
          </p:txBody>
        </p:sp>
        <p:cxnSp>
          <p:nvCxnSpPr>
            <p:cNvPr id="44" name="Straight Connector 151">
              <a:extLst>
                <a:ext uri="{FF2B5EF4-FFF2-40B4-BE49-F238E27FC236}">
                  <a16:creationId xmlns:a16="http://schemas.microsoft.com/office/drawing/2014/main" id="{31C86E45-D278-C14C-18D2-CF354B92F290}"/>
                </a:ext>
              </a:extLst>
            </p:cNvPr>
            <p:cNvCxnSpPr/>
            <p:nvPr/>
          </p:nvCxnSpPr>
          <p:spPr>
            <a:xfrm>
              <a:off x="3016249" y="4272589"/>
              <a:ext cx="118064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upo 33">
            <a:extLst>
              <a:ext uri="{FF2B5EF4-FFF2-40B4-BE49-F238E27FC236}">
                <a16:creationId xmlns:a16="http://schemas.microsoft.com/office/drawing/2014/main" id="{06CB72ED-DC8F-F008-DEC0-FC43D76ACFC4}"/>
              </a:ext>
            </a:extLst>
          </p:cNvPr>
          <p:cNvGrpSpPr/>
          <p:nvPr/>
        </p:nvGrpSpPr>
        <p:grpSpPr>
          <a:xfrm>
            <a:off x="222720" y="1276759"/>
            <a:ext cx="1030305" cy="1030305"/>
            <a:chOff x="946835" y="1278981"/>
            <a:chExt cx="1771651" cy="1771651"/>
          </a:xfrm>
        </p:grpSpPr>
        <p:sp>
          <p:nvSpPr>
            <p:cNvPr id="35" name="Oval 15">
              <a:extLst>
                <a:ext uri="{FF2B5EF4-FFF2-40B4-BE49-F238E27FC236}">
                  <a16:creationId xmlns:a16="http://schemas.microsoft.com/office/drawing/2014/main" id="{F1C0E558-0423-584E-8E8E-9F00262A114A}"/>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6" name="Grupo 35">
              <a:extLst>
                <a:ext uri="{FF2B5EF4-FFF2-40B4-BE49-F238E27FC236}">
                  <a16:creationId xmlns:a16="http://schemas.microsoft.com/office/drawing/2014/main" id="{CCBC3771-8D10-AF4D-A328-4C1DA30BDD5B}"/>
                </a:ext>
              </a:extLst>
            </p:cNvPr>
            <p:cNvGrpSpPr/>
            <p:nvPr/>
          </p:nvGrpSpPr>
          <p:grpSpPr>
            <a:xfrm>
              <a:off x="1127781" y="1471868"/>
              <a:ext cx="1371639" cy="1361787"/>
              <a:chOff x="1127781" y="1471868"/>
              <a:chExt cx="1371639" cy="1361787"/>
            </a:xfrm>
          </p:grpSpPr>
          <p:sp>
            <p:nvSpPr>
              <p:cNvPr id="37" name="Forma libre: forma 36">
                <a:extLst>
                  <a:ext uri="{FF2B5EF4-FFF2-40B4-BE49-F238E27FC236}">
                    <a16:creationId xmlns:a16="http://schemas.microsoft.com/office/drawing/2014/main" id="{4AD77485-BC9A-5DF8-ED5E-791813B9D9B4}"/>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38" name="Forma libre: forma 37">
                <a:extLst>
                  <a:ext uri="{FF2B5EF4-FFF2-40B4-BE49-F238E27FC236}">
                    <a16:creationId xmlns:a16="http://schemas.microsoft.com/office/drawing/2014/main" id="{AB039B30-450F-A536-AEBD-92E98C36A082}"/>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39" name="Forma libre: forma 38">
                <a:extLst>
                  <a:ext uri="{FF2B5EF4-FFF2-40B4-BE49-F238E27FC236}">
                    <a16:creationId xmlns:a16="http://schemas.microsoft.com/office/drawing/2014/main" id="{367E6221-2646-38D0-57D9-6B99FAC45658}"/>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40" name="Forma libre: forma 39">
                <a:extLst>
                  <a:ext uri="{FF2B5EF4-FFF2-40B4-BE49-F238E27FC236}">
                    <a16:creationId xmlns:a16="http://schemas.microsoft.com/office/drawing/2014/main" id="{397462EC-3925-75DF-F133-DF07196714CD}"/>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Tree>
    <p:extLst>
      <p:ext uri="{BB962C8B-B14F-4D97-AF65-F5344CB8AC3E}">
        <p14:creationId xmlns:p14="http://schemas.microsoft.com/office/powerpoint/2010/main" val="57882676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 name="Rectángulo 23">
            <a:extLst>
              <a:ext uri="{FF2B5EF4-FFF2-40B4-BE49-F238E27FC236}">
                <a16:creationId xmlns:a16="http://schemas.microsoft.com/office/drawing/2014/main" id="{78EF5F7B-687B-42C9-5BA9-1DD93ADDF0AB}"/>
              </a:ext>
            </a:extLst>
          </p:cNvPr>
          <p:cNvSpPr/>
          <p:nvPr/>
        </p:nvSpPr>
        <p:spPr>
          <a:xfrm>
            <a:off x="9536870" y="-32180"/>
            <a:ext cx="2655130" cy="2429391"/>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
        <p:nvSpPr>
          <p:cNvPr id="25" name="Rectángulo 24">
            <a:extLst>
              <a:ext uri="{FF2B5EF4-FFF2-40B4-BE49-F238E27FC236}">
                <a16:creationId xmlns:a16="http://schemas.microsoft.com/office/drawing/2014/main" id="{DC0C9481-350B-7382-EB5A-F4380455A619}"/>
              </a:ext>
            </a:extLst>
          </p:cNvPr>
          <p:cNvSpPr/>
          <p:nvPr/>
        </p:nvSpPr>
        <p:spPr>
          <a:xfrm>
            <a:off x="0" y="4428609"/>
            <a:ext cx="2655130" cy="2429391"/>
          </a:xfrm>
          <a:prstGeom prst="rect">
            <a:avLst/>
          </a:prstGeom>
          <a:solidFill>
            <a:srgbClr val="CB0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
        <p:nvSpPr>
          <p:cNvPr id="26" name="TextBox 57">
            <a:extLst>
              <a:ext uri="{FF2B5EF4-FFF2-40B4-BE49-F238E27FC236}">
                <a16:creationId xmlns:a16="http://schemas.microsoft.com/office/drawing/2014/main" id="{3C6F8069-01A5-854C-34D6-901A34263372}"/>
              </a:ext>
            </a:extLst>
          </p:cNvPr>
          <p:cNvSpPr txBox="1"/>
          <p:nvPr/>
        </p:nvSpPr>
        <p:spPr>
          <a:xfrm>
            <a:off x="8373816" y="5336201"/>
            <a:ext cx="3570533" cy="1167627"/>
          </a:xfrm>
          <a:prstGeom prst="rect">
            <a:avLst/>
          </a:prstGeom>
          <a:noFill/>
        </p:spPr>
        <p:txBody>
          <a:bodyPr wrap="square" rtlCol="0">
            <a:spAutoFit/>
          </a:bodyPr>
          <a:lstStyle>
            <a:defPPr/>
          </a:lstStyle>
          <a:p>
            <a:pPr>
              <a:lnSpc>
                <a:spcPts val="1700"/>
              </a:lnSpc>
            </a:pPr>
            <a:r>
              <a:rPr lang="en-US" sz="12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Man wherein seas our creeping. Very. Make from for seas place and won't appear him, were they. Fifth you'll, man wherein seas our creeping. Very. Make from for seas place and won't appear him, were they</a:t>
            </a:r>
          </a:p>
        </p:txBody>
      </p:sp>
      <p:sp>
        <p:nvSpPr>
          <p:cNvPr id="27" name="TextBox 62">
            <a:extLst>
              <a:ext uri="{FF2B5EF4-FFF2-40B4-BE49-F238E27FC236}">
                <a16:creationId xmlns:a16="http://schemas.microsoft.com/office/drawing/2014/main" id="{7BECFB0B-0995-C5B1-E920-0A8B814D668A}"/>
              </a:ext>
            </a:extLst>
          </p:cNvPr>
          <p:cNvSpPr txBox="1"/>
          <p:nvPr/>
        </p:nvSpPr>
        <p:spPr>
          <a:xfrm>
            <a:off x="2806698" y="5576366"/>
            <a:ext cx="3155951" cy="513602"/>
          </a:xfrm>
          <a:prstGeom prst="rect">
            <a:avLst/>
          </a:prstGeom>
          <a:noFill/>
        </p:spPr>
        <p:txBody>
          <a:bodyPr wrap="square" rtlCol="0">
            <a:spAutoFit/>
          </a:bodyPr>
          <a:lstStyle>
            <a:defPPr/>
          </a:lstStyle>
          <a:p>
            <a:pPr>
              <a:lnSpc>
                <a:spcPts val="1700"/>
              </a:lnSpc>
            </a:pPr>
            <a:r>
              <a:rPr lang="en-US" sz="12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Abundantly is fish evening let hath I to be  gretae gathered fly.</a:t>
            </a:r>
          </a:p>
        </p:txBody>
      </p:sp>
      <p:grpSp>
        <p:nvGrpSpPr>
          <p:cNvPr id="28" name="Grupo 27">
            <a:extLst>
              <a:ext uri="{FF2B5EF4-FFF2-40B4-BE49-F238E27FC236}">
                <a16:creationId xmlns:a16="http://schemas.microsoft.com/office/drawing/2014/main" id="{E1EEBC4D-2E73-9315-93AA-DC0B1DE3BAE3}"/>
              </a:ext>
            </a:extLst>
          </p:cNvPr>
          <p:cNvGrpSpPr/>
          <p:nvPr/>
        </p:nvGrpSpPr>
        <p:grpSpPr>
          <a:xfrm>
            <a:off x="8441984" y="1138083"/>
            <a:ext cx="2713766" cy="2290917"/>
            <a:chOff x="8975726" y="1668463"/>
            <a:chExt cx="1487488" cy="1255713"/>
          </a:xfrm>
        </p:grpSpPr>
        <p:sp>
          <p:nvSpPr>
            <p:cNvPr id="29" name="Freeform 5">
              <a:extLst>
                <a:ext uri="{FF2B5EF4-FFF2-40B4-BE49-F238E27FC236}">
                  <a16:creationId xmlns:a16="http://schemas.microsoft.com/office/drawing/2014/main" id="{1A18CAD6-E1DB-FCBE-2C3D-170F7498498B}"/>
                </a:ext>
              </a:extLst>
            </p:cNvPr>
            <p:cNvSpPr>
              <a:spLocks noEditPoints="1"/>
            </p:cNvSpPr>
            <p:nvPr/>
          </p:nvSpPr>
          <p:spPr bwMode="auto">
            <a:xfrm>
              <a:off x="9017001" y="1668463"/>
              <a:ext cx="1446213" cy="766763"/>
            </a:xfrm>
            <a:custGeom>
              <a:gdLst>
                <a:gd name="T0" fmla="*/ 191 w 381"/>
                <a:gd name="T1" fmla="*/ 202 h 202"/>
                <a:gd name="T2" fmla="*/ 21 w 381"/>
                <a:gd name="T3" fmla="*/ 202 h 202"/>
                <a:gd name="T4" fmla="*/ 16 w 381"/>
                <a:gd name="T5" fmla="*/ 202 h 202"/>
                <a:gd name="T6" fmla="*/ 1 w 381"/>
                <a:gd name="T7" fmla="*/ 193 h 202"/>
                <a:gd name="T8" fmla="*/ 16 w 381"/>
                <a:gd name="T9" fmla="*/ 182 h 202"/>
                <a:gd name="T10" fmla="*/ 25 w 381"/>
                <a:gd name="T11" fmla="*/ 173 h 202"/>
                <a:gd name="T12" fmla="*/ 154 w 381"/>
                <a:gd name="T13" fmla="*/ 29 h 202"/>
                <a:gd name="T14" fmla="*/ 168 w 381"/>
                <a:gd name="T15" fmla="*/ 17 h 202"/>
                <a:gd name="T16" fmla="*/ 191 w 381"/>
                <a:gd name="T17" fmla="*/ 0 h 202"/>
                <a:gd name="T18" fmla="*/ 214 w 381"/>
                <a:gd name="T19" fmla="*/ 17 h 202"/>
                <a:gd name="T20" fmla="*/ 225 w 381"/>
                <a:gd name="T21" fmla="*/ 28 h 202"/>
                <a:gd name="T22" fmla="*/ 356 w 381"/>
                <a:gd name="T23" fmla="*/ 172 h 202"/>
                <a:gd name="T24" fmla="*/ 366 w 381"/>
                <a:gd name="T25" fmla="*/ 182 h 202"/>
                <a:gd name="T26" fmla="*/ 381 w 381"/>
                <a:gd name="T27" fmla="*/ 193 h 202"/>
                <a:gd name="T28" fmla="*/ 365 w 381"/>
                <a:gd name="T29" fmla="*/ 202 h 202"/>
                <a:gd name="T30" fmla="*/ 278 w 381"/>
                <a:gd name="T31" fmla="*/ 202 h 202"/>
                <a:gd name="T32" fmla="*/ 191 w 381"/>
                <a:gd name="T33" fmla="*/ 202 h 202"/>
                <a:gd name="T34" fmla="*/ 149 w 381"/>
                <a:gd name="T35" fmla="*/ 50 h 202"/>
                <a:gd name="T36" fmla="*/ 50 w 381"/>
                <a:gd name="T37" fmla="*/ 149 h 202"/>
                <a:gd name="T38" fmla="*/ 63 w 381"/>
                <a:gd name="T39" fmla="*/ 165 h 202"/>
                <a:gd name="T40" fmla="*/ 70 w 381"/>
                <a:gd name="T41" fmla="*/ 166 h 202"/>
                <a:gd name="T42" fmla="*/ 84 w 381"/>
                <a:gd name="T43" fmla="*/ 154 h 202"/>
                <a:gd name="T44" fmla="*/ 149 w 381"/>
                <a:gd name="T45" fmla="*/ 50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 h="201">
                  <a:moveTo>
                    <a:pt x="191" y="202"/>
                  </a:moveTo>
                  <a:cubicBezTo>
                    <a:pt x="134" y="202"/>
                    <a:pt x="78" y="202"/>
                    <a:pt x="21" y="202"/>
                  </a:cubicBezTo>
                  <a:cubicBezTo>
                    <a:pt x="19" y="202"/>
                    <a:pt x="18" y="202"/>
                    <a:pt x="16" y="202"/>
                  </a:cubicBezTo>
                  <a:cubicBezTo>
                    <a:pt x="9" y="202"/>
                    <a:pt x="1" y="202"/>
                    <a:pt x="1" y="193"/>
                  </a:cubicBezTo>
                  <a:cubicBezTo>
                    <a:pt x="0" y="183"/>
                    <a:pt x="8" y="182"/>
                    <a:pt x="16" y="182"/>
                  </a:cubicBezTo>
                  <a:cubicBezTo>
                    <a:pt x="22" y="183"/>
                    <a:pt x="25" y="180"/>
                    <a:pt x="25" y="173"/>
                  </a:cubicBezTo>
                  <a:cubicBezTo>
                    <a:pt x="33" y="102"/>
                    <a:pt x="84" y="45"/>
                    <a:pt x="154" y="29"/>
                  </a:cubicBezTo>
                  <a:cubicBezTo>
                    <a:pt x="161" y="27"/>
                    <a:pt x="166" y="25"/>
                    <a:pt x="168" y="17"/>
                  </a:cubicBezTo>
                  <a:cubicBezTo>
                    <a:pt x="170" y="6"/>
                    <a:pt x="180" y="0"/>
                    <a:pt x="191" y="0"/>
                  </a:cubicBezTo>
                  <a:cubicBezTo>
                    <a:pt x="201" y="0"/>
                    <a:pt x="211" y="6"/>
                    <a:pt x="214" y="17"/>
                  </a:cubicBezTo>
                  <a:cubicBezTo>
                    <a:pt x="216" y="23"/>
                    <a:pt x="218" y="27"/>
                    <a:pt x="225" y="28"/>
                  </a:cubicBezTo>
                  <a:cubicBezTo>
                    <a:pt x="297" y="45"/>
                    <a:pt x="346" y="98"/>
                    <a:pt x="356" y="172"/>
                  </a:cubicBezTo>
                  <a:cubicBezTo>
                    <a:pt x="357" y="179"/>
                    <a:pt x="359" y="183"/>
                    <a:pt x="366" y="182"/>
                  </a:cubicBezTo>
                  <a:cubicBezTo>
                    <a:pt x="373" y="182"/>
                    <a:pt x="381" y="184"/>
                    <a:pt x="381" y="193"/>
                  </a:cubicBezTo>
                  <a:cubicBezTo>
                    <a:pt x="380" y="202"/>
                    <a:pt x="372" y="202"/>
                    <a:pt x="365" y="202"/>
                  </a:cubicBezTo>
                  <a:cubicBezTo>
                    <a:pt x="336" y="202"/>
                    <a:pt x="307" y="202"/>
                    <a:pt x="278" y="202"/>
                  </a:cubicBezTo>
                  <a:cubicBezTo>
                    <a:pt x="249" y="202"/>
                    <a:pt x="220" y="202"/>
                    <a:pt x="191" y="202"/>
                  </a:cubicBezTo>
                  <a:close/>
                  <a:moveTo>
                    <a:pt x="149" y="50"/>
                  </a:moveTo>
                  <a:cubicBezTo>
                    <a:pt x="99" y="66"/>
                    <a:pt x="65" y="99"/>
                    <a:pt x="50" y="149"/>
                  </a:cubicBezTo>
                  <a:cubicBezTo>
                    <a:pt x="45" y="165"/>
                    <a:pt x="45" y="165"/>
                    <a:pt x="63" y="165"/>
                  </a:cubicBezTo>
                  <a:cubicBezTo>
                    <a:pt x="65" y="165"/>
                    <a:pt x="68" y="165"/>
                    <a:pt x="70" y="166"/>
                  </a:cubicBezTo>
                  <a:cubicBezTo>
                    <a:pt x="79" y="167"/>
                    <a:pt x="83" y="163"/>
                    <a:pt x="84" y="154"/>
                  </a:cubicBezTo>
                  <a:cubicBezTo>
                    <a:pt x="92" y="111"/>
                    <a:pt x="112" y="76"/>
                    <a:pt x="149" y="50"/>
                  </a:cubicBezTo>
                  <a:close/>
                </a:path>
              </a:pathLst>
            </a:custGeom>
            <a:solidFill>
              <a:srgbClr val="3C3D35"/>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30" name="Freeform 6">
              <a:extLst>
                <a:ext uri="{FF2B5EF4-FFF2-40B4-BE49-F238E27FC236}">
                  <a16:creationId xmlns:a16="http://schemas.microsoft.com/office/drawing/2014/main" id="{FDF4559F-A70A-A851-5DCC-31F0ACE4DA57}"/>
                </a:ext>
              </a:extLst>
            </p:cNvPr>
            <p:cNvSpPr>
              <a:spLocks noEditPoints="1"/>
            </p:cNvSpPr>
            <p:nvPr/>
          </p:nvSpPr>
          <p:spPr bwMode="auto">
            <a:xfrm>
              <a:off x="8975726" y="2473326"/>
              <a:ext cx="1327150" cy="450850"/>
            </a:xfrm>
            <a:custGeom>
              <a:gdLst>
                <a:gd name="T0" fmla="*/ 182 w 350"/>
                <a:gd name="T1" fmla="*/ 51 h 119"/>
                <a:gd name="T2" fmla="*/ 246 w 350"/>
                <a:gd name="T3" fmla="*/ 48 h 119"/>
                <a:gd name="T4" fmla="*/ 267 w 350"/>
                <a:gd name="T5" fmla="*/ 28 h 119"/>
                <a:gd name="T6" fmla="*/ 276 w 350"/>
                <a:gd name="T7" fmla="*/ 19 h 119"/>
                <a:gd name="T8" fmla="*/ 324 w 350"/>
                <a:gd name="T9" fmla="*/ 8 h 119"/>
                <a:gd name="T10" fmla="*/ 334 w 350"/>
                <a:gd name="T11" fmla="*/ 6 h 119"/>
                <a:gd name="T12" fmla="*/ 347 w 350"/>
                <a:gd name="T13" fmla="*/ 12 h 119"/>
                <a:gd name="T14" fmla="*/ 343 w 350"/>
                <a:gd name="T15" fmla="*/ 26 h 119"/>
                <a:gd name="T16" fmla="*/ 224 w 350"/>
                <a:gd name="T17" fmla="*/ 91 h 119"/>
                <a:gd name="T18" fmla="*/ 171 w 350"/>
                <a:gd name="T19" fmla="*/ 87 h 119"/>
                <a:gd name="T20" fmla="*/ 131 w 350"/>
                <a:gd name="T21" fmla="*/ 78 h 119"/>
                <a:gd name="T22" fmla="*/ 118 w 350"/>
                <a:gd name="T23" fmla="*/ 92 h 119"/>
                <a:gd name="T24" fmla="*/ 99 w 350"/>
                <a:gd name="T25" fmla="*/ 116 h 119"/>
                <a:gd name="T26" fmla="*/ 83 w 350"/>
                <a:gd name="T27" fmla="*/ 116 h 119"/>
                <a:gd name="T28" fmla="*/ 27 w 350"/>
                <a:gd name="T29" fmla="*/ 88 h 119"/>
                <a:gd name="T30" fmla="*/ 3 w 350"/>
                <a:gd name="T31" fmla="*/ 31 h 119"/>
                <a:gd name="T32" fmla="*/ 28 w 350"/>
                <a:gd name="T33" fmla="*/ 1 h 119"/>
                <a:gd name="T34" fmla="*/ 70 w 350"/>
                <a:gd name="T35" fmla="*/ 1 h 119"/>
                <a:gd name="T36" fmla="*/ 79 w 350"/>
                <a:gd name="T37" fmla="*/ 2 h 119"/>
                <a:gd name="T38" fmla="*/ 110 w 350"/>
                <a:gd name="T39" fmla="*/ 8 h 119"/>
                <a:gd name="T40" fmla="*/ 233 w 350"/>
                <a:gd name="T41" fmla="*/ 8 h 119"/>
                <a:gd name="T42" fmla="*/ 245 w 350"/>
                <a:gd name="T43" fmla="*/ 9 h 119"/>
                <a:gd name="T44" fmla="*/ 257 w 350"/>
                <a:gd name="T45" fmla="*/ 19 h 119"/>
                <a:gd name="T46" fmla="*/ 247 w 350"/>
                <a:gd name="T47" fmla="*/ 34 h 119"/>
                <a:gd name="T48" fmla="*/ 227 w 350"/>
                <a:gd name="T49" fmla="*/ 37 h 119"/>
                <a:gd name="T50" fmla="*/ 187 w 350"/>
                <a:gd name="T51" fmla="*/ 45 h 119"/>
                <a:gd name="T52" fmla="*/ 182 w 350"/>
                <a:gd name="T53" fmla="*/ 51 h 119"/>
                <a:gd name="T54" fmla="*/ 85 w 350"/>
                <a:gd name="T55" fmla="*/ 95 h 119"/>
                <a:gd name="T56" fmla="*/ 80 w 350"/>
                <a:gd name="T57" fmla="*/ 86 h 119"/>
                <a:gd name="T58" fmla="*/ 59 w 350"/>
                <a:gd name="T59" fmla="*/ 39 h 119"/>
                <a:gd name="T60" fmla="*/ 38 w 350"/>
                <a:gd name="T61" fmla="*/ 22 h 119"/>
                <a:gd name="T62" fmla="*/ 35 w 350"/>
                <a:gd name="T63" fmla="*/ 22 h 119"/>
                <a:gd name="T64" fmla="*/ 26 w 350"/>
                <a:gd name="T65" fmla="*/ 35 h 119"/>
                <a:gd name="T66" fmla="*/ 50 w 350"/>
                <a:gd name="T67" fmla="*/ 82 h 119"/>
                <a:gd name="T68" fmla="*/ 85 w 350"/>
                <a:gd name="T69" fmla="*/ 95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19">
                  <a:moveTo>
                    <a:pt x="182" y="51"/>
                  </a:moveTo>
                  <a:cubicBezTo>
                    <a:pt x="204" y="52"/>
                    <a:pt x="225" y="50"/>
                    <a:pt x="246" y="48"/>
                  </a:cubicBezTo>
                  <a:cubicBezTo>
                    <a:pt x="257" y="47"/>
                    <a:pt x="264" y="39"/>
                    <a:pt x="267" y="28"/>
                  </a:cubicBezTo>
                  <a:cubicBezTo>
                    <a:pt x="269" y="23"/>
                    <a:pt x="271" y="20"/>
                    <a:pt x="276" y="19"/>
                  </a:cubicBezTo>
                  <a:cubicBezTo>
                    <a:pt x="292" y="16"/>
                    <a:pt x="308" y="11"/>
                    <a:pt x="324" y="8"/>
                  </a:cubicBezTo>
                  <a:cubicBezTo>
                    <a:pt x="327" y="7"/>
                    <a:pt x="331" y="6"/>
                    <a:pt x="334" y="6"/>
                  </a:cubicBezTo>
                  <a:cubicBezTo>
                    <a:pt x="339" y="6"/>
                    <a:pt x="345" y="7"/>
                    <a:pt x="347" y="12"/>
                  </a:cubicBezTo>
                  <a:cubicBezTo>
                    <a:pt x="350" y="18"/>
                    <a:pt x="347" y="23"/>
                    <a:pt x="343" y="26"/>
                  </a:cubicBezTo>
                  <a:cubicBezTo>
                    <a:pt x="307" y="54"/>
                    <a:pt x="270" y="81"/>
                    <a:pt x="224" y="91"/>
                  </a:cubicBezTo>
                  <a:cubicBezTo>
                    <a:pt x="206" y="95"/>
                    <a:pt x="189" y="91"/>
                    <a:pt x="171" y="87"/>
                  </a:cubicBezTo>
                  <a:cubicBezTo>
                    <a:pt x="158" y="84"/>
                    <a:pt x="145" y="80"/>
                    <a:pt x="131" y="78"/>
                  </a:cubicBezTo>
                  <a:cubicBezTo>
                    <a:pt x="118" y="76"/>
                    <a:pt x="115" y="80"/>
                    <a:pt x="118" y="92"/>
                  </a:cubicBezTo>
                  <a:cubicBezTo>
                    <a:pt x="121" y="109"/>
                    <a:pt x="116" y="115"/>
                    <a:pt x="99" y="116"/>
                  </a:cubicBezTo>
                  <a:cubicBezTo>
                    <a:pt x="93" y="116"/>
                    <a:pt x="88" y="115"/>
                    <a:pt x="83" y="116"/>
                  </a:cubicBezTo>
                  <a:cubicBezTo>
                    <a:pt x="58" y="119"/>
                    <a:pt x="41" y="107"/>
                    <a:pt x="27" y="88"/>
                  </a:cubicBezTo>
                  <a:cubicBezTo>
                    <a:pt x="15" y="71"/>
                    <a:pt x="6" y="52"/>
                    <a:pt x="3" y="31"/>
                  </a:cubicBezTo>
                  <a:cubicBezTo>
                    <a:pt x="0" y="11"/>
                    <a:pt x="7" y="2"/>
                    <a:pt x="28" y="1"/>
                  </a:cubicBezTo>
                  <a:cubicBezTo>
                    <a:pt x="42" y="0"/>
                    <a:pt x="56" y="1"/>
                    <a:pt x="70" y="1"/>
                  </a:cubicBezTo>
                  <a:cubicBezTo>
                    <a:pt x="73" y="1"/>
                    <a:pt x="77" y="1"/>
                    <a:pt x="79" y="2"/>
                  </a:cubicBezTo>
                  <a:cubicBezTo>
                    <a:pt x="88" y="11"/>
                    <a:pt x="99" y="8"/>
                    <a:pt x="110" y="8"/>
                  </a:cubicBezTo>
                  <a:cubicBezTo>
                    <a:pt x="151" y="8"/>
                    <a:pt x="192" y="8"/>
                    <a:pt x="233" y="8"/>
                  </a:cubicBezTo>
                  <a:cubicBezTo>
                    <a:pt x="237" y="8"/>
                    <a:pt x="241" y="8"/>
                    <a:pt x="245" y="9"/>
                  </a:cubicBezTo>
                  <a:cubicBezTo>
                    <a:pt x="250" y="10"/>
                    <a:pt x="256" y="12"/>
                    <a:pt x="257" y="19"/>
                  </a:cubicBezTo>
                  <a:cubicBezTo>
                    <a:pt x="257" y="26"/>
                    <a:pt x="253" y="31"/>
                    <a:pt x="247" y="34"/>
                  </a:cubicBezTo>
                  <a:cubicBezTo>
                    <a:pt x="241" y="38"/>
                    <a:pt x="234" y="37"/>
                    <a:pt x="227" y="37"/>
                  </a:cubicBezTo>
                  <a:cubicBezTo>
                    <a:pt x="213" y="37"/>
                    <a:pt x="200" y="39"/>
                    <a:pt x="187" y="45"/>
                  </a:cubicBezTo>
                  <a:cubicBezTo>
                    <a:pt x="185" y="46"/>
                    <a:pt x="183" y="47"/>
                    <a:pt x="182" y="51"/>
                  </a:cubicBezTo>
                  <a:close/>
                  <a:moveTo>
                    <a:pt x="85" y="95"/>
                  </a:moveTo>
                  <a:cubicBezTo>
                    <a:pt x="85" y="90"/>
                    <a:pt x="82" y="88"/>
                    <a:pt x="80" y="86"/>
                  </a:cubicBezTo>
                  <a:cubicBezTo>
                    <a:pt x="70" y="71"/>
                    <a:pt x="62" y="56"/>
                    <a:pt x="59" y="39"/>
                  </a:cubicBezTo>
                  <a:cubicBezTo>
                    <a:pt x="55" y="22"/>
                    <a:pt x="55" y="22"/>
                    <a:pt x="38" y="22"/>
                  </a:cubicBezTo>
                  <a:cubicBezTo>
                    <a:pt x="37" y="22"/>
                    <a:pt x="36" y="22"/>
                    <a:pt x="35" y="22"/>
                  </a:cubicBezTo>
                  <a:cubicBezTo>
                    <a:pt x="25" y="23"/>
                    <a:pt x="23" y="25"/>
                    <a:pt x="26" y="35"/>
                  </a:cubicBezTo>
                  <a:cubicBezTo>
                    <a:pt x="29" y="53"/>
                    <a:pt x="39" y="68"/>
                    <a:pt x="50" y="82"/>
                  </a:cubicBezTo>
                  <a:cubicBezTo>
                    <a:pt x="59" y="93"/>
                    <a:pt x="70" y="98"/>
                    <a:pt x="85" y="95"/>
                  </a:cubicBezTo>
                  <a:close/>
                </a:path>
              </a:pathLst>
            </a:custGeom>
            <a:solidFill>
              <a:srgbClr val="3C3D35"/>
            </a:solidFill>
            <a:ln>
              <a:noFill/>
            </a:ln>
          </p:spPr>
          <p:txBody>
            <a:bodyPr vert="horz" wrap="square" lIns="91440" tIns="45720" rIns="91440" bIns="45720" numCol="1" anchor="t" anchorCtr="0" compatLnSpc="1">
              <a:prstTxWarp prst="textNoShape">
                <a:avLst/>
              </a:prstTxWarp>
            </a:bodyPr>
            <a:lstStyle>
              <a:defPPr/>
            </a:lstStyle>
            <a:p>
              <a:pPr/>
              <a:endParaRPr lang="es-ES"/>
            </a:p>
          </p:txBody>
        </p:sp>
      </p:grpSp>
      <p:pic>
        <p:nvPicPr>
          <p:cNvPr id="45" name="Picture 2" descr="Fotografía cenital de un plato con arroz y vegetales en rodajas en un plato redondo blanco">
            <a:extLst>
              <a:ext uri="{FF2B5EF4-FFF2-40B4-BE49-F238E27FC236}">
                <a16:creationId xmlns:a16="http://schemas.microsoft.com/office/drawing/2014/main" id="{325B9715-2BDA-0E6B-D1CE-21FDCAED1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66" r="24166"/>
          <a:stretch>
            <a:fillRect/>
          </a:stretch>
        </p:blipFill>
        <p:spPr bwMode="auto">
          <a:xfrm>
            <a:off x="1308099" y="863599"/>
            <a:ext cx="2997201" cy="38735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Arroz frito con huevos en un plato blanco sobre superficie de madera">
            <a:extLst>
              <a:ext uri="{FF2B5EF4-FFF2-40B4-BE49-F238E27FC236}">
                <a16:creationId xmlns:a16="http://schemas.microsoft.com/office/drawing/2014/main" id="{2518DC91-ABF4-E8BA-72B8-11D28F0A9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90" r="24290"/>
          <a:stretch>
            <a:fillRect/>
          </a:stretch>
        </p:blipFill>
        <p:spPr bwMode="auto">
          <a:xfrm>
            <a:off x="4597399" y="863599"/>
            <a:ext cx="2997201" cy="3873501"/>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upo 46">
            <a:extLst>
              <a:ext uri="{FF2B5EF4-FFF2-40B4-BE49-F238E27FC236}">
                <a16:creationId xmlns:a16="http://schemas.microsoft.com/office/drawing/2014/main" id="{81BDA0DA-C36A-10E0-3547-FBEB552C50AF}"/>
              </a:ext>
            </a:extLst>
          </p:cNvPr>
          <p:cNvGrpSpPr/>
          <p:nvPr/>
        </p:nvGrpSpPr>
        <p:grpSpPr>
          <a:xfrm>
            <a:off x="10897603" y="3731208"/>
            <a:ext cx="1030305" cy="1030305"/>
            <a:chOff x="946835" y="1278981"/>
            <a:chExt cx="1771651" cy="1771651"/>
          </a:xfrm>
        </p:grpSpPr>
        <p:sp>
          <p:nvSpPr>
            <p:cNvPr id="48" name="Oval 15">
              <a:extLst>
                <a:ext uri="{FF2B5EF4-FFF2-40B4-BE49-F238E27FC236}">
                  <a16:creationId xmlns:a16="http://schemas.microsoft.com/office/drawing/2014/main" id="{91A28C96-7513-CEFF-EF80-AA7F7FE6AEE4}"/>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49" name="Grupo 48">
              <a:extLst>
                <a:ext uri="{FF2B5EF4-FFF2-40B4-BE49-F238E27FC236}">
                  <a16:creationId xmlns:a16="http://schemas.microsoft.com/office/drawing/2014/main" id="{18C8E768-27E1-56DF-CE16-DAF1DF813F7C}"/>
                </a:ext>
              </a:extLst>
            </p:cNvPr>
            <p:cNvGrpSpPr/>
            <p:nvPr/>
          </p:nvGrpSpPr>
          <p:grpSpPr>
            <a:xfrm>
              <a:off x="1127781" y="1471868"/>
              <a:ext cx="1371639" cy="1361787"/>
              <a:chOff x="1127781" y="1471868"/>
              <a:chExt cx="1371639" cy="1361787"/>
            </a:xfrm>
          </p:grpSpPr>
          <p:sp>
            <p:nvSpPr>
              <p:cNvPr id="50" name="Forma libre: forma 49">
                <a:extLst>
                  <a:ext uri="{FF2B5EF4-FFF2-40B4-BE49-F238E27FC236}">
                    <a16:creationId xmlns:a16="http://schemas.microsoft.com/office/drawing/2014/main" id="{311CAA36-78E5-DF61-A268-DEC35ED665FD}"/>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51" name="Forma libre: forma 50">
                <a:extLst>
                  <a:ext uri="{FF2B5EF4-FFF2-40B4-BE49-F238E27FC236}">
                    <a16:creationId xmlns:a16="http://schemas.microsoft.com/office/drawing/2014/main" id="{C4578467-4769-5B0E-AFA2-C56F39B1FD38}"/>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52" name="Forma libre: forma 51">
                <a:extLst>
                  <a:ext uri="{FF2B5EF4-FFF2-40B4-BE49-F238E27FC236}">
                    <a16:creationId xmlns:a16="http://schemas.microsoft.com/office/drawing/2014/main" id="{839E92FA-100E-A2CD-7ADD-9747C4D821D9}"/>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53" name="Forma libre: forma 52">
                <a:extLst>
                  <a:ext uri="{FF2B5EF4-FFF2-40B4-BE49-F238E27FC236}">
                    <a16:creationId xmlns:a16="http://schemas.microsoft.com/office/drawing/2014/main" id="{6D43F953-0B26-140E-2077-FF0515EEB2E0}"/>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54" name="TextBox 149">
            <a:extLst>
              <a:ext uri="{FF2B5EF4-FFF2-40B4-BE49-F238E27FC236}">
                <a16:creationId xmlns:a16="http://schemas.microsoft.com/office/drawing/2014/main" id="{0D6B6218-BEF5-474B-3784-A92E1EC5A6F7}"/>
              </a:ext>
            </a:extLst>
          </p:cNvPr>
          <p:cNvSpPr txBox="1"/>
          <p:nvPr/>
        </p:nvSpPr>
        <p:spPr>
          <a:xfrm>
            <a:off x="7686841" y="3398614"/>
            <a:ext cx="3898618" cy="1323439"/>
          </a:xfrm>
          <a:prstGeom prst="rect">
            <a:avLst/>
          </a:prstGeom>
          <a:noFill/>
        </p:spPr>
        <p:txBody>
          <a:bodyPr wrap="square" rtlCol="0">
            <a:spAutoFit/>
          </a:bodyPr>
          <a:lstStyle>
            <a:defPPr/>
          </a:lstStyle>
          <a:p>
            <a:pPr/>
            <a:r>
              <a:rPr lang="en-US" sz="8000" b="1" spc="500">
                <a:solidFill>
                  <a:srgbClr val="222A35"/>
                </a:solidFill>
                <a:latin typeface="+mj-lt"/>
              </a:rPr>
              <a:t>NAZI</a:t>
            </a:r>
          </a:p>
        </p:txBody>
      </p:sp>
      <p:sp>
        <p:nvSpPr>
          <p:cNvPr id="55" name="TextBox 150">
            <a:extLst>
              <a:ext uri="{FF2B5EF4-FFF2-40B4-BE49-F238E27FC236}">
                <a16:creationId xmlns:a16="http://schemas.microsoft.com/office/drawing/2014/main" id="{D4BA3298-C0D2-9273-1CC9-B726DF1F4A15}"/>
              </a:ext>
            </a:extLst>
          </p:cNvPr>
          <p:cNvSpPr txBox="1"/>
          <p:nvPr/>
        </p:nvSpPr>
        <p:spPr>
          <a:xfrm>
            <a:off x="8720910" y="4627626"/>
            <a:ext cx="2058849" cy="369332"/>
          </a:xfrm>
          <a:prstGeom prst="rect">
            <a:avLst/>
          </a:prstGeom>
          <a:noFill/>
        </p:spPr>
        <p:txBody>
          <a:bodyPr wrap="square" rtlCol="0">
            <a:spAutoFit/>
          </a:bodyPr>
          <a:lstStyle>
            <a:defPPr/>
          </a:lstStyle>
          <a:p>
            <a:pPr/>
            <a:r>
              <a:rPr lang="en-US" spc="700">
                <a:solidFill>
                  <a:schemeClr val="tx1">
                    <a:lumMod val="65000"/>
                    <a:lumOff val="35000"/>
                  </a:schemeClr>
                </a:solidFill>
                <a:latin typeface="Montserrat Medium" panose="00000600000000000000" pitchFamily="2" charset="0"/>
              </a:rPr>
              <a:t>GORENG</a:t>
            </a:r>
          </a:p>
        </p:txBody>
      </p:sp>
      <p:pic>
        <p:nvPicPr>
          <p:cNvPr id="56" name="Imagen 55">
            <a:extLst>
              <a:ext uri="{FF2B5EF4-FFF2-40B4-BE49-F238E27FC236}">
                <a16:creationId xmlns:a16="http://schemas.microsoft.com/office/drawing/2014/main" id="{9A59D2CE-9570-BDD4-014A-AC3991E56D1F}"/>
              </a:ext>
            </a:extLst>
          </p:cNvPr>
          <p:cNvPicPr>
            <a:picLocks noChangeAspect="1"/>
          </p:cNvPicPr>
          <p:nvPr/>
        </p:nvPicPr>
        <p:blipFill>
          <a:blip r:embed="rId4"/>
          <a:stretch>
            <a:fillRect/>
          </a:stretch>
        </p:blipFill>
        <p:spPr>
          <a:xfrm>
            <a:off x="7509062" y="4448919"/>
            <a:ext cx="1522458" cy="1141844"/>
          </a:xfrm>
          <a:prstGeom prst="rect">
            <a:avLst/>
          </a:prstGeom>
        </p:spPr>
      </p:pic>
    </p:spTree>
    <p:extLst>
      <p:ext uri="{BB962C8B-B14F-4D97-AF65-F5344CB8AC3E}">
        <p14:creationId xmlns:p14="http://schemas.microsoft.com/office/powerpoint/2010/main" val="409364469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8" name="Grupo 37">
            <a:extLst>
              <a:ext uri="{FF2B5EF4-FFF2-40B4-BE49-F238E27FC236}">
                <a16:creationId xmlns:a16="http://schemas.microsoft.com/office/drawing/2014/main" id="{1B1540A9-812F-4030-E443-D61F63B2ECAB}"/>
              </a:ext>
            </a:extLst>
          </p:cNvPr>
          <p:cNvGrpSpPr/>
          <p:nvPr/>
        </p:nvGrpSpPr>
        <p:grpSpPr>
          <a:xfrm flipH="1">
            <a:off x="0" y="0"/>
            <a:ext cx="12192000" cy="6858000"/>
            <a:chOff x="895350" y="0"/>
            <a:chExt cx="11296650" cy="6858000"/>
          </a:xfrm>
        </p:grpSpPr>
        <p:pic>
          <p:nvPicPr>
            <p:cNvPr id="39" name="Imagen 38">
              <a:extLst>
                <a:ext uri="{FF2B5EF4-FFF2-40B4-BE49-F238E27FC236}">
                  <a16:creationId xmlns:a16="http://schemas.microsoft.com/office/drawing/2014/main" id="{F4C4BFAE-C81B-B4D1-C855-F17F59BED563}"/>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40" name="Imagen 39">
              <a:extLst>
                <a:ext uri="{FF2B5EF4-FFF2-40B4-BE49-F238E27FC236}">
                  <a16:creationId xmlns:a16="http://schemas.microsoft.com/office/drawing/2014/main" id="{EFD3F0EB-A966-4E52-7DB7-BACA437DB4FE}"/>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pic>
        <p:nvPicPr>
          <p:cNvPr id="30" name="Marcador de posición de imagen 29">
            <a:extLst>
              <a:ext uri="{FF2B5EF4-FFF2-40B4-BE49-F238E27FC236}">
                <a16:creationId xmlns:a16="http://schemas.microsoft.com/office/drawing/2014/main" id="{1D097881-DD8F-4A37-0D34-0DC42C55E0FE}"/>
              </a:ext>
            </a:extLst>
          </p:cNvPr>
          <p:cNvPicPr>
            <a:picLocks noGrp="1" noChangeAspect="1"/>
          </p:cNvPicPr>
          <p:nvPr>
            <p:ph type="pic" sz="quarter" idx="11"/>
          </p:nvPr>
        </p:nvPicPr>
        <p:blipFill>
          <a:blip r:embed="rId3"/>
          <a:srcRect t="10815" b="10815"/>
          <a:stretch>
            <a:fillRect/>
          </a:stretch>
        </p:blipFill>
        <p:spPr>
          <a:xfrm>
            <a:off x="292100" y="438150"/>
            <a:ext cx="5651500" cy="2952750"/>
          </a:xfrm>
          <a:solidFill>
            <a:schemeClr val="bg1">
              <a:lumMod val="95000"/>
            </a:schemeClr>
          </a:solidFill>
        </p:spPr>
      </p:pic>
      <p:pic>
        <p:nvPicPr>
          <p:cNvPr id="32" name="Marcador de posición de imagen 31">
            <a:extLst>
              <a:ext uri="{FF2B5EF4-FFF2-40B4-BE49-F238E27FC236}">
                <a16:creationId xmlns:a16="http://schemas.microsoft.com/office/drawing/2014/main" id="{DB90828C-048B-AFC1-827D-B4A9B67FED35}"/>
              </a:ext>
            </a:extLst>
          </p:cNvPr>
          <p:cNvPicPr>
            <a:picLocks noGrp="1" noChangeAspect="1"/>
          </p:cNvPicPr>
          <p:nvPr>
            <p:ph type="pic" sz="quarter" idx="12"/>
          </p:nvPr>
        </p:nvPicPr>
        <p:blipFill>
          <a:blip r:embed="rId4"/>
          <a:srcRect t="12331" b="12331"/>
          <a:stretch>
            <a:fillRect/>
          </a:stretch>
        </p:blipFill>
        <p:spPr>
          <a:xfrm>
            <a:off x="292100" y="3543300"/>
            <a:ext cx="5651500" cy="2838450"/>
          </a:xfrm>
          <a:solidFill>
            <a:schemeClr val="bg1">
              <a:lumMod val="95000"/>
            </a:schemeClr>
          </a:solidFill>
        </p:spPr>
      </p:pic>
      <p:sp>
        <p:nvSpPr>
          <p:cNvPr id="5" name="Rectángulo 4">
            <a:extLst>
              <a:ext uri="{FF2B5EF4-FFF2-40B4-BE49-F238E27FC236}">
                <a16:creationId xmlns:a16="http://schemas.microsoft.com/office/drawing/2014/main" id="{1EE7FE72-2577-2843-D915-B32EA5C13AEF}"/>
              </a:ext>
            </a:extLst>
          </p:cNvPr>
          <p:cNvSpPr/>
          <p:nvPr/>
        </p:nvSpPr>
        <p:spPr>
          <a:xfrm>
            <a:off x="6276249" y="438151"/>
            <a:ext cx="5664200" cy="5943599"/>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20" name="îṡḷiḓè">
            <a:extLst>
              <a:ext uri="{FF2B5EF4-FFF2-40B4-BE49-F238E27FC236}">
                <a16:creationId xmlns:a16="http://schemas.microsoft.com/office/drawing/2014/main" id="{2BF82768-1502-9B6D-FA85-B4CFB31C8B6B}"/>
              </a:ext>
            </a:extLst>
          </p:cNvPr>
          <p:cNvSpPr txBox="1"/>
          <p:nvPr/>
        </p:nvSpPr>
        <p:spPr>
          <a:xfrm>
            <a:off x="6716431" y="2686725"/>
            <a:ext cx="4117677" cy="852162"/>
          </a:xfrm>
          <a:prstGeom prst="rect">
            <a:avLst/>
          </a:prstGeom>
          <a:noFill/>
          <a:ln>
            <a:noFill/>
          </a:ln>
        </p:spPr>
        <p:txBody>
          <a:bodyPr wrap="square" lIns="91440" tIns="45720" rIns="91440" bIns="45720" anchor="b" anchorCtr="0">
            <a:normAutofit/>
          </a:bodyPr>
          <a:lstStyle>
            <a:defPPr/>
          </a:lstStyle>
          <a:p>
            <a:pPr>
              <a:buSzPct val="25000"/>
            </a:pPr>
            <a:r>
              <a:rPr lang="en-US" sz="2000" b="1">
                <a:solidFill>
                  <a:schemeClr val="bg1"/>
                </a:solidFill>
                <a:cs typeface="+mn-ea"/>
                <a:sym typeface="+mn-lt"/>
              </a:rPr>
              <a:t>Unified fonts make</a:t>
            </a:r>
          </a:p>
          <a:p>
            <a:pPr>
              <a:buSzPct val="25000"/>
            </a:pPr>
            <a:r>
              <a:rPr lang="en-US" sz="2000" b="1">
                <a:solidFill>
                  <a:schemeClr val="bg1"/>
                </a:solidFill>
                <a:cs typeface="+mn-ea"/>
                <a:sym typeface="+mn-lt"/>
              </a:rPr>
              <a:t>reading more fluent.</a:t>
            </a:r>
          </a:p>
        </p:txBody>
      </p:sp>
      <p:sp>
        <p:nvSpPr>
          <p:cNvPr id="21" name="îṧľïdè">
            <a:extLst>
              <a:ext uri="{FF2B5EF4-FFF2-40B4-BE49-F238E27FC236}">
                <a16:creationId xmlns:a16="http://schemas.microsoft.com/office/drawing/2014/main" id="{D78A9D37-2BF2-D7F8-7D38-3885BE98D9A5}"/>
              </a:ext>
            </a:extLst>
          </p:cNvPr>
          <p:cNvSpPr txBox="1"/>
          <p:nvPr/>
        </p:nvSpPr>
        <p:spPr>
          <a:xfrm>
            <a:off x="6663330" y="3624630"/>
            <a:ext cx="4890039" cy="1042172"/>
          </a:xfrm>
          <a:prstGeom prst="rect">
            <a:avLst/>
          </a:prstGeom>
          <a:noFill/>
          <a:ln>
            <a:noFill/>
          </a:ln>
        </p:spPr>
        <p:txBody>
          <a:bodyPr wrap="square" lIns="91440" tIns="45720" rIns="91440" bIns="45720" anchor="ctr" anchorCtr="0">
            <a:noAutofit/>
          </a:bodyPr>
          <a:lstStyle>
            <a:defPPr/>
          </a:lstStyle>
          <a:p>
            <a:pPr>
              <a:lnSpc>
                <a:spcPct val="150000"/>
              </a:lnSpc>
              <a:buSzPct val="25000"/>
            </a:pPr>
            <a:r>
              <a:rPr lang="en-US" sz="1200">
                <a:solidFill>
                  <a:schemeClr val="bg1"/>
                </a:solidFill>
                <a:cs typeface="+mn-ea"/>
                <a:sym typeface="+mn-lt"/>
              </a:rPr>
              <a:t>Theme color makes PPT more convenient to change.</a:t>
            </a:r>
          </a:p>
          <a:p>
            <a:pPr>
              <a:lnSpc>
                <a:spcPct val="150000"/>
              </a:lnSpc>
              <a:buSzPct val="25000"/>
            </a:pPr>
            <a:r>
              <a:rPr lang="en-US" sz="1200">
                <a:solidFill>
                  <a:schemeClr val="bg1"/>
                </a:solidFill>
                <a:cs typeface="+mn-ea"/>
                <a:sym typeface="+mn-lt"/>
              </a:rPr>
              <a:t>Adjust the spacing to adapt to Chinese typesetting, use the reference line in PPT.</a:t>
            </a:r>
          </a:p>
        </p:txBody>
      </p:sp>
      <p:sp>
        <p:nvSpPr>
          <p:cNvPr id="22" name="îṧľïdè">
            <a:extLst>
              <a:ext uri="{FF2B5EF4-FFF2-40B4-BE49-F238E27FC236}">
                <a16:creationId xmlns:a16="http://schemas.microsoft.com/office/drawing/2014/main" id="{548A8EDD-B1F6-9EEE-97B3-FDBE88B75F08}"/>
              </a:ext>
            </a:extLst>
          </p:cNvPr>
          <p:cNvSpPr txBox="1"/>
          <p:nvPr/>
        </p:nvSpPr>
        <p:spPr>
          <a:xfrm>
            <a:off x="6699413" y="4713068"/>
            <a:ext cx="4705815" cy="1042172"/>
          </a:xfrm>
          <a:prstGeom prst="rect">
            <a:avLst/>
          </a:prstGeom>
          <a:noFill/>
          <a:ln>
            <a:noFill/>
          </a:ln>
        </p:spPr>
        <p:txBody>
          <a:bodyPr wrap="square" lIns="91440" tIns="45720" rIns="91440" bIns="45720" anchor="ctr" anchorCtr="0">
            <a:noAutofit/>
          </a:bodyPr>
          <a:lstStyle>
            <a:defPPr/>
          </a:lstStyle>
          <a:p>
            <a:pPr>
              <a:lnSpc>
                <a:spcPct val="150000"/>
              </a:lnSpc>
              <a:buSzPct val="25000"/>
            </a:pPr>
            <a:r>
              <a:rPr lang="en-US" sz="1200">
                <a:solidFill>
                  <a:schemeClr val="bg1"/>
                </a:solidFill>
                <a:cs typeface="+mn-ea"/>
                <a:sym typeface="+mn-lt"/>
              </a:rPr>
              <a:t>Theme color makes PPT more convenient to change.</a:t>
            </a:r>
          </a:p>
          <a:p>
            <a:pPr>
              <a:lnSpc>
                <a:spcPct val="150000"/>
              </a:lnSpc>
              <a:buSzPct val="25000"/>
            </a:pPr>
            <a:r>
              <a:rPr lang="en-US" sz="1200">
                <a:solidFill>
                  <a:schemeClr val="bg1"/>
                </a:solidFill>
                <a:cs typeface="+mn-ea"/>
                <a:sym typeface="+mn-lt"/>
              </a:rPr>
              <a:t>Adjust the spacing to adapt to Chinese typesetting, use the reference line in PPT.</a:t>
            </a:r>
          </a:p>
        </p:txBody>
      </p:sp>
      <p:grpSp>
        <p:nvGrpSpPr>
          <p:cNvPr id="23" name="Grupo 22">
            <a:extLst>
              <a:ext uri="{FF2B5EF4-FFF2-40B4-BE49-F238E27FC236}">
                <a16:creationId xmlns:a16="http://schemas.microsoft.com/office/drawing/2014/main" id="{A4C4DD92-359B-E5C9-87B0-26312110F08D}"/>
              </a:ext>
            </a:extLst>
          </p:cNvPr>
          <p:cNvGrpSpPr/>
          <p:nvPr/>
        </p:nvGrpSpPr>
        <p:grpSpPr>
          <a:xfrm>
            <a:off x="9819480" y="5951066"/>
            <a:ext cx="1770359" cy="246940"/>
            <a:chOff x="3993566" y="5734783"/>
            <a:chExt cx="4327937" cy="623195"/>
          </a:xfrm>
          <a:solidFill>
            <a:schemeClr val="bg1"/>
          </a:solidFill>
        </p:grpSpPr>
        <p:sp>
          <p:nvSpPr>
            <p:cNvPr id="24" name="Rounded Rectangle 2">
              <a:extLst>
                <a:ext uri="{FF2B5EF4-FFF2-40B4-BE49-F238E27FC236}">
                  <a16:creationId xmlns:a16="http://schemas.microsoft.com/office/drawing/2014/main" id="{64C39AD4-6F01-83A8-F3FF-3F45E31AF35E}"/>
                </a:ext>
              </a:extLst>
            </p:cNvPr>
            <p:cNvSpPr/>
            <p:nvPr/>
          </p:nvSpPr>
          <p:spPr>
            <a:xfrm>
              <a:off x="4928366" y="5747193"/>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25" name="Rounded Rectangle 8">
              <a:extLst>
                <a:ext uri="{FF2B5EF4-FFF2-40B4-BE49-F238E27FC236}">
                  <a16:creationId xmlns:a16="http://schemas.microsoft.com/office/drawing/2014/main" id="{F3D3481C-ABAB-A1B6-E56C-9DDC4AFBA6C9}"/>
                </a:ext>
              </a:extLst>
            </p:cNvPr>
            <p:cNvSpPr/>
            <p:nvPr/>
          </p:nvSpPr>
          <p:spPr>
            <a:xfrm>
              <a:off x="3993566" y="5747193"/>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26" name="Rounded Rectangle 2">
              <a:extLst>
                <a:ext uri="{FF2B5EF4-FFF2-40B4-BE49-F238E27FC236}">
                  <a16:creationId xmlns:a16="http://schemas.microsoft.com/office/drawing/2014/main" id="{DDF73522-6193-BA6D-E5CA-7C29ED171FC5}"/>
                </a:ext>
              </a:extLst>
            </p:cNvPr>
            <p:cNvSpPr/>
            <p:nvPr/>
          </p:nvSpPr>
          <p:spPr>
            <a:xfrm>
              <a:off x="6791298" y="5747193"/>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27" name="Rounded Rectangle 3">
              <a:extLst>
                <a:ext uri="{FF2B5EF4-FFF2-40B4-BE49-F238E27FC236}">
                  <a16:creationId xmlns:a16="http://schemas.microsoft.com/office/drawing/2014/main" id="{F04E374A-1DC6-CCEB-238D-289DC7EDBD4F}"/>
                </a:ext>
              </a:extLst>
            </p:cNvPr>
            <p:cNvSpPr>
              <a:spLocks noChangeAspect="1"/>
            </p:cNvSpPr>
            <p:nvPr/>
          </p:nvSpPr>
          <p:spPr>
            <a:xfrm>
              <a:off x="5853210" y="5747193"/>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28" name="Rounded Rectangle 10">
              <a:extLst>
                <a:ext uri="{FF2B5EF4-FFF2-40B4-BE49-F238E27FC236}">
                  <a16:creationId xmlns:a16="http://schemas.microsoft.com/office/drawing/2014/main" id="{3239C899-5288-EB65-96D1-36F2591830B8}"/>
                </a:ext>
              </a:extLst>
            </p:cNvPr>
            <p:cNvSpPr>
              <a:spLocks noChangeAspect="1"/>
            </p:cNvSpPr>
            <p:nvPr/>
          </p:nvSpPr>
          <p:spPr>
            <a:xfrm>
              <a:off x="7746375" y="5734783"/>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grpSp>
        <p:nvGrpSpPr>
          <p:cNvPr id="2" name="Grupo 1">
            <a:extLst>
              <a:ext uri="{FF2B5EF4-FFF2-40B4-BE49-F238E27FC236}">
                <a16:creationId xmlns:a16="http://schemas.microsoft.com/office/drawing/2014/main" id="{80FE958F-185A-0419-A038-4A7E0D3AD67E}"/>
              </a:ext>
            </a:extLst>
          </p:cNvPr>
          <p:cNvGrpSpPr/>
          <p:nvPr/>
        </p:nvGrpSpPr>
        <p:grpSpPr>
          <a:xfrm>
            <a:off x="9933598" y="202668"/>
            <a:ext cx="1686967" cy="1686967"/>
            <a:chOff x="946835" y="1278981"/>
            <a:chExt cx="1771651" cy="1771651"/>
          </a:xfrm>
        </p:grpSpPr>
        <p:sp>
          <p:nvSpPr>
            <p:cNvPr id="3" name="Oval 15">
              <a:extLst>
                <a:ext uri="{FF2B5EF4-FFF2-40B4-BE49-F238E27FC236}">
                  <a16:creationId xmlns:a16="http://schemas.microsoft.com/office/drawing/2014/main" id="{1F0B8392-F78E-DA8D-7D42-7B1C2BA1A26F}"/>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4" name="Grupo 3">
              <a:extLst>
                <a:ext uri="{FF2B5EF4-FFF2-40B4-BE49-F238E27FC236}">
                  <a16:creationId xmlns:a16="http://schemas.microsoft.com/office/drawing/2014/main" id="{5F423924-2F3C-5735-7949-71F9F5DD6FA0}"/>
                </a:ext>
              </a:extLst>
            </p:cNvPr>
            <p:cNvGrpSpPr/>
            <p:nvPr/>
          </p:nvGrpSpPr>
          <p:grpSpPr>
            <a:xfrm>
              <a:off x="1127781" y="1471868"/>
              <a:ext cx="1371639" cy="1361787"/>
              <a:chOff x="1127781" y="1471868"/>
              <a:chExt cx="1371639" cy="1361787"/>
            </a:xfrm>
          </p:grpSpPr>
          <p:sp>
            <p:nvSpPr>
              <p:cNvPr id="29" name="Forma libre: forma 28">
                <a:extLst>
                  <a:ext uri="{FF2B5EF4-FFF2-40B4-BE49-F238E27FC236}">
                    <a16:creationId xmlns:a16="http://schemas.microsoft.com/office/drawing/2014/main" id="{CD46BA81-5809-8529-615D-00B38C67BE56}"/>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31" name="Forma libre: forma 30">
                <a:extLst>
                  <a:ext uri="{FF2B5EF4-FFF2-40B4-BE49-F238E27FC236}">
                    <a16:creationId xmlns:a16="http://schemas.microsoft.com/office/drawing/2014/main" id="{D504FD96-C8F9-59B7-B8D7-B489000151C0}"/>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33" name="Forma libre: forma 32">
                <a:extLst>
                  <a:ext uri="{FF2B5EF4-FFF2-40B4-BE49-F238E27FC236}">
                    <a16:creationId xmlns:a16="http://schemas.microsoft.com/office/drawing/2014/main" id="{3D1BEB24-812C-6AB2-B91C-F899F3C58C13}"/>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34" name="Forma libre: forma 33">
                <a:extLst>
                  <a:ext uri="{FF2B5EF4-FFF2-40B4-BE49-F238E27FC236}">
                    <a16:creationId xmlns:a16="http://schemas.microsoft.com/office/drawing/2014/main" id="{65B9ADD7-A11C-ADCD-0F60-3A3781B28004}"/>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35" name="TextBox 149">
            <a:extLst>
              <a:ext uri="{FF2B5EF4-FFF2-40B4-BE49-F238E27FC236}">
                <a16:creationId xmlns:a16="http://schemas.microsoft.com/office/drawing/2014/main" id="{E30AA5E7-0DF9-DD53-7B4E-727BEA13D090}"/>
              </a:ext>
            </a:extLst>
          </p:cNvPr>
          <p:cNvSpPr txBox="1"/>
          <p:nvPr/>
        </p:nvSpPr>
        <p:spPr>
          <a:xfrm>
            <a:off x="6818086" y="469586"/>
            <a:ext cx="3898618" cy="1323439"/>
          </a:xfrm>
          <a:prstGeom prst="rect">
            <a:avLst/>
          </a:prstGeom>
          <a:noFill/>
        </p:spPr>
        <p:txBody>
          <a:bodyPr wrap="square" rtlCol="0">
            <a:spAutoFit/>
          </a:bodyPr>
          <a:lstStyle>
            <a:defPPr/>
          </a:lstStyle>
          <a:p>
            <a:pPr/>
            <a:r>
              <a:rPr lang="en-US" sz="8000" b="1" spc="500">
                <a:solidFill>
                  <a:srgbClr val="222A35"/>
                </a:solidFill>
                <a:latin typeface="+mj-lt"/>
              </a:rPr>
              <a:t>ROTI</a:t>
            </a:r>
          </a:p>
        </p:txBody>
      </p:sp>
      <p:sp>
        <p:nvSpPr>
          <p:cNvPr id="36" name="TextBox 150">
            <a:extLst>
              <a:ext uri="{FF2B5EF4-FFF2-40B4-BE49-F238E27FC236}">
                <a16:creationId xmlns:a16="http://schemas.microsoft.com/office/drawing/2014/main" id="{D5A04806-32AC-3746-D4F4-5B32D1B37AD3}"/>
              </a:ext>
            </a:extLst>
          </p:cNvPr>
          <p:cNvSpPr txBox="1"/>
          <p:nvPr/>
        </p:nvSpPr>
        <p:spPr>
          <a:xfrm>
            <a:off x="8080755" y="1698598"/>
            <a:ext cx="2058849" cy="276999"/>
          </a:xfrm>
          <a:prstGeom prst="rect">
            <a:avLst/>
          </a:prstGeom>
          <a:noFill/>
        </p:spPr>
        <p:txBody>
          <a:bodyPr wrap="square" rtlCol="0">
            <a:spAutoFit/>
          </a:bodyPr>
          <a:lstStyle>
            <a:defPPr/>
          </a:lstStyle>
          <a:p>
            <a:pPr/>
            <a:r>
              <a:rPr lang="en-US" sz="1200" spc="700">
                <a:solidFill>
                  <a:schemeClr val="bg1"/>
                </a:solidFill>
                <a:latin typeface="Montserrat Medium" panose="00000600000000000000" pitchFamily="2" charset="0"/>
              </a:rPr>
              <a:t>SURIMANE</a:t>
            </a:r>
          </a:p>
        </p:txBody>
      </p:sp>
      <p:pic>
        <p:nvPicPr>
          <p:cNvPr id="37" name="Imagen 36">
            <a:extLst>
              <a:ext uri="{FF2B5EF4-FFF2-40B4-BE49-F238E27FC236}">
                <a16:creationId xmlns:a16="http://schemas.microsoft.com/office/drawing/2014/main" id="{D78EC575-8A39-29E0-B306-52453DDF2E34}"/>
              </a:ext>
            </a:extLst>
          </p:cNvPr>
          <p:cNvPicPr>
            <a:picLocks noChangeAspect="1"/>
          </p:cNvPicPr>
          <p:nvPr/>
        </p:nvPicPr>
        <p:blipFill>
          <a:blip r:embed="rId5"/>
          <a:stretch>
            <a:fillRect/>
          </a:stretch>
        </p:blipFill>
        <p:spPr>
          <a:xfrm>
            <a:off x="6868907" y="1519891"/>
            <a:ext cx="1522458" cy="1141844"/>
          </a:xfrm>
          <a:prstGeom prst="rect">
            <a:avLst/>
          </a:prstGeom>
        </p:spPr>
      </p:pic>
    </p:spTree>
    <p:extLst>
      <p:ext uri="{BB962C8B-B14F-4D97-AF65-F5344CB8AC3E}">
        <p14:creationId xmlns:p14="http://schemas.microsoft.com/office/powerpoint/2010/main" val="48808462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Grupo 3">
            <a:extLst>
              <a:ext uri="{FF2B5EF4-FFF2-40B4-BE49-F238E27FC236}">
                <a16:creationId xmlns:a16="http://schemas.microsoft.com/office/drawing/2014/main" id="{8263DEAC-C783-57EC-8DC8-8B136261A189}"/>
              </a:ext>
            </a:extLst>
          </p:cNvPr>
          <p:cNvGrpSpPr/>
          <p:nvPr/>
        </p:nvGrpSpPr>
        <p:grpSpPr>
          <a:xfrm flipH="1">
            <a:off x="0" y="0"/>
            <a:ext cx="12192000" cy="6858000"/>
            <a:chOff x="895350" y="0"/>
            <a:chExt cx="11296650" cy="6858000"/>
          </a:xfrm>
        </p:grpSpPr>
        <p:pic>
          <p:nvPicPr>
            <p:cNvPr id="5" name="Imagen 4">
              <a:extLst>
                <a:ext uri="{FF2B5EF4-FFF2-40B4-BE49-F238E27FC236}">
                  <a16:creationId xmlns:a16="http://schemas.microsoft.com/office/drawing/2014/main" id="{5D5FAF6F-229A-D4A4-D8B6-3BB8E26B31D8}"/>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6" name="Imagen 5">
              <a:extLst>
                <a:ext uri="{FF2B5EF4-FFF2-40B4-BE49-F238E27FC236}">
                  <a16:creationId xmlns:a16="http://schemas.microsoft.com/office/drawing/2014/main" id="{EC9169A8-2342-69D3-2D02-803CC6887912}"/>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sp>
        <p:nvSpPr>
          <p:cNvPr id="19" name="Rectangle 1">
            <a:extLst>
              <a:ext uri="{FF2B5EF4-FFF2-40B4-BE49-F238E27FC236}">
                <a16:creationId xmlns:a16="http://schemas.microsoft.com/office/drawing/2014/main" id="{58CB1A17-5FC3-E394-C18A-D1499488267A}"/>
              </a:ext>
            </a:extLst>
          </p:cNvPr>
          <p:cNvSpPr/>
          <p:nvPr/>
        </p:nvSpPr>
        <p:spPr>
          <a:xfrm>
            <a:off x="438150" y="2959100"/>
            <a:ext cx="5575300" cy="1498600"/>
          </a:xfrm>
          <a:prstGeom prst="roundRect">
            <a:avLst/>
          </a:prstGeom>
          <a:solidFill>
            <a:srgbClr val="07783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3" name="Imagen 2">
            <a:extLst>
              <a:ext uri="{FF2B5EF4-FFF2-40B4-BE49-F238E27FC236}">
                <a16:creationId xmlns:a16="http://schemas.microsoft.com/office/drawing/2014/main" id="{D197E421-75DC-8ED6-7305-A2602925F0B3}"/>
              </a:ext>
            </a:extLst>
          </p:cNvPr>
          <p:cNvPicPr>
            <a:picLocks noChangeAspect="1"/>
          </p:cNvPicPr>
          <p:nvPr/>
        </p:nvPicPr>
        <p:blipFill>
          <a:blip r:embed="rId3"/>
          <a:srcRect r="9281"/>
          <a:stretch>
            <a:fillRect/>
          </a:stretch>
        </p:blipFill>
        <p:spPr>
          <a:xfrm>
            <a:off x="4964678" y="1771650"/>
            <a:ext cx="6998722" cy="4628816"/>
          </a:xfrm>
          <a:prstGeom prst="rect">
            <a:avLst/>
          </a:prstGeom>
        </p:spPr>
      </p:pic>
      <p:sp>
        <p:nvSpPr>
          <p:cNvPr id="7" name="Oval 11">
            <a:extLst>
              <a:ext uri="{FF2B5EF4-FFF2-40B4-BE49-F238E27FC236}">
                <a16:creationId xmlns:a16="http://schemas.microsoft.com/office/drawing/2014/main" id="{2454E903-02C7-FFC5-657C-D9F58AE8A78C}"/>
              </a:ext>
            </a:extLst>
          </p:cNvPr>
          <p:cNvSpPr>
            <a:spLocks noChangeArrowheads="1"/>
          </p:cNvSpPr>
          <p:nvPr/>
        </p:nvSpPr>
        <p:spPr bwMode="auto">
          <a:xfrm>
            <a:off x="4722674" y="1397797"/>
            <a:ext cx="784052" cy="809626"/>
          </a:xfrm>
          <a:prstGeom prst="ellipse">
            <a:avLst/>
          </a:prstGeom>
          <a:solidFill>
            <a:srgbClr val="CB0E29"/>
          </a:solidFill>
          <a:ln>
            <a:noFill/>
          </a:ln>
        </p:spPr>
        <p:txBody>
          <a:bodyPr vert="horz" wrap="square" lIns="91440" tIns="45720" rIns="91440" bIns="45720" numCol="1" anchor="t" anchorCtr="0" compatLnSpc="1">
            <a:prstTxWarp prst="textNoShape">
              <a:avLst/>
            </a:prstTxWarp>
          </a:bodyPr>
          <a:lstStyle>
            <a:defPPr/>
          </a:lstStyle>
          <a:p>
            <a:pPr/>
            <a:endParaRPr lang="en-US" sz="1600"/>
          </a:p>
        </p:txBody>
      </p:sp>
      <p:sp>
        <p:nvSpPr>
          <p:cNvPr id="8" name="Oval 16">
            <a:extLst>
              <a:ext uri="{FF2B5EF4-FFF2-40B4-BE49-F238E27FC236}">
                <a16:creationId xmlns:a16="http://schemas.microsoft.com/office/drawing/2014/main" id="{A547290F-7A65-15D3-8B02-5BCA093FFA98}"/>
              </a:ext>
            </a:extLst>
          </p:cNvPr>
          <p:cNvSpPr>
            <a:spLocks noChangeArrowheads="1"/>
          </p:cNvSpPr>
          <p:nvPr/>
        </p:nvSpPr>
        <p:spPr bwMode="auto">
          <a:xfrm>
            <a:off x="4722674" y="5094990"/>
            <a:ext cx="784052" cy="802409"/>
          </a:xfrm>
          <a:prstGeom prst="ellipse">
            <a:avLst/>
          </a:prstGeom>
          <a:solidFill>
            <a:srgbClr val="007F48"/>
          </a:solidFill>
          <a:ln>
            <a:noFill/>
          </a:ln>
        </p:spPr>
        <p:txBody>
          <a:bodyPr vert="horz" wrap="square" lIns="91440" tIns="45720" rIns="91440" bIns="45720" numCol="1" anchor="t" anchorCtr="0" compatLnSpc="1">
            <a:prstTxWarp prst="textNoShape">
              <a:avLst/>
            </a:prstTxWarp>
          </a:bodyPr>
          <a:lstStyle>
            <a:defPPr/>
          </a:lstStyle>
          <a:p>
            <a:pPr/>
            <a:endParaRPr lang="en-US"/>
          </a:p>
        </p:txBody>
      </p:sp>
      <p:grpSp>
        <p:nvGrpSpPr>
          <p:cNvPr id="9" name="Group 94">
            <a:extLst>
              <a:ext uri="{FF2B5EF4-FFF2-40B4-BE49-F238E27FC236}">
                <a16:creationId xmlns:a16="http://schemas.microsoft.com/office/drawing/2014/main" id="{1BA80BC3-FE6A-017C-A151-1AEA44982F93}"/>
              </a:ext>
            </a:extLst>
          </p:cNvPr>
          <p:cNvGrpSpPr/>
          <p:nvPr/>
        </p:nvGrpSpPr>
        <p:grpSpPr>
          <a:xfrm>
            <a:off x="856579" y="4942013"/>
            <a:ext cx="3670082" cy="1143504"/>
            <a:chOff x="894679" y="3904620"/>
            <a:chExt cx="3670082" cy="1143504"/>
          </a:xfrm>
        </p:grpSpPr>
        <p:sp>
          <p:nvSpPr>
            <p:cNvPr id="10" name="TextBox 77">
              <a:extLst>
                <a:ext uri="{FF2B5EF4-FFF2-40B4-BE49-F238E27FC236}">
                  <a16:creationId xmlns:a16="http://schemas.microsoft.com/office/drawing/2014/main" id="{1F690C8C-256E-9A5B-A358-AC2E3691482B}"/>
                </a:ext>
              </a:extLst>
            </p:cNvPr>
            <p:cNvSpPr txBox="1"/>
            <p:nvPr/>
          </p:nvSpPr>
          <p:spPr>
            <a:xfrm>
              <a:off x="894679" y="4194685"/>
              <a:ext cx="3670081" cy="853439"/>
            </a:xfrm>
            <a:prstGeom prst="rect">
              <a:avLst/>
            </a:prstGeom>
            <a:noFill/>
          </p:spPr>
          <p:txBody>
            <a:bodyPr wrap="square" rtlCol="0">
              <a:spAutoFit/>
            </a:bodyPr>
            <a:lstStyle>
              <a:defPPr/>
            </a:lstStyle>
            <a:p>
              <a:pPr algn="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design &amp; creative idea presentation 1500s</a:t>
              </a:r>
            </a:p>
          </p:txBody>
        </p:sp>
        <p:sp>
          <p:nvSpPr>
            <p:cNvPr id="11" name="TextBox 78">
              <a:extLst>
                <a:ext uri="{FF2B5EF4-FFF2-40B4-BE49-F238E27FC236}">
                  <a16:creationId xmlns:a16="http://schemas.microsoft.com/office/drawing/2014/main" id="{9574D7E2-4228-A550-0004-DF574CB4CDFD}"/>
                </a:ext>
              </a:extLst>
            </p:cNvPr>
            <p:cNvSpPr txBox="1"/>
            <p:nvPr/>
          </p:nvSpPr>
          <p:spPr>
            <a:xfrm>
              <a:off x="1363923" y="3904620"/>
              <a:ext cx="3200838" cy="300622"/>
            </a:xfrm>
            <a:prstGeom prst="rect">
              <a:avLst/>
            </a:prstGeom>
            <a:noFill/>
          </p:spPr>
          <p:txBody>
            <a:bodyPr wrap="square" rtlCol="0">
              <a:spAutoFit/>
            </a:bodyPr>
            <a:lstStyle>
              <a:defPPr/>
            </a:lstStyle>
            <a:p>
              <a:pPr algn="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sp>
        <p:nvSpPr>
          <p:cNvPr id="12" name="Oval 16">
            <a:extLst>
              <a:ext uri="{FF2B5EF4-FFF2-40B4-BE49-F238E27FC236}">
                <a16:creationId xmlns:a16="http://schemas.microsoft.com/office/drawing/2014/main" id="{6C7C1B3A-D44E-971E-BD1C-8C7B11AE1384}"/>
              </a:ext>
            </a:extLst>
          </p:cNvPr>
          <p:cNvSpPr>
            <a:spLocks noChangeArrowheads="1"/>
          </p:cNvSpPr>
          <p:nvPr/>
        </p:nvSpPr>
        <p:spPr bwMode="auto">
          <a:xfrm>
            <a:off x="4722674" y="3250002"/>
            <a:ext cx="784052" cy="802409"/>
          </a:xfrm>
          <a:prstGeom prst="ellipse">
            <a:avLst/>
          </a:prstGeom>
          <a:solidFill>
            <a:srgbClr val="007F48"/>
          </a:solidFill>
          <a:ln>
            <a:noFill/>
          </a:ln>
        </p:spPr>
        <p:txBody>
          <a:bodyPr vert="horz" wrap="square" lIns="91440" tIns="45720" rIns="91440" bIns="45720" numCol="1" anchor="t" anchorCtr="0" compatLnSpc="1">
            <a:prstTxWarp prst="textNoShape">
              <a:avLst/>
            </a:prstTxWarp>
          </a:bodyPr>
          <a:lstStyle>
            <a:defPPr/>
          </a:lstStyle>
          <a:p>
            <a:pPr/>
            <a:endParaRPr lang="en-US"/>
          </a:p>
        </p:txBody>
      </p:sp>
      <p:grpSp>
        <p:nvGrpSpPr>
          <p:cNvPr id="13" name="Group 105">
            <a:extLst>
              <a:ext uri="{FF2B5EF4-FFF2-40B4-BE49-F238E27FC236}">
                <a16:creationId xmlns:a16="http://schemas.microsoft.com/office/drawing/2014/main" id="{B2E31FF6-5BFF-68B6-A4B2-23E5DA95DA87}"/>
              </a:ext>
            </a:extLst>
          </p:cNvPr>
          <p:cNvGrpSpPr/>
          <p:nvPr/>
        </p:nvGrpSpPr>
        <p:grpSpPr>
          <a:xfrm>
            <a:off x="856579" y="3165128"/>
            <a:ext cx="3670082" cy="1143504"/>
            <a:chOff x="894679" y="3904620"/>
            <a:chExt cx="3670082" cy="1143504"/>
          </a:xfrm>
        </p:grpSpPr>
        <p:sp>
          <p:nvSpPr>
            <p:cNvPr id="14" name="TextBox 106">
              <a:extLst>
                <a:ext uri="{FF2B5EF4-FFF2-40B4-BE49-F238E27FC236}">
                  <a16:creationId xmlns:a16="http://schemas.microsoft.com/office/drawing/2014/main" id="{D8CE4321-E158-DB23-8DDC-6B54307AA5B5}"/>
                </a:ext>
              </a:extLst>
            </p:cNvPr>
            <p:cNvSpPr txBox="1"/>
            <p:nvPr/>
          </p:nvSpPr>
          <p:spPr>
            <a:xfrm>
              <a:off x="894679" y="4194685"/>
              <a:ext cx="3670081" cy="853439"/>
            </a:xfrm>
            <a:prstGeom prst="rect">
              <a:avLst/>
            </a:prstGeom>
            <a:noFill/>
          </p:spPr>
          <p:txBody>
            <a:bodyPr wrap="square" rtlCol="0">
              <a:spAutoFit/>
            </a:bodyPr>
            <a:lstStyle>
              <a:defPPr/>
            </a:lstStyle>
            <a:p>
              <a:pPr algn="r">
                <a:lnSpc>
                  <a:spcPts val="1500"/>
                </a:lnSpc>
              </a:pPr>
              <a:r>
                <a:rPr lang="en-US" sz="1200" kern="140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design &amp; creative idea presentation 1500s</a:t>
              </a:r>
            </a:p>
          </p:txBody>
        </p:sp>
        <p:sp>
          <p:nvSpPr>
            <p:cNvPr id="15" name="TextBox 107">
              <a:extLst>
                <a:ext uri="{FF2B5EF4-FFF2-40B4-BE49-F238E27FC236}">
                  <a16:creationId xmlns:a16="http://schemas.microsoft.com/office/drawing/2014/main" id="{C566DADB-5F51-F912-3602-365EAFDF5ACB}"/>
                </a:ext>
              </a:extLst>
            </p:cNvPr>
            <p:cNvSpPr txBox="1"/>
            <p:nvPr/>
          </p:nvSpPr>
          <p:spPr>
            <a:xfrm>
              <a:off x="1363923" y="3904620"/>
              <a:ext cx="3200838" cy="300622"/>
            </a:xfrm>
            <a:prstGeom prst="rect">
              <a:avLst/>
            </a:prstGeom>
            <a:noFill/>
          </p:spPr>
          <p:txBody>
            <a:bodyPr wrap="square" rtlCol="0">
              <a:spAutoFit/>
            </a:bodyPr>
            <a:lstStyle>
              <a:defPPr/>
            </a:lstStyle>
            <a:p>
              <a:pPr algn="r">
                <a:lnSpc>
                  <a:spcPts val="1500"/>
                </a:lnSpc>
              </a:pPr>
              <a:r>
                <a:rPr lang="en-US" sz="1700" b="1" kern="1400">
                  <a:solidFill>
                    <a:schemeClr val="bg1"/>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grpSp>
        <p:nvGrpSpPr>
          <p:cNvPr id="16" name="Group 115">
            <a:extLst>
              <a:ext uri="{FF2B5EF4-FFF2-40B4-BE49-F238E27FC236}">
                <a16:creationId xmlns:a16="http://schemas.microsoft.com/office/drawing/2014/main" id="{18BA87BD-6760-76B3-5A8D-8CB458CBB344}"/>
              </a:ext>
            </a:extLst>
          </p:cNvPr>
          <p:cNvGrpSpPr/>
          <p:nvPr/>
        </p:nvGrpSpPr>
        <p:grpSpPr>
          <a:xfrm>
            <a:off x="856579" y="1323277"/>
            <a:ext cx="3670082" cy="1124454"/>
            <a:chOff x="894679" y="3904620"/>
            <a:chExt cx="3670082" cy="1124454"/>
          </a:xfrm>
        </p:grpSpPr>
        <p:sp>
          <p:nvSpPr>
            <p:cNvPr id="17" name="TextBox 116">
              <a:extLst>
                <a:ext uri="{FF2B5EF4-FFF2-40B4-BE49-F238E27FC236}">
                  <a16:creationId xmlns:a16="http://schemas.microsoft.com/office/drawing/2014/main" id="{41845C2A-5334-F8C6-C674-95D5C3559861}"/>
                </a:ext>
              </a:extLst>
            </p:cNvPr>
            <p:cNvSpPr txBox="1"/>
            <p:nvPr/>
          </p:nvSpPr>
          <p:spPr>
            <a:xfrm>
              <a:off x="894679" y="4175635"/>
              <a:ext cx="3670081" cy="853439"/>
            </a:xfrm>
            <a:prstGeom prst="rect">
              <a:avLst/>
            </a:prstGeom>
            <a:noFill/>
          </p:spPr>
          <p:txBody>
            <a:bodyPr wrap="square" rtlCol="0">
              <a:spAutoFit/>
            </a:bodyPr>
            <a:lstStyle>
              <a:defPPr/>
            </a:lstStyle>
            <a:p>
              <a:pPr algn="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design &amp; creative idea presentation 1500s</a:t>
              </a:r>
            </a:p>
          </p:txBody>
        </p:sp>
        <p:sp>
          <p:nvSpPr>
            <p:cNvPr id="18" name="TextBox 117">
              <a:extLst>
                <a:ext uri="{FF2B5EF4-FFF2-40B4-BE49-F238E27FC236}">
                  <a16:creationId xmlns:a16="http://schemas.microsoft.com/office/drawing/2014/main" id="{BCF7035A-6036-E4F3-5CAA-3B62C5ADD3E6}"/>
                </a:ext>
              </a:extLst>
            </p:cNvPr>
            <p:cNvSpPr txBox="1"/>
            <p:nvPr/>
          </p:nvSpPr>
          <p:spPr>
            <a:xfrm>
              <a:off x="1363923" y="3904620"/>
              <a:ext cx="3200838" cy="300622"/>
            </a:xfrm>
            <a:prstGeom prst="rect">
              <a:avLst/>
            </a:prstGeom>
            <a:noFill/>
          </p:spPr>
          <p:txBody>
            <a:bodyPr wrap="square" rtlCol="0">
              <a:spAutoFit/>
            </a:bodyPr>
            <a:lstStyle>
              <a:defPPr/>
            </a:lstStyle>
            <a:p>
              <a:pPr algn="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sp>
        <p:nvSpPr>
          <p:cNvPr id="20" name="Freeform 9">
            <a:extLst>
              <a:ext uri="{FF2B5EF4-FFF2-40B4-BE49-F238E27FC236}">
                <a16:creationId xmlns:a16="http://schemas.microsoft.com/office/drawing/2014/main" id="{2D82AFB9-1B03-4BD0-7DBD-2D07B7B1C0F6}"/>
              </a:ext>
            </a:extLst>
          </p:cNvPr>
          <p:cNvSpPr/>
          <p:nvPr/>
        </p:nvSpPr>
        <p:spPr bwMode="auto">
          <a:xfrm>
            <a:off x="5080811" y="1176299"/>
            <a:ext cx="403856" cy="1159727"/>
          </a:xfrm>
          <a:custGeom>
            <a:gdLst>
              <a:gd name="T0" fmla="*/ 72 w 200"/>
              <a:gd name="T1" fmla="*/ 402 h 582"/>
              <a:gd name="T2" fmla="*/ 73 w 200"/>
              <a:gd name="T3" fmla="*/ 327 h 582"/>
              <a:gd name="T4" fmla="*/ 39 w 200"/>
              <a:gd name="T5" fmla="*/ 217 h 582"/>
              <a:gd name="T6" fmla="*/ 32 w 200"/>
              <a:gd name="T7" fmla="*/ 58 h 582"/>
              <a:gd name="T8" fmla="*/ 168 w 200"/>
              <a:gd name="T9" fmla="*/ 60 h 582"/>
              <a:gd name="T10" fmla="*/ 153 w 200"/>
              <a:gd name="T11" fmla="*/ 228 h 582"/>
              <a:gd name="T12" fmla="*/ 130 w 200"/>
              <a:gd name="T13" fmla="*/ 288 h 582"/>
              <a:gd name="T14" fmla="*/ 130 w 200"/>
              <a:gd name="T15" fmla="*/ 485 h 582"/>
              <a:gd name="T16" fmla="*/ 126 w 200"/>
              <a:gd name="T17" fmla="*/ 544 h 582"/>
              <a:gd name="T18" fmla="*/ 98 w 200"/>
              <a:gd name="T19" fmla="*/ 580 h 582"/>
              <a:gd name="T20" fmla="*/ 73 w 200"/>
              <a:gd name="T21" fmla="*/ 540 h 582"/>
              <a:gd name="T22" fmla="*/ 73 w 200"/>
              <a:gd name="T23" fmla="*/ 402 h 582"/>
              <a:gd name="T24" fmla="*/ 72 w 200"/>
              <a:gd name="T25" fmla="*/ 402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82">
                <a:moveTo>
                  <a:pt x="72" y="402"/>
                </a:moveTo>
                <a:cubicBezTo>
                  <a:pt x="72" y="377"/>
                  <a:pt x="72" y="352"/>
                  <a:pt x="73" y="327"/>
                </a:cubicBezTo>
                <a:cubicBezTo>
                  <a:pt x="73" y="287"/>
                  <a:pt x="73" y="251"/>
                  <a:pt x="39" y="217"/>
                </a:cubicBezTo>
                <a:cubicBezTo>
                  <a:pt x="0" y="179"/>
                  <a:pt x="2" y="104"/>
                  <a:pt x="32" y="58"/>
                </a:cubicBezTo>
                <a:cubicBezTo>
                  <a:pt x="68" y="0"/>
                  <a:pt x="133" y="1"/>
                  <a:pt x="168" y="60"/>
                </a:cubicBezTo>
                <a:cubicBezTo>
                  <a:pt x="200" y="111"/>
                  <a:pt x="194" y="184"/>
                  <a:pt x="153" y="228"/>
                </a:cubicBezTo>
                <a:cubicBezTo>
                  <a:pt x="136" y="246"/>
                  <a:pt x="130" y="265"/>
                  <a:pt x="130" y="288"/>
                </a:cubicBezTo>
                <a:cubicBezTo>
                  <a:pt x="131" y="354"/>
                  <a:pt x="131" y="420"/>
                  <a:pt x="130" y="485"/>
                </a:cubicBezTo>
                <a:cubicBezTo>
                  <a:pt x="130" y="505"/>
                  <a:pt x="128" y="525"/>
                  <a:pt x="126" y="544"/>
                </a:cubicBezTo>
                <a:cubicBezTo>
                  <a:pt x="123" y="561"/>
                  <a:pt x="120" y="582"/>
                  <a:pt x="98" y="580"/>
                </a:cubicBezTo>
                <a:cubicBezTo>
                  <a:pt x="77" y="578"/>
                  <a:pt x="74" y="557"/>
                  <a:pt x="73" y="540"/>
                </a:cubicBezTo>
                <a:cubicBezTo>
                  <a:pt x="73" y="494"/>
                  <a:pt x="73" y="448"/>
                  <a:pt x="73" y="402"/>
                </a:cubicBezTo>
                <a:cubicBezTo>
                  <a:pt x="73" y="402"/>
                  <a:pt x="73" y="402"/>
                  <a:pt x="72" y="40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lstStyle>
          <a:p>
            <a:pPr/>
            <a:endParaRPr lang="es-ES">
              <a:solidFill>
                <a:srgbClr val="7F7F7F"/>
              </a:solidFill>
            </a:endParaRPr>
          </a:p>
        </p:txBody>
      </p:sp>
      <p:sp>
        <p:nvSpPr>
          <p:cNvPr id="21" name="Freeform 9">
            <a:extLst>
              <a:ext uri="{FF2B5EF4-FFF2-40B4-BE49-F238E27FC236}">
                <a16:creationId xmlns:a16="http://schemas.microsoft.com/office/drawing/2014/main" id="{8444D07A-DA33-6075-28EB-580AA2C20A25}"/>
              </a:ext>
            </a:extLst>
          </p:cNvPr>
          <p:cNvSpPr/>
          <p:nvPr/>
        </p:nvSpPr>
        <p:spPr bwMode="auto">
          <a:xfrm>
            <a:off x="5080811" y="3097485"/>
            <a:ext cx="403856" cy="1159727"/>
          </a:xfrm>
          <a:custGeom>
            <a:gdLst>
              <a:gd name="T0" fmla="*/ 72 w 200"/>
              <a:gd name="T1" fmla="*/ 402 h 582"/>
              <a:gd name="T2" fmla="*/ 73 w 200"/>
              <a:gd name="T3" fmla="*/ 327 h 582"/>
              <a:gd name="T4" fmla="*/ 39 w 200"/>
              <a:gd name="T5" fmla="*/ 217 h 582"/>
              <a:gd name="T6" fmla="*/ 32 w 200"/>
              <a:gd name="T7" fmla="*/ 58 h 582"/>
              <a:gd name="T8" fmla="*/ 168 w 200"/>
              <a:gd name="T9" fmla="*/ 60 h 582"/>
              <a:gd name="T10" fmla="*/ 153 w 200"/>
              <a:gd name="T11" fmla="*/ 228 h 582"/>
              <a:gd name="T12" fmla="*/ 130 w 200"/>
              <a:gd name="T13" fmla="*/ 288 h 582"/>
              <a:gd name="T14" fmla="*/ 130 w 200"/>
              <a:gd name="T15" fmla="*/ 485 h 582"/>
              <a:gd name="T16" fmla="*/ 126 w 200"/>
              <a:gd name="T17" fmla="*/ 544 h 582"/>
              <a:gd name="T18" fmla="*/ 98 w 200"/>
              <a:gd name="T19" fmla="*/ 580 h 582"/>
              <a:gd name="T20" fmla="*/ 73 w 200"/>
              <a:gd name="T21" fmla="*/ 540 h 582"/>
              <a:gd name="T22" fmla="*/ 73 w 200"/>
              <a:gd name="T23" fmla="*/ 402 h 582"/>
              <a:gd name="T24" fmla="*/ 72 w 200"/>
              <a:gd name="T25" fmla="*/ 402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82">
                <a:moveTo>
                  <a:pt x="72" y="402"/>
                </a:moveTo>
                <a:cubicBezTo>
                  <a:pt x="72" y="377"/>
                  <a:pt x="72" y="352"/>
                  <a:pt x="73" y="327"/>
                </a:cubicBezTo>
                <a:cubicBezTo>
                  <a:pt x="73" y="287"/>
                  <a:pt x="73" y="251"/>
                  <a:pt x="39" y="217"/>
                </a:cubicBezTo>
                <a:cubicBezTo>
                  <a:pt x="0" y="179"/>
                  <a:pt x="2" y="104"/>
                  <a:pt x="32" y="58"/>
                </a:cubicBezTo>
                <a:cubicBezTo>
                  <a:pt x="68" y="0"/>
                  <a:pt x="133" y="1"/>
                  <a:pt x="168" y="60"/>
                </a:cubicBezTo>
                <a:cubicBezTo>
                  <a:pt x="200" y="111"/>
                  <a:pt x="194" y="184"/>
                  <a:pt x="153" y="228"/>
                </a:cubicBezTo>
                <a:cubicBezTo>
                  <a:pt x="136" y="246"/>
                  <a:pt x="130" y="265"/>
                  <a:pt x="130" y="288"/>
                </a:cubicBezTo>
                <a:cubicBezTo>
                  <a:pt x="131" y="354"/>
                  <a:pt x="131" y="420"/>
                  <a:pt x="130" y="485"/>
                </a:cubicBezTo>
                <a:cubicBezTo>
                  <a:pt x="130" y="505"/>
                  <a:pt x="128" y="525"/>
                  <a:pt x="126" y="544"/>
                </a:cubicBezTo>
                <a:cubicBezTo>
                  <a:pt x="123" y="561"/>
                  <a:pt x="120" y="582"/>
                  <a:pt x="98" y="580"/>
                </a:cubicBezTo>
                <a:cubicBezTo>
                  <a:pt x="77" y="578"/>
                  <a:pt x="74" y="557"/>
                  <a:pt x="73" y="540"/>
                </a:cubicBezTo>
                <a:cubicBezTo>
                  <a:pt x="73" y="494"/>
                  <a:pt x="73" y="448"/>
                  <a:pt x="73" y="402"/>
                </a:cubicBezTo>
                <a:cubicBezTo>
                  <a:pt x="73" y="402"/>
                  <a:pt x="73" y="402"/>
                  <a:pt x="72" y="40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lstStyle>
          <a:p>
            <a:pPr/>
            <a:endParaRPr lang="es-ES">
              <a:solidFill>
                <a:srgbClr val="7F7F7F"/>
              </a:solidFill>
            </a:endParaRPr>
          </a:p>
        </p:txBody>
      </p:sp>
      <p:sp>
        <p:nvSpPr>
          <p:cNvPr id="22" name="Freeform 9">
            <a:extLst>
              <a:ext uri="{FF2B5EF4-FFF2-40B4-BE49-F238E27FC236}">
                <a16:creationId xmlns:a16="http://schemas.microsoft.com/office/drawing/2014/main" id="{5D0E09FA-7346-46C8-D89F-FFF57582B853}"/>
              </a:ext>
            </a:extLst>
          </p:cNvPr>
          <p:cNvSpPr/>
          <p:nvPr/>
        </p:nvSpPr>
        <p:spPr bwMode="auto">
          <a:xfrm>
            <a:off x="5114700" y="4854769"/>
            <a:ext cx="403856" cy="1159727"/>
          </a:xfrm>
          <a:custGeom>
            <a:gdLst>
              <a:gd name="T0" fmla="*/ 72 w 200"/>
              <a:gd name="T1" fmla="*/ 402 h 582"/>
              <a:gd name="T2" fmla="*/ 73 w 200"/>
              <a:gd name="T3" fmla="*/ 327 h 582"/>
              <a:gd name="T4" fmla="*/ 39 w 200"/>
              <a:gd name="T5" fmla="*/ 217 h 582"/>
              <a:gd name="T6" fmla="*/ 32 w 200"/>
              <a:gd name="T7" fmla="*/ 58 h 582"/>
              <a:gd name="T8" fmla="*/ 168 w 200"/>
              <a:gd name="T9" fmla="*/ 60 h 582"/>
              <a:gd name="T10" fmla="*/ 153 w 200"/>
              <a:gd name="T11" fmla="*/ 228 h 582"/>
              <a:gd name="T12" fmla="*/ 130 w 200"/>
              <a:gd name="T13" fmla="*/ 288 h 582"/>
              <a:gd name="T14" fmla="*/ 130 w 200"/>
              <a:gd name="T15" fmla="*/ 485 h 582"/>
              <a:gd name="T16" fmla="*/ 126 w 200"/>
              <a:gd name="T17" fmla="*/ 544 h 582"/>
              <a:gd name="T18" fmla="*/ 98 w 200"/>
              <a:gd name="T19" fmla="*/ 580 h 582"/>
              <a:gd name="T20" fmla="*/ 73 w 200"/>
              <a:gd name="T21" fmla="*/ 540 h 582"/>
              <a:gd name="T22" fmla="*/ 73 w 200"/>
              <a:gd name="T23" fmla="*/ 402 h 582"/>
              <a:gd name="T24" fmla="*/ 72 w 200"/>
              <a:gd name="T25" fmla="*/ 402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82">
                <a:moveTo>
                  <a:pt x="72" y="402"/>
                </a:moveTo>
                <a:cubicBezTo>
                  <a:pt x="72" y="377"/>
                  <a:pt x="72" y="352"/>
                  <a:pt x="73" y="327"/>
                </a:cubicBezTo>
                <a:cubicBezTo>
                  <a:pt x="73" y="287"/>
                  <a:pt x="73" y="251"/>
                  <a:pt x="39" y="217"/>
                </a:cubicBezTo>
                <a:cubicBezTo>
                  <a:pt x="0" y="179"/>
                  <a:pt x="2" y="104"/>
                  <a:pt x="32" y="58"/>
                </a:cubicBezTo>
                <a:cubicBezTo>
                  <a:pt x="68" y="0"/>
                  <a:pt x="133" y="1"/>
                  <a:pt x="168" y="60"/>
                </a:cubicBezTo>
                <a:cubicBezTo>
                  <a:pt x="200" y="111"/>
                  <a:pt x="194" y="184"/>
                  <a:pt x="153" y="228"/>
                </a:cubicBezTo>
                <a:cubicBezTo>
                  <a:pt x="136" y="246"/>
                  <a:pt x="130" y="265"/>
                  <a:pt x="130" y="288"/>
                </a:cubicBezTo>
                <a:cubicBezTo>
                  <a:pt x="131" y="354"/>
                  <a:pt x="131" y="420"/>
                  <a:pt x="130" y="485"/>
                </a:cubicBezTo>
                <a:cubicBezTo>
                  <a:pt x="130" y="505"/>
                  <a:pt x="128" y="525"/>
                  <a:pt x="126" y="544"/>
                </a:cubicBezTo>
                <a:cubicBezTo>
                  <a:pt x="123" y="561"/>
                  <a:pt x="120" y="582"/>
                  <a:pt x="98" y="580"/>
                </a:cubicBezTo>
                <a:cubicBezTo>
                  <a:pt x="77" y="578"/>
                  <a:pt x="74" y="557"/>
                  <a:pt x="73" y="540"/>
                </a:cubicBezTo>
                <a:cubicBezTo>
                  <a:pt x="73" y="494"/>
                  <a:pt x="73" y="448"/>
                  <a:pt x="73" y="402"/>
                </a:cubicBezTo>
                <a:cubicBezTo>
                  <a:pt x="73" y="402"/>
                  <a:pt x="73" y="402"/>
                  <a:pt x="72" y="40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lstStyle>
          <a:p>
            <a:pPr/>
            <a:endParaRPr lang="es-ES">
              <a:solidFill>
                <a:srgbClr val="7F7F7F"/>
              </a:solidFill>
            </a:endParaRPr>
          </a:p>
        </p:txBody>
      </p:sp>
      <p:grpSp>
        <p:nvGrpSpPr>
          <p:cNvPr id="23" name="Grupo 22">
            <a:extLst>
              <a:ext uri="{FF2B5EF4-FFF2-40B4-BE49-F238E27FC236}">
                <a16:creationId xmlns:a16="http://schemas.microsoft.com/office/drawing/2014/main" id="{67296479-D3C6-9C00-C01F-BC3DA238062E}"/>
              </a:ext>
            </a:extLst>
          </p:cNvPr>
          <p:cNvGrpSpPr/>
          <p:nvPr/>
        </p:nvGrpSpPr>
        <p:grpSpPr>
          <a:xfrm>
            <a:off x="9000198" y="555063"/>
            <a:ext cx="1030305" cy="1030305"/>
            <a:chOff x="946835" y="1278981"/>
            <a:chExt cx="1771651" cy="1771651"/>
          </a:xfrm>
        </p:grpSpPr>
        <p:sp>
          <p:nvSpPr>
            <p:cNvPr id="24" name="Oval 15">
              <a:extLst>
                <a:ext uri="{FF2B5EF4-FFF2-40B4-BE49-F238E27FC236}">
                  <a16:creationId xmlns:a16="http://schemas.microsoft.com/office/drawing/2014/main" id="{7B450EE7-7731-0D5B-3F2F-7542B155C818}"/>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5" name="Grupo 24">
              <a:extLst>
                <a:ext uri="{FF2B5EF4-FFF2-40B4-BE49-F238E27FC236}">
                  <a16:creationId xmlns:a16="http://schemas.microsoft.com/office/drawing/2014/main" id="{EAF20819-2A1C-6CFA-DB52-1F470E3EFDAA}"/>
                </a:ext>
              </a:extLst>
            </p:cNvPr>
            <p:cNvGrpSpPr/>
            <p:nvPr/>
          </p:nvGrpSpPr>
          <p:grpSpPr>
            <a:xfrm>
              <a:off x="1127781" y="1471868"/>
              <a:ext cx="1371639" cy="1361787"/>
              <a:chOff x="1127781" y="1471868"/>
              <a:chExt cx="1371639" cy="1361787"/>
            </a:xfrm>
          </p:grpSpPr>
          <p:sp>
            <p:nvSpPr>
              <p:cNvPr id="26" name="Forma libre: forma 25">
                <a:extLst>
                  <a:ext uri="{FF2B5EF4-FFF2-40B4-BE49-F238E27FC236}">
                    <a16:creationId xmlns:a16="http://schemas.microsoft.com/office/drawing/2014/main" id="{9176FAE0-53EE-355E-F57A-2ECE365507C1}"/>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27" name="Forma libre: forma 26">
                <a:extLst>
                  <a:ext uri="{FF2B5EF4-FFF2-40B4-BE49-F238E27FC236}">
                    <a16:creationId xmlns:a16="http://schemas.microsoft.com/office/drawing/2014/main" id="{E1483BEA-4B04-EEE1-200B-4D753F5FEA67}"/>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28" name="Forma libre: forma 27">
                <a:extLst>
                  <a:ext uri="{FF2B5EF4-FFF2-40B4-BE49-F238E27FC236}">
                    <a16:creationId xmlns:a16="http://schemas.microsoft.com/office/drawing/2014/main" id="{6E33141D-548E-4E13-86EB-B2A0020B489D}"/>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29" name="Forma libre: forma 28">
                <a:extLst>
                  <a:ext uri="{FF2B5EF4-FFF2-40B4-BE49-F238E27FC236}">
                    <a16:creationId xmlns:a16="http://schemas.microsoft.com/office/drawing/2014/main" id="{BBDF50B8-0F09-621D-FFCE-F48F0C6F790D}"/>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30" name="TextBox 149">
            <a:extLst>
              <a:ext uri="{FF2B5EF4-FFF2-40B4-BE49-F238E27FC236}">
                <a16:creationId xmlns:a16="http://schemas.microsoft.com/office/drawing/2014/main" id="{616F4810-AFE1-BEC5-D2DB-37ECBBBD01E2}"/>
              </a:ext>
            </a:extLst>
          </p:cNvPr>
          <p:cNvSpPr txBox="1"/>
          <p:nvPr/>
        </p:nvSpPr>
        <p:spPr>
          <a:xfrm>
            <a:off x="6070611" y="178752"/>
            <a:ext cx="3898618" cy="1323439"/>
          </a:xfrm>
          <a:prstGeom prst="rect">
            <a:avLst/>
          </a:prstGeom>
          <a:noFill/>
        </p:spPr>
        <p:txBody>
          <a:bodyPr wrap="square" rtlCol="0">
            <a:spAutoFit/>
          </a:bodyPr>
          <a:lstStyle>
            <a:defPPr/>
          </a:lstStyle>
          <a:p>
            <a:pPr/>
            <a:r>
              <a:rPr lang="en-US" sz="8000" b="1" spc="500">
                <a:solidFill>
                  <a:srgbClr val="222A35"/>
                </a:solidFill>
                <a:latin typeface="+mj-lt"/>
              </a:rPr>
              <a:t>NAZI</a:t>
            </a:r>
          </a:p>
        </p:txBody>
      </p:sp>
      <p:sp>
        <p:nvSpPr>
          <p:cNvPr id="31" name="TextBox 150">
            <a:extLst>
              <a:ext uri="{FF2B5EF4-FFF2-40B4-BE49-F238E27FC236}">
                <a16:creationId xmlns:a16="http://schemas.microsoft.com/office/drawing/2014/main" id="{CAD92411-133B-FB71-1E2F-3416DA9E0E90}"/>
              </a:ext>
            </a:extLst>
          </p:cNvPr>
          <p:cNvSpPr txBox="1"/>
          <p:nvPr/>
        </p:nvSpPr>
        <p:spPr>
          <a:xfrm>
            <a:off x="7328967" y="1302386"/>
            <a:ext cx="2058849" cy="369332"/>
          </a:xfrm>
          <a:prstGeom prst="rect">
            <a:avLst/>
          </a:prstGeom>
          <a:noFill/>
        </p:spPr>
        <p:txBody>
          <a:bodyPr wrap="square" rtlCol="0">
            <a:spAutoFit/>
          </a:bodyPr>
          <a:lstStyle>
            <a:defPPr/>
          </a:lstStyle>
          <a:p>
            <a:pPr/>
            <a:r>
              <a:rPr lang="en-US" spc="700">
                <a:solidFill>
                  <a:schemeClr val="tx1">
                    <a:lumMod val="65000"/>
                    <a:lumOff val="35000"/>
                  </a:schemeClr>
                </a:solidFill>
                <a:latin typeface="Montserrat Medium" panose="00000600000000000000" pitchFamily="2" charset="0"/>
              </a:rPr>
              <a:t>GORENG</a:t>
            </a:r>
          </a:p>
        </p:txBody>
      </p:sp>
    </p:spTree>
    <p:extLst>
      <p:ext uri="{BB962C8B-B14F-4D97-AF65-F5344CB8AC3E}">
        <p14:creationId xmlns:p14="http://schemas.microsoft.com/office/powerpoint/2010/main" val="13385229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8" name="Grupo 27">
            <a:extLst>
              <a:ext uri="{FF2B5EF4-FFF2-40B4-BE49-F238E27FC236}">
                <a16:creationId xmlns:a16="http://schemas.microsoft.com/office/drawing/2014/main" id="{3356CD56-93F9-C1A1-6ED3-A6B6C6D8B3A0}"/>
              </a:ext>
            </a:extLst>
          </p:cNvPr>
          <p:cNvGrpSpPr/>
          <p:nvPr/>
        </p:nvGrpSpPr>
        <p:grpSpPr>
          <a:xfrm>
            <a:off x="0" y="0"/>
            <a:ext cx="12192000" cy="6858000"/>
            <a:chOff x="895350" y="0"/>
            <a:chExt cx="11296650" cy="6858000"/>
          </a:xfrm>
        </p:grpSpPr>
        <p:pic>
          <p:nvPicPr>
            <p:cNvPr id="29" name="Imagen 28">
              <a:extLst>
                <a:ext uri="{FF2B5EF4-FFF2-40B4-BE49-F238E27FC236}">
                  <a16:creationId xmlns:a16="http://schemas.microsoft.com/office/drawing/2014/main" id="{0E07F1A0-E311-134F-14D9-D7BDD23A04B5}"/>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30" name="Imagen 29">
              <a:extLst>
                <a:ext uri="{FF2B5EF4-FFF2-40B4-BE49-F238E27FC236}">
                  <a16:creationId xmlns:a16="http://schemas.microsoft.com/office/drawing/2014/main" id="{5A795216-8367-ED13-C183-2AE3C2B56FBF}"/>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sp>
        <p:nvSpPr>
          <p:cNvPr id="2" name="Freeform: Shape 14">
            <a:extLst>
              <a:ext uri="{FF2B5EF4-FFF2-40B4-BE49-F238E27FC236}">
                <a16:creationId xmlns:a16="http://schemas.microsoft.com/office/drawing/2014/main" id="{C356B05E-A67F-B685-29A5-90A1CD15C34D}"/>
              </a:ext>
            </a:extLst>
          </p:cNvPr>
          <p:cNvSpPr/>
          <p:nvPr/>
        </p:nvSpPr>
        <p:spPr>
          <a:xfrm flipV="1">
            <a:off x="3134698" y="1835048"/>
            <a:ext cx="8810685" cy="3648814"/>
          </a:xfrm>
          <a:custGeom>
            <a:gdLst>
              <a:gd name="connsiteX0" fmla="*/ 0 w 8810685"/>
              <a:gd name="connsiteY0" fmla="*/ 0 h 3648814"/>
              <a:gd name="connsiteX1" fmla="*/ 1090884 w 8810685"/>
              <a:gd name="connsiteY1" fmla="*/ 258250 h 3648814"/>
              <a:gd name="connsiteX2" fmla="*/ 1705879 w 8810685"/>
              <a:gd name="connsiteY2" fmla="*/ 1196927 h 3648814"/>
              <a:gd name="connsiteX3" fmla="*/ 2927777 w 8810685"/>
              <a:gd name="connsiteY3" fmla="*/ 848969 h 3648814"/>
              <a:gd name="connsiteX4" fmla="*/ 4303422 w 8810685"/>
              <a:gd name="connsiteY4" fmla="*/ 2078959 h 3648814"/>
              <a:gd name="connsiteX5" fmla="*/ 5978473 w 8810685"/>
              <a:gd name="connsiteY5" fmla="*/ 1407319 h 3648814"/>
              <a:gd name="connsiteX6" fmla="*/ 8810685 w 8810685"/>
              <a:gd name="connsiteY6" fmla="*/ 3648814 h 3648814"/>
              <a:gd name="connsiteX7" fmla="*/ 8577557 w 8577557"/>
              <a:gd name="connsiteY7" fmla="*/ 3673785 h 36737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85" h="3648814">
                <a:moveTo>
                  <a:pt x="0" y="0"/>
                </a:moveTo>
                <a:lnTo>
                  <a:pt x="1090884" y="258250"/>
                </a:lnTo>
                <a:lnTo>
                  <a:pt x="1705879" y="1196927"/>
                </a:lnTo>
                <a:lnTo>
                  <a:pt x="2927777" y="848969"/>
                </a:lnTo>
                <a:lnTo>
                  <a:pt x="4303422" y="2078959"/>
                </a:lnTo>
                <a:lnTo>
                  <a:pt x="5978473" y="1407319"/>
                </a:lnTo>
                <a:lnTo>
                  <a:pt x="8810685" y="3648814"/>
                </a:lnTo>
              </a:path>
            </a:pathLst>
          </a:custGeom>
          <a:noFill/>
          <a:ln w="193675">
            <a:gradFill flip="none" rotWithShape="1">
              <a:gsLst>
                <a:gs pos="0">
                  <a:srgbClr val="007F48"/>
                </a:gs>
                <a:gs pos="46000">
                  <a:srgbClr val="007F48"/>
                </a:gs>
                <a:gs pos="65000">
                  <a:srgbClr val="007F48"/>
                </a:gs>
              </a:gsLst>
              <a:path path="circle">
                <a:fillToRect l="50000" t="130000" r="50000" b="-30000"/>
              </a:path>
            </a:gradFill>
            <a:tailEnd type="stealth" w="lg" len="lg"/>
          </a:ln>
          <a:scene3d>
            <a:camera prst="orthographicFront"/>
            <a:lightRig rig="threePt" dir="t"/>
          </a:scene3d>
          <a:sp3d extrusionH="152400">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85000"/>
                  <a:lumOff val="15000"/>
                </a:schemeClr>
              </a:solidFill>
            </a:endParaRPr>
          </a:p>
        </p:txBody>
      </p:sp>
      <p:sp>
        <p:nvSpPr>
          <p:cNvPr id="3" name="직사각형 113">
            <a:extLst>
              <a:ext uri="{FF2B5EF4-FFF2-40B4-BE49-F238E27FC236}">
                <a16:creationId xmlns:a16="http://schemas.microsoft.com/office/drawing/2014/main" id="{3F69A78D-DAAC-B558-6653-65E31AD6B8E5}"/>
              </a:ext>
            </a:extLst>
          </p:cNvPr>
          <p:cNvSpPr>
            <a:spLocks noChangeArrowheads="1"/>
          </p:cNvSpPr>
          <p:nvPr/>
        </p:nvSpPr>
        <p:spPr bwMode="auto">
          <a:xfrm>
            <a:off x="6230206" y="4797962"/>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2000" b="1">
                <a:solidFill>
                  <a:schemeClr val="tx1">
                    <a:lumMod val="85000"/>
                    <a:lumOff val="15000"/>
                  </a:schemeClr>
                </a:solidFill>
                <a:cs typeface="Arial"/>
              </a:rPr>
              <a:t>2018</a:t>
            </a:r>
            <a:endParaRPr lang="ko-KR" altLang="en-US" sz="2000">
              <a:solidFill>
                <a:schemeClr val="tx1">
                  <a:lumMod val="85000"/>
                  <a:lumOff val="15000"/>
                </a:schemeClr>
              </a:solidFill>
            </a:endParaRPr>
          </a:p>
        </p:txBody>
      </p:sp>
      <p:sp>
        <p:nvSpPr>
          <p:cNvPr id="4" name="직사각형 113">
            <a:extLst>
              <a:ext uri="{FF2B5EF4-FFF2-40B4-BE49-F238E27FC236}">
                <a16:creationId xmlns:a16="http://schemas.microsoft.com/office/drawing/2014/main" id="{B3352A86-F631-2218-CBC3-C30A3C587081}"/>
              </a:ext>
            </a:extLst>
          </p:cNvPr>
          <p:cNvSpPr>
            <a:spLocks noChangeArrowheads="1"/>
          </p:cNvSpPr>
          <p:nvPr/>
        </p:nvSpPr>
        <p:spPr bwMode="auto">
          <a:xfrm>
            <a:off x="8781907" y="4281672"/>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2000" b="1">
                <a:solidFill>
                  <a:schemeClr val="tx1">
                    <a:lumMod val="85000"/>
                    <a:lumOff val="15000"/>
                  </a:schemeClr>
                </a:solidFill>
                <a:cs typeface="Arial"/>
              </a:rPr>
              <a:t>2020</a:t>
            </a:r>
            <a:endParaRPr lang="ko-KR" altLang="en-US" sz="2000">
              <a:solidFill>
                <a:schemeClr val="tx1">
                  <a:lumMod val="85000"/>
                  <a:lumOff val="15000"/>
                </a:schemeClr>
              </a:solidFill>
            </a:endParaRPr>
          </a:p>
        </p:txBody>
      </p:sp>
      <p:sp>
        <p:nvSpPr>
          <p:cNvPr id="5" name="직사각형 113">
            <a:extLst>
              <a:ext uri="{FF2B5EF4-FFF2-40B4-BE49-F238E27FC236}">
                <a16:creationId xmlns:a16="http://schemas.microsoft.com/office/drawing/2014/main" id="{59C473CC-58AC-E464-FCD0-4411ACFFE1F4}"/>
              </a:ext>
            </a:extLst>
          </p:cNvPr>
          <p:cNvSpPr>
            <a:spLocks noChangeArrowheads="1"/>
          </p:cNvSpPr>
          <p:nvPr/>
        </p:nvSpPr>
        <p:spPr bwMode="auto">
          <a:xfrm>
            <a:off x="7289892" y="4008789"/>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2000" b="1">
                <a:solidFill>
                  <a:schemeClr val="tx1">
                    <a:lumMod val="85000"/>
                    <a:lumOff val="15000"/>
                  </a:schemeClr>
                </a:solidFill>
                <a:cs typeface="Arial"/>
              </a:rPr>
              <a:t>2019</a:t>
            </a:r>
            <a:endParaRPr lang="ko-KR" altLang="en-US" sz="2000">
              <a:solidFill>
                <a:schemeClr val="tx1">
                  <a:lumMod val="85000"/>
                  <a:lumOff val="15000"/>
                </a:schemeClr>
              </a:solidFill>
            </a:endParaRPr>
          </a:p>
        </p:txBody>
      </p:sp>
      <p:sp>
        <p:nvSpPr>
          <p:cNvPr id="6" name="직사각형 113">
            <a:extLst>
              <a:ext uri="{FF2B5EF4-FFF2-40B4-BE49-F238E27FC236}">
                <a16:creationId xmlns:a16="http://schemas.microsoft.com/office/drawing/2014/main" id="{F1B85B05-08B6-48DB-080D-D2A928D8781A}"/>
              </a:ext>
            </a:extLst>
          </p:cNvPr>
          <p:cNvSpPr>
            <a:spLocks noChangeArrowheads="1"/>
          </p:cNvSpPr>
          <p:nvPr/>
        </p:nvSpPr>
        <p:spPr bwMode="auto">
          <a:xfrm>
            <a:off x="4703016" y="4752420"/>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2000" b="1">
                <a:solidFill>
                  <a:schemeClr val="tx1">
                    <a:lumMod val="85000"/>
                    <a:lumOff val="15000"/>
                  </a:schemeClr>
                </a:solidFill>
                <a:cs typeface="Arial"/>
              </a:rPr>
              <a:t>2017</a:t>
            </a:r>
            <a:endParaRPr lang="ko-KR" altLang="en-US" sz="2000">
              <a:solidFill>
                <a:schemeClr val="tx1">
                  <a:lumMod val="85000"/>
                  <a:lumOff val="15000"/>
                </a:schemeClr>
              </a:solidFill>
            </a:endParaRPr>
          </a:p>
        </p:txBody>
      </p:sp>
      <p:sp>
        <p:nvSpPr>
          <p:cNvPr id="7" name="직사각형 113">
            <a:extLst>
              <a:ext uri="{FF2B5EF4-FFF2-40B4-BE49-F238E27FC236}">
                <a16:creationId xmlns:a16="http://schemas.microsoft.com/office/drawing/2014/main" id="{79C6330E-BE35-89E9-802F-AD169C62089A}"/>
              </a:ext>
            </a:extLst>
          </p:cNvPr>
          <p:cNvSpPr>
            <a:spLocks noChangeArrowheads="1"/>
          </p:cNvSpPr>
          <p:nvPr/>
        </p:nvSpPr>
        <p:spPr bwMode="auto">
          <a:xfrm>
            <a:off x="10932196" y="3069215"/>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2000" b="1">
                <a:solidFill>
                  <a:schemeClr val="tx1">
                    <a:lumMod val="85000"/>
                    <a:lumOff val="15000"/>
                  </a:schemeClr>
                </a:solidFill>
                <a:cs typeface="Arial"/>
              </a:rPr>
              <a:t>2021</a:t>
            </a:r>
            <a:endParaRPr lang="ko-KR" altLang="en-US" sz="2000">
              <a:solidFill>
                <a:schemeClr val="tx1">
                  <a:lumMod val="85000"/>
                  <a:lumOff val="15000"/>
                </a:schemeClr>
              </a:solidFill>
            </a:endParaRPr>
          </a:p>
        </p:txBody>
      </p:sp>
      <p:sp>
        <p:nvSpPr>
          <p:cNvPr id="8" name="TextBox 22">
            <a:extLst>
              <a:ext uri="{FF2B5EF4-FFF2-40B4-BE49-F238E27FC236}">
                <a16:creationId xmlns:a16="http://schemas.microsoft.com/office/drawing/2014/main" id="{2ACE26E0-87B3-F2E6-C26E-0C0EC08B57C9}"/>
              </a:ext>
            </a:extLst>
          </p:cNvPr>
          <p:cNvSpPr txBox="1"/>
          <p:nvPr/>
        </p:nvSpPr>
        <p:spPr>
          <a:xfrm>
            <a:off x="4146209" y="3265597"/>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a:solidFill>
                  <a:schemeClr val="tx1">
                    <a:lumMod val="85000"/>
                    <a:lumOff val="15000"/>
                  </a:schemeClr>
                </a:solidFill>
                <a:latin typeface="Century Gothic" panose="020b0502020202020204" pitchFamily="34" charset="0"/>
                <a:cs typeface="Arial" panose="020b0604020202020204"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itchFamily="34" charset="0"/>
            </a:endParaRPr>
          </a:p>
        </p:txBody>
      </p:sp>
      <p:sp>
        <p:nvSpPr>
          <p:cNvPr id="9" name="TextBox 23">
            <a:extLst>
              <a:ext uri="{FF2B5EF4-FFF2-40B4-BE49-F238E27FC236}">
                <a16:creationId xmlns:a16="http://schemas.microsoft.com/office/drawing/2014/main" id="{681569E9-201A-C79E-38A6-3F3DFA6941D6}"/>
              </a:ext>
            </a:extLst>
          </p:cNvPr>
          <p:cNvSpPr txBox="1"/>
          <p:nvPr/>
        </p:nvSpPr>
        <p:spPr>
          <a:xfrm>
            <a:off x="6579076" y="5239048"/>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a:solidFill>
                  <a:schemeClr val="tx1">
                    <a:lumMod val="85000"/>
                    <a:lumOff val="15000"/>
                  </a:schemeClr>
                </a:solidFill>
                <a:latin typeface="Century Gothic" panose="020b0502020202020204" pitchFamily="34" charset="0"/>
                <a:cs typeface="Arial" panose="020b0604020202020204"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anose="020b0604020202020204" pitchFamily="34" charset="0"/>
            </a:endParaRPr>
          </a:p>
        </p:txBody>
      </p:sp>
      <p:sp>
        <p:nvSpPr>
          <p:cNvPr id="10" name="TextBox 24">
            <a:extLst>
              <a:ext uri="{FF2B5EF4-FFF2-40B4-BE49-F238E27FC236}">
                <a16:creationId xmlns:a16="http://schemas.microsoft.com/office/drawing/2014/main" id="{7827921B-D9A8-38B0-0BA4-69CA11AA8D03}"/>
              </a:ext>
            </a:extLst>
          </p:cNvPr>
          <p:cNvSpPr txBox="1"/>
          <p:nvPr/>
        </p:nvSpPr>
        <p:spPr>
          <a:xfrm>
            <a:off x="6566936" y="2604437"/>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a:solidFill>
                  <a:schemeClr val="tx1">
                    <a:lumMod val="85000"/>
                    <a:lumOff val="15000"/>
                  </a:schemeClr>
                </a:solidFill>
                <a:latin typeface="Century Gothic" panose="020b0502020202020204" pitchFamily="34" charset="0"/>
                <a:cs typeface="Arial" panose="020b0604020202020204"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anose="020b0604020202020204" pitchFamily="34" charset="0"/>
            </a:endParaRPr>
          </a:p>
        </p:txBody>
      </p:sp>
      <p:sp>
        <p:nvSpPr>
          <p:cNvPr id="11" name="TextBox 25">
            <a:extLst>
              <a:ext uri="{FF2B5EF4-FFF2-40B4-BE49-F238E27FC236}">
                <a16:creationId xmlns:a16="http://schemas.microsoft.com/office/drawing/2014/main" id="{3E8B0F93-3CED-1413-C0B8-5ADE3730FFF6}"/>
              </a:ext>
            </a:extLst>
          </p:cNvPr>
          <p:cNvSpPr txBox="1"/>
          <p:nvPr/>
        </p:nvSpPr>
        <p:spPr>
          <a:xfrm>
            <a:off x="9162237" y="4755262"/>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a:solidFill>
                  <a:schemeClr val="tx1">
                    <a:lumMod val="85000"/>
                    <a:lumOff val="15000"/>
                  </a:schemeClr>
                </a:solidFill>
                <a:latin typeface="Century Gothic" panose="020b0502020202020204" pitchFamily="34" charset="0"/>
                <a:cs typeface="Arial" panose="020b0604020202020204"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anose="020b0604020202020204" pitchFamily="34" charset="0"/>
            </a:endParaRPr>
          </a:p>
        </p:txBody>
      </p:sp>
      <p:sp>
        <p:nvSpPr>
          <p:cNvPr id="12" name="TextBox 26">
            <a:extLst>
              <a:ext uri="{FF2B5EF4-FFF2-40B4-BE49-F238E27FC236}">
                <a16:creationId xmlns:a16="http://schemas.microsoft.com/office/drawing/2014/main" id="{C0EE7E33-3F91-B129-0115-DDA5352DBC30}"/>
              </a:ext>
            </a:extLst>
          </p:cNvPr>
          <p:cNvSpPr txBox="1"/>
          <p:nvPr/>
        </p:nvSpPr>
        <p:spPr>
          <a:xfrm>
            <a:off x="9207711" y="1841973"/>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a:solidFill>
                  <a:schemeClr val="tx1">
                    <a:lumMod val="85000"/>
                    <a:lumOff val="15000"/>
                  </a:schemeClr>
                </a:solidFill>
                <a:latin typeface="Century Gothic" panose="020b0502020202020204" pitchFamily="34" charset="0"/>
                <a:cs typeface="Arial" panose="020b0604020202020204"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anose="020b0604020202020204" pitchFamily="34" charset="0"/>
            </a:endParaRPr>
          </a:p>
        </p:txBody>
      </p:sp>
      <p:pic>
        <p:nvPicPr>
          <p:cNvPr id="27" name="Imagen 26">
            <a:extLst>
              <a:ext uri="{FF2B5EF4-FFF2-40B4-BE49-F238E27FC236}">
                <a16:creationId xmlns:a16="http://schemas.microsoft.com/office/drawing/2014/main" id="{84B3628B-7C63-A1BE-5248-251C458F4348}"/>
              </a:ext>
            </a:extLst>
          </p:cNvPr>
          <p:cNvPicPr>
            <a:picLocks noChangeAspect="1"/>
          </p:cNvPicPr>
          <p:nvPr/>
        </p:nvPicPr>
        <p:blipFill>
          <a:blip r:embed="rId3"/>
          <a:srcRect l="42578"/>
          <a:stretch>
            <a:fillRect/>
          </a:stretch>
        </p:blipFill>
        <p:spPr>
          <a:xfrm>
            <a:off x="-1" y="-268931"/>
            <a:ext cx="4425167" cy="7641159"/>
          </a:xfrm>
          <a:prstGeom prst="rect">
            <a:avLst/>
          </a:prstGeom>
        </p:spPr>
      </p:pic>
      <p:grpSp>
        <p:nvGrpSpPr>
          <p:cNvPr id="31" name="Grupo 30">
            <a:extLst>
              <a:ext uri="{FF2B5EF4-FFF2-40B4-BE49-F238E27FC236}">
                <a16:creationId xmlns:a16="http://schemas.microsoft.com/office/drawing/2014/main" id="{C5F996BD-23F0-FC8A-2F8E-3012E1765647}"/>
              </a:ext>
            </a:extLst>
          </p:cNvPr>
          <p:cNvGrpSpPr/>
          <p:nvPr/>
        </p:nvGrpSpPr>
        <p:grpSpPr>
          <a:xfrm>
            <a:off x="4208854" y="894025"/>
            <a:ext cx="1030305" cy="1030305"/>
            <a:chOff x="946835" y="1278981"/>
            <a:chExt cx="1771651" cy="1771651"/>
          </a:xfrm>
        </p:grpSpPr>
        <p:sp>
          <p:nvSpPr>
            <p:cNvPr id="32" name="Oval 15">
              <a:extLst>
                <a:ext uri="{FF2B5EF4-FFF2-40B4-BE49-F238E27FC236}">
                  <a16:creationId xmlns:a16="http://schemas.microsoft.com/office/drawing/2014/main" id="{E2DD8EBD-9FCE-7B7B-BDA4-589965D50FBD}"/>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3" name="Grupo 32">
              <a:extLst>
                <a:ext uri="{FF2B5EF4-FFF2-40B4-BE49-F238E27FC236}">
                  <a16:creationId xmlns:a16="http://schemas.microsoft.com/office/drawing/2014/main" id="{D72E0402-0AA5-899E-0E9F-EC06D6D87A05}"/>
                </a:ext>
              </a:extLst>
            </p:cNvPr>
            <p:cNvGrpSpPr/>
            <p:nvPr/>
          </p:nvGrpSpPr>
          <p:grpSpPr>
            <a:xfrm>
              <a:off x="1127781" y="1471868"/>
              <a:ext cx="1371639" cy="1361787"/>
              <a:chOff x="1127781" y="1471868"/>
              <a:chExt cx="1371639" cy="1361787"/>
            </a:xfrm>
          </p:grpSpPr>
          <p:sp>
            <p:nvSpPr>
              <p:cNvPr id="34" name="Forma libre: forma 33">
                <a:extLst>
                  <a:ext uri="{FF2B5EF4-FFF2-40B4-BE49-F238E27FC236}">
                    <a16:creationId xmlns:a16="http://schemas.microsoft.com/office/drawing/2014/main" id="{BDEF569E-C203-AF96-D294-92312B0F2649}"/>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35" name="Forma libre: forma 34">
                <a:extLst>
                  <a:ext uri="{FF2B5EF4-FFF2-40B4-BE49-F238E27FC236}">
                    <a16:creationId xmlns:a16="http://schemas.microsoft.com/office/drawing/2014/main" id="{01960C07-6768-008F-8BEF-293C84811CBB}"/>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36" name="Forma libre: forma 35">
                <a:extLst>
                  <a:ext uri="{FF2B5EF4-FFF2-40B4-BE49-F238E27FC236}">
                    <a16:creationId xmlns:a16="http://schemas.microsoft.com/office/drawing/2014/main" id="{5CD3FFCB-9C72-5655-C781-29B1268897D6}"/>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37" name="Forma libre: forma 36">
                <a:extLst>
                  <a:ext uri="{FF2B5EF4-FFF2-40B4-BE49-F238E27FC236}">
                    <a16:creationId xmlns:a16="http://schemas.microsoft.com/office/drawing/2014/main" id="{8B66D281-2EAF-671F-7A95-AF12AE091A51}"/>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grpSp>
        <p:nvGrpSpPr>
          <p:cNvPr id="38" name="Group 140">
            <a:extLst>
              <a:ext uri="{FF2B5EF4-FFF2-40B4-BE49-F238E27FC236}">
                <a16:creationId xmlns:a16="http://schemas.microsoft.com/office/drawing/2014/main" id="{3916E19B-B526-CD81-0763-D2717D713971}"/>
              </a:ext>
            </a:extLst>
          </p:cNvPr>
          <p:cNvGrpSpPr/>
          <p:nvPr/>
        </p:nvGrpSpPr>
        <p:grpSpPr>
          <a:xfrm>
            <a:off x="4751583" y="403480"/>
            <a:ext cx="3898618" cy="1091014"/>
            <a:chOff x="2056409" y="3181575"/>
            <a:chExt cx="3898618" cy="1091014"/>
          </a:xfrm>
        </p:grpSpPr>
        <p:sp>
          <p:nvSpPr>
            <p:cNvPr id="39" name="TextBox 149">
              <a:extLst>
                <a:ext uri="{FF2B5EF4-FFF2-40B4-BE49-F238E27FC236}">
                  <a16:creationId xmlns:a16="http://schemas.microsoft.com/office/drawing/2014/main" id="{A25B9513-B72C-324A-8F97-93D0F4706390}"/>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40" name="TextBox 150">
              <a:extLst>
                <a:ext uri="{FF2B5EF4-FFF2-40B4-BE49-F238E27FC236}">
                  <a16:creationId xmlns:a16="http://schemas.microsoft.com/office/drawing/2014/main" id="{4BFFB54C-E5E0-EA78-92B6-8BAECF51F90A}"/>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41" name="Straight Connector 151">
              <a:extLst>
                <a:ext uri="{FF2B5EF4-FFF2-40B4-BE49-F238E27FC236}">
                  <a16:creationId xmlns:a16="http://schemas.microsoft.com/office/drawing/2014/main" id="{333215A4-16FC-2F8C-2CE0-206FF9199AEA}"/>
                </a:ext>
              </a:extLst>
            </p:cNvPr>
            <p:cNvCxnSpPr/>
            <p:nvPr/>
          </p:nvCxnSpPr>
          <p:spPr>
            <a:xfrm>
              <a:off x="30162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pic>
        <p:nvPicPr>
          <p:cNvPr id="42" name="Imagen 41">
            <a:extLst>
              <a:ext uri="{FF2B5EF4-FFF2-40B4-BE49-F238E27FC236}">
                <a16:creationId xmlns:a16="http://schemas.microsoft.com/office/drawing/2014/main" id="{F783B2B0-B701-B2A3-5C44-42CB3E3252A0}"/>
              </a:ext>
            </a:extLst>
          </p:cNvPr>
          <p:cNvPicPr>
            <a:picLocks noChangeAspect="1"/>
          </p:cNvPicPr>
          <p:nvPr/>
        </p:nvPicPr>
        <p:blipFill>
          <a:blip r:embed="rId4"/>
          <a:stretch>
            <a:fillRect/>
          </a:stretch>
        </p:blipFill>
        <p:spPr>
          <a:xfrm>
            <a:off x="6800901" y="788864"/>
            <a:ext cx="2058850" cy="1544138"/>
          </a:xfrm>
          <a:prstGeom prst="rect">
            <a:avLst/>
          </a:prstGeom>
        </p:spPr>
      </p:pic>
      <p:grpSp>
        <p:nvGrpSpPr>
          <p:cNvPr id="43" name="Group 5">
            <a:extLst>
              <a:ext uri="{FF2B5EF4-FFF2-40B4-BE49-F238E27FC236}">
                <a16:creationId xmlns:a16="http://schemas.microsoft.com/office/drawing/2014/main" id="{70FBFD11-1F65-EA84-E288-256E30B952D0}"/>
              </a:ext>
            </a:extLst>
          </p:cNvPr>
          <p:cNvGrpSpPr/>
          <p:nvPr/>
        </p:nvGrpSpPr>
        <p:grpSpPr>
          <a:xfrm flipH="1">
            <a:off x="10457577" y="3748881"/>
            <a:ext cx="1533281" cy="2989252"/>
            <a:chOff x="331796" y="2976958"/>
            <a:chExt cx="1859025" cy="3624317"/>
          </a:xfrm>
          <a:solidFill>
            <a:srgbClr val="07783C"/>
          </a:solidFill>
        </p:grpSpPr>
        <p:grpSp>
          <p:nvGrpSpPr>
            <p:cNvPr id="44" name="Group 6">
              <a:extLst>
                <a:ext uri="{FF2B5EF4-FFF2-40B4-BE49-F238E27FC236}">
                  <a16:creationId xmlns:a16="http://schemas.microsoft.com/office/drawing/2014/main" id="{64B4840F-7B59-4A50-9168-8E52F3F089CB}"/>
                </a:ext>
              </a:extLst>
            </p:cNvPr>
            <p:cNvGrpSpPr/>
            <p:nvPr/>
          </p:nvGrpSpPr>
          <p:grpSpPr>
            <a:xfrm>
              <a:off x="331796" y="2976958"/>
              <a:ext cx="1859025" cy="3624317"/>
              <a:chOff x="331796" y="2976958"/>
              <a:chExt cx="1859025" cy="3624317"/>
            </a:xfrm>
            <a:grpFill/>
          </p:grpSpPr>
          <p:sp>
            <p:nvSpPr>
              <p:cNvPr id="46" name="Graphic 20">
                <a:extLst>
                  <a:ext uri="{FF2B5EF4-FFF2-40B4-BE49-F238E27FC236}">
                    <a16:creationId xmlns:a16="http://schemas.microsoft.com/office/drawing/2014/main" id="{98AF8365-AC1C-9CE0-3D07-F297A44AC45B}"/>
                  </a:ext>
                </a:extLst>
              </p:cNvPr>
              <p:cNvSpPr/>
              <p:nvPr/>
            </p:nvSpPr>
            <p:spPr>
              <a:xfrm>
                <a:off x="331796" y="2976958"/>
                <a:ext cx="1859025" cy="3624317"/>
              </a:xfrm>
              <a:custGeom>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grpFill/>
              <a:ln w="9525" cap="flat">
                <a:noFill/>
                <a:prstDash val="solid"/>
                <a:miter/>
              </a:ln>
            </p:spPr>
            <p:txBody>
              <a:bodyPr rtlCol="0" anchor="ctr"/>
              <a:lstStyle>
                <a:defPPr/>
              </a:lstStyle>
              <a:p>
                <a:pPr/>
                <a:endParaRPr lang="en-US"/>
              </a:p>
            </p:txBody>
          </p:sp>
          <p:sp>
            <p:nvSpPr>
              <p:cNvPr id="47" name="Freeform: Shape 9">
                <a:extLst>
                  <a:ext uri="{FF2B5EF4-FFF2-40B4-BE49-F238E27FC236}">
                    <a16:creationId xmlns:a16="http://schemas.microsoft.com/office/drawing/2014/main" id="{6AA9D7F8-BB9E-FEDD-2433-73295BF3FD4E}"/>
                  </a:ext>
                </a:extLst>
              </p:cNvPr>
              <p:cNvSpPr/>
              <p:nvPr/>
            </p:nvSpPr>
            <p:spPr>
              <a:xfrm>
                <a:off x="872487" y="3756991"/>
                <a:ext cx="551393" cy="1537213"/>
              </a:xfrm>
              <a:custGeom>
                <a:gdLst>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45" name="Freeform: Shape 7">
              <a:extLst>
                <a:ext uri="{FF2B5EF4-FFF2-40B4-BE49-F238E27FC236}">
                  <a16:creationId xmlns:a16="http://schemas.microsoft.com/office/drawing/2014/main" id="{6CC9CF18-2BE9-1326-708F-3841656A6775}"/>
                </a:ext>
              </a:extLst>
            </p:cNvPr>
            <p:cNvSpPr/>
            <p:nvPr/>
          </p:nvSpPr>
          <p:spPr>
            <a:xfrm>
              <a:off x="1666217" y="3867149"/>
              <a:ext cx="521429" cy="319685"/>
            </a:xfrm>
            <a:custGeom>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48" name="Rectángulo 47">
            <a:extLst>
              <a:ext uri="{FF2B5EF4-FFF2-40B4-BE49-F238E27FC236}">
                <a16:creationId xmlns:a16="http://schemas.microsoft.com/office/drawing/2014/main" id="{0BC02F33-0838-2B1D-5992-E0ADE990A382}"/>
              </a:ext>
            </a:extLst>
          </p:cNvPr>
          <p:cNvSpPr/>
          <p:nvPr/>
        </p:nvSpPr>
        <p:spPr>
          <a:xfrm>
            <a:off x="10564482" y="-32179"/>
            <a:ext cx="1627518" cy="553998"/>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Tree>
    <p:extLst>
      <p:ext uri="{BB962C8B-B14F-4D97-AF65-F5344CB8AC3E}">
        <p14:creationId xmlns:p14="http://schemas.microsoft.com/office/powerpoint/2010/main" val="239179612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6" name="Grupo 5">
            <a:extLst>
              <a:ext uri="{FF2B5EF4-FFF2-40B4-BE49-F238E27FC236}">
                <a16:creationId xmlns:a16="http://schemas.microsoft.com/office/drawing/2014/main" id="{40F0088A-16B5-801A-4951-B2F8F1F84F22}"/>
              </a:ext>
            </a:extLst>
          </p:cNvPr>
          <p:cNvGrpSpPr/>
          <p:nvPr/>
        </p:nvGrpSpPr>
        <p:grpSpPr>
          <a:xfrm>
            <a:off x="0" y="0"/>
            <a:ext cx="12192000" cy="6858000"/>
            <a:chOff x="895350" y="0"/>
            <a:chExt cx="11296650" cy="6858000"/>
          </a:xfrm>
        </p:grpSpPr>
        <p:pic>
          <p:nvPicPr>
            <p:cNvPr id="7" name="Imagen 6">
              <a:extLst>
                <a:ext uri="{FF2B5EF4-FFF2-40B4-BE49-F238E27FC236}">
                  <a16:creationId xmlns:a16="http://schemas.microsoft.com/office/drawing/2014/main" id="{F9A3B14A-A078-7521-9F26-A79664DEFEB9}"/>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8" name="Imagen 7">
              <a:extLst>
                <a:ext uri="{FF2B5EF4-FFF2-40B4-BE49-F238E27FC236}">
                  <a16:creationId xmlns:a16="http://schemas.microsoft.com/office/drawing/2014/main" id="{EAD8AC20-21B1-4CD3-7E0B-543577427AC0}"/>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graphicFrame>
        <p:nvGraphicFramePr>
          <p:cNvPr id="2" name="Chart 24">
            <a:extLst>
              <a:ext uri="{FF2B5EF4-FFF2-40B4-BE49-F238E27FC236}">
                <a16:creationId xmlns:a16="http://schemas.microsoft.com/office/drawing/2014/main" id="{5DEA44A5-C1B0-F4B5-8261-62B2224E259B}"/>
              </a:ext>
            </a:extLst>
          </p:cNvPr>
          <p:cNvGraphicFramePr/>
          <p:nvPr>
            <p:extLst>
              <p:ext uri="{D42A27DB-BD31-4B8C-83A1-F6EECF244321}">
                <p14:modId xmlns:p14="http://schemas.microsoft.com/office/powerpoint/2010/main" val="538928481"/>
              </p:ext>
            </p:extLst>
          </p:nvPr>
        </p:nvGraphicFramePr>
        <p:xfrm>
          <a:off x="1473568" y="3909713"/>
          <a:ext cx="5116133" cy="2594035"/>
        </p:xfrm>
        <a:graphic>
          <a:graphicData uri="http://schemas.openxmlformats.org/drawingml/2006/chart">
            <c:chart xmlns:c="http://schemas.openxmlformats.org/drawingml/2006/chart" r:id="rId3"/>
          </a:graphicData>
        </a:graphic>
      </p:graphicFrame>
      <p:grpSp>
        <p:nvGrpSpPr>
          <p:cNvPr id="3" name="Group 25">
            <a:extLst>
              <a:ext uri="{FF2B5EF4-FFF2-40B4-BE49-F238E27FC236}">
                <a16:creationId xmlns:a16="http://schemas.microsoft.com/office/drawing/2014/main" id="{90897865-051A-FC3B-C475-7347FEAA3BE0}"/>
              </a:ext>
            </a:extLst>
          </p:cNvPr>
          <p:cNvGrpSpPr/>
          <p:nvPr/>
        </p:nvGrpSpPr>
        <p:grpSpPr>
          <a:xfrm>
            <a:off x="1622537" y="2064357"/>
            <a:ext cx="5199078" cy="1459893"/>
            <a:chOff x="407846" y="2532849"/>
            <a:chExt cx="1945888" cy="1094921"/>
          </a:xfrm>
        </p:grpSpPr>
        <p:sp>
          <p:nvSpPr>
            <p:cNvPr id="4" name="TextBox 26">
              <a:extLst>
                <a:ext uri="{FF2B5EF4-FFF2-40B4-BE49-F238E27FC236}">
                  <a16:creationId xmlns:a16="http://schemas.microsoft.com/office/drawing/2014/main" id="{F3F01C05-4E19-F217-C4B3-7120BCA688E0}"/>
                </a:ext>
              </a:extLst>
            </p:cNvPr>
            <p:cNvSpPr txBox="1"/>
            <p:nvPr/>
          </p:nvSpPr>
          <p:spPr>
            <a:xfrm>
              <a:off x="407846" y="2532849"/>
              <a:ext cx="1945888" cy="2308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itchFamily="34" charset="0"/>
              </a:endParaRPr>
            </a:p>
          </p:txBody>
        </p:sp>
        <p:sp>
          <p:nvSpPr>
            <p:cNvPr id="5" name="TextBox 27">
              <a:extLst>
                <a:ext uri="{FF2B5EF4-FFF2-40B4-BE49-F238E27FC236}">
                  <a16:creationId xmlns:a16="http://schemas.microsoft.com/office/drawing/2014/main" id="{3B7FAB73-80D4-75C5-DE55-71E6CF609AE2}"/>
                </a:ext>
              </a:extLst>
            </p:cNvPr>
            <p:cNvSpPr txBox="1"/>
            <p:nvPr/>
          </p:nvSpPr>
          <p:spPr>
            <a:xfrm>
              <a:off x="407846" y="2750606"/>
              <a:ext cx="1945888" cy="877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r>
                <a:rPr lang="en-US" altLang="ko-KR" sz="1400">
                  <a:solidFill>
                    <a:schemeClr val="tx1">
                      <a:lumMod val="75000"/>
                      <a:lumOff val="25000"/>
                    </a:schemeClr>
                  </a:solidFill>
                  <a:cs typeface="Arial" panose="020b0604020202020204" pitchFamily="34" charset="0"/>
                </a:rPr>
                <a:t>Example Text : Get a modern PowerPoint  Presentation that is beautifully designed. You can simply impress your audience and add a unique zing and appeal to your Presentations.</a:t>
              </a:r>
              <a:r>
                <a:rPr lang="ko-KR" altLang="en-US" sz="1400">
                  <a:solidFill>
                    <a:schemeClr val="tx1">
                      <a:lumMod val="75000"/>
                      <a:lumOff val="25000"/>
                    </a:schemeClr>
                  </a:solidFill>
                  <a:cs typeface="Arial" panose="020b0604020202020204" pitchFamily="34" charset="0"/>
                </a:rPr>
                <a:t> </a:t>
              </a:r>
              <a:r>
                <a:rPr lang="en-US" altLang="ko-KR" sz="1400">
                  <a:solidFill>
                    <a:schemeClr val="tx1">
                      <a:lumMod val="75000"/>
                      <a:lumOff val="25000"/>
                    </a:schemeClr>
                  </a:solidFill>
                  <a:cs typeface="Arial" panose="020b0604020202020204" pitchFamily="34" charset="0"/>
                </a:rPr>
                <a:t>I hope and I believe that this Template will your Time. Easy to change colors, photos and Text. </a:t>
              </a:r>
              <a:endParaRPr lang="ko-KR" altLang="en-US" sz="1400">
                <a:solidFill>
                  <a:schemeClr val="tx1">
                    <a:lumMod val="75000"/>
                    <a:lumOff val="25000"/>
                  </a:schemeClr>
                </a:solidFill>
                <a:cs typeface="Arial" pitchFamily="34" charset="0"/>
              </a:endParaRPr>
            </a:p>
          </p:txBody>
        </p:sp>
      </p:grpSp>
      <p:pic>
        <p:nvPicPr>
          <p:cNvPr id="10" name="Imagen 9">
            <a:extLst>
              <a:ext uri="{FF2B5EF4-FFF2-40B4-BE49-F238E27FC236}">
                <a16:creationId xmlns:a16="http://schemas.microsoft.com/office/drawing/2014/main" id="{41E7AEFD-43E8-BD5C-9006-C191D241F965}"/>
              </a:ext>
            </a:extLst>
          </p:cNvPr>
          <p:cNvPicPr>
            <a:picLocks noChangeAspect="1"/>
          </p:cNvPicPr>
          <p:nvPr/>
        </p:nvPicPr>
        <p:blipFill>
          <a:blip r:embed="rId4"/>
          <a:stretch>
            <a:fillRect/>
          </a:stretch>
        </p:blipFill>
        <p:spPr>
          <a:xfrm>
            <a:off x="7222438" y="1066799"/>
            <a:ext cx="4817162" cy="5781975"/>
          </a:xfrm>
          <a:prstGeom prst="rect">
            <a:avLst/>
          </a:prstGeom>
        </p:spPr>
      </p:pic>
      <p:grpSp>
        <p:nvGrpSpPr>
          <p:cNvPr id="11" name="Grupo 10">
            <a:extLst>
              <a:ext uri="{FF2B5EF4-FFF2-40B4-BE49-F238E27FC236}">
                <a16:creationId xmlns:a16="http://schemas.microsoft.com/office/drawing/2014/main" id="{D95CCE68-06EE-5C9F-97DC-34A5BD570443}"/>
              </a:ext>
            </a:extLst>
          </p:cNvPr>
          <p:cNvGrpSpPr/>
          <p:nvPr/>
        </p:nvGrpSpPr>
        <p:grpSpPr>
          <a:xfrm>
            <a:off x="4208854" y="894025"/>
            <a:ext cx="1030305" cy="1030305"/>
            <a:chOff x="946835" y="1278981"/>
            <a:chExt cx="1771651" cy="1771651"/>
          </a:xfrm>
        </p:grpSpPr>
        <p:sp>
          <p:nvSpPr>
            <p:cNvPr id="12" name="Oval 15">
              <a:extLst>
                <a:ext uri="{FF2B5EF4-FFF2-40B4-BE49-F238E27FC236}">
                  <a16:creationId xmlns:a16="http://schemas.microsoft.com/office/drawing/2014/main" id="{3EA5688B-14D1-5F90-EF7E-277D4D6CB3D5}"/>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3" name="Grupo 12">
              <a:extLst>
                <a:ext uri="{FF2B5EF4-FFF2-40B4-BE49-F238E27FC236}">
                  <a16:creationId xmlns:a16="http://schemas.microsoft.com/office/drawing/2014/main" id="{CBD71BA6-CA3E-5BCC-7ED5-6AD51745B0C5}"/>
                </a:ext>
              </a:extLst>
            </p:cNvPr>
            <p:cNvGrpSpPr/>
            <p:nvPr/>
          </p:nvGrpSpPr>
          <p:grpSpPr>
            <a:xfrm>
              <a:off x="1127781" y="1471868"/>
              <a:ext cx="1371639" cy="1361787"/>
              <a:chOff x="1127781" y="1471868"/>
              <a:chExt cx="1371639" cy="1361787"/>
            </a:xfrm>
          </p:grpSpPr>
          <p:sp>
            <p:nvSpPr>
              <p:cNvPr id="14" name="Forma libre: forma 13">
                <a:extLst>
                  <a:ext uri="{FF2B5EF4-FFF2-40B4-BE49-F238E27FC236}">
                    <a16:creationId xmlns:a16="http://schemas.microsoft.com/office/drawing/2014/main" id="{E627984B-DE26-ED70-00A1-52A0720E1B89}"/>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15" name="Forma libre: forma 14">
                <a:extLst>
                  <a:ext uri="{FF2B5EF4-FFF2-40B4-BE49-F238E27FC236}">
                    <a16:creationId xmlns:a16="http://schemas.microsoft.com/office/drawing/2014/main" id="{ACF7EA49-5F23-8574-03D5-277AB05C1D13}"/>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16" name="Forma libre: forma 15">
                <a:extLst>
                  <a:ext uri="{FF2B5EF4-FFF2-40B4-BE49-F238E27FC236}">
                    <a16:creationId xmlns:a16="http://schemas.microsoft.com/office/drawing/2014/main" id="{44641426-18A5-D61B-375A-CA9D8F99505A}"/>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17" name="Forma libre: forma 16">
                <a:extLst>
                  <a:ext uri="{FF2B5EF4-FFF2-40B4-BE49-F238E27FC236}">
                    <a16:creationId xmlns:a16="http://schemas.microsoft.com/office/drawing/2014/main" id="{98E59ED9-2671-E395-EC2C-132126E66077}"/>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grpSp>
        <p:nvGrpSpPr>
          <p:cNvPr id="18" name="Group 140">
            <a:extLst>
              <a:ext uri="{FF2B5EF4-FFF2-40B4-BE49-F238E27FC236}">
                <a16:creationId xmlns:a16="http://schemas.microsoft.com/office/drawing/2014/main" id="{860692ED-4644-9C74-1B4B-D9EBDE308DF2}"/>
              </a:ext>
            </a:extLst>
          </p:cNvPr>
          <p:cNvGrpSpPr/>
          <p:nvPr/>
        </p:nvGrpSpPr>
        <p:grpSpPr>
          <a:xfrm>
            <a:off x="4751583" y="403480"/>
            <a:ext cx="3898618" cy="1091014"/>
            <a:chOff x="2056409" y="3181575"/>
            <a:chExt cx="3898618" cy="1091014"/>
          </a:xfrm>
        </p:grpSpPr>
        <p:sp>
          <p:nvSpPr>
            <p:cNvPr id="19" name="TextBox 149">
              <a:extLst>
                <a:ext uri="{FF2B5EF4-FFF2-40B4-BE49-F238E27FC236}">
                  <a16:creationId xmlns:a16="http://schemas.microsoft.com/office/drawing/2014/main" id="{7131BBBF-7470-89C7-E8C1-4770BDEE01BE}"/>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20" name="TextBox 150">
              <a:extLst>
                <a:ext uri="{FF2B5EF4-FFF2-40B4-BE49-F238E27FC236}">
                  <a16:creationId xmlns:a16="http://schemas.microsoft.com/office/drawing/2014/main" id="{B6E581F6-99F7-3D4B-FEF0-7D145069BCEA}"/>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21" name="Straight Connector 151">
              <a:extLst>
                <a:ext uri="{FF2B5EF4-FFF2-40B4-BE49-F238E27FC236}">
                  <a16:creationId xmlns:a16="http://schemas.microsoft.com/office/drawing/2014/main" id="{1CA8A145-729E-9921-82DE-60B8D2EA2C85}"/>
                </a:ext>
              </a:extLst>
            </p:cNvPr>
            <p:cNvCxnSpPr/>
            <p:nvPr/>
          </p:nvCxnSpPr>
          <p:spPr>
            <a:xfrm>
              <a:off x="30162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pic>
        <p:nvPicPr>
          <p:cNvPr id="23" name="Imagen 22">
            <a:extLst>
              <a:ext uri="{FF2B5EF4-FFF2-40B4-BE49-F238E27FC236}">
                <a16:creationId xmlns:a16="http://schemas.microsoft.com/office/drawing/2014/main" id="{50069954-2CEA-A10F-9741-4EA151979320}"/>
              </a:ext>
            </a:extLst>
          </p:cNvPr>
          <p:cNvPicPr>
            <a:picLocks noChangeAspect="1"/>
          </p:cNvPicPr>
          <p:nvPr/>
        </p:nvPicPr>
        <p:blipFill>
          <a:blip r:embed="rId5"/>
          <a:stretch>
            <a:fillRect/>
          </a:stretch>
        </p:blipFill>
        <p:spPr>
          <a:xfrm>
            <a:off x="6301746" y="1969616"/>
            <a:ext cx="5845418" cy="4888383"/>
          </a:xfrm>
          <a:prstGeom prst="rect">
            <a:avLst/>
          </a:prstGeom>
        </p:spPr>
      </p:pic>
    </p:spTree>
    <p:extLst>
      <p:ext uri="{BB962C8B-B14F-4D97-AF65-F5344CB8AC3E}">
        <p14:creationId xmlns:p14="http://schemas.microsoft.com/office/powerpoint/2010/main" val="1835809645"/>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4" name="Grupo 23">
            <a:extLst>
              <a:ext uri="{FF2B5EF4-FFF2-40B4-BE49-F238E27FC236}">
                <a16:creationId xmlns:a16="http://schemas.microsoft.com/office/drawing/2014/main" id="{C744107D-7BCE-87E6-C913-7FD862AAA076}"/>
              </a:ext>
            </a:extLst>
          </p:cNvPr>
          <p:cNvGrpSpPr/>
          <p:nvPr/>
        </p:nvGrpSpPr>
        <p:grpSpPr>
          <a:xfrm>
            <a:off x="0" y="0"/>
            <a:ext cx="12192000" cy="6858000"/>
            <a:chOff x="895350" y="0"/>
            <a:chExt cx="11296650" cy="6858000"/>
          </a:xfrm>
        </p:grpSpPr>
        <p:pic>
          <p:nvPicPr>
            <p:cNvPr id="25" name="Imagen 24">
              <a:extLst>
                <a:ext uri="{FF2B5EF4-FFF2-40B4-BE49-F238E27FC236}">
                  <a16:creationId xmlns:a16="http://schemas.microsoft.com/office/drawing/2014/main" id="{D349028D-FAA7-DC3A-EF9A-7CF40F5DFF82}"/>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26" name="Imagen 25">
              <a:extLst>
                <a:ext uri="{FF2B5EF4-FFF2-40B4-BE49-F238E27FC236}">
                  <a16:creationId xmlns:a16="http://schemas.microsoft.com/office/drawing/2014/main" id="{4CE0C89C-D3CF-7B4F-8079-C48F3BE4BCC0}"/>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sp>
        <p:nvSpPr>
          <p:cNvPr id="2" name="자유형 21">
            <a:extLst>
              <a:ext uri="{FF2B5EF4-FFF2-40B4-BE49-F238E27FC236}">
                <a16:creationId xmlns:a16="http://schemas.microsoft.com/office/drawing/2014/main" id="{17438DA0-73C7-E999-A607-54D39BA4C95D}"/>
              </a:ext>
            </a:extLst>
          </p:cNvPr>
          <p:cNvSpPr/>
          <p:nvPr/>
        </p:nvSpPr>
        <p:spPr>
          <a:xfrm flipV="1">
            <a:off x="1597833" y="5521057"/>
            <a:ext cx="8820000" cy="45719"/>
          </a:xfrm>
          <a:custGeom>
            <a:gdLst>
              <a:gd name="connsiteX0" fmla="*/ 0 w 7226300"/>
              <a:gd name="connsiteY0" fmla="*/ 0 h 0"/>
              <a:gd name="connsiteX1" fmla="*/ 7226300 w 7226300"/>
              <a:gd name="connsiteY1" fmla="*/ 0 h 0"/>
            </a:gdLst>
            <a:cxnLst>
              <a:cxn ang="0">
                <a:pos x="connsiteX0" y="connsiteY0"/>
              </a:cxn>
              <a:cxn ang="0">
                <a:pos x="connsiteX1" y="connsiteY1"/>
              </a:cxn>
            </a:cxnLst>
            <a:rect l="l" t="t" r="r" b="b"/>
            <a:pathLst>
              <a:path w="7226300">
                <a:moveTo>
                  <a:pt x="0" y="0"/>
                </a:moveTo>
                <a:lnTo>
                  <a:pt x="7226300" y="0"/>
                </a:ln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a:solidFill>
                <a:schemeClr val="tx1">
                  <a:lumMod val="75000"/>
                  <a:lumOff val="25000"/>
                </a:schemeClr>
              </a:solidFill>
            </a:endParaRPr>
          </a:p>
        </p:txBody>
      </p:sp>
      <p:sp>
        <p:nvSpPr>
          <p:cNvPr id="3" name="타원 20">
            <a:extLst>
              <a:ext uri="{FF2B5EF4-FFF2-40B4-BE49-F238E27FC236}">
                <a16:creationId xmlns:a16="http://schemas.microsoft.com/office/drawing/2014/main" id="{2A1C5379-2287-33EC-5BAF-7ED2FF09730C}"/>
              </a:ext>
            </a:extLst>
          </p:cNvPr>
          <p:cNvSpPr/>
          <p:nvPr/>
        </p:nvSpPr>
        <p:spPr>
          <a:xfrm>
            <a:off x="1422761" y="5327892"/>
            <a:ext cx="432048" cy="432048"/>
          </a:xfrm>
          <a:prstGeom prst="ellipse">
            <a:avLst/>
          </a:prstGeom>
          <a:solidFill>
            <a:srgbClr val="CE1126"/>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4" name="타원 22">
            <a:extLst>
              <a:ext uri="{FF2B5EF4-FFF2-40B4-BE49-F238E27FC236}">
                <a16:creationId xmlns:a16="http://schemas.microsoft.com/office/drawing/2014/main" id="{7733F7AA-68AF-48D9-DE38-A226478D468F}"/>
              </a:ext>
            </a:extLst>
          </p:cNvPr>
          <p:cNvSpPr/>
          <p:nvPr/>
        </p:nvSpPr>
        <p:spPr>
          <a:xfrm>
            <a:off x="3643312" y="5327892"/>
            <a:ext cx="432048" cy="432048"/>
          </a:xfrm>
          <a:prstGeom prst="ellipse">
            <a:avLst/>
          </a:prstGeom>
          <a:solidFill>
            <a:srgbClr val="007F4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5" name="타원 23">
            <a:extLst>
              <a:ext uri="{FF2B5EF4-FFF2-40B4-BE49-F238E27FC236}">
                <a16:creationId xmlns:a16="http://schemas.microsoft.com/office/drawing/2014/main" id="{B55B20B6-B8BF-C1A8-9330-C6A2A773F102}"/>
              </a:ext>
            </a:extLst>
          </p:cNvPr>
          <p:cNvSpPr/>
          <p:nvPr/>
        </p:nvSpPr>
        <p:spPr>
          <a:xfrm>
            <a:off x="5871919" y="5327892"/>
            <a:ext cx="432048" cy="432048"/>
          </a:xfrm>
          <a:prstGeom prst="ellipse">
            <a:avLst/>
          </a:prstGeom>
          <a:solidFill>
            <a:srgbClr val="CE1126"/>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6" name="타원 24">
            <a:extLst>
              <a:ext uri="{FF2B5EF4-FFF2-40B4-BE49-F238E27FC236}">
                <a16:creationId xmlns:a16="http://schemas.microsoft.com/office/drawing/2014/main" id="{6670ADA0-6CAE-59CC-8635-4D5F0ADB712D}"/>
              </a:ext>
            </a:extLst>
          </p:cNvPr>
          <p:cNvSpPr/>
          <p:nvPr/>
        </p:nvSpPr>
        <p:spPr>
          <a:xfrm>
            <a:off x="8100527" y="5327892"/>
            <a:ext cx="432048" cy="432048"/>
          </a:xfrm>
          <a:prstGeom prst="ellipse">
            <a:avLst/>
          </a:prstGeom>
          <a:solidFill>
            <a:srgbClr val="007F4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7" name="타원 25">
            <a:extLst>
              <a:ext uri="{FF2B5EF4-FFF2-40B4-BE49-F238E27FC236}">
                <a16:creationId xmlns:a16="http://schemas.microsoft.com/office/drawing/2014/main" id="{606CF45E-232A-B1CA-0F6F-9938B44DB7AA}"/>
              </a:ext>
            </a:extLst>
          </p:cNvPr>
          <p:cNvSpPr/>
          <p:nvPr/>
        </p:nvSpPr>
        <p:spPr>
          <a:xfrm>
            <a:off x="10329135" y="5327892"/>
            <a:ext cx="432048" cy="432048"/>
          </a:xfrm>
          <a:prstGeom prst="ellipse">
            <a:avLst/>
          </a:prstGeom>
          <a:solidFill>
            <a:srgbClr val="CE1126"/>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8" name="TextBox 298">
            <a:extLst>
              <a:ext uri="{FF2B5EF4-FFF2-40B4-BE49-F238E27FC236}">
                <a16:creationId xmlns:a16="http://schemas.microsoft.com/office/drawing/2014/main" id="{9CD08524-8A25-292B-D91F-6C3AE07742E3}"/>
              </a:ext>
            </a:extLst>
          </p:cNvPr>
          <p:cNvSpPr txBox="1"/>
          <p:nvPr/>
        </p:nvSpPr>
        <p:spPr>
          <a:xfrm>
            <a:off x="1460692" y="5343861"/>
            <a:ext cx="356187"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E</a:t>
            </a:r>
            <a:endParaRPr lang="ko-KR" altLang="en-US" sz="2000" b="1">
              <a:solidFill>
                <a:schemeClr val="bg1"/>
              </a:solidFill>
            </a:endParaRPr>
          </a:p>
        </p:txBody>
      </p:sp>
      <p:sp>
        <p:nvSpPr>
          <p:cNvPr id="9" name="TextBox 299">
            <a:extLst>
              <a:ext uri="{FF2B5EF4-FFF2-40B4-BE49-F238E27FC236}">
                <a16:creationId xmlns:a16="http://schemas.microsoft.com/office/drawing/2014/main" id="{6C0A40EE-87AB-FFB4-DB34-57A7F15A1F3D}"/>
              </a:ext>
            </a:extLst>
          </p:cNvPr>
          <p:cNvSpPr txBox="1"/>
          <p:nvPr/>
        </p:nvSpPr>
        <p:spPr>
          <a:xfrm>
            <a:off x="3674029"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C</a:t>
            </a:r>
            <a:endParaRPr lang="ko-KR" altLang="en-US" sz="2000" b="1">
              <a:solidFill>
                <a:schemeClr val="bg1"/>
              </a:solidFill>
            </a:endParaRPr>
          </a:p>
        </p:txBody>
      </p:sp>
      <p:sp>
        <p:nvSpPr>
          <p:cNvPr id="10" name="TextBox 300">
            <a:extLst>
              <a:ext uri="{FF2B5EF4-FFF2-40B4-BE49-F238E27FC236}">
                <a16:creationId xmlns:a16="http://schemas.microsoft.com/office/drawing/2014/main" id="{E3CCEFF9-A0D8-BA40-2778-26D753A5E7FD}"/>
              </a:ext>
            </a:extLst>
          </p:cNvPr>
          <p:cNvSpPr txBox="1"/>
          <p:nvPr/>
        </p:nvSpPr>
        <p:spPr>
          <a:xfrm>
            <a:off x="5902636"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D</a:t>
            </a:r>
            <a:endParaRPr lang="ko-KR" altLang="en-US" sz="2000" b="1">
              <a:solidFill>
                <a:schemeClr val="bg1"/>
              </a:solidFill>
            </a:endParaRPr>
          </a:p>
        </p:txBody>
      </p:sp>
      <p:sp>
        <p:nvSpPr>
          <p:cNvPr id="11" name="TextBox 301">
            <a:extLst>
              <a:ext uri="{FF2B5EF4-FFF2-40B4-BE49-F238E27FC236}">
                <a16:creationId xmlns:a16="http://schemas.microsoft.com/office/drawing/2014/main" id="{CDAD7E2D-483E-07EA-6F00-FD1F5512B3CC}"/>
              </a:ext>
            </a:extLst>
          </p:cNvPr>
          <p:cNvSpPr txBox="1"/>
          <p:nvPr/>
        </p:nvSpPr>
        <p:spPr>
          <a:xfrm>
            <a:off x="8131244"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B</a:t>
            </a:r>
            <a:endParaRPr lang="ko-KR" altLang="en-US" sz="2000" b="1">
              <a:solidFill>
                <a:schemeClr val="bg1"/>
              </a:solidFill>
            </a:endParaRPr>
          </a:p>
        </p:txBody>
      </p:sp>
      <p:sp>
        <p:nvSpPr>
          <p:cNvPr id="12" name="TextBox 302">
            <a:extLst>
              <a:ext uri="{FF2B5EF4-FFF2-40B4-BE49-F238E27FC236}">
                <a16:creationId xmlns:a16="http://schemas.microsoft.com/office/drawing/2014/main" id="{B80F2CE4-4EA2-F869-1B31-7FC93E0C4ABE}"/>
              </a:ext>
            </a:extLst>
          </p:cNvPr>
          <p:cNvSpPr txBox="1"/>
          <p:nvPr/>
        </p:nvSpPr>
        <p:spPr>
          <a:xfrm>
            <a:off x="10359852"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A</a:t>
            </a:r>
            <a:endParaRPr lang="ko-KR" altLang="en-US" sz="2000" b="1">
              <a:solidFill>
                <a:schemeClr val="bg1"/>
              </a:solidFill>
            </a:endParaRPr>
          </a:p>
        </p:txBody>
      </p:sp>
      <p:sp>
        <p:nvSpPr>
          <p:cNvPr id="13" name="TextBox 329">
            <a:extLst>
              <a:ext uri="{FF2B5EF4-FFF2-40B4-BE49-F238E27FC236}">
                <a16:creationId xmlns:a16="http://schemas.microsoft.com/office/drawing/2014/main" id="{F1657049-E2EA-8503-D5D2-FF1855B3FB33}"/>
              </a:ext>
            </a:extLst>
          </p:cNvPr>
          <p:cNvSpPr txBox="1"/>
          <p:nvPr/>
        </p:nvSpPr>
        <p:spPr>
          <a:xfrm>
            <a:off x="679590" y="5989178"/>
            <a:ext cx="191839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a:t>
            </a:r>
            <a:endParaRPr lang="en-US" altLang="ko-KR" sz="1200">
              <a:solidFill>
                <a:schemeClr val="tx1">
                  <a:lumMod val="75000"/>
                  <a:lumOff val="25000"/>
                </a:schemeClr>
              </a:solidFill>
            </a:endParaRPr>
          </a:p>
        </p:txBody>
      </p:sp>
      <p:sp>
        <p:nvSpPr>
          <p:cNvPr id="14" name="TextBox 331">
            <a:extLst>
              <a:ext uri="{FF2B5EF4-FFF2-40B4-BE49-F238E27FC236}">
                <a16:creationId xmlns:a16="http://schemas.microsoft.com/office/drawing/2014/main" id="{F23CDAF1-54E5-330E-7D76-8673DE3751A0}"/>
              </a:ext>
            </a:extLst>
          </p:cNvPr>
          <p:cNvSpPr txBox="1"/>
          <p:nvPr/>
        </p:nvSpPr>
        <p:spPr>
          <a:xfrm>
            <a:off x="2892085"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a:t>
            </a:r>
            <a:endParaRPr lang="en-US" altLang="ko-KR" sz="1200">
              <a:solidFill>
                <a:schemeClr val="tx1">
                  <a:lumMod val="75000"/>
                  <a:lumOff val="25000"/>
                </a:schemeClr>
              </a:solidFill>
            </a:endParaRPr>
          </a:p>
        </p:txBody>
      </p:sp>
      <p:sp>
        <p:nvSpPr>
          <p:cNvPr id="15" name="TextBox 333">
            <a:extLst>
              <a:ext uri="{FF2B5EF4-FFF2-40B4-BE49-F238E27FC236}">
                <a16:creationId xmlns:a16="http://schemas.microsoft.com/office/drawing/2014/main" id="{2377A005-7B09-91D7-BE1A-5BCFFFC14CA0}"/>
              </a:ext>
            </a:extLst>
          </p:cNvPr>
          <p:cNvSpPr txBox="1"/>
          <p:nvPr/>
        </p:nvSpPr>
        <p:spPr>
          <a:xfrm>
            <a:off x="5120692"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a:t>
            </a:r>
            <a:endParaRPr lang="en-US" altLang="ko-KR" sz="1200">
              <a:solidFill>
                <a:schemeClr val="tx1">
                  <a:lumMod val="75000"/>
                  <a:lumOff val="25000"/>
                </a:schemeClr>
              </a:solidFill>
            </a:endParaRPr>
          </a:p>
        </p:txBody>
      </p:sp>
      <p:sp>
        <p:nvSpPr>
          <p:cNvPr id="16" name="TextBox 335">
            <a:extLst>
              <a:ext uri="{FF2B5EF4-FFF2-40B4-BE49-F238E27FC236}">
                <a16:creationId xmlns:a16="http://schemas.microsoft.com/office/drawing/2014/main" id="{37AFCB2D-57B4-F2C3-3CB8-9F7919CCB138}"/>
              </a:ext>
            </a:extLst>
          </p:cNvPr>
          <p:cNvSpPr txBox="1"/>
          <p:nvPr/>
        </p:nvSpPr>
        <p:spPr>
          <a:xfrm>
            <a:off x="7349300"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a:t>
            </a:r>
            <a:endParaRPr lang="en-US" altLang="ko-KR" sz="1200">
              <a:solidFill>
                <a:schemeClr val="tx1">
                  <a:lumMod val="75000"/>
                  <a:lumOff val="25000"/>
                </a:schemeClr>
              </a:solidFill>
            </a:endParaRPr>
          </a:p>
        </p:txBody>
      </p:sp>
      <p:sp>
        <p:nvSpPr>
          <p:cNvPr id="17" name="TextBox 337">
            <a:extLst>
              <a:ext uri="{FF2B5EF4-FFF2-40B4-BE49-F238E27FC236}">
                <a16:creationId xmlns:a16="http://schemas.microsoft.com/office/drawing/2014/main" id="{E7F2E8C8-445D-3E91-ED02-A1705E09E7C1}"/>
              </a:ext>
            </a:extLst>
          </p:cNvPr>
          <p:cNvSpPr txBox="1"/>
          <p:nvPr/>
        </p:nvSpPr>
        <p:spPr>
          <a:xfrm>
            <a:off x="9577908"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a:t>
            </a:r>
            <a:endParaRPr lang="en-US" altLang="ko-KR" sz="1200">
              <a:solidFill>
                <a:schemeClr val="tx1">
                  <a:lumMod val="75000"/>
                  <a:lumOff val="25000"/>
                </a:schemeClr>
              </a:solidFill>
            </a:endParaRPr>
          </a:p>
        </p:txBody>
      </p:sp>
      <p:pic>
        <p:nvPicPr>
          <p:cNvPr id="19" name="Imagen 18">
            <a:extLst>
              <a:ext uri="{FF2B5EF4-FFF2-40B4-BE49-F238E27FC236}">
                <a16:creationId xmlns:a16="http://schemas.microsoft.com/office/drawing/2014/main" id="{2CCA3E84-B784-BEDE-2E14-D46D66EB2DF0}"/>
              </a:ext>
            </a:extLst>
          </p:cNvPr>
          <p:cNvPicPr>
            <a:picLocks noChangeAspect="1"/>
          </p:cNvPicPr>
          <p:nvPr/>
        </p:nvPicPr>
        <p:blipFill>
          <a:blip r:embed="rId3"/>
          <a:stretch>
            <a:fillRect/>
          </a:stretch>
        </p:blipFill>
        <p:spPr>
          <a:xfrm>
            <a:off x="3777786" y="441211"/>
            <a:ext cx="4188266" cy="4814052"/>
          </a:xfrm>
          <a:prstGeom prst="rect">
            <a:avLst/>
          </a:prstGeom>
        </p:spPr>
      </p:pic>
      <p:grpSp>
        <p:nvGrpSpPr>
          <p:cNvPr id="27" name="Grupo 26">
            <a:extLst>
              <a:ext uri="{FF2B5EF4-FFF2-40B4-BE49-F238E27FC236}">
                <a16:creationId xmlns:a16="http://schemas.microsoft.com/office/drawing/2014/main" id="{F5C9B91F-ACFB-9F12-8B6F-8D4485095BF1}"/>
              </a:ext>
            </a:extLst>
          </p:cNvPr>
          <p:cNvGrpSpPr/>
          <p:nvPr/>
        </p:nvGrpSpPr>
        <p:grpSpPr>
          <a:xfrm>
            <a:off x="7865666" y="1869368"/>
            <a:ext cx="1030305" cy="1030305"/>
            <a:chOff x="946835" y="1278981"/>
            <a:chExt cx="1771651" cy="1771651"/>
          </a:xfrm>
        </p:grpSpPr>
        <p:sp>
          <p:nvSpPr>
            <p:cNvPr id="28" name="Oval 15">
              <a:extLst>
                <a:ext uri="{FF2B5EF4-FFF2-40B4-BE49-F238E27FC236}">
                  <a16:creationId xmlns:a16="http://schemas.microsoft.com/office/drawing/2014/main" id="{81AF69EC-70B3-8477-126D-B676F5823B0C}"/>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9" name="Grupo 28">
              <a:extLst>
                <a:ext uri="{FF2B5EF4-FFF2-40B4-BE49-F238E27FC236}">
                  <a16:creationId xmlns:a16="http://schemas.microsoft.com/office/drawing/2014/main" id="{108C2CAB-A0D7-7863-D3A3-E56FFA2F9266}"/>
                </a:ext>
              </a:extLst>
            </p:cNvPr>
            <p:cNvGrpSpPr/>
            <p:nvPr/>
          </p:nvGrpSpPr>
          <p:grpSpPr>
            <a:xfrm>
              <a:off x="1127781" y="1471868"/>
              <a:ext cx="1371639" cy="1361787"/>
              <a:chOff x="1127781" y="1471868"/>
              <a:chExt cx="1371639" cy="1361787"/>
            </a:xfrm>
          </p:grpSpPr>
          <p:sp>
            <p:nvSpPr>
              <p:cNvPr id="30" name="Forma libre: forma 29">
                <a:extLst>
                  <a:ext uri="{FF2B5EF4-FFF2-40B4-BE49-F238E27FC236}">
                    <a16:creationId xmlns:a16="http://schemas.microsoft.com/office/drawing/2014/main" id="{2A9326B9-90E4-4B86-FFB2-25B8C40270DE}"/>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31" name="Forma libre: forma 30">
                <a:extLst>
                  <a:ext uri="{FF2B5EF4-FFF2-40B4-BE49-F238E27FC236}">
                    <a16:creationId xmlns:a16="http://schemas.microsoft.com/office/drawing/2014/main" id="{DE141756-9CDF-3DE8-CE09-218CEC152755}"/>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32" name="Forma libre: forma 31">
                <a:extLst>
                  <a:ext uri="{FF2B5EF4-FFF2-40B4-BE49-F238E27FC236}">
                    <a16:creationId xmlns:a16="http://schemas.microsoft.com/office/drawing/2014/main" id="{5B114593-F5F3-FB92-5663-C91170A1C5FC}"/>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33" name="Forma libre: forma 32">
                <a:extLst>
                  <a:ext uri="{FF2B5EF4-FFF2-40B4-BE49-F238E27FC236}">
                    <a16:creationId xmlns:a16="http://schemas.microsoft.com/office/drawing/2014/main" id="{797B2AD5-0E00-699D-796B-2C061A8C061C}"/>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grpSp>
        <p:nvGrpSpPr>
          <p:cNvPr id="34" name="Group 140">
            <a:extLst>
              <a:ext uri="{FF2B5EF4-FFF2-40B4-BE49-F238E27FC236}">
                <a16:creationId xmlns:a16="http://schemas.microsoft.com/office/drawing/2014/main" id="{EBC14BE9-ED35-3DA4-3F8C-F742DE91E3D2}"/>
              </a:ext>
            </a:extLst>
          </p:cNvPr>
          <p:cNvGrpSpPr/>
          <p:nvPr/>
        </p:nvGrpSpPr>
        <p:grpSpPr>
          <a:xfrm>
            <a:off x="8408395" y="1378823"/>
            <a:ext cx="3898618" cy="1091014"/>
            <a:chOff x="2056409" y="3181575"/>
            <a:chExt cx="3898618" cy="1091014"/>
          </a:xfrm>
        </p:grpSpPr>
        <p:sp>
          <p:nvSpPr>
            <p:cNvPr id="35" name="TextBox 149">
              <a:extLst>
                <a:ext uri="{FF2B5EF4-FFF2-40B4-BE49-F238E27FC236}">
                  <a16:creationId xmlns:a16="http://schemas.microsoft.com/office/drawing/2014/main" id="{81BCFAAE-FFB3-D4CC-65A2-FF5283E6D28A}"/>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36" name="TextBox 150">
              <a:extLst>
                <a:ext uri="{FF2B5EF4-FFF2-40B4-BE49-F238E27FC236}">
                  <a16:creationId xmlns:a16="http://schemas.microsoft.com/office/drawing/2014/main" id="{26377787-AF04-ACA0-033F-4AF52546BF26}"/>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37" name="Straight Connector 151">
              <a:extLst>
                <a:ext uri="{FF2B5EF4-FFF2-40B4-BE49-F238E27FC236}">
                  <a16:creationId xmlns:a16="http://schemas.microsoft.com/office/drawing/2014/main" id="{A452EE60-4703-D87E-0F1C-53494CC8C154}"/>
                </a:ext>
              </a:extLst>
            </p:cNvPr>
            <p:cNvCxnSpPr/>
            <p:nvPr/>
          </p:nvCxnSpPr>
          <p:spPr>
            <a:xfrm>
              <a:off x="30162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grpSp>
        <p:nvGrpSpPr>
          <p:cNvPr id="38" name="Group 5">
            <a:extLst>
              <a:ext uri="{FF2B5EF4-FFF2-40B4-BE49-F238E27FC236}">
                <a16:creationId xmlns:a16="http://schemas.microsoft.com/office/drawing/2014/main" id="{1EA7192E-D8BB-90AD-4992-0C63D8C22E2A}"/>
              </a:ext>
            </a:extLst>
          </p:cNvPr>
          <p:cNvGrpSpPr/>
          <p:nvPr/>
        </p:nvGrpSpPr>
        <p:grpSpPr>
          <a:xfrm>
            <a:off x="1863072" y="1961344"/>
            <a:ext cx="1877016" cy="3659391"/>
            <a:chOff x="331796" y="2976958"/>
            <a:chExt cx="1859025" cy="3624317"/>
          </a:xfrm>
          <a:solidFill>
            <a:srgbClr val="07783C"/>
          </a:solidFill>
        </p:grpSpPr>
        <p:grpSp>
          <p:nvGrpSpPr>
            <p:cNvPr id="39" name="Group 6">
              <a:extLst>
                <a:ext uri="{FF2B5EF4-FFF2-40B4-BE49-F238E27FC236}">
                  <a16:creationId xmlns:a16="http://schemas.microsoft.com/office/drawing/2014/main" id="{0C88ED2D-D796-4B75-310C-7A35875940E1}"/>
                </a:ext>
              </a:extLst>
            </p:cNvPr>
            <p:cNvGrpSpPr/>
            <p:nvPr/>
          </p:nvGrpSpPr>
          <p:grpSpPr>
            <a:xfrm>
              <a:off x="331796" y="2976958"/>
              <a:ext cx="1859025" cy="3624317"/>
              <a:chOff x="331796" y="2976958"/>
              <a:chExt cx="1859025" cy="3624317"/>
            </a:xfrm>
            <a:grpFill/>
          </p:grpSpPr>
          <p:sp>
            <p:nvSpPr>
              <p:cNvPr id="41" name="Graphic 20">
                <a:extLst>
                  <a:ext uri="{FF2B5EF4-FFF2-40B4-BE49-F238E27FC236}">
                    <a16:creationId xmlns:a16="http://schemas.microsoft.com/office/drawing/2014/main" id="{2740D6DA-589B-EB85-08AD-8AF9880B0983}"/>
                  </a:ext>
                </a:extLst>
              </p:cNvPr>
              <p:cNvSpPr/>
              <p:nvPr/>
            </p:nvSpPr>
            <p:spPr>
              <a:xfrm>
                <a:off x="331796" y="2976958"/>
                <a:ext cx="1859025" cy="3624317"/>
              </a:xfrm>
              <a:custGeom>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grpFill/>
              <a:ln w="9525" cap="flat">
                <a:noFill/>
                <a:prstDash val="solid"/>
                <a:miter/>
              </a:ln>
            </p:spPr>
            <p:txBody>
              <a:bodyPr rtlCol="0" anchor="ctr"/>
              <a:lstStyle>
                <a:defPPr/>
              </a:lstStyle>
              <a:p>
                <a:pPr/>
                <a:endParaRPr lang="en-US"/>
              </a:p>
            </p:txBody>
          </p:sp>
          <p:sp>
            <p:nvSpPr>
              <p:cNvPr id="42" name="Freeform: Shape 9">
                <a:extLst>
                  <a:ext uri="{FF2B5EF4-FFF2-40B4-BE49-F238E27FC236}">
                    <a16:creationId xmlns:a16="http://schemas.microsoft.com/office/drawing/2014/main" id="{D77C0CA0-4783-80BB-E561-79058A7EC347}"/>
                  </a:ext>
                </a:extLst>
              </p:cNvPr>
              <p:cNvSpPr/>
              <p:nvPr/>
            </p:nvSpPr>
            <p:spPr>
              <a:xfrm>
                <a:off x="872487" y="3756991"/>
                <a:ext cx="551393" cy="1537213"/>
              </a:xfrm>
              <a:custGeom>
                <a:gdLst>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40" name="Freeform: Shape 7">
              <a:extLst>
                <a:ext uri="{FF2B5EF4-FFF2-40B4-BE49-F238E27FC236}">
                  <a16:creationId xmlns:a16="http://schemas.microsoft.com/office/drawing/2014/main" id="{D6CB46E1-136E-F7C4-6CB9-B713DD017E6A}"/>
                </a:ext>
              </a:extLst>
            </p:cNvPr>
            <p:cNvSpPr/>
            <p:nvPr/>
          </p:nvSpPr>
          <p:spPr>
            <a:xfrm>
              <a:off x="1666217" y="3867149"/>
              <a:ext cx="521429" cy="319685"/>
            </a:xfrm>
            <a:custGeom>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Tree>
    <p:extLst>
      <p:ext uri="{BB962C8B-B14F-4D97-AF65-F5344CB8AC3E}">
        <p14:creationId xmlns:p14="http://schemas.microsoft.com/office/powerpoint/2010/main" val="98203433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5" name="Grupo 14">
            <a:extLst>
              <a:ext uri="{FF2B5EF4-FFF2-40B4-BE49-F238E27FC236}">
                <a16:creationId xmlns:a16="http://schemas.microsoft.com/office/drawing/2014/main" id="{708F3E2E-EE60-3633-0AB6-2225195FA126}"/>
              </a:ext>
            </a:extLst>
          </p:cNvPr>
          <p:cNvGrpSpPr/>
          <p:nvPr/>
        </p:nvGrpSpPr>
        <p:grpSpPr>
          <a:xfrm flipH="1">
            <a:off x="0" y="0"/>
            <a:ext cx="12192000" cy="6858000"/>
            <a:chExt cx="12192000" cy="6858000"/>
          </a:xfrm>
        </p:grpSpPr>
        <p:pic>
          <p:nvPicPr>
            <p:cNvPr id="3" name="Imagen 2">
              <a:extLst>
                <a:ext uri="{FF2B5EF4-FFF2-40B4-BE49-F238E27FC236}">
                  <a16:creationId xmlns:a16="http://schemas.microsoft.com/office/drawing/2014/main" id="{7DBD4907-9A51-05D7-AC88-3B497B730E7C}"/>
                </a:ext>
              </a:extLst>
            </p:cNvPr>
            <p:cNvPicPr>
              <a:picLocks noChangeAspect="1"/>
            </p:cNvPicPr>
            <p:nvPr/>
          </p:nvPicPr>
          <p:blipFill>
            <a:blip r:embed="rId3"/>
            <a:srcRect l="7441" r="36914"/>
            <a:stretch>
              <a:fillRect/>
            </a:stretch>
          </p:blipFill>
          <p:spPr>
            <a:xfrm>
              <a:off x="0" y="9225"/>
              <a:ext cx="6784237" cy="6848775"/>
            </a:xfrm>
            <a:prstGeom prst="rect">
              <a:avLst/>
            </a:prstGeom>
          </p:spPr>
        </p:pic>
        <p:pic>
          <p:nvPicPr>
            <p:cNvPr id="14" name="Imagen 13">
              <a:extLst>
                <a:ext uri="{FF2B5EF4-FFF2-40B4-BE49-F238E27FC236}">
                  <a16:creationId xmlns:a16="http://schemas.microsoft.com/office/drawing/2014/main" id="{BD1ED591-9453-DCC6-279F-DD91E2A69C7C}"/>
                </a:ext>
              </a:extLst>
            </p:cNvPr>
            <p:cNvPicPr>
              <a:picLocks noChangeAspect="1"/>
            </p:cNvPicPr>
            <p:nvPr/>
          </p:nvPicPr>
          <p:blipFill>
            <a:blip r:embed="rId3"/>
            <a:srcRect l="37580" r="38249"/>
            <a:stretch>
              <a:fillRect/>
            </a:stretch>
          </p:blipFill>
          <p:spPr>
            <a:xfrm flipH="1">
              <a:off x="6297722" y="0"/>
              <a:ext cx="5894278" cy="6848775"/>
            </a:xfrm>
            <a:prstGeom prst="rect">
              <a:avLst/>
            </a:prstGeom>
          </p:spPr>
        </p:pic>
      </p:grpSp>
      <p:pic>
        <p:nvPicPr>
          <p:cNvPr id="18" name="Imagen 17">
            <a:extLst>
              <a:ext uri="{FF2B5EF4-FFF2-40B4-BE49-F238E27FC236}">
                <a16:creationId xmlns:a16="http://schemas.microsoft.com/office/drawing/2014/main" id="{E9A4A975-25F8-5343-D0FB-232056E3F2D4}"/>
              </a:ext>
            </a:extLst>
          </p:cNvPr>
          <p:cNvPicPr>
            <a:picLocks noChangeAspect="1"/>
          </p:cNvPicPr>
          <p:nvPr/>
        </p:nvPicPr>
        <p:blipFill>
          <a:blip r:embed="rId4"/>
          <a:stretch>
            <a:fillRect/>
          </a:stretch>
        </p:blipFill>
        <p:spPr>
          <a:xfrm flipH="1">
            <a:off x="5636363" y="285749"/>
            <a:ext cx="5189588" cy="6295725"/>
          </a:xfrm>
          <a:prstGeom prst="rect">
            <a:avLst/>
          </a:prstGeom>
        </p:spPr>
      </p:pic>
      <p:sp>
        <p:nvSpPr>
          <p:cNvPr id="19" name="Google Shape;428;p28">
            <a:extLst>
              <a:ext uri="{FF2B5EF4-FFF2-40B4-BE49-F238E27FC236}">
                <a16:creationId xmlns:a16="http://schemas.microsoft.com/office/drawing/2014/main" id="{68F3E39B-6D2A-6859-FCAE-2B2990D90467}"/>
              </a:ext>
            </a:extLst>
          </p:cNvPr>
          <p:cNvSpPr txBox="1"/>
          <p:nvPr/>
        </p:nvSpPr>
        <p:spPr>
          <a:xfrm>
            <a:off x="714311" y="1073697"/>
            <a:ext cx="4537618" cy="1295082"/>
          </a:xfrm>
          <a:prstGeom prst="rect">
            <a:avLst/>
          </a:prstGeom>
          <a:noFill/>
          <a:ln cap="flat">
            <a:noFill/>
          </a:ln>
        </p:spPr>
        <p:txBody>
          <a:bodyPr vert="horz" wrap="square" lIns="0" tIns="0" rIns="0" bIns="0" anchor="ctr" anchorCtr="1" compatLnSpc="1">
            <a:noAutofit/>
          </a:bodyPr>
          <a:lstStyle>
            <a:defPPr/>
          </a:lstStyle>
          <a:p>
            <a:pPr algn="ctr" defTabSz="1219170">
              <a:defRPr sz="1800" b="0" i="0" u="none" strike="noStrike" kern="0" cap="none" spc="0" baseline="0">
                <a:solidFill>
                  <a:srgbClr val="000000"/>
                </a:solidFill>
                <a:uFillTx/>
              </a:defRPr>
            </a:pPr>
            <a:r>
              <a:rPr lang="es-MX" sz="11500" b="1" kern="0">
                <a:solidFill>
                  <a:srgbClr val="07783C"/>
                </a:solidFill>
                <a:latin typeface="Agency FB" panose="020b0503020202020204" pitchFamily="34" charset="0"/>
                <a:ea typeface="Poppins"/>
                <a:cs typeface="Poppins"/>
              </a:rPr>
              <a:t>THANKS</a:t>
            </a:r>
            <a:r>
              <a:rPr lang="es-MX" sz="11500" b="1" kern="0">
                <a:solidFill>
                  <a:srgbClr val="CB0E29"/>
                </a:solidFill>
                <a:latin typeface="Agency FB" panose="020b0503020202020204" pitchFamily="34" charset="0"/>
                <a:ea typeface="Poppins"/>
                <a:cs typeface="Poppins"/>
              </a:rPr>
              <a:t>!</a:t>
            </a:r>
            <a:endParaRPr lang="es-PE" sz="11500" b="1" kern="0">
              <a:solidFill>
                <a:srgbClr val="CB0E29"/>
              </a:solidFill>
              <a:latin typeface="Agency FB" panose="020b0503020202020204" pitchFamily="34" charset="0"/>
              <a:ea typeface="Poppins"/>
              <a:cs typeface="Poppins"/>
            </a:endParaRPr>
          </a:p>
        </p:txBody>
      </p:sp>
      <p:pic>
        <p:nvPicPr>
          <p:cNvPr id="29" name="Imagen 28">
            <a:extLst>
              <a:ext uri="{FF2B5EF4-FFF2-40B4-BE49-F238E27FC236}">
                <a16:creationId xmlns:a16="http://schemas.microsoft.com/office/drawing/2014/main" id="{CE0B3709-A439-AE55-1CE1-877C8071C651}"/>
              </a:ext>
            </a:extLst>
          </p:cNvPr>
          <p:cNvPicPr>
            <a:picLocks noChangeAspect="1"/>
          </p:cNvPicPr>
          <p:nvPr/>
        </p:nvPicPr>
        <p:blipFill>
          <a:blip r:embed="rId5"/>
          <a:stretch>
            <a:fillRect/>
          </a:stretch>
        </p:blipFill>
        <p:spPr>
          <a:xfrm>
            <a:off x="2014170" y="2309970"/>
            <a:ext cx="2123659" cy="2123659"/>
          </a:xfrm>
          <a:prstGeom prst="rect">
            <a:avLst/>
          </a:prstGeom>
        </p:spPr>
      </p:pic>
      <p:grpSp>
        <p:nvGrpSpPr>
          <p:cNvPr id="31" name="Grupo 30">
            <a:extLst>
              <a:ext uri="{FF2B5EF4-FFF2-40B4-BE49-F238E27FC236}">
                <a16:creationId xmlns:a16="http://schemas.microsoft.com/office/drawing/2014/main" id="{5816DF08-D771-6815-F6A0-82344E803024}"/>
              </a:ext>
            </a:extLst>
          </p:cNvPr>
          <p:cNvGrpSpPr/>
          <p:nvPr/>
        </p:nvGrpSpPr>
        <p:grpSpPr>
          <a:xfrm>
            <a:off x="2711146" y="5951478"/>
            <a:ext cx="2468123" cy="355392"/>
            <a:chOff x="359484" y="5996664"/>
            <a:chExt cx="4327937" cy="623192"/>
          </a:xfrm>
          <a:solidFill>
            <a:srgbClr val="C00000"/>
          </a:solidFill>
          <a:effectLst>
            <a:reflection blurRad="6350" stA="50000" endA="300" endPos="55500" dist="50800" dir="5400000" sy="-100000" algn="bl" rotWithShape="0"/>
          </a:effectLst>
        </p:grpSpPr>
        <p:sp>
          <p:nvSpPr>
            <p:cNvPr id="32" name="Rounded Rectangle 2">
              <a:extLst>
                <a:ext uri="{FF2B5EF4-FFF2-40B4-BE49-F238E27FC236}">
                  <a16:creationId xmlns:a16="http://schemas.microsoft.com/office/drawing/2014/main" id="{441A2626-06A1-40A6-592B-6548B42BDEC6}"/>
                </a:ext>
              </a:extLst>
            </p:cNvPr>
            <p:cNvSpPr/>
            <p:nvPr/>
          </p:nvSpPr>
          <p:spPr>
            <a:xfrm>
              <a:off x="1294284" y="600907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222A35"/>
                </a:solidFill>
              </a:endParaRPr>
            </a:p>
          </p:txBody>
        </p:sp>
        <p:sp>
          <p:nvSpPr>
            <p:cNvPr id="33" name="Rounded Rectangle 8">
              <a:extLst>
                <a:ext uri="{FF2B5EF4-FFF2-40B4-BE49-F238E27FC236}">
                  <a16:creationId xmlns:a16="http://schemas.microsoft.com/office/drawing/2014/main" id="{A28D487D-036B-B441-2E16-493751911F39}"/>
                </a:ext>
              </a:extLst>
            </p:cNvPr>
            <p:cNvSpPr/>
            <p:nvPr/>
          </p:nvSpPr>
          <p:spPr>
            <a:xfrm>
              <a:off x="359484" y="600907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222A35"/>
                </a:solidFill>
              </a:endParaRPr>
            </a:p>
          </p:txBody>
        </p:sp>
        <p:sp>
          <p:nvSpPr>
            <p:cNvPr id="34" name="Rounded Rectangle 2">
              <a:extLst>
                <a:ext uri="{FF2B5EF4-FFF2-40B4-BE49-F238E27FC236}">
                  <a16:creationId xmlns:a16="http://schemas.microsoft.com/office/drawing/2014/main" id="{985056F3-4421-6594-A0ED-187D2666FF1D}"/>
                </a:ext>
              </a:extLst>
            </p:cNvPr>
            <p:cNvSpPr/>
            <p:nvPr/>
          </p:nvSpPr>
          <p:spPr>
            <a:xfrm>
              <a:off x="3157215" y="600907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222A35"/>
                </a:solidFill>
              </a:endParaRPr>
            </a:p>
          </p:txBody>
        </p:sp>
        <p:sp>
          <p:nvSpPr>
            <p:cNvPr id="35" name="Rounded Rectangle 3">
              <a:extLst>
                <a:ext uri="{FF2B5EF4-FFF2-40B4-BE49-F238E27FC236}">
                  <a16:creationId xmlns:a16="http://schemas.microsoft.com/office/drawing/2014/main" id="{AAADAC01-8800-ACC9-C047-3396F2AA457F}"/>
                </a:ext>
              </a:extLst>
            </p:cNvPr>
            <p:cNvSpPr>
              <a:spLocks noChangeAspect="1"/>
            </p:cNvSpPr>
            <p:nvPr/>
          </p:nvSpPr>
          <p:spPr>
            <a:xfrm>
              <a:off x="2219126" y="600907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222A35"/>
                </a:solidFill>
              </a:endParaRPr>
            </a:p>
          </p:txBody>
        </p:sp>
        <p:sp>
          <p:nvSpPr>
            <p:cNvPr id="36" name="Rounded Rectangle 10">
              <a:extLst>
                <a:ext uri="{FF2B5EF4-FFF2-40B4-BE49-F238E27FC236}">
                  <a16:creationId xmlns:a16="http://schemas.microsoft.com/office/drawing/2014/main" id="{4C984630-1D54-DE22-4EEE-C8206F5CCF50}"/>
                </a:ext>
              </a:extLst>
            </p:cNvPr>
            <p:cNvSpPr>
              <a:spLocks noChangeAspect="1"/>
            </p:cNvSpPr>
            <p:nvPr/>
          </p:nvSpPr>
          <p:spPr>
            <a:xfrm>
              <a:off x="4112293" y="5996664"/>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222A35"/>
                </a:solidFill>
              </a:endParaRPr>
            </a:p>
          </p:txBody>
        </p:sp>
      </p:grpSp>
      <p:sp>
        <p:nvSpPr>
          <p:cNvPr id="37" name="TextBox 59">
            <a:extLst>
              <a:ext uri="{FF2B5EF4-FFF2-40B4-BE49-F238E27FC236}">
                <a16:creationId xmlns:a16="http://schemas.microsoft.com/office/drawing/2014/main" id="{A7D6D747-6EA2-68E0-10F4-406BF5B99C2B}"/>
              </a:ext>
            </a:extLst>
          </p:cNvPr>
          <p:cNvSpPr txBox="1"/>
          <p:nvPr/>
        </p:nvSpPr>
        <p:spPr>
          <a:xfrm>
            <a:off x="565497" y="5995959"/>
            <a:ext cx="2207665" cy="27624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rgbClr val="222A35"/>
                </a:solidFill>
                <a:latin typeface="Arial" panose="020b0604020202020204" pitchFamily="34" charset="0"/>
                <a:cs typeface="Arial" panose="020b0604020202020204" pitchFamily="34" charset="0"/>
              </a:rPr>
              <a:t>CONTACT US:</a:t>
            </a:r>
            <a:endParaRPr lang="ko-KR" altLang="en-US" sz="1200" spc="600">
              <a:solidFill>
                <a:srgbClr val="222A35"/>
              </a:solidFill>
              <a:latin typeface="Arial" pitchFamily="34" charset="0"/>
              <a:cs typeface="Arial" pitchFamily="34" charset="0"/>
            </a:endParaRPr>
          </a:p>
        </p:txBody>
      </p:sp>
      <p:sp>
        <p:nvSpPr>
          <p:cNvPr id="38" name="TextBox 59">
            <a:extLst>
              <a:ext uri="{FF2B5EF4-FFF2-40B4-BE49-F238E27FC236}">
                <a16:creationId xmlns:a16="http://schemas.microsoft.com/office/drawing/2014/main" id="{3A29C273-B811-CC9B-06D9-C64E41D469BF}"/>
              </a:ext>
            </a:extLst>
          </p:cNvPr>
          <p:cNvSpPr txBox="1"/>
          <p:nvPr/>
        </p:nvSpPr>
        <p:spPr>
          <a:xfrm>
            <a:off x="1144196" y="5179702"/>
            <a:ext cx="3605886"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spc="600">
                <a:solidFill>
                  <a:srgbClr val="222A35"/>
                </a:solidFill>
                <a:latin typeface="Arial" panose="020b0604020202020204" pitchFamily="34" charset="0"/>
                <a:cs typeface="Arial" panose="020b0604020202020204" pitchFamily="34" charset="0"/>
              </a:rPr>
              <a:t>slidesppt.net</a:t>
            </a:r>
            <a:endParaRPr lang="ko-KR" altLang="en-US" sz="2800" b="1" spc="600">
              <a:solidFill>
                <a:srgbClr val="222A35"/>
              </a:solidFill>
              <a:latin typeface="Arial" pitchFamily="34" charset="0"/>
              <a:cs typeface="Arial" pitchFamily="34" charset="0"/>
            </a:endParaRPr>
          </a:p>
        </p:txBody>
      </p:sp>
      <p:sp>
        <p:nvSpPr>
          <p:cNvPr id="39" name="Google Shape;6325;p79">
            <a:extLst>
              <a:ext uri="{FF2B5EF4-FFF2-40B4-BE49-F238E27FC236}">
                <a16:creationId xmlns:a16="http://schemas.microsoft.com/office/drawing/2014/main" id="{F9405AD0-B9AF-940C-5118-B802EFC29348}"/>
              </a:ext>
            </a:extLst>
          </p:cNvPr>
          <p:cNvSpPr txBox="1"/>
          <p:nvPr/>
        </p:nvSpPr>
        <p:spPr>
          <a:xfrm>
            <a:off x="886728" y="4369411"/>
            <a:ext cx="3968607" cy="560000"/>
          </a:xfrm>
          <a:prstGeom prst="rect">
            <a:avLst/>
          </a:prstGeom>
          <a:noFill/>
          <a:ln>
            <a:noFill/>
          </a:ln>
        </p:spPr>
        <p:txBody>
          <a:bodyPr spcFirstLastPara="1" wrap="square" lIns="121900" tIns="121900" rIns="121900" bIns="121900" anchor="ctr" anchorCtr="0">
            <a:noAutofit/>
          </a:bodyPr>
          <a:lstStyle>
            <a:defPPr/>
          </a:lstStyle>
          <a:p>
            <a:pPr algn="ctr"/>
            <a:r>
              <a:rPr lang="en" sz="2000">
                <a:solidFill>
                  <a:srgbClr val="222A35"/>
                </a:solidFill>
                <a:latin typeface="Raleway"/>
                <a:ea typeface="Raleway"/>
                <a:cs typeface="Raleway"/>
                <a:sym typeface="Raleway"/>
              </a:rPr>
              <a:t>Please keep this slide for attribution</a:t>
            </a:r>
            <a:endParaRPr sz="2000">
              <a:solidFill>
                <a:srgbClr val="222A35"/>
              </a:solidFill>
              <a:latin typeface="Raleway"/>
              <a:ea typeface="Raleway"/>
              <a:cs typeface="Raleway"/>
              <a:sym typeface="Raleway"/>
            </a:endParaRPr>
          </a:p>
        </p:txBody>
      </p:sp>
    </p:spTree>
    <p:extLst>
      <p:ext uri="{BB962C8B-B14F-4D97-AF65-F5344CB8AC3E}">
        <p14:creationId xmlns:p14="http://schemas.microsoft.com/office/powerpoint/2010/main" val="289809997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EB6B5D51-81A3-C464-AB5D-DB7CD321B58C}"/>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7B271B84-1B5D-54E9-DC3D-C1834718D309}"/>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30DFD6D5-E97E-5906-4636-B23FA4AA6EDA}"/>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D5782BE7-1F77-C234-C58B-73C8868BB0D8}"/>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3A3A5667-A976-3D2D-BE44-50F64ECF66D7}"/>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53F1B6A7-3BD5-4D67-A3A1-BDB52629073C}"/>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42A63299-350E-6E7B-3870-418ACBE82A50}"/>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3A1829C7-1AFF-0B4A-890F-1EC01F6F1AD3}"/>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0" name="Rectángulo 9">
            <a:extLst>
              <a:ext uri="{FF2B5EF4-FFF2-40B4-BE49-F238E27FC236}">
                <a16:creationId xmlns:a16="http://schemas.microsoft.com/office/drawing/2014/main" id="{95031228-14AE-88BB-0943-C50FDFF50F8B}"/>
              </a:ext>
            </a:extLst>
          </p:cNvPr>
          <p:cNvSpPr/>
          <p:nvPr/>
        </p:nvSpPr>
        <p:spPr>
          <a:xfrm>
            <a:off x="293273" y="272144"/>
            <a:ext cx="11605453" cy="6356034"/>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ln>
                <a:solidFill>
                  <a:srgbClr val="7030A0"/>
                </a:solidFill>
              </a:ln>
            </a:endParaRPr>
          </a:p>
        </p:txBody>
      </p:sp>
    </p:spTree>
    <p:extLst>
      <p:ext uri="{BB962C8B-B14F-4D97-AF65-F5344CB8AC3E}">
        <p14:creationId xmlns:p14="http://schemas.microsoft.com/office/powerpoint/2010/main" val="312244241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descr="Bandera de Surinam arrugado sobre fondo oscuro 3D Render">
            <a:extLst>
              <a:ext uri="{FF2B5EF4-FFF2-40B4-BE49-F238E27FC236}">
                <a16:creationId xmlns:a16="http://schemas.microsoft.com/office/drawing/2014/main" id="{5853F207-9BCC-0E83-7759-E3C672589AB3}"/>
              </a:ext>
            </a:extLst>
          </p:cNvPr>
          <p:cNvPicPr>
            <a:picLocks noGrp="1" noChangeAspect="1" noChangeArrowheads="1"/>
          </p:cNvPicPr>
          <p:nvPr>
            <p:ph type="pic" sz="quarter" idx="1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279" r="22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Marcador de posición de imagen 16">
            <a:extLst>
              <a:ext uri="{FF2B5EF4-FFF2-40B4-BE49-F238E27FC236}">
                <a16:creationId xmlns:a16="http://schemas.microsoft.com/office/drawing/2014/main" id="{5A8D6739-E40E-A38C-B8D8-204CED8B375D}"/>
              </a:ext>
            </a:extLst>
          </p:cNvPr>
          <p:cNvPicPr>
            <a:picLocks noGrp="1" noChangeAspect="1"/>
          </p:cNvPicPr>
          <p:nvPr>
            <p:ph type="pic" sz="quarter" idx="12"/>
          </p:nvPr>
        </p:nvPicPr>
        <p:blipFill>
          <a:blip r:embed="rId4"/>
          <a:srcRect l="26518" r="26518"/>
          <a:stretch>
            <a:fillRect/>
          </a:stretch>
        </p:blipFill>
        <p:spPr>
          <a:effectLst>
            <a:glow rad="457200">
              <a:schemeClr val="tx1">
                <a:alpha val="40000"/>
              </a:schemeClr>
            </a:glow>
          </a:effectLst>
        </p:spPr>
      </p:pic>
      <p:pic>
        <p:nvPicPr>
          <p:cNvPr id="19" name="Marcador de posición de imagen 18">
            <a:extLst>
              <a:ext uri="{FF2B5EF4-FFF2-40B4-BE49-F238E27FC236}">
                <a16:creationId xmlns:a16="http://schemas.microsoft.com/office/drawing/2014/main" id="{B3B19DAF-C47C-50E1-8199-202D174EA2BF}"/>
              </a:ext>
            </a:extLst>
          </p:cNvPr>
          <p:cNvPicPr>
            <a:picLocks noGrp="1" noChangeAspect="1"/>
          </p:cNvPicPr>
          <p:nvPr>
            <p:ph type="pic" sz="quarter" idx="13"/>
          </p:nvPr>
        </p:nvPicPr>
        <p:blipFill>
          <a:blip r:embed="rId5"/>
          <a:srcRect l="26518" r="26518"/>
          <a:stretch>
            <a:fillRect/>
          </a:stretch>
        </p:blipFill>
        <p:spPr>
          <a:effectLst>
            <a:glow rad="457200">
              <a:schemeClr val="tx1">
                <a:alpha val="60000"/>
              </a:schemeClr>
            </a:glow>
          </a:effectLst>
        </p:spPr>
      </p:pic>
      <p:pic>
        <p:nvPicPr>
          <p:cNvPr id="21" name="Marcador de posición de imagen 20">
            <a:extLst>
              <a:ext uri="{FF2B5EF4-FFF2-40B4-BE49-F238E27FC236}">
                <a16:creationId xmlns:a16="http://schemas.microsoft.com/office/drawing/2014/main" id="{9DAFA034-18EB-91FF-3861-8F0242ED9083}"/>
              </a:ext>
            </a:extLst>
          </p:cNvPr>
          <p:cNvPicPr>
            <a:picLocks noGrp="1" noChangeAspect="1"/>
          </p:cNvPicPr>
          <p:nvPr>
            <p:ph type="pic" sz="quarter" idx="14"/>
          </p:nvPr>
        </p:nvPicPr>
        <p:blipFill>
          <a:blip r:embed="rId6"/>
          <a:srcRect l="26518" r="26518"/>
          <a:stretch>
            <a:fillRect/>
          </a:stretch>
        </p:blipFill>
        <p:spPr>
          <a:effectLst>
            <a:glow rad="457200">
              <a:schemeClr val="tx1">
                <a:alpha val="60000"/>
              </a:schemeClr>
            </a:glow>
          </a:effectLst>
        </p:spPr>
      </p:pic>
      <p:pic>
        <p:nvPicPr>
          <p:cNvPr id="23" name="Marcador de posición de imagen 22">
            <a:extLst>
              <a:ext uri="{FF2B5EF4-FFF2-40B4-BE49-F238E27FC236}">
                <a16:creationId xmlns:a16="http://schemas.microsoft.com/office/drawing/2014/main" id="{7C33F35C-BCE9-A741-7052-E172535644AC}"/>
              </a:ext>
            </a:extLst>
          </p:cNvPr>
          <p:cNvPicPr>
            <a:picLocks noGrp="1" noChangeAspect="1"/>
          </p:cNvPicPr>
          <p:nvPr>
            <p:ph type="pic" sz="quarter" idx="15"/>
          </p:nvPr>
        </p:nvPicPr>
        <p:blipFill>
          <a:blip r:embed="rId7"/>
          <a:srcRect l="26518" r="26518"/>
          <a:stretch>
            <a:fillRect/>
          </a:stretch>
        </p:blipFill>
        <p:spPr>
          <a:effectLst>
            <a:glow rad="457200">
              <a:schemeClr val="tx1">
                <a:alpha val="60000"/>
              </a:schemeClr>
            </a:glow>
          </a:effectLst>
        </p:spPr>
      </p:pic>
      <p:pic>
        <p:nvPicPr>
          <p:cNvPr id="25" name="Marcador de posición de imagen 24">
            <a:extLst>
              <a:ext uri="{FF2B5EF4-FFF2-40B4-BE49-F238E27FC236}">
                <a16:creationId xmlns:a16="http://schemas.microsoft.com/office/drawing/2014/main" id="{9ECDEFC2-0ABC-9A4C-12D2-FFDA2331890A}"/>
              </a:ext>
            </a:extLst>
          </p:cNvPr>
          <p:cNvPicPr>
            <a:picLocks noGrp="1" noChangeAspect="1"/>
          </p:cNvPicPr>
          <p:nvPr>
            <p:ph type="pic" sz="quarter" idx="16"/>
          </p:nvPr>
        </p:nvPicPr>
        <p:blipFill>
          <a:blip r:embed="rId8"/>
          <a:srcRect l="26518" r="26518"/>
          <a:stretch>
            <a:fillRect/>
          </a:stretch>
        </p:blipFill>
        <p:spPr>
          <a:effectLst>
            <a:glow rad="457200">
              <a:schemeClr val="tx1">
                <a:alpha val="40000"/>
              </a:schemeClr>
            </a:glow>
          </a:effectLst>
        </p:spPr>
      </p:pic>
      <p:sp>
        <p:nvSpPr>
          <p:cNvPr id="10" name="Triángulo isósceles 9">
            <a:extLst>
              <a:ext uri="{FF2B5EF4-FFF2-40B4-BE49-F238E27FC236}">
                <a16:creationId xmlns:a16="http://schemas.microsoft.com/office/drawing/2014/main" id="{111D27C8-9A8C-2130-7F77-3159AEAA6EAD}"/>
              </a:ext>
            </a:extLst>
          </p:cNvPr>
          <p:cNvSpPr/>
          <p:nvPr/>
        </p:nvSpPr>
        <p:spPr>
          <a:xfrm rot="16200000">
            <a:off x="3814763" y="1584323"/>
            <a:ext cx="304802" cy="247649"/>
          </a:xfrm>
          <a:prstGeom prst="triangle">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1" name="Triángulo isósceles 10">
            <a:extLst>
              <a:ext uri="{FF2B5EF4-FFF2-40B4-BE49-F238E27FC236}">
                <a16:creationId xmlns:a16="http://schemas.microsoft.com/office/drawing/2014/main" id="{9ADF234C-35E0-1058-70A7-DC7C66E3DD5C}"/>
              </a:ext>
            </a:extLst>
          </p:cNvPr>
          <p:cNvSpPr/>
          <p:nvPr/>
        </p:nvSpPr>
        <p:spPr>
          <a:xfrm rot="5400000" flipH="1">
            <a:off x="8051799" y="1616073"/>
            <a:ext cx="304802" cy="24764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2" name="TextBox 19">
            <a:extLst>
              <a:ext uri="{FF2B5EF4-FFF2-40B4-BE49-F238E27FC236}">
                <a16:creationId xmlns:a16="http://schemas.microsoft.com/office/drawing/2014/main" id="{6A16B77C-B644-0C68-CD8D-CE726D1F5A6F}"/>
              </a:ext>
            </a:extLst>
          </p:cNvPr>
          <p:cNvSpPr txBox="1"/>
          <p:nvPr/>
        </p:nvSpPr>
        <p:spPr>
          <a:xfrm>
            <a:off x="3020331" y="1211299"/>
            <a:ext cx="6418037" cy="1015663"/>
          </a:xfrm>
          <a:prstGeom prst="rect">
            <a:avLst/>
          </a:prstGeom>
          <a:noFill/>
        </p:spPr>
        <p:txBody>
          <a:bodyPr wrap="square" rtlCol="0">
            <a:spAutoFit/>
          </a:bodyPr>
          <a:lstStyle>
            <a:defPPr/>
          </a:lstStyle>
          <a:p>
            <a:pPr algn="ctr"/>
            <a:r>
              <a:rPr lang="en-US" sz="6000" b="1" spc="2000">
                <a:solidFill>
                  <a:schemeClr val="bg1"/>
                </a:solidFill>
                <a:latin typeface="Century Gothic" panose="020b0502020202020204" pitchFamily="34" charset="0"/>
              </a:rPr>
              <a:t>FOOD</a:t>
            </a:r>
          </a:p>
        </p:txBody>
      </p:sp>
      <p:sp>
        <p:nvSpPr>
          <p:cNvPr id="13" name="TextBox 23">
            <a:extLst>
              <a:ext uri="{FF2B5EF4-FFF2-40B4-BE49-F238E27FC236}">
                <a16:creationId xmlns:a16="http://schemas.microsoft.com/office/drawing/2014/main" id="{F910E270-C62E-AA09-6F98-F4113E4CEE9E}"/>
              </a:ext>
            </a:extLst>
          </p:cNvPr>
          <p:cNvSpPr txBox="1"/>
          <p:nvPr/>
        </p:nvSpPr>
        <p:spPr>
          <a:xfrm>
            <a:off x="2676224" y="2369750"/>
            <a:ext cx="6564028" cy="691664"/>
          </a:xfrm>
          <a:prstGeom prst="rect">
            <a:avLst/>
          </a:prstGeom>
          <a:noFill/>
        </p:spPr>
        <p:txBody>
          <a:bodyPr wrap="square" rtlCol="0">
            <a:spAutoFit/>
          </a:bodyPr>
          <a:lstStyle>
            <a:defPPr/>
          </a:lstStyle>
          <a:p>
            <a:pPr algn="ctr">
              <a:lnSpc>
                <a:spcPts val="1600"/>
              </a:lnSpc>
            </a:pPr>
            <a:r>
              <a:rPr lang="en-US" sz="1200">
                <a:solidFill>
                  <a:schemeClr val="bg1"/>
                </a:solidFill>
                <a:latin typeface="Arial" panose="020b0604020202020204" pitchFamily="34" charset="0"/>
                <a:ea typeface="Lato" charset="0"/>
                <a:cs typeface="Arial" panose="020b0604020202020204" pitchFamily="34" charset="0"/>
                <a:sym typeface="Montserrat-Regular" charset="0"/>
              </a:rPr>
              <a:t>The layout, these basic qualities along with the (Your Company) colors, are consistent with the overall look and helps to reinforce the (Your Company) brand. This letterhead design is meant to project an image of professionalism and reliability.</a:t>
            </a:r>
          </a:p>
        </p:txBody>
      </p:sp>
      <p:sp>
        <p:nvSpPr>
          <p:cNvPr id="14" name="TextBox 28">
            <a:extLst>
              <a:ext uri="{FF2B5EF4-FFF2-40B4-BE49-F238E27FC236}">
                <a16:creationId xmlns:a16="http://schemas.microsoft.com/office/drawing/2014/main" id="{DC30AA96-7C3A-120C-A735-EB53811CA614}"/>
              </a:ext>
            </a:extLst>
          </p:cNvPr>
          <p:cNvSpPr txBox="1"/>
          <p:nvPr/>
        </p:nvSpPr>
        <p:spPr>
          <a:xfrm>
            <a:off x="4331618" y="3311776"/>
            <a:ext cx="3989387" cy="461665"/>
          </a:xfrm>
          <a:prstGeom prst="rect">
            <a:avLst/>
          </a:prstGeom>
          <a:noFill/>
        </p:spPr>
        <p:txBody>
          <a:bodyPr wrap="square" rtlCol="0">
            <a:spAutoFit/>
          </a:bodyPr>
          <a:lstStyle>
            <a:defPPr/>
          </a:lstStyle>
          <a:p>
            <a:pPr/>
            <a:r>
              <a:rPr lang="en-US" sz="2400" b="1" spc="500">
                <a:solidFill>
                  <a:srgbClr val="07783C"/>
                </a:solidFill>
                <a:latin typeface="+mj-lt"/>
              </a:rPr>
              <a:t>SECTION</a:t>
            </a:r>
            <a:r>
              <a:rPr lang="en-US" sz="2400" b="1" spc="500">
                <a:solidFill>
                  <a:srgbClr val="C00000"/>
                </a:solidFill>
                <a:latin typeface="+mj-lt"/>
              </a:rPr>
              <a:t> </a:t>
            </a:r>
            <a:r>
              <a:rPr lang="en-US" sz="2400" b="1" spc="500">
                <a:solidFill>
                  <a:srgbClr val="CB0E29"/>
                </a:solidFill>
                <a:latin typeface="+mj-lt"/>
              </a:rPr>
              <a:t>BREAK</a:t>
            </a:r>
          </a:p>
        </p:txBody>
      </p:sp>
      <p:sp>
        <p:nvSpPr>
          <p:cNvPr id="15" name="TextBox 29">
            <a:extLst>
              <a:ext uri="{FF2B5EF4-FFF2-40B4-BE49-F238E27FC236}">
                <a16:creationId xmlns:a16="http://schemas.microsoft.com/office/drawing/2014/main" id="{630D29E6-78F1-B310-6EC8-C5DEB8915054}"/>
              </a:ext>
            </a:extLst>
          </p:cNvPr>
          <p:cNvSpPr txBox="1"/>
          <p:nvPr/>
        </p:nvSpPr>
        <p:spPr>
          <a:xfrm>
            <a:off x="4299534" y="3777582"/>
            <a:ext cx="4278311" cy="246221"/>
          </a:xfrm>
          <a:prstGeom prst="rect">
            <a:avLst/>
          </a:prstGeom>
          <a:noFill/>
        </p:spPr>
        <p:txBody>
          <a:bodyPr wrap="square" rtlCol="0">
            <a:spAutoFit/>
          </a:bodyPr>
          <a:lstStyle>
            <a:defPPr/>
          </a:lstStyle>
          <a:p>
            <a:pPr/>
            <a:r>
              <a:rPr lang="en-US" sz="1000" spc="700">
                <a:solidFill>
                  <a:schemeClr val="bg1"/>
                </a:solidFill>
                <a:latin typeface="Montserrat Light" panose="00000400000000000000" pitchFamily="50" charset="0"/>
              </a:rPr>
              <a:t>CREATIVE PRESENTATION</a:t>
            </a:r>
          </a:p>
        </p:txBody>
      </p:sp>
      <p:sp>
        <p:nvSpPr>
          <p:cNvPr id="4" name="TextBox 19">
            <a:extLst>
              <a:ext uri="{FF2B5EF4-FFF2-40B4-BE49-F238E27FC236}">
                <a16:creationId xmlns:a16="http://schemas.microsoft.com/office/drawing/2014/main" id="{E27FF333-7864-92A9-9F0A-B36422AEB543}"/>
              </a:ext>
            </a:extLst>
          </p:cNvPr>
          <p:cNvSpPr txBox="1"/>
          <p:nvPr/>
        </p:nvSpPr>
        <p:spPr>
          <a:xfrm>
            <a:off x="3331730" y="383463"/>
            <a:ext cx="5471204" cy="1015663"/>
          </a:xfrm>
          <a:prstGeom prst="rect">
            <a:avLst/>
          </a:prstGeom>
          <a:noFill/>
        </p:spPr>
        <p:txBody>
          <a:bodyPr wrap="square" rtlCol="0">
            <a:spAutoFit/>
          </a:bodyPr>
          <a:lstStyle>
            <a:defPPr/>
          </a:lstStyle>
          <a:p>
            <a:pPr algn="ctr"/>
            <a:r>
              <a:rPr lang="en-US" sz="6000" b="1" spc="600">
                <a:solidFill>
                  <a:schemeClr val="bg1"/>
                </a:solidFill>
                <a:latin typeface="Century Gothic" panose="020b0502020202020204" pitchFamily="34" charset="0"/>
              </a:rPr>
              <a:t>SURINAME</a:t>
            </a:r>
          </a:p>
        </p:txBody>
      </p:sp>
    </p:spTree>
    <p:extLst>
      <p:ext uri="{BB962C8B-B14F-4D97-AF65-F5344CB8AC3E}">
        <p14:creationId xmlns:p14="http://schemas.microsoft.com/office/powerpoint/2010/main" val="272504000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7" name="Rectángulo 26">
            <a:extLst>
              <a:ext uri="{FF2B5EF4-FFF2-40B4-BE49-F238E27FC236}">
                <a16:creationId xmlns:a16="http://schemas.microsoft.com/office/drawing/2014/main" id="{4DB02426-2E7F-3D4A-A97B-8764EBDBD6C9}"/>
              </a:ext>
            </a:extLst>
          </p:cNvPr>
          <p:cNvSpPr/>
          <p:nvPr/>
        </p:nvSpPr>
        <p:spPr>
          <a:xfrm>
            <a:off x="9536870" y="-32180"/>
            <a:ext cx="2655130" cy="2429391"/>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
        <p:nvSpPr>
          <p:cNvPr id="28" name="Rectángulo 27">
            <a:extLst>
              <a:ext uri="{FF2B5EF4-FFF2-40B4-BE49-F238E27FC236}">
                <a16:creationId xmlns:a16="http://schemas.microsoft.com/office/drawing/2014/main" id="{EA73C70D-0318-B8F1-0793-9FFB1D7D4351}"/>
              </a:ext>
            </a:extLst>
          </p:cNvPr>
          <p:cNvSpPr/>
          <p:nvPr/>
        </p:nvSpPr>
        <p:spPr>
          <a:xfrm>
            <a:off x="0" y="4428609"/>
            <a:ext cx="2655130" cy="2429391"/>
          </a:xfrm>
          <a:prstGeom prst="rect">
            <a:avLst/>
          </a:prstGeom>
          <a:solidFill>
            <a:srgbClr val="CB0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
        <p:nvSpPr>
          <p:cNvPr id="3" name="Elipse 2">
            <a:extLst>
              <a:ext uri="{FF2B5EF4-FFF2-40B4-BE49-F238E27FC236}">
                <a16:creationId xmlns:a16="http://schemas.microsoft.com/office/drawing/2014/main" id="{E4AA96CE-7C48-490E-ABD5-9373BAD577B6}"/>
              </a:ext>
            </a:extLst>
          </p:cNvPr>
          <p:cNvSpPr/>
          <p:nvPr/>
        </p:nvSpPr>
        <p:spPr>
          <a:xfrm>
            <a:off x="6312723" y="5891446"/>
            <a:ext cx="2837801" cy="477941"/>
          </a:xfrm>
          <a:prstGeom prst="ellipse">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
        <p:nvSpPr>
          <p:cNvPr id="10" name="Google Shape;263;p42"/>
          <p:cNvSpPr txBox="1"/>
          <p:nvPr/>
        </p:nvSpPr>
        <p:spPr>
          <a:xfrm>
            <a:off x="1095555" y="401433"/>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lgn="l"/>
            <a:r>
              <a:rPr lang="es-PE" sz="6000">
                <a:solidFill>
                  <a:srgbClr val="222A35"/>
                </a:solidFill>
                <a:latin typeface="Arial (Títulos)"/>
                <a:cs typeface="Rubik" panose="020b0604020202020204" charset="-79"/>
              </a:rPr>
              <a:t>FUENTE</a:t>
            </a:r>
          </a:p>
        </p:txBody>
      </p:sp>
      <p:sp>
        <p:nvSpPr>
          <p:cNvPr id="12" name="Google Shape;270;p42"/>
          <p:cNvSpPr txBox="1"/>
          <p:nvPr/>
        </p:nvSpPr>
        <p:spPr>
          <a:xfrm>
            <a:off x="1156565" y="1850773"/>
            <a:ext cx="5543552" cy="565400"/>
          </a:xfrm>
          <a:prstGeom prst="rect">
            <a:avLst/>
          </a:prstGeom>
          <a:noFill/>
          <a:ln>
            <a:noFill/>
          </a:ln>
        </p:spPr>
        <p:txBody>
          <a:bodyPr spcFirstLastPara="1" wrap="square" lIns="121900" tIns="121900" rIns="121900" bIns="121900" anchor="t" anchorCtr="0">
            <a:noAutofit/>
          </a:bodyPr>
          <a:lstStyle>
            <a:defPPr/>
          </a:lstStyle>
          <a:p>
            <a:pPr/>
            <a:r>
              <a:rPr lang="es-PE" sz="2133" b="1">
                <a:solidFill>
                  <a:srgbClr val="07783C"/>
                </a:solidFill>
                <a:latin typeface="Source Sans Pro" panose="020b0503030403020204" pitchFamily="34" charset="0"/>
                <a:ea typeface="Rubik"/>
                <a:cs typeface="Rubik" panose="020b0604020202020204" charset="-79"/>
                <a:sym typeface="Rubik"/>
              </a:rPr>
              <a:t>ELABORADO POR  </a:t>
            </a:r>
            <a:r>
              <a:rPr lang="es-PE" sz="2133" b="1">
                <a:solidFill>
                  <a:srgbClr val="07783C"/>
                </a:solidFill>
                <a:latin typeface="Source Sans Pro" panose="020b0503030403020204" pitchFamily="34" charset="0"/>
                <a:ea typeface="Montserrat" charset="0"/>
                <a:cs typeface="Assistant Light" pitchFamily="2" charset="-79"/>
                <a:sym typeface="Montserrat"/>
              </a:rPr>
              <a:t>: </a:t>
            </a:r>
            <a:r>
              <a:rPr lang="es-PE" sz="2133">
                <a:latin typeface="Source Sans Pro" panose="020b0503030403020204" pitchFamily="34" charset="0"/>
                <a:ea typeface="Montserrat" charset="0"/>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sp>
        <p:nvSpPr>
          <p:cNvPr id="14" name="Google Shape;272;p42"/>
          <p:cNvSpPr txBox="1"/>
          <p:nvPr/>
        </p:nvSpPr>
        <p:spPr>
          <a:xfrm>
            <a:off x="1156565" y="2666117"/>
            <a:ext cx="2822800" cy="411600"/>
          </a:xfrm>
          <a:prstGeom prst="rect">
            <a:avLst/>
          </a:prstGeom>
          <a:noFill/>
          <a:ln>
            <a:noFill/>
          </a:ln>
        </p:spPr>
        <p:txBody>
          <a:bodyPr spcFirstLastPara="1" wrap="square" lIns="121900" tIns="121900" rIns="121900" bIns="121900" anchor="t" anchorCtr="0">
            <a:noAutofit/>
          </a:bodyPr>
          <a:lstStyle>
            <a:defPPr/>
          </a:lstStyle>
          <a:p>
            <a:pPr lvl="0"/>
            <a:r>
              <a:rPr lang="es-PE" sz="2133" b="1">
                <a:solidFill>
                  <a:srgbClr val="07783C"/>
                </a:solidFill>
                <a:latin typeface="Source Sans Pro" panose="020b0503030403020204" pitchFamily="34" charset="0"/>
                <a:ea typeface="Rubik"/>
                <a:cs typeface="Rubik" panose="020b0604020202020204" charset="-79"/>
                <a:sym typeface="Rubik"/>
              </a:rPr>
              <a:t>IMAGES</a:t>
            </a:r>
            <a:r>
              <a:rPr lang="en" sz="2133" b="1">
                <a:solidFill>
                  <a:srgbClr val="07783C"/>
                </a:solidFill>
                <a:latin typeface="Source Sans Pro" panose="020b0503030403020204" pitchFamily="34" charset="0"/>
                <a:ea typeface="Rubik"/>
                <a:cs typeface="Rubik" panose="020b0604020202020204" charset="-79"/>
                <a:sym typeface="Rubik"/>
              </a:rPr>
              <a:t> :</a:t>
            </a:r>
            <a:endParaRPr sz="2133" b="1">
              <a:solidFill>
                <a:srgbClr val="07783C"/>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1224494" y="3185873"/>
            <a:ext cx="2527628" cy="1249669"/>
          </a:xfrm>
          <a:prstGeom prst="rect">
            <a:avLst/>
          </a:prstGeom>
          <a:noFill/>
          <a:ln>
            <a:noFill/>
          </a:ln>
        </p:spPr>
        <p:txBody>
          <a:bodyPr spcFirstLastPara="1" wrap="square" lIns="121900" tIns="121900" rIns="121900" bIns="121900" anchor="t" anchorCtr="0">
            <a:noAutofit/>
          </a:bodyPr>
          <a:lstStyle>
            <a:defPPr/>
          </a:lstStyle>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freepik.es</a:t>
            </a:r>
          </a:p>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pngegg.com</a:t>
            </a:r>
          </a:p>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pixabay.com</a:t>
            </a:r>
          </a:p>
          <a:p>
            <a:pPr/>
            <a:endParaRPr lang="es-PE" sz="2000">
              <a:latin typeface="Source Sans Pro" panose="020b0503030403020204" pitchFamily="34" charset="0"/>
              <a:ea typeface="Montserrat"/>
              <a:cs typeface="Kanit Light" panose="020b0604020202020204" charset="-34"/>
              <a:sym typeface="Montserrat"/>
            </a:endParaRPr>
          </a:p>
        </p:txBody>
      </p:sp>
      <p:sp>
        <p:nvSpPr>
          <p:cNvPr id="16" name="Google Shape;274;p42"/>
          <p:cNvSpPr txBox="1"/>
          <p:nvPr/>
        </p:nvSpPr>
        <p:spPr>
          <a:xfrm>
            <a:off x="1156565" y="4408352"/>
            <a:ext cx="2822800" cy="411600"/>
          </a:xfrm>
          <a:prstGeom prst="rect">
            <a:avLst/>
          </a:prstGeom>
          <a:noFill/>
          <a:ln>
            <a:noFill/>
          </a:ln>
        </p:spPr>
        <p:txBody>
          <a:bodyPr spcFirstLastPara="1" wrap="square" lIns="121900" tIns="121900" rIns="121900" bIns="121900" anchor="t" anchorCtr="0">
            <a:noAutofit/>
          </a:bodyPr>
          <a:lstStyle>
            <a:defPPr/>
          </a:lstStyle>
          <a:p>
            <a:pPr/>
            <a:r>
              <a:rPr lang="en" sz="2133" b="1">
                <a:solidFill>
                  <a:schemeClr val="bg1"/>
                </a:solidFill>
                <a:latin typeface="Source Sans Pro" panose="020b0503030403020204" pitchFamily="34" charset="0"/>
                <a:ea typeface="Rubik"/>
                <a:cs typeface="Rubik" panose="020b0604020202020204" charset="-79"/>
                <a:sym typeface="Rubik"/>
              </a:rPr>
              <a:t>FONTS :</a:t>
            </a:r>
            <a:endParaRPr sz="2133" b="1">
              <a:solidFill>
                <a:schemeClr val="bg1"/>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p:nvSpPr>
        <p:spPr>
          <a:xfrm>
            <a:off x="1227726" y="4766620"/>
            <a:ext cx="3527168" cy="1107209"/>
          </a:xfrm>
          <a:prstGeom prst="rect">
            <a:avLst/>
          </a:prstGeom>
          <a:noFill/>
          <a:ln>
            <a:noFill/>
          </a:ln>
        </p:spPr>
        <p:txBody>
          <a:bodyPr spcFirstLastPara="1" wrap="square" lIns="121900" tIns="121900" rIns="121900" bIns="121900" anchor="t" anchorCtr="0">
            <a:noAutofit/>
          </a:bodyPr>
          <a:lstStyle>
            <a:defPPr/>
          </a:lstStyle>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Montserrat</a:t>
            </a:r>
          </a:p>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Montserrat Light</a:t>
            </a:r>
          </a:p>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Century Gothic</a:t>
            </a:r>
          </a:p>
        </p:txBody>
      </p:sp>
      <p:sp>
        <p:nvSpPr>
          <p:cNvPr id="18" name="TextBox 59">
            <a:extLst>
              <a:ext uri="{FF2B5EF4-FFF2-40B4-BE49-F238E27FC236}">
                <a16:creationId xmlns:a16="http://schemas.microsoft.com/office/drawing/2014/main" id="{6E6EB432-42F1-4645-91AE-46F9C6679D9A}"/>
              </a:ext>
            </a:extLst>
          </p:cNvPr>
          <p:cNvSpPr txBox="1"/>
          <p:nvPr/>
        </p:nvSpPr>
        <p:spPr>
          <a:xfrm>
            <a:off x="9818992" y="6149693"/>
            <a:ext cx="2232000" cy="307777"/>
          </a:xfrm>
          <a:prstGeom prst="rect">
            <a:avLst/>
          </a:prstGeom>
          <a:noFill/>
        </p:spPr>
        <p:txBody>
          <a:bodyPr wrap="square" rtlCol="0" anchor="ctr">
            <a:spAutoFit/>
          </a:bodyPr>
          <a:lstStyle>
            <a:defPPr/>
          </a:lstStyle>
          <a:p>
            <a:pPr algn="r"/>
            <a:r>
              <a:rPr lang="en-US" altLang="ko-KR" sz="1400">
                <a:solidFill>
                  <a:srgbClr val="262626"/>
                </a:solidFill>
                <a:latin typeface="Arial" panose="020b0604020202020204" pitchFamily="34" charset="0"/>
                <a:cs typeface="Arial" panose="020b0604020202020204" pitchFamily="34" charset="0"/>
              </a:rPr>
              <a:t>slidesppt.net</a:t>
            </a:r>
            <a:endParaRPr lang="ko-KR" altLang="en-US" sz="1400">
              <a:solidFill>
                <a:srgbClr val="262626"/>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1026380" y="5243146"/>
            <a:ext cx="849367" cy="84936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7783C"/>
            </a:solidFill>
            <a:ln w="2285" cap="flat">
              <a:noFill/>
              <a:prstDash val="solid"/>
              <a:miter/>
            </a:ln>
          </p:spPr>
          <p:txBody>
            <a:bodyPr rtlCol="0" anchor="ctr"/>
            <a:lstStyle>
              <a:defPPr/>
            </a:lstStyle>
            <a:p>
              <a:pPr/>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
        <p:nvSpPr>
          <p:cNvPr id="21" name="TextBox 150">
            <a:extLst>
              <a:ext uri="{FF2B5EF4-FFF2-40B4-BE49-F238E27FC236}">
                <a16:creationId xmlns:a16="http://schemas.microsoft.com/office/drawing/2014/main" id="{5EE901E6-807D-B71A-5A6B-DB45AE0A4B58}"/>
              </a:ext>
            </a:extLst>
          </p:cNvPr>
          <p:cNvSpPr txBox="1"/>
          <p:nvPr/>
        </p:nvSpPr>
        <p:spPr>
          <a:xfrm>
            <a:off x="1186605" y="1217015"/>
            <a:ext cx="3530400"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WWW.SLIDESPPT.NET</a:t>
            </a:r>
          </a:p>
        </p:txBody>
      </p:sp>
      <p:pic>
        <p:nvPicPr>
          <p:cNvPr id="30" name="Imagen 29">
            <a:extLst>
              <a:ext uri="{FF2B5EF4-FFF2-40B4-BE49-F238E27FC236}">
                <a16:creationId xmlns:a16="http://schemas.microsoft.com/office/drawing/2014/main" id="{6176C8B1-CCA7-C4D7-752A-D8291A1B8120}"/>
              </a:ext>
            </a:extLst>
          </p:cNvPr>
          <p:cNvPicPr>
            <a:picLocks noChangeAspect="1"/>
          </p:cNvPicPr>
          <p:nvPr/>
        </p:nvPicPr>
        <p:blipFill>
          <a:blip r:embed="rId3"/>
          <a:srcRect r="10274"/>
          <a:stretch>
            <a:fillRect/>
          </a:stretch>
        </p:blipFill>
        <p:spPr>
          <a:xfrm>
            <a:off x="3843573" y="984171"/>
            <a:ext cx="7292072" cy="6095238"/>
          </a:xfrm>
          <a:prstGeom prst="rect">
            <a:avLst/>
          </a:prstGeom>
        </p:spPr>
      </p:pic>
      <p:pic>
        <p:nvPicPr>
          <p:cNvPr id="32" name="Imagen 31">
            <a:extLst>
              <a:ext uri="{FF2B5EF4-FFF2-40B4-BE49-F238E27FC236}">
                <a16:creationId xmlns:a16="http://schemas.microsoft.com/office/drawing/2014/main" id="{22A5AAB6-D835-E4E2-4492-4E0DF9A393D3}"/>
              </a:ext>
            </a:extLst>
          </p:cNvPr>
          <p:cNvPicPr>
            <a:picLocks noChangeAspect="1"/>
          </p:cNvPicPr>
          <p:nvPr/>
        </p:nvPicPr>
        <p:blipFill>
          <a:blip r:embed="rId4"/>
          <a:stretch>
            <a:fillRect/>
          </a:stretch>
        </p:blipFill>
        <p:spPr>
          <a:xfrm>
            <a:off x="5138637" y="0"/>
            <a:ext cx="5141354" cy="6858000"/>
          </a:xfrm>
          <a:prstGeom prst="rect">
            <a:avLst/>
          </a:prstGeom>
        </p:spPr>
      </p:pic>
    </p:spTree>
    <p:extLst>
      <p:ext uri="{BB962C8B-B14F-4D97-AF65-F5344CB8AC3E}">
        <p14:creationId xmlns:p14="http://schemas.microsoft.com/office/powerpoint/2010/main" val="1738745123"/>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defPPr/>
          </a:lstStyle>
          <a:p>
            <a:pPr/>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7"/>
            <a:ext cx="523149" cy="524695"/>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70"/>
            <a:ext cx="464493" cy="46313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9" y="1518721"/>
            <a:ext cx="471567" cy="47156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1" y="4618987"/>
            <a:ext cx="513183" cy="510343"/>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7"/>
            <a:ext cx="567400" cy="567775"/>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50" y="4600959"/>
            <a:ext cx="385791" cy="546392"/>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8" y="3545252"/>
            <a:ext cx="527335" cy="493633"/>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40" y="4613421"/>
            <a:ext cx="508153" cy="508153"/>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3" y="1539351"/>
            <a:ext cx="551843" cy="546087"/>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5" y="1539418"/>
            <a:ext cx="544577" cy="547049"/>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122" name="Google Shape;6000;p67"/>
          <p:cNvSpPr/>
          <p:nvPr/>
        </p:nvSpPr>
        <p:spPr>
          <a:xfrm>
            <a:off x="4351196" y="1478774"/>
            <a:ext cx="604245" cy="616479"/>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nvGrpSpPr>
          <p:cNvPr id="151" name="Google Shape;6029;p67"/>
          <p:cNvGrpSpPr/>
          <p:nvPr/>
        </p:nvGrpSpPr>
        <p:grpSpPr>
          <a:xfrm>
            <a:off x="9367813" y="5419904"/>
            <a:ext cx="404147" cy="560241"/>
            <a:chOff x="-38860326" y="3221750"/>
            <a:chExt cx="228425" cy="316650"/>
          </a:xfrm>
          <a:solidFill>
            <a:srgbClr val="C00000"/>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88" name="Google Shape;6066;p67"/>
          <p:cNvGrpSpPr/>
          <p:nvPr/>
        </p:nvGrpSpPr>
        <p:grpSpPr>
          <a:xfrm>
            <a:off x="4313801" y="2400898"/>
            <a:ext cx="644203" cy="641015"/>
            <a:chOff x="-38538975" y="3954250"/>
            <a:chExt cx="318225" cy="316650"/>
          </a:xfrm>
          <a:solidFill>
            <a:srgbClr val="C00000"/>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53" name="Google Shape;5976;p67"/>
          <p:cNvGrpSpPr/>
          <p:nvPr/>
        </p:nvGrpSpPr>
        <p:grpSpPr>
          <a:xfrm>
            <a:off x="4399885" y="5618925"/>
            <a:ext cx="495395" cy="442067"/>
            <a:chOff x="-42996151" y="3612600"/>
            <a:chExt cx="323750" cy="288900"/>
          </a:xfrm>
          <a:solidFill>
            <a:srgbClr val="C00000"/>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11" name="Google Shape;5989;p67"/>
          <p:cNvGrpSpPr/>
          <p:nvPr/>
        </p:nvGrpSpPr>
        <p:grpSpPr>
          <a:xfrm>
            <a:off x="8432704" y="5501963"/>
            <a:ext cx="496541" cy="485831"/>
            <a:chOff x="-41117651" y="3605525"/>
            <a:chExt cx="324500" cy="317500"/>
          </a:xfrm>
          <a:solidFill>
            <a:srgbClr val="C00000"/>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29" name="Google Shape;6007;p67"/>
          <p:cNvGrpSpPr/>
          <p:nvPr/>
        </p:nvGrpSpPr>
        <p:grpSpPr>
          <a:xfrm>
            <a:off x="5285554" y="5542723"/>
            <a:ext cx="469687" cy="475692"/>
            <a:chOff x="-42617299" y="3587775"/>
            <a:chExt cx="306950" cy="310875"/>
          </a:xfrm>
          <a:solidFill>
            <a:srgbClr val="C00000"/>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40" name="Google Shape;6018;p67"/>
          <p:cNvGrpSpPr/>
          <p:nvPr/>
        </p:nvGrpSpPr>
        <p:grpSpPr>
          <a:xfrm>
            <a:off x="10221237" y="5564683"/>
            <a:ext cx="486939" cy="443559"/>
            <a:chOff x="-40745125" y="3632900"/>
            <a:chExt cx="318225" cy="289875"/>
          </a:xfrm>
          <a:solidFill>
            <a:srgbClr val="C00000"/>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sp>
        <p:nvSpPr>
          <p:cNvPr id="165" name="Google Shape;6043;p67"/>
          <p:cNvSpPr/>
          <p:nvPr/>
        </p:nvSpPr>
        <p:spPr>
          <a:xfrm>
            <a:off x="6077468" y="5543601"/>
            <a:ext cx="412229" cy="486939"/>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C00000"/>
          </a:solid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nvGrpSpPr>
          <p:cNvPr id="174" name="Google Shape;6052;p67"/>
          <p:cNvGrpSpPr/>
          <p:nvPr/>
        </p:nvGrpSpPr>
        <p:grpSpPr>
          <a:xfrm>
            <a:off x="11105261" y="5521085"/>
            <a:ext cx="476115" cy="484531"/>
            <a:chOff x="-40372574" y="3604550"/>
            <a:chExt cx="311150" cy="316650"/>
          </a:xfrm>
          <a:solidFill>
            <a:srgbClr val="C00000"/>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00" name="Google Shape;6078;p67"/>
          <p:cNvGrpSpPr/>
          <p:nvPr/>
        </p:nvGrpSpPr>
        <p:grpSpPr>
          <a:xfrm>
            <a:off x="6835001" y="5544805"/>
            <a:ext cx="486939" cy="484531"/>
            <a:chOff x="-41893474" y="3584850"/>
            <a:chExt cx="318225" cy="316650"/>
          </a:xfrm>
          <a:solidFill>
            <a:srgbClr val="C00000"/>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31" name="Google Shape;6110;p67"/>
          <p:cNvGrpSpPr/>
          <p:nvPr/>
        </p:nvGrpSpPr>
        <p:grpSpPr>
          <a:xfrm>
            <a:off x="7644054" y="5591326"/>
            <a:ext cx="483343" cy="378489"/>
            <a:chOff x="-41526451" y="3653375"/>
            <a:chExt cx="315875" cy="247350"/>
          </a:xfrm>
          <a:solidFill>
            <a:srgbClr val="C00000"/>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56" name="Google Shape;5972;p67"/>
          <p:cNvGrpSpPr/>
          <p:nvPr/>
        </p:nvGrpSpPr>
        <p:grpSpPr>
          <a:xfrm>
            <a:off x="5231489" y="2522330"/>
            <a:ext cx="480672" cy="552945"/>
            <a:chOff x="-42971724" y="3217825"/>
            <a:chExt cx="275675" cy="317125"/>
          </a:xfrm>
          <a:solidFill>
            <a:srgbClr val="C00000"/>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60" name="Google Shape;5984;p67"/>
          <p:cNvGrpSpPr/>
          <p:nvPr/>
        </p:nvGrpSpPr>
        <p:grpSpPr>
          <a:xfrm>
            <a:off x="9324641" y="2518241"/>
            <a:ext cx="554819" cy="553467"/>
            <a:chOff x="-41111351" y="3239100"/>
            <a:chExt cx="318200" cy="317425"/>
          </a:xfrm>
          <a:solidFill>
            <a:srgbClr val="C00000"/>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rgbClr val="C00000"/>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70" name="Google Shape;6011;p67"/>
          <p:cNvGrpSpPr/>
          <p:nvPr/>
        </p:nvGrpSpPr>
        <p:grpSpPr>
          <a:xfrm>
            <a:off x="10113537" y="2490022"/>
            <a:ext cx="562491" cy="552639"/>
            <a:chOff x="-40748276" y="3238700"/>
            <a:chExt cx="322600" cy="316950"/>
          </a:xfrm>
          <a:solidFill>
            <a:srgbClr val="C00000"/>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sp>
        <p:nvSpPr>
          <p:cNvPr id="277" name="Google Shape;6042;p67"/>
          <p:cNvSpPr/>
          <p:nvPr/>
        </p:nvSpPr>
        <p:spPr>
          <a:xfrm>
            <a:off x="6935788" y="2523415"/>
            <a:ext cx="543877" cy="551288"/>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rgbClr val="C00000"/>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83" name="Google Shape;6072;p67"/>
          <p:cNvGrpSpPr/>
          <p:nvPr/>
        </p:nvGrpSpPr>
        <p:grpSpPr>
          <a:xfrm>
            <a:off x="7701993" y="2496465"/>
            <a:ext cx="553512" cy="553163"/>
            <a:chOff x="-41895049" y="3217225"/>
            <a:chExt cx="317450" cy="317250"/>
          </a:xfrm>
          <a:solidFill>
            <a:srgbClr val="C00000"/>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89" name="Google Shape;6107;p67"/>
          <p:cNvGrpSpPr/>
          <p:nvPr/>
        </p:nvGrpSpPr>
        <p:grpSpPr>
          <a:xfrm>
            <a:off x="8529347" y="2475152"/>
            <a:ext cx="557608" cy="550765"/>
            <a:chOff x="-41530374" y="3218800"/>
            <a:chExt cx="319800" cy="315875"/>
          </a:xfrm>
          <a:solidFill>
            <a:srgbClr val="C00000"/>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rgbClr val="C00000"/>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rgbClr val="C00000"/>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rgbClr val="C00000"/>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509" name="Google Shape;5775;p66"/>
          <p:cNvGrpSpPr/>
          <p:nvPr/>
        </p:nvGrpSpPr>
        <p:grpSpPr>
          <a:xfrm>
            <a:off x="8576547" y="3664413"/>
            <a:ext cx="451911" cy="423656"/>
            <a:chOff x="4456875" y="2635825"/>
            <a:chExt cx="481825" cy="451700"/>
          </a:xfrm>
          <a:solidFill>
            <a:srgbClr val="C00000"/>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spTree>
    <p:extLst>
      <p:ext uri="{BB962C8B-B14F-4D97-AF65-F5344CB8AC3E}">
        <p14:creationId xmlns:p14="http://schemas.microsoft.com/office/powerpoint/2010/main" val="155314238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defPPr/>
          </a:lstStyle>
          <a:p>
            <a:pPr/>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0" y="1656596"/>
            <a:ext cx="553873" cy="652293"/>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210" y="1671115"/>
            <a:ext cx="581791" cy="623260"/>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238" y="1656596"/>
            <a:ext cx="553873" cy="652293"/>
            <a:chOff x="4835382" y="73243"/>
            <a:chExt cx="2920830" cy="3227535"/>
          </a:xfrm>
          <a:solidFill>
            <a:srgbClr val="C0000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222" y="1691993"/>
            <a:ext cx="496367" cy="58150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2003" y="1671145"/>
            <a:ext cx="584727" cy="623192"/>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628" y="544180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8" y="544180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560" y="544180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2" y="544180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637" y="5429391"/>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584" y="5472316"/>
            <a:ext cx="539149" cy="58026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468704" y="5417612"/>
            <a:ext cx="547793" cy="583829"/>
            <a:chOff x="-65145698" y="3727425"/>
            <a:chExt cx="317425" cy="317425"/>
          </a:xfrm>
          <a:solidFill>
            <a:srgbClr val="C00000"/>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32" name="Google Shape;10027;p74"/>
          <p:cNvGrpSpPr/>
          <p:nvPr/>
        </p:nvGrpSpPr>
        <p:grpSpPr>
          <a:xfrm>
            <a:off x="5311457" y="3702824"/>
            <a:ext cx="523675" cy="508109"/>
            <a:chOff x="-61354872" y="3751050"/>
            <a:chExt cx="316650" cy="288275"/>
          </a:xfrm>
          <a:solidFill>
            <a:srgbClr val="C00000"/>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79" name="Google Shape;10074;p74"/>
          <p:cNvGrpSpPr/>
          <p:nvPr/>
        </p:nvGrpSpPr>
        <p:grpSpPr>
          <a:xfrm>
            <a:off x="6104273" y="3669067"/>
            <a:ext cx="523675" cy="547020"/>
            <a:chOff x="-60988625" y="3740800"/>
            <a:chExt cx="316650" cy="310350"/>
          </a:xfrm>
          <a:solidFill>
            <a:srgbClr val="C00000"/>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89" name="Google Shape;10084;p74"/>
          <p:cNvGrpSpPr/>
          <p:nvPr/>
        </p:nvGrpSpPr>
        <p:grpSpPr>
          <a:xfrm>
            <a:off x="9506838" y="3681091"/>
            <a:ext cx="479551" cy="494716"/>
            <a:chOff x="-59447249" y="3706150"/>
            <a:chExt cx="319000" cy="308775"/>
          </a:xfrm>
          <a:solidFill>
            <a:srgbClr val="C00000"/>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94" name="Google Shape;10089;p74"/>
          <p:cNvGrpSpPr/>
          <p:nvPr/>
        </p:nvGrpSpPr>
        <p:grpSpPr>
          <a:xfrm>
            <a:off x="8538025" y="1572831"/>
            <a:ext cx="687344" cy="724676"/>
            <a:chOff x="-64406128" y="3362225"/>
            <a:chExt cx="318225" cy="314800"/>
          </a:xfrm>
          <a:solidFill>
            <a:srgbClr val="C00000"/>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18" name="Google Shape;10113;p74"/>
          <p:cNvSpPr/>
          <p:nvPr/>
        </p:nvSpPr>
        <p:spPr>
          <a:xfrm>
            <a:off x="6972647" y="3640887"/>
            <a:ext cx="527560" cy="556052"/>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p>
        </p:txBody>
      </p:sp>
      <p:grpSp>
        <p:nvGrpSpPr>
          <p:cNvPr id="223" name="Google Shape;10118;p74"/>
          <p:cNvGrpSpPr/>
          <p:nvPr/>
        </p:nvGrpSpPr>
        <p:grpSpPr>
          <a:xfrm>
            <a:off x="11299091" y="2764181"/>
            <a:ext cx="467528" cy="505891"/>
            <a:chOff x="-59400777" y="4084200"/>
            <a:chExt cx="311125" cy="315875"/>
          </a:xfrm>
          <a:solidFill>
            <a:srgbClr val="C00000"/>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34" name="Google Shape;10129;p74"/>
          <p:cNvGrpSpPr/>
          <p:nvPr/>
        </p:nvGrpSpPr>
        <p:grpSpPr>
          <a:xfrm>
            <a:off x="7821712" y="1613796"/>
            <a:ext cx="570257" cy="714064"/>
            <a:chOff x="-64022548" y="3727425"/>
            <a:chExt cx="270175" cy="317425"/>
          </a:xfrm>
          <a:solidFill>
            <a:srgbClr val="C00000"/>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9" name="Google Shape;10154;p74"/>
          <p:cNvGrpSpPr/>
          <p:nvPr/>
        </p:nvGrpSpPr>
        <p:grpSpPr>
          <a:xfrm>
            <a:off x="7924637" y="3640453"/>
            <a:ext cx="523675" cy="557947"/>
            <a:chOff x="-60255348" y="3733825"/>
            <a:chExt cx="316650" cy="316550"/>
          </a:xfrm>
          <a:solidFill>
            <a:srgbClr val="C00000"/>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77" name="Google Shape;10172;p74"/>
          <p:cNvGrpSpPr/>
          <p:nvPr/>
        </p:nvGrpSpPr>
        <p:grpSpPr>
          <a:xfrm>
            <a:off x="9424971" y="1631796"/>
            <a:ext cx="683991" cy="722277"/>
            <a:chOff x="-63679952" y="4093450"/>
            <a:chExt cx="320600" cy="317650"/>
          </a:xfrm>
          <a:solidFill>
            <a:srgbClr val="C00000"/>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9" name="Google Shape;10184;p74"/>
          <p:cNvGrpSpPr/>
          <p:nvPr/>
        </p:nvGrpSpPr>
        <p:grpSpPr>
          <a:xfrm>
            <a:off x="4275841" y="3638748"/>
            <a:ext cx="523675" cy="559533"/>
            <a:chOff x="-61783348" y="3743950"/>
            <a:chExt cx="316650" cy="317450"/>
          </a:xfrm>
          <a:solidFill>
            <a:srgbClr val="C00000"/>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94" name="Google Shape;10189;p74"/>
          <p:cNvSpPr/>
          <p:nvPr/>
        </p:nvSpPr>
        <p:spPr>
          <a:xfrm>
            <a:off x="8747953" y="3717614"/>
            <a:ext cx="526279" cy="437343"/>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p>
        </p:txBody>
      </p:sp>
      <p:grpSp>
        <p:nvGrpSpPr>
          <p:cNvPr id="295" name="Google Shape;10190;p74"/>
          <p:cNvGrpSpPr/>
          <p:nvPr/>
        </p:nvGrpSpPr>
        <p:grpSpPr>
          <a:xfrm>
            <a:off x="10482871" y="3656985"/>
            <a:ext cx="479588" cy="504969"/>
            <a:chOff x="-59869425" y="4102225"/>
            <a:chExt cx="319025" cy="315175"/>
          </a:xfrm>
          <a:solidFill>
            <a:srgbClr val="C00000"/>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26" name="Google Shape;10221;p74"/>
          <p:cNvGrpSpPr/>
          <p:nvPr/>
        </p:nvGrpSpPr>
        <p:grpSpPr>
          <a:xfrm>
            <a:off x="5113963" y="4622601"/>
            <a:ext cx="422624" cy="511209"/>
            <a:chOff x="2423775" y="3226875"/>
            <a:chExt cx="259925" cy="295000"/>
          </a:xfrm>
          <a:solidFill>
            <a:srgbClr val="C00000"/>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45" name="Google Shape;10240;p74"/>
          <p:cNvGrpSpPr/>
          <p:nvPr/>
        </p:nvGrpSpPr>
        <p:grpSpPr>
          <a:xfrm>
            <a:off x="6965529" y="4627480"/>
            <a:ext cx="486688" cy="480493"/>
            <a:chOff x="4266025" y="3609275"/>
            <a:chExt cx="299325" cy="277275"/>
          </a:xfrm>
          <a:solidFill>
            <a:srgbClr val="C00000"/>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08" name="Google Shape;10303;p74"/>
          <p:cNvGrpSpPr/>
          <p:nvPr/>
        </p:nvGrpSpPr>
        <p:grpSpPr>
          <a:xfrm>
            <a:off x="7899453" y="4585629"/>
            <a:ext cx="480307" cy="511859"/>
            <a:chOff x="4628325" y="3599825"/>
            <a:chExt cx="295400" cy="295375"/>
          </a:xfrm>
          <a:solidFill>
            <a:srgbClr val="C00000"/>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38" name="Google Shape;10341;p74"/>
          <p:cNvGrpSpPr/>
          <p:nvPr/>
        </p:nvGrpSpPr>
        <p:grpSpPr>
          <a:xfrm>
            <a:off x="11370268" y="3665361"/>
            <a:ext cx="346009" cy="483471"/>
            <a:chOff x="3167275" y="3227275"/>
            <a:chExt cx="225300" cy="295375"/>
          </a:xfrm>
          <a:solidFill>
            <a:srgbClr val="C00000"/>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51" name="Google Shape;10359;p74"/>
          <p:cNvGrpSpPr/>
          <p:nvPr/>
        </p:nvGrpSpPr>
        <p:grpSpPr>
          <a:xfrm>
            <a:off x="8779669" y="4641760"/>
            <a:ext cx="481567" cy="451813"/>
            <a:chOff x="4991425" y="3617150"/>
            <a:chExt cx="296175" cy="260725"/>
          </a:xfrm>
          <a:solidFill>
            <a:srgbClr val="C00000"/>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84" name="Google Shape;10399;p74"/>
          <p:cNvGrpSpPr/>
          <p:nvPr/>
        </p:nvGrpSpPr>
        <p:grpSpPr>
          <a:xfrm>
            <a:off x="4176398" y="4547345"/>
            <a:ext cx="480265" cy="509131"/>
            <a:chOff x="3497300" y="3591950"/>
            <a:chExt cx="295375" cy="293800"/>
          </a:xfrm>
          <a:solidFill>
            <a:srgbClr val="C00000"/>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06" name="Google Shape;10421;p74"/>
          <p:cNvGrpSpPr/>
          <p:nvPr/>
        </p:nvGrpSpPr>
        <p:grpSpPr>
          <a:xfrm>
            <a:off x="9515361" y="4559056"/>
            <a:ext cx="482865" cy="515973"/>
            <a:chOff x="5355300" y="3598250"/>
            <a:chExt cx="296975" cy="297750"/>
          </a:xfrm>
          <a:solidFill>
            <a:srgbClr val="C00000"/>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20" name="Google Shape;10435;p74"/>
          <p:cNvGrpSpPr/>
          <p:nvPr/>
        </p:nvGrpSpPr>
        <p:grpSpPr>
          <a:xfrm>
            <a:off x="9486978" y="5286304"/>
            <a:ext cx="709641" cy="701253"/>
            <a:chOff x="6543825" y="3202075"/>
            <a:chExt cx="296975" cy="275350"/>
          </a:xfrm>
          <a:solidFill>
            <a:srgbClr val="C00000"/>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28" name="Google Shape;10443;p74"/>
          <p:cNvGrpSpPr/>
          <p:nvPr/>
        </p:nvGrpSpPr>
        <p:grpSpPr>
          <a:xfrm>
            <a:off x="11314393" y="4449570"/>
            <a:ext cx="551137" cy="587393"/>
            <a:chOff x="2037825" y="3254050"/>
            <a:chExt cx="296175" cy="296175"/>
          </a:xfrm>
          <a:solidFill>
            <a:srgbClr val="C00000"/>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53" name="Google Shape;10468;p74"/>
          <p:cNvGrpSpPr/>
          <p:nvPr/>
        </p:nvGrpSpPr>
        <p:grpSpPr>
          <a:xfrm>
            <a:off x="6024689" y="4673828"/>
            <a:ext cx="482867" cy="513245"/>
            <a:chOff x="3859600" y="3591950"/>
            <a:chExt cx="296975" cy="296175"/>
          </a:xfrm>
          <a:solidFill>
            <a:srgbClr val="C00000"/>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68" name="Google Shape;10483;p74"/>
          <p:cNvGrpSpPr/>
          <p:nvPr/>
        </p:nvGrpSpPr>
        <p:grpSpPr>
          <a:xfrm>
            <a:off x="10482008" y="4540372"/>
            <a:ext cx="453397" cy="480493"/>
            <a:chOff x="5727850" y="3609275"/>
            <a:chExt cx="278850" cy="277275"/>
          </a:xfrm>
          <a:solidFill>
            <a:srgbClr val="C00000"/>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82" name="Google Shape;10497;p74"/>
          <p:cNvGrpSpPr/>
          <p:nvPr/>
        </p:nvGrpSpPr>
        <p:grpSpPr>
          <a:xfrm>
            <a:off x="10374117" y="2606105"/>
            <a:ext cx="630403" cy="670064"/>
            <a:chOff x="6553275" y="3604550"/>
            <a:chExt cx="296975" cy="296175"/>
          </a:xfrm>
          <a:solidFill>
            <a:srgbClr val="C00000"/>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89" name="Google Shape;10234;p74"/>
          <p:cNvGrpSpPr/>
          <p:nvPr/>
        </p:nvGrpSpPr>
        <p:grpSpPr>
          <a:xfrm>
            <a:off x="5049261" y="2654321"/>
            <a:ext cx="627059" cy="670064"/>
            <a:chOff x="4263650" y="3235150"/>
            <a:chExt cx="295400" cy="296175"/>
          </a:xfrm>
          <a:solidFill>
            <a:srgbClr val="C00000"/>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95" name="Google Shape;10251;p74"/>
          <p:cNvGrpSpPr/>
          <p:nvPr/>
        </p:nvGrpSpPr>
        <p:grpSpPr>
          <a:xfrm>
            <a:off x="9500513" y="2659877"/>
            <a:ext cx="406347" cy="670064"/>
            <a:chOff x="6164975" y="3211525"/>
            <a:chExt cx="191425" cy="296175"/>
          </a:xfrm>
          <a:solidFill>
            <a:srgbClr val="C00000"/>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03" name="Google Shape;10297;p74"/>
          <p:cNvGrpSpPr/>
          <p:nvPr/>
        </p:nvGrpSpPr>
        <p:grpSpPr>
          <a:xfrm>
            <a:off x="6018201" y="2642091"/>
            <a:ext cx="627007" cy="666500"/>
            <a:chOff x="4629125" y="3235150"/>
            <a:chExt cx="295375" cy="294600"/>
          </a:xfrm>
          <a:solidFill>
            <a:srgbClr val="C00000"/>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09" name="Google Shape;10352;p74"/>
          <p:cNvGrpSpPr/>
          <p:nvPr/>
        </p:nvGrpSpPr>
        <p:grpSpPr>
          <a:xfrm>
            <a:off x="6911056" y="2653398"/>
            <a:ext cx="628705" cy="672439"/>
            <a:chOff x="4991425" y="3234750"/>
            <a:chExt cx="296175" cy="297225"/>
          </a:xfrm>
          <a:solidFill>
            <a:srgbClr val="C00000"/>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16" name="Google Shape;10390;p74"/>
          <p:cNvGrpSpPr/>
          <p:nvPr/>
        </p:nvGrpSpPr>
        <p:grpSpPr>
          <a:xfrm>
            <a:off x="4171832" y="2668929"/>
            <a:ext cx="628705" cy="670064"/>
            <a:chOff x="3497300" y="3227275"/>
            <a:chExt cx="296175" cy="296175"/>
          </a:xfrm>
          <a:solidFill>
            <a:srgbClr val="C00000"/>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25" name="Google Shape;10412;p74"/>
          <p:cNvGrpSpPr/>
          <p:nvPr/>
        </p:nvGrpSpPr>
        <p:grpSpPr>
          <a:xfrm>
            <a:off x="7859730" y="2653876"/>
            <a:ext cx="588585" cy="667293"/>
            <a:chOff x="5364750" y="3235150"/>
            <a:chExt cx="277275" cy="294950"/>
          </a:xfrm>
          <a:solidFill>
            <a:srgbClr val="C00000"/>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42" name="Google Shape;10478;p74"/>
          <p:cNvGrpSpPr/>
          <p:nvPr/>
        </p:nvGrpSpPr>
        <p:grpSpPr>
          <a:xfrm>
            <a:off x="8602466" y="2653656"/>
            <a:ext cx="638735" cy="668253"/>
            <a:chOff x="5716825" y="3235950"/>
            <a:chExt cx="300900" cy="295375"/>
          </a:xfrm>
          <a:solidFill>
            <a:srgbClr val="C00000"/>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47" name="Google Shape;10101;p74"/>
          <p:cNvGrpSpPr/>
          <p:nvPr/>
        </p:nvGrpSpPr>
        <p:grpSpPr>
          <a:xfrm>
            <a:off x="11384593" y="5555348"/>
            <a:ext cx="437240" cy="432208"/>
            <a:chOff x="-62511899" y="4129100"/>
            <a:chExt cx="304050" cy="282000"/>
          </a:xfrm>
          <a:solidFill>
            <a:srgbClr val="C00000"/>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57" name="Google Shape;10125;p74"/>
          <p:cNvGrpSpPr/>
          <p:nvPr/>
        </p:nvGrpSpPr>
        <p:grpSpPr>
          <a:xfrm>
            <a:off x="10413387" y="1752184"/>
            <a:ext cx="594012" cy="634693"/>
            <a:chOff x="-64044599" y="3360375"/>
            <a:chExt cx="315850" cy="316650"/>
          </a:xfrm>
          <a:solidFill>
            <a:srgbClr val="C00000"/>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Tree>
    <p:extLst>
      <p:ext uri="{BB962C8B-B14F-4D97-AF65-F5344CB8AC3E}">
        <p14:creationId xmlns:p14="http://schemas.microsoft.com/office/powerpoint/2010/main" val="405413814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184" y="166274"/>
            <a:ext cx="11573197" cy="724247"/>
          </a:xfrm>
        </p:spPr>
        <p:txBody>
          <a:bodyPr/>
          <a:lstStyle>
            <a:defPPr/>
          </a:lstStyle>
          <a:p>
            <a:pPr/>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5"/>
            <a:ext cx="249709" cy="777639"/>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4" y="4648061"/>
            <a:ext cx="578527" cy="46691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6" y="4555926"/>
            <a:ext cx="651175" cy="651175"/>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4"/>
            <a:ext cx="548659" cy="70554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6" y="5806837"/>
            <a:ext cx="574719" cy="56869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8"/>
            <a:ext cx="395403" cy="57123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6"/>
            <a:ext cx="515883" cy="57123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5"/>
            <a:ext cx="565332" cy="57963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7"/>
            <a:ext cx="695288" cy="47095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3" y="5548272"/>
            <a:ext cx="357713" cy="876520"/>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5" y="5778281"/>
            <a:ext cx="655441" cy="518203"/>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9"/>
            <a:ext cx="539611" cy="544119"/>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8070" y="1235313"/>
            <a:ext cx="566855" cy="566467"/>
            <a:chOff x="-34004625" y="3585850"/>
            <a:chExt cx="292225" cy="292025"/>
          </a:xfrm>
          <a:solidFill>
            <a:srgbClr val="C00000"/>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33" name="Google Shape;6800;p88"/>
          <p:cNvGrpSpPr/>
          <p:nvPr/>
        </p:nvGrpSpPr>
        <p:grpSpPr>
          <a:xfrm>
            <a:off x="9993557" y="2304728"/>
            <a:ext cx="552087" cy="550621"/>
            <a:chOff x="-30345326" y="3184750"/>
            <a:chExt cx="292225" cy="291450"/>
          </a:xfrm>
          <a:solidFill>
            <a:srgbClr val="C00000"/>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99" name="Google Shape;6866;p88"/>
          <p:cNvGrpSpPr/>
          <p:nvPr/>
        </p:nvGrpSpPr>
        <p:grpSpPr>
          <a:xfrm>
            <a:off x="5913582" y="4644033"/>
            <a:ext cx="508855" cy="563067"/>
            <a:chOff x="-30354001" y="3569100"/>
            <a:chExt cx="292250" cy="292225"/>
          </a:xfrm>
          <a:solidFill>
            <a:srgbClr val="C00000"/>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90" name="Google Shape;6957;p88"/>
          <p:cNvGrpSpPr/>
          <p:nvPr/>
        </p:nvGrpSpPr>
        <p:grpSpPr>
          <a:xfrm>
            <a:off x="4974595" y="1314741"/>
            <a:ext cx="498088" cy="497107"/>
            <a:chOff x="-31094350" y="3194000"/>
            <a:chExt cx="292225" cy="291650"/>
          </a:xfrm>
          <a:solidFill>
            <a:srgbClr val="C00000"/>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99" name="Google Shape;6966;p88"/>
          <p:cNvGrpSpPr/>
          <p:nvPr/>
        </p:nvGrpSpPr>
        <p:grpSpPr>
          <a:xfrm>
            <a:off x="10919518" y="3411175"/>
            <a:ext cx="604881" cy="605815"/>
            <a:chOff x="-31093575" y="3552550"/>
            <a:chExt cx="291450" cy="291900"/>
          </a:xfrm>
          <a:solidFill>
            <a:srgbClr val="C00000"/>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8" name="Google Shape;6760;p88"/>
          <p:cNvGrpSpPr/>
          <p:nvPr/>
        </p:nvGrpSpPr>
        <p:grpSpPr>
          <a:xfrm>
            <a:off x="4202885" y="1247009"/>
            <a:ext cx="499953" cy="600563"/>
            <a:chOff x="-35814602" y="3202075"/>
            <a:chExt cx="242625" cy="291450"/>
          </a:xfrm>
          <a:solidFill>
            <a:srgbClr val="C00000"/>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10" name="Google Shape;6777;p88"/>
          <p:cNvGrpSpPr/>
          <p:nvPr/>
        </p:nvGrpSpPr>
        <p:grpSpPr>
          <a:xfrm>
            <a:off x="8170302" y="1211285"/>
            <a:ext cx="600561" cy="600563"/>
            <a:chOff x="-34003850" y="3227275"/>
            <a:chExt cx="291450" cy="291450"/>
          </a:xfrm>
          <a:solidFill>
            <a:srgbClr val="C00000"/>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60" name="Google Shape;6827;p88"/>
          <p:cNvGrpSpPr/>
          <p:nvPr/>
        </p:nvGrpSpPr>
        <p:grpSpPr>
          <a:xfrm>
            <a:off x="8926588" y="1221809"/>
            <a:ext cx="607053" cy="598915"/>
            <a:chOff x="-33645475" y="3228075"/>
            <a:chExt cx="294600" cy="290650"/>
          </a:xfrm>
          <a:solidFill>
            <a:srgbClr val="C00000"/>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06" name="Google Shape;6873;p88"/>
          <p:cNvGrpSpPr/>
          <p:nvPr/>
        </p:nvGrpSpPr>
        <p:grpSpPr>
          <a:xfrm>
            <a:off x="5860160" y="1222521"/>
            <a:ext cx="581037" cy="600563"/>
            <a:chOff x="-35118325" y="3202075"/>
            <a:chExt cx="281975" cy="291450"/>
          </a:xfrm>
          <a:solidFill>
            <a:srgbClr val="C00000"/>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17" name="Google Shape;6884;p88"/>
          <p:cNvGrpSpPr/>
          <p:nvPr/>
        </p:nvGrpSpPr>
        <p:grpSpPr>
          <a:xfrm>
            <a:off x="9993552" y="1221809"/>
            <a:ext cx="571352" cy="601387"/>
            <a:chOff x="-33277649" y="3226875"/>
            <a:chExt cx="277275" cy="291850"/>
          </a:xfrm>
          <a:solidFill>
            <a:srgbClr val="C00000"/>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5" name="Google Shape;6922;p88"/>
          <p:cNvGrpSpPr/>
          <p:nvPr/>
        </p:nvGrpSpPr>
        <p:grpSpPr>
          <a:xfrm>
            <a:off x="6627577" y="1222521"/>
            <a:ext cx="564811" cy="600563"/>
            <a:chOff x="-34755224" y="3202075"/>
            <a:chExt cx="274100" cy="291450"/>
          </a:xfrm>
          <a:solidFill>
            <a:srgbClr val="C00000"/>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14" name="Google Shape;6981;p88"/>
          <p:cNvGrpSpPr/>
          <p:nvPr/>
        </p:nvGrpSpPr>
        <p:grpSpPr>
          <a:xfrm>
            <a:off x="7353717" y="1222090"/>
            <a:ext cx="608651" cy="601439"/>
            <a:chOff x="-34408675" y="3202075"/>
            <a:chExt cx="295375" cy="291875"/>
          </a:xfrm>
          <a:solidFill>
            <a:srgbClr val="C00000"/>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48" name="Google Shape;7015;p88"/>
          <p:cNvGrpSpPr/>
          <p:nvPr/>
        </p:nvGrpSpPr>
        <p:grpSpPr>
          <a:xfrm>
            <a:off x="10894401" y="2239460"/>
            <a:ext cx="664811" cy="661853"/>
            <a:chOff x="-30735200" y="3552550"/>
            <a:chExt cx="292225" cy="290925"/>
          </a:xfrm>
          <a:solidFill>
            <a:srgbClr val="C00000"/>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132" name="Google Shape;6799;p88"/>
          <p:cNvSpPr/>
          <p:nvPr/>
        </p:nvSpPr>
        <p:spPr>
          <a:xfrm>
            <a:off x="5795469" y="2277204"/>
            <a:ext cx="593619" cy="595197"/>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p>
        </p:txBody>
      </p:sp>
      <p:grpSp>
        <p:nvGrpSpPr>
          <p:cNvPr id="195" name="Google Shape;6862;p88"/>
          <p:cNvGrpSpPr/>
          <p:nvPr/>
        </p:nvGrpSpPr>
        <p:grpSpPr>
          <a:xfrm>
            <a:off x="6543579" y="2275189"/>
            <a:ext cx="614444" cy="598967"/>
            <a:chOff x="-31817401" y="3910025"/>
            <a:chExt cx="301675" cy="294075"/>
          </a:xfrm>
          <a:solidFill>
            <a:srgbClr val="C00000"/>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46" name="Google Shape;6913;p88"/>
          <p:cNvGrpSpPr/>
          <p:nvPr/>
        </p:nvGrpSpPr>
        <p:grpSpPr>
          <a:xfrm>
            <a:off x="7300493" y="2275464"/>
            <a:ext cx="600035" cy="598405"/>
            <a:chOff x="-31455100" y="3909350"/>
            <a:chExt cx="294600" cy="293800"/>
          </a:xfrm>
          <a:solidFill>
            <a:srgbClr val="C00000"/>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0" name="Google Shape;6947;p88"/>
          <p:cNvGrpSpPr/>
          <p:nvPr/>
        </p:nvGrpSpPr>
        <p:grpSpPr>
          <a:xfrm>
            <a:off x="4197136" y="2301045"/>
            <a:ext cx="595197" cy="596827"/>
            <a:chOff x="-32927950" y="3944800"/>
            <a:chExt cx="292225" cy="293025"/>
          </a:xfrm>
          <a:solidFill>
            <a:srgbClr val="C00000"/>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04" name="Google Shape;6971;p88"/>
          <p:cNvGrpSpPr/>
          <p:nvPr/>
        </p:nvGrpSpPr>
        <p:grpSpPr>
          <a:xfrm>
            <a:off x="8143665" y="2266959"/>
            <a:ext cx="593619" cy="593568"/>
            <a:chOff x="-31093575" y="3911725"/>
            <a:chExt cx="291450" cy="291425"/>
          </a:xfrm>
          <a:solidFill>
            <a:srgbClr val="C00000"/>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37" name="Google Shape;7004;p88"/>
          <p:cNvGrpSpPr/>
          <p:nvPr/>
        </p:nvGrpSpPr>
        <p:grpSpPr>
          <a:xfrm>
            <a:off x="5042045" y="2277274"/>
            <a:ext cx="625697" cy="594791"/>
            <a:chOff x="-32576675" y="3944600"/>
            <a:chExt cx="307200" cy="292025"/>
          </a:xfrm>
          <a:solidFill>
            <a:srgbClr val="C00000"/>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51" name="Google Shape;7018;p88"/>
          <p:cNvGrpSpPr/>
          <p:nvPr/>
        </p:nvGrpSpPr>
        <p:grpSpPr>
          <a:xfrm>
            <a:off x="8973796" y="2276317"/>
            <a:ext cx="595197" cy="593619"/>
            <a:chOff x="-30735200" y="3910925"/>
            <a:chExt cx="292225" cy="291450"/>
          </a:xfrm>
          <a:solidFill>
            <a:srgbClr val="C00000"/>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355" name="Google Shape;5917;p86"/>
          <p:cNvSpPr/>
          <p:nvPr/>
        </p:nvSpPr>
        <p:spPr>
          <a:xfrm>
            <a:off x="5786368" y="3436131"/>
            <a:ext cx="601377" cy="617564"/>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p>
        </p:txBody>
      </p:sp>
      <p:sp>
        <p:nvSpPr>
          <p:cNvPr id="356" name="Google Shape;5955;p86"/>
          <p:cNvSpPr/>
          <p:nvPr/>
        </p:nvSpPr>
        <p:spPr>
          <a:xfrm>
            <a:off x="6505835" y="3532661"/>
            <a:ext cx="612007" cy="521024"/>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C00000"/>
          </a:solidFill>
          <a:ln>
            <a:noFill/>
          </a:ln>
        </p:spPr>
        <p:txBody>
          <a:bodyPr spcFirstLastPara="1" wrap="square" lIns="91425" tIns="91425" rIns="91425" bIns="91425" anchor="ctr" anchorCtr="0">
            <a:noAutofit/>
          </a:bodyPr>
          <a:lstStyle>
            <a:defPPr/>
          </a:lstStyle>
          <a:p>
            <a:pPr/>
            <a:endParaRPr sz="1400"/>
          </a:p>
        </p:txBody>
      </p:sp>
      <p:grpSp>
        <p:nvGrpSpPr>
          <p:cNvPr id="357" name="Google Shape;5983;p86"/>
          <p:cNvGrpSpPr/>
          <p:nvPr/>
        </p:nvGrpSpPr>
        <p:grpSpPr>
          <a:xfrm>
            <a:off x="7369113" y="3452315"/>
            <a:ext cx="615051" cy="616007"/>
            <a:chOff x="-38538975" y="3954250"/>
            <a:chExt cx="318225" cy="316650"/>
          </a:xfrm>
          <a:solidFill>
            <a:srgbClr val="C00000"/>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0" name="Google Shape;5986;p86"/>
          <p:cNvGrpSpPr/>
          <p:nvPr/>
        </p:nvGrpSpPr>
        <p:grpSpPr>
          <a:xfrm>
            <a:off x="9805137" y="3428810"/>
            <a:ext cx="621091" cy="619071"/>
            <a:chOff x="-37385101" y="3949908"/>
            <a:chExt cx="321350" cy="318225"/>
          </a:xfrm>
          <a:solidFill>
            <a:srgbClr val="C00000"/>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3" name="Google Shape;6005;p86"/>
          <p:cNvGrpSpPr/>
          <p:nvPr/>
        </p:nvGrpSpPr>
        <p:grpSpPr>
          <a:xfrm>
            <a:off x="6535134" y="4660387"/>
            <a:ext cx="541719" cy="545216"/>
            <a:chOff x="-40011049" y="3972375"/>
            <a:chExt cx="316650" cy="316625"/>
          </a:xfrm>
          <a:solidFill>
            <a:srgbClr val="C00000"/>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6" name="Google Shape;6020;p86"/>
          <p:cNvGrpSpPr/>
          <p:nvPr/>
        </p:nvGrpSpPr>
        <p:grpSpPr>
          <a:xfrm>
            <a:off x="8197749" y="3444015"/>
            <a:ext cx="363891" cy="616007"/>
            <a:chOff x="-38109727" y="3955025"/>
            <a:chExt cx="188275" cy="316650"/>
          </a:xfrm>
          <a:solidFill>
            <a:srgbClr val="C00000"/>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9" name="Google Shape;6038;p86"/>
          <p:cNvGrpSpPr/>
          <p:nvPr/>
        </p:nvGrpSpPr>
        <p:grpSpPr>
          <a:xfrm>
            <a:off x="5061410" y="3472665"/>
            <a:ext cx="605919" cy="616785"/>
            <a:chOff x="-39647174" y="3972000"/>
            <a:chExt cx="313500" cy="317050"/>
          </a:xfrm>
          <a:solidFill>
            <a:srgbClr val="C00000"/>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73" name="Google Shape;6048;p86"/>
          <p:cNvGrpSpPr/>
          <p:nvPr/>
        </p:nvGrpSpPr>
        <p:grpSpPr>
          <a:xfrm>
            <a:off x="8940377" y="3435038"/>
            <a:ext cx="608963" cy="619071"/>
            <a:chOff x="-37804927" y="3953450"/>
            <a:chExt cx="315075" cy="318225"/>
          </a:xfrm>
          <a:solidFill>
            <a:srgbClr val="C00000"/>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77" name="Google Shape;5717;p85"/>
          <p:cNvGrpSpPr/>
          <p:nvPr/>
        </p:nvGrpSpPr>
        <p:grpSpPr>
          <a:xfrm>
            <a:off x="7423788" y="4698063"/>
            <a:ext cx="656485" cy="517252"/>
            <a:chOff x="5629975" y="3255775"/>
            <a:chExt cx="504500" cy="397500"/>
          </a:xfrm>
          <a:solidFill>
            <a:srgbClr val="C00000"/>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grpSp>
        <p:nvGrpSpPr>
          <p:cNvPr id="383" name="Google Shape;5723;p85"/>
          <p:cNvGrpSpPr/>
          <p:nvPr/>
        </p:nvGrpSpPr>
        <p:grpSpPr>
          <a:xfrm>
            <a:off x="4103930" y="3461127"/>
            <a:ext cx="741943" cy="609831"/>
            <a:chOff x="6234950" y="3255925"/>
            <a:chExt cx="483250" cy="397200"/>
          </a:xfrm>
          <a:solidFill>
            <a:srgbClr val="C00000"/>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spTree>
    <p:extLst>
      <p:ext uri="{BB962C8B-B14F-4D97-AF65-F5344CB8AC3E}">
        <p14:creationId xmlns:p14="http://schemas.microsoft.com/office/powerpoint/2010/main" val="139876773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9C5739D1-9C71-F23F-BC6E-74988F36B65F}"/>
              </a:ext>
            </a:extLst>
          </p:cNvPr>
          <p:cNvSpPr/>
          <p:nvPr/>
        </p:nvSpPr>
        <p:spPr>
          <a:xfrm>
            <a:off x="4410693" y="2272445"/>
            <a:ext cx="3089307" cy="400110"/>
          </a:xfrm>
          <a:prstGeom prst="rect">
            <a:avLst/>
          </a:prstGeom>
        </p:spPr>
        <p:txBody>
          <a:bodyPr wrap="none">
            <a:spAutoFit/>
          </a:bodyPr>
          <a:lstStyle>
            <a:defPPr/>
          </a:lstStyle>
          <a:p>
            <a:pPr/>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40AA50BD-4F19-260C-6E81-C10FC5C47713}"/>
              </a:ext>
            </a:extLst>
          </p:cNvPr>
          <p:cNvSpPr txBox="1"/>
          <p:nvPr/>
        </p:nvSpPr>
        <p:spPr>
          <a:xfrm>
            <a:off x="890906" y="5870077"/>
            <a:ext cx="10485575" cy="776863"/>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2"/>
              </a:rPr>
              <a:t>slidesppt.net</a:t>
            </a:r>
            <a:br>
              <a:rPr lang="en" sz="1200">
                <a:solidFill>
                  <a:schemeClr val="tx1">
                    <a:lumMod val="75000"/>
                    <a:lumOff val="25000"/>
                  </a:schemeClr>
                </a:solidFill>
                <a:latin typeface="Barlow" pitchFamily="2" charset="77"/>
                <a:hlinkClick r:id="rId2"/>
              </a:rPr>
            </a:br>
            <a:endParaRPr lang="en" sz="12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783D9F2C-9769-8896-7565-D685496205E7}"/>
              </a:ext>
            </a:extLst>
          </p:cNvPr>
          <p:cNvGrpSpPr/>
          <p:nvPr/>
        </p:nvGrpSpPr>
        <p:grpSpPr>
          <a:xfrm>
            <a:off x="2673740" y="2333651"/>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7B3C4451-77A1-42CE-9515-64312C3BB33B}"/>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pPr/>
              <a:endParaRPr lang="es-PE" sz="1400"/>
            </a:p>
          </p:txBody>
        </p:sp>
        <p:sp>
          <p:nvSpPr>
            <p:cNvPr id="6" name="Forma libre: forma 5">
              <a:extLst>
                <a:ext uri="{FF2B5EF4-FFF2-40B4-BE49-F238E27FC236}">
                  <a16:creationId xmlns:a16="http://schemas.microsoft.com/office/drawing/2014/main" id="{81DA8FA4-09B3-5B42-0B05-614EECC70396}"/>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
        <p:nvSpPr>
          <p:cNvPr id="7" name="Rectangle 2">
            <a:extLst>
              <a:ext uri="{FF2B5EF4-FFF2-40B4-BE49-F238E27FC236}">
                <a16:creationId xmlns:a16="http://schemas.microsoft.com/office/drawing/2014/main" id="{DA6489E5-1497-E655-A498-364A0D9F4890}"/>
              </a:ext>
            </a:extLst>
          </p:cNvPr>
          <p:cNvSpPr/>
          <p:nvPr/>
        </p:nvSpPr>
        <p:spPr>
          <a:xfrm>
            <a:off x="4313417" y="2575172"/>
            <a:ext cx="5059184" cy="1107996"/>
          </a:xfrm>
          <a:prstGeom prst="rect">
            <a:avLst/>
          </a:prstGeom>
        </p:spPr>
        <p:txBody>
          <a:bodyPr wrap="square">
            <a:spAutoFit/>
          </a:bodyPr>
          <a:lstStyle>
            <a:defPPr/>
          </a:lstStyle>
          <a:p>
            <a:pPr/>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07461183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4" name="Grupo 33">
            <a:extLst>
              <a:ext uri="{FF2B5EF4-FFF2-40B4-BE49-F238E27FC236}">
                <a16:creationId xmlns:a16="http://schemas.microsoft.com/office/drawing/2014/main" id="{F840932E-6E2B-4F22-1308-53C11976EADD}"/>
              </a:ext>
            </a:extLst>
          </p:cNvPr>
          <p:cNvGrpSpPr/>
          <p:nvPr/>
        </p:nvGrpSpPr>
        <p:grpSpPr>
          <a:xfrm flipH="1">
            <a:off x="0" y="0"/>
            <a:ext cx="12192000" cy="6858000"/>
            <a:chOff x="895350" y="0"/>
            <a:chExt cx="11296650" cy="6858000"/>
          </a:xfrm>
        </p:grpSpPr>
        <p:pic>
          <p:nvPicPr>
            <p:cNvPr id="35" name="Imagen 34">
              <a:extLst>
                <a:ext uri="{FF2B5EF4-FFF2-40B4-BE49-F238E27FC236}">
                  <a16:creationId xmlns:a16="http://schemas.microsoft.com/office/drawing/2014/main" id="{7066AB95-456C-6DD0-8BF8-716504DC5667}"/>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36" name="Imagen 35">
              <a:extLst>
                <a:ext uri="{FF2B5EF4-FFF2-40B4-BE49-F238E27FC236}">
                  <a16:creationId xmlns:a16="http://schemas.microsoft.com/office/drawing/2014/main" id="{D605A876-1693-1D3D-D5F9-C27757F23182}"/>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pic>
        <p:nvPicPr>
          <p:cNvPr id="2" name="Marcador de posición de imagen 34">
            <a:extLst>
              <a:ext uri="{FF2B5EF4-FFF2-40B4-BE49-F238E27FC236}">
                <a16:creationId xmlns:a16="http://schemas.microsoft.com/office/drawing/2014/main" id="{410FADBB-560B-FA3E-758D-523F0BF00A2B}"/>
              </a:ext>
            </a:extLst>
          </p:cNvPr>
          <p:cNvPicPr>
            <a:picLocks noChangeAspect="1"/>
          </p:cNvPicPr>
          <p:nvPr/>
        </p:nvPicPr>
        <p:blipFill>
          <a:blip r:embed="rId3"/>
          <a:srcRect l="19786" r="19786"/>
          <a:stretch>
            <a:fillRect/>
          </a:stretch>
        </p:blipFill>
        <p:spPr>
          <a:xfrm>
            <a:off x="5362577" y="441780"/>
            <a:ext cx="2828924" cy="3120570"/>
          </a:xfrm>
          <a:prstGeom prst="roundRect">
            <a:avLst>
              <a:gd name="adj" fmla="val 24074"/>
            </a:avLst>
          </a:prstGeom>
        </p:spPr>
      </p:pic>
      <p:pic>
        <p:nvPicPr>
          <p:cNvPr id="3" name="Marcador de posición de imagen 38">
            <a:extLst>
              <a:ext uri="{FF2B5EF4-FFF2-40B4-BE49-F238E27FC236}">
                <a16:creationId xmlns:a16="http://schemas.microsoft.com/office/drawing/2014/main" id="{EC780D6E-65E0-A649-E4AE-AA89E858DE3C}"/>
              </a:ext>
            </a:extLst>
          </p:cNvPr>
          <p:cNvPicPr>
            <a:picLocks noChangeAspect="1"/>
          </p:cNvPicPr>
          <p:nvPr/>
        </p:nvPicPr>
        <p:blipFill>
          <a:blip r:embed="rId4"/>
          <a:srcRect l="18838" r="18838"/>
          <a:stretch>
            <a:fillRect/>
          </a:stretch>
        </p:blipFill>
        <p:spPr>
          <a:xfrm>
            <a:off x="8382001" y="2002064"/>
            <a:ext cx="3257550" cy="3484335"/>
          </a:xfrm>
          <a:prstGeom prst="roundRect">
            <a:avLst>
              <a:gd name="adj" fmla="val 16472"/>
            </a:avLst>
          </a:prstGeom>
        </p:spPr>
      </p:pic>
      <p:pic>
        <p:nvPicPr>
          <p:cNvPr id="4" name="Marcador de posición de imagen 36">
            <a:extLst>
              <a:ext uri="{FF2B5EF4-FFF2-40B4-BE49-F238E27FC236}">
                <a16:creationId xmlns:a16="http://schemas.microsoft.com/office/drawing/2014/main" id="{B6817FA5-2C78-80AE-C1DB-DD0E373034CF}"/>
              </a:ext>
            </a:extLst>
          </p:cNvPr>
          <p:cNvPicPr>
            <a:picLocks noChangeAspect="1"/>
          </p:cNvPicPr>
          <p:nvPr/>
        </p:nvPicPr>
        <p:blipFill>
          <a:blip r:embed="rId5"/>
          <a:srcRect l="19524" r="19524"/>
          <a:stretch>
            <a:fillRect/>
          </a:stretch>
        </p:blipFill>
        <p:spPr>
          <a:xfrm>
            <a:off x="5753101" y="3676651"/>
            <a:ext cx="2438400" cy="2667000"/>
          </a:xfrm>
          <a:prstGeom prst="roundRect">
            <a:avLst>
              <a:gd name="adj" fmla="val 23503"/>
            </a:avLst>
          </a:prstGeom>
        </p:spPr>
      </p:pic>
      <p:sp>
        <p:nvSpPr>
          <p:cNvPr id="5" name="Freeform 9">
            <a:extLst>
              <a:ext uri="{FF2B5EF4-FFF2-40B4-BE49-F238E27FC236}">
                <a16:creationId xmlns:a16="http://schemas.microsoft.com/office/drawing/2014/main" id="{C79F09A0-61C6-03BF-C7C9-C43752A63938}"/>
              </a:ext>
            </a:extLst>
          </p:cNvPr>
          <p:cNvSpPr/>
          <p:nvPr/>
        </p:nvSpPr>
        <p:spPr bwMode="auto">
          <a:xfrm>
            <a:off x="10568055" y="1689927"/>
            <a:ext cx="1368810" cy="3930722"/>
          </a:xfrm>
          <a:custGeom>
            <a:gdLst>
              <a:gd name="T0" fmla="*/ 72 w 200"/>
              <a:gd name="T1" fmla="*/ 402 h 582"/>
              <a:gd name="T2" fmla="*/ 73 w 200"/>
              <a:gd name="T3" fmla="*/ 327 h 582"/>
              <a:gd name="T4" fmla="*/ 39 w 200"/>
              <a:gd name="T5" fmla="*/ 217 h 582"/>
              <a:gd name="T6" fmla="*/ 32 w 200"/>
              <a:gd name="T7" fmla="*/ 58 h 582"/>
              <a:gd name="T8" fmla="*/ 168 w 200"/>
              <a:gd name="T9" fmla="*/ 60 h 582"/>
              <a:gd name="T10" fmla="*/ 153 w 200"/>
              <a:gd name="T11" fmla="*/ 228 h 582"/>
              <a:gd name="T12" fmla="*/ 130 w 200"/>
              <a:gd name="T13" fmla="*/ 288 h 582"/>
              <a:gd name="T14" fmla="*/ 130 w 200"/>
              <a:gd name="T15" fmla="*/ 485 h 582"/>
              <a:gd name="T16" fmla="*/ 126 w 200"/>
              <a:gd name="T17" fmla="*/ 544 h 582"/>
              <a:gd name="T18" fmla="*/ 98 w 200"/>
              <a:gd name="T19" fmla="*/ 580 h 582"/>
              <a:gd name="T20" fmla="*/ 73 w 200"/>
              <a:gd name="T21" fmla="*/ 540 h 582"/>
              <a:gd name="T22" fmla="*/ 73 w 200"/>
              <a:gd name="T23" fmla="*/ 402 h 582"/>
              <a:gd name="T24" fmla="*/ 72 w 200"/>
              <a:gd name="T25" fmla="*/ 402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82">
                <a:moveTo>
                  <a:pt x="72" y="402"/>
                </a:moveTo>
                <a:cubicBezTo>
                  <a:pt x="72" y="377"/>
                  <a:pt x="72" y="352"/>
                  <a:pt x="73" y="327"/>
                </a:cubicBezTo>
                <a:cubicBezTo>
                  <a:pt x="73" y="287"/>
                  <a:pt x="73" y="251"/>
                  <a:pt x="39" y="217"/>
                </a:cubicBezTo>
                <a:cubicBezTo>
                  <a:pt x="0" y="179"/>
                  <a:pt x="2" y="104"/>
                  <a:pt x="32" y="58"/>
                </a:cubicBezTo>
                <a:cubicBezTo>
                  <a:pt x="68" y="0"/>
                  <a:pt x="133" y="1"/>
                  <a:pt x="168" y="60"/>
                </a:cubicBezTo>
                <a:cubicBezTo>
                  <a:pt x="200" y="111"/>
                  <a:pt x="194" y="184"/>
                  <a:pt x="153" y="228"/>
                </a:cubicBezTo>
                <a:cubicBezTo>
                  <a:pt x="136" y="246"/>
                  <a:pt x="130" y="265"/>
                  <a:pt x="130" y="288"/>
                </a:cubicBezTo>
                <a:cubicBezTo>
                  <a:pt x="131" y="354"/>
                  <a:pt x="131" y="420"/>
                  <a:pt x="130" y="485"/>
                </a:cubicBezTo>
                <a:cubicBezTo>
                  <a:pt x="130" y="505"/>
                  <a:pt x="128" y="525"/>
                  <a:pt x="126" y="544"/>
                </a:cubicBezTo>
                <a:cubicBezTo>
                  <a:pt x="123" y="561"/>
                  <a:pt x="120" y="582"/>
                  <a:pt x="98" y="580"/>
                </a:cubicBezTo>
                <a:cubicBezTo>
                  <a:pt x="77" y="578"/>
                  <a:pt x="74" y="557"/>
                  <a:pt x="73" y="540"/>
                </a:cubicBezTo>
                <a:cubicBezTo>
                  <a:pt x="73" y="494"/>
                  <a:pt x="73" y="448"/>
                  <a:pt x="73" y="402"/>
                </a:cubicBezTo>
                <a:cubicBezTo>
                  <a:pt x="73" y="402"/>
                  <a:pt x="73" y="402"/>
                  <a:pt x="72" y="402"/>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defPPr/>
          </a:lstStyle>
          <a:p>
            <a:pPr/>
            <a:endParaRPr lang="es-ES">
              <a:solidFill>
                <a:srgbClr val="7F7F7F"/>
              </a:solidFill>
            </a:endParaRPr>
          </a:p>
        </p:txBody>
      </p:sp>
      <p:sp>
        <p:nvSpPr>
          <p:cNvPr id="6" name="CuadroTexto 5">
            <a:extLst>
              <a:ext uri="{FF2B5EF4-FFF2-40B4-BE49-F238E27FC236}">
                <a16:creationId xmlns:a16="http://schemas.microsoft.com/office/drawing/2014/main" id="{DBF38F92-C53D-C323-0120-D5ACB209184A}"/>
              </a:ext>
            </a:extLst>
          </p:cNvPr>
          <p:cNvSpPr txBox="1"/>
          <p:nvPr/>
        </p:nvSpPr>
        <p:spPr>
          <a:xfrm>
            <a:off x="502698" y="3048000"/>
            <a:ext cx="3898618" cy="2492990"/>
          </a:xfrm>
          <a:prstGeom prst="rect">
            <a:avLst/>
          </a:prstGeom>
          <a:noFill/>
        </p:spPr>
        <p:txBody>
          <a:bodyPr wrap="square">
            <a:spAutoFit/>
          </a:bodyPr>
          <a:lstStyle>
            <a:defPPr/>
          </a:lstStyle>
          <a:p>
            <a:pPr/>
            <a:r>
              <a:rPr lang="es-PE" sz="1200" noProof="1">
                <a:latin typeface="Arial" panose="020b0604020202020204" pitchFamily="34" charset="0"/>
                <a:cs typeface="Arial" panose="020b0604020202020204" pitchFamily="34" charset="0"/>
              </a:rPr>
              <a:t>Italian gastronomy (cucina italiana) is the food, techniques, dishes and other culinary tradition of Italy, which is practiced by its inhabitants and reflects the cultural richness of its regions and its history.</a:t>
            </a:r>
          </a:p>
          <a:p>
            <a:pPr/>
            <a:endParaRPr lang="es-PE" sz="1200" noProof="1">
              <a:latin typeface="Arial" pitchFamily="34" charset="0"/>
              <a:cs typeface="Arial" pitchFamily="34" charset="0"/>
            </a:endParaRPr>
          </a:p>
          <a:p>
            <a:pPr/>
            <a:r>
              <a:rPr lang="es-PE" sz="1200" noProof="1">
                <a:latin typeface="Arial" panose="020b0604020202020204" pitchFamily="34" charset="0"/>
                <a:cs typeface="Arial" panose="020b0604020202020204" pitchFamily="34" charset="0"/>
              </a:rPr>
              <a:t>Italian cuisine is an integral part of Mediterranean gastronomy, whose diet was declared Intangible Cultural Heritage of Humanity in 2010 by Unesco, and is imitated and practiced throughout the world. Some of the most recognized preparations are pizza, risotto, many forms of pasta, parmigiana, frittata, gelato or tiramisu. Italy also has a long tradition of wine, coffee, chocolate, liquor, cheese or oil, among other products.</a:t>
            </a:r>
          </a:p>
        </p:txBody>
      </p:sp>
      <p:grpSp>
        <p:nvGrpSpPr>
          <p:cNvPr id="7" name="Group 5">
            <a:extLst>
              <a:ext uri="{FF2B5EF4-FFF2-40B4-BE49-F238E27FC236}">
                <a16:creationId xmlns:a16="http://schemas.microsoft.com/office/drawing/2014/main" id="{F8565C05-79B3-5A0B-09E7-9D9BC1CDCF74}"/>
              </a:ext>
            </a:extLst>
          </p:cNvPr>
          <p:cNvGrpSpPr/>
          <p:nvPr/>
        </p:nvGrpSpPr>
        <p:grpSpPr>
          <a:xfrm>
            <a:off x="1293763" y="5806868"/>
            <a:ext cx="2145102" cy="353940"/>
            <a:chOff x="5023448" y="5793224"/>
            <a:chExt cx="2145102" cy="353940"/>
          </a:xfrm>
        </p:grpSpPr>
        <p:sp>
          <p:nvSpPr>
            <p:cNvPr id="8" name="TextBox 10">
              <a:extLst>
                <a:ext uri="{FF2B5EF4-FFF2-40B4-BE49-F238E27FC236}">
                  <a16:creationId xmlns:a16="http://schemas.microsoft.com/office/drawing/2014/main" id="{BBCC9092-B9E5-9548-2583-217CBE0760A3}"/>
                </a:ext>
              </a:extLst>
            </p:cNvPr>
            <p:cNvSpPr txBox="1"/>
            <p:nvPr/>
          </p:nvSpPr>
          <p:spPr>
            <a:xfrm>
              <a:off x="5023448" y="5818135"/>
              <a:ext cx="2145102" cy="307777"/>
            </a:xfrm>
            <a:prstGeom prst="rect">
              <a:avLst/>
            </a:prstGeom>
            <a:noFill/>
          </p:spPr>
          <p:txBody>
            <a:bodyPr wrap="square" rtlCol="0">
              <a:spAutoFit/>
            </a:bodyPr>
            <a:lstStyle>
              <a:defPPr/>
            </a:lstStyle>
            <a:p>
              <a:pPr algn="ctr"/>
              <a:r>
                <a:rPr lang="en-US" sz="1400" b="1" spc="3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HISTORY</a:t>
              </a:r>
            </a:p>
          </p:txBody>
        </p:sp>
        <p:sp>
          <p:nvSpPr>
            <p:cNvPr id="9" name="Rectangle 11">
              <a:extLst>
                <a:ext uri="{FF2B5EF4-FFF2-40B4-BE49-F238E27FC236}">
                  <a16:creationId xmlns:a16="http://schemas.microsoft.com/office/drawing/2014/main" id="{67EDC987-7FC6-4502-3660-F71D9E1351B7}"/>
                </a:ext>
              </a:extLst>
            </p:cNvPr>
            <p:cNvSpPr/>
            <p:nvPr/>
          </p:nvSpPr>
          <p:spPr>
            <a:xfrm>
              <a:off x="5057956" y="5793224"/>
              <a:ext cx="2076088" cy="35394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lumMod val="75000"/>
                    <a:lumOff val="25000"/>
                  </a:schemeClr>
                </a:solidFill>
              </a:endParaRPr>
            </a:p>
          </p:txBody>
        </p:sp>
      </p:grpSp>
      <p:sp>
        <p:nvSpPr>
          <p:cNvPr id="10" name="TextBox 56">
            <a:extLst>
              <a:ext uri="{FF2B5EF4-FFF2-40B4-BE49-F238E27FC236}">
                <a16:creationId xmlns:a16="http://schemas.microsoft.com/office/drawing/2014/main" id="{8AD97A9A-8B31-EF4F-E457-E8079E5BA2F1}"/>
              </a:ext>
            </a:extLst>
          </p:cNvPr>
          <p:cNvSpPr txBox="1"/>
          <p:nvPr/>
        </p:nvSpPr>
        <p:spPr>
          <a:xfrm>
            <a:off x="566553" y="2263942"/>
            <a:ext cx="3968114" cy="621452"/>
          </a:xfrm>
          <a:prstGeom prst="rect">
            <a:avLst/>
          </a:prstGeom>
          <a:noFill/>
        </p:spPr>
        <p:txBody>
          <a:bodyPr wrap="square" rtlCol="0">
            <a:spAutoFit/>
          </a:bodyPr>
          <a:lstStyle>
            <a:defPPr/>
          </a:lstStyle>
          <a:p>
            <a:pPr>
              <a:lnSpc>
                <a:spcPts val="4400"/>
              </a:lnSpc>
            </a:pPr>
            <a:r>
              <a:rPr lang="en-US" sz="2800">
                <a:solidFill>
                  <a:srgbClr val="007F48"/>
                </a:solidFill>
                <a:latin typeface="Open Sans" panose="020b0606030504020204" pitchFamily="34" charset="0"/>
                <a:ea typeface="Open Sans" panose="020b0606030504020204" pitchFamily="34" charset="0"/>
                <a:cs typeface="Open Sans" panose="020b0606030504020204" pitchFamily="34" charset="0"/>
              </a:rPr>
              <a:t>Title text to &amp; photo</a:t>
            </a:r>
          </a:p>
        </p:txBody>
      </p:sp>
      <p:grpSp>
        <p:nvGrpSpPr>
          <p:cNvPr id="22" name="Grupo 21">
            <a:extLst>
              <a:ext uri="{FF2B5EF4-FFF2-40B4-BE49-F238E27FC236}">
                <a16:creationId xmlns:a16="http://schemas.microsoft.com/office/drawing/2014/main" id="{ECC708FB-7FDD-AAF8-001F-8C8786C384AB}"/>
              </a:ext>
            </a:extLst>
          </p:cNvPr>
          <p:cNvGrpSpPr/>
          <p:nvPr/>
        </p:nvGrpSpPr>
        <p:grpSpPr>
          <a:xfrm>
            <a:off x="414366" y="819442"/>
            <a:ext cx="1030305" cy="1030305"/>
            <a:chOff x="946835" y="1278981"/>
            <a:chExt cx="1771651" cy="1771651"/>
          </a:xfrm>
        </p:grpSpPr>
        <p:sp>
          <p:nvSpPr>
            <p:cNvPr id="23" name="Oval 15">
              <a:extLst>
                <a:ext uri="{FF2B5EF4-FFF2-40B4-BE49-F238E27FC236}">
                  <a16:creationId xmlns:a16="http://schemas.microsoft.com/office/drawing/2014/main" id="{80561175-511A-18C5-427B-01FF54B90658}"/>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a:sym typeface="Gill Sans" charset="0"/>
              </a:endParaRPr>
            </a:p>
          </p:txBody>
        </p:sp>
        <p:grpSp>
          <p:nvGrpSpPr>
            <p:cNvPr id="24" name="Grupo 23">
              <a:extLst>
                <a:ext uri="{FF2B5EF4-FFF2-40B4-BE49-F238E27FC236}">
                  <a16:creationId xmlns:a16="http://schemas.microsoft.com/office/drawing/2014/main" id="{4B5C2313-9C7D-960C-6384-BD6F608C67A7}"/>
                </a:ext>
              </a:extLst>
            </p:cNvPr>
            <p:cNvGrpSpPr/>
            <p:nvPr/>
          </p:nvGrpSpPr>
          <p:grpSpPr>
            <a:xfrm>
              <a:off x="1127781" y="1471868"/>
              <a:ext cx="1371639" cy="1361787"/>
              <a:chOff x="1127781" y="1471868"/>
              <a:chExt cx="1371639" cy="1361787"/>
            </a:xfrm>
          </p:grpSpPr>
          <p:sp>
            <p:nvSpPr>
              <p:cNvPr id="25" name="Forma libre: forma 24">
                <a:extLst>
                  <a:ext uri="{FF2B5EF4-FFF2-40B4-BE49-F238E27FC236}">
                    <a16:creationId xmlns:a16="http://schemas.microsoft.com/office/drawing/2014/main" id="{71B29374-A700-2A50-7CDC-AC9337FAE4F5}"/>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26" name="Forma libre: forma 25">
                <a:extLst>
                  <a:ext uri="{FF2B5EF4-FFF2-40B4-BE49-F238E27FC236}">
                    <a16:creationId xmlns:a16="http://schemas.microsoft.com/office/drawing/2014/main" id="{0291A0EB-0075-E4F8-E367-CEE363C7136C}"/>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27" name="Forma libre: forma 26">
                <a:extLst>
                  <a:ext uri="{FF2B5EF4-FFF2-40B4-BE49-F238E27FC236}">
                    <a16:creationId xmlns:a16="http://schemas.microsoft.com/office/drawing/2014/main" id="{18177987-6F74-5A58-2E87-4709510D1D19}"/>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28" name="Forma libre: forma 27">
                <a:extLst>
                  <a:ext uri="{FF2B5EF4-FFF2-40B4-BE49-F238E27FC236}">
                    <a16:creationId xmlns:a16="http://schemas.microsoft.com/office/drawing/2014/main" id="{F2E6CCAA-12BB-9A3F-ACEE-A7491AD2E7B1}"/>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grpSp>
        <p:nvGrpSpPr>
          <p:cNvPr id="29" name="Group 140">
            <a:extLst>
              <a:ext uri="{FF2B5EF4-FFF2-40B4-BE49-F238E27FC236}">
                <a16:creationId xmlns:a16="http://schemas.microsoft.com/office/drawing/2014/main" id="{FB6DBD2F-4858-44EB-5CA2-995A838C54D3}"/>
              </a:ext>
            </a:extLst>
          </p:cNvPr>
          <p:cNvGrpSpPr/>
          <p:nvPr/>
        </p:nvGrpSpPr>
        <p:grpSpPr>
          <a:xfrm>
            <a:off x="957095" y="328897"/>
            <a:ext cx="3898618" cy="1091014"/>
            <a:chOff x="2056409" y="3181575"/>
            <a:chExt cx="3898618" cy="1091014"/>
          </a:xfrm>
        </p:grpSpPr>
        <p:sp>
          <p:nvSpPr>
            <p:cNvPr id="30" name="TextBox 149">
              <a:extLst>
                <a:ext uri="{FF2B5EF4-FFF2-40B4-BE49-F238E27FC236}">
                  <a16:creationId xmlns:a16="http://schemas.microsoft.com/office/drawing/2014/main" id="{D88D3112-D1E7-AB20-C244-8614F139CDA8}"/>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31" name="TextBox 150">
              <a:extLst>
                <a:ext uri="{FF2B5EF4-FFF2-40B4-BE49-F238E27FC236}">
                  <a16:creationId xmlns:a16="http://schemas.microsoft.com/office/drawing/2014/main" id="{CFBA9452-6A24-00E0-E042-73607C57D550}"/>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32" name="Straight Connector 151">
              <a:extLst>
                <a:ext uri="{FF2B5EF4-FFF2-40B4-BE49-F238E27FC236}">
                  <a16:creationId xmlns:a16="http://schemas.microsoft.com/office/drawing/2014/main" id="{73CCBF5A-D4F2-CC1E-B636-8F391D5C7C63}"/>
                </a:ext>
              </a:extLst>
            </p:cNvPr>
            <p:cNvCxnSpPr/>
            <p:nvPr/>
          </p:nvCxnSpPr>
          <p:spPr>
            <a:xfrm>
              <a:off x="30162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pic>
        <p:nvPicPr>
          <p:cNvPr id="33" name="Imagen 32">
            <a:extLst>
              <a:ext uri="{FF2B5EF4-FFF2-40B4-BE49-F238E27FC236}">
                <a16:creationId xmlns:a16="http://schemas.microsoft.com/office/drawing/2014/main" id="{B45931B3-3926-4AE4-8527-C6E6BF4821BF}"/>
              </a:ext>
            </a:extLst>
          </p:cNvPr>
          <p:cNvPicPr>
            <a:picLocks noChangeAspect="1"/>
          </p:cNvPicPr>
          <p:nvPr/>
        </p:nvPicPr>
        <p:blipFill>
          <a:blip r:embed="rId6"/>
          <a:stretch>
            <a:fillRect/>
          </a:stretch>
        </p:blipFill>
        <p:spPr>
          <a:xfrm>
            <a:off x="3006413" y="714281"/>
            <a:ext cx="2058850" cy="1544138"/>
          </a:xfrm>
          <a:prstGeom prst="rect">
            <a:avLst/>
          </a:prstGeom>
        </p:spPr>
      </p:pic>
    </p:spTree>
    <p:extLst>
      <p:ext uri="{BB962C8B-B14F-4D97-AF65-F5344CB8AC3E}">
        <p14:creationId xmlns:p14="http://schemas.microsoft.com/office/powerpoint/2010/main" val="214333465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TextBox 13">
            <a:extLst>
              <a:ext uri="{FF2B5EF4-FFF2-40B4-BE49-F238E27FC236}">
                <a16:creationId xmlns:a16="http://schemas.microsoft.com/office/drawing/2014/main" id="{8FF7406D-270D-43A6-AF40-5FAE99977BDE}"/>
              </a:ext>
            </a:extLst>
          </p:cNvPr>
          <p:cNvSpPr txBox="1"/>
          <p:nvPr/>
        </p:nvSpPr>
        <p:spPr>
          <a:xfrm>
            <a:off x="848496" y="4932969"/>
            <a:ext cx="3943835" cy="1310167"/>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panose="00000400000000000000" pitchFamily="50" charset="0"/>
                <a:ea typeface="Lato" charset="0"/>
                <a:cs typeface="Lato" charset="0"/>
                <a:sym typeface="Montserrat-Regular" charset="0"/>
              </a:rPr>
              <a:t>The layout, these basic qualities along with the (Your Company) colors, are consistent with the overall look and helps to reinforce the (Your Company) brand. This letterhead design is meant to project an image of professionalism and reliability.</a:t>
            </a:r>
          </a:p>
        </p:txBody>
      </p:sp>
      <p:sp>
        <p:nvSpPr>
          <p:cNvPr id="16" name="Oval 15">
            <a:extLst>
              <a:ext uri="{FF2B5EF4-FFF2-40B4-BE49-F238E27FC236}">
                <a16:creationId xmlns:a16="http://schemas.microsoft.com/office/drawing/2014/main" id="{3F659CEE-6288-4C00-822B-4AD42C0D57CD}"/>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 name="Grupo 1">
            <a:extLst>
              <a:ext uri="{FF2B5EF4-FFF2-40B4-BE49-F238E27FC236}">
                <a16:creationId xmlns:a16="http://schemas.microsoft.com/office/drawing/2014/main" id="{B9A956F0-2376-0927-8AD0-1D5D7AAF22EF}"/>
              </a:ext>
            </a:extLst>
          </p:cNvPr>
          <p:cNvGrpSpPr/>
          <p:nvPr/>
        </p:nvGrpSpPr>
        <p:grpSpPr>
          <a:xfrm>
            <a:off x="1127781" y="1471868"/>
            <a:ext cx="1371639" cy="1361787"/>
            <a:chOff x="1127781" y="1471868"/>
            <a:chExt cx="1371639" cy="1361787"/>
          </a:xfrm>
        </p:grpSpPr>
        <p:sp>
          <p:nvSpPr>
            <p:cNvPr id="21" name="Forma libre: forma 20">
              <a:extLst>
                <a:ext uri="{FF2B5EF4-FFF2-40B4-BE49-F238E27FC236}">
                  <a16:creationId xmlns:a16="http://schemas.microsoft.com/office/drawing/2014/main" id="{3E1726D6-0706-4698-89BB-D4EA0DCD3B6A}"/>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22" name="Forma libre: forma 21">
              <a:extLst>
                <a:ext uri="{FF2B5EF4-FFF2-40B4-BE49-F238E27FC236}">
                  <a16:creationId xmlns:a16="http://schemas.microsoft.com/office/drawing/2014/main" id="{B562D9D9-8501-4A04-9D84-C9A3C180908F}"/>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23" name="Forma libre: forma 22">
              <a:extLst>
                <a:ext uri="{FF2B5EF4-FFF2-40B4-BE49-F238E27FC236}">
                  <a16:creationId xmlns:a16="http://schemas.microsoft.com/office/drawing/2014/main" id="{B01EF074-E6AB-4345-8AD1-475C15BF69F9}"/>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24" name="Forma libre: forma 23">
              <a:extLst>
                <a:ext uri="{FF2B5EF4-FFF2-40B4-BE49-F238E27FC236}">
                  <a16:creationId xmlns:a16="http://schemas.microsoft.com/office/drawing/2014/main" id="{1294B616-11D6-49E2-A7D5-A4EC7CB63A5F}"/>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nvGrpSpPr>
          <p:cNvPr id="3" name="Group 140">
            <a:extLst>
              <a:ext uri="{FF2B5EF4-FFF2-40B4-BE49-F238E27FC236}">
                <a16:creationId xmlns:a16="http://schemas.microsoft.com/office/drawing/2014/main" id="{1648BE5F-E494-6106-3EEA-7834A606CD52}"/>
              </a:ext>
            </a:extLst>
          </p:cNvPr>
          <p:cNvGrpSpPr/>
          <p:nvPr/>
        </p:nvGrpSpPr>
        <p:grpSpPr>
          <a:xfrm>
            <a:off x="781665" y="3163822"/>
            <a:ext cx="3898618" cy="1091014"/>
            <a:chOff x="2056409" y="3181575"/>
            <a:chExt cx="3898618" cy="1091014"/>
          </a:xfrm>
        </p:grpSpPr>
        <p:sp>
          <p:nvSpPr>
            <p:cNvPr id="4" name="TextBox 149">
              <a:extLst>
                <a:ext uri="{FF2B5EF4-FFF2-40B4-BE49-F238E27FC236}">
                  <a16:creationId xmlns:a16="http://schemas.microsoft.com/office/drawing/2014/main" id="{DEF60954-FF52-8EFB-343F-BB75BC6A0AD3}"/>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5" name="TextBox 150">
              <a:extLst>
                <a:ext uri="{FF2B5EF4-FFF2-40B4-BE49-F238E27FC236}">
                  <a16:creationId xmlns:a16="http://schemas.microsoft.com/office/drawing/2014/main" id="{790E4178-BEC9-8008-12E5-9A4BA19B2F1F}"/>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7" name="Straight Connector 151">
              <a:extLst>
                <a:ext uri="{FF2B5EF4-FFF2-40B4-BE49-F238E27FC236}">
                  <a16:creationId xmlns:a16="http://schemas.microsoft.com/office/drawing/2014/main" id="{0CF9EE36-A7A8-6CBB-C14F-20E8B974A8A0}"/>
                </a:ext>
              </a:extLst>
            </p:cNvPr>
            <p:cNvCxnSpPr/>
            <p:nvPr/>
          </p:nvCxnSpPr>
          <p:spPr>
            <a:xfrm>
              <a:off x="27114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pic>
        <p:nvPicPr>
          <p:cNvPr id="19" name="Imagen 18">
            <a:extLst>
              <a:ext uri="{FF2B5EF4-FFF2-40B4-BE49-F238E27FC236}">
                <a16:creationId xmlns:a16="http://schemas.microsoft.com/office/drawing/2014/main" id="{70AAFDF4-E13B-9A6D-8866-12CE4CC89748}"/>
              </a:ext>
            </a:extLst>
          </p:cNvPr>
          <p:cNvPicPr>
            <a:picLocks noChangeAspect="1"/>
          </p:cNvPicPr>
          <p:nvPr/>
        </p:nvPicPr>
        <p:blipFill>
          <a:blip r:embed="rId3"/>
          <a:stretch>
            <a:fillRect/>
          </a:stretch>
        </p:blipFill>
        <p:spPr>
          <a:xfrm>
            <a:off x="2621433" y="3549206"/>
            <a:ext cx="2058850" cy="1544138"/>
          </a:xfrm>
          <a:prstGeom prst="rect">
            <a:avLst/>
          </a:prstGeom>
        </p:spPr>
      </p:pic>
      <p:pic>
        <p:nvPicPr>
          <p:cNvPr id="29" name="Marcador de posición de imagen 28">
            <a:extLst>
              <a:ext uri="{FF2B5EF4-FFF2-40B4-BE49-F238E27FC236}">
                <a16:creationId xmlns:a16="http://schemas.microsoft.com/office/drawing/2014/main" id="{C97B4387-A473-574F-3FE9-86CE9F89FCCC}"/>
              </a:ext>
            </a:extLst>
          </p:cNvPr>
          <p:cNvPicPr>
            <a:picLocks noGrp="1" noChangeAspect="1"/>
          </p:cNvPicPr>
          <p:nvPr>
            <p:ph type="pic" sz="quarter" idx="12"/>
          </p:nvPr>
        </p:nvPicPr>
        <p:blipFill>
          <a:blip r:embed="rId4"/>
          <a:srcRect t="2427" b="2427"/>
          <a:stretch>
            <a:fillRect/>
          </a:stretch>
        </p:blipFill>
        <p:spPr/>
      </p:pic>
      <p:pic>
        <p:nvPicPr>
          <p:cNvPr id="31" name="Marcador de posición de imagen 30">
            <a:extLst>
              <a:ext uri="{FF2B5EF4-FFF2-40B4-BE49-F238E27FC236}">
                <a16:creationId xmlns:a16="http://schemas.microsoft.com/office/drawing/2014/main" id="{4096B016-760D-9AFB-4C65-B7845737ACA8}"/>
              </a:ext>
            </a:extLst>
          </p:cNvPr>
          <p:cNvPicPr>
            <a:picLocks noGrp="1" noChangeAspect="1"/>
          </p:cNvPicPr>
          <p:nvPr>
            <p:ph type="pic" sz="quarter" idx="11"/>
          </p:nvPr>
        </p:nvPicPr>
        <p:blipFill>
          <a:blip r:embed="rId4"/>
          <a:srcRect l="12257" r="12257"/>
          <a:stretch>
            <a:fillRect/>
          </a:stretch>
        </p:blipFill>
        <p:spPr/>
      </p:pic>
      <p:pic>
        <p:nvPicPr>
          <p:cNvPr id="33" name="Imagen 32">
            <a:extLst>
              <a:ext uri="{FF2B5EF4-FFF2-40B4-BE49-F238E27FC236}">
                <a16:creationId xmlns:a16="http://schemas.microsoft.com/office/drawing/2014/main" id="{CBD5C4C9-420C-602A-BED6-5114974B20B3}"/>
              </a:ext>
            </a:extLst>
          </p:cNvPr>
          <p:cNvPicPr>
            <a:picLocks noChangeAspect="1"/>
          </p:cNvPicPr>
          <p:nvPr/>
        </p:nvPicPr>
        <p:blipFill>
          <a:blip r:embed="rId5"/>
          <a:stretch>
            <a:fillRect/>
          </a:stretch>
        </p:blipFill>
        <p:spPr>
          <a:xfrm>
            <a:off x="5720495" y="11821"/>
            <a:ext cx="4174797" cy="6858000"/>
          </a:xfrm>
          <a:prstGeom prst="rect">
            <a:avLst/>
          </a:prstGeom>
        </p:spPr>
      </p:pic>
    </p:spTree>
    <p:extLst>
      <p:ext uri="{BB962C8B-B14F-4D97-AF65-F5344CB8AC3E}">
        <p14:creationId xmlns:p14="http://schemas.microsoft.com/office/powerpoint/2010/main" val="107753805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2" name="Grupo 21">
            <a:extLst>
              <a:ext uri="{FF2B5EF4-FFF2-40B4-BE49-F238E27FC236}">
                <a16:creationId xmlns:a16="http://schemas.microsoft.com/office/drawing/2014/main" id="{5FAD6B86-5718-84AB-50EC-900CBE1A7F94}"/>
              </a:ext>
            </a:extLst>
          </p:cNvPr>
          <p:cNvGrpSpPr/>
          <p:nvPr/>
        </p:nvGrpSpPr>
        <p:grpSpPr>
          <a:xfrm>
            <a:off x="0" y="0"/>
            <a:ext cx="12192000" cy="6858000"/>
            <a:chOff x="895350" y="0"/>
            <a:chExt cx="11296650" cy="6858000"/>
          </a:xfrm>
        </p:grpSpPr>
        <p:pic>
          <p:nvPicPr>
            <p:cNvPr id="23" name="Imagen 22">
              <a:extLst>
                <a:ext uri="{FF2B5EF4-FFF2-40B4-BE49-F238E27FC236}">
                  <a16:creationId xmlns:a16="http://schemas.microsoft.com/office/drawing/2014/main" id="{0EF1F13B-2FDD-49AC-E358-2588BA4AC7E9}"/>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24" name="Imagen 23">
              <a:extLst>
                <a:ext uri="{FF2B5EF4-FFF2-40B4-BE49-F238E27FC236}">
                  <a16:creationId xmlns:a16="http://schemas.microsoft.com/office/drawing/2014/main" id="{E5F4F3D7-F45C-A83C-71D7-537A7BED7DDA}"/>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sp>
        <p:nvSpPr>
          <p:cNvPr id="75" name="TextBox 74">
            <a:extLst>
              <a:ext uri="{FF2B5EF4-FFF2-40B4-BE49-F238E27FC236}">
                <a16:creationId xmlns:a16="http://schemas.microsoft.com/office/drawing/2014/main" id="{DE4F59C7-77D8-4020-9AC8-24DD91368C60}"/>
              </a:ext>
            </a:extLst>
          </p:cNvPr>
          <p:cNvSpPr txBox="1"/>
          <p:nvPr/>
        </p:nvSpPr>
        <p:spPr>
          <a:xfrm>
            <a:off x="1646238" y="3600077"/>
            <a:ext cx="3531733" cy="1188339"/>
          </a:xfrm>
          <a:prstGeom prst="rect">
            <a:avLst/>
          </a:prstGeom>
          <a:noFill/>
        </p:spPr>
        <p:txBody>
          <a:bodyPr wrap="square" rtlCol="0">
            <a:spAutoFit/>
          </a:bodyPr>
          <a:lstStyle>
            <a:defPPr/>
          </a:lstStyle>
          <a:p>
            <a:pPr algn="just">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a:t>
            </a:r>
          </a:p>
        </p:txBody>
      </p:sp>
      <p:grpSp>
        <p:nvGrpSpPr>
          <p:cNvPr id="76" name="Group 75">
            <a:extLst>
              <a:ext uri="{FF2B5EF4-FFF2-40B4-BE49-F238E27FC236}">
                <a16:creationId xmlns:a16="http://schemas.microsoft.com/office/drawing/2014/main" id="{EEF6F2F0-9BA7-44B1-803C-655BFEB77F2E}"/>
              </a:ext>
            </a:extLst>
          </p:cNvPr>
          <p:cNvGrpSpPr/>
          <p:nvPr/>
        </p:nvGrpSpPr>
        <p:grpSpPr>
          <a:xfrm>
            <a:off x="1646238" y="5041282"/>
            <a:ext cx="1477962" cy="1229375"/>
            <a:chOff x="1112838" y="4468205"/>
            <a:chExt cx="1477962" cy="1229375"/>
          </a:xfrm>
        </p:grpSpPr>
        <p:sp>
          <p:nvSpPr>
            <p:cNvPr id="81" name="TextBox 80">
              <a:extLst>
                <a:ext uri="{FF2B5EF4-FFF2-40B4-BE49-F238E27FC236}">
                  <a16:creationId xmlns:a16="http://schemas.microsoft.com/office/drawing/2014/main" id="{C3B2ADE9-704E-45E2-8604-48F5C886C567}"/>
                </a:ext>
              </a:extLst>
            </p:cNvPr>
            <p:cNvSpPr txBox="1"/>
            <p:nvPr/>
          </p:nvSpPr>
          <p:spPr>
            <a:xfrm>
              <a:off x="1112838" y="4468205"/>
              <a:ext cx="792162" cy="276999"/>
            </a:xfrm>
            <a:prstGeom prst="rect">
              <a:avLst/>
            </a:prstGeom>
            <a:noFill/>
          </p:spPr>
          <p:txBody>
            <a:bodyPr wrap="square" rtlCol="0">
              <a:spAutoFit/>
            </a:bodyPr>
            <a:lstStyle>
              <a:defPPr/>
            </a:lstStyle>
            <a:p>
              <a:pPr/>
              <a:r>
                <a:rPr lang="en-US" sz="1200" b="1" spc="500">
                  <a:solidFill>
                    <a:schemeClr val="tx1">
                      <a:lumMod val="95000"/>
                      <a:lumOff val="5000"/>
                    </a:schemeClr>
                  </a:solidFill>
                  <a:latin typeface="Montserrat Light" charset="0"/>
                  <a:ea typeface="Montserrat Light" charset="0"/>
                  <a:cs typeface="Montserrat Light" charset="0"/>
                </a:rPr>
                <a:t>300</a:t>
              </a:r>
            </a:p>
          </p:txBody>
        </p:sp>
        <p:sp>
          <p:nvSpPr>
            <p:cNvPr id="82" name="TextBox 81">
              <a:extLst>
                <a:ext uri="{FF2B5EF4-FFF2-40B4-BE49-F238E27FC236}">
                  <a16:creationId xmlns:a16="http://schemas.microsoft.com/office/drawing/2014/main" id="{26B66B69-EA8A-40CD-9139-131A35844F87}"/>
                </a:ext>
              </a:extLst>
            </p:cNvPr>
            <p:cNvSpPr txBox="1"/>
            <p:nvPr/>
          </p:nvSpPr>
          <p:spPr>
            <a:xfrm>
              <a:off x="1112838" y="4791370"/>
              <a:ext cx="1477962" cy="906210"/>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a:t>
              </a:r>
            </a:p>
          </p:txBody>
        </p:sp>
      </p:grpSp>
      <p:grpSp>
        <p:nvGrpSpPr>
          <p:cNvPr id="77" name="Group 76">
            <a:extLst>
              <a:ext uri="{FF2B5EF4-FFF2-40B4-BE49-F238E27FC236}">
                <a16:creationId xmlns:a16="http://schemas.microsoft.com/office/drawing/2014/main" id="{7E63CFDB-4E5E-4991-87DC-8E94BCB7F22F}"/>
              </a:ext>
            </a:extLst>
          </p:cNvPr>
          <p:cNvGrpSpPr/>
          <p:nvPr/>
        </p:nvGrpSpPr>
        <p:grpSpPr>
          <a:xfrm>
            <a:off x="3705086" y="5041282"/>
            <a:ext cx="1477963" cy="1229375"/>
            <a:chOff x="1112837" y="4468205"/>
            <a:chExt cx="1477963" cy="1229375"/>
          </a:xfrm>
        </p:grpSpPr>
        <p:sp>
          <p:nvSpPr>
            <p:cNvPr id="79" name="TextBox 78">
              <a:extLst>
                <a:ext uri="{FF2B5EF4-FFF2-40B4-BE49-F238E27FC236}">
                  <a16:creationId xmlns:a16="http://schemas.microsoft.com/office/drawing/2014/main" id="{B6BEBE05-6615-4984-B49B-85D70A29E778}"/>
                </a:ext>
              </a:extLst>
            </p:cNvPr>
            <p:cNvSpPr txBox="1"/>
            <p:nvPr/>
          </p:nvSpPr>
          <p:spPr>
            <a:xfrm>
              <a:off x="1112837" y="4468205"/>
              <a:ext cx="943113" cy="276999"/>
            </a:xfrm>
            <a:prstGeom prst="rect">
              <a:avLst/>
            </a:prstGeom>
            <a:noFill/>
          </p:spPr>
          <p:txBody>
            <a:bodyPr wrap="square" rtlCol="0">
              <a:spAutoFit/>
            </a:bodyPr>
            <a:lstStyle>
              <a:defPPr/>
            </a:lstStyle>
            <a:p>
              <a:pPr/>
              <a:r>
                <a:rPr lang="en-US" sz="1200" b="1" spc="500">
                  <a:solidFill>
                    <a:schemeClr val="tx1">
                      <a:lumMod val="95000"/>
                      <a:lumOff val="5000"/>
                    </a:schemeClr>
                  </a:solidFill>
                  <a:latin typeface="Montserrat Light" charset="0"/>
                  <a:ea typeface="Montserrat Light" charset="0"/>
                  <a:cs typeface="Montserrat Light" charset="0"/>
                </a:rPr>
                <a:t>2.6M</a:t>
              </a:r>
            </a:p>
          </p:txBody>
        </p:sp>
        <p:sp>
          <p:nvSpPr>
            <p:cNvPr id="80" name="TextBox 79">
              <a:extLst>
                <a:ext uri="{FF2B5EF4-FFF2-40B4-BE49-F238E27FC236}">
                  <a16:creationId xmlns:a16="http://schemas.microsoft.com/office/drawing/2014/main" id="{2C1CA4DB-EAB6-4C60-9F9A-875B423E4BE7}"/>
                </a:ext>
              </a:extLst>
            </p:cNvPr>
            <p:cNvSpPr txBox="1"/>
            <p:nvPr/>
          </p:nvSpPr>
          <p:spPr>
            <a:xfrm>
              <a:off x="1112838" y="4791370"/>
              <a:ext cx="1477962" cy="906210"/>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a:t>
              </a:r>
            </a:p>
          </p:txBody>
        </p:sp>
      </p:grpSp>
      <p:grpSp>
        <p:nvGrpSpPr>
          <p:cNvPr id="13" name="Grupo 12">
            <a:extLst>
              <a:ext uri="{FF2B5EF4-FFF2-40B4-BE49-F238E27FC236}">
                <a16:creationId xmlns:a16="http://schemas.microsoft.com/office/drawing/2014/main" id="{CFEDB18F-C67B-76F4-82AE-CC77507556C5}"/>
              </a:ext>
            </a:extLst>
          </p:cNvPr>
          <p:cNvGrpSpPr/>
          <p:nvPr/>
        </p:nvGrpSpPr>
        <p:grpSpPr>
          <a:xfrm>
            <a:off x="933259" y="2415618"/>
            <a:ext cx="1030305" cy="1030305"/>
            <a:chOff x="946835" y="1278981"/>
            <a:chExt cx="1771651" cy="1771651"/>
          </a:xfrm>
        </p:grpSpPr>
        <p:sp>
          <p:nvSpPr>
            <p:cNvPr id="5" name="Oval 15">
              <a:extLst>
                <a:ext uri="{FF2B5EF4-FFF2-40B4-BE49-F238E27FC236}">
                  <a16:creationId xmlns:a16="http://schemas.microsoft.com/office/drawing/2014/main" id="{0657BD65-4391-4C63-9245-FC32CEB84DC0}"/>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6" name="Grupo 5">
              <a:extLst>
                <a:ext uri="{FF2B5EF4-FFF2-40B4-BE49-F238E27FC236}">
                  <a16:creationId xmlns:a16="http://schemas.microsoft.com/office/drawing/2014/main" id="{6EC395E1-2C24-AF70-728E-0FA8C730DCBF}"/>
                </a:ext>
              </a:extLst>
            </p:cNvPr>
            <p:cNvGrpSpPr/>
            <p:nvPr/>
          </p:nvGrpSpPr>
          <p:grpSpPr>
            <a:xfrm>
              <a:off x="1127781" y="1471868"/>
              <a:ext cx="1371639" cy="1361787"/>
              <a:chOff x="1127781" y="1471868"/>
              <a:chExt cx="1371639" cy="1361787"/>
            </a:xfrm>
          </p:grpSpPr>
          <p:sp>
            <p:nvSpPr>
              <p:cNvPr id="7" name="Forma libre: forma 6">
                <a:extLst>
                  <a:ext uri="{FF2B5EF4-FFF2-40B4-BE49-F238E27FC236}">
                    <a16:creationId xmlns:a16="http://schemas.microsoft.com/office/drawing/2014/main" id="{BFBAC872-0A22-A8CB-C8DA-8576251D302A}"/>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9" name="Forma libre: forma 8">
                <a:extLst>
                  <a:ext uri="{FF2B5EF4-FFF2-40B4-BE49-F238E27FC236}">
                    <a16:creationId xmlns:a16="http://schemas.microsoft.com/office/drawing/2014/main" id="{BDE7D0E1-4FA4-A460-6B15-D58F2F46C857}"/>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10" name="Forma libre: forma 9">
                <a:extLst>
                  <a:ext uri="{FF2B5EF4-FFF2-40B4-BE49-F238E27FC236}">
                    <a16:creationId xmlns:a16="http://schemas.microsoft.com/office/drawing/2014/main" id="{77C99417-2018-2CF0-69F0-41CC27996704}"/>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12" name="Forma libre: forma 11">
                <a:extLst>
                  <a:ext uri="{FF2B5EF4-FFF2-40B4-BE49-F238E27FC236}">
                    <a16:creationId xmlns:a16="http://schemas.microsoft.com/office/drawing/2014/main" id="{677DB1BC-7EA7-E998-FE7D-3926F9D93343}"/>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grpSp>
        <p:nvGrpSpPr>
          <p:cNvPr id="15" name="Group 140">
            <a:extLst>
              <a:ext uri="{FF2B5EF4-FFF2-40B4-BE49-F238E27FC236}">
                <a16:creationId xmlns:a16="http://schemas.microsoft.com/office/drawing/2014/main" id="{FE2F8885-4024-ABCF-EAC7-A2173C8E9A81}"/>
              </a:ext>
            </a:extLst>
          </p:cNvPr>
          <p:cNvGrpSpPr/>
          <p:nvPr/>
        </p:nvGrpSpPr>
        <p:grpSpPr>
          <a:xfrm>
            <a:off x="1475988" y="1925073"/>
            <a:ext cx="3898618" cy="1091014"/>
            <a:chOff x="2056409" y="3181575"/>
            <a:chExt cx="3898618" cy="1091014"/>
          </a:xfrm>
        </p:grpSpPr>
        <p:sp>
          <p:nvSpPr>
            <p:cNvPr id="16" name="TextBox 149">
              <a:extLst>
                <a:ext uri="{FF2B5EF4-FFF2-40B4-BE49-F238E27FC236}">
                  <a16:creationId xmlns:a16="http://schemas.microsoft.com/office/drawing/2014/main" id="{C2CF5596-B4FC-6847-3163-C3A1C0EA3164}"/>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17" name="TextBox 150">
              <a:extLst>
                <a:ext uri="{FF2B5EF4-FFF2-40B4-BE49-F238E27FC236}">
                  <a16:creationId xmlns:a16="http://schemas.microsoft.com/office/drawing/2014/main" id="{3B7861F3-A38B-7A07-2599-D4A77792F2B5}"/>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18" name="Straight Connector 151">
              <a:extLst>
                <a:ext uri="{FF2B5EF4-FFF2-40B4-BE49-F238E27FC236}">
                  <a16:creationId xmlns:a16="http://schemas.microsoft.com/office/drawing/2014/main" id="{AC185E19-BACE-E98A-B1CE-805DCDBBA727}"/>
                </a:ext>
              </a:extLst>
            </p:cNvPr>
            <p:cNvCxnSpPr/>
            <p:nvPr/>
          </p:nvCxnSpPr>
          <p:spPr>
            <a:xfrm>
              <a:off x="30162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pic>
        <p:nvPicPr>
          <p:cNvPr id="19" name="Imagen 18">
            <a:extLst>
              <a:ext uri="{FF2B5EF4-FFF2-40B4-BE49-F238E27FC236}">
                <a16:creationId xmlns:a16="http://schemas.microsoft.com/office/drawing/2014/main" id="{A95E8C39-2AAE-DD88-60EF-AB48770C6DA7}"/>
              </a:ext>
            </a:extLst>
          </p:cNvPr>
          <p:cNvPicPr>
            <a:picLocks noChangeAspect="1"/>
          </p:cNvPicPr>
          <p:nvPr/>
        </p:nvPicPr>
        <p:blipFill>
          <a:blip r:embed="rId3"/>
          <a:stretch>
            <a:fillRect/>
          </a:stretch>
        </p:blipFill>
        <p:spPr>
          <a:xfrm>
            <a:off x="3525306" y="2310457"/>
            <a:ext cx="2058850" cy="1544138"/>
          </a:xfrm>
          <a:prstGeom prst="rect">
            <a:avLst/>
          </a:prstGeom>
        </p:spPr>
      </p:pic>
      <p:pic>
        <p:nvPicPr>
          <p:cNvPr id="2054" name="Picture 6">
            <a:extLst>
              <a:ext uri="{FF2B5EF4-FFF2-40B4-BE49-F238E27FC236}">
                <a16:creationId xmlns:a16="http://schemas.microsoft.com/office/drawing/2014/main" id="{9C8B598F-FEE6-FBD6-5F4A-8F7F1709B2DF}"/>
              </a:ext>
            </a:extLst>
          </p:cNvPr>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l="31426" r="31426"/>
          <a:stretch>
            <a:fillRect/>
          </a:stretch>
        </p:blipFill>
        <p:spPr bwMode="auto">
          <a:xfrm flipH="1">
            <a:off x="9105900" y="992162"/>
            <a:ext cx="3086100" cy="58658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ven chef filipino con sombrero de cocina en el estudio mostrando un espacio de copia en una palma">
            <a:extLst>
              <a:ext uri="{FF2B5EF4-FFF2-40B4-BE49-F238E27FC236}">
                <a16:creationId xmlns:a16="http://schemas.microsoft.com/office/drawing/2014/main" id="{3E0A7099-3F66-208E-5883-3310D670FB2B}"/>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32477" r="32477"/>
          <a:stretch>
            <a:fillRect/>
          </a:stretch>
        </p:blipFill>
        <p:spPr bwMode="auto">
          <a:xfrm flipH="1">
            <a:off x="5740400" y="992162"/>
            <a:ext cx="3086100" cy="586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9291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upo 1">
            <a:extLst>
              <a:ext uri="{FF2B5EF4-FFF2-40B4-BE49-F238E27FC236}">
                <a16:creationId xmlns:a16="http://schemas.microsoft.com/office/drawing/2014/main" id="{64B7AEF0-9380-3716-FE04-10B280BBCC2B}"/>
              </a:ext>
            </a:extLst>
          </p:cNvPr>
          <p:cNvGrpSpPr/>
          <p:nvPr/>
        </p:nvGrpSpPr>
        <p:grpSpPr>
          <a:xfrm>
            <a:off x="0" y="0"/>
            <a:ext cx="12192000" cy="6858000"/>
            <a:chOff x="895350" y="0"/>
            <a:chExt cx="11296650" cy="6858000"/>
          </a:xfrm>
        </p:grpSpPr>
        <p:pic>
          <p:nvPicPr>
            <p:cNvPr id="3" name="Imagen 2">
              <a:extLst>
                <a:ext uri="{FF2B5EF4-FFF2-40B4-BE49-F238E27FC236}">
                  <a16:creationId xmlns:a16="http://schemas.microsoft.com/office/drawing/2014/main" id="{A65CEBFE-C745-2849-AB58-12804547E124}"/>
                </a:ext>
              </a:extLst>
            </p:cNvPr>
            <p:cNvPicPr>
              <a:picLocks noChangeAspect="1"/>
            </p:cNvPicPr>
            <p:nvPr/>
          </p:nvPicPr>
          <p:blipFill>
            <a:blip r:embed="rId3"/>
            <a:srcRect l="14785" r="36914"/>
            <a:stretch>
              <a:fillRect/>
            </a:stretch>
          </p:blipFill>
          <p:spPr>
            <a:xfrm>
              <a:off x="895350" y="9225"/>
              <a:ext cx="5888887" cy="6848775"/>
            </a:xfrm>
            <a:prstGeom prst="rect">
              <a:avLst/>
            </a:prstGeom>
          </p:spPr>
        </p:pic>
        <p:pic>
          <p:nvPicPr>
            <p:cNvPr id="12" name="Imagen 11">
              <a:extLst>
                <a:ext uri="{FF2B5EF4-FFF2-40B4-BE49-F238E27FC236}">
                  <a16:creationId xmlns:a16="http://schemas.microsoft.com/office/drawing/2014/main" id="{089781CF-10E1-9ECE-723C-9289DD9E4BFB}"/>
                </a:ext>
              </a:extLst>
            </p:cNvPr>
            <p:cNvPicPr>
              <a:picLocks noChangeAspect="1"/>
            </p:cNvPicPr>
            <p:nvPr/>
          </p:nvPicPr>
          <p:blipFill>
            <a:blip r:embed="rId3"/>
            <a:srcRect l="37580" r="38249"/>
            <a:stretch>
              <a:fillRect/>
            </a:stretch>
          </p:blipFill>
          <p:spPr>
            <a:xfrm flipH="1">
              <a:off x="6297722" y="0"/>
              <a:ext cx="5894278" cy="6848775"/>
            </a:xfrm>
            <a:prstGeom prst="rect">
              <a:avLst/>
            </a:prstGeom>
          </p:spPr>
        </p:pic>
      </p:grpSp>
      <p:sp>
        <p:nvSpPr>
          <p:cNvPr id="10" name="TextBox 20">
            <a:extLst>
              <a:ext uri="{FF2B5EF4-FFF2-40B4-BE49-F238E27FC236}">
                <a16:creationId xmlns:a16="http://schemas.microsoft.com/office/drawing/2014/main" id="{E20957C1-E723-ADD5-95D3-D3A3DACD35E4}"/>
              </a:ext>
            </a:extLst>
          </p:cNvPr>
          <p:cNvSpPr txBox="1"/>
          <p:nvPr/>
        </p:nvSpPr>
        <p:spPr>
          <a:xfrm>
            <a:off x="6674948" y="2888023"/>
            <a:ext cx="4202111" cy="1470467"/>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Make from for lorem ipsum dolor seas.</a:t>
            </a:r>
          </a:p>
        </p:txBody>
      </p:sp>
      <p:sp>
        <p:nvSpPr>
          <p:cNvPr id="11" name="TextBox 20">
            <a:extLst>
              <a:ext uri="{FF2B5EF4-FFF2-40B4-BE49-F238E27FC236}">
                <a16:creationId xmlns:a16="http://schemas.microsoft.com/office/drawing/2014/main" id="{659D51B2-8CCC-C833-03D5-E42EBFCBA297}"/>
              </a:ext>
            </a:extLst>
          </p:cNvPr>
          <p:cNvSpPr txBox="1"/>
          <p:nvPr/>
        </p:nvSpPr>
        <p:spPr>
          <a:xfrm>
            <a:off x="6674948" y="4604345"/>
            <a:ext cx="4202111" cy="1470467"/>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Make from for lorem ipsum dolor seas.</a:t>
            </a:r>
          </a:p>
        </p:txBody>
      </p:sp>
      <p:pic>
        <p:nvPicPr>
          <p:cNvPr id="17" name="Marcador de posición de imagen 16">
            <a:extLst>
              <a:ext uri="{FF2B5EF4-FFF2-40B4-BE49-F238E27FC236}">
                <a16:creationId xmlns:a16="http://schemas.microsoft.com/office/drawing/2014/main" id="{F7DA1E07-DC29-6DB5-4F22-43D8C88573A9}"/>
              </a:ext>
            </a:extLst>
          </p:cNvPr>
          <p:cNvPicPr>
            <a:picLocks noGrp="1" noChangeAspect="1"/>
          </p:cNvPicPr>
          <p:nvPr>
            <p:ph type="pic" sz="quarter" idx="13"/>
          </p:nvPr>
        </p:nvPicPr>
        <p:blipFill>
          <a:blip r:embed="rId4"/>
          <a:srcRect l="11712" r="11712"/>
          <a:stretch>
            <a:fillRect/>
          </a:stretch>
        </p:blipFill>
        <p:spPr/>
      </p:pic>
      <p:grpSp>
        <p:nvGrpSpPr>
          <p:cNvPr id="18" name="Grupo 17">
            <a:extLst>
              <a:ext uri="{FF2B5EF4-FFF2-40B4-BE49-F238E27FC236}">
                <a16:creationId xmlns:a16="http://schemas.microsoft.com/office/drawing/2014/main" id="{B811120E-A224-A422-EB5E-6C788008C8A2}"/>
              </a:ext>
            </a:extLst>
          </p:cNvPr>
          <p:cNvGrpSpPr/>
          <p:nvPr/>
        </p:nvGrpSpPr>
        <p:grpSpPr>
          <a:xfrm>
            <a:off x="10553509" y="1133328"/>
            <a:ext cx="1030305" cy="1030305"/>
            <a:chOff x="946835" y="1278981"/>
            <a:chExt cx="1771651" cy="1771651"/>
          </a:xfrm>
        </p:grpSpPr>
        <p:sp>
          <p:nvSpPr>
            <p:cNvPr id="19" name="Oval 15">
              <a:extLst>
                <a:ext uri="{FF2B5EF4-FFF2-40B4-BE49-F238E27FC236}">
                  <a16:creationId xmlns:a16="http://schemas.microsoft.com/office/drawing/2014/main" id="{0E0258AF-235A-F88D-AA70-3418E03FEBBB}"/>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0" name="Grupo 19">
              <a:extLst>
                <a:ext uri="{FF2B5EF4-FFF2-40B4-BE49-F238E27FC236}">
                  <a16:creationId xmlns:a16="http://schemas.microsoft.com/office/drawing/2014/main" id="{CF7929C6-73DA-52B3-F85E-A8ADF9BB2C25}"/>
                </a:ext>
              </a:extLst>
            </p:cNvPr>
            <p:cNvGrpSpPr/>
            <p:nvPr/>
          </p:nvGrpSpPr>
          <p:grpSpPr>
            <a:xfrm>
              <a:off x="1127781" y="1471868"/>
              <a:ext cx="1371639" cy="1361787"/>
              <a:chOff x="1127781" y="1471868"/>
              <a:chExt cx="1371639" cy="1361787"/>
            </a:xfrm>
          </p:grpSpPr>
          <p:sp>
            <p:nvSpPr>
              <p:cNvPr id="21" name="Forma libre: forma 20">
                <a:extLst>
                  <a:ext uri="{FF2B5EF4-FFF2-40B4-BE49-F238E27FC236}">
                    <a16:creationId xmlns:a16="http://schemas.microsoft.com/office/drawing/2014/main" id="{6FA6FC65-AFDE-4491-C8A6-2B946AF5E85B}"/>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22" name="Forma libre: forma 21">
                <a:extLst>
                  <a:ext uri="{FF2B5EF4-FFF2-40B4-BE49-F238E27FC236}">
                    <a16:creationId xmlns:a16="http://schemas.microsoft.com/office/drawing/2014/main" id="{A456D865-6D1D-C54A-8D88-2A65107A6F8E}"/>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23" name="Forma libre: forma 22">
                <a:extLst>
                  <a:ext uri="{FF2B5EF4-FFF2-40B4-BE49-F238E27FC236}">
                    <a16:creationId xmlns:a16="http://schemas.microsoft.com/office/drawing/2014/main" id="{D6B4A297-4DD5-0313-74D1-68B278F255C1}"/>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24" name="Forma libre: forma 23">
                <a:extLst>
                  <a:ext uri="{FF2B5EF4-FFF2-40B4-BE49-F238E27FC236}">
                    <a16:creationId xmlns:a16="http://schemas.microsoft.com/office/drawing/2014/main" id="{2EB31295-A299-B929-5206-F0DDA69A0E91}"/>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25" name="TextBox 149">
            <a:extLst>
              <a:ext uri="{FF2B5EF4-FFF2-40B4-BE49-F238E27FC236}">
                <a16:creationId xmlns:a16="http://schemas.microsoft.com/office/drawing/2014/main" id="{ACF13E2F-5455-1AA2-9A30-A17DBB618BA0}"/>
              </a:ext>
            </a:extLst>
          </p:cNvPr>
          <p:cNvSpPr txBox="1"/>
          <p:nvPr/>
        </p:nvSpPr>
        <p:spPr>
          <a:xfrm>
            <a:off x="7437997" y="800734"/>
            <a:ext cx="3898618" cy="1323439"/>
          </a:xfrm>
          <a:prstGeom prst="rect">
            <a:avLst/>
          </a:prstGeom>
          <a:noFill/>
        </p:spPr>
        <p:txBody>
          <a:bodyPr wrap="square" rtlCol="0">
            <a:spAutoFit/>
          </a:bodyPr>
          <a:lstStyle>
            <a:defPPr/>
          </a:lstStyle>
          <a:p>
            <a:pPr/>
            <a:r>
              <a:rPr lang="en-US" sz="8000" b="1" spc="500">
                <a:solidFill>
                  <a:srgbClr val="222A35"/>
                </a:solidFill>
                <a:latin typeface="+mj-lt"/>
              </a:rPr>
              <a:t>ROTI</a:t>
            </a:r>
          </a:p>
        </p:txBody>
      </p:sp>
      <p:sp>
        <p:nvSpPr>
          <p:cNvPr id="26" name="TextBox 150">
            <a:extLst>
              <a:ext uri="{FF2B5EF4-FFF2-40B4-BE49-F238E27FC236}">
                <a16:creationId xmlns:a16="http://schemas.microsoft.com/office/drawing/2014/main" id="{5D9EEA57-9C6F-A3E7-C84E-7D1881262923}"/>
              </a:ext>
            </a:extLst>
          </p:cNvPr>
          <p:cNvSpPr txBox="1"/>
          <p:nvPr/>
        </p:nvSpPr>
        <p:spPr>
          <a:xfrm>
            <a:off x="8700666" y="202974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pic>
        <p:nvPicPr>
          <p:cNvPr id="27" name="Imagen 26">
            <a:extLst>
              <a:ext uri="{FF2B5EF4-FFF2-40B4-BE49-F238E27FC236}">
                <a16:creationId xmlns:a16="http://schemas.microsoft.com/office/drawing/2014/main" id="{E1DB6B2D-CC7F-EFFA-46D9-ACC8BEF42ACD}"/>
              </a:ext>
            </a:extLst>
          </p:cNvPr>
          <p:cNvPicPr>
            <a:picLocks noChangeAspect="1"/>
          </p:cNvPicPr>
          <p:nvPr/>
        </p:nvPicPr>
        <p:blipFill>
          <a:blip r:embed="rId5"/>
          <a:stretch>
            <a:fillRect/>
          </a:stretch>
        </p:blipFill>
        <p:spPr>
          <a:xfrm>
            <a:off x="7488818" y="1851039"/>
            <a:ext cx="1522458" cy="1141844"/>
          </a:xfrm>
          <a:prstGeom prst="rect">
            <a:avLst/>
          </a:prstGeom>
        </p:spPr>
      </p:pic>
    </p:spTree>
    <p:extLst>
      <p:ext uri="{BB962C8B-B14F-4D97-AF65-F5344CB8AC3E}">
        <p14:creationId xmlns:p14="http://schemas.microsoft.com/office/powerpoint/2010/main" val="284428814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upo 1">
            <a:extLst>
              <a:ext uri="{FF2B5EF4-FFF2-40B4-BE49-F238E27FC236}">
                <a16:creationId xmlns:a16="http://schemas.microsoft.com/office/drawing/2014/main" id="{F9E6E4AE-CE31-80FF-8218-125EEE59C3A8}"/>
              </a:ext>
            </a:extLst>
          </p:cNvPr>
          <p:cNvGrpSpPr/>
          <p:nvPr/>
        </p:nvGrpSpPr>
        <p:grpSpPr>
          <a:xfrm flipH="1">
            <a:off x="0" y="0"/>
            <a:ext cx="12192000" cy="6858000"/>
            <a:chOff x="895350" y="0"/>
            <a:chExt cx="11296650" cy="6858000"/>
          </a:xfrm>
        </p:grpSpPr>
        <p:pic>
          <p:nvPicPr>
            <p:cNvPr id="3" name="Imagen 2">
              <a:extLst>
                <a:ext uri="{FF2B5EF4-FFF2-40B4-BE49-F238E27FC236}">
                  <a16:creationId xmlns:a16="http://schemas.microsoft.com/office/drawing/2014/main" id="{8662932F-5513-446E-C751-F959368F9EF8}"/>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4" name="Imagen 3">
              <a:extLst>
                <a:ext uri="{FF2B5EF4-FFF2-40B4-BE49-F238E27FC236}">
                  <a16:creationId xmlns:a16="http://schemas.microsoft.com/office/drawing/2014/main" id="{47EB79F7-9D2B-5B13-015B-0960C73CB97B}"/>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sp>
        <p:nvSpPr>
          <p:cNvPr id="6" name="TextBox 141">
            <a:extLst>
              <a:ext uri="{FF2B5EF4-FFF2-40B4-BE49-F238E27FC236}">
                <a16:creationId xmlns:a16="http://schemas.microsoft.com/office/drawing/2014/main" id="{39043B1A-9F6A-AF80-8611-E6E7CC98FBF0}"/>
              </a:ext>
            </a:extLst>
          </p:cNvPr>
          <p:cNvSpPr txBox="1"/>
          <p:nvPr/>
        </p:nvSpPr>
        <p:spPr>
          <a:xfrm>
            <a:off x="6427472" y="2170914"/>
            <a:ext cx="3531733" cy="1188339"/>
          </a:xfrm>
          <a:prstGeom prst="rect">
            <a:avLst/>
          </a:prstGeom>
          <a:noFill/>
        </p:spPr>
        <p:txBody>
          <a:bodyPr wrap="square" rtlCol="0">
            <a:spAutoFit/>
          </a:bodyPr>
          <a:lstStyle>
            <a:defPPr/>
          </a:lstStyle>
          <a:p>
            <a:pPr algn="just">
              <a:lnSpc>
                <a:spcPts val="2200"/>
              </a:lnSpc>
            </a:pPr>
            <a:r>
              <a:rPr lang="en-US" sz="1200">
                <a:solidFill>
                  <a:schemeClr val="tx1">
                    <a:lumMod val="85000"/>
                    <a:lumOff val="15000"/>
                  </a:schemeClr>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a:t>
            </a:r>
          </a:p>
        </p:txBody>
      </p:sp>
      <p:grpSp>
        <p:nvGrpSpPr>
          <p:cNvPr id="7" name="Group 142">
            <a:extLst>
              <a:ext uri="{FF2B5EF4-FFF2-40B4-BE49-F238E27FC236}">
                <a16:creationId xmlns:a16="http://schemas.microsoft.com/office/drawing/2014/main" id="{A1941D1B-2446-700D-F45F-7B40FC35AF98}"/>
              </a:ext>
            </a:extLst>
          </p:cNvPr>
          <p:cNvGrpSpPr/>
          <p:nvPr/>
        </p:nvGrpSpPr>
        <p:grpSpPr>
          <a:xfrm>
            <a:off x="6427472" y="3612119"/>
            <a:ext cx="1477962" cy="1229375"/>
            <a:chOff x="1112838" y="4468205"/>
            <a:chExt cx="1477962" cy="1229375"/>
          </a:xfrm>
        </p:grpSpPr>
        <p:sp>
          <p:nvSpPr>
            <p:cNvPr id="12" name="TextBox 147">
              <a:extLst>
                <a:ext uri="{FF2B5EF4-FFF2-40B4-BE49-F238E27FC236}">
                  <a16:creationId xmlns:a16="http://schemas.microsoft.com/office/drawing/2014/main" id="{B63B21A7-F914-AB0B-243D-CB55E4C4A7AA}"/>
                </a:ext>
              </a:extLst>
            </p:cNvPr>
            <p:cNvSpPr txBox="1"/>
            <p:nvPr/>
          </p:nvSpPr>
          <p:spPr>
            <a:xfrm>
              <a:off x="1112838" y="4468205"/>
              <a:ext cx="792162" cy="323165"/>
            </a:xfrm>
            <a:prstGeom prst="rect">
              <a:avLst/>
            </a:prstGeom>
            <a:noFill/>
          </p:spPr>
          <p:txBody>
            <a:bodyPr wrap="square" rtlCol="0">
              <a:spAutoFit/>
            </a:bodyPr>
            <a:lstStyle>
              <a:defPPr/>
            </a:lstStyle>
            <a:p>
              <a:pPr/>
              <a:r>
                <a:rPr lang="en-US" sz="1500" b="1" spc="500">
                  <a:latin typeface="Montserrat Light" charset="0"/>
                  <a:ea typeface="Montserrat Light" charset="0"/>
                  <a:cs typeface="Montserrat Light" charset="0"/>
                </a:rPr>
                <a:t>300</a:t>
              </a:r>
            </a:p>
          </p:txBody>
        </p:sp>
        <p:sp>
          <p:nvSpPr>
            <p:cNvPr id="13" name="TextBox 148">
              <a:extLst>
                <a:ext uri="{FF2B5EF4-FFF2-40B4-BE49-F238E27FC236}">
                  <a16:creationId xmlns:a16="http://schemas.microsoft.com/office/drawing/2014/main" id="{33FEDBEE-8A5D-3473-1E3D-118F292DA63C}"/>
                </a:ext>
              </a:extLst>
            </p:cNvPr>
            <p:cNvSpPr txBox="1"/>
            <p:nvPr/>
          </p:nvSpPr>
          <p:spPr>
            <a:xfrm>
              <a:off x="1112838" y="4791370"/>
              <a:ext cx="1477962" cy="906210"/>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a:t>
              </a:r>
            </a:p>
          </p:txBody>
        </p:sp>
      </p:grpSp>
      <p:grpSp>
        <p:nvGrpSpPr>
          <p:cNvPr id="8" name="Group 143">
            <a:extLst>
              <a:ext uri="{FF2B5EF4-FFF2-40B4-BE49-F238E27FC236}">
                <a16:creationId xmlns:a16="http://schemas.microsoft.com/office/drawing/2014/main" id="{8D9CD71F-3400-2FEB-AA0E-6D885C0ABE02}"/>
              </a:ext>
            </a:extLst>
          </p:cNvPr>
          <p:cNvGrpSpPr/>
          <p:nvPr/>
        </p:nvGrpSpPr>
        <p:grpSpPr>
          <a:xfrm>
            <a:off x="8486320" y="3612119"/>
            <a:ext cx="1477963" cy="1229375"/>
            <a:chOff x="1112837" y="4468205"/>
            <a:chExt cx="1477963" cy="1229375"/>
          </a:xfrm>
        </p:grpSpPr>
        <p:sp>
          <p:nvSpPr>
            <p:cNvPr id="10" name="TextBox 145">
              <a:extLst>
                <a:ext uri="{FF2B5EF4-FFF2-40B4-BE49-F238E27FC236}">
                  <a16:creationId xmlns:a16="http://schemas.microsoft.com/office/drawing/2014/main" id="{1C02C50D-F29F-254D-DB73-C809C1F1320D}"/>
                </a:ext>
              </a:extLst>
            </p:cNvPr>
            <p:cNvSpPr txBox="1"/>
            <p:nvPr/>
          </p:nvSpPr>
          <p:spPr>
            <a:xfrm>
              <a:off x="1112837" y="4468205"/>
              <a:ext cx="943113" cy="323165"/>
            </a:xfrm>
            <a:prstGeom prst="rect">
              <a:avLst/>
            </a:prstGeom>
            <a:noFill/>
          </p:spPr>
          <p:txBody>
            <a:bodyPr wrap="square" rtlCol="0">
              <a:spAutoFit/>
            </a:bodyPr>
            <a:lstStyle>
              <a:defPPr/>
            </a:lstStyle>
            <a:p>
              <a:pPr/>
              <a:r>
                <a:rPr lang="en-US" sz="1500" b="1" spc="500">
                  <a:latin typeface="Montserrat Light" charset="0"/>
                  <a:ea typeface="Montserrat Light" charset="0"/>
                  <a:cs typeface="Montserrat Light" charset="0"/>
                </a:rPr>
                <a:t>2.6M</a:t>
              </a:r>
            </a:p>
          </p:txBody>
        </p:sp>
        <p:sp>
          <p:nvSpPr>
            <p:cNvPr id="11" name="TextBox 146">
              <a:extLst>
                <a:ext uri="{FF2B5EF4-FFF2-40B4-BE49-F238E27FC236}">
                  <a16:creationId xmlns:a16="http://schemas.microsoft.com/office/drawing/2014/main" id="{F99B7C0E-B4F7-7E25-7C48-602E608589C7}"/>
                </a:ext>
              </a:extLst>
            </p:cNvPr>
            <p:cNvSpPr txBox="1"/>
            <p:nvPr/>
          </p:nvSpPr>
          <p:spPr>
            <a:xfrm>
              <a:off x="1112838" y="4791370"/>
              <a:ext cx="1477962" cy="906210"/>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a:t>
              </a:r>
            </a:p>
          </p:txBody>
        </p:sp>
      </p:grpSp>
      <p:sp>
        <p:nvSpPr>
          <p:cNvPr id="17" name="TextBox 147">
            <a:extLst>
              <a:ext uri="{FF2B5EF4-FFF2-40B4-BE49-F238E27FC236}">
                <a16:creationId xmlns:a16="http://schemas.microsoft.com/office/drawing/2014/main" id="{3370F0BB-C225-8612-814A-44BAA0DE1EC6}"/>
              </a:ext>
            </a:extLst>
          </p:cNvPr>
          <p:cNvSpPr txBox="1"/>
          <p:nvPr/>
        </p:nvSpPr>
        <p:spPr>
          <a:xfrm>
            <a:off x="6427472" y="5137902"/>
            <a:ext cx="792162" cy="323165"/>
          </a:xfrm>
          <a:prstGeom prst="rect">
            <a:avLst/>
          </a:prstGeom>
          <a:noFill/>
        </p:spPr>
        <p:txBody>
          <a:bodyPr wrap="square" rtlCol="0">
            <a:spAutoFit/>
          </a:bodyPr>
          <a:lstStyle>
            <a:defPPr/>
          </a:lstStyle>
          <a:p>
            <a:pPr/>
            <a:r>
              <a:rPr lang="en-US" sz="1500" b="1" spc="500">
                <a:latin typeface="Montserrat Light" charset="0"/>
                <a:ea typeface="Montserrat Light" charset="0"/>
                <a:cs typeface="Montserrat Light" charset="0"/>
              </a:rPr>
              <a:t>300</a:t>
            </a:r>
          </a:p>
        </p:txBody>
      </p:sp>
      <p:sp>
        <p:nvSpPr>
          <p:cNvPr id="18" name="TextBox 148">
            <a:extLst>
              <a:ext uri="{FF2B5EF4-FFF2-40B4-BE49-F238E27FC236}">
                <a16:creationId xmlns:a16="http://schemas.microsoft.com/office/drawing/2014/main" id="{9ABA78E3-95DE-C3A6-DD9D-A43189534BC3}"/>
              </a:ext>
            </a:extLst>
          </p:cNvPr>
          <p:cNvSpPr txBox="1"/>
          <p:nvPr/>
        </p:nvSpPr>
        <p:spPr>
          <a:xfrm>
            <a:off x="6427472" y="5461067"/>
            <a:ext cx="1477962" cy="906210"/>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a:t>
            </a:r>
          </a:p>
        </p:txBody>
      </p:sp>
      <p:sp>
        <p:nvSpPr>
          <p:cNvPr id="19" name="TextBox 145">
            <a:extLst>
              <a:ext uri="{FF2B5EF4-FFF2-40B4-BE49-F238E27FC236}">
                <a16:creationId xmlns:a16="http://schemas.microsoft.com/office/drawing/2014/main" id="{86C2EC4D-0426-A4F6-0B75-9C7FBA0F0A0F}"/>
              </a:ext>
            </a:extLst>
          </p:cNvPr>
          <p:cNvSpPr txBox="1"/>
          <p:nvPr/>
        </p:nvSpPr>
        <p:spPr>
          <a:xfrm>
            <a:off x="8486320" y="5137902"/>
            <a:ext cx="943113" cy="323165"/>
          </a:xfrm>
          <a:prstGeom prst="rect">
            <a:avLst/>
          </a:prstGeom>
          <a:noFill/>
        </p:spPr>
        <p:txBody>
          <a:bodyPr wrap="square" rtlCol="0">
            <a:spAutoFit/>
          </a:bodyPr>
          <a:lstStyle>
            <a:defPPr/>
          </a:lstStyle>
          <a:p>
            <a:pPr/>
            <a:r>
              <a:rPr lang="en-US" sz="1500" b="1" spc="500">
                <a:latin typeface="Montserrat Light" charset="0"/>
                <a:ea typeface="Montserrat Light" charset="0"/>
                <a:cs typeface="Montserrat Light" charset="0"/>
              </a:rPr>
              <a:t>2.6M</a:t>
            </a:r>
          </a:p>
        </p:txBody>
      </p:sp>
      <p:sp>
        <p:nvSpPr>
          <p:cNvPr id="20" name="TextBox 146">
            <a:extLst>
              <a:ext uri="{FF2B5EF4-FFF2-40B4-BE49-F238E27FC236}">
                <a16:creationId xmlns:a16="http://schemas.microsoft.com/office/drawing/2014/main" id="{7786AEEC-D505-FD05-8B5F-3E557C8B2245}"/>
              </a:ext>
            </a:extLst>
          </p:cNvPr>
          <p:cNvSpPr txBox="1"/>
          <p:nvPr/>
        </p:nvSpPr>
        <p:spPr>
          <a:xfrm>
            <a:off x="8486321" y="5461067"/>
            <a:ext cx="1477962" cy="906210"/>
          </a:xfrm>
          <a:prstGeom prst="rect">
            <a:avLst/>
          </a:prstGeom>
          <a:noFill/>
        </p:spPr>
        <p:txBody>
          <a:bodyPr wrap="square" rtlCol="0">
            <a:spAutoFit/>
          </a:bodyPr>
          <a:lstStyle>
            <a:defPPr/>
          </a:lstStyle>
          <a:p>
            <a:pPr>
              <a:lnSpc>
                <a:spcPts val="2200"/>
              </a:lnSpc>
            </a:pPr>
            <a:r>
              <a:rPr lang="en-US" sz="1200">
                <a:solidFill>
                  <a:schemeClr val="tx1">
                    <a:lumMod val="95000"/>
                    <a:lumOff val="5000"/>
                  </a:schemeClr>
                </a:solidFill>
                <a:latin typeface="Montserrat Light" charset="0"/>
                <a:ea typeface="Montserrat Light" charset="0"/>
                <a:cs typeface="Montserrat Light" charset="0"/>
              </a:rPr>
              <a:t>Have them for one. Living grass to for can't</a:t>
            </a:r>
          </a:p>
        </p:txBody>
      </p:sp>
      <p:sp>
        <p:nvSpPr>
          <p:cNvPr id="9" name="Rectángulo 8">
            <a:extLst>
              <a:ext uri="{FF2B5EF4-FFF2-40B4-BE49-F238E27FC236}">
                <a16:creationId xmlns:a16="http://schemas.microsoft.com/office/drawing/2014/main" id="{1FFC54B6-808D-0ECE-6F4E-97DF0870460B}"/>
              </a:ext>
            </a:extLst>
          </p:cNvPr>
          <p:cNvSpPr/>
          <p:nvPr/>
        </p:nvSpPr>
        <p:spPr>
          <a:xfrm>
            <a:off x="4800600" y="571500"/>
            <a:ext cx="590550" cy="6006954"/>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nvGrpSpPr>
          <p:cNvPr id="37" name="Grupo 36">
            <a:extLst>
              <a:ext uri="{FF2B5EF4-FFF2-40B4-BE49-F238E27FC236}">
                <a16:creationId xmlns:a16="http://schemas.microsoft.com/office/drawing/2014/main" id="{D33F4BD1-333A-04E9-938D-FAFB131B1BD2}"/>
              </a:ext>
            </a:extLst>
          </p:cNvPr>
          <p:cNvGrpSpPr/>
          <p:nvPr/>
        </p:nvGrpSpPr>
        <p:grpSpPr>
          <a:xfrm>
            <a:off x="8951884" y="885609"/>
            <a:ext cx="1030305" cy="1030305"/>
            <a:chOff x="946835" y="1278981"/>
            <a:chExt cx="1771651" cy="1771651"/>
          </a:xfrm>
        </p:grpSpPr>
        <p:sp>
          <p:nvSpPr>
            <p:cNvPr id="38" name="Oval 15">
              <a:extLst>
                <a:ext uri="{FF2B5EF4-FFF2-40B4-BE49-F238E27FC236}">
                  <a16:creationId xmlns:a16="http://schemas.microsoft.com/office/drawing/2014/main" id="{E1754283-AD09-C87A-89A1-E43BD907B907}"/>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9" name="Grupo 38">
              <a:extLst>
                <a:ext uri="{FF2B5EF4-FFF2-40B4-BE49-F238E27FC236}">
                  <a16:creationId xmlns:a16="http://schemas.microsoft.com/office/drawing/2014/main" id="{13C671FA-24D1-0287-6E55-FD93F2B18F3C}"/>
                </a:ext>
              </a:extLst>
            </p:cNvPr>
            <p:cNvGrpSpPr/>
            <p:nvPr/>
          </p:nvGrpSpPr>
          <p:grpSpPr>
            <a:xfrm>
              <a:off x="1127781" y="1471868"/>
              <a:ext cx="1371639" cy="1361787"/>
              <a:chOff x="1127781" y="1471868"/>
              <a:chExt cx="1371639" cy="1361787"/>
            </a:xfrm>
          </p:grpSpPr>
          <p:sp>
            <p:nvSpPr>
              <p:cNvPr id="40" name="Forma libre: forma 39">
                <a:extLst>
                  <a:ext uri="{FF2B5EF4-FFF2-40B4-BE49-F238E27FC236}">
                    <a16:creationId xmlns:a16="http://schemas.microsoft.com/office/drawing/2014/main" id="{C5B4CD12-9779-CC44-CAE3-72FFEC48757E}"/>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41" name="Forma libre: forma 40">
                <a:extLst>
                  <a:ext uri="{FF2B5EF4-FFF2-40B4-BE49-F238E27FC236}">
                    <a16:creationId xmlns:a16="http://schemas.microsoft.com/office/drawing/2014/main" id="{530522BB-4153-AD59-5711-AEC48DFD3A8C}"/>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42" name="Forma libre: forma 41">
                <a:extLst>
                  <a:ext uri="{FF2B5EF4-FFF2-40B4-BE49-F238E27FC236}">
                    <a16:creationId xmlns:a16="http://schemas.microsoft.com/office/drawing/2014/main" id="{FDA4EED8-3880-1384-70B5-5163E3E3048B}"/>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43" name="Forma libre: forma 42">
                <a:extLst>
                  <a:ext uri="{FF2B5EF4-FFF2-40B4-BE49-F238E27FC236}">
                    <a16:creationId xmlns:a16="http://schemas.microsoft.com/office/drawing/2014/main" id="{25BD57FA-3A48-CCAF-6C82-289FDC610C65}"/>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44" name="TextBox 149">
            <a:extLst>
              <a:ext uri="{FF2B5EF4-FFF2-40B4-BE49-F238E27FC236}">
                <a16:creationId xmlns:a16="http://schemas.microsoft.com/office/drawing/2014/main" id="{B9318EA2-48AF-C13E-E538-237AB336E842}"/>
              </a:ext>
            </a:extLst>
          </p:cNvPr>
          <p:cNvSpPr txBox="1"/>
          <p:nvPr/>
        </p:nvSpPr>
        <p:spPr>
          <a:xfrm>
            <a:off x="5956125" y="536338"/>
            <a:ext cx="3898618" cy="1323439"/>
          </a:xfrm>
          <a:prstGeom prst="rect">
            <a:avLst/>
          </a:prstGeom>
          <a:noFill/>
        </p:spPr>
        <p:txBody>
          <a:bodyPr wrap="square" rtlCol="0">
            <a:spAutoFit/>
          </a:bodyPr>
          <a:lstStyle>
            <a:defPPr/>
          </a:lstStyle>
          <a:p>
            <a:pPr/>
            <a:r>
              <a:rPr lang="en-US" sz="8000" b="1" spc="500">
                <a:solidFill>
                  <a:srgbClr val="222A35"/>
                </a:solidFill>
                <a:latin typeface="+mj-lt"/>
              </a:rPr>
              <a:t>ROTI</a:t>
            </a:r>
          </a:p>
        </p:txBody>
      </p:sp>
      <p:sp>
        <p:nvSpPr>
          <p:cNvPr id="45" name="TextBox 150">
            <a:extLst>
              <a:ext uri="{FF2B5EF4-FFF2-40B4-BE49-F238E27FC236}">
                <a16:creationId xmlns:a16="http://schemas.microsoft.com/office/drawing/2014/main" id="{2769C187-0683-13FD-FC0C-3DBEF50E3EB3}"/>
              </a:ext>
            </a:extLst>
          </p:cNvPr>
          <p:cNvSpPr txBox="1"/>
          <p:nvPr/>
        </p:nvSpPr>
        <p:spPr>
          <a:xfrm>
            <a:off x="7099041" y="1782027"/>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pic>
        <p:nvPicPr>
          <p:cNvPr id="3074" name="Picture 2" descr="Vista en ángulo alto de la persona que prepara los alimentos">
            <a:extLst>
              <a:ext uri="{FF2B5EF4-FFF2-40B4-BE49-F238E27FC236}">
                <a16:creationId xmlns:a16="http://schemas.microsoft.com/office/drawing/2014/main" id="{1C994FC3-31DE-9621-254F-88AAA297794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3319" r="233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2094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1" name="Grupo 30">
            <a:extLst>
              <a:ext uri="{FF2B5EF4-FFF2-40B4-BE49-F238E27FC236}">
                <a16:creationId xmlns:a16="http://schemas.microsoft.com/office/drawing/2014/main" id="{03B39837-607F-44B0-3D29-BBD5A319A234}"/>
              </a:ext>
            </a:extLst>
          </p:cNvPr>
          <p:cNvGrpSpPr/>
          <p:nvPr/>
        </p:nvGrpSpPr>
        <p:grpSpPr>
          <a:xfrm flipH="1">
            <a:off x="0" y="0"/>
            <a:ext cx="12192000" cy="6858000"/>
            <a:chOff x="895350" y="0"/>
            <a:chExt cx="11296650" cy="6858000"/>
          </a:xfrm>
        </p:grpSpPr>
        <p:pic>
          <p:nvPicPr>
            <p:cNvPr id="32" name="Imagen 31">
              <a:extLst>
                <a:ext uri="{FF2B5EF4-FFF2-40B4-BE49-F238E27FC236}">
                  <a16:creationId xmlns:a16="http://schemas.microsoft.com/office/drawing/2014/main" id="{4CD437DB-01BB-4A04-1CD6-304FF62572AB}"/>
                </a:ext>
              </a:extLst>
            </p:cNvPr>
            <p:cNvPicPr>
              <a:picLocks noChangeAspect="1"/>
            </p:cNvPicPr>
            <p:nvPr/>
          </p:nvPicPr>
          <p:blipFill>
            <a:blip r:embed="rId2"/>
            <a:srcRect l="14785" r="36914"/>
            <a:stretch>
              <a:fillRect/>
            </a:stretch>
          </p:blipFill>
          <p:spPr>
            <a:xfrm>
              <a:off x="895350" y="9225"/>
              <a:ext cx="5888887" cy="6848775"/>
            </a:xfrm>
            <a:prstGeom prst="rect">
              <a:avLst/>
            </a:prstGeom>
          </p:spPr>
        </p:pic>
        <p:pic>
          <p:nvPicPr>
            <p:cNvPr id="33" name="Imagen 32">
              <a:extLst>
                <a:ext uri="{FF2B5EF4-FFF2-40B4-BE49-F238E27FC236}">
                  <a16:creationId xmlns:a16="http://schemas.microsoft.com/office/drawing/2014/main" id="{A7E29099-669E-68B4-9B92-5B620B90B488}"/>
                </a:ext>
              </a:extLst>
            </p:cNvPr>
            <p:cNvPicPr>
              <a:picLocks noChangeAspect="1"/>
            </p:cNvPicPr>
            <p:nvPr/>
          </p:nvPicPr>
          <p:blipFill>
            <a:blip r:embed="rId2"/>
            <a:srcRect l="37580" r="38249"/>
            <a:stretch>
              <a:fillRect/>
            </a:stretch>
          </p:blipFill>
          <p:spPr>
            <a:xfrm flipH="1">
              <a:off x="6297722" y="0"/>
              <a:ext cx="5894278" cy="6848775"/>
            </a:xfrm>
            <a:prstGeom prst="rect">
              <a:avLst/>
            </a:prstGeom>
          </p:spPr>
        </p:pic>
      </p:grpSp>
      <p:sp>
        <p:nvSpPr>
          <p:cNvPr id="2" name="Rectangle 3">
            <a:extLst>
              <a:ext uri="{FF2B5EF4-FFF2-40B4-BE49-F238E27FC236}">
                <a16:creationId xmlns:a16="http://schemas.microsoft.com/office/drawing/2014/main" id="{D8063C24-5EF3-6A46-CE29-FD4F1D1CDB9C}"/>
              </a:ext>
            </a:extLst>
          </p:cNvPr>
          <p:cNvSpPr/>
          <p:nvPr/>
        </p:nvSpPr>
        <p:spPr>
          <a:xfrm>
            <a:off x="681643" y="439292"/>
            <a:ext cx="4823807" cy="6228208"/>
          </a:xfrm>
          <a:prstGeom prst="rect">
            <a:avLst/>
          </a:prstGeom>
          <a:solidFill>
            <a:srgbClr val="07783C"/>
          </a:solidFill>
          <a:ln w="12700" cap="flat" cmpd="sng" algn="ctr">
            <a:noFill/>
            <a:prstDash val="solid"/>
            <a:miter lim="800000"/>
          </a:ln>
          <a:effectLst>
            <a:outerShdw blurRad="254000" dist="88900" dir="8100000" algn="tr"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white"/>
              </a:solidFill>
              <a:effectLst/>
              <a:uLnTx/>
              <a:uFillTx/>
              <a:latin typeface="Arial"/>
              <a:cs typeface="Arial"/>
            </a:endParaRPr>
          </a:p>
        </p:txBody>
      </p:sp>
      <p:sp>
        <p:nvSpPr>
          <p:cNvPr id="3" name="TextBox 7">
            <a:extLst>
              <a:ext uri="{FF2B5EF4-FFF2-40B4-BE49-F238E27FC236}">
                <a16:creationId xmlns:a16="http://schemas.microsoft.com/office/drawing/2014/main" id="{8E900109-6DEA-B732-D4F0-72C35E73C238}"/>
              </a:ext>
            </a:extLst>
          </p:cNvPr>
          <p:cNvSpPr txBox="1"/>
          <p:nvPr/>
        </p:nvSpPr>
        <p:spPr>
          <a:xfrm>
            <a:off x="1085850" y="4332478"/>
            <a:ext cx="3600450" cy="892104"/>
          </a:xfrm>
          <a:prstGeom prst="rect">
            <a:avLst/>
          </a:prstGeom>
          <a:noFill/>
        </p:spPr>
        <p:txBody>
          <a:bodyPr wrap="square" numCol="1" spcCol="457200" rtlCol="0">
            <a:spAutoFit/>
          </a:bodyPr>
          <a:lstStyle>
            <a:defPPr/>
          </a:lstStyle>
          <a:p>
            <a:pPr>
              <a:lnSpc>
                <a:spcPct val="150000"/>
              </a:lnSpc>
            </a:pPr>
            <a:r>
              <a:rPr lang="en-US" sz="1200">
                <a:solidFill>
                  <a:schemeClr val="bg1"/>
                </a:solidFill>
                <a:ea typeface="Montserrat" charset="0"/>
                <a:cs typeface="Montserrat" charset="0"/>
              </a:rPr>
              <a:t>Also he his male air bring is Signs first . Creepiest god air fish land. Air saying fruitful were hath waters.</a:t>
            </a:r>
          </a:p>
        </p:txBody>
      </p:sp>
      <p:sp>
        <p:nvSpPr>
          <p:cNvPr id="4" name="TextBox 8">
            <a:extLst>
              <a:ext uri="{FF2B5EF4-FFF2-40B4-BE49-F238E27FC236}">
                <a16:creationId xmlns:a16="http://schemas.microsoft.com/office/drawing/2014/main" id="{58A13125-AF06-558B-E522-09AB306836A2}"/>
              </a:ext>
            </a:extLst>
          </p:cNvPr>
          <p:cNvSpPr txBox="1"/>
          <p:nvPr/>
        </p:nvSpPr>
        <p:spPr>
          <a:xfrm>
            <a:off x="1085850" y="5214846"/>
            <a:ext cx="4133318" cy="1169103"/>
          </a:xfrm>
          <a:prstGeom prst="rect">
            <a:avLst/>
          </a:prstGeom>
          <a:noFill/>
        </p:spPr>
        <p:txBody>
          <a:bodyPr wrap="square" rtlCol="0">
            <a:spAutoFit/>
          </a:bodyPr>
          <a:lstStyle>
            <a:defPPr/>
          </a:lstStyle>
          <a:p>
            <a:pPr>
              <a:lnSpc>
                <a:spcPct val="150000"/>
              </a:lnSpc>
            </a:pPr>
            <a:r>
              <a:rPr lang="en-US" sz="1200">
                <a:solidFill>
                  <a:schemeClr val="bg1"/>
                </a:solidFill>
                <a:ea typeface="Montserrat Light" charset="0"/>
                <a:cs typeface="Montserrat Light" charset="0"/>
              </a:rPr>
              <a:t>Creepiest don't subdue which i two set had seasons. Fifth you'll, man wherein seas our creeping. Very. Make from for seas place and won't divided void they're.</a:t>
            </a:r>
          </a:p>
        </p:txBody>
      </p:sp>
      <p:sp>
        <p:nvSpPr>
          <p:cNvPr id="5" name="TextBox 12">
            <a:extLst>
              <a:ext uri="{FF2B5EF4-FFF2-40B4-BE49-F238E27FC236}">
                <a16:creationId xmlns:a16="http://schemas.microsoft.com/office/drawing/2014/main" id="{9C0E708C-3320-0EFA-434E-708E2C8523A0}"/>
              </a:ext>
            </a:extLst>
          </p:cNvPr>
          <p:cNvSpPr txBox="1"/>
          <p:nvPr/>
        </p:nvSpPr>
        <p:spPr>
          <a:xfrm>
            <a:off x="6591300" y="4427728"/>
            <a:ext cx="3581400" cy="617733"/>
          </a:xfrm>
          <a:prstGeom prst="rect">
            <a:avLst/>
          </a:prstGeom>
          <a:noFill/>
        </p:spPr>
        <p:txBody>
          <a:bodyPr wrap="square" numCol="1" spcCol="457200" rtlCol="0">
            <a:spAutoFit/>
          </a:bodyPr>
          <a:lstStyle>
            <a:defPPr/>
          </a:lstStyle>
          <a:p>
            <a:pPr>
              <a:lnSpc>
                <a:spcPct val="150000"/>
              </a:lnSpc>
            </a:pPr>
            <a:r>
              <a:rPr lang="en-US" sz="1200">
                <a:solidFill>
                  <a:schemeClr val="tx1">
                    <a:lumMod val="95000"/>
                    <a:lumOff val="5000"/>
                  </a:schemeClr>
                </a:solidFill>
                <a:ea typeface="Montserrat" charset="0"/>
                <a:cs typeface="Montserrat" charset="0"/>
              </a:rPr>
              <a:t>Also he his male air bring is Signs first . Creepiest god air fish land. Air saying fruitful were hath waters.</a:t>
            </a:r>
          </a:p>
        </p:txBody>
      </p:sp>
      <p:sp>
        <p:nvSpPr>
          <p:cNvPr id="6" name="TextBox 13">
            <a:extLst>
              <a:ext uri="{FF2B5EF4-FFF2-40B4-BE49-F238E27FC236}">
                <a16:creationId xmlns:a16="http://schemas.microsoft.com/office/drawing/2014/main" id="{8A355B3C-C715-EE33-4F73-8B2F5E5F5AC9}"/>
              </a:ext>
            </a:extLst>
          </p:cNvPr>
          <p:cNvSpPr txBox="1"/>
          <p:nvPr/>
        </p:nvSpPr>
        <p:spPr>
          <a:xfrm>
            <a:off x="6591300" y="5291046"/>
            <a:ext cx="4111448" cy="894732"/>
          </a:xfrm>
          <a:prstGeom prst="rect">
            <a:avLst/>
          </a:prstGeom>
          <a:noFill/>
        </p:spPr>
        <p:txBody>
          <a:bodyPr wrap="square" rtlCol="0">
            <a:spAutoFit/>
          </a:bodyPr>
          <a:lstStyle>
            <a:defPPr/>
          </a:lstStyle>
          <a:p>
            <a:pPr>
              <a:lnSpc>
                <a:spcPct val="150000"/>
              </a:lnSpc>
            </a:pPr>
            <a:r>
              <a:rPr lang="en-US" sz="1200">
                <a:solidFill>
                  <a:schemeClr val="tx1">
                    <a:lumMod val="95000"/>
                    <a:lumOff val="5000"/>
                  </a:schemeClr>
                </a:solidFill>
                <a:ea typeface="Montserrat Light" charset="0"/>
                <a:cs typeface="Montserrat Light" charset="0"/>
              </a:rPr>
              <a:t>Creepiest don't subdue which i two set had seasons. Fifth you'll, man wherein seas our creeping. Very. Make from for seas place and won't divided void they're.</a:t>
            </a:r>
          </a:p>
        </p:txBody>
      </p:sp>
      <p:grpSp>
        <p:nvGrpSpPr>
          <p:cNvPr id="17" name="Grupo 16">
            <a:extLst>
              <a:ext uri="{FF2B5EF4-FFF2-40B4-BE49-F238E27FC236}">
                <a16:creationId xmlns:a16="http://schemas.microsoft.com/office/drawing/2014/main" id="{21DD098D-5B26-87EC-0C45-A008E94379EB}"/>
              </a:ext>
            </a:extLst>
          </p:cNvPr>
          <p:cNvGrpSpPr/>
          <p:nvPr/>
        </p:nvGrpSpPr>
        <p:grpSpPr>
          <a:xfrm>
            <a:off x="9314808" y="414562"/>
            <a:ext cx="1030305" cy="1030305"/>
            <a:chOff x="946835" y="1278981"/>
            <a:chExt cx="1771651" cy="1771651"/>
          </a:xfrm>
        </p:grpSpPr>
        <p:sp>
          <p:nvSpPr>
            <p:cNvPr id="18" name="Oval 15">
              <a:extLst>
                <a:ext uri="{FF2B5EF4-FFF2-40B4-BE49-F238E27FC236}">
                  <a16:creationId xmlns:a16="http://schemas.microsoft.com/office/drawing/2014/main" id="{43687B15-2FB9-BB21-8C6B-2EB805EE13B9}"/>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9" name="Grupo 18">
              <a:extLst>
                <a:ext uri="{FF2B5EF4-FFF2-40B4-BE49-F238E27FC236}">
                  <a16:creationId xmlns:a16="http://schemas.microsoft.com/office/drawing/2014/main" id="{556A9C35-3BDB-0627-CEB5-A6A708E1EC00}"/>
                </a:ext>
              </a:extLst>
            </p:cNvPr>
            <p:cNvGrpSpPr/>
            <p:nvPr/>
          </p:nvGrpSpPr>
          <p:grpSpPr>
            <a:xfrm>
              <a:off x="1127781" y="1471868"/>
              <a:ext cx="1371639" cy="1361787"/>
              <a:chOff x="1127781" y="1471868"/>
              <a:chExt cx="1371639" cy="1361787"/>
            </a:xfrm>
          </p:grpSpPr>
          <p:sp>
            <p:nvSpPr>
              <p:cNvPr id="20" name="Forma libre: forma 19">
                <a:extLst>
                  <a:ext uri="{FF2B5EF4-FFF2-40B4-BE49-F238E27FC236}">
                    <a16:creationId xmlns:a16="http://schemas.microsoft.com/office/drawing/2014/main" id="{E2BFC86F-74E1-E50E-F6DA-5D59E6215492}"/>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21" name="Forma libre: forma 20">
                <a:extLst>
                  <a:ext uri="{FF2B5EF4-FFF2-40B4-BE49-F238E27FC236}">
                    <a16:creationId xmlns:a16="http://schemas.microsoft.com/office/drawing/2014/main" id="{D339D10E-A603-726F-15C7-0A148C64DE4C}"/>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22" name="Forma libre: forma 21">
                <a:extLst>
                  <a:ext uri="{FF2B5EF4-FFF2-40B4-BE49-F238E27FC236}">
                    <a16:creationId xmlns:a16="http://schemas.microsoft.com/office/drawing/2014/main" id="{F70B3C82-8B23-F34A-0075-00364E1A2F9A}"/>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23" name="Forma libre: forma 22">
                <a:extLst>
                  <a:ext uri="{FF2B5EF4-FFF2-40B4-BE49-F238E27FC236}">
                    <a16:creationId xmlns:a16="http://schemas.microsoft.com/office/drawing/2014/main" id="{94C1C64F-165E-CCC7-B7F1-8F95BFB71787}"/>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sp>
        <p:nvSpPr>
          <p:cNvPr id="24" name="TextBox 149">
            <a:extLst>
              <a:ext uri="{FF2B5EF4-FFF2-40B4-BE49-F238E27FC236}">
                <a16:creationId xmlns:a16="http://schemas.microsoft.com/office/drawing/2014/main" id="{40EB8B37-C0FA-1244-C329-EA70741C1138}"/>
              </a:ext>
            </a:extLst>
          </p:cNvPr>
          <p:cNvSpPr txBox="1"/>
          <p:nvPr/>
        </p:nvSpPr>
        <p:spPr>
          <a:xfrm>
            <a:off x="6199296" y="81968"/>
            <a:ext cx="3898618" cy="1323439"/>
          </a:xfrm>
          <a:prstGeom prst="rect">
            <a:avLst/>
          </a:prstGeom>
          <a:noFill/>
        </p:spPr>
        <p:txBody>
          <a:bodyPr wrap="square" rtlCol="0">
            <a:spAutoFit/>
          </a:bodyPr>
          <a:lstStyle>
            <a:defPPr/>
          </a:lstStyle>
          <a:p>
            <a:pPr/>
            <a:r>
              <a:rPr lang="en-US" sz="8000" b="1" spc="500">
                <a:solidFill>
                  <a:srgbClr val="222A35"/>
                </a:solidFill>
                <a:latin typeface="+mj-lt"/>
              </a:rPr>
              <a:t>ROTI</a:t>
            </a:r>
          </a:p>
        </p:txBody>
      </p:sp>
      <p:sp>
        <p:nvSpPr>
          <p:cNvPr id="25" name="TextBox 150">
            <a:extLst>
              <a:ext uri="{FF2B5EF4-FFF2-40B4-BE49-F238E27FC236}">
                <a16:creationId xmlns:a16="http://schemas.microsoft.com/office/drawing/2014/main" id="{A9B2E8C0-EB25-D25B-C3F5-25B14069E55C}"/>
              </a:ext>
            </a:extLst>
          </p:cNvPr>
          <p:cNvSpPr txBox="1"/>
          <p:nvPr/>
        </p:nvSpPr>
        <p:spPr>
          <a:xfrm>
            <a:off x="7461965" y="1310980"/>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pic>
        <p:nvPicPr>
          <p:cNvPr id="26" name="Imagen 25">
            <a:extLst>
              <a:ext uri="{FF2B5EF4-FFF2-40B4-BE49-F238E27FC236}">
                <a16:creationId xmlns:a16="http://schemas.microsoft.com/office/drawing/2014/main" id="{DF40D573-6EFB-1709-1499-CAB6FD532E47}"/>
              </a:ext>
            </a:extLst>
          </p:cNvPr>
          <p:cNvPicPr>
            <a:picLocks noChangeAspect="1"/>
          </p:cNvPicPr>
          <p:nvPr/>
        </p:nvPicPr>
        <p:blipFill>
          <a:blip r:embed="rId3"/>
          <a:stretch>
            <a:fillRect/>
          </a:stretch>
        </p:blipFill>
        <p:spPr>
          <a:xfrm>
            <a:off x="6250117" y="1132273"/>
            <a:ext cx="1522458" cy="1141844"/>
          </a:xfrm>
          <a:prstGeom prst="rect">
            <a:avLst/>
          </a:prstGeom>
        </p:spPr>
      </p:pic>
      <p:pic>
        <p:nvPicPr>
          <p:cNvPr id="28" name="Imagen 27">
            <a:extLst>
              <a:ext uri="{FF2B5EF4-FFF2-40B4-BE49-F238E27FC236}">
                <a16:creationId xmlns:a16="http://schemas.microsoft.com/office/drawing/2014/main" id="{6AE9E771-1BEF-6DB9-A70D-BC6293EB4A05}"/>
              </a:ext>
            </a:extLst>
          </p:cNvPr>
          <p:cNvPicPr>
            <a:picLocks noChangeAspect="1"/>
          </p:cNvPicPr>
          <p:nvPr/>
        </p:nvPicPr>
        <p:blipFill>
          <a:blip r:embed="rId4"/>
          <a:stretch>
            <a:fillRect/>
          </a:stretch>
        </p:blipFill>
        <p:spPr>
          <a:xfrm>
            <a:off x="946758" y="494528"/>
            <a:ext cx="3878634" cy="4061988"/>
          </a:xfrm>
          <a:prstGeom prst="rect">
            <a:avLst/>
          </a:prstGeom>
        </p:spPr>
      </p:pic>
      <p:pic>
        <p:nvPicPr>
          <p:cNvPr id="30" name="Imagen 29">
            <a:extLst>
              <a:ext uri="{FF2B5EF4-FFF2-40B4-BE49-F238E27FC236}">
                <a16:creationId xmlns:a16="http://schemas.microsoft.com/office/drawing/2014/main" id="{8ECF27D9-D55C-44D5-BF85-41514F818EF8}"/>
              </a:ext>
            </a:extLst>
          </p:cNvPr>
          <p:cNvPicPr>
            <a:picLocks noChangeAspect="1"/>
          </p:cNvPicPr>
          <p:nvPr/>
        </p:nvPicPr>
        <p:blipFill>
          <a:blip r:embed="rId5"/>
          <a:stretch>
            <a:fillRect/>
          </a:stretch>
        </p:blipFill>
        <p:spPr>
          <a:xfrm>
            <a:off x="6353142" y="2212528"/>
            <a:ext cx="3496921" cy="2124434"/>
          </a:xfrm>
          <a:prstGeom prst="rect">
            <a:avLst/>
          </a:prstGeom>
        </p:spPr>
      </p:pic>
    </p:spTree>
    <p:extLst>
      <p:ext uri="{BB962C8B-B14F-4D97-AF65-F5344CB8AC3E}">
        <p14:creationId xmlns:p14="http://schemas.microsoft.com/office/powerpoint/2010/main" val="410361339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5" name="Grupo 44">
            <a:extLst>
              <a:ext uri="{FF2B5EF4-FFF2-40B4-BE49-F238E27FC236}">
                <a16:creationId xmlns:a16="http://schemas.microsoft.com/office/drawing/2014/main" id="{F9C62B0D-439A-A0C7-9AF4-6EB7E2C06266}"/>
              </a:ext>
            </a:extLst>
          </p:cNvPr>
          <p:cNvGrpSpPr/>
          <p:nvPr/>
        </p:nvGrpSpPr>
        <p:grpSpPr>
          <a:xfrm>
            <a:off x="0" y="0"/>
            <a:ext cx="12192000" cy="6858000"/>
            <a:chOff x="895350" y="0"/>
            <a:chExt cx="11296650" cy="6858000"/>
          </a:xfrm>
        </p:grpSpPr>
        <p:pic>
          <p:nvPicPr>
            <p:cNvPr id="46" name="Imagen 45">
              <a:extLst>
                <a:ext uri="{FF2B5EF4-FFF2-40B4-BE49-F238E27FC236}">
                  <a16:creationId xmlns:a16="http://schemas.microsoft.com/office/drawing/2014/main" id="{9CDCBBE9-CCE3-0C43-B3CD-1B657D5F5F79}"/>
                </a:ext>
              </a:extLst>
            </p:cNvPr>
            <p:cNvPicPr>
              <a:picLocks noChangeAspect="1"/>
            </p:cNvPicPr>
            <p:nvPr/>
          </p:nvPicPr>
          <p:blipFill>
            <a:blip r:embed="rId3"/>
            <a:srcRect l="14785" r="36914"/>
            <a:stretch>
              <a:fillRect/>
            </a:stretch>
          </p:blipFill>
          <p:spPr>
            <a:xfrm>
              <a:off x="895350" y="9225"/>
              <a:ext cx="5888887" cy="6848775"/>
            </a:xfrm>
            <a:prstGeom prst="rect">
              <a:avLst/>
            </a:prstGeom>
          </p:spPr>
        </p:pic>
        <p:pic>
          <p:nvPicPr>
            <p:cNvPr id="47" name="Imagen 46">
              <a:extLst>
                <a:ext uri="{FF2B5EF4-FFF2-40B4-BE49-F238E27FC236}">
                  <a16:creationId xmlns:a16="http://schemas.microsoft.com/office/drawing/2014/main" id="{6AEF0C19-0FFB-5F2F-3DD9-7960A44A5BE2}"/>
                </a:ext>
              </a:extLst>
            </p:cNvPr>
            <p:cNvPicPr>
              <a:picLocks noChangeAspect="1"/>
            </p:cNvPicPr>
            <p:nvPr/>
          </p:nvPicPr>
          <p:blipFill>
            <a:blip r:embed="rId3"/>
            <a:srcRect l="37580" r="38249"/>
            <a:stretch>
              <a:fillRect/>
            </a:stretch>
          </p:blipFill>
          <p:spPr>
            <a:xfrm flipH="1">
              <a:off x="6297722" y="0"/>
              <a:ext cx="5894278" cy="6848775"/>
            </a:xfrm>
            <a:prstGeom prst="rect">
              <a:avLst/>
            </a:prstGeom>
          </p:spPr>
        </p:pic>
      </p:grpSp>
      <p:grpSp>
        <p:nvGrpSpPr>
          <p:cNvPr id="4" name="Grupo 3">
            <a:extLst>
              <a:ext uri="{FF2B5EF4-FFF2-40B4-BE49-F238E27FC236}">
                <a16:creationId xmlns:a16="http://schemas.microsoft.com/office/drawing/2014/main" id="{2E6BC180-07CA-AD95-46CD-C8F555E3631F}"/>
              </a:ext>
            </a:extLst>
          </p:cNvPr>
          <p:cNvGrpSpPr/>
          <p:nvPr/>
        </p:nvGrpSpPr>
        <p:grpSpPr>
          <a:xfrm rot="5400000">
            <a:off x="425745" y="549054"/>
            <a:ext cx="2972088" cy="3016982"/>
            <a:chExt cx="2876550" cy="6929249"/>
          </a:xfrm>
        </p:grpSpPr>
        <p:sp>
          <p:nvSpPr>
            <p:cNvPr id="5" name="Rectángulo 4">
              <a:extLst>
                <a:ext uri="{FF2B5EF4-FFF2-40B4-BE49-F238E27FC236}">
                  <a16:creationId xmlns:a16="http://schemas.microsoft.com/office/drawing/2014/main" id="{F01DDD71-CDB4-E238-79C1-0CF61408809A}"/>
                </a:ext>
              </a:extLst>
            </p:cNvPr>
            <p:cNvSpPr/>
            <p:nvPr/>
          </p:nvSpPr>
          <p:spPr>
            <a:xfrm>
              <a:off x="0" y="0"/>
              <a:ext cx="2876550" cy="6929244"/>
            </a:xfrm>
            <a:prstGeom prst="rect">
              <a:avLst/>
            </a:prstGeom>
            <a:solidFill>
              <a:srgbClr val="07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7" name="Rectángulo 6">
              <a:extLst>
                <a:ext uri="{FF2B5EF4-FFF2-40B4-BE49-F238E27FC236}">
                  <a16:creationId xmlns:a16="http://schemas.microsoft.com/office/drawing/2014/main" id="{F2F99950-90C8-3DF2-4A22-60C2A55248C3}"/>
                </a:ext>
              </a:extLst>
            </p:cNvPr>
            <p:cNvSpPr/>
            <p:nvPr/>
          </p:nvSpPr>
          <p:spPr>
            <a:xfrm>
              <a:off x="947027" y="1"/>
              <a:ext cx="952500" cy="6929248"/>
            </a:xfrm>
            <a:prstGeom prst="rect">
              <a:avLst/>
            </a:prstGeom>
            <a:solidFill>
              <a:srgbClr val="CB0E2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9" name="Estrella: 5 puntas 8">
            <a:extLst>
              <a:ext uri="{FF2B5EF4-FFF2-40B4-BE49-F238E27FC236}">
                <a16:creationId xmlns:a16="http://schemas.microsoft.com/office/drawing/2014/main" id="{F63AA9AF-7EA7-9BDA-3B2A-6382CFD6784D}"/>
              </a:ext>
            </a:extLst>
          </p:cNvPr>
          <p:cNvSpPr/>
          <p:nvPr/>
        </p:nvSpPr>
        <p:spPr>
          <a:xfrm>
            <a:off x="1582793" y="1629210"/>
            <a:ext cx="657995" cy="65799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1" name="TextBox 33">
            <a:extLst>
              <a:ext uri="{FF2B5EF4-FFF2-40B4-BE49-F238E27FC236}">
                <a16:creationId xmlns:a16="http://schemas.microsoft.com/office/drawing/2014/main" id="{4869E9EA-2D6F-657F-ECC0-C4E1EEBA47B5}"/>
              </a:ext>
            </a:extLst>
          </p:cNvPr>
          <p:cNvSpPr txBox="1"/>
          <p:nvPr/>
        </p:nvSpPr>
        <p:spPr>
          <a:xfrm>
            <a:off x="2329825" y="5312168"/>
            <a:ext cx="1124857" cy="323165"/>
          </a:xfrm>
          <a:prstGeom prst="rect">
            <a:avLst/>
          </a:prstGeom>
          <a:noFill/>
        </p:spPr>
        <p:txBody>
          <a:bodyPr wrap="square" rtlCol="0">
            <a:spAutoFit/>
          </a:bodyPr>
          <a:lstStyle>
            <a:defPPr/>
          </a:lstStyle>
          <a:p>
            <a:pPr algn="r"/>
            <a:r>
              <a:rPr lang="en-US" sz="1500" b="1" spc="500">
                <a:latin typeface="+mj-lt"/>
                <a:ea typeface="Montserrat Light" charset="0"/>
                <a:cs typeface="Montserrat Light" charset="0"/>
              </a:rPr>
              <a:t>TITLE</a:t>
            </a:r>
          </a:p>
        </p:txBody>
      </p:sp>
      <p:sp>
        <p:nvSpPr>
          <p:cNvPr id="12" name="TextBox 34">
            <a:extLst>
              <a:ext uri="{FF2B5EF4-FFF2-40B4-BE49-F238E27FC236}">
                <a16:creationId xmlns:a16="http://schemas.microsoft.com/office/drawing/2014/main" id="{AB025331-EA60-06AE-BA0C-E75345E498EE}"/>
              </a:ext>
            </a:extLst>
          </p:cNvPr>
          <p:cNvSpPr txBox="1"/>
          <p:nvPr/>
        </p:nvSpPr>
        <p:spPr>
          <a:xfrm>
            <a:off x="2148170" y="5635333"/>
            <a:ext cx="1477962" cy="906210"/>
          </a:xfrm>
          <a:prstGeom prst="rect">
            <a:avLst/>
          </a:prstGeom>
          <a:noFill/>
        </p:spPr>
        <p:txBody>
          <a:bodyPr wrap="square" rtlCol="0">
            <a:spAutoFit/>
          </a:bodyPr>
          <a:lstStyle>
            <a:defPPr/>
          </a:lstStyle>
          <a:p>
            <a:pPr algn="ctr">
              <a:lnSpc>
                <a:spcPts val="2200"/>
              </a:lnSpc>
            </a:pPr>
            <a:r>
              <a:rPr lang="en-US" sz="1200">
                <a:solidFill>
                  <a:schemeClr val="tx1">
                    <a:lumMod val="85000"/>
                    <a:lumOff val="15000"/>
                  </a:schemeClr>
                </a:solidFill>
                <a:latin typeface="Montserrat Light" charset="0"/>
                <a:ea typeface="Montserrat Light" charset="0"/>
                <a:cs typeface="Montserrat Light" charset="0"/>
              </a:rPr>
              <a:t>Have them for one. Living grass to for can't</a:t>
            </a:r>
          </a:p>
        </p:txBody>
      </p:sp>
      <p:sp>
        <p:nvSpPr>
          <p:cNvPr id="18" name="TextBox 33">
            <a:extLst>
              <a:ext uri="{FF2B5EF4-FFF2-40B4-BE49-F238E27FC236}">
                <a16:creationId xmlns:a16="http://schemas.microsoft.com/office/drawing/2014/main" id="{60A3500A-765E-ED2E-CB2D-04CE5288EAE9}"/>
              </a:ext>
            </a:extLst>
          </p:cNvPr>
          <p:cNvSpPr txBox="1"/>
          <p:nvPr/>
        </p:nvSpPr>
        <p:spPr>
          <a:xfrm>
            <a:off x="5526588" y="5312168"/>
            <a:ext cx="1124857" cy="323165"/>
          </a:xfrm>
          <a:prstGeom prst="rect">
            <a:avLst/>
          </a:prstGeom>
          <a:noFill/>
        </p:spPr>
        <p:txBody>
          <a:bodyPr wrap="square" rtlCol="0">
            <a:spAutoFit/>
          </a:bodyPr>
          <a:lstStyle>
            <a:defPPr/>
          </a:lstStyle>
          <a:p>
            <a:pPr algn="r"/>
            <a:r>
              <a:rPr lang="en-US" sz="1500" b="1" spc="500">
                <a:latin typeface="+mj-lt"/>
                <a:ea typeface="Montserrat Light" charset="0"/>
                <a:cs typeface="Montserrat Light" charset="0"/>
              </a:rPr>
              <a:t>TITLE</a:t>
            </a:r>
          </a:p>
        </p:txBody>
      </p:sp>
      <p:sp>
        <p:nvSpPr>
          <p:cNvPr id="19" name="TextBox 34">
            <a:extLst>
              <a:ext uri="{FF2B5EF4-FFF2-40B4-BE49-F238E27FC236}">
                <a16:creationId xmlns:a16="http://schemas.microsoft.com/office/drawing/2014/main" id="{8FFD5566-CF23-1B42-FDB2-1299770B1065}"/>
              </a:ext>
            </a:extLst>
          </p:cNvPr>
          <p:cNvSpPr txBox="1"/>
          <p:nvPr/>
        </p:nvSpPr>
        <p:spPr>
          <a:xfrm>
            <a:off x="5344933" y="5635333"/>
            <a:ext cx="1477962" cy="906210"/>
          </a:xfrm>
          <a:prstGeom prst="rect">
            <a:avLst/>
          </a:prstGeom>
          <a:noFill/>
        </p:spPr>
        <p:txBody>
          <a:bodyPr wrap="square" rtlCol="0">
            <a:spAutoFit/>
          </a:bodyPr>
          <a:lstStyle>
            <a:defPPr/>
          </a:lstStyle>
          <a:p>
            <a:pPr algn="ctr">
              <a:lnSpc>
                <a:spcPts val="2200"/>
              </a:lnSpc>
            </a:pPr>
            <a:r>
              <a:rPr lang="en-US" sz="1200">
                <a:solidFill>
                  <a:schemeClr val="tx1">
                    <a:lumMod val="85000"/>
                    <a:lumOff val="15000"/>
                  </a:schemeClr>
                </a:solidFill>
                <a:latin typeface="Montserrat Light" charset="0"/>
                <a:ea typeface="Montserrat Light" charset="0"/>
                <a:cs typeface="Montserrat Light" charset="0"/>
              </a:rPr>
              <a:t>Have them for one. Living grass to for can't</a:t>
            </a:r>
          </a:p>
        </p:txBody>
      </p:sp>
      <p:sp>
        <p:nvSpPr>
          <p:cNvPr id="20" name="TextBox 33">
            <a:extLst>
              <a:ext uri="{FF2B5EF4-FFF2-40B4-BE49-F238E27FC236}">
                <a16:creationId xmlns:a16="http://schemas.microsoft.com/office/drawing/2014/main" id="{2C13882A-C14D-A509-E1BB-59410DEA2871}"/>
              </a:ext>
            </a:extLst>
          </p:cNvPr>
          <p:cNvSpPr txBox="1"/>
          <p:nvPr/>
        </p:nvSpPr>
        <p:spPr>
          <a:xfrm>
            <a:off x="8847981" y="5306550"/>
            <a:ext cx="1124857" cy="323165"/>
          </a:xfrm>
          <a:prstGeom prst="rect">
            <a:avLst/>
          </a:prstGeom>
          <a:noFill/>
        </p:spPr>
        <p:txBody>
          <a:bodyPr wrap="square" rtlCol="0">
            <a:spAutoFit/>
          </a:bodyPr>
          <a:lstStyle>
            <a:defPPr/>
          </a:lstStyle>
          <a:p>
            <a:pPr algn="r"/>
            <a:r>
              <a:rPr lang="en-US" sz="1500" b="1" spc="500">
                <a:latin typeface="+mj-lt"/>
                <a:ea typeface="Montserrat Light" charset="0"/>
                <a:cs typeface="Montserrat Light" charset="0"/>
              </a:rPr>
              <a:t>TITLE</a:t>
            </a:r>
          </a:p>
        </p:txBody>
      </p:sp>
      <p:sp>
        <p:nvSpPr>
          <p:cNvPr id="21" name="TextBox 34">
            <a:extLst>
              <a:ext uri="{FF2B5EF4-FFF2-40B4-BE49-F238E27FC236}">
                <a16:creationId xmlns:a16="http://schemas.microsoft.com/office/drawing/2014/main" id="{21BE3F8B-E9C7-A02E-B63D-AE2F6A6BAD62}"/>
              </a:ext>
            </a:extLst>
          </p:cNvPr>
          <p:cNvSpPr txBox="1"/>
          <p:nvPr/>
        </p:nvSpPr>
        <p:spPr>
          <a:xfrm>
            <a:off x="8666326" y="5629715"/>
            <a:ext cx="1477962" cy="906210"/>
          </a:xfrm>
          <a:prstGeom prst="rect">
            <a:avLst/>
          </a:prstGeom>
          <a:noFill/>
        </p:spPr>
        <p:txBody>
          <a:bodyPr wrap="square" rtlCol="0">
            <a:spAutoFit/>
          </a:bodyPr>
          <a:lstStyle>
            <a:defPPr/>
          </a:lstStyle>
          <a:p>
            <a:pPr algn="ctr">
              <a:lnSpc>
                <a:spcPts val="2200"/>
              </a:lnSpc>
            </a:pPr>
            <a:r>
              <a:rPr lang="en-US" sz="1200">
                <a:solidFill>
                  <a:schemeClr val="tx1">
                    <a:lumMod val="85000"/>
                    <a:lumOff val="15000"/>
                  </a:schemeClr>
                </a:solidFill>
                <a:latin typeface="Montserrat Light" charset="0"/>
                <a:ea typeface="Montserrat Light" charset="0"/>
                <a:cs typeface="Montserrat Light" charset="0"/>
              </a:rPr>
              <a:t>Have them for one. Living grass to for can't</a:t>
            </a:r>
          </a:p>
        </p:txBody>
      </p:sp>
      <p:pic>
        <p:nvPicPr>
          <p:cNvPr id="31" name="Marcador de posición de imagen 30">
            <a:extLst>
              <a:ext uri="{FF2B5EF4-FFF2-40B4-BE49-F238E27FC236}">
                <a16:creationId xmlns:a16="http://schemas.microsoft.com/office/drawing/2014/main" id="{2A84BF6C-8560-5BED-E674-BCA2FE7434D0}"/>
              </a:ext>
            </a:extLst>
          </p:cNvPr>
          <p:cNvPicPr>
            <a:picLocks noGrp="1" noChangeAspect="1"/>
          </p:cNvPicPr>
          <p:nvPr>
            <p:ph type="pic" sz="quarter" idx="11"/>
          </p:nvPr>
        </p:nvPicPr>
        <p:blipFill>
          <a:blip r:embed="rId4"/>
          <a:srcRect t="26649" b="26649"/>
          <a:stretch>
            <a:fillRect/>
          </a:stretch>
        </p:blipFill>
        <p:spPr/>
      </p:pic>
      <p:grpSp>
        <p:nvGrpSpPr>
          <p:cNvPr id="33" name="Grupo 32">
            <a:extLst>
              <a:ext uri="{FF2B5EF4-FFF2-40B4-BE49-F238E27FC236}">
                <a16:creationId xmlns:a16="http://schemas.microsoft.com/office/drawing/2014/main" id="{1E2080F4-E425-CA86-1BB0-8C78D5C61CD8}"/>
              </a:ext>
            </a:extLst>
          </p:cNvPr>
          <p:cNvGrpSpPr/>
          <p:nvPr/>
        </p:nvGrpSpPr>
        <p:grpSpPr>
          <a:xfrm>
            <a:off x="4088277" y="4266353"/>
            <a:ext cx="1030305" cy="1030305"/>
            <a:chOff x="946835" y="1278981"/>
            <a:chExt cx="1771651" cy="1771651"/>
          </a:xfrm>
        </p:grpSpPr>
        <p:sp>
          <p:nvSpPr>
            <p:cNvPr id="34" name="Oval 15">
              <a:extLst>
                <a:ext uri="{FF2B5EF4-FFF2-40B4-BE49-F238E27FC236}">
                  <a16:creationId xmlns:a16="http://schemas.microsoft.com/office/drawing/2014/main" id="{E1B773FC-B81D-6B5E-8B3B-523EA4D361F7}"/>
                </a:ext>
              </a:extLst>
            </p:cNvPr>
            <p:cNvSpPr/>
            <p:nvPr/>
          </p:nvSpPr>
          <p:spPr bwMode="auto">
            <a:xfrm>
              <a:off x="946835" y="1278981"/>
              <a:ext cx="1771651" cy="1771651"/>
            </a:xfrm>
            <a:prstGeom prst="ellipse">
              <a:avLst/>
            </a:prstGeom>
            <a:gradFill>
              <a:gsLst>
                <a:gs pos="37000">
                  <a:srgbClr val="07783C"/>
                </a:gs>
                <a:gs pos="54000">
                  <a:srgbClr val="CB0E29"/>
                </a:gs>
                <a:gs pos="37000">
                  <a:srgbClr val="CB0E29"/>
                </a:gs>
                <a:gs pos="62000">
                  <a:srgbClr val="07783C"/>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5" name="Grupo 34">
              <a:extLst>
                <a:ext uri="{FF2B5EF4-FFF2-40B4-BE49-F238E27FC236}">
                  <a16:creationId xmlns:a16="http://schemas.microsoft.com/office/drawing/2014/main" id="{D1028BEA-9C4F-19E8-81B0-C3708ED2D723}"/>
                </a:ext>
              </a:extLst>
            </p:cNvPr>
            <p:cNvGrpSpPr/>
            <p:nvPr/>
          </p:nvGrpSpPr>
          <p:grpSpPr>
            <a:xfrm>
              <a:off x="1127781" y="1471868"/>
              <a:ext cx="1371639" cy="1361787"/>
              <a:chOff x="1127781" y="1471868"/>
              <a:chExt cx="1371639" cy="1361787"/>
            </a:xfrm>
          </p:grpSpPr>
          <p:sp>
            <p:nvSpPr>
              <p:cNvPr id="36" name="Forma libre: forma 35">
                <a:extLst>
                  <a:ext uri="{FF2B5EF4-FFF2-40B4-BE49-F238E27FC236}">
                    <a16:creationId xmlns:a16="http://schemas.microsoft.com/office/drawing/2014/main" id="{2EB9C596-767A-F773-074E-41884E5D210B}"/>
                  </a:ext>
                </a:extLst>
              </p:cNvPr>
              <p:cNvSpPr/>
              <p:nvPr/>
            </p:nvSpPr>
            <p:spPr>
              <a:xfrm>
                <a:off x="1369388" y="1471868"/>
                <a:ext cx="890723" cy="746118"/>
              </a:xfrm>
              <a:custGeom>
                <a:gdLst>
                  <a:gd name="connsiteX0" fmla="*/ 170760 w 1105726"/>
                  <a:gd name="connsiteY0" fmla="*/ 719880 h 926216"/>
                  <a:gd name="connsiteX1" fmla="*/ 170760 w 1105726"/>
                  <a:gd name="connsiteY1" fmla="*/ 592340 h 926216"/>
                  <a:gd name="connsiteX2" fmla="*/ 153519 w 1105726"/>
                  <a:gd name="connsiteY2" fmla="*/ 567003 h 926216"/>
                  <a:gd name="connsiteX3" fmla="*/ 8740 w 1105726"/>
                  <a:gd name="connsiteY3" fmla="*/ 287635 h 926216"/>
                  <a:gd name="connsiteX4" fmla="*/ 91893 w 1105726"/>
                  <a:gd name="connsiteY4" fmla="*/ 166953 h 926216"/>
                  <a:gd name="connsiteX5" fmla="*/ 239150 w 1105726"/>
                  <a:gd name="connsiteY5" fmla="*/ 144093 h 926216"/>
                  <a:gd name="connsiteX6" fmla="*/ 280298 w 1105726"/>
                  <a:gd name="connsiteY6" fmla="*/ 131997 h 926216"/>
                  <a:gd name="connsiteX7" fmla="*/ 566048 w 1105726"/>
                  <a:gd name="connsiteY7" fmla="*/ 552 h 926216"/>
                  <a:gd name="connsiteX8" fmla="*/ 825127 w 1105726"/>
                  <a:gd name="connsiteY8" fmla="*/ 132092 h 926216"/>
                  <a:gd name="connsiteX9" fmla="*/ 866371 w 1105726"/>
                  <a:gd name="connsiteY9" fmla="*/ 144093 h 926216"/>
                  <a:gd name="connsiteX10" fmla="*/ 1055823 w 1105726"/>
                  <a:gd name="connsiteY10" fmla="*/ 208197 h 926216"/>
                  <a:gd name="connsiteX11" fmla="*/ 1006579 w 1105726"/>
                  <a:gd name="connsiteY11" fmla="*/ 544239 h 926216"/>
                  <a:gd name="connsiteX12" fmla="*/ 962001 w 1105726"/>
                  <a:gd name="connsiteY12" fmla="*/ 564051 h 926216"/>
                  <a:gd name="connsiteX13" fmla="*/ 933426 w 1105726"/>
                  <a:gd name="connsiteY13" fmla="*/ 603008 h 926216"/>
                  <a:gd name="connsiteX14" fmla="*/ 934379 w 1105726"/>
                  <a:gd name="connsiteY14" fmla="*/ 838466 h 926216"/>
                  <a:gd name="connsiteX15" fmla="*/ 900946 w 1105726"/>
                  <a:gd name="connsiteY15" fmla="*/ 884091 h 926216"/>
                  <a:gd name="connsiteX16" fmla="*/ 671775 w 1105726"/>
                  <a:gd name="connsiteY16" fmla="*/ 922191 h 926216"/>
                  <a:gd name="connsiteX17" fmla="*/ 226005 w 1105726"/>
                  <a:gd name="connsiteY17" fmla="*/ 890758 h 926216"/>
                  <a:gd name="connsiteX18" fmla="*/ 209526 w 1105726"/>
                  <a:gd name="connsiteY18" fmla="*/ 886186 h 926216"/>
                  <a:gd name="connsiteX19" fmla="*/ 170569 w 1105726"/>
                  <a:gd name="connsiteY19" fmla="*/ 832656 h 926216"/>
                  <a:gd name="connsiteX20" fmla="*/ 170760 w 1105726"/>
                  <a:gd name="connsiteY20" fmla="*/ 719880 h 926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5726" h="926216">
                    <a:moveTo>
                      <a:pt x="170760" y="719880"/>
                    </a:moveTo>
                    <a:cubicBezTo>
                      <a:pt x="170760" y="677303"/>
                      <a:pt x="170760" y="634821"/>
                      <a:pt x="170760" y="592340"/>
                    </a:cubicBezTo>
                    <a:cubicBezTo>
                      <a:pt x="170760" y="579291"/>
                      <a:pt x="167617" y="570242"/>
                      <a:pt x="153519" y="567003"/>
                    </a:cubicBezTo>
                    <a:cubicBezTo>
                      <a:pt x="34552" y="540047"/>
                      <a:pt x="-24788" y="400316"/>
                      <a:pt x="8740" y="287635"/>
                    </a:cubicBezTo>
                    <a:cubicBezTo>
                      <a:pt x="23408" y="238391"/>
                      <a:pt x="48554" y="196290"/>
                      <a:pt x="91893" y="166953"/>
                    </a:cubicBezTo>
                    <a:cubicBezTo>
                      <a:pt x="134451" y="136102"/>
                      <a:pt x="189248" y="127596"/>
                      <a:pt x="239150" y="144093"/>
                    </a:cubicBezTo>
                    <a:cubicBezTo>
                      <a:pt x="258200" y="150189"/>
                      <a:pt x="267725" y="146475"/>
                      <a:pt x="280298" y="131997"/>
                    </a:cubicBezTo>
                    <a:cubicBezTo>
                      <a:pt x="355259" y="44747"/>
                      <a:pt x="449461" y="-4020"/>
                      <a:pt x="566048" y="552"/>
                    </a:cubicBezTo>
                    <a:cubicBezTo>
                      <a:pt x="671680" y="4647"/>
                      <a:pt x="756548" y="53130"/>
                      <a:pt x="825127" y="132092"/>
                    </a:cubicBezTo>
                    <a:cubicBezTo>
                      <a:pt x="837605" y="146570"/>
                      <a:pt x="847416" y="150284"/>
                      <a:pt x="866371" y="144093"/>
                    </a:cubicBezTo>
                    <a:cubicBezTo>
                      <a:pt x="935141" y="121519"/>
                      <a:pt x="1005626" y="146379"/>
                      <a:pt x="1055823" y="208197"/>
                    </a:cubicBezTo>
                    <a:cubicBezTo>
                      <a:pt x="1138500" y="309733"/>
                      <a:pt x="1114116" y="475373"/>
                      <a:pt x="1006579" y="544239"/>
                    </a:cubicBezTo>
                    <a:cubicBezTo>
                      <a:pt x="993339" y="554011"/>
                      <a:pt x="978128" y="560774"/>
                      <a:pt x="962001" y="564051"/>
                    </a:cubicBezTo>
                    <a:cubicBezTo>
                      <a:pt x="937617" y="567384"/>
                      <a:pt x="933426" y="580814"/>
                      <a:pt x="933426" y="603008"/>
                    </a:cubicBezTo>
                    <a:cubicBezTo>
                      <a:pt x="934569" y="681494"/>
                      <a:pt x="932855" y="759980"/>
                      <a:pt x="934379" y="838466"/>
                    </a:cubicBezTo>
                    <a:cubicBezTo>
                      <a:pt x="934951" y="864660"/>
                      <a:pt x="924854" y="876566"/>
                      <a:pt x="900946" y="884091"/>
                    </a:cubicBezTo>
                    <a:cubicBezTo>
                      <a:pt x="826366" y="905960"/>
                      <a:pt x="749423" y="918752"/>
                      <a:pt x="671775" y="922191"/>
                    </a:cubicBezTo>
                    <a:cubicBezTo>
                      <a:pt x="521947" y="931716"/>
                      <a:pt x="372785" y="927048"/>
                      <a:pt x="226005" y="890758"/>
                    </a:cubicBezTo>
                    <a:cubicBezTo>
                      <a:pt x="220480" y="889425"/>
                      <a:pt x="214956" y="887901"/>
                      <a:pt x="209526" y="886186"/>
                    </a:cubicBezTo>
                    <a:cubicBezTo>
                      <a:pt x="172569" y="874566"/>
                      <a:pt x="170569" y="871708"/>
                      <a:pt x="170569" y="832656"/>
                    </a:cubicBezTo>
                    <a:cubicBezTo>
                      <a:pt x="170693" y="795575"/>
                      <a:pt x="170760" y="757980"/>
                      <a:pt x="170760" y="719880"/>
                    </a:cubicBezTo>
                    <a:close/>
                  </a:path>
                </a:pathLst>
              </a:custGeom>
              <a:solidFill>
                <a:schemeClr val="bg1"/>
              </a:solidFill>
              <a:ln w="9525" cap="flat">
                <a:noFill/>
                <a:prstDash val="solid"/>
                <a:miter/>
              </a:ln>
            </p:spPr>
            <p:txBody>
              <a:bodyPr rtlCol="0" anchor="ctr"/>
              <a:lstStyle>
                <a:defPPr/>
              </a:lstStyle>
              <a:p>
                <a:pPr/>
                <a:endParaRPr lang="es-ES"/>
              </a:p>
            </p:txBody>
          </p:sp>
          <p:sp>
            <p:nvSpPr>
              <p:cNvPr id="37" name="Forma libre: forma 36">
                <a:extLst>
                  <a:ext uri="{FF2B5EF4-FFF2-40B4-BE49-F238E27FC236}">
                    <a16:creationId xmlns:a16="http://schemas.microsoft.com/office/drawing/2014/main" id="{A485B98F-F1F0-51F3-9B42-BB7FDB4D054F}"/>
                  </a:ext>
                </a:extLst>
              </p:cNvPr>
              <p:cNvSpPr/>
              <p:nvPr/>
            </p:nvSpPr>
            <p:spPr>
              <a:xfrm>
                <a:off x="1343540" y="2396227"/>
                <a:ext cx="938061" cy="437428"/>
              </a:xfrm>
              <a:custGeom>
                <a:gdLst>
                  <a:gd name="connsiteX0" fmla="*/ 769394 w 1164490"/>
                  <a:gd name="connsiteY0" fmla="*/ 217432 h 543014"/>
                  <a:gd name="connsiteX1" fmla="*/ 1083719 w 1164490"/>
                  <a:gd name="connsiteY1" fmla="*/ 364402 h 543014"/>
                  <a:gd name="connsiteX2" fmla="*/ 1132392 w 1164490"/>
                  <a:gd name="connsiteY2" fmla="*/ 387739 h 543014"/>
                  <a:gd name="connsiteX3" fmla="*/ 1160967 w 1164490"/>
                  <a:gd name="connsiteY3" fmla="*/ 453652 h 543014"/>
                  <a:gd name="connsiteX4" fmla="*/ 1131344 w 1164490"/>
                  <a:gd name="connsiteY4" fmla="*/ 518136 h 543014"/>
                  <a:gd name="connsiteX5" fmla="*/ 1062288 w 1164490"/>
                  <a:gd name="connsiteY5" fmla="*/ 537186 h 543014"/>
                  <a:gd name="connsiteX6" fmla="*/ 922461 w 1164490"/>
                  <a:gd name="connsiteY6" fmla="*/ 471463 h 543014"/>
                  <a:gd name="connsiteX7" fmla="*/ 602040 w 1164490"/>
                  <a:gd name="connsiteY7" fmla="*/ 317158 h 543014"/>
                  <a:gd name="connsiteX8" fmla="*/ 570131 w 1164490"/>
                  <a:gd name="connsiteY8" fmla="*/ 317158 h 543014"/>
                  <a:gd name="connsiteX9" fmla="*/ 124647 w 1164490"/>
                  <a:gd name="connsiteY9" fmla="*/ 528137 h 543014"/>
                  <a:gd name="connsiteX10" fmla="*/ 83308 w 1164490"/>
                  <a:gd name="connsiteY10" fmla="*/ 542996 h 543014"/>
                  <a:gd name="connsiteX11" fmla="*/ 13299 w 1164490"/>
                  <a:gd name="connsiteY11" fmla="*/ 482893 h 543014"/>
                  <a:gd name="connsiteX12" fmla="*/ 17110 w 1164490"/>
                  <a:gd name="connsiteY12" fmla="*/ 397740 h 543014"/>
                  <a:gd name="connsiteX13" fmla="*/ 42160 w 1164490"/>
                  <a:gd name="connsiteY13" fmla="*/ 382690 h 543014"/>
                  <a:gd name="connsiteX14" fmla="*/ 374202 w 1164490"/>
                  <a:gd name="connsiteY14" fmla="*/ 230290 h 543014"/>
                  <a:gd name="connsiteX15" fmla="*/ 383155 w 1164490"/>
                  <a:gd name="connsiteY15" fmla="*/ 226290 h 543014"/>
                  <a:gd name="connsiteX16" fmla="*/ 398967 w 1164490"/>
                  <a:gd name="connsiteY16" fmla="*/ 213431 h 543014"/>
                  <a:gd name="connsiteX17" fmla="*/ 384488 w 1164490"/>
                  <a:gd name="connsiteY17" fmla="*/ 201620 h 543014"/>
                  <a:gd name="connsiteX18" fmla="*/ 217801 w 1164490"/>
                  <a:gd name="connsiteY18" fmla="*/ 112847 h 543014"/>
                  <a:gd name="connsiteX19" fmla="*/ 207419 w 1164490"/>
                  <a:gd name="connsiteY19" fmla="*/ 72271 h 543014"/>
                  <a:gd name="connsiteX20" fmla="*/ 229898 w 1164490"/>
                  <a:gd name="connsiteY20" fmla="*/ 18264 h 543014"/>
                  <a:gd name="connsiteX21" fmla="*/ 258473 w 1164490"/>
                  <a:gd name="connsiteY21" fmla="*/ 4167 h 543014"/>
                  <a:gd name="connsiteX22" fmla="*/ 559939 w 1164490"/>
                  <a:gd name="connsiteY22" fmla="*/ 128754 h 543014"/>
                  <a:gd name="connsiteX23" fmla="*/ 615946 w 1164490"/>
                  <a:gd name="connsiteY23" fmla="*/ 128754 h 543014"/>
                  <a:gd name="connsiteX24" fmla="*/ 893124 w 1164490"/>
                  <a:gd name="connsiteY24" fmla="*/ 16168 h 543014"/>
                  <a:gd name="connsiteX25" fmla="*/ 926747 w 1164490"/>
                  <a:gd name="connsiteY25" fmla="*/ 29122 h 543014"/>
                  <a:gd name="connsiteX26" fmla="*/ 954655 w 1164490"/>
                  <a:gd name="connsiteY26" fmla="*/ 89035 h 543014"/>
                  <a:gd name="connsiteX27" fmla="*/ 943416 w 1164490"/>
                  <a:gd name="connsiteY27" fmla="*/ 121896 h 543014"/>
                  <a:gd name="connsiteX28" fmla="*/ 791016 w 1164490"/>
                  <a:gd name="connsiteY28" fmla="*/ 201144 h 543014"/>
                  <a:gd name="connsiteX29" fmla="*/ 769394 w 1164490"/>
                  <a:gd name="connsiteY29" fmla="*/ 217432 h 543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4490" h="543014">
                    <a:moveTo>
                      <a:pt x="769394" y="217432"/>
                    </a:moveTo>
                    <a:lnTo>
                      <a:pt x="1083719" y="364402"/>
                    </a:lnTo>
                    <a:cubicBezTo>
                      <a:pt x="1100006" y="372022"/>
                      <a:pt x="1116485" y="379357"/>
                      <a:pt x="1132392" y="387739"/>
                    </a:cubicBezTo>
                    <a:cubicBezTo>
                      <a:pt x="1158205" y="401455"/>
                      <a:pt x="1169920" y="426505"/>
                      <a:pt x="1160967" y="453652"/>
                    </a:cubicBezTo>
                    <a:cubicBezTo>
                      <a:pt x="1153166" y="476040"/>
                      <a:pt x="1143250" y="497633"/>
                      <a:pt x="1131344" y="518136"/>
                    </a:cubicBezTo>
                    <a:cubicBezTo>
                      <a:pt x="1116818" y="541531"/>
                      <a:pt x="1086748" y="549827"/>
                      <a:pt x="1062288" y="537186"/>
                    </a:cubicBezTo>
                    <a:cubicBezTo>
                      <a:pt x="1015234" y="516136"/>
                      <a:pt x="968848" y="493752"/>
                      <a:pt x="922461" y="471463"/>
                    </a:cubicBezTo>
                    <a:cubicBezTo>
                      <a:pt x="815466" y="420219"/>
                      <a:pt x="708653" y="368784"/>
                      <a:pt x="602040" y="317158"/>
                    </a:cubicBezTo>
                    <a:cubicBezTo>
                      <a:pt x="592172" y="311443"/>
                      <a:pt x="579999" y="311443"/>
                      <a:pt x="570131" y="317158"/>
                    </a:cubicBezTo>
                    <a:cubicBezTo>
                      <a:pt x="424017" y="391549"/>
                      <a:pt x="272665" y="456795"/>
                      <a:pt x="124647" y="528137"/>
                    </a:cubicBezTo>
                    <a:cubicBezTo>
                      <a:pt x="111874" y="535543"/>
                      <a:pt x="97872" y="540577"/>
                      <a:pt x="83308" y="542996"/>
                    </a:cubicBezTo>
                    <a:cubicBezTo>
                      <a:pt x="39874" y="546616"/>
                      <a:pt x="27301" y="513850"/>
                      <a:pt x="13299" y="482893"/>
                    </a:cubicBezTo>
                    <a:cubicBezTo>
                      <a:pt x="-5751" y="439936"/>
                      <a:pt x="-5751" y="417838"/>
                      <a:pt x="17110" y="397740"/>
                    </a:cubicBezTo>
                    <a:cubicBezTo>
                      <a:pt x="24720" y="391585"/>
                      <a:pt x="33149" y="386520"/>
                      <a:pt x="42160" y="382690"/>
                    </a:cubicBezTo>
                    <a:cubicBezTo>
                      <a:pt x="152774" y="331894"/>
                      <a:pt x="263455" y="281087"/>
                      <a:pt x="374202" y="230290"/>
                    </a:cubicBezTo>
                    <a:cubicBezTo>
                      <a:pt x="377297" y="229233"/>
                      <a:pt x="380297" y="227890"/>
                      <a:pt x="383155" y="226290"/>
                    </a:cubicBezTo>
                    <a:cubicBezTo>
                      <a:pt x="388870" y="222385"/>
                      <a:pt x="399443" y="222670"/>
                      <a:pt x="398967" y="213431"/>
                    </a:cubicBezTo>
                    <a:cubicBezTo>
                      <a:pt x="398967" y="206383"/>
                      <a:pt x="390108" y="204668"/>
                      <a:pt x="384488" y="201620"/>
                    </a:cubicBezTo>
                    <a:cubicBezTo>
                      <a:pt x="328930" y="171902"/>
                      <a:pt x="273360" y="142308"/>
                      <a:pt x="217801" y="112847"/>
                    </a:cubicBezTo>
                    <a:cubicBezTo>
                      <a:pt x="190846" y="98464"/>
                      <a:pt x="190846" y="98560"/>
                      <a:pt x="207419" y="72271"/>
                    </a:cubicBezTo>
                    <a:cubicBezTo>
                      <a:pt x="218487" y="55973"/>
                      <a:pt x="226135" y="37600"/>
                      <a:pt x="229898" y="18264"/>
                    </a:cubicBezTo>
                    <a:cubicBezTo>
                      <a:pt x="233041" y="-1643"/>
                      <a:pt x="241613" y="-2882"/>
                      <a:pt x="258473" y="4167"/>
                    </a:cubicBezTo>
                    <a:cubicBezTo>
                      <a:pt x="358866" y="46077"/>
                      <a:pt x="459736" y="86653"/>
                      <a:pt x="559939" y="128754"/>
                    </a:cubicBezTo>
                    <a:cubicBezTo>
                      <a:pt x="577703" y="136974"/>
                      <a:pt x="598182" y="136974"/>
                      <a:pt x="615946" y="128754"/>
                    </a:cubicBezTo>
                    <a:cubicBezTo>
                      <a:pt x="708053" y="90654"/>
                      <a:pt x="800922" y="54173"/>
                      <a:pt x="893124" y="16168"/>
                    </a:cubicBezTo>
                    <a:cubicBezTo>
                      <a:pt x="910364" y="9025"/>
                      <a:pt x="919698" y="10644"/>
                      <a:pt x="926747" y="29122"/>
                    </a:cubicBezTo>
                    <a:cubicBezTo>
                      <a:pt x="934805" y="49649"/>
                      <a:pt x="944121" y="69661"/>
                      <a:pt x="954655" y="89035"/>
                    </a:cubicBezTo>
                    <a:cubicBezTo>
                      <a:pt x="963037" y="105037"/>
                      <a:pt x="959323" y="113895"/>
                      <a:pt x="943416" y="121896"/>
                    </a:cubicBezTo>
                    <a:cubicBezTo>
                      <a:pt x="892362" y="147613"/>
                      <a:pt x="841784" y="174474"/>
                      <a:pt x="791016" y="201144"/>
                    </a:cubicBezTo>
                    <a:cubicBezTo>
                      <a:pt x="782386" y="204363"/>
                      <a:pt x="774871" y="210021"/>
                      <a:pt x="769394" y="217432"/>
                    </a:cubicBezTo>
                    <a:close/>
                  </a:path>
                </a:pathLst>
              </a:custGeom>
              <a:solidFill>
                <a:schemeClr val="bg1"/>
              </a:solidFill>
              <a:ln w="9525" cap="flat">
                <a:noFill/>
                <a:prstDash val="solid"/>
                <a:miter/>
              </a:ln>
            </p:spPr>
            <p:txBody>
              <a:bodyPr rtlCol="0" anchor="ctr"/>
              <a:lstStyle>
                <a:defPPr/>
              </a:lstStyle>
              <a:p>
                <a:pPr/>
                <a:endParaRPr lang="es-ES"/>
              </a:p>
            </p:txBody>
          </p:sp>
          <p:sp>
            <p:nvSpPr>
              <p:cNvPr id="38" name="Forma libre: forma 37">
                <a:extLst>
                  <a:ext uri="{FF2B5EF4-FFF2-40B4-BE49-F238E27FC236}">
                    <a16:creationId xmlns:a16="http://schemas.microsoft.com/office/drawing/2014/main" id="{890D3C19-5107-010D-81E2-B272E468CEFC}"/>
                  </a:ext>
                </a:extLst>
              </p:cNvPr>
              <p:cNvSpPr/>
              <p:nvPr/>
            </p:nvSpPr>
            <p:spPr>
              <a:xfrm>
                <a:off x="1127781" y="2197962"/>
                <a:ext cx="394114" cy="315153"/>
              </a:xfrm>
              <a:custGeom>
                <a:gdLst>
                  <a:gd name="connsiteX0" fmla="*/ 488688 w 489245"/>
                  <a:gd name="connsiteY0" fmla="*/ 229145 h 391225"/>
                  <a:gd name="connsiteX1" fmla="*/ 382580 w 489245"/>
                  <a:gd name="connsiteY1" fmla="*/ 376401 h 391225"/>
                  <a:gd name="connsiteX2" fmla="*/ 213701 w 489245"/>
                  <a:gd name="connsiteY2" fmla="*/ 369638 h 391225"/>
                  <a:gd name="connsiteX3" fmla="*/ 34631 w 489245"/>
                  <a:gd name="connsiteY3" fmla="*/ 221239 h 391225"/>
                  <a:gd name="connsiteX4" fmla="*/ 6628 w 489245"/>
                  <a:gd name="connsiteY4" fmla="*/ 167042 h 391225"/>
                  <a:gd name="connsiteX5" fmla="*/ 73303 w 489245"/>
                  <a:gd name="connsiteY5" fmla="*/ 17309 h 391225"/>
                  <a:gd name="connsiteX6" fmla="*/ 198461 w 489245"/>
                  <a:gd name="connsiteY6" fmla="*/ 1973 h 391225"/>
                  <a:gd name="connsiteX7" fmla="*/ 405726 w 489245"/>
                  <a:gd name="connsiteY7" fmla="*/ 67982 h 391225"/>
                  <a:gd name="connsiteX8" fmla="*/ 488688 w 489245"/>
                  <a:gd name="connsiteY8" fmla="*/ 229145 h 391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44" h="391225">
                    <a:moveTo>
                      <a:pt x="488688" y="229145"/>
                    </a:moveTo>
                    <a:cubicBezTo>
                      <a:pt x="488021" y="295820"/>
                      <a:pt x="448588" y="351255"/>
                      <a:pt x="382580" y="376401"/>
                    </a:cubicBezTo>
                    <a:cubicBezTo>
                      <a:pt x="327954" y="398652"/>
                      <a:pt x="266375" y="396185"/>
                      <a:pt x="213701" y="369638"/>
                    </a:cubicBezTo>
                    <a:cubicBezTo>
                      <a:pt x="142492" y="335996"/>
                      <a:pt x="80903" y="284961"/>
                      <a:pt x="34631" y="221239"/>
                    </a:cubicBezTo>
                    <a:cubicBezTo>
                      <a:pt x="22573" y="204713"/>
                      <a:pt x="13124" y="186435"/>
                      <a:pt x="6628" y="167042"/>
                    </a:cubicBezTo>
                    <a:cubicBezTo>
                      <a:pt x="-14423" y="103605"/>
                      <a:pt x="11771" y="44550"/>
                      <a:pt x="73303" y="17309"/>
                    </a:cubicBezTo>
                    <a:cubicBezTo>
                      <a:pt x="113499" y="-598"/>
                      <a:pt x="156075" y="-1741"/>
                      <a:pt x="198461" y="1973"/>
                    </a:cubicBezTo>
                    <a:cubicBezTo>
                      <a:pt x="272470" y="7784"/>
                      <a:pt x="344670" y="22738"/>
                      <a:pt x="405726" y="67982"/>
                    </a:cubicBezTo>
                    <a:cubicBezTo>
                      <a:pt x="458379" y="104634"/>
                      <a:pt x="489450" y="164994"/>
                      <a:pt x="488688" y="229145"/>
                    </a:cubicBezTo>
                    <a:close/>
                  </a:path>
                </a:pathLst>
              </a:custGeom>
              <a:solidFill>
                <a:schemeClr val="bg1"/>
              </a:solidFill>
              <a:ln w="9525" cap="flat">
                <a:noFill/>
                <a:prstDash val="solid"/>
                <a:miter/>
              </a:ln>
            </p:spPr>
            <p:txBody>
              <a:bodyPr rtlCol="0" anchor="ctr"/>
              <a:lstStyle>
                <a:defPPr/>
              </a:lstStyle>
              <a:p>
                <a:pPr/>
                <a:endParaRPr lang="es-ES"/>
              </a:p>
            </p:txBody>
          </p:sp>
          <p:sp>
            <p:nvSpPr>
              <p:cNvPr id="39" name="Forma libre: forma 38">
                <a:extLst>
                  <a:ext uri="{FF2B5EF4-FFF2-40B4-BE49-F238E27FC236}">
                    <a16:creationId xmlns:a16="http://schemas.microsoft.com/office/drawing/2014/main" id="{63B96AB2-9DF7-B018-F705-CF1B6BE20FF0}"/>
                  </a:ext>
                </a:extLst>
              </p:cNvPr>
              <p:cNvSpPr/>
              <p:nvPr/>
            </p:nvSpPr>
            <p:spPr>
              <a:xfrm>
                <a:off x="2087416" y="2206684"/>
                <a:ext cx="412004" cy="299819"/>
              </a:xfrm>
              <a:custGeom>
                <a:gdLst>
                  <a:gd name="connsiteX0" fmla="*/ 113614 w 511453"/>
                  <a:gd name="connsiteY0" fmla="*/ 372431 h 372189"/>
                  <a:gd name="connsiteX1" fmla="*/ 48653 w 511453"/>
                  <a:gd name="connsiteY1" fmla="*/ 331379 h 372189"/>
                  <a:gd name="connsiteX2" fmla="*/ 6172 w 511453"/>
                  <a:gd name="connsiteY2" fmla="*/ 240319 h 372189"/>
                  <a:gd name="connsiteX3" fmla="*/ 42643 w 511453"/>
                  <a:gd name="connsiteY3" fmla="*/ 142355 h 372189"/>
                  <a:gd name="connsiteX4" fmla="*/ 51511 w 511453"/>
                  <a:gd name="connsiteY4" fmla="*/ 138973 h 372189"/>
                  <a:gd name="connsiteX5" fmla="*/ 422986 w 511453"/>
                  <a:gd name="connsiteY5" fmla="*/ 4385 h 372189"/>
                  <a:gd name="connsiteX6" fmla="*/ 446418 w 511453"/>
                  <a:gd name="connsiteY6" fmla="*/ 7243 h 372189"/>
                  <a:gd name="connsiteX7" fmla="*/ 432321 w 511453"/>
                  <a:gd name="connsiteY7" fmla="*/ 27912 h 372189"/>
                  <a:gd name="connsiteX8" fmla="*/ 167430 w 511453"/>
                  <a:gd name="connsiteY8" fmla="*/ 156309 h 372189"/>
                  <a:gd name="connsiteX9" fmla="*/ 144570 w 511453"/>
                  <a:gd name="connsiteY9" fmla="*/ 175835 h 372189"/>
                  <a:gd name="connsiteX10" fmla="*/ 173907 w 511453"/>
                  <a:gd name="connsiteY10" fmla="*/ 169739 h 372189"/>
                  <a:gd name="connsiteX11" fmla="*/ 433559 w 511453"/>
                  <a:gd name="connsiteY11" fmla="*/ 53439 h 372189"/>
                  <a:gd name="connsiteX12" fmla="*/ 442513 w 511453"/>
                  <a:gd name="connsiteY12" fmla="*/ 49439 h 372189"/>
                  <a:gd name="connsiteX13" fmla="*/ 467659 w 511453"/>
                  <a:gd name="connsiteY13" fmla="*/ 52391 h 372189"/>
                  <a:gd name="connsiteX14" fmla="*/ 454323 w 511453"/>
                  <a:gd name="connsiteY14" fmla="*/ 73823 h 372189"/>
                  <a:gd name="connsiteX15" fmla="*/ 324117 w 511453"/>
                  <a:gd name="connsiteY15" fmla="*/ 136783 h 372189"/>
                  <a:gd name="connsiteX16" fmla="*/ 185051 w 511453"/>
                  <a:gd name="connsiteY16" fmla="*/ 204029 h 372189"/>
                  <a:gd name="connsiteX17" fmla="*/ 165430 w 511453"/>
                  <a:gd name="connsiteY17" fmla="*/ 221365 h 372189"/>
                  <a:gd name="connsiteX18" fmla="*/ 190481 w 511453"/>
                  <a:gd name="connsiteY18" fmla="*/ 218031 h 372189"/>
                  <a:gd name="connsiteX19" fmla="*/ 450228 w 511453"/>
                  <a:gd name="connsiteY19" fmla="*/ 101921 h 372189"/>
                  <a:gd name="connsiteX20" fmla="*/ 488328 w 511453"/>
                  <a:gd name="connsiteY20" fmla="*/ 98206 h 372189"/>
                  <a:gd name="connsiteX21" fmla="*/ 462896 w 511453"/>
                  <a:gd name="connsiteY21" fmla="*/ 125257 h 372189"/>
                  <a:gd name="connsiteX22" fmla="*/ 202768 w 511453"/>
                  <a:gd name="connsiteY22" fmla="*/ 251845 h 372189"/>
                  <a:gd name="connsiteX23" fmla="*/ 187719 w 511453"/>
                  <a:gd name="connsiteY23" fmla="*/ 259941 h 372189"/>
                  <a:gd name="connsiteX24" fmla="*/ 183528 w 511453"/>
                  <a:gd name="connsiteY24" fmla="*/ 267847 h 372189"/>
                  <a:gd name="connsiteX25" fmla="*/ 193053 w 511453"/>
                  <a:gd name="connsiteY25" fmla="*/ 271371 h 372189"/>
                  <a:gd name="connsiteX26" fmla="*/ 218008 w 511453"/>
                  <a:gd name="connsiteY26" fmla="*/ 261370 h 372189"/>
                  <a:gd name="connsiteX27" fmla="*/ 479565 w 511453"/>
                  <a:gd name="connsiteY27" fmla="*/ 143450 h 372189"/>
                  <a:gd name="connsiteX28" fmla="*/ 493090 w 511453"/>
                  <a:gd name="connsiteY28" fmla="*/ 137545 h 372189"/>
                  <a:gd name="connsiteX29" fmla="*/ 509568 w 511453"/>
                  <a:gd name="connsiteY29" fmla="*/ 143069 h 372189"/>
                  <a:gd name="connsiteX30" fmla="*/ 504482 w 511453"/>
                  <a:gd name="connsiteY30" fmla="*/ 159119 h 372189"/>
                  <a:gd name="connsiteX31" fmla="*/ 503568 w 511453"/>
                  <a:gd name="connsiteY31" fmla="*/ 159548 h 372189"/>
                  <a:gd name="connsiteX32" fmla="*/ 467563 w 511453"/>
                  <a:gd name="connsiteY32" fmla="*/ 180502 h 372189"/>
                  <a:gd name="connsiteX33" fmla="*/ 162001 w 511453"/>
                  <a:gd name="connsiteY33" fmla="*/ 357667 h 372189"/>
                  <a:gd name="connsiteX34" fmla="*/ 113614 w 511453"/>
                  <a:gd name="connsiteY34" fmla="*/ 372431 h 372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1453" h="372189">
                    <a:moveTo>
                      <a:pt x="113614" y="372431"/>
                    </a:moveTo>
                    <a:cubicBezTo>
                      <a:pt x="85792" y="372650"/>
                      <a:pt x="60398" y="356601"/>
                      <a:pt x="48653" y="331379"/>
                    </a:cubicBezTo>
                    <a:cubicBezTo>
                      <a:pt x="33414" y="301565"/>
                      <a:pt x="18935" y="271181"/>
                      <a:pt x="6172" y="240319"/>
                    </a:cubicBezTo>
                    <a:cubicBezTo>
                      <a:pt x="-10811" y="203201"/>
                      <a:pt x="5525" y="159338"/>
                      <a:pt x="42643" y="142355"/>
                    </a:cubicBezTo>
                    <a:cubicBezTo>
                      <a:pt x="45529" y="141040"/>
                      <a:pt x="48482" y="139907"/>
                      <a:pt x="51511" y="138973"/>
                    </a:cubicBezTo>
                    <a:cubicBezTo>
                      <a:pt x="175336" y="93539"/>
                      <a:pt x="299161" y="49153"/>
                      <a:pt x="422986" y="4385"/>
                    </a:cubicBezTo>
                    <a:cubicBezTo>
                      <a:pt x="431273" y="1432"/>
                      <a:pt x="440703" y="-4473"/>
                      <a:pt x="446418" y="7243"/>
                    </a:cubicBezTo>
                    <a:cubicBezTo>
                      <a:pt x="453085" y="20864"/>
                      <a:pt x="440607" y="23911"/>
                      <a:pt x="432321" y="27912"/>
                    </a:cubicBezTo>
                    <a:cubicBezTo>
                      <a:pt x="344024" y="70774"/>
                      <a:pt x="255537" y="113161"/>
                      <a:pt x="167430" y="156309"/>
                    </a:cubicBezTo>
                    <a:cubicBezTo>
                      <a:pt x="157905" y="160881"/>
                      <a:pt x="138855" y="163834"/>
                      <a:pt x="144570" y="175835"/>
                    </a:cubicBezTo>
                    <a:cubicBezTo>
                      <a:pt x="150286" y="187837"/>
                      <a:pt x="164668" y="173835"/>
                      <a:pt x="173907" y="169739"/>
                    </a:cubicBezTo>
                    <a:cubicBezTo>
                      <a:pt x="260680" y="131639"/>
                      <a:pt x="347072" y="92301"/>
                      <a:pt x="433559" y="53439"/>
                    </a:cubicBezTo>
                    <a:cubicBezTo>
                      <a:pt x="436512" y="52106"/>
                      <a:pt x="439464" y="50581"/>
                      <a:pt x="442513" y="49439"/>
                    </a:cubicBezTo>
                    <a:cubicBezTo>
                      <a:pt x="451371" y="46010"/>
                      <a:pt x="461563" y="38961"/>
                      <a:pt x="467659" y="52391"/>
                    </a:cubicBezTo>
                    <a:cubicBezTo>
                      <a:pt x="473754" y="65822"/>
                      <a:pt x="463277" y="69536"/>
                      <a:pt x="454323" y="73823"/>
                    </a:cubicBezTo>
                    <a:lnTo>
                      <a:pt x="324117" y="136783"/>
                    </a:lnTo>
                    <a:cubicBezTo>
                      <a:pt x="277730" y="159166"/>
                      <a:pt x="231248" y="181265"/>
                      <a:pt x="185051" y="204029"/>
                    </a:cubicBezTo>
                    <a:cubicBezTo>
                      <a:pt x="176955" y="208030"/>
                      <a:pt x="160954" y="211268"/>
                      <a:pt x="165430" y="221365"/>
                    </a:cubicBezTo>
                    <a:cubicBezTo>
                      <a:pt x="169907" y="231461"/>
                      <a:pt x="182670" y="221365"/>
                      <a:pt x="190481" y="218031"/>
                    </a:cubicBezTo>
                    <a:cubicBezTo>
                      <a:pt x="277159" y="179931"/>
                      <a:pt x="363360" y="140021"/>
                      <a:pt x="450228" y="101921"/>
                    </a:cubicBezTo>
                    <a:cubicBezTo>
                      <a:pt x="461848" y="96873"/>
                      <a:pt x="478803" y="79156"/>
                      <a:pt x="488328" y="98206"/>
                    </a:cubicBezTo>
                    <a:cubicBezTo>
                      <a:pt x="498900" y="118685"/>
                      <a:pt x="473945" y="119733"/>
                      <a:pt x="462896" y="125257"/>
                    </a:cubicBezTo>
                    <a:cubicBezTo>
                      <a:pt x="376504" y="168120"/>
                      <a:pt x="289541" y="209744"/>
                      <a:pt x="202768" y="251845"/>
                    </a:cubicBezTo>
                    <a:cubicBezTo>
                      <a:pt x="197539" y="254121"/>
                      <a:pt x="192500" y="256836"/>
                      <a:pt x="187719" y="259941"/>
                    </a:cubicBezTo>
                    <a:cubicBezTo>
                      <a:pt x="185185" y="261798"/>
                      <a:pt x="183642" y="264713"/>
                      <a:pt x="183528" y="267847"/>
                    </a:cubicBezTo>
                    <a:cubicBezTo>
                      <a:pt x="184575" y="273181"/>
                      <a:pt x="189433" y="272895"/>
                      <a:pt x="193053" y="271371"/>
                    </a:cubicBezTo>
                    <a:cubicBezTo>
                      <a:pt x="201435" y="268323"/>
                      <a:pt x="209817" y="265085"/>
                      <a:pt x="218008" y="261370"/>
                    </a:cubicBezTo>
                    <a:lnTo>
                      <a:pt x="479565" y="143450"/>
                    </a:lnTo>
                    <a:cubicBezTo>
                      <a:pt x="484041" y="141450"/>
                      <a:pt x="488518" y="139259"/>
                      <a:pt x="493090" y="137545"/>
                    </a:cubicBezTo>
                    <a:cubicBezTo>
                      <a:pt x="499948" y="135068"/>
                      <a:pt x="506044" y="135449"/>
                      <a:pt x="509568" y="143069"/>
                    </a:cubicBezTo>
                    <a:cubicBezTo>
                      <a:pt x="512597" y="148908"/>
                      <a:pt x="510321" y="156090"/>
                      <a:pt x="504482" y="159119"/>
                    </a:cubicBezTo>
                    <a:cubicBezTo>
                      <a:pt x="504187" y="159271"/>
                      <a:pt x="503882" y="159414"/>
                      <a:pt x="503568" y="159548"/>
                    </a:cubicBezTo>
                    <a:cubicBezTo>
                      <a:pt x="491661" y="166691"/>
                      <a:pt x="479565" y="173549"/>
                      <a:pt x="467563" y="180502"/>
                    </a:cubicBezTo>
                    <a:cubicBezTo>
                      <a:pt x="365960" y="239557"/>
                      <a:pt x="264109" y="298612"/>
                      <a:pt x="162001" y="357667"/>
                    </a:cubicBezTo>
                    <a:cubicBezTo>
                      <a:pt x="147847" y="367593"/>
                      <a:pt x="130902" y="372765"/>
                      <a:pt x="113614" y="372431"/>
                    </a:cubicBezTo>
                    <a:close/>
                  </a:path>
                </a:pathLst>
              </a:custGeom>
              <a:solidFill>
                <a:schemeClr val="bg1"/>
              </a:solidFill>
              <a:ln w="9525" cap="flat">
                <a:noFill/>
                <a:prstDash val="solid"/>
                <a:miter/>
              </a:ln>
            </p:spPr>
            <p:txBody>
              <a:bodyPr rtlCol="0" anchor="ctr"/>
              <a:lstStyle>
                <a:defPPr/>
              </a:lstStyle>
              <a:p>
                <a:pPr/>
                <a:endParaRPr lang="es-ES"/>
              </a:p>
            </p:txBody>
          </p:sp>
        </p:grpSp>
      </p:grpSp>
      <p:grpSp>
        <p:nvGrpSpPr>
          <p:cNvPr id="40" name="Group 140">
            <a:extLst>
              <a:ext uri="{FF2B5EF4-FFF2-40B4-BE49-F238E27FC236}">
                <a16:creationId xmlns:a16="http://schemas.microsoft.com/office/drawing/2014/main" id="{53663544-930E-4B53-A73C-EFCFFC4F7E53}"/>
              </a:ext>
            </a:extLst>
          </p:cNvPr>
          <p:cNvGrpSpPr/>
          <p:nvPr/>
        </p:nvGrpSpPr>
        <p:grpSpPr>
          <a:xfrm>
            <a:off x="4631006" y="3775808"/>
            <a:ext cx="3898618" cy="1091014"/>
            <a:chOff x="2056409" y="3181575"/>
            <a:chExt cx="3898618" cy="1091014"/>
          </a:xfrm>
        </p:grpSpPr>
        <p:sp>
          <p:nvSpPr>
            <p:cNvPr id="41" name="TextBox 149">
              <a:extLst>
                <a:ext uri="{FF2B5EF4-FFF2-40B4-BE49-F238E27FC236}">
                  <a16:creationId xmlns:a16="http://schemas.microsoft.com/office/drawing/2014/main" id="{6EFD40FD-608D-DC71-8543-875D30390A20}"/>
                </a:ext>
              </a:extLst>
            </p:cNvPr>
            <p:cNvSpPr txBox="1"/>
            <p:nvPr/>
          </p:nvSpPr>
          <p:spPr>
            <a:xfrm>
              <a:off x="2056409" y="3181575"/>
              <a:ext cx="3898618" cy="553998"/>
            </a:xfrm>
            <a:prstGeom prst="rect">
              <a:avLst/>
            </a:prstGeom>
            <a:noFill/>
          </p:spPr>
          <p:txBody>
            <a:bodyPr wrap="square" rtlCol="0">
              <a:spAutoFit/>
            </a:bodyPr>
            <a:lstStyle>
              <a:defPPr/>
            </a:lstStyle>
            <a:p>
              <a:pPr/>
              <a:r>
                <a:rPr lang="en-US" sz="3000" b="1" spc="500">
                  <a:latin typeface="+mj-lt"/>
                </a:rPr>
                <a:t>GASTRONOMY</a:t>
              </a:r>
              <a:endParaRPr lang="en-US" sz="3000" b="1" spc="500">
                <a:solidFill>
                  <a:srgbClr val="0070C0"/>
                </a:solidFill>
                <a:latin typeface="+mj-lt"/>
              </a:endParaRPr>
            </a:p>
          </p:txBody>
        </p:sp>
        <p:sp>
          <p:nvSpPr>
            <p:cNvPr id="42" name="TextBox 150">
              <a:extLst>
                <a:ext uri="{FF2B5EF4-FFF2-40B4-BE49-F238E27FC236}">
                  <a16:creationId xmlns:a16="http://schemas.microsoft.com/office/drawing/2014/main" id="{7830917C-E66D-E143-66EE-4B58E1F9A7AF}"/>
                </a:ext>
              </a:extLst>
            </p:cNvPr>
            <p:cNvSpPr txBox="1"/>
            <p:nvPr/>
          </p:nvSpPr>
          <p:spPr>
            <a:xfrm>
              <a:off x="2609849" y="3764096"/>
              <a:ext cx="2058849" cy="276999"/>
            </a:xfrm>
            <a:prstGeom prst="rect">
              <a:avLst/>
            </a:prstGeom>
            <a:noFill/>
          </p:spPr>
          <p:txBody>
            <a:bodyPr wrap="square" rtlCol="0">
              <a:spAutoFit/>
            </a:bodyPr>
            <a:lstStyle>
              <a:defPPr/>
            </a:lstStyle>
            <a:p>
              <a:pPr/>
              <a:r>
                <a:rPr lang="en-US" sz="1200" spc="700">
                  <a:solidFill>
                    <a:schemeClr val="tx1">
                      <a:lumMod val="65000"/>
                      <a:lumOff val="35000"/>
                    </a:schemeClr>
                  </a:solidFill>
                  <a:latin typeface="Montserrat Light" panose="00000400000000000000" pitchFamily="50" charset="0"/>
                </a:rPr>
                <a:t>SURIMANE</a:t>
              </a:r>
            </a:p>
          </p:txBody>
        </p:sp>
        <p:cxnSp>
          <p:nvCxnSpPr>
            <p:cNvPr id="43" name="Straight Connector 151">
              <a:extLst>
                <a:ext uri="{FF2B5EF4-FFF2-40B4-BE49-F238E27FC236}">
                  <a16:creationId xmlns:a16="http://schemas.microsoft.com/office/drawing/2014/main" id="{FC0E8089-8232-06D1-4F66-D10D2C586B17}"/>
                </a:ext>
              </a:extLst>
            </p:cNvPr>
            <p:cNvCxnSpPr/>
            <p:nvPr/>
          </p:nvCxnSpPr>
          <p:spPr>
            <a:xfrm>
              <a:off x="3016249" y="4272589"/>
              <a:ext cx="1180646" cy="0"/>
            </a:xfrm>
            <a:prstGeom prst="line">
              <a:avLst/>
            </a:prstGeom>
            <a:ln w="25400">
              <a:solidFill>
                <a:srgbClr val="07783C"/>
              </a:solidFill>
            </a:ln>
          </p:spPr>
          <p:style>
            <a:lnRef idx="1">
              <a:schemeClr val="accent1"/>
            </a:lnRef>
            <a:fillRef idx="0">
              <a:schemeClr val="accent1"/>
            </a:fillRef>
            <a:effectRef idx="0">
              <a:schemeClr val="accent1"/>
            </a:effectRef>
            <a:fontRef idx="minor">
              <a:schemeClr val="tx1"/>
            </a:fontRef>
          </p:style>
        </p:cxnSp>
      </p:grpSp>
      <p:pic>
        <p:nvPicPr>
          <p:cNvPr id="44" name="Imagen 43">
            <a:extLst>
              <a:ext uri="{FF2B5EF4-FFF2-40B4-BE49-F238E27FC236}">
                <a16:creationId xmlns:a16="http://schemas.microsoft.com/office/drawing/2014/main" id="{E1F2E778-3269-C5FC-6707-E0895AA7C60A}"/>
              </a:ext>
            </a:extLst>
          </p:cNvPr>
          <p:cNvPicPr>
            <a:picLocks noChangeAspect="1"/>
          </p:cNvPicPr>
          <p:nvPr/>
        </p:nvPicPr>
        <p:blipFill>
          <a:blip r:embed="rId5"/>
          <a:stretch>
            <a:fillRect/>
          </a:stretch>
        </p:blipFill>
        <p:spPr>
          <a:xfrm>
            <a:off x="6680324" y="4161192"/>
            <a:ext cx="2058850" cy="1544138"/>
          </a:xfrm>
          <a:prstGeom prst="rect">
            <a:avLst/>
          </a:prstGeom>
        </p:spPr>
      </p:pic>
      <p:grpSp>
        <p:nvGrpSpPr>
          <p:cNvPr id="13" name="Group 5">
            <a:extLst>
              <a:ext uri="{FF2B5EF4-FFF2-40B4-BE49-F238E27FC236}">
                <a16:creationId xmlns:a16="http://schemas.microsoft.com/office/drawing/2014/main" id="{63D89C2F-9596-D31B-3F01-CD160CE115C7}"/>
              </a:ext>
            </a:extLst>
          </p:cNvPr>
          <p:cNvGrpSpPr/>
          <p:nvPr/>
        </p:nvGrpSpPr>
        <p:grpSpPr>
          <a:xfrm flipH="1">
            <a:off x="9918666" y="2926760"/>
            <a:ext cx="1877016" cy="3659391"/>
            <a:chOff x="331796" y="2976958"/>
            <a:chExt cx="1859025" cy="3624317"/>
          </a:xfrm>
          <a:solidFill>
            <a:srgbClr val="07783C"/>
          </a:solidFill>
        </p:grpSpPr>
        <p:grpSp>
          <p:nvGrpSpPr>
            <p:cNvPr id="14" name="Group 6">
              <a:extLst>
                <a:ext uri="{FF2B5EF4-FFF2-40B4-BE49-F238E27FC236}">
                  <a16:creationId xmlns:a16="http://schemas.microsoft.com/office/drawing/2014/main" id="{C972DF6D-5800-8B1F-A42C-DEEB0232441B}"/>
                </a:ext>
              </a:extLst>
            </p:cNvPr>
            <p:cNvGrpSpPr/>
            <p:nvPr/>
          </p:nvGrpSpPr>
          <p:grpSpPr>
            <a:xfrm>
              <a:off x="331796" y="2976958"/>
              <a:ext cx="1859025" cy="3624317"/>
              <a:chOff x="331796" y="2976958"/>
              <a:chExt cx="1859025" cy="3624317"/>
            </a:xfrm>
            <a:grpFill/>
          </p:grpSpPr>
          <p:sp>
            <p:nvSpPr>
              <p:cNvPr id="16" name="Graphic 20">
                <a:extLst>
                  <a:ext uri="{FF2B5EF4-FFF2-40B4-BE49-F238E27FC236}">
                    <a16:creationId xmlns:a16="http://schemas.microsoft.com/office/drawing/2014/main" id="{B2102E6C-8C23-1DAD-4BB5-E998AE5B0970}"/>
                  </a:ext>
                </a:extLst>
              </p:cNvPr>
              <p:cNvSpPr/>
              <p:nvPr/>
            </p:nvSpPr>
            <p:spPr>
              <a:xfrm>
                <a:off x="331796" y="2976958"/>
                <a:ext cx="1859025" cy="3624317"/>
              </a:xfrm>
              <a:custGeom>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grpFill/>
              <a:ln w="9525" cap="flat">
                <a:noFill/>
                <a:prstDash val="solid"/>
                <a:miter/>
              </a:ln>
            </p:spPr>
            <p:txBody>
              <a:bodyPr rtlCol="0" anchor="ctr"/>
              <a:lstStyle>
                <a:defPPr/>
              </a:lstStyle>
              <a:p>
                <a:pPr/>
                <a:endParaRPr lang="en-US"/>
              </a:p>
            </p:txBody>
          </p:sp>
          <p:sp>
            <p:nvSpPr>
              <p:cNvPr id="17" name="Freeform: Shape 9">
                <a:extLst>
                  <a:ext uri="{FF2B5EF4-FFF2-40B4-BE49-F238E27FC236}">
                    <a16:creationId xmlns:a16="http://schemas.microsoft.com/office/drawing/2014/main" id="{4F390EA8-FEF2-FE42-35F3-2E360F4A21B1}"/>
                  </a:ext>
                </a:extLst>
              </p:cNvPr>
              <p:cNvSpPr/>
              <p:nvPr/>
            </p:nvSpPr>
            <p:spPr>
              <a:xfrm>
                <a:off x="872487" y="3756991"/>
                <a:ext cx="551393" cy="1537213"/>
              </a:xfrm>
              <a:custGeom>
                <a:gdLst>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15" name="Freeform: Shape 7">
              <a:extLst>
                <a:ext uri="{FF2B5EF4-FFF2-40B4-BE49-F238E27FC236}">
                  <a16:creationId xmlns:a16="http://schemas.microsoft.com/office/drawing/2014/main" id="{315B7A8E-1CA6-09FD-89A6-365C76093247}"/>
                </a:ext>
              </a:extLst>
            </p:cNvPr>
            <p:cNvSpPr/>
            <p:nvPr/>
          </p:nvSpPr>
          <p:spPr>
            <a:xfrm>
              <a:off x="1666217" y="3867149"/>
              <a:ext cx="521429" cy="319685"/>
            </a:xfrm>
            <a:custGeom>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Tree>
    <p:extLst>
      <p:ext uri="{BB962C8B-B14F-4D97-AF65-F5344CB8AC3E}">
        <p14:creationId xmlns:p14="http://schemas.microsoft.com/office/powerpoint/2010/main" val="293825493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Digit - Multi 1 - Bright">
  <a:themeElements>
    <a:clrScheme name="Digit - Multi 1">
      <a:dk1>
        <a:srgbClr val="000000"/>
      </a:dk1>
      <a:lt1>
        <a:srgbClr val="FFFFFF"/>
      </a:lt1>
      <a:dk2>
        <a:srgbClr val="6491C8"/>
      </a:dk2>
      <a:lt2>
        <a:srgbClr val="7D8287"/>
      </a:lt2>
      <a:accent1>
        <a:srgbClr val="14B4EB"/>
      </a:accent1>
      <a:accent2>
        <a:srgbClr val="3CBEB4"/>
      </a:accent2>
      <a:accent3>
        <a:srgbClr val="96C83C"/>
      </a:accent3>
      <a:accent4>
        <a:srgbClr val="FFAF28"/>
      </a:accent4>
      <a:accent5>
        <a:srgbClr val="FA4655"/>
      </a:accent5>
      <a:accent6>
        <a:srgbClr val="A596D2"/>
      </a:accent6>
      <a:hlink>
        <a:srgbClr val="0563C1"/>
      </a:hlink>
      <a:folHlink>
        <a:srgbClr val="954F72"/>
      </a:folHlink>
    </a:clrScheme>
    <a:fontScheme name="Montserrat - Digit">
      <a:majorFont>
        <a:latin typeface="Montserrat"/>
        <a:ea typeface="Arial"/>
        <a:cs typeface="Arial"/>
      </a:majorFont>
      <a:minorFont>
        <a:latin typeface="Montserra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Digit - Multi 1 - Bright</Template>
  <Manager>slidesppt.net</Manager>
  <Company/>
  <PresentationFormat>Panorámica</PresentationFormat>
  <Paragraphs>153</Paragraphs>
  <Slides>24</Slides>
  <Notes>10</Notes>
  <TotalTime>32251</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24</vt:i4>
      </vt:variant>
    </vt:vector>
  </HeadingPairs>
  <TitlesOfParts>
    <vt:vector baseType="lpstr" size="50">
      <vt:lpstr>Arial</vt:lpstr>
      <vt:lpstr>Montserrat</vt:lpstr>
      <vt:lpstr>Calibri Light</vt:lpstr>
      <vt:lpstr>Calibri</vt:lpstr>
      <vt:lpstr>Century Gothic</vt:lpstr>
      <vt:lpstr>FZShuTi</vt:lpstr>
      <vt:lpstr>Lato</vt:lpstr>
      <vt:lpstr>Montserrat-Regular</vt:lpstr>
      <vt:lpstr>Montserrat Light</vt:lpstr>
      <vt:lpstr>Open Sans</vt:lpstr>
      <vt:lpstr>Gill Sans</vt:lpstr>
      <vt:lpstr>ヒラギノ角ゴ ProN W3</vt:lpstr>
      <vt:lpstr>Montserrat Medium</vt:lpstr>
      <vt:lpstr>Agency FB</vt:lpstr>
      <vt:lpstr>Poppins</vt:lpstr>
      <vt:lpstr>Raleway</vt:lpstr>
      <vt:lpstr>Roboto</vt:lpstr>
      <vt:lpstr>DM Sans</vt:lpstr>
      <vt:lpstr>Arial (Títulos)</vt:lpstr>
      <vt:lpstr>Rubik</vt:lpstr>
      <vt:lpstr>Source Sans Pro</vt:lpstr>
      <vt:lpstr>Assistant Light</vt:lpstr>
      <vt:lpstr>Kanit Light</vt:lpstr>
      <vt:lpstr>Barlow</vt:lpstr>
      <vt:lpstr>Bahnschrift</vt:lpstr>
      <vt:lpstr>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gastronomia de Surinam</dc:title>
  <cp:category>slidesppt.net</cp:category>
  <dc:creator>slidesppt</dc:creator>
  <cp:lastModifiedBy>Franklin</cp:lastModifiedBy>
  <cp:revision>5223</cp:revision>
  <dcterms:created xsi:type="dcterms:W3CDTF">2015-09-24T05:44:04Z</dcterms:created>
  <dcterms:modified xsi:type="dcterms:W3CDTF">2024-04-13T18:27:06Z</dcterms:modified>
</cp:coreProperties>
</file>