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4"/>
  </p:notesMasterIdLst>
  <p:sldIdLst>
    <p:sldId id="1082" r:id="rId5"/>
    <p:sldId id="347" r:id="rId6"/>
    <p:sldId id="1083" r:id="rId7"/>
    <p:sldId id="1084" r:id="rId8"/>
    <p:sldId id="1085" r:id="rId9"/>
    <p:sldId id="298" r:id="rId10"/>
    <p:sldId id="1086" r:id="rId11"/>
    <p:sldId id="308" r:id="rId12"/>
    <p:sldId id="1087" r:id="rId13"/>
    <p:sldId id="313" r:id="rId14"/>
    <p:sldId id="314" r:id="rId15"/>
    <p:sldId id="1093" r:id="rId16"/>
    <p:sldId id="1088" r:id="rId17"/>
    <p:sldId id="1089" r:id="rId18"/>
    <p:sldId id="1091" r:id="rId19"/>
    <p:sldId id="1092" r:id="rId20"/>
    <p:sldId id="1090" r:id="rId21"/>
    <p:sldId id="1094" r:id="rId22"/>
    <p:sldId id="1079" r:id="rId23"/>
    <p:sldId id="1071" r:id="rId24"/>
    <p:sldId id="1081" r:id="rId25"/>
    <p:sldId id="436" r:id="rId26"/>
    <p:sldId id="437" r:id="rId27"/>
    <p:sldId id="1078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016"/>
    <a:srgbClr val="1C7620"/>
    <a:srgbClr val="FF5353"/>
    <a:srgbClr val="00878E"/>
    <a:srgbClr val="138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9" autoAdjust="0"/>
    <p:restoredTop sz="92764" autoAdjust="0"/>
  </p:normalViewPr>
  <p:slideViewPr>
    <p:cSldViewPr snapToGrid="0" showGuides="1">
      <p:cViewPr>
        <p:scale>
          <a:sx n="50" d="100"/>
          <a:sy n="50" d="100"/>
        </p:scale>
        <p:origin x="594" y="35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tags" Target="tags/tag1.xml" /><Relationship Id="rId3" Type="http://schemas.openxmlformats.org/officeDocument/2006/relationships/slideMaster" Target="slideMasters/slideMaster3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4AAAF045-FEF6-43EA-9CDC-C84FC3F85E9C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652F1279-6CE4-4169-83D3-4483097B690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/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652F1279-6CE4-4169-83D3-4483097B69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/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652F1279-6CE4-4169-83D3-4483097B69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26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F1CB8912-F0BA-4AD8-8415-DA1F26BCB09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81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pPr marL="158750" indent="0">
              <a:buNone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7434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C86476D3-4409-4859-9F3C-9276BE6813F2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14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86940C13-4458-439A-B49C-8C0231ABA9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C86476D3-4409-4859-9F3C-9276BE6813F2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573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F1CB8912-F0BA-4AD8-8415-DA1F26BCB09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78396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326333" y="4079600"/>
            <a:ext cx="7530400" cy="200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pPr/>
            <a:endParaRPr/>
          </a:p>
        </p:txBody>
      </p:sp>
    </p:spTree>
    <p:extLst>
      <p:ext uri="{BB962C8B-B14F-4D97-AF65-F5344CB8AC3E}">
        <p14:creationId xmlns:p14="http://schemas.microsoft.com/office/powerpoint/2010/main" val="198672655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84C7EA-159E-4B72-8DE9-C35A0FFA2516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128FEF4-C220-4EB5-A589-97B9EAACE7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defPPr/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자유형: 도형 4">
            <a:extLst>
              <a:ext uri="{FF2B5EF4-FFF2-40B4-BE49-F238E27FC236}">
                <a16:creationId xmlns:a16="http://schemas.microsoft.com/office/drawing/2014/main" id="{86549CAC-5C7E-98AF-8EBE-E345FB11FCE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813242" y="56605"/>
            <a:ext cx="8030371" cy="6744789"/>
          </a:xfrm>
          <a:custGeom>
            <a:gdLst>
              <a:gd name="connsiteX0" fmla="*/ 3757269 w 7861469"/>
              <a:gd name="connsiteY0" fmla="*/ 5576075 h 6602927"/>
              <a:gd name="connsiteX1" fmla="*/ 3753218 w 7861469"/>
              <a:gd name="connsiteY1" fmla="*/ 5576985 h 6602927"/>
              <a:gd name="connsiteX2" fmla="*/ 3745306 w 7861469"/>
              <a:gd name="connsiteY2" fmla="*/ 5590642 h 6602927"/>
              <a:gd name="connsiteX3" fmla="*/ 3752308 w 7861469"/>
              <a:gd name="connsiteY3" fmla="*/ 5604755 h 6602927"/>
              <a:gd name="connsiteX4" fmla="*/ 3755342 w 7861469"/>
              <a:gd name="connsiteY4" fmla="*/ 5599666 h 6602927"/>
              <a:gd name="connsiteX5" fmla="*/ 3761411 w 7861469"/>
              <a:gd name="connsiteY5" fmla="*/ 5579314 h 6602927"/>
              <a:gd name="connsiteX6" fmla="*/ 7013605 w 7861469"/>
              <a:gd name="connsiteY6" fmla="*/ 4043702 h 6602927"/>
              <a:gd name="connsiteX7" fmla="*/ 6996950 w 7861469"/>
              <a:gd name="connsiteY7" fmla="*/ 4046629 h 6602927"/>
              <a:gd name="connsiteX8" fmla="*/ 6993798 w 7861469"/>
              <a:gd name="connsiteY8" fmla="*/ 4067782 h 6602927"/>
              <a:gd name="connsiteX9" fmla="*/ 6940638 w 7861469"/>
              <a:gd name="connsiteY9" fmla="*/ 4156086 h 6602927"/>
              <a:gd name="connsiteX10" fmla="*/ 6920829 w 7861469"/>
              <a:gd name="connsiteY10" fmla="*/ 4180166 h 6602927"/>
              <a:gd name="connsiteX11" fmla="*/ 6926248 w 7861469"/>
              <a:gd name="connsiteY11" fmla="*/ 4207644 h 6602927"/>
              <a:gd name="connsiteX12" fmla="*/ 6926732 w 7861469"/>
              <a:gd name="connsiteY12" fmla="*/ 4227115 h 6602927"/>
              <a:gd name="connsiteX13" fmla="*/ 6958299 w 7861469"/>
              <a:gd name="connsiteY13" fmla="*/ 4178931 h 6602927"/>
              <a:gd name="connsiteX14" fmla="*/ 7011801 w 7861469"/>
              <a:gd name="connsiteY14" fmla="*/ 4102874 h 6602927"/>
              <a:gd name="connsiteX15" fmla="*/ 7038800 w 7861469"/>
              <a:gd name="connsiteY15" fmla="*/ 4086429 h 6602927"/>
              <a:gd name="connsiteX16" fmla="*/ 7049718 w 7861469"/>
              <a:gd name="connsiteY16" fmla="*/ 4074197 h 6602927"/>
              <a:gd name="connsiteX17" fmla="*/ 7042411 w 7861469"/>
              <a:gd name="connsiteY17" fmla="*/ 4070825 h 6602927"/>
              <a:gd name="connsiteX18" fmla="*/ 7013605 w 7861469"/>
              <a:gd name="connsiteY18" fmla="*/ 4043702 h 6602927"/>
              <a:gd name="connsiteX19" fmla="*/ 7076743 w 7861469"/>
              <a:gd name="connsiteY19" fmla="*/ 4043540 h 6602927"/>
              <a:gd name="connsiteX20" fmla="*/ 7071992 w 7861469"/>
              <a:gd name="connsiteY20" fmla="*/ 4043741 h 6602927"/>
              <a:gd name="connsiteX21" fmla="*/ 7068252 w 7861469"/>
              <a:gd name="connsiteY21" fmla="*/ 4053431 h 6602927"/>
              <a:gd name="connsiteX22" fmla="*/ 7075543 w 7861469"/>
              <a:gd name="connsiteY22" fmla="*/ 4045262 h 6602927"/>
              <a:gd name="connsiteX23" fmla="*/ 1421611 w 7861469"/>
              <a:gd name="connsiteY23" fmla="*/ 2211251 h 6602927"/>
              <a:gd name="connsiteX24" fmla="*/ 1365366 w 7861469"/>
              <a:gd name="connsiteY24" fmla="*/ 2295734 h 6602927"/>
              <a:gd name="connsiteX25" fmla="*/ 1342944 w 7861469"/>
              <a:gd name="connsiteY25" fmla="*/ 2329145 h 6602927"/>
              <a:gd name="connsiteX26" fmla="*/ 1346081 w 7861469"/>
              <a:gd name="connsiteY26" fmla="*/ 2326178 h 6602927"/>
              <a:gd name="connsiteX27" fmla="*/ 1416062 w 7861469"/>
              <a:gd name="connsiteY27" fmla="*/ 2254923 h 6602927"/>
              <a:gd name="connsiteX28" fmla="*/ 1424963 w 7861469"/>
              <a:gd name="connsiteY28" fmla="*/ 2226134 h 6602927"/>
              <a:gd name="connsiteX29" fmla="*/ 1507161 w 7861469"/>
              <a:gd name="connsiteY29" fmla="*/ 2090249 h 6602927"/>
              <a:gd name="connsiteX30" fmla="*/ 1456732 w 7861469"/>
              <a:gd name="connsiteY30" fmla="*/ 2158498 h 6602927"/>
              <a:gd name="connsiteX31" fmla="*/ 1438689 w 7861469"/>
              <a:gd name="connsiteY31" fmla="*/ 2185602 h 6602927"/>
              <a:gd name="connsiteX32" fmla="*/ 1453740 w 7861469"/>
              <a:gd name="connsiteY32" fmla="*/ 2174974 h 6602927"/>
              <a:gd name="connsiteX33" fmla="*/ 1497218 w 7861469"/>
              <a:gd name="connsiteY33" fmla="*/ 2133545 h 6602927"/>
              <a:gd name="connsiteX34" fmla="*/ 1506065 w 7861469"/>
              <a:gd name="connsiteY34" fmla="*/ 2103874 h 6602927"/>
              <a:gd name="connsiteX35" fmla="*/ 2705910 w 7861469"/>
              <a:gd name="connsiteY35" fmla="*/ 892212 h 6602927"/>
              <a:gd name="connsiteX36" fmla="*/ 2531391 w 7861469"/>
              <a:gd name="connsiteY36" fmla="*/ 1067958 h 6602927"/>
              <a:gd name="connsiteX37" fmla="*/ 2527236 w 7861469"/>
              <a:gd name="connsiteY37" fmla="*/ 1071711 h 6602927"/>
              <a:gd name="connsiteX38" fmla="*/ 2540898 w 7861469"/>
              <a:gd name="connsiteY38" fmla="*/ 1082319 h 6602927"/>
              <a:gd name="connsiteX39" fmla="*/ 2608180 w 7861469"/>
              <a:gd name="connsiteY39" fmla="*/ 1057301 h 6602927"/>
              <a:gd name="connsiteX40" fmla="*/ 2608401 w 7861469"/>
              <a:gd name="connsiteY40" fmla="*/ 1053087 h 6602927"/>
              <a:gd name="connsiteX41" fmla="*/ 2661800 w 7861469"/>
              <a:gd name="connsiteY41" fmla="*/ 970335 h 6602927"/>
              <a:gd name="connsiteX42" fmla="*/ 2701078 w 7861469"/>
              <a:gd name="connsiteY42" fmla="*/ 926777 h 6602927"/>
              <a:gd name="connsiteX43" fmla="*/ 2690340 w 7861469"/>
              <a:gd name="connsiteY43" fmla="*/ 932395 h 6602927"/>
              <a:gd name="connsiteX44" fmla="*/ 2681988 w 7861469"/>
              <a:gd name="connsiteY44" fmla="*/ 941132 h 6602927"/>
              <a:gd name="connsiteX45" fmla="*/ 2692948 w 7861469"/>
              <a:gd name="connsiteY45" fmla="*/ 909186 h 6602927"/>
              <a:gd name="connsiteX46" fmla="*/ 2705910 w 7861469"/>
              <a:gd name="connsiteY46" fmla="*/ 892212 h 6602927"/>
              <a:gd name="connsiteX47" fmla="*/ 4540121 w 7861469"/>
              <a:gd name="connsiteY47" fmla="*/ 0 h 6602927"/>
              <a:gd name="connsiteX48" fmla="*/ 4614250 w 7861469"/>
              <a:gd name="connsiteY48" fmla="*/ 118030 h 6602927"/>
              <a:gd name="connsiteX49" fmla="*/ 4522491 w 7861469"/>
              <a:gd name="connsiteY49" fmla="*/ 417627 h 6602927"/>
              <a:gd name="connsiteX50" fmla="*/ 4470147 w 7861469"/>
              <a:gd name="connsiteY50" fmla="*/ 448709 h 6602927"/>
              <a:gd name="connsiteX51" fmla="*/ 4460369 w 7861469"/>
              <a:gd name="connsiteY51" fmla="*/ 393237 h 6602927"/>
              <a:gd name="connsiteX52" fmla="*/ 4471888 w 7861469"/>
              <a:gd name="connsiteY52" fmla="*/ 334651 h 6602927"/>
              <a:gd name="connsiteX53" fmla="*/ 4346609 w 7861469"/>
              <a:gd name="connsiteY53" fmla="*/ 547938 h 6602927"/>
              <a:gd name="connsiteX54" fmla="*/ 4409589 w 7861469"/>
              <a:gd name="connsiteY54" fmla="*/ 475135 h 6602927"/>
              <a:gd name="connsiteX55" fmla="*/ 4439977 w 7861469"/>
              <a:gd name="connsiteY55" fmla="*/ 459814 h 6602927"/>
              <a:gd name="connsiteX56" fmla="*/ 4472155 w 7861469"/>
              <a:gd name="connsiteY56" fmla="*/ 491091 h 6602927"/>
              <a:gd name="connsiteX57" fmla="*/ 4449975 w 7861469"/>
              <a:gd name="connsiteY57" fmla="*/ 511071 h 6602927"/>
              <a:gd name="connsiteX58" fmla="*/ 4431129 w 7861469"/>
              <a:gd name="connsiteY58" fmla="*/ 548132 h 6602927"/>
              <a:gd name="connsiteX59" fmla="*/ 4430269 w 7861469"/>
              <a:gd name="connsiteY59" fmla="*/ 645326 h 6602927"/>
              <a:gd name="connsiteX60" fmla="*/ 4395666 w 7861469"/>
              <a:gd name="connsiteY60" fmla="*/ 660427 h 6602927"/>
              <a:gd name="connsiteX61" fmla="*/ 4373488 w 7861469"/>
              <a:gd name="connsiteY61" fmla="*/ 680406 h 6602927"/>
              <a:gd name="connsiteX62" fmla="*/ 4414559 w 7861469"/>
              <a:gd name="connsiteY62" fmla="*/ 784020 h 6602927"/>
              <a:gd name="connsiteX63" fmla="*/ 4422767 w 7861469"/>
              <a:gd name="connsiteY63" fmla="*/ 788678 h 6602927"/>
              <a:gd name="connsiteX64" fmla="*/ 4429411 w 7861469"/>
              <a:gd name="connsiteY64" fmla="*/ 742519 h 6602927"/>
              <a:gd name="connsiteX65" fmla="*/ 4451810 w 7861469"/>
              <a:gd name="connsiteY65" fmla="*/ 718327 h 6602927"/>
              <a:gd name="connsiteX66" fmla="*/ 4467568 w 7861469"/>
              <a:gd name="connsiteY66" fmla="*/ 740289 h 6602927"/>
              <a:gd name="connsiteX67" fmla="*/ 4442321 w 7861469"/>
              <a:gd name="connsiteY67" fmla="*/ 899623 h 6602927"/>
              <a:gd name="connsiteX68" fmla="*/ 4556767 w 7861469"/>
              <a:gd name="connsiteY68" fmla="*/ 812602 h 6602927"/>
              <a:gd name="connsiteX69" fmla="*/ 4566521 w 7861469"/>
              <a:gd name="connsiteY69" fmla="*/ 787747 h 6602927"/>
              <a:gd name="connsiteX70" fmla="*/ 4618625 w 7861469"/>
              <a:gd name="connsiteY70" fmla="*/ 680551 h 6602927"/>
              <a:gd name="connsiteX71" fmla="*/ 4803158 w 7861469"/>
              <a:gd name="connsiteY71" fmla="*/ 546465 h 6602927"/>
              <a:gd name="connsiteX72" fmla="*/ 4865500 w 7861469"/>
              <a:gd name="connsiteY72" fmla="*/ 566639 h 6602927"/>
              <a:gd name="connsiteX73" fmla="*/ 4903482 w 7861469"/>
              <a:gd name="connsiteY73" fmla="*/ 729279 h 6602927"/>
              <a:gd name="connsiteX74" fmla="*/ 4937665 w 7861469"/>
              <a:gd name="connsiteY74" fmla="*/ 802942 h 6602927"/>
              <a:gd name="connsiteX75" fmla="*/ 4940802 w 7861469"/>
              <a:gd name="connsiteY75" fmla="*/ 904573 h 6602927"/>
              <a:gd name="connsiteX76" fmla="*/ 4928179 w 7861469"/>
              <a:gd name="connsiteY76" fmla="*/ 984237 h 6602927"/>
              <a:gd name="connsiteX77" fmla="*/ 5017798 w 7861469"/>
              <a:gd name="connsiteY77" fmla="*/ 967790 h 6602927"/>
              <a:gd name="connsiteX78" fmla="*/ 5223628 w 7861469"/>
              <a:gd name="connsiteY78" fmla="*/ 830590 h 6602927"/>
              <a:gd name="connsiteX79" fmla="*/ 5273325 w 7861469"/>
              <a:gd name="connsiteY79" fmla="*/ 850102 h 6602927"/>
              <a:gd name="connsiteX80" fmla="*/ 5288860 w 7861469"/>
              <a:gd name="connsiteY80" fmla="*/ 876281 h 6602927"/>
              <a:gd name="connsiteX81" fmla="*/ 5291114 w 7861469"/>
              <a:gd name="connsiteY81" fmla="*/ 994778 h 6602927"/>
              <a:gd name="connsiteX82" fmla="*/ 5099915 w 7861469"/>
              <a:gd name="connsiteY82" fmla="*/ 1094692 h 6602927"/>
              <a:gd name="connsiteX83" fmla="*/ 5072639 w 7861469"/>
              <a:gd name="connsiteY83" fmla="*/ 1131316 h 6602927"/>
              <a:gd name="connsiteX84" fmla="*/ 4999439 w 7861469"/>
              <a:gd name="connsiteY84" fmla="*/ 1157078 h 6602927"/>
              <a:gd name="connsiteX85" fmla="*/ 4965718 w 7861469"/>
              <a:gd name="connsiteY85" fmla="*/ 1155314 h 6602927"/>
              <a:gd name="connsiteX86" fmla="*/ 4968387 w 7861469"/>
              <a:gd name="connsiteY86" fmla="*/ 1185048 h 6602927"/>
              <a:gd name="connsiteX87" fmla="*/ 4962188 w 7861469"/>
              <a:gd name="connsiteY87" fmla="*/ 1222775 h 6602927"/>
              <a:gd name="connsiteX88" fmla="*/ 4968630 w 7861469"/>
              <a:gd name="connsiteY88" fmla="*/ 1261160 h 6602927"/>
              <a:gd name="connsiteX89" fmla="*/ 4897659 w 7861469"/>
              <a:gd name="connsiteY89" fmla="*/ 1325090 h 6602927"/>
              <a:gd name="connsiteX90" fmla="*/ 4890577 w 7861469"/>
              <a:gd name="connsiteY90" fmla="*/ 1379681 h 6602927"/>
              <a:gd name="connsiteX91" fmla="*/ 4970002 w 7861469"/>
              <a:gd name="connsiteY91" fmla="*/ 1396521 h 6602927"/>
              <a:gd name="connsiteX92" fmla="*/ 5066042 w 7861469"/>
              <a:gd name="connsiteY92" fmla="*/ 1338131 h 6602927"/>
              <a:gd name="connsiteX93" fmla="*/ 5203549 w 7861469"/>
              <a:gd name="connsiteY93" fmla="*/ 1214266 h 6602927"/>
              <a:gd name="connsiteX94" fmla="*/ 5384308 w 7861469"/>
              <a:gd name="connsiteY94" fmla="*/ 1071528 h 6602927"/>
              <a:gd name="connsiteX95" fmla="*/ 5422686 w 7861469"/>
              <a:gd name="connsiteY95" fmla="*/ 1065079 h 6602927"/>
              <a:gd name="connsiteX96" fmla="*/ 5458393 w 7861469"/>
              <a:gd name="connsiteY96" fmla="*/ 1028897 h 6602927"/>
              <a:gd name="connsiteX97" fmla="*/ 5476575 w 7861469"/>
              <a:gd name="connsiteY97" fmla="*/ 1004483 h 6602927"/>
              <a:gd name="connsiteX98" fmla="*/ 5665325 w 7861469"/>
              <a:gd name="connsiteY98" fmla="*/ 870617 h 6602927"/>
              <a:gd name="connsiteX99" fmla="*/ 5929480 w 7861469"/>
              <a:gd name="connsiteY99" fmla="*/ 668826 h 6602927"/>
              <a:gd name="connsiteX100" fmla="*/ 5977391 w 7861469"/>
              <a:gd name="connsiteY100" fmla="*/ 641737 h 6602927"/>
              <a:gd name="connsiteX101" fmla="*/ 6012458 w 7861469"/>
              <a:gd name="connsiteY101" fmla="*/ 698534 h 6602927"/>
              <a:gd name="connsiteX102" fmla="*/ 6022477 w 7861469"/>
              <a:gd name="connsiteY102" fmla="*/ 830120 h 6602927"/>
              <a:gd name="connsiteX103" fmla="*/ 5954177 w 7861469"/>
              <a:gd name="connsiteY103" fmla="*/ 923784 h 6602927"/>
              <a:gd name="connsiteX104" fmla="*/ 5919354 w 7861469"/>
              <a:gd name="connsiteY104" fmla="*/ 943099 h 6602927"/>
              <a:gd name="connsiteX105" fmla="*/ 5827970 w 7861469"/>
              <a:gd name="connsiteY105" fmla="*/ 993278 h 6602927"/>
              <a:gd name="connsiteX106" fmla="*/ 5820886 w 7861469"/>
              <a:gd name="connsiteY106" fmla="*/ 1047868 h 6602927"/>
              <a:gd name="connsiteX107" fmla="*/ 5823556 w 7861469"/>
              <a:gd name="connsiteY107" fmla="*/ 1077603 h 6602927"/>
              <a:gd name="connsiteX108" fmla="*/ 5790057 w 7861469"/>
              <a:gd name="connsiteY108" fmla="*/ 1071622 h 6602927"/>
              <a:gd name="connsiteX109" fmla="*/ 5725727 w 7861469"/>
              <a:gd name="connsiteY109" fmla="*/ 1089395 h 6602927"/>
              <a:gd name="connsiteX110" fmla="*/ 5703458 w 7861469"/>
              <a:gd name="connsiteY110" fmla="*/ 1124557 h 6602927"/>
              <a:gd name="connsiteX111" fmla="*/ 5714068 w 7861469"/>
              <a:gd name="connsiteY111" fmla="*/ 1123907 h 6602927"/>
              <a:gd name="connsiteX112" fmla="*/ 5754629 w 7861469"/>
              <a:gd name="connsiteY112" fmla="*/ 1120212 h 6602927"/>
              <a:gd name="connsiteX113" fmla="*/ 5833810 w 7861469"/>
              <a:gd name="connsiteY113" fmla="*/ 1082265 h 6602927"/>
              <a:gd name="connsiteX114" fmla="*/ 5844977 w 7861469"/>
              <a:gd name="connsiteY114" fmla="*/ 1087168 h 6602927"/>
              <a:gd name="connsiteX115" fmla="*/ 5874370 w 7861469"/>
              <a:gd name="connsiteY115" fmla="*/ 1078568 h 6602927"/>
              <a:gd name="connsiteX116" fmla="*/ 5923753 w 7861469"/>
              <a:gd name="connsiteY116" fmla="*/ 1066457 h 6602927"/>
              <a:gd name="connsiteX117" fmla="*/ 5989973 w 7861469"/>
              <a:gd name="connsiteY117" fmla="*/ 1071984 h 6602927"/>
              <a:gd name="connsiteX118" fmla="*/ 6082481 w 7861469"/>
              <a:gd name="connsiteY118" fmla="*/ 1031697 h 6602927"/>
              <a:gd name="connsiteX119" fmla="*/ 6114037 w 7861469"/>
              <a:gd name="connsiteY119" fmla="*/ 1015851 h 6602927"/>
              <a:gd name="connsiteX120" fmla="*/ 6251423 w 7861469"/>
              <a:gd name="connsiteY120" fmla="*/ 957374 h 6602927"/>
              <a:gd name="connsiteX121" fmla="*/ 6388408 w 7861469"/>
              <a:gd name="connsiteY121" fmla="*/ 916135 h 6602927"/>
              <a:gd name="connsiteX122" fmla="*/ 6393578 w 7861469"/>
              <a:gd name="connsiteY122" fmla="*/ 915226 h 6602927"/>
              <a:gd name="connsiteX123" fmla="*/ 6408023 w 7861469"/>
              <a:gd name="connsiteY123" fmla="*/ 900432 h 6602927"/>
              <a:gd name="connsiteX124" fmla="*/ 6415783 w 7861469"/>
              <a:gd name="connsiteY124" fmla="*/ 888096 h 6602927"/>
              <a:gd name="connsiteX125" fmla="*/ 6421210 w 7861469"/>
              <a:gd name="connsiteY125" fmla="*/ 886926 h 6602927"/>
              <a:gd name="connsiteX126" fmla="*/ 6438885 w 7861469"/>
              <a:gd name="connsiteY126" fmla="*/ 868823 h 6602927"/>
              <a:gd name="connsiteX127" fmla="*/ 6623642 w 7861469"/>
              <a:gd name="connsiteY127" fmla="*/ 730519 h 6602927"/>
              <a:gd name="connsiteX128" fmla="*/ 6660011 w 7861469"/>
              <a:gd name="connsiteY128" fmla="*/ 681689 h 6602927"/>
              <a:gd name="connsiteX129" fmla="*/ 6725442 w 7861469"/>
              <a:gd name="connsiteY129" fmla="*/ 642837 h 6602927"/>
              <a:gd name="connsiteX130" fmla="*/ 6751614 w 7861469"/>
              <a:gd name="connsiteY130" fmla="*/ 627295 h 6602927"/>
              <a:gd name="connsiteX131" fmla="*/ 6811706 w 7861469"/>
              <a:gd name="connsiteY131" fmla="*/ 528973 h 6602927"/>
              <a:gd name="connsiteX132" fmla="*/ 6877801 w 7861469"/>
              <a:gd name="connsiteY132" fmla="*/ 477473 h 6602927"/>
              <a:gd name="connsiteX133" fmla="*/ 6939481 w 7861469"/>
              <a:gd name="connsiteY133" fmla="*/ 510294 h 6602927"/>
              <a:gd name="connsiteX134" fmla="*/ 6950582 w 7861469"/>
              <a:gd name="connsiteY134" fmla="*/ 540469 h 6602927"/>
              <a:gd name="connsiteX135" fmla="*/ 6983000 w 7861469"/>
              <a:gd name="connsiteY135" fmla="*/ 647858 h 6602927"/>
              <a:gd name="connsiteX136" fmla="*/ 6803807 w 7861469"/>
              <a:gd name="connsiteY136" fmla="*/ 841415 h 6602927"/>
              <a:gd name="connsiteX137" fmla="*/ 6750801 w 7861469"/>
              <a:gd name="connsiteY137" fmla="*/ 885146 h 6602927"/>
              <a:gd name="connsiteX138" fmla="*/ 6556314 w 7861469"/>
              <a:gd name="connsiteY138" fmla="*/ 1128634 h 6602927"/>
              <a:gd name="connsiteX139" fmla="*/ 6527898 w 7861469"/>
              <a:gd name="connsiteY139" fmla="*/ 1156740 h 6602927"/>
              <a:gd name="connsiteX140" fmla="*/ 6518250 w 7861469"/>
              <a:gd name="connsiteY140" fmla="*/ 1170439 h 6602927"/>
              <a:gd name="connsiteX141" fmla="*/ 6552249 w 7861469"/>
              <a:gd name="connsiteY141" fmla="*/ 1147400 h 6602927"/>
              <a:gd name="connsiteX142" fmla="*/ 6617903 w 7861469"/>
              <a:gd name="connsiteY142" fmla="*/ 1088657 h 6602927"/>
              <a:gd name="connsiteX143" fmla="*/ 6670799 w 7861469"/>
              <a:gd name="connsiteY143" fmla="*/ 1096527 h 6602927"/>
              <a:gd name="connsiteX144" fmla="*/ 6667423 w 7861469"/>
              <a:gd name="connsiteY144" fmla="*/ 1155482 h 6602927"/>
              <a:gd name="connsiteX145" fmla="*/ 6634674 w 7861469"/>
              <a:gd name="connsiteY145" fmla="*/ 1228508 h 6602927"/>
              <a:gd name="connsiteX146" fmla="*/ 6644411 w 7861469"/>
              <a:gd name="connsiteY146" fmla="*/ 1222027 h 6602927"/>
              <a:gd name="connsiteX147" fmla="*/ 6838237 w 7861469"/>
              <a:gd name="connsiteY147" fmla="*/ 991187 h 6602927"/>
              <a:gd name="connsiteX148" fmla="*/ 6847327 w 7861469"/>
              <a:gd name="connsiteY148" fmla="*/ 978980 h 6602927"/>
              <a:gd name="connsiteX149" fmla="*/ 6916313 w 7861469"/>
              <a:gd name="connsiteY149" fmla="*/ 952996 h 6602927"/>
              <a:gd name="connsiteX150" fmla="*/ 6916558 w 7861469"/>
              <a:gd name="connsiteY150" fmla="*/ 1029108 h 6602927"/>
              <a:gd name="connsiteX151" fmla="*/ 6852471 w 7861469"/>
              <a:gd name="connsiteY151" fmla="*/ 1122993 h 6602927"/>
              <a:gd name="connsiteX152" fmla="*/ 6693470 w 7861469"/>
              <a:gd name="connsiteY152" fmla="*/ 1334515 h 6602927"/>
              <a:gd name="connsiteX153" fmla="*/ 6685063 w 7861469"/>
              <a:gd name="connsiteY153" fmla="*/ 1414404 h 6602927"/>
              <a:gd name="connsiteX154" fmla="*/ 6680067 w 7861469"/>
              <a:gd name="connsiteY154" fmla="*/ 1434792 h 6602927"/>
              <a:gd name="connsiteX155" fmla="*/ 6710403 w 7861469"/>
              <a:gd name="connsiteY155" fmla="*/ 1400803 h 6602927"/>
              <a:gd name="connsiteX156" fmla="*/ 6774681 w 7861469"/>
              <a:gd name="connsiteY156" fmla="*/ 1295898 h 6602927"/>
              <a:gd name="connsiteX157" fmla="*/ 6761921 w 7861469"/>
              <a:gd name="connsiteY157" fmla="*/ 1308367 h 6602927"/>
              <a:gd name="connsiteX158" fmla="*/ 6736546 w 7861469"/>
              <a:gd name="connsiteY158" fmla="*/ 1320693 h 6602927"/>
              <a:gd name="connsiteX159" fmla="*/ 6749449 w 7861469"/>
              <a:gd name="connsiteY159" fmla="*/ 1295613 h 6602927"/>
              <a:gd name="connsiteX160" fmla="*/ 6736975 w 7861469"/>
              <a:gd name="connsiteY160" fmla="*/ 1282859 h 6602927"/>
              <a:gd name="connsiteX161" fmla="*/ 6775110 w 7861469"/>
              <a:gd name="connsiteY161" fmla="*/ 1258065 h 6602927"/>
              <a:gd name="connsiteX162" fmla="*/ 6787868 w 7861469"/>
              <a:gd name="connsiteY162" fmla="*/ 1245596 h 6602927"/>
              <a:gd name="connsiteX163" fmla="*/ 6813245 w 7861469"/>
              <a:gd name="connsiteY163" fmla="*/ 1233271 h 6602927"/>
              <a:gd name="connsiteX164" fmla="*/ 6800200 w 7861469"/>
              <a:gd name="connsiteY164" fmla="*/ 1270962 h 6602927"/>
              <a:gd name="connsiteX165" fmla="*/ 6837762 w 7861469"/>
              <a:gd name="connsiteY165" fmla="*/ 1296613 h 6602927"/>
              <a:gd name="connsiteX166" fmla="*/ 6728667 w 7861469"/>
              <a:gd name="connsiteY166" fmla="*/ 1459344 h 6602927"/>
              <a:gd name="connsiteX167" fmla="*/ 6711653 w 7861469"/>
              <a:gd name="connsiteY167" fmla="*/ 1480458 h 6602927"/>
              <a:gd name="connsiteX168" fmla="*/ 6719467 w 7861469"/>
              <a:gd name="connsiteY168" fmla="*/ 1483848 h 6602927"/>
              <a:gd name="connsiteX169" fmla="*/ 6725031 w 7861469"/>
              <a:gd name="connsiteY169" fmla="*/ 1539101 h 6602927"/>
              <a:gd name="connsiteX170" fmla="*/ 6686431 w 7861469"/>
              <a:gd name="connsiteY170" fmla="*/ 1549764 h 6602927"/>
              <a:gd name="connsiteX171" fmla="*/ 6671232 w 7861469"/>
              <a:gd name="connsiteY171" fmla="*/ 1537341 h 6602927"/>
              <a:gd name="connsiteX172" fmla="*/ 6664665 w 7861469"/>
              <a:gd name="connsiteY172" fmla="*/ 1536829 h 6602927"/>
              <a:gd name="connsiteX173" fmla="*/ 6654163 w 7861469"/>
              <a:gd name="connsiteY173" fmla="*/ 1547977 h 6602927"/>
              <a:gd name="connsiteX174" fmla="*/ 6654293 w 7861469"/>
              <a:gd name="connsiteY174" fmla="*/ 1548081 h 6602927"/>
              <a:gd name="connsiteX175" fmla="*/ 6656706 w 7861469"/>
              <a:gd name="connsiteY175" fmla="*/ 1552435 h 6602927"/>
              <a:gd name="connsiteX176" fmla="*/ 6642098 w 7861469"/>
              <a:gd name="connsiteY176" fmla="*/ 1670048 h 6602927"/>
              <a:gd name="connsiteX177" fmla="*/ 6577326 w 7861469"/>
              <a:gd name="connsiteY177" fmla="*/ 1696254 h 6602927"/>
              <a:gd name="connsiteX178" fmla="*/ 6544095 w 7861469"/>
              <a:gd name="connsiteY178" fmla="*/ 1846714 h 6602927"/>
              <a:gd name="connsiteX179" fmla="*/ 6548373 w 7861469"/>
              <a:gd name="connsiteY179" fmla="*/ 1876002 h 6602927"/>
              <a:gd name="connsiteX180" fmla="*/ 6547756 w 7861469"/>
              <a:gd name="connsiteY180" fmla="*/ 1879451 h 6602927"/>
              <a:gd name="connsiteX181" fmla="*/ 6570696 w 7861469"/>
              <a:gd name="connsiteY181" fmla="*/ 1855674 h 6602927"/>
              <a:gd name="connsiteX182" fmla="*/ 6640424 w 7861469"/>
              <a:gd name="connsiteY182" fmla="*/ 1785915 h 6602927"/>
              <a:gd name="connsiteX183" fmla="*/ 6650833 w 7861469"/>
              <a:gd name="connsiteY183" fmla="*/ 1770177 h 6602927"/>
              <a:gd name="connsiteX184" fmla="*/ 6641457 w 7861469"/>
              <a:gd name="connsiteY184" fmla="*/ 1763026 h 6602927"/>
              <a:gd name="connsiteX185" fmla="*/ 6642561 w 7861469"/>
              <a:gd name="connsiteY185" fmla="*/ 1741943 h 6602927"/>
              <a:gd name="connsiteX186" fmla="*/ 6666172 w 7861469"/>
              <a:gd name="connsiteY186" fmla="*/ 1737498 h 6602927"/>
              <a:gd name="connsiteX187" fmla="*/ 6671054 w 7861469"/>
              <a:gd name="connsiteY187" fmla="*/ 1739607 h 6602927"/>
              <a:gd name="connsiteX188" fmla="*/ 6695027 w 7861469"/>
              <a:gd name="connsiteY188" fmla="*/ 1703365 h 6602927"/>
              <a:gd name="connsiteX189" fmla="*/ 6839707 w 7861469"/>
              <a:gd name="connsiteY189" fmla="*/ 1588678 h 6602927"/>
              <a:gd name="connsiteX190" fmla="*/ 6868698 w 7861469"/>
              <a:gd name="connsiteY190" fmla="*/ 1597316 h 6602927"/>
              <a:gd name="connsiteX191" fmla="*/ 6938248 w 7861469"/>
              <a:gd name="connsiteY191" fmla="*/ 1602258 h 6602927"/>
              <a:gd name="connsiteX192" fmla="*/ 6948062 w 7861469"/>
              <a:gd name="connsiteY192" fmla="*/ 1579933 h 6602927"/>
              <a:gd name="connsiteX193" fmla="*/ 6970615 w 7861469"/>
              <a:gd name="connsiteY193" fmla="*/ 1551940 h 6602927"/>
              <a:gd name="connsiteX194" fmla="*/ 6977639 w 7861469"/>
              <a:gd name="connsiteY194" fmla="*/ 1591903 h 6602927"/>
              <a:gd name="connsiteX195" fmla="*/ 6923304 w 7861469"/>
              <a:gd name="connsiteY195" fmla="*/ 1673547 h 6602927"/>
              <a:gd name="connsiteX196" fmla="*/ 6919749 w 7861469"/>
              <a:gd name="connsiteY196" fmla="*/ 1711936 h 6602927"/>
              <a:gd name="connsiteX197" fmla="*/ 6964809 w 7861469"/>
              <a:gd name="connsiteY197" fmla="*/ 1714316 h 6602927"/>
              <a:gd name="connsiteX198" fmla="*/ 7129117 w 7861469"/>
              <a:gd name="connsiteY198" fmla="*/ 1554981 h 6602927"/>
              <a:gd name="connsiteX199" fmla="*/ 7178904 w 7861469"/>
              <a:gd name="connsiteY199" fmla="*/ 1525632 h 6602927"/>
              <a:gd name="connsiteX200" fmla="*/ 7207265 w 7861469"/>
              <a:gd name="connsiteY200" fmla="*/ 1589311 h 6602927"/>
              <a:gd name="connsiteX201" fmla="*/ 7199613 w 7861469"/>
              <a:gd name="connsiteY201" fmla="*/ 1604388 h 6602927"/>
              <a:gd name="connsiteX202" fmla="*/ 7207222 w 7861469"/>
              <a:gd name="connsiteY202" fmla="*/ 1647683 h 6602927"/>
              <a:gd name="connsiteX203" fmla="*/ 7206368 w 7861469"/>
              <a:gd name="connsiteY203" fmla="*/ 1740527 h 6602927"/>
              <a:gd name="connsiteX204" fmla="*/ 7052235 w 7861469"/>
              <a:gd name="connsiteY204" fmla="*/ 1918672 h 6602927"/>
              <a:gd name="connsiteX205" fmla="*/ 7032429 w 7861469"/>
              <a:gd name="connsiteY205" fmla="*/ 1942752 h 6602927"/>
              <a:gd name="connsiteX206" fmla="*/ 7027702 w 7861469"/>
              <a:gd name="connsiteY206" fmla="*/ 1974479 h 6602927"/>
              <a:gd name="connsiteX207" fmla="*/ 7054939 w 7861469"/>
              <a:gd name="connsiteY207" fmla="*/ 1973128 h 6602927"/>
              <a:gd name="connsiteX208" fmla="*/ 7142540 w 7861469"/>
              <a:gd name="connsiteY208" fmla="*/ 1944001 h 6602927"/>
              <a:gd name="connsiteX209" fmla="*/ 7212494 w 7861469"/>
              <a:gd name="connsiteY209" fmla="*/ 1931705 h 6602927"/>
              <a:gd name="connsiteX210" fmla="*/ 7225596 w 7861469"/>
              <a:gd name="connsiteY210" fmla="*/ 1967169 h 6602927"/>
              <a:gd name="connsiteX211" fmla="*/ 7208084 w 7861469"/>
              <a:gd name="connsiteY211" fmla="*/ 2062938 h 6602927"/>
              <a:gd name="connsiteX212" fmla="*/ 7322154 w 7861469"/>
              <a:gd name="connsiteY212" fmla="*/ 2008561 h 6602927"/>
              <a:gd name="connsiteX213" fmla="*/ 7360195 w 7861469"/>
              <a:gd name="connsiteY213" fmla="*/ 1995905 h 6602927"/>
              <a:gd name="connsiteX214" fmla="*/ 7394265 w 7861469"/>
              <a:gd name="connsiteY214" fmla="*/ 1970636 h 6602927"/>
              <a:gd name="connsiteX215" fmla="*/ 7626635 w 7861469"/>
              <a:gd name="connsiteY215" fmla="*/ 1859921 h 6602927"/>
              <a:gd name="connsiteX216" fmla="*/ 7572487 w 7861469"/>
              <a:gd name="connsiteY216" fmla="*/ 1926902 h 6602927"/>
              <a:gd name="connsiteX217" fmla="*/ 7560842 w 7861469"/>
              <a:gd name="connsiteY217" fmla="*/ 1942027 h 6602927"/>
              <a:gd name="connsiteX218" fmla="*/ 7555253 w 7861469"/>
              <a:gd name="connsiteY218" fmla="*/ 1942178 h 6602927"/>
              <a:gd name="connsiteX219" fmla="*/ 7552421 w 7861469"/>
              <a:gd name="connsiteY219" fmla="*/ 1952964 h 6602927"/>
              <a:gd name="connsiteX220" fmla="*/ 7560842 w 7861469"/>
              <a:gd name="connsiteY220" fmla="*/ 1942027 h 6602927"/>
              <a:gd name="connsiteX221" fmla="*/ 7566396 w 7861469"/>
              <a:gd name="connsiteY221" fmla="*/ 1941876 h 6602927"/>
              <a:gd name="connsiteX222" fmla="*/ 7578924 w 7861469"/>
              <a:gd name="connsiteY222" fmla="*/ 1943322 h 6602927"/>
              <a:gd name="connsiteX223" fmla="*/ 7550975 w 7861469"/>
              <a:gd name="connsiteY223" fmla="*/ 1965498 h 6602927"/>
              <a:gd name="connsiteX224" fmla="*/ 7549528 w 7861469"/>
              <a:gd name="connsiteY224" fmla="*/ 1978032 h 6602927"/>
              <a:gd name="connsiteX225" fmla="*/ 7537000 w 7861469"/>
              <a:gd name="connsiteY225" fmla="*/ 1976587 h 6602927"/>
              <a:gd name="connsiteX226" fmla="*/ 7469976 w 7861469"/>
              <a:gd name="connsiteY226" fmla="*/ 2050236 h 6602927"/>
              <a:gd name="connsiteX227" fmla="*/ 7455117 w 7861469"/>
              <a:gd name="connsiteY227" fmla="*/ 2074507 h 6602927"/>
              <a:gd name="connsiteX228" fmla="*/ 7431412 w 7861469"/>
              <a:gd name="connsiteY228" fmla="*/ 2102653 h 6602927"/>
              <a:gd name="connsiteX229" fmla="*/ 7362133 w 7861469"/>
              <a:gd name="connsiteY229" fmla="*/ 2255588 h 6602927"/>
              <a:gd name="connsiteX230" fmla="*/ 7380140 w 7861469"/>
              <a:gd name="connsiteY230" fmla="*/ 2279888 h 6602927"/>
              <a:gd name="connsiteX231" fmla="*/ 7401883 w 7861469"/>
              <a:gd name="connsiteY231" fmla="*/ 2286365 h 6602927"/>
              <a:gd name="connsiteX232" fmla="*/ 7385408 w 7861469"/>
              <a:gd name="connsiteY232" fmla="*/ 2309860 h 6602927"/>
              <a:gd name="connsiteX233" fmla="*/ 7344984 w 7861469"/>
              <a:gd name="connsiteY233" fmla="*/ 2392492 h 6602927"/>
              <a:gd name="connsiteX234" fmla="*/ 7370420 w 7861469"/>
              <a:gd name="connsiteY234" fmla="*/ 2439518 h 6602927"/>
              <a:gd name="connsiteX235" fmla="*/ 7424528 w 7861469"/>
              <a:gd name="connsiteY235" fmla="*/ 2395679 h 6602927"/>
              <a:gd name="connsiteX236" fmla="*/ 7434342 w 7861469"/>
              <a:gd name="connsiteY236" fmla="*/ 2373355 h 6602927"/>
              <a:gd name="connsiteX237" fmla="*/ 7451764 w 7861469"/>
              <a:gd name="connsiteY237" fmla="*/ 2394325 h 6602927"/>
              <a:gd name="connsiteX238" fmla="*/ 7522079 w 7861469"/>
              <a:gd name="connsiteY238" fmla="*/ 2423165 h 6602927"/>
              <a:gd name="connsiteX239" fmla="*/ 7603828 w 7861469"/>
              <a:gd name="connsiteY239" fmla="*/ 2360734 h 6602927"/>
              <a:gd name="connsiteX240" fmla="*/ 7693995 w 7861469"/>
              <a:gd name="connsiteY240" fmla="*/ 2307125 h 6602927"/>
              <a:gd name="connsiteX241" fmla="*/ 7784342 w 7861469"/>
              <a:gd name="connsiteY241" fmla="*/ 2274081 h 6602927"/>
              <a:gd name="connsiteX242" fmla="*/ 7819409 w 7861469"/>
              <a:gd name="connsiteY242" fmla="*/ 2278217 h 6602927"/>
              <a:gd name="connsiteX243" fmla="*/ 7812522 w 7861469"/>
              <a:gd name="connsiteY243" fmla="*/ 2317192 h 6602927"/>
              <a:gd name="connsiteX244" fmla="*/ 7487602 w 7861469"/>
              <a:gd name="connsiteY244" fmla="*/ 2676410 h 6602927"/>
              <a:gd name="connsiteX245" fmla="*/ 7435024 w 7861469"/>
              <a:gd name="connsiteY245" fmla="*/ 2768043 h 6602927"/>
              <a:gd name="connsiteX246" fmla="*/ 7426787 w 7861469"/>
              <a:gd name="connsiteY246" fmla="*/ 2779792 h 6602927"/>
              <a:gd name="connsiteX247" fmla="*/ 7324423 w 7861469"/>
              <a:gd name="connsiteY247" fmla="*/ 2900776 h 6602927"/>
              <a:gd name="connsiteX248" fmla="*/ 7276571 w 7861469"/>
              <a:gd name="connsiteY248" fmla="*/ 2960683 h 6602927"/>
              <a:gd name="connsiteX249" fmla="*/ 7285350 w 7861469"/>
              <a:gd name="connsiteY249" fmla="*/ 3010636 h 6602927"/>
              <a:gd name="connsiteX250" fmla="*/ 7321407 w 7861469"/>
              <a:gd name="connsiteY250" fmla="*/ 3000867 h 6602927"/>
              <a:gd name="connsiteX251" fmla="*/ 7450603 w 7861469"/>
              <a:gd name="connsiteY251" fmla="*/ 2895766 h 6602927"/>
              <a:gd name="connsiteX252" fmla="*/ 7562873 w 7861469"/>
              <a:gd name="connsiteY252" fmla="*/ 2889767 h 6602927"/>
              <a:gd name="connsiteX253" fmla="*/ 7567734 w 7861469"/>
              <a:gd name="connsiteY253" fmla="*/ 2936978 h 6602927"/>
              <a:gd name="connsiteX254" fmla="*/ 7591641 w 7861469"/>
              <a:gd name="connsiteY254" fmla="*/ 2936211 h 6602927"/>
              <a:gd name="connsiteX255" fmla="*/ 7702154 w 7861469"/>
              <a:gd name="connsiteY255" fmla="*/ 2920219 h 6602927"/>
              <a:gd name="connsiteX256" fmla="*/ 7717052 w 7861469"/>
              <a:gd name="connsiteY256" fmla="*/ 2907302 h 6602927"/>
              <a:gd name="connsiteX257" fmla="*/ 7740192 w 7861469"/>
              <a:gd name="connsiteY257" fmla="*/ 2882639 h 6602927"/>
              <a:gd name="connsiteX258" fmla="*/ 7783272 w 7861469"/>
              <a:gd name="connsiteY258" fmla="*/ 2912831 h 6602927"/>
              <a:gd name="connsiteX259" fmla="*/ 7857100 w 7861469"/>
              <a:gd name="connsiteY259" fmla="*/ 2961652 h 6602927"/>
              <a:gd name="connsiteX260" fmla="*/ 7820955 w 7861469"/>
              <a:gd name="connsiteY260" fmla="*/ 3088164 h 6602927"/>
              <a:gd name="connsiteX261" fmla="*/ 7746771 w 7861469"/>
              <a:gd name="connsiteY261" fmla="*/ 3252259 h 6602927"/>
              <a:gd name="connsiteX262" fmla="*/ 7705762 w 7861469"/>
              <a:gd name="connsiteY262" fmla="*/ 3331562 h 6602927"/>
              <a:gd name="connsiteX263" fmla="*/ 7647917 w 7861469"/>
              <a:gd name="connsiteY263" fmla="*/ 3393224 h 6602927"/>
              <a:gd name="connsiteX264" fmla="*/ 7551226 w 7861469"/>
              <a:gd name="connsiteY264" fmla="*/ 3526943 h 6602927"/>
              <a:gd name="connsiteX265" fmla="*/ 7507515 w 7861469"/>
              <a:gd name="connsiteY265" fmla="*/ 3551792 h 6602927"/>
              <a:gd name="connsiteX266" fmla="*/ 7431079 w 7861469"/>
              <a:gd name="connsiteY266" fmla="*/ 3585824 h 6602927"/>
              <a:gd name="connsiteX267" fmla="*/ 7355723 w 7861469"/>
              <a:gd name="connsiteY267" fmla="*/ 3743258 h 6602927"/>
              <a:gd name="connsiteX268" fmla="*/ 7352978 w 7861469"/>
              <a:gd name="connsiteY268" fmla="*/ 3747174 h 6602927"/>
              <a:gd name="connsiteX269" fmla="*/ 7323358 w 7861469"/>
              <a:gd name="connsiteY269" fmla="*/ 3793577 h 6602927"/>
              <a:gd name="connsiteX270" fmla="*/ 7287481 w 7861469"/>
              <a:gd name="connsiteY270" fmla="*/ 3823912 h 6602927"/>
              <a:gd name="connsiteX271" fmla="*/ 7271186 w 7861469"/>
              <a:gd name="connsiteY271" fmla="*/ 3867974 h 6602927"/>
              <a:gd name="connsiteX272" fmla="*/ 7222344 w 7861469"/>
              <a:gd name="connsiteY272" fmla="*/ 3941788 h 6602927"/>
              <a:gd name="connsiteX273" fmla="*/ 7183317 w 7861469"/>
              <a:gd name="connsiteY273" fmla="*/ 3993278 h 6602927"/>
              <a:gd name="connsiteX274" fmla="*/ 7163056 w 7861469"/>
              <a:gd name="connsiteY274" fmla="*/ 4003391 h 6602927"/>
              <a:gd name="connsiteX275" fmla="*/ 7147104 w 7861469"/>
              <a:gd name="connsiteY275" fmla="*/ 4028337 h 6602927"/>
              <a:gd name="connsiteX276" fmla="*/ 6985140 w 7861469"/>
              <a:gd name="connsiteY276" fmla="*/ 4228700 h 6602927"/>
              <a:gd name="connsiteX277" fmla="*/ 6780421 w 7861469"/>
              <a:gd name="connsiteY277" fmla="*/ 4478639 h 6602927"/>
              <a:gd name="connsiteX278" fmla="*/ 6818272 w 7861469"/>
              <a:gd name="connsiteY278" fmla="*/ 4479068 h 6602927"/>
              <a:gd name="connsiteX279" fmla="*/ 6715484 w 7861469"/>
              <a:gd name="connsiteY279" fmla="*/ 4641870 h 6602927"/>
              <a:gd name="connsiteX280" fmla="*/ 6618412 w 7861469"/>
              <a:gd name="connsiteY280" fmla="*/ 4752513 h 6602927"/>
              <a:gd name="connsiteX281" fmla="*/ 6609770 w 7861469"/>
              <a:gd name="connsiteY281" fmla="*/ 4762776 h 6602927"/>
              <a:gd name="connsiteX282" fmla="*/ 6549291 w 7861469"/>
              <a:gd name="connsiteY282" fmla="*/ 4704426 h 6602927"/>
              <a:gd name="connsiteX283" fmla="*/ 6550757 w 7861469"/>
              <a:gd name="connsiteY283" fmla="*/ 4703067 h 6602927"/>
              <a:gd name="connsiteX284" fmla="*/ 6678921 w 7861469"/>
              <a:gd name="connsiteY284" fmla="*/ 4527941 h 6602927"/>
              <a:gd name="connsiteX285" fmla="*/ 6780707 w 7861469"/>
              <a:gd name="connsiteY285" fmla="*/ 4453416 h 6602927"/>
              <a:gd name="connsiteX286" fmla="*/ 6819700 w 7861469"/>
              <a:gd name="connsiteY286" fmla="*/ 4352955 h 6602927"/>
              <a:gd name="connsiteX287" fmla="*/ 6910752 w 7861469"/>
              <a:gd name="connsiteY287" fmla="*/ 4251508 h 6602927"/>
              <a:gd name="connsiteX288" fmla="*/ 6916078 w 7861469"/>
              <a:gd name="connsiteY288" fmla="*/ 4243377 h 6602927"/>
              <a:gd name="connsiteX289" fmla="*/ 6913589 w 7861469"/>
              <a:gd name="connsiteY289" fmla="*/ 4246131 h 6602927"/>
              <a:gd name="connsiteX290" fmla="*/ 6877480 w 7861469"/>
              <a:gd name="connsiteY290" fmla="*/ 4246147 h 6602927"/>
              <a:gd name="connsiteX291" fmla="*/ 6760034 w 7861469"/>
              <a:gd name="connsiteY291" fmla="*/ 4359482 h 6602927"/>
              <a:gd name="connsiteX292" fmla="*/ 6700254 w 7861469"/>
              <a:gd name="connsiteY292" fmla="*/ 4390588 h 6602927"/>
              <a:gd name="connsiteX293" fmla="*/ 6685355 w 7861469"/>
              <a:gd name="connsiteY293" fmla="*/ 4403504 h 6602927"/>
              <a:gd name="connsiteX294" fmla="*/ 6542747 w 7861469"/>
              <a:gd name="connsiteY294" fmla="*/ 4627689 h 6602927"/>
              <a:gd name="connsiteX295" fmla="*/ 6518922 w 7861469"/>
              <a:gd name="connsiteY295" fmla="*/ 4653333 h 6602927"/>
              <a:gd name="connsiteX296" fmla="*/ 6510614 w 7861469"/>
              <a:gd name="connsiteY296" fmla="*/ 4667111 h 6602927"/>
              <a:gd name="connsiteX297" fmla="*/ 6425846 w 7861469"/>
              <a:gd name="connsiteY297" fmla="*/ 4585327 h 6602927"/>
              <a:gd name="connsiteX298" fmla="*/ 6501355 w 7861469"/>
              <a:gd name="connsiteY298" fmla="*/ 4662810 h 6602927"/>
              <a:gd name="connsiteX299" fmla="*/ 6507199 w 7861469"/>
              <a:gd name="connsiteY299" fmla="*/ 4696066 h 6602927"/>
              <a:gd name="connsiteX300" fmla="*/ 6448200 w 7861469"/>
              <a:gd name="connsiteY300" fmla="*/ 4775004 h 6602927"/>
              <a:gd name="connsiteX301" fmla="*/ 6417126 w 7861469"/>
              <a:gd name="connsiteY301" fmla="*/ 4793321 h 6602927"/>
              <a:gd name="connsiteX302" fmla="*/ 6342276 w 7861469"/>
              <a:gd name="connsiteY302" fmla="*/ 4806474 h 6602927"/>
              <a:gd name="connsiteX303" fmla="*/ 6306034 w 7861469"/>
              <a:gd name="connsiteY303" fmla="*/ 4868554 h 6602927"/>
              <a:gd name="connsiteX304" fmla="*/ 6254392 w 7861469"/>
              <a:gd name="connsiteY304" fmla="*/ 4916200 h 6602927"/>
              <a:gd name="connsiteX305" fmla="*/ 6223318 w 7861469"/>
              <a:gd name="connsiteY305" fmla="*/ 4934518 h 6602927"/>
              <a:gd name="connsiteX306" fmla="*/ 6159652 w 7861469"/>
              <a:gd name="connsiteY306" fmla="*/ 5035701 h 6602927"/>
              <a:gd name="connsiteX307" fmla="*/ 6169150 w 7861469"/>
              <a:gd name="connsiteY307" fmla="*/ 5089746 h 6602927"/>
              <a:gd name="connsiteX308" fmla="*/ 6154206 w 7861469"/>
              <a:gd name="connsiteY308" fmla="*/ 5126658 h 6602927"/>
              <a:gd name="connsiteX309" fmla="*/ 6134143 w 7861469"/>
              <a:gd name="connsiteY309" fmla="*/ 5134467 h 6602927"/>
              <a:gd name="connsiteX310" fmla="*/ 6051879 w 7861469"/>
              <a:gd name="connsiteY310" fmla="*/ 5251776 h 6602927"/>
              <a:gd name="connsiteX311" fmla="*/ 5966694 w 7861469"/>
              <a:gd name="connsiteY311" fmla="*/ 5352457 h 6602927"/>
              <a:gd name="connsiteX312" fmla="*/ 5948824 w 7861469"/>
              <a:gd name="connsiteY312" fmla="*/ 5372739 h 6602927"/>
              <a:gd name="connsiteX313" fmla="*/ 5814188 w 7861469"/>
              <a:gd name="connsiteY313" fmla="*/ 5533537 h 6602927"/>
              <a:gd name="connsiteX314" fmla="*/ 5711639 w 7861469"/>
              <a:gd name="connsiteY314" fmla="*/ 5632983 h 6602927"/>
              <a:gd name="connsiteX315" fmla="*/ 5523733 w 7861469"/>
              <a:gd name="connsiteY315" fmla="*/ 5734575 h 6602927"/>
              <a:gd name="connsiteX316" fmla="*/ 5381116 w 7861469"/>
              <a:gd name="connsiteY316" fmla="*/ 5776780 h 6602927"/>
              <a:gd name="connsiteX317" fmla="*/ 5420787 w 7861469"/>
              <a:gd name="connsiteY317" fmla="*/ 5709811 h 6602927"/>
              <a:gd name="connsiteX318" fmla="*/ 5657917 w 7861469"/>
              <a:gd name="connsiteY318" fmla="*/ 5522431 h 6602927"/>
              <a:gd name="connsiteX319" fmla="*/ 5703206 w 7861469"/>
              <a:gd name="connsiteY319" fmla="*/ 5463046 h 6602927"/>
              <a:gd name="connsiteX320" fmla="*/ 5784740 w 7861469"/>
              <a:gd name="connsiteY320" fmla="*/ 5341578 h 6602927"/>
              <a:gd name="connsiteX321" fmla="*/ 5946743 w 7861469"/>
              <a:gd name="connsiteY321" fmla="*/ 5214542 h 6602927"/>
              <a:gd name="connsiteX322" fmla="*/ 5952642 w 7861469"/>
              <a:gd name="connsiteY322" fmla="*/ 5174934 h 6602927"/>
              <a:gd name="connsiteX323" fmla="*/ 5919936 w 7861469"/>
              <a:gd name="connsiteY323" fmla="*/ 5086403 h 6602927"/>
              <a:gd name="connsiteX324" fmla="*/ 5724164 w 7861469"/>
              <a:gd name="connsiteY324" fmla="*/ 5240802 h 6602927"/>
              <a:gd name="connsiteX325" fmla="*/ 5688424 w 7861469"/>
              <a:gd name="connsiteY325" fmla="*/ 5281366 h 6602927"/>
              <a:gd name="connsiteX326" fmla="*/ 5635269 w 7861469"/>
              <a:gd name="connsiteY326" fmla="*/ 5393561 h 6602927"/>
              <a:gd name="connsiteX327" fmla="*/ 5536370 w 7861469"/>
              <a:gd name="connsiteY327" fmla="*/ 5513794 h 6602927"/>
              <a:gd name="connsiteX328" fmla="*/ 5215011 w 7861469"/>
              <a:gd name="connsiteY328" fmla="*/ 5831684 h 6602927"/>
              <a:gd name="connsiteX329" fmla="*/ 5083182 w 7861469"/>
              <a:gd name="connsiteY329" fmla="*/ 5837710 h 6602927"/>
              <a:gd name="connsiteX330" fmla="*/ 4982934 w 7861469"/>
              <a:gd name="connsiteY330" fmla="*/ 5803903 h 6602927"/>
              <a:gd name="connsiteX331" fmla="*/ 4913931 w 7861469"/>
              <a:gd name="connsiteY331" fmla="*/ 5850313 h 6602927"/>
              <a:gd name="connsiteX332" fmla="*/ 4883587 w 7861469"/>
              <a:gd name="connsiteY332" fmla="*/ 5872788 h 6602927"/>
              <a:gd name="connsiteX333" fmla="*/ 4777607 w 7861469"/>
              <a:gd name="connsiteY333" fmla="*/ 5977127 h 6602927"/>
              <a:gd name="connsiteX334" fmla="*/ 4741139 w 7861469"/>
              <a:gd name="connsiteY334" fmla="*/ 6013532 h 6602927"/>
              <a:gd name="connsiteX335" fmla="*/ 4562506 w 7861469"/>
              <a:gd name="connsiteY335" fmla="*/ 6143492 h 6602927"/>
              <a:gd name="connsiteX336" fmla="*/ 4546602 w 7861469"/>
              <a:gd name="connsiteY336" fmla="*/ 6150571 h 6602927"/>
              <a:gd name="connsiteX337" fmla="*/ 4450458 w 7861469"/>
              <a:gd name="connsiteY337" fmla="*/ 6188898 h 6602927"/>
              <a:gd name="connsiteX338" fmla="*/ 4413032 w 7861469"/>
              <a:gd name="connsiteY338" fmla="*/ 6195475 h 6602927"/>
              <a:gd name="connsiteX339" fmla="*/ 4381056 w 7861469"/>
              <a:gd name="connsiteY339" fmla="*/ 6111097 h 6602927"/>
              <a:gd name="connsiteX340" fmla="*/ 4401849 w 7861469"/>
              <a:gd name="connsiteY340" fmla="*/ 6107442 h 6602927"/>
              <a:gd name="connsiteX341" fmla="*/ 4459333 w 7861469"/>
              <a:gd name="connsiteY341" fmla="*/ 6093056 h 6602927"/>
              <a:gd name="connsiteX342" fmla="*/ 4507772 w 7861469"/>
              <a:gd name="connsiteY342" fmla="*/ 6075974 h 6602927"/>
              <a:gd name="connsiteX343" fmla="*/ 4571660 w 7861469"/>
              <a:gd name="connsiteY343" fmla="*/ 6000462 h 6602927"/>
              <a:gd name="connsiteX344" fmla="*/ 4526427 w 7861469"/>
              <a:gd name="connsiteY344" fmla="*/ 5986984 h 6602927"/>
              <a:gd name="connsiteX345" fmla="*/ 4473100 w 7861469"/>
              <a:gd name="connsiteY345" fmla="*/ 6000642 h 6602927"/>
              <a:gd name="connsiteX346" fmla="*/ 4327787 w 7861469"/>
              <a:gd name="connsiteY346" fmla="*/ 6051890 h 6602927"/>
              <a:gd name="connsiteX347" fmla="*/ 4309637 w 7861469"/>
              <a:gd name="connsiteY347" fmla="*/ 6119364 h 6602927"/>
              <a:gd name="connsiteX348" fmla="*/ 4194666 w 7861469"/>
              <a:gd name="connsiteY348" fmla="*/ 6148140 h 6602927"/>
              <a:gd name="connsiteX349" fmla="*/ 4184889 w 7861469"/>
              <a:gd name="connsiteY349" fmla="*/ 6141287 h 6602927"/>
              <a:gd name="connsiteX350" fmla="*/ 4195623 w 7861469"/>
              <a:gd name="connsiteY350" fmla="*/ 6177969 h 6602927"/>
              <a:gd name="connsiteX351" fmla="*/ 4189724 w 7861469"/>
              <a:gd name="connsiteY351" fmla="*/ 6217578 h 6602927"/>
              <a:gd name="connsiteX352" fmla="*/ 4134204 w 7861469"/>
              <a:gd name="connsiteY352" fmla="*/ 6218762 h 6602927"/>
              <a:gd name="connsiteX353" fmla="*/ 4061097 w 7861469"/>
              <a:gd name="connsiteY353" fmla="*/ 6193043 h 6602927"/>
              <a:gd name="connsiteX354" fmla="*/ 3982820 w 7861469"/>
              <a:gd name="connsiteY354" fmla="*/ 6211083 h 6602927"/>
              <a:gd name="connsiteX355" fmla="*/ 3792162 w 7861469"/>
              <a:gd name="connsiteY355" fmla="*/ 6394584 h 6602927"/>
              <a:gd name="connsiteX356" fmla="*/ 3706749 w 7861469"/>
              <a:gd name="connsiteY356" fmla="*/ 6469592 h 6602927"/>
              <a:gd name="connsiteX357" fmla="*/ 3631171 w 7861469"/>
              <a:gd name="connsiteY357" fmla="*/ 6478588 h 6602927"/>
              <a:gd name="connsiteX358" fmla="*/ 3648589 w 7861469"/>
              <a:gd name="connsiteY358" fmla="*/ 6406958 h 6602927"/>
              <a:gd name="connsiteX359" fmla="*/ 3659602 w 7861469"/>
              <a:gd name="connsiteY359" fmla="*/ 6396453 h 6602927"/>
              <a:gd name="connsiteX360" fmla="*/ 3865209 w 7861469"/>
              <a:gd name="connsiteY360" fmla="*/ 6176041 h 6602927"/>
              <a:gd name="connsiteX361" fmla="*/ 3971973 w 7861469"/>
              <a:gd name="connsiteY361" fmla="*/ 6003001 h 6602927"/>
              <a:gd name="connsiteX362" fmla="*/ 3968320 w 7861469"/>
              <a:gd name="connsiteY362" fmla="*/ 5982215 h 6602927"/>
              <a:gd name="connsiteX363" fmla="*/ 3948258 w 7861469"/>
              <a:gd name="connsiteY363" fmla="*/ 5990026 h 6602927"/>
              <a:gd name="connsiteX364" fmla="*/ 3894428 w 7861469"/>
              <a:gd name="connsiteY364" fmla="*/ 6025200 h 6602927"/>
              <a:gd name="connsiteX365" fmla="*/ 3761813 w 7861469"/>
              <a:gd name="connsiteY365" fmla="*/ 6099932 h 6602927"/>
              <a:gd name="connsiteX366" fmla="*/ 3543732 w 7861469"/>
              <a:gd name="connsiteY366" fmla="*/ 6322535 h 6602927"/>
              <a:gd name="connsiteX367" fmla="*/ 3506759 w 7861469"/>
              <a:gd name="connsiteY367" fmla="*/ 6380457 h 6602927"/>
              <a:gd name="connsiteX368" fmla="*/ 3336383 w 7861469"/>
              <a:gd name="connsiteY368" fmla="*/ 6581821 h 6602927"/>
              <a:gd name="connsiteX369" fmla="*/ 3225854 w 7861469"/>
              <a:gd name="connsiteY369" fmla="*/ 6562676 h 6602927"/>
              <a:gd name="connsiteX370" fmla="*/ 3194554 w 7861469"/>
              <a:gd name="connsiteY370" fmla="*/ 6555320 h 6602927"/>
              <a:gd name="connsiteX371" fmla="*/ 3154489 w 7861469"/>
              <a:gd name="connsiteY371" fmla="*/ 6498080 h 6602927"/>
              <a:gd name="connsiteX372" fmla="*/ 3197586 w 7861469"/>
              <a:gd name="connsiteY372" fmla="*/ 6426223 h 6602927"/>
              <a:gd name="connsiteX373" fmla="*/ 3287887 w 7861469"/>
              <a:gd name="connsiteY373" fmla="*/ 6354640 h 6602927"/>
              <a:gd name="connsiteX374" fmla="*/ 3300137 w 7861469"/>
              <a:gd name="connsiteY374" fmla="*/ 6326775 h 6602927"/>
              <a:gd name="connsiteX375" fmla="*/ 3330760 w 7861469"/>
              <a:gd name="connsiteY375" fmla="*/ 6257112 h 6602927"/>
              <a:gd name="connsiteX376" fmla="*/ 3374814 w 7861469"/>
              <a:gd name="connsiteY376" fmla="*/ 6215084 h 6602927"/>
              <a:gd name="connsiteX377" fmla="*/ 3489670 w 7861469"/>
              <a:gd name="connsiteY377" fmla="*/ 6014907 h 6602927"/>
              <a:gd name="connsiteX378" fmla="*/ 3672571 w 7861469"/>
              <a:gd name="connsiteY378" fmla="*/ 5738491 h 6602927"/>
              <a:gd name="connsiteX379" fmla="*/ 3715103 w 7861469"/>
              <a:gd name="connsiteY379" fmla="*/ 5667156 h 6602927"/>
              <a:gd name="connsiteX380" fmla="*/ 3706935 w 7861469"/>
              <a:gd name="connsiteY380" fmla="*/ 5663875 h 6602927"/>
              <a:gd name="connsiteX381" fmla="*/ 3702498 w 7861469"/>
              <a:gd name="connsiteY381" fmla="*/ 5667870 h 6602927"/>
              <a:gd name="connsiteX382" fmla="*/ 3518847 w 7861469"/>
              <a:gd name="connsiteY382" fmla="*/ 5785093 h 6602927"/>
              <a:gd name="connsiteX383" fmla="*/ 3488262 w 7861469"/>
              <a:gd name="connsiteY383" fmla="*/ 5884957 h 6602927"/>
              <a:gd name="connsiteX384" fmla="*/ 3464095 w 7861469"/>
              <a:gd name="connsiteY384" fmla="*/ 5942882 h 6602927"/>
              <a:gd name="connsiteX385" fmla="*/ 3313061 w 7861469"/>
              <a:gd name="connsiteY385" fmla="*/ 6082948 h 6602927"/>
              <a:gd name="connsiteX386" fmla="*/ 3245422 w 7861469"/>
              <a:gd name="connsiteY386" fmla="*/ 6163964 h 6602927"/>
              <a:gd name="connsiteX387" fmla="*/ 3153376 w 7861469"/>
              <a:gd name="connsiteY387" fmla="*/ 6226791 h 6602927"/>
              <a:gd name="connsiteX388" fmla="*/ 2961294 w 7861469"/>
              <a:gd name="connsiteY388" fmla="*/ 6343572 h 6602927"/>
              <a:gd name="connsiteX389" fmla="*/ 2810017 w 7861469"/>
              <a:gd name="connsiteY389" fmla="*/ 6407526 h 6602927"/>
              <a:gd name="connsiteX390" fmla="*/ 2738338 w 7861469"/>
              <a:gd name="connsiteY390" fmla="*/ 6323448 h 6602927"/>
              <a:gd name="connsiteX391" fmla="*/ 2694401 w 7861469"/>
              <a:gd name="connsiteY391" fmla="*/ 6274643 h 6602927"/>
              <a:gd name="connsiteX392" fmla="*/ 2721455 w 7861469"/>
              <a:gd name="connsiteY392" fmla="*/ 6242236 h 6602927"/>
              <a:gd name="connsiteX393" fmla="*/ 2735202 w 7861469"/>
              <a:gd name="connsiteY393" fmla="*/ 6221819 h 6602927"/>
              <a:gd name="connsiteX394" fmla="*/ 2738272 w 7861469"/>
              <a:gd name="connsiteY394" fmla="*/ 6082464 h 6602927"/>
              <a:gd name="connsiteX395" fmla="*/ 2735601 w 7861469"/>
              <a:gd name="connsiteY395" fmla="*/ 6052727 h 6602927"/>
              <a:gd name="connsiteX396" fmla="*/ 2676368 w 7861469"/>
              <a:gd name="connsiteY396" fmla="*/ 6053856 h 6602927"/>
              <a:gd name="connsiteX397" fmla="*/ 2666790 w 7861469"/>
              <a:gd name="connsiteY397" fmla="*/ 5913839 h 6602927"/>
              <a:gd name="connsiteX398" fmla="*/ 2777438 w 7861469"/>
              <a:gd name="connsiteY398" fmla="*/ 5737835 h 6602927"/>
              <a:gd name="connsiteX399" fmla="*/ 2784080 w 7861469"/>
              <a:gd name="connsiteY399" fmla="*/ 5691678 h 6602927"/>
              <a:gd name="connsiteX400" fmla="*/ 2720856 w 7861469"/>
              <a:gd name="connsiteY400" fmla="*/ 5688369 h 6602927"/>
              <a:gd name="connsiteX401" fmla="*/ 2653879 w 7861469"/>
              <a:gd name="connsiteY401" fmla="*/ 5756737 h 6602927"/>
              <a:gd name="connsiteX402" fmla="*/ 2519482 w 7861469"/>
              <a:gd name="connsiteY402" fmla="*/ 5901902 h 6602927"/>
              <a:gd name="connsiteX403" fmla="*/ 2506174 w 7861469"/>
              <a:gd name="connsiteY403" fmla="*/ 5913889 h 6602927"/>
              <a:gd name="connsiteX404" fmla="*/ 2400601 w 7861469"/>
              <a:gd name="connsiteY404" fmla="*/ 5992919 h 6602927"/>
              <a:gd name="connsiteX405" fmla="*/ 2004744 w 7861469"/>
              <a:gd name="connsiteY405" fmla="*/ 6449939 h 6602927"/>
              <a:gd name="connsiteX406" fmla="*/ 1957496 w 7861469"/>
              <a:gd name="connsiteY406" fmla="*/ 6464378 h 6602927"/>
              <a:gd name="connsiteX407" fmla="*/ 1947057 w 7861469"/>
              <a:gd name="connsiteY407" fmla="*/ 6421554 h 6602927"/>
              <a:gd name="connsiteX408" fmla="*/ 1974312 w 7861469"/>
              <a:gd name="connsiteY408" fmla="*/ 6304603 h 6602927"/>
              <a:gd name="connsiteX409" fmla="*/ 2027075 w 7861469"/>
              <a:gd name="connsiteY409" fmla="*/ 6184760 h 6602927"/>
              <a:gd name="connsiteX410" fmla="*/ 2092043 w 7861469"/>
              <a:gd name="connsiteY410" fmla="*/ 6074010 h 6602927"/>
              <a:gd name="connsiteX411" fmla="*/ 2045656 w 7861469"/>
              <a:gd name="connsiteY411" fmla="*/ 5991255 h 6602927"/>
              <a:gd name="connsiteX412" fmla="*/ 2017032 w 7861469"/>
              <a:gd name="connsiteY412" fmla="*/ 5972846 h 6602927"/>
              <a:gd name="connsiteX413" fmla="*/ 2043205 w 7861469"/>
              <a:gd name="connsiteY413" fmla="*/ 5957304 h 6602927"/>
              <a:gd name="connsiteX414" fmla="*/ 2089327 w 7861469"/>
              <a:gd name="connsiteY414" fmla="*/ 5883619 h 6602927"/>
              <a:gd name="connsiteX415" fmla="*/ 2027204 w 7861469"/>
              <a:gd name="connsiteY415" fmla="*/ 5859228 h 6602927"/>
              <a:gd name="connsiteX416" fmla="*/ 1930943 w 7861469"/>
              <a:gd name="connsiteY416" fmla="*/ 5921835 h 6602927"/>
              <a:gd name="connsiteX417" fmla="*/ 1904328 w 7861469"/>
              <a:gd name="connsiteY417" fmla="*/ 5945808 h 6602927"/>
              <a:gd name="connsiteX418" fmla="*/ 1893009 w 7861469"/>
              <a:gd name="connsiteY418" fmla="*/ 5919849 h 6602927"/>
              <a:gd name="connsiteX419" fmla="*/ 1860172 w 7861469"/>
              <a:gd name="connsiteY419" fmla="*/ 5901220 h 6602927"/>
              <a:gd name="connsiteX420" fmla="*/ 1681174 w 7861469"/>
              <a:gd name="connsiteY420" fmla="*/ 6010231 h 6602927"/>
              <a:gd name="connsiteX421" fmla="*/ 1649894 w 7861469"/>
              <a:gd name="connsiteY421" fmla="*/ 6043868 h 6602927"/>
              <a:gd name="connsiteX422" fmla="*/ 1622072 w 7861469"/>
              <a:gd name="connsiteY422" fmla="*/ 6065956 h 6602927"/>
              <a:gd name="connsiteX423" fmla="*/ 1540971 w 7861469"/>
              <a:gd name="connsiteY423" fmla="*/ 6160162 h 6602927"/>
              <a:gd name="connsiteX424" fmla="*/ 1544661 w 7861469"/>
              <a:gd name="connsiteY424" fmla="*/ 6175465 h 6602927"/>
              <a:gd name="connsiteX425" fmla="*/ 1529349 w 7861469"/>
              <a:gd name="connsiteY425" fmla="*/ 6179157 h 6602927"/>
              <a:gd name="connsiteX426" fmla="*/ 1506106 w 7861469"/>
              <a:gd name="connsiteY426" fmla="*/ 6217148 h 6602927"/>
              <a:gd name="connsiteX427" fmla="*/ 1502416 w 7861469"/>
              <a:gd name="connsiteY427" fmla="*/ 6201844 h 6602927"/>
              <a:gd name="connsiteX428" fmla="*/ 1501762 w 7861469"/>
              <a:gd name="connsiteY428" fmla="*/ 6194940 h 6602927"/>
              <a:gd name="connsiteX429" fmla="*/ 1514038 w 7861469"/>
              <a:gd name="connsiteY429" fmla="*/ 6182848 h 6602927"/>
              <a:gd name="connsiteX430" fmla="*/ 1501102 w 7861469"/>
              <a:gd name="connsiteY430" fmla="*/ 6187991 h 6602927"/>
              <a:gd name="connsiteX431" fmla="*/ 1501762 w 7861469"/>
              <a:gd name="connsiteY431" fmla="*/ 6194940 h 6602927"/>
              <a:gd name="connsiteX432" fmla="*/ 1484785 w 7861469"/>
              <a:gd name="connsiteY432" fmla="*/ 6211660 h 6602927"/>
              <a:gd name="connsiteX433" fmla="*/ 1409997 w 7861469"/>
              <a:gd name="connsiteY433" fmla="*/ 6288901 h 6602927"/>
              <a:gd name="connsiteX434" fmla="*/ 1511970 w 7861469"/>
              <a:gd name="connsiteY434" fmla="*/ 5984207 h 6602927"/>
              <a:gd name="connsiteX435" fmla="*/ 1538119 w 7861469"/>
              <a:gd name="connsiteY435" fmla="*/ 5938165 h 6602927"/>
              <a:gd name="connsiteX436" fmla="*/ 1548035 w 7861469"/>
              <a:gd name="connsiteY436" fmla="*/ 5889113 h 6602927"/>
              <a:gd name="connsiteX437" fmla="*/ 1598127 w 7861469"/>
              <a:gd name="connsiteY437" fmla="*/ 5739534 h 6602927"/>
              <a:gd name="connsiteX438" fmla="*/ 1482118 w 7861469"/>
              <a:gd name="connsiteY438" fmla="*/ 5775743 h 6602927"/>
              <a:gd name="connsiteX439" fmla="*/ 1436193 w 7861469"/>
              <a:gd name="connsiteY439" fmla="*/ 5764882 h 6602927"/>
              <a:gd name="connsiteX440" fmla="*/ 1440826 w 7861469"/>
              <a:gd name="connsiteY440" fmla="*/ 5676343 h 6602927"/>
              <a:gd name="connsiteX441" fmla="*/ 1463644 w 7861469"/>
              <a:gd name="connsiteY441" fmla="*/ 5563387 h 6602927"/>
              <a:gd name="connsiteX442" fmla="*/ 1461191 w 7861469"/>
              <a:gd name="connsiteY442" fmla="*/ 5529435 h 6602927"/>
              <a:gd name="connsiteX443" fmla="*/ 1422596 w 7861469"/>
              <a:gd name="connsiteY443" fmla="*/ 5540099 h 6602927"/>
              <a:gd name="connsiteX444" fmla="*/ 1395762 w 7861469"/>
              <a:gd name="connsiteY444" fmla="*/ 5568288 h 6602927"/>
              <a:gd name="connsiteX445" fmla="*/ 1198384 w 7861469"/>
              <a:gd name="connsiteY445" fmla="*/ 5786259 h 6602927"/>
              <a:gd name="connsiteX446" fmla="*/ 1083476 w 7861469"/>
              <a:gd name="connsiteY446" fmla="*/ 5801385 h 6602927"/>
              <a:gd name="connsiteX447" fmla="*/ 1028677 w 7861469"/>
              <a:gd name="connsiteY447" fmla="*/ 5798517 h 6602927"/>
              <a:gd name="connsiteX448" fmla="*/ 1011155 w 7861469"/>
              <a:gd name="connsiteY448" fmla="*/ 5810283 h 6602927"/>
              <a:gd name="connsiteX449" fmla="*/ 927958 w 7861469"/>
              <a:gd name="connsiteY449" fmla="*/ 5784790 h 6602927"/>
              <a:gd name="connsiteX450" fmla="*/ 956779 w 7861469"/>
              <a:gd name="connsiteY450" fmla="*/ 5718655 h 6602927"/>
              <a:gd name="connsiteX451" fmla="*/ 1129307 w 7861469"/>
              <a:gd name="connsiteY451" fmla="*/ 5490928 h 6602927"/>
              <a:gd name="connsiteX452" fmla="*/ 1119531 w 7861469"/>
              <a:gd name="connsiteY452" fmla="*/ 5435456 h 6602927"/>
              <a:gd name="connsiteX453" fmla="*/ 1072503 w 7861469"/>
              <a:gd name="connsiteY453" fmla="*/ 5445678 h 6602927"/>
              <a:gd name="connsiteX454" fmla="*/ 979576 w 7861469"/>
              <a:gd name="connsiteY454" fmla="*/ 5525371 h 6602927"/>
              <a:gd name="connsiteX455" fmla="*/ 928994 w 7861469"/>
              <a:gd name="connsiteY455" fmla="*/ 5522724 h 6602927"/>
              <a:gd name="connsiteX456" fmla="*/ 960264 w 7861469"/>
              <a:gd name="connsiteY456" fmla="*/ 5490538 h 6602927"/>
              <a:gd name="connsiteX457" fmla="*/ 986438 w 7861469"/>
              <a:gd name="connsiteY457" fmla="*/ 5474996 h 6602927"/>
              <a:gd name="connsiteX458" fmla="*/ 969776 w 7861469"/>
              <a:gd name="connsiteY458" fmla="*/ 5389568 h 6602927"/>
              <a:gd name="connsiteX459" fmla="*/ 954680 w 7861469"/>
              <a:gd name="connsiteY459" fmla="*/ 5354956 h 6602927"/>
              <a:gd name="connsiteX460" fmla="*/ 1074862 w 7861469"/>
              <a:gd name="connsiteY460" fmla="*/ 5158314 h 6602927"/>
              <a:gd name="connsiteX461" fmla="*/ 1244742 w 7861469"/>
              <a:gd name="connsiteY461" fmla="*/ 4981183 h 6602927"/>
              <a:gd name="connsiteX462" fmla="*/ 1412173 w 7861469"/>
              <a:gd name="connsiteY462" fmla="*/ 4770102 h 6602927"/>
              <a:gd name="connsiteX463" fmla="*/ 1438789 w 7861469"/>
              <a:gd name="connsiteY463" fmla="*/ 4746127 h 6602927"/>
              <a:gd name="connsiteX464" fmla="*/ 1732426 w 7861469"/>
              <a:gd name="connsiteY464" fmla="*/ 4465552 h 6602927"/>
              <a:gd name="connsiteX465" fmla="*/ 1748821 w 7861469"/>
              <a:gd name="connsiteY465" fmla="*/ 4394540 h 6602927"/>
              <a:gd name="connsiteX466" fmla="*/ 1672291 w 7861469"/>
              <a:gd name="connsiteY466" fmla="*/ 4403217 h 6602927"/>
              <a:gd name="connsiteX467" fmla="*/ 1577251 w 7861469"/>
              <a:gd name="connsiteY467" fmla="*/ 4472756 h 6602927"/>
              <a:gd name="connsiteX468" fmla="*/ 1569145 w 7861469"/>
              <a:gd name="connsiteY468" fmla="*/ 4480975 h 6602927"/>
              <a:gd name="connsiteX469" fmla="*/ 1566853 w 7861469"/>
              <a:gd name="connsiteY469" fmla="*/ 4487821 h 6602927"/>
              <a:gd name="connsiteX470" fmla="*/ 1525477 w 7861469"/>
              <a:gd name="connsiteY470" fmla="*/ 4532306 h 6602927"/>
              <a:gd name="connsiteX471" fmla="*/ 1502851 w 7861469"/>
              <a:gd name="connsiteY471" fmla="*/ 4571916 h 6602927"/>
              <a:gd name="connsiteX472" fmla="*/ 1467364 w 7861469"/>
              <a:gd name="connsiteY472" fmla="*/ 4603880 h 6602927"/>
              <a:gd name="connsiteX473" fmla="*/ 1460650 w 7861469"/>
              <a:gd name="connsiteY473" fmla="*/ 4601625 h 6602927"/>
              <a:gd name="connsiteX474" fmla="*/ 1386973 w 7861469"/>
              <a:gd name="connsiteY474" fmla="*/ 4686679 h 6602927"/>
              <a:gd name="connsiteX475" fmla="*/ 1200828 w 7861469"/>
              <a:gd name="connsiteY475" fmla="*/ 4838705 h 6602927"/>
              <a:gd name="connsiteX476" fmla="*/ 1194562 w 7861469"/>
              <a:gd name="connsiteY476" fmla="*/ 4791874 h 6602927"/>
              <a:gd name="connsiteX477" fmla="*/ 915894 w 7861469"/>
              <a:gd name="connsiteY477" fmla="*/ 5083399 h 6602927"/>
              <a:gd name="connsiteX478" fmla="*/ 592503 w 7861469"/>
              <a:gd name="connsiteY478" fmla="*/ 5396799 h 6602927"/>
              <a:gd name="connsiteX479" fmla="*/ 555029 w 7861469"/>
              <a:gd name="connsiteY479" fmla="*/ 5354143 h 6602927"/>
              <a:gd name="connsiteX480" fmla="*/ 510304 w 7861469"/>
              <a:gd name="connsiteY480" fmla="*/ 5376018 h 6602927"/>
              <a:gd name="connsiteX481" fmla="*/ 521731 w 7861469"/>
              <a:gd name="connsiteY481" fmla="*/ 5342708 h 6602927"/>
              <a:gd name="connsiteX482" fmla="*/ 535246 w 7861469"/>
              <a:gd name="connsiteY482" fmla="*/ 5325010 h 6602927"/>
              <a:gd name="connsiteX483" fmla="*/ 560189 w 7861469"/>
              <a:gd name="connsiteY483" fmla="*/ 5274003 h 6602927"/>
              <a:gd name="connsiteX484" fmla="*/ 577883 w 7861469"/>
              <a:gd name="connsiteY484" fmla="*/ 5287525 h 6602927"/>
              <a:gd name="connsiteX485" fmla="*/ 607002 w 7861469"/>
              <a:gd name="connsiteY485" fmla="*/ 5267739 h 6602927"/>
              <a:gd name="connsiteX486" fmla="*/ 595576 w 7861469"/>
              <a:gd name="connsiteY486" fmla="*/ 5301047 h 6602927"/>
              <a:gd name="connsiteX487" fmla="*/ 582059 w 7861469"/>
              <a:gd name="connsiteY487" fmla="*/ 5318746 h 6602927"/>
              <a:gd name="connsiteX488" fmla="*/ 764029 w 7861469"/>
              <a:gd name="connsiteY488" fmla="*/ 5135499 h 6602927"/>
              <a:gd name="connsiteX489" fmla="*/ 1044783 w 7861469"/>
              <a:gd name="connsiteY489" fmla="*/ 4859584 h 6602927"/>
              <a:gd name="connsiteX490" fmla="*/ 1163353 w 7861469"/>
              <a:gd name="connsiteY490" fmla="*/ 4796049 h 6602927"/>
              <a:gd name="connsiteX491" fmla="*/ 1240268 w 7861469"/>
              <a:gd name="connsiteY491" fmla="*/ 4658638 h 6602927"/>
              <a:gd name="connsiteX492" fmla="*/ 1308875 w 7861469"/>
              <a:gd name="connsiteY492" fmla="*/ 4611223 h 6602927"/>
              <a:gd name="connsiteX493" fmla="*/ 1328942 w 7861469"/>
              <a:gd name="connsiteY493" fmla="*/ 4593105 h 6602927"/>
              <a:gd name="connsiteX494" fmla="*/ 1163695 w 7861469"/>
              <a:gd name="connsiteY494" fmla="*/ 4712707 h 6602927"/>
              <a:gd name="connsiteX495" fmla="*/ 971403 w 7861469"/>
              <a:gd name="connsiteY495" fmla="*/ 4873868 h 6602927"/>
              <a:gd name="connsiteX496" fmla="*/ 767779 w 7861469"/>
              <a:gd name="connsiteY496" fmla="*/ 4968905 h 6602927"/>
              <a:gd name="connsiteX497" fmla="*/ 720090 w 7861469"/>
              <a:gd name="connsiteY497" fmla="*/ 4991775 h 6602927"/>
              <a:gd name="connsiteX498" fmla="*/ 527127 w 7861469"/>
              <a:gd name="connsiteY498" fmla="*/ 5125420 h 6602927"/>
              <a:gd name="connsiteX499" fmla="*/ 391826 w 7861469"/>
              <a:gd name="connsiteY499" fmla="*/ 5207124 h 6602927"/>
              <a:gd name="connsiteX500" fmla="*/ 319287 w 7861469"/>
              <a:gd name="connsiteY500" fmla="*/ 5220239 h 6602927"/>
              <a:gd name="connsiteX501" fmla="*/ 301522 w 7861469"/>
              <a:gd name="connsiteY501" fmla="*/ 5155891 h 6602927"/>
              <a:gd name="connsiteX502" fmla="*/ 421704 w 7861469"/>
              <a:gd name="connsiteY502" fmla="*/ 4959251 h 6602927"/>
              <a:gd name="connsiteX503" fmla="*/ 218081 w 7861469"/>
              <a:gd name="connsiteY503" fmla="*/ 5054287 h 6602927"/>
              <a:gd name="connsiteX504" fmla="*/ 179263 w 7861469"/>
              <a:gd name="connsiteY504" fmla="*/ 5069167 h 6602927"/>
              <a:gd name="connsiteX505" fmla="*/ 176813 w 7861469"/>
              <a:gd name="connsiteY505" fmla="*/ 5035217 h 6602927"/>
              <a:gd name="connsiteX506" fmla="*/ 153508 w 7861469"/>
              <a:gd name="connsiteY506" fmla="*/ 4995946 h 6602927"/>
              <a:gd name="connsiteX507" fmla="*/ 118242 w 7861469"/>
              <a:gd name="connsiteY507" fmla="*/ 5023697 h 6602927"/>
              <a:gd name="connsiteX508" fmla="*/ 69672 w 7861469"/>
              <a:gd name="connsiteY508" fmla="*/ 5063432 h 6602927"/>
              <a:gd name="connsiteX509" fmla="*/ 0 w 7861469"/>
              <a:gd name="connsiteY509" fmla="*/ 5021735 h 6602927"/>
              <a:gd name="connsiteX510" fmla="*/ 60557 w 7861469"/>
              <a:gd name="connsiteY510" fmla="*/ 4995310 h 6602927"/>
              <a:gd name="connsiteX511" fmla="*/ 86067 w 7861469"/>
              <a:gd name="connsiteY511" fmla="*/ 4992417 h 6602927"/>
              <a:gd name="connsiteX512" fmla="*/ 45022 w 7861469"/>
              <a:gd name="connsiteY512" fmla="*/ 4969131 h 6602927"/>
              <a:gd name="connsiteX513" fmla="*/ 39016 w 7861469"/>
              <a:gd name="connsiteY513" fmla="*/ 4922312 h 6602927"/>
              <a:gd name="connsiteX514" fmla="*/ 52986 w 7861469"/>
              <a:gd name="connsiteY514" fmla="*/ 4897675 h 6602927"/>
              <a:gd name="connsiteX515" fmla="*/ 83327 w 7861469"/>
              <a:gd name="connsiteY515" fmla="*/ 4721697 h 6602927"/>
              <a:gd name="connsiteX516" fmla="*/ 134968 w 7861469"/>
              <a:gd name="connsiteY516" fmla="*/ 4542607 h 6602927"/>
              <a:gd name="connsiteX517" fmla="*/ 149820 w 7861469"/>
              <a:gd name="connsiteY517" fmla="*/ 4501107 h 6602927"/>
              <a:gd name="connsiteX518" fmla="*/ 185721 w 7861469"/>
              <a:gd name="connsiteY518" fmla="*/ 4380380 h 6602927"/>
              <a:gd name="connsiteX519" fmla="*/ 168841 w 7861469"/>
              <a:gd name="connsiteY519" fmla="*/ 4299168 h 6602927"/>
              <a:gd name="connsiteX520" fmla="*/ 176363 w 7861469"/>
              <a:gd name="connsiteY520" fmla="*/ 4236145 h 6602927"/>
              <a:gd name="connsiteX521" fmla="*/ 182566 w 7861469"/>
              <a:gd name="connsiteY521" fmla="*/ 4198422 h 6602927"/>
              <a:gd name="connsiteX522" fmla="*/ 174798 w 7861469"/>
              <a:gd name="connsiteY522" fmla="*/ 4185330 h 6602927"/>
              <a:gd name="connsiteX523" fmla="*/ 209819 w 7861469"/>
              <a:gd name="connsiteY523" fmla="*/ 4081470 h 6602927"/>
              <a:gd name="connsiteX524" fmla="*/ 208253 w 7861469"/>
              <a:gd name="connsiteY524" fmla="*/ 4030654 h 6602927"/>
              <a:gd name="connsiteX525" fmla="*/ 264570 w 7861469"/>
              <a:gd name="connsiteY525" fmla="*/ 3923679 h 6602927"/>
              <a:gd name="connsiteX526" fmla="*/ 400975 w 7861469"/>
              <a:gd name="connsiteY526" fmla="*/ 3820896 h 6602927"/>
              <a:gd name="connsiteX527" fmla="*/ 414499 w 7861469"/>
              <a:gd name="connsiteY527" fmla="*/ 3804692 h 6602927"/>
              <a:gd name="connsiteX528" fmla="*/ 570170 w 7861469"/>
              <a:gd name="connsiteY528" fmla="*/ 3576085 h 6602927"/>
              <a:gd name="connsiteX529" fmla="*/ 739142 w 7861469"/>
              <a:gd name="connsiteY529" fmla="*/ 3335491 h 6602927"/>
              <a:gd name="connsiteX530" fmla="*/ 977767 w 7861469"/>
              <a:gd name="connsiteY530" fmla="*/ 3056263 h 6602927"/>
              <a:gd name="connsiteX531" fmla="*/ 1185315 w 7861469"/>
              <a:gd name="connsiteY531" fmla="*/ 2724678 h 6602927"/>
              <a:gd name="connsiteX532" fmla="*/ 1185957 w 7861469"/>
              <a:gd name="connsiteY532" fmla="*/ 2631700 h 6602927"/>
              <a:gd name="connsiteX533" fmla="*/ 1184402 w 7861469"/>
              <a:gd name="connsiteY533" fmla="*/ 2626073 h 6602927"/>
              <a:gd name="connsiteX534" fmla="*/ 1173244 w 7861469"/>
              <a:gd name="connsiteY534" fmla="*/ 2644084 h 6602927"/>
              <a:gd name="connsiteX535" fmla="*/ 1169706 w 7861469"/>
              <a:gd name="connsiteY535" fmla="*/ 2689893 h 6602927"/>
              <a:gd name="connsiteX536" fmla="*/ 1086684 w 7861469"/>
              <a:gd name="connsiteY536" fmla="*/ 2779583 h 6602927"/>
              <a:gd name="connsiteX537" fmla="*/ 1047140 w 7861469"/>
              <a:gd name="connsiteY537" fmla="*/ 2827845 h 6602927"/>
              <a:gd name="connsiteX538" fmla="*/ 940529 w 7861469"/>
              <a:gd name="connsiteY538" fmla="*/ 3056720 h 6602927"/>
              <a:gd name="connsiteX539" fmla="*/ 893738 w 7861469"/>
              <a:gd name="connsiteY539" fmla="*/ 3101877 h 6602927"/>
              <a:gd name="connsiteX540" fmla="*/ 900556 w 7861469"/>
              <a:gd name="connsiteY540" fmla="*/ 2977810 h 6602927"/>
              <a:gd name="connsiteX541" fmla="*/ 946920 w 7861469"/>
              <a:gd name="connsiteY541" fmla="*/ 2805484 h 6602927"/>
              <a:gd name="connsiteX542" fmla="*/ 1007992 w 7861469"/>
              <a:gd name="connsiteY542" fmla="*/ 2702956 h 6602927"/>
              <a:gd name="connsiteX543" fmla="*/ 1061846 w 7861469"/>
              <a:gd name="connsiteY543" fmla="*/ 2635301 h 6602927"/>
              <a:gd name="connsiteX544" fmla="*/ 1065181 w 7861469"/>
              <a:gd name="connsiteY544" fmla="*/ 2629725 h 6602927"/>
              <a:gd name="connsiteX545" fmla="*/ 1069876 w 7861469"/>
              <a:gd name="connsiteY545" fmla="*/ 2618871 h 6602927"/>
              <a:gd name="connsiteX546" fmla="*/ 1072038 w 7861469"/>
              <a:gd name="connsiteY546" fmla="*/ 2618260 h 6602927"/>
              <a:gd name="connsiteX547" fmla="*/ 1076372 w 7861469"/>
              <a:gd name="connsiteY547" fmla="*/ 2611011 h 6602927"/>
              <a:gd name="connsiteX548" fmla="*/ 1076437 w 7861469"/>
              <a:gd name="connsiteY548" fmla="*/ 2603702 h 6602927"/>
              <a:gd name="connsiteX549" fmla="*/ 1069876 w 7861469"/>
              <a:gd name="connsiteY549" fmla="*/ 2618871 h 6602927"/>
              <a:gd name="connsiteX550" fmla="*/ 1063475 w 7861469"/>
              <a:gd name="connsiteY550" fmla="*/ 2620676 h 6602927"/>
              <a:gd name="connsiteX551" fmla="*/ 1048509 w 7861469"/>
              <a:gd name="connsiteY551" fmla="*/ 2622678 h 6602927"/>
              <a:gd name="connsiteX552" fmla="*/ 1074434 w 7861469"/>
              <a:gd name="connsiteY552" fmla="*/ 2588731 h 6602927"/>
              <a:gd name="connsiteX553" fmla="*/ 1072430 w 7861469"/>
              <a:gd name="connsiteY553" fmla="*/ 2573759 h 6602927"/>
              <a:gd name="connsiteX554" fmla="*/ 1087396 w 7861469"/>
              <a:gd name="connsiteY554" fmla="*/ 2571756 h 6602927"/>
              <a:gd name="connsiteX555" fmla="*/ 1359603 w 7861469"/>
              <a:gd name="connsiteY555" fmla="*/ 2215307 h 6602927"/>
              <a:gd name="connsiteX556" fmla="*/ 1627805 w 7861469"/>
              <a:gd name="connsiteY556" fmla="*/ 1828915 h 6602927"/>
              <a:gd name="connsiteX557" fmla="*/ 1659738 w 7861469"/>
              <a:gd name="connsiteY557" fmla="*/ 1839882 h 6602927"/>
              <a:gd name="connsiteX558" fmla="*/ 1761434 w 7861469"/>
              <a:gd name="connsiteY558" fmla="*/ 1689119 h 6602927"/>
              <a:gd name="connsiteX559" fmla="*/ 1933951 w 7861469"/>
              <a:gd name="connsiteY559" fmla="*/ 1498403 h 6602927"/>
              <a:gd name="connsiteX560" fmla="*/ 2112475 w 7861469"/>
              <a:gd name="connsiteY560" fmla="*/ 1352601 h 6602927"/>
              <a:gd name="connsiteX561" fmla="*/ 2112772 w 7861469"/>
              <a:gd name="connsiteY561" fmla="*/ 1386849 h 6602927"/>
              <a:gd name="connsiteX562" fmla="*/ 2115875 w 7861469"/>
              <a:gd name="connsiteY562" fmla="*/ 1392643 h 6602927"/>
              <a:gd name="connsiteX563" fmla="*/ 2368382 w 7861469"/>
              <a:gd name="connsiteY563" fmla="*/ 1113415 h 6602927"/>
              <a:gd name="connsiteX564" fmla="*/ 2372963 w 7861469"/>
              <a:gd name="connsiteY564" fmla="*/ 1120035 h 6602927"/>
              <a:gd name="connsiteX565" fmla="*/ 2380066 w 7861469"/>
              <a:gd name="connsiteY565" fmla="*/ 1123576 h 6602927"/>
              <a:gd name="connsiteX566" fmla="*/ 2385743 w 7861469"/>
              <a:gd name="connsiteY566" fmla="*/ 1117924 h 6602927"/>
              <a:gd name="connsiteX567" fmla="*/ 2695893 w 7861469"/>
              <a:gd name="connsiteY567" fmla="*/ 817356 h 6602927"/>
              <a:gd name="connsiteX568" fmla="*/ 2731834 w 7861469"/>
              <a:gd name="connsiteY568" fmla="*/ 858265 h 6602927"/>
              <a:gd name="connsiteX569" fmla="*/ 2774727 w 7861469"/>
              <a:gd name="connsiteY569" fmla="*/ 837287 h 6602927"/>
              <a:gd name="connsiteX570" fmla="*/ 2774108 w 7861469"/>
              <a:gd name="connsiteY570" fmla="*/ 846894 h 6602927"/>
              <a:gd name="connsiteX571" fmla="*/ 2767188 w 7861469"/>
              <a:gd name="connsiteY571" fmla="*/ 861843 h 6602927"/>
              <a:gd name="connsiteX572" fmla="*/ 2872754 w 7861469"/>
              <a:gd name="connsiteY572" fmla="*/ 766749 h 6602927"/>
              <a:gd name="connsiteX573" fmla="*/ 3000068 w 7861469"/>
              <a:gd name="connsiteY573" fmla="*/ 676175 h 6602927"/>
              <a:gd name="connsiteX574" fmla="*/ 3027122 w 7861469"/>
              <a:gd name="connsiteY574" fmla="*/ 643768 h 6602927"/>
              <a:gd name="connsiteX575" fmla="*/ 3127576 w 7861469"/>
              <a:gd name="connsiteY575" fmla="*/ 501053 h 6602927"/>
              <a:gd name="connsiteX576" fmla="*/ 3302819 w 7861469"/>
              <a:gd name="connsiteY576" fmla="*/ 463719 h 6602927"/>
              <a:gd name="connsiteX577" fmla="*/ 3349650 w 7861469"/>
              <a:gd name="connsiteY577" fmla="*/ 538040 h 6602927"/>
              <a:gd name="connsiteX578" fmla="*/ 3290926 w 7861469"/>
              <a:gd name="connsiteY578" fmla="*/ 771722 h 6602927"/>
              <a:gd name="connsiteX579" fmla="*/ 3284726 w 7861469"/>
              <a:gd name="connsiteY579" fmla="*/ 809448 h 6602927"/>
              <a:gd name="connsiteX580" fmla="*/ 3331535 w 7861469"/>
              <a:gd name="connsiteY580" fmla="*/ 803443 h 6602927"/>
              <a:gd name="connsiteX581" fmla="*/ 3421572 w 7861469"/>
              <a:gd name="connsiteY581" fmla="*/ 698234 h 6602927"/>
              <a:gd name="connsiteX582" fmla="*/ 3767312 w 7861469"/>
              <a:gd name="connsiteY582" fmla="*/ 310461 h 6602927"/>
              <a:gd name="connsiteX583" fmla="*/ 3837621 w 7861469"/>
              <a:gd name="connsiteY583" fmla="*/ 259179 h 6602927"/>
              <a:gd name="connsiteX584" fmla="*/ 3883988 w 7861469"/>
              <a:gd name="connsiteY584" fmla="*/ 261604 h 6602927"/>
              <a:gd name="connsiteX585" fmla="*/ 3913493 w 7861469"/>
              <a:gd name="connsiteY585" fmla="*/ 263149 h 6602927"/>
              <a:gd name="connsiteX586" fmla="*/ 4000022 w 7861469"/>
              <a:gd name="connsiteY586" fmla="*/ 305729 h 6602927"/>
              <a:gd name="connsiteX587" fmla="*/ 4007792 w 7861469"/>
              <a:gd name="connsiteY587" fmla="*/ 318818 h 6602927"/>
              <a:gd name="connsiteX588" fmla="*/ 4025798 w 7861469"/>
              <a:gd name="connsiteY588" fmla="*/ 459279 h 6602927"/>
              <a:gd name="connsiteX589" fmla="*/ 4011832 w 7861469"/>
              <a:gd name="connsiteY589" fmla="*/ 483913 h 6602927"/>
              <a:gd name="connsiteX590" fmla="*/ 4065987 w 7861469"/>
              <a:gd name="connsiteY590" fmla="*/ 579758 h 6602927"/>
              <a:gd name="connsiteX591" fmla="*/ 4074640 w 7861469"/>
              <a:gd name="connsiteY591" fmla="*/ 575982 h 6602927"/>
              <a:gd name="connsiteX592" fmla="*/ 4189967 w 7861469"/>
              <a:gd name="connsiteY592" fmla="*/ 472096 h 6602927"/>
              <a:gd name="connsiteX593" fmla="*/ 4274024 w 7861469"/>
              <a:gd name="connsiteY593" fmla="*/ 400396 h 6602927"/>
              <a:gd name="connsiteX594" fmla="*/ 4242488 w 7861469"/>
              <a:gd name="connsiteY594" fmla="*/ 276141 h 6602927"/>
              <a:gd name="connsiteX595" fmla="*/ 4264444 w 7861469"/>
              <a:gd name="connsiteY595" fmla="*/ 260379 h 6602927"/>
              <a:gd name="connsiteX596" fmla="*/ 4267337 w 7861469"/>
              <a:gd name="connsiteY596" fmla="*/ 285896 h 6602927"/>
              <a:gd name="connsiteX597" fmla="*/ 4265129 w 7861469"/>
              <a:gd name="connsiteY597" fmla="*/ 328059 h 6602927"/>
              <a:gd name="connsiteX598" fmla="*/ 4291965 w 7861469"/>
              <a:gd name="connsiteY598" fmla="*/ 299870 h 6602927"/>
              <a:gd name="connsiteX599" fmla="*/ 4324536 w 7861469"/>
              <a:gd name="connsiteY599" fmla="*/ 162056 h 6602927"/>
              <a:gd name="connsiteX600" fmla="*/ 4426779 w 7861469"/>
              <a:gd name="connsiteY600" fmla="*/ 65942 h 6602927"/>
              <a:gd name="connsiteX601" fmla="*/ 4457387 w 7861469"/>
              <a:gd name="connsiteY601" fmla="*/ 46404 h 6602927"/>
              <a:gd name="connsiteX602" fmla="*/ 4540121 w 7861469"/>
              <a:gd name="connsiteY602" fmla="*/ 0 h 66029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</a:cxnLst>
            <a:rect l="l" t="t" r="r" b="b"/>
            <a:pathLst>
              <a:path w="7861469" h="6602927">
                <a:moveTo>
                  <a:pt x="3757269" y="5576075"/>
                </a:moveTo>
                <a:lnTo>
                  <a:pt x="3753218" y="5576985"/>
                </a:lnTo>
                <a:cubicBezTo>
                  <a:pt x="3748061" y="5579622"/>
                  <a:pt x="3744805" y="5583811"/>
                  <a:pt x="3745306" y="5590642"/>
                </a:cubicBezTo>
                <a:lnTo>
                  <a:pt x="3752308" y="5604755"/>
                </a:lnTo>
                <a:lnTo>
                  <a:pt x="3755342" y="5599666"/>
                </a:lnTo>
                <a:cubicBezTo>
                  <a:pt x="3757364" y="5592881"/>
                  <a:pt x="3766815" y="5587203"/>
                  <a:pt x="3761411" y="5579314"/>
                </a:cubicBezTo>
                <a:close/>
                <a:moveTo>
                  <a:pt x="7013605" y="4043702"/>
                </a:moveTo>
                <a:cubicBezTo>
                  <a:pt x="7006358" y="4041543"/>
                  <a:pt x="6999696" y="4042714"/>
                  <a:pt x="6996950" y="4046629"/>
                </a:cubicBezTo>
                <a:cubicBezTo>
                  <a:pt x="6991458" y="4054462"/>
                  <a:pt x="6992628" y="4061121"/>
                  <a:pt x="6993798" y="4067782"/>
                </a:cubicBezTo>
                <a:cubicBezTo>
                  <a:pt x="7009827" y="4119896"/>
                  <a:pt x="6991191" y="4150635"/>
                  <a:pt x="6940638" y="4156086"/>
                </a:cubicBezTo>
                <a:cubicBezTo>
                  <a:pt x="6923395" y="4155683"/>
                  <a:pt x="6919073" y="4170175"/>
                  <a:pt x="6920829" y="4180166"/>
                </a:cubicBezTo>
                <a:cubicBezTo>
                  <a:pt x="6922439" y="4189324"/>
                  <a:pt x="6924747" y="4198789"/>
                  <a:pt x="6926248" y="4207644"/>
                </a:cubicBezTo>
                <a:lnTo>
                  <a:pt x="6926732" y="4227115"/>
                </a:lnTo>
                <a:lnTo>
                  <a:pt x="6958299" y="4178931"/>
                </a:lnTo>
                <a:cubicBezTo>
                  <a:pt x="6974948" y="4153697"/>
                  <a:pt x="6992592" y="4127883"/>
                  <a:pt x="7011801" y="4102874"/>
                </a:cubicBezTo>
                <a:cubicBezTo>
                  <a:pt x="7018109" y="4102945"/>
                  <a:pt x="7027642" y="4096747"/>
                  <a:pt x="7038800" y="4086429"/>
                </a:cubicBezTo>
                <a:lnTo>
                  <a:pt x="7049718" y="4074197"/>
                </a:lnTo>
                <a:lnTo>
                  <a:pt x="7042411" y="4070825"/>
                </a:lnTo>
                <a:cubicBezTo>
                  <a:pt x="7032547" y="4063546"/>
                  <a:pt x="7022812" y="4047233"/>
                  <a:pt x="7013605" y="4043702"/>
                </a:cubicBezTo>
                <a:close/>
                <a:moveTo>
                  <a:pt x="7076743" y="4043540"/>
                </a:moveTo>
                <a:lnTo>
                  <a:pt x="7071992" y="4043741"/>
                </a:lnTo>
                <a:lnTo>
                  <a:pt x="7068252" y="4053431"/>
                </a:lnTo>
                <a:lnTo>
                  <a:pt x="7075543" y="4045262"/>
                </a:ln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4" y="2329145"/>
                </a:lnTo>
                <a:lnTo>
                  <a:pt x="1346081" y="2326178"/>
                </a:lnTo>
                <a:cubicBezTo>
                  <a:pt x="1369479" y="2303601"/>
                  <a:pt x="1381484" y="2267560"/>
                  <a:pt x="1416062" y="2254923"/>
                </a:cubicBezTo>
                <a:cubicBezTo>
                  <a:pt x="1426414" y="2250780"/>
                  <a:pt x="1429104" y="2236490"/>
                  <a:pt x="1424963" y="2226134"/>
                </a:cubicBezTo>
                <a:close/>
                <a:moveTo>
                  <a:pt x="1507161" y="2090249"/>
                </a:moveTo>
                <a:lnTo>
                  <a:pt x="1456732" y="2158498"/>
                </a:lnTo>
                <a:lnTo>
                  <a:pt x="1438689" y="2185602"/>
                </a:lnTo>
                <a:lnTo>
                  <a:pt x="1453740" y="2174974"/>
                </a:lnTo>
                <a:cubicBezTo>
                  <a:pt x="1467196" y="2163579"/>
                  <a:pt x="1506954" y="2178904"/>
                  <a:pt x="1497218" y="2133545"/>
                </a:cubicBezTo>
                <a:cubicBezTo>
                  <a:pt x="1494939" y="2124848"/>
                  <a:pt x="1502288" y="2114698"/>
                  <a:pt x="1506065" y="2103874"/>
                </a:cubicBezTo>
                <a:close/>
                <a:moveTo>
                  <a:pt x="2705910" y="892212"/>
                </a:moveTo>
                <a:cubicBezTo>
                  <a:pt x="2635089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8" y="1082319"/>
                </a:lnTo>
                <a:cubicBezTo>
                  <a:pt x="2563519" y="1093016"/>
                  <a:pt x="2587723" y="1084769"/>
                  <a:pt x="2608180" y="1057301"/>
                </a:cubicBezTo>
                <a:cubicBezTo>
                  <a:pt x="2608180" y="1057301"/>
                  <a:pt x="2608401" y="1053087"/>
                  <a:pt x="2608401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8" y="926777"/>
                </a:lnTo>
                <a:lnTo>
                  <a:pt x="2690340" y="932395"/>
                </a:lnTo>
                <a:cubicBezTo>
                  <a:pt x="2685229" y="936889"/>
                  <a:pt x="2681988" y="941132"/>
                  <a:pt x="2681988" y="941132"/>
                </a:cubicBezTo>
                <a:cubicBezTo>
                  <a:pt x="2665019" y="928164"/>
                  <a:pt x="2679985" y="926160"/>
                  <a:pt x="2692948" y="909186"/>
                </a:cubicBezTo>
                <a:cubicBezTo>
                  <a:pt x="2692948" y="909186"/>
                  <a:pt x="2692948" y="909186"/>
                  <a:pt x="2705910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3"/>
                  <a:pt x="4614250" y="118030"/>
                </a:cubicBezTo>
                <a:cubicBezTo>
                  <a:pt x="4583664" y="217897"/>
                  <a:pt x="4553078" y="317761"/>
                  <a:pt x="4522491" y="417627"/>
                </a:cubicBezTo>
                <a:cubicBezTo>
                  <a:pt x="4512740" y="442481"/>
                  <a:pt x="4494996" y="458465"/>
                  <a:pt x="4470147" y="448709"/>
                </a:cubicBezTo>
                <a:cubicBezTo>
                  <a:pt x="4441082" y="438732"/>
                  <a:pt x="4455052" y="414097"/>
                  <a:pt x="4460369" y="393237"/>
                </a:cubicBezTo>
                <a:cubicBezTo>
                  <a:pt x="4461252" y="376371"/>
                  <a:pt x="4474781" y="360168"/>
                  <a:pt x="4471888" y="334651"/>
                </a:cubicBezTo>
                <a:cubicBezTo>
                  <a:pt x="4401138" y="394365"/>
                  <a:pt x="4372096" y="464716"/>
                  <a:pt x="4346609" y="547938"/>
                </a:cubicBezTo>
                <a:cubicBezTo>
                  <a:pt x="4389641" y="533279"/>
                  <a:pt x="4395402" y="503987"/>
                  <a:pt x="4409589" y="475135"/>
                </a:cubicBezTo>
                <a:cubicBezTo>
                  <a:pt x="4414468" y="462707"/>
                  <a:pt x="4423339" y="454715"/>
                  <a:pt x="4439977" y="459814"/>
                </a:cubicBezTo>
                <a:cubicBezTo>
                  <a:pt x="4456618" y="464913"/>
                  <a:pt x="4468822" y="474006"/>
                  <a:pt x="4472155" y="491091"/>
                </a:cubicBezTo>
                <a:cubicBezTo>
                  <a:pt x="4475267" y="512394"/>
                  <a:pt x="4462622" y="511732"/>
                  <a:pt x="4449975" y="511071"/>
                </a:cubicBezTo>
                <a:cubicBezTo>
                  <a:pt x="4424243" y="518179"/>
                  <a:pt x="4423582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3" y="666188"/>
                  <a:pt x="4416300" y="669963"/>
                  <a:pt x="4395666" y="660427"/>
                </a:cubicBezTo>
                <a:cubicBezTo>
                  <a:pt x="4375032" y="650892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19"/>
                </a:cubicBezTo>
                <a:cubicBezTo>
                  <a:pt x="4430295" y="725655"/>
                  <a:pt x="4439164" y="717665"/>
                  <a:pt x="4451810" y="718327"/>
                </a:cubicBezTo>
                <a:cubicBezTo>
                  <a:pt x="4464455" y="718989"/>
                  <a:pt x="4468229" y="727641"/>
                  <a:pt x="4467568" y="740289"/>
                </a:cubicBezTo>
                <a:cubicBezTo>
                  <a:pt x="4473347" y="791325"/>
                  <a:pt x="4449847" y="836601"/>
                  <a:pt x="4442321" y="899623"/>
                </a:cubicBezTo>
                <a:cubicBezTo>
                  <a:pt x="4482683" y="855230"/>
                  <a:pt x="4513955" y="823044"/>
                  <a:pt x="4556767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4" y="736490"/>
                  <a:pt x="4595783" y="713176"/>
                  <a:pt x="4618625" y="680551"/>
                </a:cubicBezTo>
                <a:cubicBezTo>
                  <a:pt x="4660532" y="606643"/>
                  <a:pt x="4749267" y="607061"/>
                  <a:pt x="4803158" y="546465"/>
                </a:cubicBezTo>
                <a:cubicBezTo>
                  <a:pt x="4821340" y="522049"/>
                  <a:pt x="4850405" y="532026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5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2" y="904573"/>
                </a:cubicBezTo>
                <a:cubicBezTo>
                  <a:pt x="4926832" y="929208"/>
                  <a:pt x="4903991" y="961834"/>
                  <a:pt x="4928179" y="984237"/>
                </a:cubicBezTo>
                <a:cubicBezTo>
                  <a:pt x="4960575" y="1011301"/>
                  <a:pt x="4991183" y="991763"/>
                  <a:pt x="5017798" y="967790"/>
                </a:cubicBezTo>
                <a:cubicBezTo>
                  <a:pt x="5083892" y="916287"/>
                  <a:pt x="5149985" y="864787"/>
                  <a:pt x="5223628" y="830590"/>
                </a:cubicBezTo>
                <a:cubicBezTo>
                  <a:pt x="5249580" y="819266"/>
                  <a:pt x="5266440" y="820148"/>
                  <a:pt x="5273325" y="850102"/>
                </a:cubicBezTo>
                <a:cubicBezTo>
                  <a:pt x="5272662" y="862749"/>
                  <a:pt x="5276439" y="871405"/>
                  <a:pt x="5288860" y="876281"/>
                </a:cubicBezTo>
                <a:cubicBezTo>
                  <a:pt x="5346549" y="904667"/>
                  <a:pt x="5347453" y="968131"/>
                  <a:pt x="5291114" y="994778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9" y="1131316"/>
                </a:cubicBezTo>
                <a:cubicBezTo>
                  <a:pt x="5066439" y="1169039"/>
                  <a:pt x="5032055" y="1179925"/>
                  <a:pt x="4999439" y="1157078"/>
                </a:cubicBezTo>
                <a:cubicBezTo>
                  <a:pt x="4987014" y="1152201"/>
                  <a:pt x="4974809" y="1143107"/>
                  <a:pt x="4965718" y="1155314"/>
                </a:cubicBezTo>
                <a:cubicBezTo>
                  <a:pt x="4952411" y="1167301"/>
                  <a:pt x="4960400" y="1176175"/>
                  <a:pt x="4968387" y="1185048"/>
                </a:cubicBezTo>
                <a:cubicBezTo>
                  <a:pt x="4988580" y="1203016"/>
                  <a:pt x="4983705" y="1215443"/>
                  <a:pt x="4962188" y="1222775"/>
                </a:cubicBezTo>
                <a:cubicBezTo>
                  <a:pt x="4914498" y="1245644"/>
                  <a:pt x="4960863" y="1248071"/>
                  <a:pt x="4968630" y="1261160"/>
                </a:cubicBezTo>
                <a:cubicBezTo>
                  <a:pt x="4942239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7" y="1379681"/>
                </a:cubicBezTo>
                <a:cubicBezTo>
                  <a:pt x="4910768" y="1397647"/>
                  <a:pt x="4943606" y="1416277"/>
                  <a:pt x="4970002" y="1396521"/>
                </a:cubicBezTo>
                <a:cubicBezTo>
                  <a:pt x="5001053" y="1368552"/>
                  <a:pt x="5052294" y="1358548"/>
                  <a:pt x="5066042" y="1338131"/>
                </a:cubicBezTo>
                <a:cubicBezTo>
                  <a:pt x="5098857" y="1276431"/>
                  <a:pt x="5162965" y="1262875"/>
                  <a:pt x="5203549" y="1214266"/>
                </a:cubicBezTo>
                <a:cubicBezTo>
                  <a:pt x="5253223" y="1153449"/>
                  <a:pt x="5334634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1" y="1061965"/>
                  <a:pt x="5473266" y="1067726"/>
                  <a:pt x="5458393" y="1028897"/>
                </a:cubicBezTo>
                <a:cubicBezTo>
                  <a:pt x="5454839" y="1016029"/>
                  <a:pt x="5467926" y="1008258"/>
                  <a:pt x="5476575" y="1004483"/>
                </a:cubicBezTo>
                <a:cubicBezTo>
                  <a:pt x="5561979" y="987813"/>
                  <a:pt x="5599894" y="909469"/>
                  <a:pt x="5665325" y="870617"/>
                </a:cubicBezTo>
                <a:cubicBezTo>
                  <a:pt x="5757151" y="812005"/>
                  <a:pt x="5817686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1" y="725816"/>
                  <a:pt x="6054190" y="789499"/>
                  <a:pt x="6022477" y="830120"/>
                </a:cubicBezTo>
                <a:cubicBezTo>
                  <a:pt x="5995645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70" y="993278"/>
                </a:cubicBezTo>
                <a:cubicBezTo>
                  <a:pt x="5805793" y="1013258"/>
                  <a:pt x="5796697" y="1025464"/>
                  <a:pt x="5820886" y="1047868"/>
                </a:cubicBezTo>
                <a:cubicBezTo>
                  <a:pt x="5828874" y="1056742"/>
                  <a:pt x="5832429" y="1069612"/>
                  <a:pt x="5823556" y="1077603"/>
                </a:cubicBezTo>
                <a:cubicBezTo>
                  <a:pt x="5810028" y="1093808"/>
                  <a:pt x="5798048" y="1080495"/>
                  <a:pt x="5790057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lnTo>
                  <a:pt x="5703458" y="1124557"/>
                </a:lnTo>
                <a:lnTo>
                  <a:pt x="5714068" y="1123907"/>
                </a:lnTo>
                <a:cubicBezTo>
                  <a:pt x="5727979" y="1124896"/>
                  <a:pt x="5745806" y="1128628"/>
                  <a:pt x="5754629" y="1120212"/>
                </a:cubicBezTo>
                <a:cubicBezTo>
                  <a:pt x="5773850" y="1092801"/>
                  <a:pt x="5820847" y="1125740"/>
                  <a:pt x="5833810" y="1082265"/>
                </a:cubicBezTo>
                <a:cubicBezTo>
                  <a:pt x="5837727" y="1085008"/>
                  <a:pt x="5841058" y="1084423"/>
                  <a:pt x="5844977" y="1087168"/>
                </a:cubicBezTo>
                <a:cubicBezTo>
                  <a:pt x="5861228" y="1101478"/>
                  <a:pt x="5866133" y="1090316"/>
                  <a:pt x="5874370" y="1078568"/>
                </a:cubicBezTo>
                <a:cubicBezTo>
                  <a:pt x="5888686" y="1062320"/>
                  <a:pt x="5896337" y="1047243"/>
                  <a:pt x="5923753" y="1066457"/>
                </a:cubicBezTo>
                <a:cubicBezTo>
                  <a:pt x="5938834" y="1074107"/>
                  <a:pt x="5973316" y="1074911"/>
                  <a:pt x="5989973" y="1071984"/>
                </a:cubicBezTo>
                <a:cubicBezTo>
                  <a:pt x="6020539" y="1070048"/>
                  <a:pt x="6062269" y="1073013"/>
                  <a:pt x="6082481" y="1031697"/>
                </a:cubicBezTo>
                <a:cubicBezTo>
                  <a:pt x="6087973" y="1023864"/>
                  <a:pt x="6104043" y="1017608"/>
                  <a:pt x="6114037" y="1015851"/>
                </a:cubicBezTo>
                <a:cubicBezTo>
                  <a:pt x="6164004" y="1007070"/>
                  <a:pt x="6207714" y="982223"/>
                  <a:pt x="6251423" y="957374"/>
                </a:cubicBezTo>
                <a:cubicBezTo>
                  <a:pt x="6292389" y="936443"/>
                  <a:pt x="6337269" y="918257"/>
                  <a:pt x="6388408" y="916135"/>
                </a:cubicBezTo>
                <a:lnTo>
                  <a:pt x="6393578" y="915226"/>
                </a:lnTo>
                <a:lnTo>
                  <a:pt x="6408023" y="900432"/>
                </a:lnTo>
                <a:lnTo>
                  <a:pt x="6415783" y="888096"/>
                </a:lnTo>
                <a:lnTo>
                  <a:pt x="6421210" y="886926"/>
                </a:lnTo>
                <a:lnTo>
                  <a:pt x="6438885" y="868823"/>
                </a:lnTo>
                <a:cubicBezTo>
                  <a:pt x="6484346" y="807785"/>
                  <a:pt x="6557987" y="773589"/>
                  <a:pt x="6623642" y="730519"/>
                </a:cubicBezTo>
                <a:cubicBezTo>
                  <a:pt x="6645598" y="714757"/>
                  <a:pt x="6654471" y="706767"/>
                  <a:pt x="6660011" y="681689"/>
                </a:cubicBezTo>
                <a:cubicBezTo>
                  <a:pt x="6669764" y="656834"/>
                  <a:pt x="6672412" y="606238"/>
                  <a:pt x="6725442" y="642837"/>
                </a:cubicBezTo>
                <a:cubicBezTo>
                  <a:pt x="6737646" y="651929"/>
                  <a:pt x="6755168" y="640164"/>
                  <a:pt x="6751614" y="627295"/>
                </a:cubicBezTo>
                <a:cubicBezTo>
                  <a:pt x="6733627" y="567165"/>
                  <a:pt x="6784871" y="557163"/>
                  <a:pt x="6811706" y="528973"/>
                </a:cubicBezTo>
                <a:cubicBezTo>
                  <a:pt x="6833885" y="508996"/>
                  <a:pt x="6855841" y="493234"/>
                  <a:pt x="6877801" y="477473"/>
                </a:cubicBezTo>
                <a:cubicBezTo>
                  <a:pt x="6921274" y="454379"/>
                  <a:pt x="6937693" y="463694"/>
                  <a:pt x="6939481" y="510294"/>
                </a:cubicBezTo>
                <a:cubicBezTo>
                  <a:pt x="6943035" y="523163"/>
                  <a:pt x="6938379" y="531376"/>
                  <a:pt x="6950582" y="540469"/>
                </a:cubicBezTo>
                <a:cubicBezTo>
                  <a:pt x="6995844" y="563977"/>
                  <a:pt x="7014714" y="607241"/>
                  <a:pt x="6983000" y="647858"/>
                </a:cubicBezTo>
                <a:cubicBezTo>
                  <a:pt x="6932665" y="721326"/>
                  <a:pt x="6882326" y="794791"/>
                  <a:pt x="6803807" y="841415"/>
                </a:cubicBezTo>
                <a:cubicBezTo>
                  <a:pt x="6782070" y="852961"/>
                  <a:pt x="6760334" y="864505"/>
                  <a:pt x="6750801" y="885146"/>
                </a:cubicBezTo>
                <a:cubicBezTo>
                  <a:pt x="6703576" y="979914"/>
                  <a:pt x="6627725" y="1056272"/>
                  <a:pt x="6556314" y="1128634"/>
                </a:cubicBezTo>
                <a:cubicBezTo>
                  <a:pt x="6546334" y="1137624"/>
                  <a:pt x="6536603" y="1146891"/>
                  <a:pt x="6527898" y="1156740"/>
                </a:cubicBezTo>
                <a:lnTo>
                  <a:pt x="6518250" y="1170439"/>
                </a:lnTo>
                <a:lnTo>
                  <a:pt x="6552249" y="1147400"/>
                </a:lnTo>
                <a:cubicBezTo>
                  <a:pt x="6577120" y="1130156"/>
                  <a:pt x="6599763" y="1112444"/>
                  <a:pt x="6617903" y="1088657"/>
                </a:cubicBezTo>
                <a:cubicBezTo>
                  <a:pt x="6643787" y="1060076"/>
                  <a:pt x="6657295" y="1078302"/>
                  <a:pt x="6670799" y="1096527"/>
                </a:cubicBezTo>
                <a:cubicBezTo>
                  <a:pt x="6680971" y="1115338"/>
                  <a:pt x="6674491" y="1137075"/>
                  <a:pt x="6667423" y="1155482"/>
                </a:cubicBezTo>
                <a:lnTo>
                  <a:pt x="6634674" y="1228508"/>
                </a:lnTo>
                <a:lnTo>
                  <a:pt x="6644411" y="1222027"/>
                </a:lnTo>
                <a:cubicBezTo>
                  <a:pt x="6675217" y="1117945"/>
                  <a:pt x="6783022" y="1077082"/>
                  <a:pt x="6838237" y="991187"/>
                </a:cubicBezTo>
                <a:cubicBezTo>
                  <a:pt x="6842672" y="987193"/>
                  <a:pt x="6842892" y="982976"/>
                  <a:pt x="6847327" y="978980"/>
                </a:cubicBezTo>
                <a:cubicBezTo>
                  <a:pt x="6869067" y="967435"/>
                  <a:pt x="6883695" y="930149"/>
                  <a:pt x="6916313" y="952996"/>
                </a:cubicBezTo>
                <a:cubicBezTo>
                  <a:pt x="6948929" y="975843"/>
                  <a:pt x="6926311" y="1004253"/>
                  <a:pt x="6916558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9" y="1187365"/>
                  <a:pt x="6751795" y="1269925"/>
                  <a:pt x="6693470" y="1334515"/>
                </a:cubicBezTo>
                <a:cubicBezTo>
                  <a:pt x="6675507" y="1354715"/>
                  <a:pt x="6699253" y="1385551"/>
                  <a:pt x="6685063" y="1414404"/>
                </a:cubicBezTo>
                <a:lnTo>
                  <a:pt x="6680067" y="1434792"/>
                </a:lnTo>
                <a:lnTo>
                  <a:pt x="6710403" y="1400803"/>
                </a:lnTo>
                <a:cubicBezTo>
                  <a:pt x="6736012" y="1367984"/>
                  <a:pt x="6761707" y="1327283"/>
                  <a:pt x="6774681" y="1295898"/>
                </a:cubicBezTo>
                <a:cubicBezTo>
                  <a:pt x="6761921" y="1308367"/>
                  <a:pt x="6761921" y="1308367"/>
                  <a:pt x="6761921" y="1308367"/>
                </a:cubicBezTo>
                <a:cubicBezTo>
                  <a:pt x="6749163" y="1320835"/>
                  <a:pt x="6749020" y="1333446"/>
                  <a:pt x="6736546" y="1320693"/>
                </a:cubicBezTo>
                <a:cubicBezTo>
                  <a:pt x="6736546" y="1320693"/>
                  <a:pt x="6749306" y="1308224"/>
                  <a:pt x="6749449" y="1295613"/>
                </a:cubicBezTo>
                <a:cubicBezTo>
                  <a:pt x="6736975" y="1282859"/>
                  <a:pt x="6736975" y="1282859"/>
                  <a:pt x="6736975" y="1282859"/>
                </a:cubicBezTo>
                <a:cubicBezTo>
                  <a:pt x="6762780" y="1232700"/>
                  <a:pt x="6800629" y="1233129"/>
                  <a:pt x="6775110" y="1258065"/>
                </a:cubicBezTo>
                <a:cubicBezTo>
                  <a:pt x="6787868" y="1245596"/>
                  <a:pt x="6787868" y="1245596"/>
                  <a:pt x="6787868" y="1245596"/>
                </a:cubicBezTo>
                <a:cubicBezTo>
                  <a:pt x="6800629" y="1233129"/>
                  <a:pt x="6813245" y="1233271"/>
                  <a:pt x="6813245" y="1233271"/>
                </a:cubicBezTo>
                <a:cubicBezTo>
                  <a:pt x="6813101" y="1245882"/>
                  <a:pt x="6800342" y="1258351"/>
                  <a:pt x="6800200" y="1270962"/>
                </a:cubicBezTo>
                <a:cubicBezTo>
                  <a:pt x="6799771" y="1308796"/>
                  <a:pt x="6786583" y="1359098"/>
                  <a:pt x="6837762" y="1296613"/>
                </a:cubicBezTo>
                <a:cubicBezTo>
                  <a:pt x="6799199" y="1359241"/>
                  <a:pt x="6763898" y="1412445"/>
                  <a:pt x="6728667" y="1459344"/>
                </a:cubicBezTo>
                <a:lnTo>
                  <a:pt x="6711653" y="1480458"/>
                </a:lnTo>
                <a:lnTo>
                  <a:pt x="6719467" y="1483848"/>
                </a:lnTo>
                <a:cubicBezTo>
                  <a:pt x="6744538" y="1489389"/>
                  <a:pt x="6734562" y="1518460"/>
                  <a:pt x="6725031" y="1539101"/>
                </a:cubicBezTo>
                <a:cubicBezTo>
                  <a:pt x="6715716" y="1555523"/>
                  <a:pt x="6702629" y="1563295"/>
                  <a:pt x="6686431" y="1549764"/>
                </a:cubicBezTo>
                <a:cubicBezTo>
                  <a:pt x="6682436" y="1545326"/>
                  <a:pt x="6677444" y="1539780"/>
                  <a:pt x="6671232" y="1537341"/>
                </a:cubicBezTo>
                <a:lnTo>
                  <a:pt x="6664665" y="1536829"/>
                </a:lnTo>
                <a:lnTo>
                  <a:pt x="6654163" y="1547977"/>
                </a:lnTo>
                <a:lnTo>
                  <a:pt x="6654293" y="1548081"/>
                </a:lnTo>
                <a:cubicBezTo>
                  <a:pt x="6655763" y="1550272"/>
                  <a:pt x="6656706" y="1552435"/>
                  <a:pt x="6656706" y="1552435"/>
                </a:cubicBezTo>
                <a:cubicBezTo>
                  <a:pt x="6717284" y="1606338"/>
                  <a:pt x="6711303" y="1639848"/>
                  <a:pt x="6642098" y="1670048"/>
                </a:cubicBezTo>
                <a:cubicBezTo>
                  <a:pt x="6620361" y="1681594"/>
                  <a:pt x="6582868" y="1671177"/>
                  <a:pt x="6577326" y="1696254"/>
                </a:cubicBezTo>
                <a:cubicBezTo>
                  <a:pt x="6566250" y="1746406"/>
                  <a:pt x="6538311" y="1795678"/>
                  <a:pt x="6544095" y="1846714"/>
                </a:cubicBezTo>
                <a:cubicBezTo>
                  <a:pt x="6545650" y="1857364"/>
                  <a:pt x="6548316" y="1867016"/>
                  <a:pt x="6548373" y="1876002"/>
                </a:cubicBezTo>
                <a:lnTo>
                  <a:pt x="6547756" y="1879451"/>
                </a:lnTo>
                <a:lnTo>
                  <a:pt x="6570696" y="1855674"/>
                </a:lnTo>
                <a:cubicBezTo>
                  <a:pt x="6596084" y="1834047"/>
                  <a:pt x="6619515" y="1811047"/>
                  <a:pt x="6640424" y="1785915"/>
                </a:cubicBezTo>
                <a:lnTo>
                  <a:pt x="6650833" y="1770177"/>
                </a:lnTo>
                <a:lnTo>
                  <a:pt x="6641457" y="1763026"/>
                </a:lnTo>
                <a:cubicBezTo>
                  <a:pt x="6633250" y="1758367"/>
                  <a:pt x="6637906" y="1750156"/>
                  <a:pt x="6642561" y="1741943"/>
                </a:cubicBezTo>
                <a:cubicBezTo>
                  <a:pt x="6651266" y="1737115"/>
                  <a:pt x="6658976" y="1736197"/>
                  <a:pt x="6666172" y="1737498"/>
                </a:cubicBezTo>
                <a:lnTo>
                  <a:pt x="6671054" y="1739607"/>
                </a:lnTo>
                <a:lnTo>
                  <a:pt x="6695027" y="1703365"/>
                </a:lnTo>
                <a:cubicBezTo>
                  <a:pt x="6724467" y="1636396"/>
                  <a:pt x="6778171" y="1609791"/>
                  <a:pt x="6839707" y="1588678"/>
                </a:cubicBezTo>
                <a:cubicBezTo>
                  <a:pt x="6853033" y="1586336"/>
                  <a:pt x="6859110" y="1581834"/>
                  <a:pt x="6868698" y="1597316"/>
                </a:cubicBezTo>
                <a:cubicBezTo>
                  <a:pt x="6899806" y="1657076"/>
                  <a:pt x="6903137" y="1656491"/>
                  <a:pt x="6938248" y="1602258"/>
                </a:cubicBezTo>
                <a:cubicBezTo>
                  <a:pt x="6940410" y="1595011"/>
                  <a:pt x="6945901" y="1587180"/>
                  <a:pt x="6948062" y="1579933"/>
                </a:cubicBezTo>
                <a:cubicBezTo>
                  <a:pt x="6956299" y="1568188"/>
                  <a:pt x="6952202" y="1544876"/>
                  <a:pt x="6970615" y="1551940"/>
                </a:cubicBezTo>
                <a:cubicBezTo>
                  <a:pt x="6989024" y="1559003"/>
                  <a:pt x="6985291" y="1576826"/>
                  <a:pt x="6977639" y="1591903"/>
                </a:cubicBezTo>
                <a:cubicBezTo>
                  <a:pt x="6961747" y="1618726"/>
                  <a:pt x="6942526" y="1646137"/>
                  <a:pt x="6923304" y="1673547"/>
                </a:cubicBezTo>
                <a:cubicBezTo>
                  <a:pt x="6915067" y="1685293"/>
                  <a:pt x="6900167" y="1698211"/>
                  <a:pt x="6919749" y="1711936"/>
                </a:cubicBezTo>
                <a:cubicBezTo>
                  <a:pt x="6935415" y="1722916"/>
                  <a:pt x="6946579" y="1727820"/>
                  <a:pt x="6964809" y="1714316"/>
                </a:cubicBezTo>
                <a:cubicBezTo>
                  <a:pt x="7032830" y="1671464"/>
                  <a:pt x="7085183" y="1617632"/>
                  <a:pt x="7129117" y="1554981"/>
                </a:cubicBezTo>
                <a:cubicBezTo>
                  <a:pt x="7139515" y="1535990"/>
                  <a:pt x="7156576" y="1515825"/>
                  <a:pt x="7178904" y="1525632"/>
                </a:cubicBezTo>
                <a:cubicBezTo>
                  <a:pt x="7201232" y="1535440"/>
                  <a:pt x="7203169" y="1565999"/>
                  <a:pt x="7207265" y="1589311"/>
                </a:cubicBezTo>
                <a:cubicBezTo>
                  <a:pt x="7204520" y="1593228"/>
                  <a:pt x="7202357" y="1600473"/>
                  <a:pt x="7199613" y="1604388"/>
                </a:cubicBezTo>
                <a:cubicBezTo>
                  <a:pt x="7195292" y="1618880"/>
                  <a:pt x="7194888" y="1636118"/>
                  <a:pt x="7207222" y="1647683"/>
                </a:cubicBezTo>
                <a:cubicBezTo>
                  <a:pt x="7236978" y="1680216"/>
                  <a:pt x="7225589" y="1713117"/>
                  <a:pt x="7206368" y="1740527"/>
                </a:cubicBezTo>
                <a:cubicBezTo>
                  <a:pt x="7158518" y="1800433"/>
                  <a:pt x="7104004" y="1861510"/>
                  <a:pt x="7052235" y="1918672"/>
                </a:cubicBezTo>
                <a:cubicBezTo>
                  <a:pt x="7046745" y="1926503"/>
                  <a:pt x="7037921" y="1934921"/>
                  <a:pt x="7032429" y="1942752"/>
                </a:cubicBezTo>
                <a:cubicBezTo>
                  <a:pt x="7026938" y="1950583"/>
                  <a:pt x="7018701" y="1962329"/>
                  <a:pt x="7027702" y="1974479"/>
                </a:cubicBezTo>
                <a:cubicBezTo>
                  <a:pt x="7032790" y="1983885"/>
                  <a:pt x="7044944" y="1974884"/>
                  <a:pt x="7054939" y="1973128"/>
                </a:cubicBezTo>
                <a:cubicBezTo>
                  <a:pt x="7084333" y="1964526"/>
                  <a:pt x="7113143" y="1952598"/>
                  <a:pt x="7142540" y="1944001"/>
                </a:cubicBezTo>
                <a:cubicBezTo>
                  <a:pt x="7165857" y="1939902"/>
                  <a:pt x="7186835" y="1922483"/>
                  <a:pt x="7212494" y="1931705"/>
                </a:cubicBezTo>
                <a:cubicBezTo>
                  <a:pt x="7237567" y="1937598"/>
                  <a:pt x="7249318" y="1945831"/>
                  <a:pt x="7225596" y="1967169"/>
                </a:cubicBezTo>
                <a:cubicBezTo>
                  <a:pt x="7195794" y="1993004"/>
                  <a:pt x="7191067" y="2024732"/>
                  <a:pt x="7208084" y="2062938"/>
                </a:cubicBezTo>
                <a:cubicBezTo>
                  <a:pt x="7245131" y="2039263"/>
                  <a:pt x="7283351" y="2022245"/>
                  <a:pt x="7322154" y="2008561"/>
                </a:cubicBezTo>
                <a:lnTo>
                  <a:pt x="7360195" y="1995905"/>
                </a:lnTo>
                <a:lnTo>
                  <a:pt x="7394265" y="1970636"/>
                </a:lnTo>
                <a:cubicBezTo>
                  <a:pt x="7469418" y="1922749"/>
                  <a:pt x="7533388" y="1925366"/>
                  <a:pt x="7626635" y="1859921"/>
                </a:cubicBezTo>
                <a:cubicBezTo>
                  <a:pt x="7633863" y="1879806"/>
                  <a:pt x="7597992" y="1901862"/>
                  <a:pt x="7572487" y="1926902"/>
                </a:cubicBezTo>
                <a:lnTo>
                  <a:pt x="7560842" y="1942027"/>
                </a:lnTo>
                <a:lnTo>
                  <a:pt x="7555253" y="1942178"/>
                </a:lnTo>
                <a:cubicBezTo>
                  <a:pt x="7553507" y="1943564"/>
                  <a:pt x="7553144" y="1946697"/>
                  <a:pt x="7552421" y="1952964"/>
                </a:cubicBezTo>
                <a:lnTo>
                  <a:pt x="7560842" y="1942027"/>
                </a:lnTo>
                <a:lnTo>
                  <a:pt x="7566396" y="1941876"/>
                </a:lnTo>
                <a:cubicBezTo>
                  <a:pt x="7580371" y="1930789"/>
                  <a:pt x="7592901" y="1932234"/>
                  <a:pt x="7578924" y="1943322"/>
                </a:cubicBezTo>
                <a:cubicBezTo>
                  <a:pt x="7578924" y="1943322"/>
                  <a:pt x="7563503" y="1966944"/>
                  <a:pt x="7550975" y="1965498"/>
                </a:cubicBezTo>
                <a:cubicBezTo>
                  <a:pt x="7550975" y="1965498"/>
                  <a:pt x="7549528" y="1978032"/>
                  <a:pt x="7549528" y="1978032"/>
                </a:cubicBezTo>
                <a:cubicBezTo>
                  <a:pt x="7549528" y="1978032"/>
                  <a:pt x="7549528" y="1978032"/>
                  <a:pt x="7537000" y="1976587"/>
                </a:cubicBezTo>
                <a:lnTo>
                  <a:pt x="7469976" y="2050236"/>
                </a:lnTo>
                <a:lnTo>
                  <a:pt x="7455117" y="2074507"/>
                </a:lnTo>
                <a:cubicBezTo>
                  <a:pt x="7448006" y="2084717"/>
                  <a:pt x="7440235" y="2094236"/>
                  <a:pt x="7431412" y="2102653"/>
                </a:cubicBezTo>
                <a:cubicBezTo>
                  <a:pt x="7383965" y="2145324"/>
                  <a:pt x="7372756" y="2198791"/>
                  <a:pt x="7362133" y="2255588"/>
                </a:cubicBezTo>
                <a:cubicBezTo>
                  <a:pt x="7361143" y="2269494"/>
                  <a:pt x="7362899" y="2279483"/>
                  <a:pt x="7380140" y="2279888"/>
                </a:cubicBezTo>
                <a:cubicBezTo>
                  <a:pt x="7386802" y="2278717"/>
                  <a:pt x="7400127" y="2276375"/>
                  <a:pt x="7401883" y="2286365"/>
                </a:cubicBezTo>
                <a:cubicBezTo>
                  <a:pt x="7404224" y="2299685"/>
                  <a:pt x="7391485" y="2305359"/>
                  <a:pt x="7385408" y="2309860"/>
                </a:cubicBezTo>
                <a:cubicBezTo>
                  <a:pt x="7354437" y="2329034"/>
                  <a:pt x="7345796" y="2358019"/>
                  <a:pt x="7344984" y="2392492"/>
                </a:cubicBezTo>
                <a:cubicBezTo>
                  <a:pt x="7344579" y="2409729"/>
                  <a:pt x="7343186" y="2440873"/>
                  <a:pt x="7370420" y="2439518"/>
                </a:cubicBezTo>
                <a:cubicBezTo>
                  <a:pt x="7390407" y="2436006"/>
                  <a:pt x="7415301" y="2421333"/>
                  <a:pt x="7424528" y="2395679"/>
                </a:cubicBezTo>
                <a:cubicBezTo>
                  <a:pt x="7426690" y="2388431"/>
                  <a:pt x="7421017" y="2375696"/>
                  <a:pt x="7434342" y="2373355"/>
                </a:cubicBezTo>
                <a:cubicBezTo>
                  <a:pt x="7447666" y="2371013"/>
                  <a:pt x="7450008" y="2384333"/>
                  <a:pt x="7451764" y="2394325"/>
                </a:cubicBezTo>
                <a:cubicBezTo>
                  <a:pt x="7467610" y="2425873"/>
                  <a:pt x="7481699" y="2447428"/>
                  <a:pt x="7522079" y="2423165"/>
                </a:cubicBezTo>
                <a:cubicBezTo>
                  <a:pt x="7549720" y="2404575"/>
                  <a:pt x="7580690" y="2385400"/>
                  <a:pt x="7603828" y="2360734"/>
                </a:cubicBezTo>
                <a:cubicBezTo>
                  <a:pt x="7626381" y="2332740"/>
                  <a:pt x="7654020" y="2314150"/>
                  <a:pt x="7693995" y="2307125"/>
                </a:cubicBezTo>
                <a:cubicBezTo>
                  <a:pt x="7723975" y="2301857"/>
                  <a:pt x="7757286" y="2296002"/>
                  <a:pt x="7784342" y="2274081"/>
                </a:cubicBezTo>
                <a:cubicBezTo>
                  <a:pt x="7796496" y="2265079"/>
                  <a:pt x="7807075" y="2266651"/>
                  <a:pt x="7819409" y="2278217"/>
                </a:cubicBezTo>
                <a:cubicBezTo>
                  <a:pt x="7832328" y="2293111"/>
                  <a:pt x="7827423" y="2304273"/>
                  <a:pt x="7812522" y="2317192"/>
                </a:cubicBezTo>
                <a:cubicBezTo>
                  <a:pt x="7689990" y="2421122"/>
                  <a:pt x="7601131" y="2560329"/>
                  <a:pt x="7487602" y="2676410"/>
                </a:cubicBezTo>
                <a:cubicBezTo>
                  <a:pt x="7464464" y="2701076"/>
                  <a:pt x="7422915" y="2718677"/>
                  <a:pt x="7435024" y="2768043"/>
                </a:cubicBezTo>
                <a:cubicBezTo>
                  <a:pt x="7438940" y="2770791"/>
                  <a:pt x="7429533" y="2775876"/>
                  <a:pt x="7426787" y="2779792"/>
                </a:cubicBezTo>
                <a:cubicBezTo>
                  <a:pt x="7397166" y="2826196"/>
                  <a:pt x="7366962" y="2869268"/>
                  <a:pt x="7324423" y="2900776"/>
                </a:cubicBezTo>
                <a:cubicBezTo>
                  <a:pt x="7303446" y="2918196"/>
                  <a:pt x="7289715" y="2937773"/>
                  <a:pt x="7276571" y="2960683"/>
                </a:cubicBezTo>
                <a:cubicBezTo>
                  <a:pt x="7269504" y="2979090"/>
                  <a:pt x="7273015" y="2999070"/>
                  <a:pt x="7285350" y="3010636"/>
                </a:cubicBezTo>
                <a:cubicBezTo>
                  <a:pt x="7301015" y="3021615"/>
                  <a:pt x="7308667" y="3006538"/>
                  <a:pt x="7321407" y="3000867"/>
                </a:cubicBezTo>
                <a:cubicBezTo>
                  <a:pt x="7371780" y="2974849"/>
                  <a:pt x="7413149" y="2936680"/>
                  <a:pt x="7450603" y="2895766"/>
                </a:cubicBezTo>
                <a:cubicBezTo>
                  <a:pt x="7485310" y="2858769"/>
                  <a:pt x="7525644" y="2892878"/>
                  <a:pt x="7562873" y="2889767"/>
                </a:cubicBezTo>
                <a:cubicBezTo>
                  <a:pt x="7579530" y="2886841"/>
                  <a:pt x="7561479" y="2920911"/>
                  <a:pt x="7567734" y="2936978"/>
                </a:cubicBezTo>
                <a:cubicBezTo>
                  <a:pt x="7574397" y="2935808"/>
                  <a:pt x="7584976" y="2937380"/>
                  <a:pt x="7591641" y="2936211"/>
                </a:cubicBezTo>
                <a:cubicBezTo>
                  <a:pt x="7629453" y="2936431"/>
                  <a:pt x="7662402" y="2889442"/>
                  <a:pt x="7702154" y="2920219"/>
                </a:cubicBezTo>
                <a:cubicBezTo>
                  <a:pt x="7709986" y="2925710"/>
                  <a:pt x="7714308" y="2911220"/>
                  <a:pt x="7717052" y="2907302"/>
                </a:cubicBezTo>
                <a:cubicBezTo>
                  <a:pt x="7721960" y="2896142"/>
                  <a:pt x="7722951" y="2882235"/>
                  <a:pt x="7740192" y="2882639"/>
                </a:cubicBezTo>
                <a:cubicBezTo>
                  <a:pt x="7743884" y="2923186"/>
                  <a:pt x="7743884" y="2923186"/>
                  <a:pt x="7783272" y="2912831"/>
                </a:cubicBezTo>
                <a:cubicBezTo>
                  <a:pt x="7802675" y="2905987"/>
                  <a:pt x="7852417" y="2935009"/>
                  <a:pt x="7857100" y="2961652"/>
                </a:cubicBezTo>
                <a:cubicBezTo>
                  <a:pt x="7865294" y="3008277"/>
                  <a:pt x="7866241" y="3052740"/>
                  <a:pt x="7820955" y="3088164"/>
                </a:cubicBezTo>
                <a:cubicBezTo>
                  <a:pt x="7770177" y="3131420"/>
                  <a:pt x="7741727" y="3184483"/>
                  <a:pt x="7746771" y="3252259"/>
                </a:cubicBezTo>
                <a:cubicBezTo>
                  <a:pt x="7749292" y="3286148"/>
                  <a:pt x="7733401" y="3312971"/>
                  <a:pt x="7705762" y="3331562"/>
                </a:cubicBezTo>
                <a:cubicBezTo>
                  <a:pt x="7684786" y="3348983"/>
                  <a:pt x="7659891" y="3363654"/>
                  <a:pt x="7647917" y="3393224"/>
                </a:cubicBezTo>
                <a:cubicBezTo>
                  <a:pt x="7625547" y="3441788"/>
                  <a:pt x="7584762" y="3483286"/>
                  <a:pt x="7551226" y="3526943"/>
                </a:cubicBezTo>
                <a:cubicBezTo>
                  <a:pt x="7539657" y="3539276"/>
                  <a:pt x="7528087" y="3551609"/>
                  <a:pt x="7507515" y="3551792"/>
                </a:cubicBezTo>
                <a:cubicBezTo>
                  <a:pt x="7476363" y="3550400"/>
                  <a:pt x="7456557" y="3574478"/>
                  <a:pt x="7431079" y="3585824"/>
                </a:cubicBezTo>
                <a:cubicBezTo>
                  <a:pt x="7365220" y="3621429"/>
                  <a:pt x="7399839" y="3701174"/>
                  <a:pt x="7355723" y="3743258"/>
                </a:cubicBezTo>
                <a:cubicBezTo>
                  <a:pt x="7352393" y="3743842"/>
                  <a:pt x="7352978" y="3747174"/>
                  <a:pt x="7352978" y="3747174"/>
                </a:cubicBezTo>
                <a:cubicBezTo>
                  <a:pt x="7385075" y="3793028"/>
                  <a:pt x="7318675" y="3766935"/>
                  <a:pt x="7323358" y="3793577"/>
                </a:cubicBezTo>
                <a:cubicBezTo>
                  <a:pt x="7277531" y="3767298"/>
                  <a:pt x="7287886" y="3806677"/>
                  <a:pt x="7287481" y="3823912"/>
                </a:cubicBezTo>
                <a:cubicBezTo>
                  <a:pt x="7287075" y="3841151"/>
                  <a:pt x="7278837" y="3852897"/>
                  <a:pt x="7271186" y="3867974"/>
                </a:cubicBezTo>
                <a:cubicBezTo>
                  <a:pt x="7251379" y="3892054"/>
                  <a:pt x="7224910" y="3917306"/>
                  <a:pt x="7222344" y="3941788"/>
                </a:cubicBezTo>
                <a:cubicBezTo>
                  <a:pt x="7217618" y="3973518"/>
                  <a:pt x="7202718" y="3986433"/>
                  <a:pt x="7183317" y="3993278"/>
                </a:cubicBezTo>
                <a:lnTo>
                  <a:pt x="7163056" y="4003391"/>
                </a:lnTo>
                <a:lnTo>
                  <a:pt x="7147104" y="4028337"/>
                </a:lnTo>
                <a:cubicBezTo>
                  <a:pt x="7092956" y="4109312"/>
                  <a:pt x="7042556" y="4172594"/>
                  <a:pt x="6985140" y="4228700"/>
                </a:cubicBezTo>
                <a:cubicBezTo>
                  <a:pt x="6921058" y="4316265"/>
                  <a:pt x="6857263" y="4378606"/>
                  <a:pt x="6780421" y="4478639"/>
                </a:cubicBezTo>
                <a:cubicBezTo>
                  <a:pt x="6792895" y="4491392"/>
                  <a:pt x="6805797" y="4466313"/>
                  <a:pt x="6818272" y="4479068"/>
                </a:cubicBezTo>
                <a:cubicBezTo>
                  <a:pt x="6779564" y="4554305"/>
                  <a:pt x="6753904" y="4591854"/>
                  <a:pt x="6715484" y="4641870"/>
                </a:cubicBezTo>
                <a:cubicBezTo>
                  <a:pt x="6686776" y="4669923"/>
                  <a:pt x="6657987" y="4705071"/>
                  <a:pt x="6618412" y="4752513"/>
                </a:cubicBezTo>
                <a:lnTo>
                  <a:pt x="6609770" y="4762776"/>
                </a:lnTo>
                <a:lnTo>
                  <a:pt x="6549291" y="4704426"/>
                </a:lnTo>
                <a:lnTo>
                  <a:pt x="6550757" y="4703067"/>
                </a:lnTo>
                <a:cubicBezTo>
                  <a:pt x="6589035" y="4665663"/>
                  <a:pt x="6640071" y="4615790"/>
                  <a:pt x="6678921" y="4527941"/>
                </a:cubicBezTo>
                <a:cubicBezTo>
                  <a:pt x="6717197" y="4490536"/>
                  <a:pt x="6729528" y="4515901"/>
                  <a:pt x="6780707" y="4453416"/>
                </a:cubicBezTo>
                <a:cubicBezTo>
                  <a:pt x="6806512" y="4403257"/>
                  <a:pt x="6768520" y="4415439"/>
                  <a:pt x="6819700" y="4352955"/>
                </a:cubicBezTo>
                <a:cubicBezTo>
                  <a:pt x="6851454" y="4334395"/>
                  <a:pt x="6880268" y="4296883"/>
                  <a:pt x="6910752" y="4251508"/>
                </a:cubicBezTo>
                <a:lnTo>
                  <a:pt x="6916078" y="4243377"/>
                </a:lnTo>
                <a:lnTo>
                  <a:pt x="6913589" y="4246131"/>
                </a:lnTo>
                <a:cubicBezTo>
                  <a:pt x="6905864" y="4248883"/>
                  <a:pt x="6894328" y="4249194"/>
                  <a:pt x="6877480" y="4246147"/>
                </a:cubicBezTo>
                <a:cubicBezTo>
                  <a:pt x="6840613" y="4290392"/>
                  <a:pt x="6789654" y="4313080"/>
                  <a:pt x="6760034" y="4359482"/>
                </a:cubicBezTo>
                <a:cubicBezTo>
                  <a:pt x="6746307" y="4379060"/>
                  <a:pt x="6733747" y="4405299"/>
                  <a:pt x="6700254" y="4390588"/>
                </a:cubicBezTo>
                <a:cubicBezTo>
                  <a:pt x="6689090" y="4385683"/>
                  <a:pt x="6687515" y="4396260"/>
                  <a:pt x="6685355" y="4403504"/>
                </a:cubicBezTo>
                <a:cubicBezTo>
                  <a:pt x="6656095" y="4491043"/>
                  <a:pt x="6607254" y="4564853"/>
                  <a:pt x="6542747" y="4627689"/>
                </a:cubicBezTo>
                <a:cubicBezTo>
                  <a:pt x="6533924" y="4636106"/>
                  <a:pt x="6525933" y="4644376"/>
                  <a:pt x="6518922" y="4653333"/>
                </a:cubicBezTo>
                <a:lnTo>
                  <a:pt x="6510614" y="4667111"/>
                </a:lnTo>
                <a:lnTo>
                  <a:pt x="6425846" y="4585327"/>
                </a:lnTo>
                <a:lnTo>
                  <a:pt x="6501355" y="4662810"/>
                </a:lnTo>
                <a:cubicBezTo>
                  <a:pt x="6511865" y="4673816"/>
                  <a:pt x="6523102" y="4688984"/>
                  <a:pt x="6507199" y="4696066"/>
                </a:cubicBezTo>
                <a:cubicBezTo>
                  <a:pt x="6467078" y="4711686"/>
                  <a:pt x="6464605" y="4746405"/>
                  <a:pt x="6448200" y="4775004"/>
                </a:cubicBezTo>
                <a:cubicBezTo>
                  <a:pt x="6441342" y="4784778"/>
                  <a:pt x="6427632" y="4804330"/>
                  <a:pt x="6417126" y="4793321"/>
                </a:cubicBezTo>
                <a:cubicBezTo>
                  <a:pt x="6381442" y="4761020"/>
                  <a:pt x="6363797" y="4806977"/>
                  <a:pt x="6342276" y="4806474"/>
                </a:cubicBezTo>
                <a:cubicBezTo>
                  <a:pt x="6286757" y="4807660"/>
                  <a:pt x="6315586" y="4849736"/>
                  <a:pt x="6306034" y="4868554"/>
                </a:cubicBezTo>
                <a:cubicBezTo>
                  <a:pt x="6298672" y="4899848"/>
                  <a:pt x="6289849" y="4922825"/>
                  <a:pt x="6254392" y="4916200"/>
                </a:cubicBezTo>
                <a:cubicBezTo>
                  <a:pt x="6241187" y="4914235"/>
                  <a:pt x="6225285" y="4921316"/>
                  <a:pt x="6223318" y="4934518"/>
                </a:cubicBezTo>
                <a:cubicBezTo>
                  <a:pt x="6218149" y="4978280"/>
                  <a:pt x="6179490" y="5002216"/>
                  <a:pt x="6159652" y="5035701"/>
                </a:cubicBezTo>
                <a:cubicBezTo>
                  <a:pt x="6150100" y="5054523"/>
                  <a:pt x="6128074" y="5075535"/>
                  <a:pt x="6169150" y="5089746"/>
                </a:cubicBezTo>
                <a:cubicBezTo>
                  <a:pt x="6182357" y="5091710"/>
                  <a:pt x="6183312" y="5121541"/>
                  <a:pt x="6154206" y="5126658"/>
                </a:cubicBezTo>
                <a:cubicBezTo>
                  <a:pt x="6145157" y="5123958"/>
                  <a:pt x="6136841" y="5125420"/>
                  <a:pt x="6134143" y="5134467"/>
                </a:cubicBezTo>
                <a:cubicBezTo>
                  <a:pt x="6111612" y="5176995"/>
                  <a:pt x="6089078" y="5219525"/>
                  <a:pt x="6051879" y="5251776"/>
                </a:cubicBezTo>
                <a:cubicBezTo>
                  <a:pt x="6018109" y="5279138"/>
                  <a:pt x="5959893" y="5289368"/>
                  <a:pt x="5966694" y="5352457"/>
                </a:cubicBezTo>
                <a:cubicBezTo>
                  <a:pt x="5968155" y="5360771"/>
                  <a:pt x="5956411" y="5367121"/>
                  <a:pt x="5948824" y="5372739"/>
                </a:cubicBezTo>
                <a:cubicBezTo>
                  <a:pt x="5912580" y="5434819"/>
                  <a:pt x="5841385" y="5468761"/>
                  <a:pt x="5814188" y="5533537"/>
                </a:cubicBezTo>
                <a:cubicBezTo>
                  <a:pt x="5793118" y="5584381"/>
                  <a:pt x="5759347" y="5611743"/>
                  <a:pt x="5711639" y="5632983"/>
                </a:cubicBezTo>
                <a:cubicBezTo>
                  <a:pt x="5648760" y="5665461"/>
                  <a:pt x="5575373" y="5686930"/>
                  <a:pt x="5523733" y="5734575"/>
                </a:cubicBezTo>
                <a:cubicBezTo>
                  <a:pt x="5478948" y="5772445"/>
                  <a:pt x="5435399" y="5792952"/>
                  <a:pt x="5381116" y="5776780"/>
                </a:cubicBezTo>
                <a:cubicBezTo>
                  <a:pt x="5375271" y="5743524"/>
                  <a:pt x="5388983" y="5723972"/>
                  <a:pt x="5420787" y="5709811"/>
                </a:cubicBezTo>
                <a:cubicBezTo>
                  <a:pt x="5521821" y="5674913"/>
                  <a:pt x="5605997" y="5617266"/>
                  <a:pt x="5657917" y="5522431"/>
                </a:cubicBezTo>
                <a:cubicBezTo>
                  <a:pt x="5670898" y="5498722"/>
                  <a:pt x="5711748" y="5487257"/>
                  <a:pt x="5703206" y="5463046"/>
                </a:cubicBezTo>
                <a:cubicBezTo>
                  <a:pt x="5675390" y="5377938"/>
                  <a:pt x="5771254" y="5386804"/>
                  <a:pt x="5784740" y="5341578"/>
                </a:cubicBezTo>
                <a:cubicBezTo>
                  <a:pt x="5870098" y="5339434"/>
                  <a:pt x="5883132" y="5242863"/>
                  <a:pt x="5946743" y="5214542"/>
                </a:cubicBezTo>
                <a:cubicBezTo>
                  <a:pt x="5958487" y="5208190"/>
                  <a:pt x="5959723" y="5190832"/>
                  <a:pt x="5952642" y="5174934"/>
                </a:cubicBezTo>
                <a:cubicBezTo>
                  <a:pt x="5943369" y="5146567"/>
                  <a:pt x="5929939" y="5118929"/>
                  <a:pt x="5919936" y="5086403"/>
                </a:cubicBezTo>
                <a:cubicBezTo>
                  <a:pt x="5853855" y="5149441"/>
                  <a:pt x="5793898" y="5198549"/>
                  <a:pt x="5724164" y="5240802"/>
                </a:cubicBezTo>
                <a:cubicBezTo>
                  <a:pt x="5704101" y="5248612"/>
                  <a:pt x="5693820" y="5263276"/>
                  <a:pt x="5688424" y="5281366"/>
                </a:cubicBezTo>
                <a:cubicBezTo>
                  <a:pt x="5673479" y="5318277"/>
                  <a:pt x="5664882" y="5366930"/>
                  <a:pt x="5635269" y="5393561"/>
                </a:cubicBezTo>
                <a:cubicBezTo>
                  <a:pt x="5598801" y="5429968"/>
                  <a:pt x="5567951" y="5473960"/>
                  <a:pt x="5536370" y="5513794"/>
                </a:cubicBezTo>
                <a:cubicBezTo>
                  <a:pt x="5441631" y="5633295"/>
                  <a:pt x="5325878" y="5730778"/>
                  <a:pt x="5215011" y="5831684"/>
                </a:cubicBezTo>
                <a:cubicBezTo>
                  <a:pt x="5174385" y="5868824"/>
                  <a:pt x="5123024" y="5869280"/>
                  <a:pt x="5083182" y="5837710"/>
                </a:cubicBezTo>
                <a:cubicBezTo>
                  <a:pt x="5048230" y="5809568"/>
                  <a:pt x="5011536" y="5820305"/>
                  <a:pt x="4982934" y="5803903"/>
                </a:cubicBezTo>
                <a:cubicBezTo>
                  <a:pt x="4915222" y="5760093"/>
                  <a:pt x="4943038" y="5845198"/>
                  <a:pt x="4913931" y="5850313"/>
                </a:cubicBezTo>
                <a:cubicBezTo>
                  <a:pt x="4902185" y="5856664"/>
                  <a:pt x="4895330" y="5866439"/>
                  <a:pt x="4883587" y="5872788"/>
                </a:cubicBezTo>
                <a:cubicBezTo>
                  <a:pt x="4841499" y="5901613"/>
                  <a:pt x="4803568" y="5929706"/>
                  <a:pt x="4777607" y="5977127"/>
                </a:cubicBezTo>
                <a:cubicBezTo>
                  <a:pt x="4767324" y="5991787"/>
                  <a:pt x="4751422" y="5998869"/>
                  <a:pt x="4741139" y="6013532"/>
                </a:cubicBezTo>
                <a:cubicBezTo>
                  <a:pt x="4695850" y="6072918"/>
                  <a:pt x="4595827" y="6064783"/>
                  <a:pt x="4562506" y="6143492"/>
                </a:cubicBezTo>
                <a:cubicBezTo>
                  <a:pt x="4559078" y="6148379"/>
                  <a:pt x="4551490" y="6154000"/>
                  <a:pt x="4546602" y="6150571"/>
                </a:cubicBezTo>
                <a:cubicBezTo>
                  <a:pt x="4505524" y="6136365"/>
                  <a:pt x="4482263" y="6174736"/>
                  <a:pt x="4450458" y="6188898"/>
                </a:cubicBezTo>
                <a:cubicBezTo>
                  <a:pt x="4434556" y="6195978"/>
                  <a:pt x="4415955" y="6212103"/>
                  <a:pt x="4413032" y="6195475"/>
                </a:cubicBezTo>
                <a:cubicBezTo>
                  <a:pt x="4411347" y="6161487"/>
                  <a:pt x="4366112" y="6148007"/>
                  <a:pt x="4381056" y="6111097"/>
                </a:cubicBezTo>
                <a:cubicBezTo>
                  <a:pt x="4388643" y="6105479"/>
                  <a:pt x="4396229" y="6099862"/>
                  <a:pt x="4401849" y="6107442"/>
                </a:cubicBezTo>
                <a:cubicBezTo>
                  <a:pt x="4431409" y="6153674"/>
                  <a:pt x="4445623" y="6112607"/>
                  <a:pt x="4459333" y="6093056"/>
                </a:cubicBezTo>
                <a:cubicBezTo>
                  <a:pt x="4473044" y="6073504"/>
                  <a:pt x="4485520" y="6071311"/>
                  <a:pt x="4507772" y="6075974"/>
                </a:cubicBezTo>
                <a:cubicBezTo>
                  <a:pt x="4538340" y="6079172"/>
                  <a:pt x="4585093" y="6028101"/>
                  <a:pt x="4571660" y="6000462"/>
                </a:cubicBezTo>
                <a:cubicBezTo>
                  <a:pt x="4564582" y="5984564"/>
                  <a:pt x="4551150" y="5956925"/>
                  <a:pt x="4526427" y="5986984"/>
                </a:cubicBezTo>
                <a:cubicBezTo>
                  <a:pt x="4512715" y="6006536"/>
                  <a:pt x="4494621" y="6001145"/>
                  <a:pt x="4473100" y="6000642"/>
                </a:cubicBezTo>
                <a:cubicBezTo>
                  <a:pt x="4421740" y="6001095"/>
                  <a:pt x="4376223" y="6034808"/>
                  <a:pt x="4327787" y="6051890"/>
                </a:cubicBezTo>
                <a:cubicBezTo>
                  <a:pt x="4303568" y="6060435"/>
                  <a:pt x="4318458" y="6096386"/>
                  <a:pt x="4309637" y="6119364"/>
                </a:cubicBezTo>
                <a:cubicBezTo>
                  <a:pt x="4288060" y="6191723"/>
                  <a:pt x="4255524" y="6201727"/>
                  <a:pt x="4194666" y="6148140"/>
                </a:cubicBezTo>
                <a:cubicBezTo>
                  <a:pt x="4194666" y="6148140"/>
                  <a:pt x="4185620" y="6145443"/>
                  <a:pt x="4184889" y="6141287"/>
                </a:cubicBezTo>
                <a:cubicBezTo>
                  <a:pt x="4171179" y="6160840"/>
                  <a:pt x="4185844" y="6171119"/>
                  <a:pt x="4195623" y="6177969"/>
                </a:cubicBezTo>
                <a:cubicBezTo>
                  <a:pt x="4211020" y="6192406"/>
                  <a:pt x="4204894" y="6206339"/>
                  <a:pt x="4189724" y="6217578"/>
                </a:cubicBezTo>
                <a:cubicBezTo>
                  <a:pt x="4170393" y="6229545"/>
                  <a:pt x="4142747" y="6242975"/>
                  <a:pt x="4134204" y="6218762"/>
                </a:cubicBezTo>
                <a:cubicBezTo>
                  <a:pt x="4117852" y="6174496"/>
                  <a:pt x="4088743" y="6179613"/>
                  <a:pt x="4061097" y="6193043"/>
                </a:cubicBezTo>
                <a:cubicBezTo>
                  <a:pt x="4034181" y="6210629"/>
                  <a:pt x="4000690" y="6190801"/>
                  <a:pt x="3982820" y="6211083"/>
                </a:cubicBezTo>
                <a:cubicBezTo>
                  <a:pt x="3925787" y="6276818"/>
                  <a:pt x="3848466" y="6324690"/>
                  <a:pt x="3792162" y="6394584"/>
                </a:cubicBezTo>
                <a:cubicBezTo>
                  <a:pt x="3772327" y="6428069"/>
                  <a:pt x="3742714" y="6454699"/>
                  <a:pt x="3706749" y="6469592"/>
                </a:cubicBezTo>
                <a:cubicBezTo>
                  <a:pt x="3683262" y="6482290"/>
                  <a:pt x="3657808" y="6508190"/>
                  <a:pt x="3631171" y="6478588"/>
                </a:cubicBezTo>
                <a:cubicBezTo>
                  <a:pt x="3604534" y="6448985"/>
                  <a:pt x="3639768" y="6429938"/>
                  <a:pt x="3648589" y="6406958"/>
                </a:cubicBezTo>
                <a:cubicBezTo>
                  <a:pt x="3652017" y="6402072"/>
                  <a:pt x="3656176" y="6401340"/>
                  <a:pt x="3659602" y="6396453"/>
                </a:cubicBezTo>
                <a:cubicBezTo>
                  <a:pt x="3738161" y="6331222"/>
                  <a:pt x="3765636" y="6219253"/>
                  <a:pt x="3865209" y="6176041"/>
                </a:cubicBezTo>
                <a:cubicBezTo>
                  <a:pt x="3887516" y="6107838"/>
                  <a:pt x="3930109" y="6057496"/>
                  <a:pt x="3971973" y="6003001"/>
                </a:cubicBezTo>
                <a:cubicBezTo>
                  <a:pt x="3975398" y="5998111"/>
                  <a:pt x="3973938" y="5989799"/>
                  <a:pt x="3968320" y="5982215"/>
                </a:cubicBezTo>
                <a:cubicBezTo>
                  <a:pt x="3958540" y="5975363"/>
                  <a:pt x="3950955" y="5980980"/>
                  <a:pt x="3948258" y="5990026"/>
                </a:cubicBezTo>
                <a:cubicBezTo>
                  <a:pt x="3934548" y="6009578"/>
                  <a:pt x="3915947" y="6025702"/>
                  <a:pt x="3894428" y="6025200"/>
                </a:cubicBezTo>
                <a:cubicBezTo>
                  <a:pt x="3828400" y="6015375"/>
                  <a:pt x="3792660" y="6055940"/>
                  <a:pt x="3761813" y="6099932"/>
                </a:cubicBezTo>
                <a:cubicBezTo>
                  <a:pt x="3698654" y="6179598"/>
                  <a:pt x="3632068" y="6264156"/>
                  <a:pt x="3543732" y="6322535"/>
                </a:cubicBezTo>
                <a:cubicBezTo>
                  <a:pt x="3524401" y="6334504"/>
                  <a:pt x="3515581" y="6357481"/>
                  <a:pt x="3506759" y="6380457"/>
                </a:cubicBezTo>
                <a:cubicBezTo>
                  <a:pt x="3470010" y="6464056"/>
                  <a:pt x="3403199" y="6522940"/>
                  <a:pt x="3336383" y="6581821"/>
                </a:cubicBezTo>
                <a:cubicBezTo>
                  <a:pt x="3299916" y="6618229"/>
                  <a:pt x="3254682" y="6604751"/>
                  <a:pt x="3225854" y="6562676"/>
                </a:cubicBezTo>
                <a:cubicBezTo>
                  <a:pt x="3215347" y="6551666"/>
                  <a:pt x="3207760" y="6557287"/>
                  <a:pt x="3194554" y="6555320"/>
                </a:cubicBezTo>
                <a:cubicBezTo>
                  <a:pt x="3148083" y="6559202"/>
                  <a:pt x="3136843" y="6544036"/>
                  <a:pt x="3154489" y="6498080"/>
                </a:cubicBezTo>
                <a:cubicBezTo>
                  <a:pt x="3167468" y="6474370"/>
                  <a:pt x="3180449" y="6450662"/>
                  <a:pt x="3197586" y="6426223"/>
                </a:cubicBezTo>
                <a:cubicBezTo>
                  <a:pt x="3222310" y="6396164"/>
                  <a:pt x="3226018" y="6344085"/>
                  <a:pt x="3287887" y="6354640"/>
                </a:cubicBezTo>
                <a:cubicBezTo>
                  <a:pt x="3301092" y="6356607"/>
                  <a:pt x="3310643" y="6337787"/>
                  <a:pt x="3300137" y="6326775"/>
                </a:cubicBezTo>
                <a:cubicBezTo>
                  <a:pt x="3257372" y="6278580"/>
                  <a:pt x="3307273" y="6269811"/>
                  <a:pt x="3330760" y="6257112"/>
                </a:cubicBezTo>
                <a:cubicBezTo>
                  <a:pt x="3354980" y="6248569"/>
                  <a:pt x="3361834" y="6238793"/>
                  <a:pt x="3374814" y="6215084"/>
                </a:cubicBezTo>
                <a:cubicBezTo>
                  <a:pt x="3409596" y="6144688"/>
                  <a:pt x="3434601" y="6067441"/>
                  <a:pt x="3489670" y="6014907"/>
                </a:cubicBezTo>
                <a:cubicBezTo>
                  <a:pt x="3565303" y="5933047"/>
                  <a:pt x="3611604" y="5830630"/>
                  <a:pt x="3672571" y="5738491"/>
                </a:cubicBezTo>
                <a:lnTo>
                  <a:pt x="3715103" y="5667156"/>
                </a:lnTo>
                <a:lnTo>
                  <a:pt x="3706935" y="5663875"/>
                </a:lnTo>
                <a:cubicBezTo>
                  <a:pt x="3706935" y="5663875"/>
                  <a:pt x="3702718" y="5663654"/>
                  <a:pt x="3702498" y="5667870"/>
                </a:cubicBezTo>
                <a:cubicBezTo>
                  <a:pt x="3657037" y="5728908"/>
                  <a:pt x="3552986" y="5698095"/>
                  <a:pt x="3518847" y="5785093"/>
                </a:cubicBezTo>
                <a:cubicBezTo>
                  <a:pt x="3508651" y="5818381"/>
                  <a:pt x="3481817" y="5846570"/>
                  <a:pt x="3488262" y="5884957"/>
                </a:cubicBezTo>
                <a:cubicBezTo>
                  <a:pt x="3491152" y="5910476"/>
                  <a:pt x="3477623" y="5926679"/>
                  <a:pt x="3464095" y="5942882"/>
                </a:cubicBezTo>
                <a:cubicBezTo>
                  <a:pt x="3415083" y="5991051"/>
                  <a:pt x="3369844" y="6047872"/>
                  <a:pt x="3313061" y="6082948"/>
                </a:cubicBezTo>
                <a:cubicBezTo>
                  <a:pt x="3278237" y="6102265"/>
                  <a:pt x="3263829" y="6135334"/>
                  <a:pt x="3245422" y="6163964"/>
                </a:cubicBezTo>
                <a:cubicBezTo>
                  <a:pt x="3226577" y="6201028"/>
                  <a:pt x="3195750" y="6224781"/>
                  <a:pt x="3153376" y="6226791"/>
                </a:cubicBezTo>
                <a:cubicBezTo>
                  <a:pt x="3068633" y="6230812"/>
                  <a:pt x="3007197" y="6274100"/>
                  <a:pt x="2961294" y="6343572"/>
                </a:cubicBezTo>
                <a:cubicBezTo>
                  <a:pt x="2924264" y="6405051"/>
                  <a:pt x="2869030" y="6410615"/>
                  <a:pt x="2810017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1" y="6273075"/>
                  <a:pt x="2745201" y="6273075"/>
                  <a:pt x="2694401" y="6274643"/>
                </a:cubicBezTo>
                <a:cubicBezTo>
                  <a:pt x="2691289" y="6253343"/>
                  <a:pt x="2708371" y="6250008"/>
                  <a:pt x="2721455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2" y="6082464"/>
                </a:cubicBezTo>
                <a:cubicBezTo>
                  <a:pt x="2738711" y="6074030"/>
                  <a:pt x="2735159" y="6061161"/>
                  <a:pt x="2735601" y="6052727"/>
                </a:cubicBezTo>
                <a:cubicBezTo>
                  <a:pt x="2714744" y="6047410"/>
                  <a:pt x="2675264" y="6074938"/>
                  <a:pt x="2676368" y="6053856"/>
                </a:cubicBezTo>
                <a:cubicBezTo>
                  <a:pt x="2674580" y="6007257"/>
                  <a:pt x="2626207" y="5962449"/>
                  <a:pt x="2666790" y="5913839"/>
                </a:cubicBezTo>
                <a:cubicBezTo>
                  <a:pt x="2711808" y="5861233"/>
                  <a:pt x="2752834" y="5804192"/>
                  <a:pt x="2777438" y="5737835"/>
                </a:cubicBezTo>
                <a:cubicBezTo>
                  <a:pt x="2782535" y="5721190"/>
                  <a:pt x="2800057" y="5709425"/>
                  <a:pt x="2784080" y="5691678"/>
                </a:cubicBezTo>
                <a:cubicBezTo>
                  <a:pt x="2767881" y="5678147"/>
                  <a:pt x="2742593" y="5676823"/>
                  <a:pt x="2720856" y="5688369"/>
                </a:cubicBezTo>
                <a:cubicBezTo>
                  <a:pt x="2694461" y="5708127"/>
                  <a:pt x="2672285" y="5728106"/>
                  <a:pt x="2653879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8" y="5905898"/>
                  <a:pt x="2510171" y="5918325"/>
                  <a:pt x="2506174" y="5913889"/>
                </a:cubicBezTo>
                <a:cubicBezTo>
                  <a:pt x="2443172" y="5906365"/>
                  <a:pt x="2427659" y="5960513"/>
                  <a:pt x="2400601" y="5992919"/>
                </a:cubicBezTo>
                <a:cubicBezTo>
                  <a:pt x="2273974" y="6151176"/>
                  <a:pt x="2114952" y="6282369"/>
                  <a:pt x="2004744" y="6449939"/>
                </a:cubicBezTo>
                <a:cubicBezTo>
                  <a:pt x="1990994" y="6470360"/>
                  <a:pt x="1977907" y="6478129"/>
                  <a:pt x="1957496" y="6464378"/>
                </a:cubicBezTo>
                <a:cubicBezTo>
                  <a:pt x="1941297" y="6450848"/>
                  <a:pt x="1937744" y="6437978"/>
                  <a:pt x="1947057" y="6421554"/>
                </a:cubicBezTo>
                <a:cubicBezTo>
                  <a:pt x="1970119" y="6384711"/>
                  <a:pt x="1972326" y="6342549"/>
                  <a:pt x="1974312" y="6304603"/>
                </a:cubicBezTo>
                <a:cubicBezTo>
                  <a:pt x="1976960" y="6254008"/>
                  <a:pt x="1995806" y="6216946"/>
                  <a:pt x="2027075" y="6184760"/>
                </a:cubicBezTo>
                <a:cubicBezTo>
                  <a:pt x="2054131" y="6152354"/>
                  <a:pt x="2073196" y="6111075"/>
                  <a:pt x="2092043" y="6074010"/>
                </a:cubicBezTo>
                <a:cubicBezTo>
                  <a:pt x="2115986" y="6020301"/>
                  <a:pt x="2087145" y="6006109"/>
                  <a:pt x="2045656" y="5991255"/>
                </a:cubicBezTo>
                <a:cubicBezTo>
                  <a:pt x="2033009" y="5990593"/>
                  <a:pt x="2016149" y="5989710"/>
                  <a:pt x="2017032" y="5972846"/>
                </a:cubicBezTo>
                <a:cubicBezTo>
                  <a:pt x="2017913" y="5955981"/>
                  <a:pt x="2034554" y="5961080"/>
                  <a:pt x="2043205" y="5957304"/>
                </a:cubicBezTo>
                <a:cubicBezTo>
                  <a:pt x="2073595" y="5941983"/>
                  <a:pt x="2088002" y="5908915"/>
                  <a:pt x="2089327" y="5883619"/>
                </a:cubicBezTo>
                <a:cubicBezTo>
                  <a:pt x="2086879" y="5849669"/>
                  <a:pt x="2048500" y="5856114"/>
                  <a:pt x="2027204" y="5859228"/>
                </a:cubicBezTo>
                <a:cubicBezTo>
                  <a:pt x="1984614" y="5865456"/>
                  <a:pt x="1950010" y="5880556"/>
                  <a:pt x="1930943" y="5921835"/>
                </a:cubicBezTo>
                <a:cubicBezTo>
                  <a:pt x="1926289" y="5930046"/>
                  <a:pt x="1921188" y="5946690"/>
                  <a:pt x="1904328" y="5945808"/>
                </a:cubicBezTo>
                <a:cubicBezTo>
                  <a:pt x="1891685" y="5945146"/>
                  <a:pt x="1892567" y="5928281"/>
                  <a:pt x="1893009" y="5919849"/>
                </a:cubicBezTo>
                <a:cubicBezTo>
                  <a:pt x="1889894" y="5898548"/>
                  <a:pt x="1877251" y="5897886"/>
                  <a:pt x="1860172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3" y="6022438"/>
                  <a:pt x="1661466" y="6033509"/>
                  <a:pt x="1649894" y="6043868"/>
                </a:cubicBezTo>
                <a:lnTo>
                  <a:pt x="1622072" y="6065956"/>
                </a:lnTo>
                <a:lnTo>
                  <a:pt x="1540971" y="6160162"/>
                </a:lnTo>
                <a:cubicBezTo>
                  <a:pt x="1544661" y="6175465"/>
                  <a:pt x="1544661" y="6175465"/>
                  <a:pt x="1544661" y="6175465"/>
                </a:cubicBezTo>
                <a:cubicBezTo>
                  <a:pt x="1544661" y="6175465"/>
                  <a:pt x="1529349" y="6179157"/>
                  <a:pt x="1529349" y="6179157"/>
                </a:cubicBezTo>
                <a:cubicBezTo>
                  <a:pt x="1533039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2" y="6194940"/>
                </a:lnTo>
                <a:lnTo>
                  <a:pt x="1514038" y="6182848"/>
                </a:lnTo>
                <a:cubicBezTo>
                  <a:pt x="1506382" y="6184694"/>
                  <a:pt x="1502555" y="6185617"/>
                  <a:pt x="1501102" y="6187991"/>
                </a:cubicBezTo>
                <a:lnTo>
                  <a:pt x="1501762" y="6194940"/>
                </a:lnTo>
                <a:lnTo>
                  <a:pt x="1484785" y="6211660"/>
                </a:lnTo>
                <a:cubicBezTo>
                  <a:pt x="1457625" y="6247055"/>
                  <a:pt x="1435731" y="6294843"/>
                  <a:pt x="1409997" y="6288901"/>
                </a:cubicBezTo>
                <a:cubicBezTo>
                  <a:pt x="1476959" y="6163447"/>
                  <a:pt x="1464022" y="6084581"/>
                  <a:pt x="1511970" y="5984207"/>
                </a:cubicBezTo>
                <a:lnTo>
                  <a:pt x="1538119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1" y="5724239"/>
                  <a:pt x="1509614" y="5734902"/>
                  <a:pt x="1482118" y="5775743"/>
                </a:cubicBezTo>
                <a:cubicBezTo>
                  <a:pt x="1459274" y="5808369"/>
                  <a:pt x="1447292" y="5795057"/>
                  <a:pt x="1436193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7" y="5638615"/>
                  <a:pt x="1457440" y="5601112"/>
                  <a:pt x="1463644" y="5563387"/>
                </a:cubicBezTo>
                <a:cubicBezTo>
                  <a:pt x="1464307" y="5550738"/>
                  <a:pt x="1473617" y="5534314"/>
                  <a:pt x="1461191" y="5529435"/>
                </a:cubicBezTo>
                <a:cubicBezTo>
                  <a:pt x="1444773" y="5520123"/>
                  <a:pt x="1431468" y="5532109"/>
                  <a:pt x="1422596" y="5540099"/>
                </a:cubicBezTo>
                <a:cubicBezTo>
                  <a:pt x="1413726" y="5548091"/>
                  <a:pt x="1404631" y="5560299"/>
                  <a:pt x="1395762" y="5568288"/>
                </a:cubicBezTo>
                <a:cubicBezTo>
                  <a:pt x="1332779" y="5641094"/>
                  <a:pt x="1265360" y="5717893"/>
                  <a:pt x="1198384" y="5786259"/>
                </a:cubicBezTo>
                <a:cubicBezTo>
                  <a:pt x="1167335" y="5814228"/>
                  <a:pt x="1128294" y="5833325"/>
                  <a:pt x="1083476" y="5801385"/>
                </a:cubicBezTo>
                <a:cubicBezTo>
                  <a:pt x="1067277" y="5787855"/>
                  <a:pt x="1045980" y="5790966"/>
                  <a:pt x="1028677" y="5798517"/>
                </a:cubicBezTo>
                <a:cubicBezTo>
                  <a:pt x="1024242" y="5802511"/>
                  <a:pt x="1015594" y="5806287"/>
                  <a:pt x="1011155" y="5810283"/>
                </a:cubicBezTo>
                <a:cubicBezTo>
                  <a:pt x="981651" y="5808739"/>
                  <a:pt x="943494" y="5810970"/>
                  <a:pt x="927958" y="5784790"/>
                </a:cubicBezTo>
                <a:cubicBezTo>
                  <a:pt x="912422" y="5758611"/>
                  <a:pt x="934823" y="5734415"/>
                  <a:pt x="956779" y="5718655"/>
                </a:cubicBezTo>
                <a:cubicBezTo>
                  <a:pt x="1027750" y="5654725"/>
                  <a:pt x="1086518" y="5581701"/>
                  <a:pt x="1129307" y="5490928"/>
                </a:cubicBezTo>
                <a:cubicBezTo>
                  <a:pt x="1143276" y="5466293"/>
                  <a:pt x="1135510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4" y="5473646"/>
                  <a:pt x="1010402" y="5501616"/>
                  <a:pt x="979576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3" y="5500980"/>
                  <a:pt x="946957" y="5502524"/>
                  <a:pt x="960264" y="5490538"/>
                </a:cubicBezTo>
                <a:cubicBezTo>
                  <a:pt x="968915" y="5486762"/>
                  <a:pt x="977785" y="5478772"/>
                  <a:pt x="986438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7" y="5275509"/>
                  <a:pt x="996344" y="5204938"/>
                  <a:pt x="1074862" y="5158314"/>
                </a:cubicBezTo>
                <a:cubicBezTo>
                  <a:pt x="1144951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50" y="4757674"/>
                  <a:pt x="1430136" y="4749903"/>
                  <a:pt x="1438789" y="4746127"/>
                </a:cubicBezTo>
                <a:cubicBezTo>
                  <a:pt x="1556788" y="4671975"/>
                  <a:pt x="1646605" y="4570983"/>
                  <a:pt x="1732426" y="4465552"/>
                </a:cubicBezTo>
                <a:cubicBezTo>
                  <a:pt x="1750389" y="4445353"/>
                  <a:pt x="1772790" y="4421159"/>
                  <a:pt x="1748821" y="4394540"/>
                </a:cubicBezTo>
                <a:cubicBezTo>
                  <a:pt x="1725078" y="4363700"/>
                  <a:pt x="1698683" y="4383458"/>
                  <a:pt x="1672291" y="4403217"/>
                </a:cubicBezTo>
                <a:cubicBezTo>
                  <a:pt x="1641462" y="4426970"/>
                  <a:pt x="1607636" y="4447395"/>
                  <a:pt x="1577251" y="4472756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1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50" y="4601625"/>
                </a:lnTo>
                <a:lnTo>
                  <a:pt x="1386973" y="4686679"/>
                </a:lnTo>
                <a:cubicBezTo>
                  <a:pt x="1330822" y="4741863"/>
                  <a:pt x="1288186" y="4779347"/>
                  <a:pt x="1200828" y="4838705"/>
                </a:cubicBezTo>
                <a:cubicBezTo>
                  <a:pt x="1183133" y="4825183"/>
                  <a:pt x="1212254" y="4805396"/>
                  <a:pt x="1194562" y="4791874"/>
                </a:cubicBezTo>
                <a:cubicBezTo>
                  <a:pt x="1082258" y="4902239"/>
                  <a:pt x="1014680" y="4990732"/>
                  <a:pt x="915894" y="5083399"/>
                </a:cubicBezTo>
                <a:cubicBezTo>
                  <a:pt x="834800" y="5189590"/>
                  <a:pt x="736014" y="5282257"/>
                  <a:pt x="592503" y="5396799"/>
                </a:cubicBezTo>
                <a:cubicBezTo>
                  <a:pt x="662169" y="5323918"/>
                  <a:pt x="601842" y="5347880"/>
                  <a:pt x="555029" y="5354143"/>
                </a:cubicBezTo>
                <a:cubicBezTo>
                  <a:pt x="539425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1" y="5342708"/>
                </a:cubicBezTo>
                <a:cubicBezTo>
                  <a:pt x="521731" y="5342708"/>
                  <a:pt x="521731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3" y="5287525"/>
                </a:cubicBezTo>
                <a:cubicBezTo>
                  <a:pt x="593486" y="5285438"/>
                  <a:pt x="607002" y="5267739"/>
                  <a:pt x="607002" y="5267739"/>
                </a:cubicBezTo>
                <a:cubicBezTo>
                  <a:pt x="624694" y="5281262"/>
                  <a:pt x="609091" y="5283350"/>
                  <a:pt x="595576" y="5301047"/>
                </a:cubicBezTo>
                <a:cubicBezTo>
                  <a:pt x="595576" y="5301047"/>
                  <a:pt x="595576" y="5301047"/>
                  <a:pt x="582059" y="5318746"/>
                </a:cubicBezTo>
                <a:cubicBezTo>
                  <a:pt x="655903" y="5277087"/>
                  <a:pt x="768206" y="5166720"/>
                  <a:pt x="764029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1" y="4786703"/>
                  <a:pt x="1105112" y="4835622"/>
                  <a:pt x="1163353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2" y="4593105"/>
                </a:lnTo>
                <a:lnTo>
                  <a:pt x="1163695" y="4712707"/>
                </a:lnTo>
                <a:cubicBezTo>
                  <a:pt x="1096602" y="4763100"/>
                  <a:pt x="1031506" y="4815711"/>
                  <a:pt x="971403" y="4873868"/>
                </a:cubicBezTo>
                <a:cubicBezTo>
                  <a:pt x="913520" y="4930027"/>
                  <a:pt x="856073" y="4977753"/>
                  <a:pt x="767779" y="4968905"/>
                </a:cubicBezTo>
                <a:cubicBezTo>
                  <a:pt x="750920" y="4968023"/>
                  <a:pt x="733617" y="4975574"/>
                  <a:pt x="720090" y="4991775"/>
                </a:cubicBezTo>
                <a:cubicBezTo>
                  <a:pt x="670196" y="5056809"/>
                  <a:pt x="596774" y="5086788"/>
                  <a:pt x="527127" y="5125420"/>
                </a:cubicBezTo>
                <a:cubicBezTo>
                  <a:pt x="479215" y="5152509"/>
                  <a:pt x="435521" y="5179816"/>
                  <a:pt x="391826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1"/>
                </a:cubicBezTo>
                <a:cubicBezTo>
                  <a:pt x="354971" y="5103728"/>
                  <a:pt x="375582" y="5032936"/>
                  <a:pt x="421704" y="4959251"/>
                </a:cubicBezTo>
                <a:cubicBezTo>
                  <a:pt x="340076" y="4984572"/>
                  <a:pt x="267534" y="4997688"/>
                  <a:pt x="218081" y="5054287"/>
                </a:cubicBezTo>
                <a:cubicBezTo>
                  <a:pt x="208988" y="5066494"/>
                  <a:pt x="195902" y="5074266"/>
                  <a:pt x="179263" y="5069167"/>
                </a:cubicBezTo>
                <a:cubicBezTo>
                  <a:pt x="162843" y="5059850"/>
                  <a:pt x="171936" y="5047644"/>
                  <a:pt x="176813" y="5035217"/>
                </a:cubicBezTo>
                <a:cubicBezTo>
                  <a:pt x="182132" y="5014355"/>
                  <a:pt x="170148" y="5001045"/>
                  <a:pt x="153508" y="4995946"/>
                </a:cubicBezTo>
                <a:cubicBezTo>
                  <a:pt x="128660" y="4986191"/>
                  <a:pt x="119126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4" y="5051468"/>
                  <a:pt x="0" y="5021735"/>
                </a:cubicBezTo>
                <a:cubicBezTo>
                  <a:pt x="1545" y="4992221"/>
                  <a:pt x="35046" y="4998203"/>
                  <a:pt x="60557" y="4995310"/>
                </a:cubicBezTo>
                <a:cubicBezTo>
                  <a:pt x="68985" y="4995751"/>
                  <a:pt x="73424" y="4991755"/>
                  <a:pt x="86067" y="4992417"/>
                </a:cubicBezTo>
                <a:cubicBezTo>
                  <a:pt x="78961" y="4966679"/>
                  <a:pt x="57226" y="4978224"/>
                  <a:pt x="45022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4" y="4914540"/>
                  <a:pt x="56319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1" y="4529958"/>
                  <a:pt x="140948" y="4509098"/>
                  <a:pt x="149820" y="4501107"/>
                </a:cubicBezTo>
                <a:cubicBezTo>
                  <a:pt x="197950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1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9" y="4216390"/>
                  <a:pt x="182566" y="4198422"/>
                </a:cubicBezTo>
                <a:cubicBezTo>
                  <a:pt x="178570" y="4193984"/>
                  <a:pt x="178791" y="4189767"/>
                  <a:pt x="174798" y="4185330"/>
                </a:cubicBezTo>
                <a:cubicBezTo>
                  <a:pt x="226703" y="4162681"/>
                  <a:pt x="178769" y="4109439"/>
                  <a:pt x="209819" y="4081470"/>
                </a:cubicBezTo>
                <a:cubicBezTo>
                  <a:pt x="218911" y="4069262"/>
                  <a:pt x="211584" y="4047740"/>
                  <a:pt x="208253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5" y="3901030"/>
                  <a:pt x="364605" y="3869725"/>
                  <a:pt x="400975" y="3820896"/>
                </a:cubicBezTo>
                <a:cubicBezTo>
                  <a:pt x="405410" y="3816900"/>
                  <a:pt x="414059" y="3813127"/>
                  <a:pt x="414499" y="3804692"/>
                </a:cubicBezTo>
                <a:cubicBezTo>
                  <a:pt x="432220" y="3708382"/>
                  <a:pt x="527821" y="3658426"/>
                  <a:pt x="570170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2" y="2659203"/>
                  <a:pt x="1185957" y="2631700"/>
                </a:cubicBezTo>
                <a:lnTo>
                  <a:pt x="1184402" y="2626073"/>
                </a:lnTo>
                <a:lnTo>
                  <a:pt x="1173244" y="2644084"/>
                </a:lnTo>
                <a:cubicBezTo>
                  <a:pt x="1168020" y="2657531"/>
                  <a:pt x="1166029" y="2672444"/>
                  <a:pt x="1169706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7" y="2777306"/>
                  <a:pt x="1063912" y="2812723"/>
                  <a:pt x="1047140" y="2827845"/>
                </a:cubicBezTo>
                <a:cubicBezTo>
                  <a:pt x="980059" y="2888329"/>
                  <a:pt x="949423" y="2967865"/>
                  <a:pt x="940529" y="3056720"/>
                </a:cubicBezTo>
                <a:cubicBezTo>
                  <a:pt x="935150" y="3085303"/>
                  <a:pt x="921899" y="3100217"/>
                  <a:pt x="893738" y="3101877"/>
                </a:cubicBezTo>
                <a:cubicBezTo>
                  <a:pt x="870128" y="3060869"/>
                  <a:pt x="878406" y="3021516"/>
                  <a:pt x="900556" y="2977810"/>
                </a:cubicBezTo>
                <a:cubicBezTo>
                  <a:pt x="929333" y="2926651"/>
                  <a:pt x="932640" y="2862858"/>
                  <a:pt x="946920" y="2805484"/>
                </a:cubicBezTo>
                <a:cubicBezTo>
                  <a:pt x="954991" y="2762609"/>
                  <a:pt x="970724" y="2729885"/>
                  <a:pt x="1007992" y="2702956"/>
                </a:cubicBezTo>
                <a:cubicBezTo>
                  <a:pt x="1031700" y="2685660"/>
                  <a:pt x="1047018" y="2660908"/>
                  <a:pt x="1061846" y="2635301"/>
                </a:cubicBezTo>
                <a:lnTo>
                  <a:pt x="1065181" y="2629725"/>
                </a:lnTo>
                <a:lnTo>
                  <a:pt x="1069876" y="2618871"/>
                </a:lnTo>
                <a:lnTo>
                  <a:pt x="1072038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6" y="2618871"/>
                </a:lnTo>
                <a:lnTo>
                  <a:pt x="1063475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70" y="2590733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6" y="2571756"/>
                </a:cubicBezTo>
                <a:cubicBezTo>
                  <a:pt x="1159160" y="2425000"/>
                  <a:pt x="1247894" y="2291212"/>
                  <a:pt x="1359603" y="2215307"/>
                </a:cubicBezTo>
                <a:cubicBezTo>
                  <a:pt x="1375512" y="2106503"/>
                  <a:pt x="1552034" y="1945728"/>
                  <a:pt x="1627805" y="1828915"/>
                </a:cubicBezTo>
                <a:cubicBezTo>
                  <a:pt x="1668695" y="1792965"/>
                  <a:pt x="1670699" y="1807936"/>
                  <a:pt x="1659738" y="1839882"/>
                </a:cubicBezTo>
                <a:cubicBezTo>
                  <a:pt x="1696623" y="1773988"/>
                  <a:pt x="1765440" y="1719063"/>
                  <a:pt x="1761434" y="1689119"/>
                </a:cubicBezTo>
                <a:cubicBezTo>
                  <a:pt x="1841212" y="1602248"/>
                  <a:pt x="1895063" y="1549324"/>
                  <a:pt x="1933951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2" y="1362327"/>
                  <a:pt x="2112675" y="1375433"/>
                  <a:pt x="2112772" y="1386849"/>
                </a:cubicBezTo>
                <a:lnTo>
                  <a:pt x="2115875" y="1392643"/>
                </a:lnTo>
                <a:lnTo>
                  <a:pt x="2368382" y="1113415"/>
                </a:lnTo>
                <a:lnTo>
                  <a:pt x="2372963" y="1120035"/>
                </a:lnTo>
                <a:lnTo>
                  <a:pt x="2380066" y="1123576"/>
                </a:lnTo>
                <a:lnTo>
                  <a:pt x="2385743" y="1117924"/>
                </a:lnTo>
                <a:cubicBezTo>
                  <a:pt x="2463517" y="1016082"/>
                  <a:pt x="2558259" y="927208"/>
                  <a:pt x="2695893" y="817356"/>
                </a:cubicBezTo>
                <a:cubicBezTo>
                  <a:pt x="2629079" y="887253"/>
                  <a:pt x="2686938" y="864273"/>
                  <a:pt x="2731834" y="858265"/>
                </a:cubicBezTo>
                <a:cubicBezTo>
                  <a:pt x="2746800" y="856263"/>
                  <a:pt x="2759762" y="839288"/>
                  <a:pt x="2774727" y="837287"/>
                </a:cubicBezTo>
                <a:cubicBezTo>
                  <a:pt x="2774727" y="837287"/>
                  <a:pt x="2775229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89"/>
                  <a:pt x="2932624" y="672646"/>
                  <a:pt x="3000068" y="676175"/>
                </a:cubicBezTo>
                <a:cubicBezTo>
                  <a:pt x="3012712" y="676837"/>
                  <a:pt x="3022245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3" y="486345"/>
                  <a:pt x="3351636" y="500096"/>
                  <a:pt x="3349650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1" y="784152"/>
                  <a:pt x="3268528" y="795917"/>
                  <a:pt x="3284726" y="809448"/>
                </a:cubicBezTo>
                <a:cubicBezTo>
                  <a:pt x="3300925" y="822978"/>
                  <a:pt x="3318227" y="815429"/>
                  <a:pt x="3331535" y="803443"/>
                </a:cubicBezTo>
                <a:cubicBezTo>
                  <a:pt x="3362805" y="771258"/>
                  <a:pt x="3394075" y="739072"/>
                  <a:pt x="3421572" y="698234"/>
                </a:cubicBezTo>
                <a:cubicBezTo>
                  <a:pt x="3513816" y="550861"/>
                  <a:pt x="3654875" y="439867"/>
                  <a:pt x="3767312" y="310461"/>
                </a:cubicBezTo>
                <a:cubicBezTo>
                  <a:pt x="3785275" y="290261"/>
                  <a:pt x="3815664" y="274944"/>
                  <a:pt x="3837621" y="259179"/>
                </a:cubicBezTo>
                <a:cubicBezTo>
                  <a:pt x="3855144" y="247413"/>
                  <a:pt x="3872667" y="235647"/>
                  <a:pt x="3883988" y="261604"/>
                </a:cubicBezTo>
                <a:cubicBezTo>
                  <a:pt x="3891756" y="274697"/>
                  <a:pt x="3904844" y="266925"/>
                  <a:pt x="3913493" y="263149"/>
                </a:cubicBezTo>
                <a:cubicBezTo>
                  <a:pt x="3965618" y="236283"/>
                  <a:pt x="3990247" y="250257"/>
                  <a:pt x="4000022" y="305729"/>
                </a:cubicBezTo>
                <a:cubicBezTo>
                  <a:pt x="3999802" y="309945"/>
                  <a:pt x="4003579" y="318597"/>
                  <a:pt x="4007792" y="318818"/>
                </a:cubicBezTo>
                <a:cubicBezTo>
                  <a:pt x="4081896" y="356518"/>
                  <a:pt x="4036878" y="409124"/>
                  <a:pt x="4025798" y="459279"/>
                </a:cubicBezTo>
                <a:cubicBezTo>
                  <a:pt x="4021143" y="467488"/>
                  <a:pt x="4016489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40" y="575982"/>
                </a:cubicBezTo>
                <a:cubicBezTo>
                  <a:pt x="4094367" y="522055"/>
                  <a:pt x="4174013" y="534677"/>
                  <a:pt x="4189967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8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7" y="285896"/>
                </a:cubicBezTo>
                <a:cubicBezTo>
                  <a:pt x="4262460" y="298326"/>
                  <a:pt x="4257583" y="310753"/>
                  <a:pt x="4265129" y="328059"/>
                </a:cubicBezTo>
                <a:cubicBezTo>
                  <a:pt x="4286208" y="329162"/>
                  <a:pt x="4291304" y="312518"/>
                  <a:pt x="4291965" y="299870"/>
                </a:cubicBezTo>
                <a:cubicBezTo>
                  <a:pt x="4294393" y="253489"/>
                  <a:pt x="4313679" y="207993"/>
                  <a:pt x="4324536" y="162056"/>
                </a:cubicBezTo>
                <a:cubicBezTo>
                  <a:pt x="4340049" y="107909"/>
                  <a:pt x="4367327" y="71285"/>
                  <a:pt x="4426779" y="65942"/>
                </a:cubicBezTo>
                <a:cubicBezTo>
                  <a:pt x="4439644" y="62387"/>
                  <a:pt x="4452291" y="63048"/>
                  <a:pt x="4457387" y="46404"/>
                </a:cubicBezTo>
                <a:cubicBezTo>
                  <a:pt x="4472019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6281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86044453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84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5" y="1131597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79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64"/>
            <a:ext cx="2232248" cy="1861364"/>
            <a:chOff x="1476865" y="1876876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6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8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5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63" y="5403430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 sz="140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n-US" sz="140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n-US" sz="140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en-US" sz="140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8" y="5216749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38" y="1296678"/>
            <a:ext cx="905777" cy="910369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42" y="5458039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1C762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73205616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4FC89C2E-B858-6B71-333E-B28A8D189AFF}"/>
              </a:ext>
            </a:extLst>
          </p:cNvPr>
          <p:cNvSpPr/>
          <p:nvPr userDrawn="1"/>
        </p:nvSpPr>
        <p:spPr>
          <a:xfrm>
            <a:off x="4654929" y="2590782"/>
            <a:ext cx="6444000" cy="3672000"/>
          </a:xfrm>
          <a:prstGeom prst="rect">
            <a:avLst/>
          </a:prstGeom>
          <a:solidFill>
            <a:schemeClr val="bg1"/>
          </a:solidFill>
          <a:ln w="38100">
            <a:solidFill>
              <a:srgbClr val="1C7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80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A708E14-BE8E-CA05-76A5-9210193DF87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762929" y="2698782"/>
            <a:ext cx="6228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8BC4C92-B0D5-8E0D-73C6-8C8CC19281C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71317" y="1901754"/>
            <a:ext cx="5088565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Your Picture Here</a:t>
            </a:r>
            <a:endParaRPr lang="ko-KR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AAF2F3-7BBE-49E9-4A20-21EF7F7DC855}"/>
              </a:ext>
            </a:extLst>
          </p:cNvPr>
          <p:cNvCxnSpPr/>
          <p:nvPr userDrawn="1"/>
        </p:nvCxnSpPr>
        <p:spPr>
          <a:xfrm flipH="1">
            <a:off x="3015599" y="5251269"/>
            <a:ext cx="0" cy="1606731"/>
          </a:xfrm>
          <a:prstGeom prst="line">
            <a:avLst/>
          </a:prstGeom>
          <a:ln w="38100">
            <a:solidFill>
              <a:srgbClr val="1C76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40535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7151E-8732-CA28-DDF2-44EC191F482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F5EE216-86BE-C2B4-50AD-BE696598A2D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97973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3_Agenda slide layout"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97CF02B-3A3C-4749-8399-E7AF8DB77D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defPPr/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slideLayout" Target="../slideLayouts/slideLayout5.xml" /><Relationship Id="rId3" Type="http://schemas.openxmlformats.org/officeDocument/2006/relationships/slideLayout" Target="../slideLayouts/slideLayout6.xml" /><Relationship Id="rId4" Type="http://schemas.openxmlformats.org/officeDocument/2006/relationships/slideLayout" Target="../slideLayouts/slideLayout7.xml" /><Relationship Id="rId5" Type="http://schemas.openxmlformats.org/officeDocument/2006/relationships/slideLayout" Target="../slideLayouts/slideLayout8.xml" /><Relationship Id="rId6" Type="http://schemas.openxmlformats.org/officeDocument/2006/relationships/slideLayout" Target="../slideLayouts/slideLayout9.xml" /><Relationship Id="rId7" Type="http://schemas.openxmlformats.org/officeDocument/2006/relationships/slideLayout" Target="../slideLayouts/slideLayout10.xml" /><Relationship Id="rId8" Type="http://schemas.openxmlformats.org/officeDocument/2006/relationships/slideLayout" Target="../slideLayouts/slideLayout11.xml" /><Relationship Id="rId9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ransition/>
  <p:timing/>
  <p:hf hdr="0" ftr="0" dt="0"/>
  <p:txStyles>
    <p:titleStyle>
      <a:defPPr/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95" r:id="rId3"/>
    <p:sldLayoutId id="2147483696" r:id="rId4"/>
    <p:sldLayoutId id="2147483675" r:id="rId5"/>
    <p:sldLayoutId id="2147483677" r:id="rId6"/>
    <p:sldLayoutId id="2147483679" r:id="rId7"/>
    <p:sldLayoutId id="2147483694" r:id="rId8"/>
  </p:sldLayoutIdLst>
  <p:transition/>
  <p:timing/>
  <p:hf hdr="0" ftr="0" dt="0"/>
  <p:txStyles>
    <p:titleStyle>
      <a:defPPr/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transition/>
  <p:timing/>
  <p:hf hdr="0" ftr="0" dt="0"/>
  <p:txStyles>
    <p:titleStyle>
      <a:defPPr/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openxmlformats.org/officeDocument/2006/relationships/image" Target="../media/image4.svg" /><Relationship Id="rId5" Type="http://schemas.openxmlformats.org/officeDocument/2006/relationships/image" Target="../media/image5.png" /><Relationship Id="rId6" Type="http://schemas.openxmlformats.org/officeDocument/2006/relationships/image" Target="../media/image6.sv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0.jpeg" /><Relationship Id="rId4" Type="http://schemas.openxmlformats.org/officeDocument/2006/relationships/image" Target="../media/image5.png" /><Relationship Id="rId5" Type="http://schemas.openxmlformats.org/officeDocument/2006/relationships/image" Target="../media/image21.svg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2.jpeg" /><Relationship Id="rId4" Type="http://schemas.openxmlformats.org/officeDocument/2006/relationships/image" Target="../media/image23.png" /><Relationship Id="rId5" Type="http://schemas.microsoft.com/office/2007/relationships/hdphoto" Target="../media/image24.wdp" /><Relationship Id="rId6" Type="http://schemas.openxmlformats.org/officeDocument/2006/relationships/image" Target="../media/image5.png" /><Relationship Id="rId7" Type="http://schemas.openxmlformats.org/officeDocument/2006/relationships/image" Target="../media/image25.svg" /><Relationship Id="rId8" Type="http://schemas.openxmlformats.org/officeDocument/2006/relationships/image" Target="../media/image10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.png" /><Relationship Id="rId3" Type="http://schemas.openxmlformats.org/officeDocument/2006/relationships/image" Target="../media/image5.png" /><Relationship Id="rId4" Type="http://schemas.openxmlformats.org/officeDocument/2006/relationships/image" Target="../media/image26.sv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7.png" /><Relationship Id="rId3" Type="http://schemas.openxmlformats.org/officeDocument/2006/relationships/image" Target="../media/image28.png" /><Relationship Id="rId4" Type="http://schemas.openxmlformats.org/officeDocument/2006/relationships/image" Target="../media/image10.png" /><Relationship Id="rId5" Type="http://schemas.openxmlformats.org/officeDocument/2006/relationships/image" Target="../media/image5.png" /><Relationship Id="rId6" Type="http://schemas.openxmlformats.org/officeDocument/2006/relationships/image" Target="../media/image29.sv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png" /><Relationship Id="rId3" Type="http://schemas.openxmlformats.org/officeDocument/2006/relationships/image" Target="../media/image30.svg" /><Relationship Id="rId4" Type="http://schemas.openxmlformats.org/officeDocument/2006/relationships/image" Target="../media/image31.sv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png" /><Relationship Id="rId3" Type="http://schemas.openxmlformats.org/officeDocument/2006/relationships/image" Target="../media/image34.png" /><Relationship Id="rId4" Type="http://schemas.openxmlformats.org/officeDocument/2006/relationships/image" Target="../media/image5.png" /><Relationship Id="rId5" Type="http://schemas.openxmlformats.org/officeDocument/2006/relationships/image" Target="../media/image35.sv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4.pn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10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.png" /><Relationship Id="rId3" Type="http://schemas.openxmlformats.org/officeDocument/2006/relationships/image" Target="../media/image38.svg" /><Relationship Id="rId4" Type="http://schemas.openxmlformats.org/officeDocument/2006/relationships/image" Target="../media/image5.png" /><Relationship Id="rId5" Type="http://schemas.openxmlformats.org/officeDocument/2006/relationships/image" Target="../media/image39.svg" /><Relationship Id="rId6" Type="http://schemas.openxmlformats.org/officeDocument/2006/relationships/image" Target="../media/image7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www.slidesppt.net/what-you-can-and-cannot-do-with-our-templates/" TargetMode="External" /><Relationship Id="rId4" Type="http://schemas.openxmlformats.org/officeDocument/2006/relationships/hyperlink" Target="https://www.slidesppt.net/frequently-asked-questions/" TargetMode="External" /><Relationship Id="rId5" Type="http://schemas.openxmlformats.org/officeDocument/2006/relationships/hyperlink" Target="https://www.slidesppt.net/tutorials-and-tips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Relationship Id="rId4" Type="http://schemas.openxmlformats.org/officeDocument/2006/relationships/image" Target="../media/image40.png" /><Relationship Id="rId5" Type="http://schemas.openxmlformats.org/officeDocument/2006/relationships/image" Target="../media/image5.png" /><Relationship Id="rId6" Type="http://schemas.openxmlformats.org/officeDocument/2006/relationships/image" Target="../media/image41.sv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www.slidesppt.net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.png" /><Relationship Id="rId3" Type="http://schemas.openxmlformats.org/officeDocument/2006/relationships/image" Target="../media/image5.png" /><Relationship Id="rId4" Type="http://schemas.openxmlformats.org/officeDocument/2006/relationships/image" Target="../media/image9.sv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png" /><Relationship Id="rId3" Type="http://schemas.openxmlformats.org/officeDocument/2006/relationships/image" Target="../media/image5.png" /><Relationship Id="rId4" Type="http://schemas.openxmlformats.org/officeDocument/2006/relationships/image" Target="../media/image11.svg" /><Relationship Id="rId5" Type="http://schemas.openxmlformats.org/officeDocument/2006/relationships/image" Target="../media/image12.sv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8.png" /><Relationship Id="rId3" Type="http://schemas.openxmlformats.org/officeDocument/2006/relationships/image" Target="../media/image5.png" /><Relationship Id="rId4" Type="http://schemas.openxmlformats.org/officeDocument/2006/relationships/image" Target="../media/image15.sv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6.jpeg" /><Relationship Id="rId3" Type="http://schemas.openxmlformats.org/officeDocument/2006/relationships/image" Target="../media/image17.png" /><Relationship Id="rId4" Type="http://schemas.openxmlformats.org/officeDocument/2006/relationships/image" Target="../media/image5.png" /><Relationship Id="rId5" Type="http://schemas.openxmlformats.org/officeDocument/2006/relationships/image" Target="../media/image18.sv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7.png" /><Relationship Id="rId3" Type="http://schemas.openxmlformats.org/officeDocument/2006/relationships/image" Target="../media/image7.png" /><Relationship Id="rId4" Type="http://schemas.openxmlformats.org/officeDocument/2006/relationships/image" Target="../media/image5.png" /><Relationship Id="rId5" Type="http://schemas.openxmlformats.org/officeDocument/2006/relationships/image" Target="../media/image19.sv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Imagen 13" descr="Antecedentes de la tecnología de inclusión financiera">
            <a:extLst>
              <a:ext uri="{FF2B5EF4-FFF2-40B4-BE49-F238E27FC236}">
                <a16:creationId xmlns:a16="http://schemas.microsoft.com/office/drawing/2014/main" id="{49866865-708F-5BBA-75BC-675D21C8E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" r="28897"/>
          <a:stretch>
            <a:fillRect/>
          </a:stretch>
        </p:blipFill>
        <p:spPr bwMode="auto">
          <a:xfrm>
            <a:off x="3409965" y="3503"/>
            <a:ext cx="8782035" cy="6854497"/>
          </a:xfrm>
          <a:custGeom>
            <a:gdLst>
              <a:gd name="connsiteX0" fmla="*/ 4019562 w 8782035"/>
              <a:gd name="connsiteY0" fmla="*/ 0 h 6854497"/>
              <a:gd name="connsiteX1" fmla="*/ 5553338 w 8782035"/>
              <a:gd name="connsiteY1" fmla="*/ 0 h 6854497"/>
              <a:gd name="connsiteX2" fmla="*/ 6155440 w 8782035"/>
              <a:gd name="connsiteY2" fmla="*/ 725654 h 6854497"/>
              <a:gd name="connsiteX3" fmla="*/ 6757542 w 8782035"/>
              <a:gd name="connsiteY3" fmla="*/ 0 h 6854497"/>
              <a:gd name="connsiteX4" fmla="*/ 8782035 w 8782035"/>
              <a:gd name="connsiteY4" fmla="*/ 0 h 6854497"/>
              <a:gd name="connsiteX5" fmla="*/ 8782035 w 8782035"/>
              <a:gd name="connsiteY5" fmla="*/ 6854497 h 6854497"/>
              <a:gd name="connsiteX6" fmla="*/ 0 w 8782035"/>
              <a:gd name="connsiteY6" fmla="*/ 6854497 h 6854497"/>
              <a:gd name="connsiteX7" fmla="*/ 0 w 8782035"/>
              <a:gd name="connsiteY7" fmla="*/ 6823311 h 6854497"/>
              <a:gd name="connsiteX8" fmla="*/ 211952 w 8782035"/>
              <a:gd name="connsiteY8" fmla="*/ 6792518 h 6854497"/>
              <a:gd name="connsiteX9" fmla="*/ 4200203 w 8782035"/>
              <a:gd name="connsiteY9" fmla="*/ 1475299 h 6854497"/>
              <a:gd name="connsiteX10" fmla="*/ 4052086 w 8782035"/>
              <a:gd name="connsiteY10" fmla="*/ 130953 h 68544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82035" h="6854497">
                <a:moveTo>
                  <a:pt x="4019562" y="0"/>
                </a:moveTo>
                <a:lnTo>
                  <a:pt x="5553338" y="0"/>
                </a:lnTo>
                <a:lnTo>
                  <a:pt x="6155440" y="725654"/>
                </a:lnTo>
                <a:lnTo>
                  <a:pt x="6757542" y="0"/>
                </a:lnTo>
                <a:lnTo>
                  <a:pt x="8782035" y="0"/>
                </a:lnTo>
                <a:lnTo>
                  <a:pt x="8782035" y="6854497"/>
                </a:lnTo>
                <a:lnTo>
                  <a:pt x="0" y="6854497"/>
                </a:lnTo>
                <a:lnTo>
                  <a:pt x="0" y="6823311"/>
                </a:lnTo>
                <a:lnTo>
                  <a:pt x="211952" y="6792518"/>
                </a:lnTo>
                <a:cubicBezTo>
                  <a:pt x="2470255" y="6397989"/>
                  <a:pt x="4200203" y="4167632"/>
                  <a:pt x="4200203" y="1475299"/>
                </a:cubicBezTo>
                <a:cubicBezTo>
                  <a:pt x="4200203" y="1011104"/>
                  <a:pt x="4148778" y="560641"/>
                  <a:pt x="4052086" y="13095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77653A5-066A-CE20-92AC-367537D5D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720" t="34848" r="-1" b="8908"/>
          <a:stretch>
            <a:fillRect/>
          </a:stretch>
        </p:blipFill>
        <p:spPr>
          <a:xfrm>
            <a:off x="0" y="-3503"/>
            <a:ext cx="12779685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7BA48C9-06F7-271E-8076-878AFB3E1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512" y="316925"/>
            <a:ext cx="5282433" cy="508098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C3F046E7-0EA7-D9FF-6C1D-E84434195A71}"/>
              </a:ext>
            </a:extLst>
          </p:cNvPr>
          <p:cNvSpPr txBox="1"/>
          <p:nvPr/>
        </p:nvSpPr>
        <p:spPr>
          <a:xfrm>
            <a:off x="373612" y="2013712"/>
            <a:ext cx="5631148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zh-CN" sz="4800" b="1">
                <a:solidFill>
                  <a:srgbClr val="1C7620"/>
                </a:solidFill>
                <a:latin typeface="微软雅黑" pitchFamily="34" charset="-122"/>
                <a:ea typeface="微软雅黑" pitchFamily="34" charset="-122"/>
              </a:rPr>
              <a:t>INDEPENDENCE</a:t>
            </a:r>
            <a:r>
              <a:rPr lang="en-US" altLang="zh-CN" sz="4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OF </a:t>
            </a:r>
            <a:r>
              <a:rPr lang="en-US" altLang="zh-CN" sz="4800" b="1">
                <a:solidFill>
                  <a:srgbClr val="C70016"/>
                </a:solidFill>
                <a:latin typeface="微软雅黑" pitchFamily="34" charset="-122"/>
                <a:ea typeface="微软雅黑" pitchFamily="34" charset="-122"/>
              </a:rPr>
              <a:t>SURINAME</a:t>
            </a:r>
            <a:endParaRPr lang="zh-CN" altLang="en-US" sz="4800" b="1">
              <a:solidFill>
                <a:srgbClr val="C700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2F2FCC0F-2E0F-B805-5A0D-7A817A8689B3}"/>
              </a:ext>
            </a:extLst>
          </p:cNvPr>
          <p:cNvSpPr txBox="1"/>
          <p:nvPr/>
        </p:nvSpPr>
        <p:spPr>
          <a:xfrm>
            <a:off x="373612" y="1548544"/>
            <a:ext cx="35421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2400" b="1">
                <a:solidFill>
                  <a:schemeClr val="tx1">
                    <a:lumMod val="95000"/>
                    <a:lumOff val="5000"/>
                  </a:schemeClr>
                </a:solidFill>
                <a:latin typeface="Adobe Song Std L"/>
                <a:cs typeface="Arial" panose="020b0604020202020204" pitchFamily="34" charset="0"/>
              </a:rPr>
              <a:t>Free Template</a:t>
            </a:r>
            <a:endParaRPr lang="ko-KR" altLang="en-US" sz="2400" b="1">
              <a:solidFill>
                <a:schemeClr val="tx1">
                  <a:lumMod val="95000"/>
                  <a:lumOff val="5000"/>
                </a:schemeClr>
              </a:solidFill>
              <a:latin typeface="Adobe Song Std L"/>
              <a:cs typeface="Arial" pitchFamily="34" charset="0"/>
            </a:endParaRPr>
          </a:p>
        </p:txBody>
      </p:sp>
      <p:sp>
        <p:nvSpPr>
          <p:cNvPr id="17" name="Flecha: pentágono 16">
            <a:extLst>
              <a:ext uri="{FF2B5EF4-FFF2-40B4-BE49-F238E27FC236}">
                <a16:creationId xmlns:a16="http://schemas.microsoft.com/office/drawing/2014/main" id="{EBF752D3-1179-76A6-9BA9-8B9426D49A57}"/>
              </a:ext>
            </a:extLst>
          </p:cNvPr>
          <p:cNvSpPr/>
          <p:nvPr/>
        </p:nvSpPr>
        <p:spPr>
          <a:xfrm rot="10800000">
            <a:off x="5833240" y="6414966"/>
            <a:ext cx="6358759" cy="446715"/>
          </a:xfrm>
          <a:prstGeom prst="homePlate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FA15CB1D-332E-FA7B-C950-32F2E9DA7BD7}"/>
              </a:ext>
            </a:extLst>
          </p:cNvPr>
          <p:cNvSpPr txBox="1"/>
          <p:nvPr/>
        </p:nvSpPr>
        <p:spPr>
          <a:xfrm>
            <a:off x="9459149" y="6366824"/>
            <a:ext cx="22318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áfico 10">
            <a:extLst>
              <a:ext uri="{FF2B5EF4-FFF2-40B4-BE49-F238E27FC236}">
                <a16:creationId xmlns:a16="http://schemas.microsoft.com/office/drawing/2014/main" id="{50D07223-2943-B828-E512-AD4414F3C278}"/>
              </a:ext>
            </a:extLst>
          </p:cNvPr>
          <p:cNvGrpSpPr/>
          <p:nvPr/>
        </p:nvGrpSpPr>
        <p:grpSpPr>
          <a:xfrm>
            <a:off x="1635038" y="4806041"/>
            <a:ext cx="1187242" cy="1187242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0" name="Forma libre: forma 30">
              <a:extLst>
                <a:ext uri="{FF2B5EF4-FFF2-40B4-BE49-F238E27FC236}">
                  <a16:creationId xmlns:a16="http://schemas.microsoft.com/office/drawing/2014/main" id="{693343A0-EE9E-50B5-FFBA-F5BB93F644D3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1C762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  <p:sp>
          <p:nvSpPr>
            <p:cNvPr id="21" name="Forma libre: forma 31">
              <a:extLst>
                <a:ext uri="{FF2B5EF4-FFF2-40B4-BE49-F238E27FC236}">
                  <a16:creationId xmlns:a16="http://schemas.microsoft.com/office/drawing/2014/main" id="{47640C93-5957-CB35-13BF-450395562100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</p:grpSp>
      <p:sp>
        <p:nvSpPr>
          <p:cNvPr id="22" name="TextBox 13">
            <a:extLst>
              <a:ext uri="{FF2B5EF4-FFF2-40B4-BE49-F238E27FC236}">
                <a16:creationId xmlns:a16="http://schemas.microsoft.com/office/drawing/2014/main" id="{B3149A51-3785-F393-3A8F-A6E55FE00E9E}"/>
              </a:ext>
            </a:extLst>
          </p:cNvPr>
          <p:cNvSpPr txBox="1"/>
          <p:nvPr/>
        </p:nvSpPr>
        <p:spPr>
          <a:xfrm>
            <a:off x="335512" y="3675425"/>
            <a:ext cx="407810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6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62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Lágrima 2">
            <a:extLst>
              <a:ext uri="{FF2B5EF4-FFF2-40B4-BE49-F238E27FC236}">
                <a16:creationId xmlns:a16="http://schemas.microsoft.com/office/drawing/2014/main" id="{B331043C-9015-4677-AB55-7320E272E1A3}"/>
              </a:ext>
            </a:extLst>
          </p:cNvPr>
          <p:cNvSpPr/>
          <p:nvPr/>
        </p:nvSpPr>
        <p:spPr>
          <a:xfrm rot="5400000">
            <a:off x="7082452" y="1763469"/>
            <a:ext cx="4814748" cy="4814748"/>
          </a:xfrm>
          <a:prstGeom prst="teardrop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9000" t="-16000" r="0" b="-5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grpSp>
        <p:nvGrpSpPr>
          <p:cNvPr id="40" name="Graphic 29">
            <a:extLst>
              <a:ext uri="{FF2B5EF4-FFF2-40B4-BE49-F238E27FC236}">
                <a16:creationId xmlns:a16="http://schemas.microsoft.com/office/drawing/2014/main" id="{50791ABE-A64D-4EAB-89E5-317A06DFD237}"/>
              </a:ext>
            </a:extLst>
          </p:cNvPr>
          <p:cNvGrpSpPr/>
          <p:nvPr/>
        </p:nvGrpSpPr>
        <p:grpSpPr>
          <a:xfrm rot="17100000">
            <a:off x="4853777" y="2257201"/>
            <a:ext cx="5579263" cy="2668169"/>
            <a:chOff x="3496317" y="2353600"/>
            <a:chExt cx="5206045" cy="248968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F28DFC0-C90A-450C-B497-7BC41396370D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rgbClr val="1C7620">
                <a:alpha val="84000"/>
              </a:srgb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C1E7CCF-AAAD-4944-A9D6-C873D71CA058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rgbClr val="C70016">
                <a:alpha val="70000"/>
              </a:srgb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C0074F6-A97B-4DFC-8891-925C4A9FBD3E}"/>
                </a:ext>
              </a:extLst>
            </p:cNvPr>
            <p:cNvSpPr/>
            <p:nvPr/>
          </p:nvSpPr>
          <p:spPr>
            <a:xfrm>
              <a:off x="3496317" y="3196558"/>
              <a:ext cx="1473807" cy="1646426"/>
            </a:xfrm>
            <a:custGeom>
              <a:gdLst>
                <a:gd name="connsiteX0" fmla="*/ 471574 w 1473807"/>
                <a:gd name="connsiteY0" fmla="*/ 245670 h 1646426"/>
                <a:gd name="connsiteX1" fmla="*/ 526602 w 1473807"/>
                <a:gd name="connsiteY1" fmla="*/ 184900 h 1646426"/>
                <a:gd name="connsiteX2" fmla="*/ 669675 w 1473807"/>
                <a:gd name="connsiteY2" fmla="*/ 11682 h 1646426"/>
                <a:gd name="connsiteX3" fmla="*/ 706041 w 1473807"/>
                <a:gd name="connsiteY3" fmla="*/ 10246 h 1646426"/>
                <a:gd name="connsiteX4" fmla="*/ 1455856 w 1473807"/>
                <a:gd name="connsiteY4" fmla="*/ 760540 h 1646426"/>
                <a:gd name="connsiteX5" fmla="*/ 1457292 w 1473807"/>
                <a:gd name="connsiteY5" fmla="*/ 811740 h 1646426"/>
                <a:gd name="connsiteX6" fmla="*/ 1348671 w 1473807"/>
                <a:gd name="connsiteY6" fmla="*/ 960555 h 1646426"/>
                <a:gd name="connsiteX7" fmla="*/ 1219954 w 1473807"/>
                <a:gd name="connsiteY7" fmla="*/ 1209855 h 1646426"/>
                <a:gd name="connsiteX8" fmla="*/ 1166840 w 1473807"/>
                <a:gd name="connsiteY8" fmla="*/ 1375417 h 1646426"/>
                <a:gd name="connsiteX9" fmla="*/ 1121382 w 1473807"/>
                <a:gd name="connsiteY9" fmla="*/ 1631417 h 1646426"/>
                <a:gd name="connsiteX10" fmla="*/ 1104634 w 1473807"/>
                <a:gd name="connsiteY10" fmla="*/ 1646250 h 1646426"/>
                <a:gd name="connsiteX11" fmla="*/ 1056784 w 1473807"/>
                <a:gd name="connsiteY11" fmla="*/ 1646250 h 1646426"/>
                <a:gd name="connsiteX12" fmla="*/ 40442 w 1473807"/>
                <a:gd name="connsiteY12" fmla="*/ 1646250 h 1646426"/>
                <a:gd name="connsiteX13" fmla="*/ 1684 w 1473807"/>
                <a:gd name="connsiteY13" fmla="*/ 1604621 h 1646426"/>
                <a:gd name="connsiteX14" fmla="*/ 19388 w 1473807"/>
                <a:gd name="connsiteY14" fmla="*/ 1415133 h 1646426"/>
                <a:gd name="connsiteX15" fmla="*/ 16517 w 1473807"/>
                <a:gd name="connsiteY15" fmla="*/ 1392165 h 1646426"/>
                <a:gd name="connsiteX16" fmla="*/ 156240 w 1473807"/>
                <a:gd name="connsiteY16" fmla="*/ 839493 h 1646426"/>
                <a:gd name="connsiteX17" fmla="*/ 367260 w 1473807"/>
                <a:gd name="connsiteY17" fmla="*/ 403098 h 1646426"/>
                <a:gd name="connsiteX18" fmla="*/ 471574 w 1473807"/>
                <a:gd name="connsiteY18" fmla="*/ 245670 h 1646426"/>
                <a:gd name="connsiteX19" fmla="*/ 477795 w 1473807"/>
                <a:gd name="connsiteY19" fmla="*/ 210261 h 16464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3807" h="1646426">
                  <a:moveTo>
                    <a:pt x="471574" y="245670"/>
                  </a:moveTo>
                  <a:cubicBezTo>
                    <a:pt x="498131" y="209304"/>
                    <a:pt x="493585" y="223898"/>
                    <a:pt x="526602" y="184900"/>
                  </a:cubicBezTo>
                  <a:cubicBezTo>
                    <a:pt x="559619" y="145902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lnTo>
                    <a:pt x="1455856" y="760540"/>
                  </a:ln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lnTo>
                    <a:pt x="40442" y="1646250"/>
                  </a:ln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lose/>
                </a:path>
              </a:pathLst>
            </a:custGeom>
            <a:solidFill>
              <a:srgbClr val="C70016">
                <a:alpha val="78000"/>
              </a:srgb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4AD321-3769-4A4F-A1A1-C6E210B19C23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rgbClr val="1C7620">
                <a:alpha val="66000"/>
              </a:srgb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n-US"/>
            </a:p>
          </p:txBody>
        </p:sp>
      </p:grpSp>
      <p:sp>
        <p:nvSpPr>
          <p:cNvPr id="48" name="Parallelogram 15">
            <a:extLst>
              <a:ext uri="{FF2B5EF4-FFF2-40B4-BE49-F238E27FC236}">
                <a16:creationId xmlns:a16="http://schemas.microsoft.com/office/drawing/2014/main" id="{7D592475-0C80-403D-A146-CB278D30C4FA}"/>
              </a:ext>
            </a:extLst>
          </p:cNvPr>
          <p:cNvSpPr/>
          <p:nvPr/>
        </p:nvSpPr>
        <p:spPr>
          <a:xfrm flipH="1">
            <a:off x="7096959" y="2370087"/>
            <a:ext cx="444397" cy="444397"/>
          </a:xfrm>
          <a:custGeom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1675649E-AF39-4A5B-863B-E18CB843E9A3}"/>
              </a:ext>
            </a:extLst>
          </p:cNvPr>
          <p:cNvSpPr/>
          <p:nvPr/>
        </p:nvSpPr>
        <p:spPr>
          <a:xfrm rot="2700000">
            <a:off x="8591040" y="1512631"/>
            <a:ext cx="324357" cy="581511"/>
          </a:xfrm>
          <a:custGeom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DE49F23E-EDA4-4C26-A514-7ACEEA6CD899}"/>
              </a:ext>
            </a:extLst>
          </p:cNvPr>
          <p:cNvSpPr/>
          <p:nvPr/>
        </p:nvSpPr>
        <p:spPr>
          <a:xfrm flipH="1">
            <a:off x="6630866" y="4086523"/>
            <a:ext cx="451586" cy="372531"/>
          </a:xfrm>
          <a:custGeom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639DA318-DC54-4D5F-9EA2-6787EAB6A88E}"/>
              </a:ext>
            </a:extLst>
          </p:cNvPr>
          <p:cNvSpPr>
            <a:spLocks noChangeAspect="1"/>
          </p:cNvSpPr>
          <p:nvPr/>
        </p:nvSpPr>
        <p:spPr>
          <a:xfrm>
            <a:off x="7517435" y="5447388"/>
            <a:ext cx="473780" cy="477736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8" name="직사각형 31">
            <a:extLst>
              <a:ext uri="{FF2B5EF4-FFF2-40B4-BE49-F238E27FC236}">
                <a16:creationId xmlns:a16="http://schemas.microsoft.com/office/drawing/2014/main" id="{DD57AB92-57D0-498E-B259-5415E92DB4B3}"/>
              </a:ext>
            </a:extLst>
          </p:cNvPr>
          <p:cNvSpPr/>
          <p:nvPr/>
        </p:nvSpPr>
        <p:spPr>
          <a:xfrm>
            <a:off x="1444363" y="3542077"/>
            <a:ext cx="413395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hope and I believe that this Template will your Time. Easy to change colors, photos and Text.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직사각형 32">
            <a:extLst>
              <a:ext uri="{FF2B5EF4-FFF2-40B4-BE49-F238E27FC236}">
                <a16:creationId xmlns:a16="http://schemas.microsoft.com/office/drawing/2014/main" id="{3C45121A-702F-440C-AEEE-ADF0FE54419A}"/>
              </a:ext>
            </a:extLst>
          </p:cNvPr>
          <p:cNvSpPr/>
          <p:nvPr/>
        </p:nvSpPr>
        <p:spPr>
          <a:xfrm>
            <a:off x="1444363" y="4195982"/>
            <a:ext cx="413395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hope and I believe that this Template will your Time. Easy to change colors, photos and Text.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직사각형 33">
            <a:extLst>
              <a:ext uri="{FF2B5EF4-FFF2-40B4-BE49-F238E27FC236}">
                <a16:creationId xmlns:a16="http://schemas.microsoft.com/office/drawing/2014/main" id="{D849A164-7D53-4ACF-8BAD-FC1059DB7538}"/>
              </a:ext>
            </a:extLst>
          </p:cNvPr>
          <p:cNvSpPr/>
          <p:nvPr/>
        </p:nvSpPr>
        <p:spPr>
          <a:xfrm>
            <a:off x="1444363" y="4849887"/>
            <a:ext cx="413395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hope and I believe that this Template will your Time. Easy to change colors, photos and Text.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A487F8-DF8B-42E3-A661-6529888F495B}"/>
              </a:ext>
            </a:extLst>
          </p:cNvPr>
          <p:cNvGrpSpPr/>
          <p:nvPr/>
        </p:nvGrpSpPr>
        <p:grpSpPr>
          <a:xfrm>
            <a:off x="667523" y="2068862"/>
            <a:ext cx="5342583" cy="1152106"/>
            <a:chOff x="4932040" y="3928857"/>
            <a:chExt cx="3456384" cy="1152106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B342042-C785-492A-8D19-F839CCDA3639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6A9E11-6E81-4262-BADE-11DA82295CE4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/>
              <a:r>
                <a:rPr lang="en-US" altLang="ko-KR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Parallelogram 15">
            <a:extLst>
              <a:ext uri="{FF2B5EF4-FFF2-40B4-BE49-F238E27FC236}">
                <a16:creationId xmlns:a16="http://schemas.microsoft.com/office/drawing/2014/main" id="{D656EAC2-4BF0-4DAA-A176-8AFAA4AE40F7}"/>
              </a:ext>
            </a:extLst>
          </p:cNvPr>
          <p:cNvSpPr/>
          <p:nvPr/>
        </p:nvSpPr>
        <p:spPr>
          <a:xfrm flipH="1">
            <a:off x="829870" y="4182809"/>
            <a:ext cx="444397" cy="444397"/>
          </a:xfrm>
          <a:custGeom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80" name="Rectangle 16">
            <a:extLst>
              <a:ext uri="{FF2B5EF4-FFF2-40B4-BE49-F238E27FC236}">
                <a16:creationId xmlns:a16="http://schemas.microsoft.com/office/drawing/2014/main" id="{0534EABE-FC1C-4C2A-AC59-E5B0EF1ED76B}"/>
              </a:ext>
            </a:extLst>
          </p:cNvPr>
          <p:cNvSpPr/>
          <p:nvPr/>
        </p:nvSpPr>
        <p:spPr>
          <a:xfrm rot="2700000">
            <a:off x="889890" y="3476810"/>
            <a:ext cx="324357" cy="581511"/>
          </a:xfrm>
          <a:custGeom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81" name="Rounded Rectangle 5">
            <a:extLst>
              <a:ext uri="{FF2B5EF4-FFF2-40B4-BE49-F238E27FC236}">
                <a16:creationId xmlns:a16="http://schemas.microsoft.com/office/drawing/2014/main" id="{4FDEFD27-9A04-414B-B34C-CF62069351D4}"/>
              </a:ext>
            </a:extLst>
          </p:cNvPr>
          <p:cNvSpPr/>
          <p:nvPr/>
        </p:nvSpPr>
        <p:spPr>
          <a:xfrm flipH="1">
            <a:off x="826275" y="4880271"/>
            <a:ext cx="451586" cy="372531"/>
          </a:xfrm>
          <a:custGeom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82" name="Oval 21">
            <a:extLst>
              <a:ext uri="{FF2B5EF4-FFF2-40B4-BE49-F238E27FC236}">
                <a16:creationId xmlns:a16="http://schemas.microsoft.com/office/drawing/2014/main" id="{30C6E7A3-3445-469F-BECE-55406BB49AB8}"/>
              </a:ext>
            </a:extLst>
          </p:cNvPr>
          <p:cNvSpPr>
            <a:spLocks noChangeAspect="1"/>
          </p:cNvSpPr>
          <p:nvPr/>
        </p:nvSpPr>
        <p:spPr>
          <a:xfrm>
            <a:off x="815178" y="5505868"/>
            <a:ext cx="473780" cy="477736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3" name="직사각형 31">
            <a:extLst>
              <a:ext uri="{FF2B5EF4-FFF2-40B4-BE49-F238E27FC236}">
                <a16:creationId xmlns:a16="http://schemas.microsoft.com/office/drawing/2014/main" id="{2B7B124C-C60E-4780-951D-7165B9A02869}"/>
              </a:ext>
            </a:extLst>
          </p:cNvPr>
          <p:cNvSpPr/>
          <p:nvPr/>
        </p:nvSpPr>
        <p:spPr>
          <a:xfrm>
            <a:off x="1444363" y="5503791"/>
            <a:ext cx="413395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hope and I believe that this Template will your Time. Easy to change colors, photos and Text.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249B9889-CA79-44EF-918E-350AD8E558C5}"/>
              </a:ext>
            </a:extLst>
          </p:cNvPr>
          <p:cNvSpPr/>
          <p:nvPr/>
        </p:nvSpPr>
        <p:spPr>
          <a:xfrm>
            <a:off x="0" y="6401772"/>
            <a:ext cx="6940627" cy="461665"/>
          </a:xfrm>
          <a:custGeom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1C7620"/>
          </a:solidFill>
          <a:ln w="1477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17F6C597-64B3-F4AE-6A79-2785F0ABB183}"/>
              </a:ext>
            </a:extLst>
          </p:cNvPr>
          <p:cNvSpPr/>
          <p:nvPr/>
        </p:nvSpPr>
        <p:spPr>
          <a:xfrm rot="10800000" flipH="1">
            <a:off x="9014925" y="0"/>
            <a:ext cx="3177075" cy="392048"/>
          </a:xfrm>
          <a:custGeom>
            <a:gdLst>
              <a:gd name="connsiteX0" fmla="*/ 3080973 w 3080972"/>
              <a:gd name="connsiteY0" fmla="*/ 521 h 377534"/>
              <a:gd name="connsiteX1" fmla="*/ 3080973 w 3080972"/>
              <a:gd name="connsiteY1" fmla="*/ 377535 h 377534"/>
              <a:gd name="connsiteX2" fmla="*/ 0 w 3080972"/>
              <a:gd name="connsiteY2" fmla="*/ 377535 h 377534"/>
              <a:gd name="connsiteX3" fmla="*/ 51378 w 3080972"/>
              <a:gd name="connsiteY3" fmla="*/ 173757 h 377534"/>
              <a:gd name="connsiteX4" fmla="*/ 332888 w 3080972"/>
              <a:gd name="connsiteY4" fmla="*/ 521 h 377534"/>
              <a:gd name="connsiteX5" fmla="*/ 3080973 w 3080972"/>
              <a:gd name="connsiteY5" fmla="*/ 521 h 3775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72" h="377534">
                <a:moveTo>
                  <a:pt x="3080973" y="521"/>
                </a:moveTo>
                <a:lnTo>
                  <a:pt x="3080973" y="377535"/>
                </a:lnTo>
                <a:lnTo>
                  <a:pt x="0" y="377535"/>
                </a:lnTo>
                <a:lnTo>
                  <a:pt x="51378" y="173757"/>
                </a:lnTo>
                <a:cubicBezTo>
                  <a:pt x="55566" y="157108"/>
                  <a:pt x="93973" y="-10511"/>
                  <a:pt x="332888" y="521"/>
                </a:cubicBezTo>
                <a:lnTo>
                  <a:pt x="3080973" y="521"/>
                </a:lnTo>
                <a:close/>
              </a:path>
            </a:pathLst>
          </a:custGeom>
          <a:solidFill>
            <a:srgbClr val="C70016"/>
          </a:solidFill>
          <a:ln w="1021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42E0464-4455-A8B8-741C-5523CB5BD66E}"/>
              </a:ext>
            </a:extLst>
          </p:cNvPr>
          <p:cNvSpPr txBox="1"/>
          <p:nvPr/>
        </p:nvSpPr>
        <p:spPr>
          <a:xfrm>
            <a:off x="430331" y="180781"/>
            <a:ext cx="514931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zh-CN" sz="3600" b="1">
                <a:solidFill>
                  <a:srgbClr val="1C7620"/>
                </a:solidFill>
                <a:latin typeface="微软雅黑" pitchFamily="34" charset="-122"/>
                <a:ea typeface="微软雅黑" pitchFamily="34" charset="-122"/>
              </a:rPr>
              <a:t>INDEPENDENCE</a:t>
            </a:r>
            <a:r>
              <a:rPr lang="en-US" altLang="zh-CN" sz="3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OF </a:t>
            </a:r>
            <a:r>
              <a:rPr lang="en-US" altLang="zh-CN" sz="3600" b="1">
                <a:solidFill>
                  <a:srgbClr val="C70016"/>
                </a:solidFill>
                <a:latin typeface="微软雅黑" pitchFamily="34" charset="-122"/>
                <a:ea typeface="微软雅黑" pitchFamily="34" charset="-122"/>
              </a:rPr>
              <a:t>SURINAME</a:t>
            </a:r>
            <a:endParaRPr lang="zh-CN" altLang="en-US" sz="3600" b="1">
              <a:solidFill>
                <a:srgbClr val="C7001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ángulo 53">
            <a:extLst>
              <a:ext uri="{FF2B5EF4-FFF2-40B4-BE49-F238E27FC236}">
                <a16:creationId xmlns:a16="http://schemas.microsoft.com/office/drawing/2014/main" id="{07347600-0C5C-3899-6634-68F0CFADF315}"/>
              </a:ext>
            </a:extLst>
          </p:cNvPr>
          <p:cNvSpPr/>
          <p:nvPr/>
        </p:nvSpPr>
        <p:spPr>
          <a:xfrm flipH="1">
            <a:off x="614443" y="1416633"/>
            <a:ext cx="4410984" cy="228600"/>
          </a:xfrm>
          <a:custGeom>
            <a:gdLst>
              <a:gd name="connsiteX0" fmla="*/ 12700 w 4328636"/>
              <a:gd name="connsiteY0" fmla="*/ 441 h 228600"/>
              <a:gd name="connsiteX1" fmla="*/ 4328636 w 4328636"/>
              <a:gd name="connsiteY1" fmla="*/ 441 h 228600"/>
              <a:gd name="connsiteX2" fmla="*/ 4328636 w 4328636"/>
              <a:gd name="connsiteY2" fmla="*/ 228600 h 228600"/>
              <a:gd name="connsiteX3" fmla="*/ 0 w 4328636"/>
              <a:gd name="connsiteY3" fmla="*/ 0 h 228600"/>
              <a:gd name="connsiteX4" fmla="*/ 12700 w 4328636"/>
              <a:gd name="connsiteY4" fmla="*/ 441 h 228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636" h="228600">
                <a:moveTo>
                  <a:pt x="12700" y="441"/>
                </a:moveTo>
                <a:lnTo>
                  <a:pt x="4328636" y="441"/>
                </a:lnTo>
                <a:lnTo>
                  <a:pt x="4328636" y="228600"/>
                </a:lnTo>
                <a:lnTo>
                  <a:pt x="0" y="0"/>
                </a:lnTo>
                <a:lnTo>
                  <a:pt x="12700" y="441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solidFill>
                <a:srgbClr val="1C7620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BCB0F22-45F1-C870-8DF3-3CB3798C3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1378" y="1001584"/>
            <a:ext cx="5282433" cy="50809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45756F-6762-7CBE-2FED-AD66B0A2E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514" y="-29078"/>
            <a:ext cx="2168277" cy="16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8F2DD803-7D53-A60C-51F1-9910584049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8" b="25608"/>
          <a:stretch>
            <a:fillRect/>
          </a:stretch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98BF51F-7ED3-4D03-A9FD-F8756B8B3222}"/>
              </a:ext>
            </a:extLst>
          </p:cNvPr>
          <p:cNvGrpSpPr/>
          <p:nvPr/>
        </p:nvGrpSpPr>
        <p:grpSpPr>
          <a:xfrm>
            <a:off x="442807" y="4991888"/>
            <a:ext cx="1975499" cy="938876"/>
            <a:chOff x="1696746" y="1720383"/>
            <a:chExt cx="1371977" cy="9388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8DB4E3-85EF-4654-8D9C-9D2296840B7B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E7DCE5-EC0F-408C-A1E8-73B550594FDC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/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F46C12-8B0B-40BB-B295-4E128EFAF4EF}"/>
              </a:ext>
            </a:extLst>
          </p:cNvPr>
          <p:cNvGrpSpPr/>
          <p:nvPr/>
        </p:nvGrpSpPr>
        <p:grpSpPr>
          <a:xfrm>
            <a:off x="7455565" y="5410181"/>
            <a:ext cx="1975499" cy="938876"/>
            <a:chOff x="1696746" y="1720383"/>
            <a:chExt cx="1371977" cy="9388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1C097C-F49D-4195-AD9C-6B3D7EBC7293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A6B5B4-48DB-4774-BABA-CB7D476C21EF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/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E8FC1B-AE66-4E4A-91BD-ADDB0D1DB56F}"/>
              </a:ext>
            </a:extLst>
          </p:cNvPr>
          <p:cNvGrpSpPr/>
          <p:nvPr/>
        </p:nvGrpSpPr>
        <p:grpSpPr>
          <a:xfrm>
            <a:off x="2780393" y="5410181"/>
            <a:ext cx="1975499" cy="938876"/>
            <a:chOff x="1696746" y="1720383"/>
            <a:chExt cx="1371977" cy="9388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EB3776-36F6-40DC-93E2-B659E2780B9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C51380-2CDC-4E7C-ADC1-3DA7656C6139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/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A287CF-D1A8-427F-B66B-172619ADBE40}"/>
              </a:ext>
            </a:extLst>
          </p:cNvPr>
          <p:cNvGrpSpPr/>
          <p:nvPr/>
        </p:nvGrpSpPr>
        <p:grpSpPr>
          <a:xfrm>
            <a:off x="5117979" y="5556095"/>
            <a:ext cx="1975499" cy="938876"/>
            <a:chOff x="1696746" y="1720383"/>
            <a:chExt cx="1371977" cy="9388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80F95C-464E-4FB8-9E9F-F667C10E578D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A6356C-7F9E-44E8-A7BA-CCCB75CE341C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F2517A-FD3C-4DE9-A7F1-51300A8F46FF}"/>
              </a:ext>
            </a:extLst>
          </p:cNvPr>
          <p:cNvGrpSpPr/>
          <p:nvPr/>
        </p:nvGrpSpPr>
        <p:grpSpPr>
          <a:xfrm>
            <a:off x="9793150" y="4991888"/>
            <a:ext cx="1975499" cy="938876"/>
            <a:chOff x="1696746" y="1720383"/>
            <a:chExt cx="1371977" cy="9388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CC35C9-4CFC-4320-9846-BB22F90D4DAE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D44DBE-5F2A-4FBD-93DD-A5D12328637A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/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86E1F998-56BA-4245-BC5C-9E7D92B68AD2}"/>
              </a:ext>
            </a:extLst>
          </p:cNvPr>
          <p:cNvSpPr/>
          <p:nvPr/>
        </p:nvSpPr>
        <p:spPr>
          <a:xfrm>
            <a:off x="8121885" y="4587968"/>
            <a:ext cx="304917" cy="223597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AB9BFD25-4E4B-4FEE-8AC4-D7E1E7804D17}"/>
              </a:ext>
            </a:extLst>
          </p:cNvPr>
          <p:cNvSpPr/>
          <p:nvPr/>
        </p:nvSpPr>
        <p:spPr>
          <a:xfrm>
            <a:off x="3916608" y="4591749"/>
            <a:ext cx="317145" cy="243610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98AA7FE1-B138-4219-A08B-2F0B7268F9E4}"/>
              </a:ext>
            </a:extLst>
          </p:cNvPr>
          <p:cNvSpPr/>
          <p:nvPr/>
        </p:nvSpPr>
        <p:spPr>
          <a:xfrm>
            <a:off x="10243422" y="3754907"/>
            <a:ext cx="327620" cy="259022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자유형 176">
            <a:extLst>
              <a:ext uri="{FF2B5EF4-FFF2-40B4-BE49-F238E27FC236}">
                <a16:creationId xmlns:a16="http://schemas.microsoft.com/office/drawing/2014/main" id="{74682150-3260-4BFC-B7A6-3C8C0040C2FD}"/>
              </a:ext>
            </a:extLst>
          </p:cNvPr>
          <p:cNvSpPr/>
          <p:nvPr/>
        </p:nvSpPr>
        <p:spPr>
          <a:xfrm>
            <a:off x="1684135" y="3754907"/>
            <a:ext cx="372027" cy="390469"/>
          </a:xfrm>
          <a:custGeom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05A2D0E6-1540-4EF2-34E8-2D7D1D61F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78" y="2379782"/>
            <a:ext cx="3086258" cy="3086258"/>
          </a:xfrm>
          <a:prstGeom prst="rect">
            <a:avLst/>
          </a:prstGeom>
          <a:effectLst>
            <a:glow rad="76200">
              <a:schemeClr val="tx1">
                <a:lumMod val="95000"/>
                <a:lumOff val="5000"/>
                <a:alpha val="81000"/>
              </a:schemeClr>
            </a:glow>
          </a:effectLst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A340727E-777E-D3C8-5F46-323D2CDE2F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1695" y="363029"/>
            <a:ext cx="3308036" cy="318188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6C40E62-07A8-6F8C-C1B2-71A6F19EF9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71" y="3743443"/>
            <a:ext cx="2168277" cy="162620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1605EAD-F3B2-8CD9-6CCC-5653BEAF93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3862" y="3804245"/>
            <a:ext cx="2168277" cy="16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0">
            <a:extLst>
              <a:ext uri="{FF2B5EF4-FFF2-40B4-BE49-F238E27FC236}">
                <a16:creationId xmlns:a16="http://schemas.microsoft.com/office/drawing/2014/main" id="{F2E75CD9-1E49-DFD2-7A62-BAEA61CEF037}"/>
              </a:ext>
            </a:extLst>
          </p:cNvPr>
          <p:cNvSpPr/>
          <p:nvPr/>
        </p:nvSpPr>
        <p:spPr>
          <a:xfrm rot="19437612" flipH="1" flipV="1">
            <a:off x="803680" y="6106990"/>
            <a:ext cx="2427702" cy="385010"/>
          </a:xfrm>
          <a:custGeom>
            <a:gdLst>
              <a:gd name="connsiteX0" fmla="*/ 529147 w 2427702"/>
              <a:gd name="connsiteY0" fmla="*/ 385010 h 385010"/>
              <a:gd name="connsiteX1" fmla="*/ 0 w 2427702"/>
              <a:gd name="connsiteY1" fmla="*/ 0 h 385010"/>
              <a:gd name="connsiteX2" fmla="*/ 1898555 w 2427702"/>
              <a:gd name="connsiteY2" fmla="*/ 0 h 385010"/>
              <a:gd name="connsiteX3" fmla="*/ 2427702 w 2427702"/>
              <a:gd name="connsiteY3" fmla="*/ 385010 h 3850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702" h="385010">
                <a:moveTo>
                  <a:pt x="529147" y="385010"/>
                </a:moveTo>
                <a:lnTo>
                  <a:pt x="0" y="0"/>
                </a:lnTo>
                <a:lnTo>
                  <a:pt x="1898555" y="0"/>
                </a:lnTo>
                <a:lnTo>
                  <a:pt x="2427702" y="385010"/>
                </a:lnTo>
                <a:close/>
              </a:path>
            </a:pathLst>
          </a:custGeom>
          <a:gradFill>
            <a:gsLst>
              <a:gs pos="26000">
                <a:srgbClr val="1C7620"/>
              </a:gs>
              <a:gs pos="55000">
                <a:srgbClr val="C70016"/>
              </a:gs>
              <a:gs pos="100000">
                <a:srgbClr val="C7001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0BFA58B6-C5BC-77EB-EFC2-15112B3C70C8}"/>
              </a:ext>
            </a:extLst>
          </p:cNvPr>
          <p:cNvSpPr/>
          <p:nvPr/>
        </p:nvSpPr>
        <p:spPr>
          <a:xfrm rot="19437612">
            <a:off x="8758257" y="719968"/>
            <a:ext cx="3671865" cy="385010"/>
          </a:xfrm>
          <a:custGeom>
            <a:gdLst>
              <a:gd name="connsiteX0" fmla="*/ 3142718 w 3671865"/>
              <a:gd name="connsiteY0" fmla="*/ 0 h 385010"/>
              <a:gd name="connsiteX1" fmla="*/ 3671865 w 3671865"/>
              <a:gd name="connsiteY1" fmla="*/ 385010 h 385010"/>
              <a:gd name="connsiteX2" fmla="*/ 529147 w 3671865"/>
              <a:gd name="connsiteY2" fmla="*/ 385010 h 385010"/>
              <a:gd name="connsiteX3" fmla="*/ 0 w 3671865"/>
              <a:gd name="connsiteY3" fmla="*/ 0 h 3850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865" h="385010">
                <a:moveTo>
                  <a:pt x="3142718" y="0"/>
                </a:moveTo>
                <a:lnTo>
                  <a:pt x="3671865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6000">
                <a:srgbClr val="1C7620"/>
              </a:gs>
              <a:gs pos="55000">
                <a:srgbClr val="C70016"/>
              </a:gs>
              <a:gs pos="100000">
                <a:srgbClr val="C7001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70ADCB03-6519-4462-91E7-0CD58D164FCD}"/>
              </a:ext>
            </a:extLst>
          </p:cNvPr>
          <p:cNvSpPr/>
          <p:nvPr/>
        </p:nvSpPr>
        <p:spPr>
          <a:xfrm rot="19437612">
            <a:off x="9938204" y="20721"/>
            <a:ext cx="1253978" cy="385010"/>
          </a:xfrm>
          <a:custGeom>
            <a:gdLst>
              <a:gd name="connsiteX0" fmla="*/ 724830 w 1253978"/>
              <a:gd name="connsiteY0" fmla="*/ 0 h 385010"/>
              <a:gd name="connsiteX1" fmla="*/ 1253978 w 1253978"/>
              <a:gd name="connsiteY1" fmla="*/ 385010 h 385010"/>
              <a:gd name="connsiteX2" fmla="*/ 529147 w 1253978"/>
              <a:gd name="connsiteY2" fmla="*/ 385010 h 385010"/>
              <a:gd name="connsiteX3" fmla="*/ 0 w 1253978"/>
              <a:gd name="connsiteY3" fmla="*/ 0 h 3850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78" h="385010">
                <a:moveTo>
                  <a:pt x="724830" y="0"/>
                </a:moveTo>
                <a:lnTo>
                  <a:pt x="1253978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677EAAB-D3DF-939E-5E2C-11F2CF788091}"/>
              </a:ext>
            </a:extLst>
          </p:cNvPr>
          <p:cNvSpPr txBox="1"/>
          <p:nvPr/>
        </p:nvSpPr>
        <p:spPr>
          <a:xfrm>
            <a:off x="6694207" y="2399134"/>
            <a:ext cx="5497793" cy="724247"/>
          </a:xfrm>
          <a:prstGeom prst="rect">
            <a:avLst/>
          </a:prstGeom>
        </p:spPr>
        <p:txBody>
          <a:bodyPr/>
          <a:lstStyle>
            <a:defPPr/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>
                <a:solidFill>
                  <a:srgbClr val="1C7620"/>
                </a:solidFill>
                <a:latin typeface="Adobe Song Std L"/>
              </a:rPr>
              <a:t>History</a:t>
            </a:r>
            <a:r>
              <a:rPr lang="en-US" sz="4800" b="1">
                <a:solidFill>
                  <a:srgbClr val="202A45"/>
                </a:solidFill>
                <a:latin typeface="Adobe Song Std L"/>
              </a:rPr>
              <a:t> </a:t>
            </a:r>
            <a:r>
              <a:rPr lang="en-US" sz="4800" b="1">
                <a:solidFill>
                  <a:srgbClr val="C70016"/>
                </a:solidFill>
                <a:latin typeface="Adobe Song Std L"/>
              </a:rPr>
              <a:t>Style</a:t>
            </a:r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id="{AB37C267-04AE-77B3-15AC-2C222782D753}"/>
              </a:ext>
            </a:extLst>
          </p:cNvPr>
          <p:cNvGrpSpPr/>
          <p:nvPr/>
        </p:nvGrpSpPr>
        <p:grpSpPr>
          <a:xfrm>
            <a:off x="6963217" y="3695700"/>
            <a:ext cx="4321695" cy="1513579"/>
            <a:chOff x="364275" y="3313636"/>
            <a:chExt cx="4169938" cy="1513579"/>
          </a:xfrm>
        </p:grpSpPr>
        <p:sp>
          <p:nvSpPr>
            <p:cNvPr id="7" name="TextBox 43">
              <a:extLst>
                <a:ext uri="{FF2B5EF4-FFF2-40B4-BE49-F238E27FC236}">
                  <a16:creationId xmlns:a16="http://schemas.microsoft.com/office/drawing/2014/main" id="{4132D18A-9459-C7B3-1325-57BA38F4C69B}"/>
                </a:ext>
              </a:extLst>
            </p:cNvPr>
            <p:cNvSpPr txBox="1"/>
            <p:nvPr/>
          </p:nvSpPr>
          <p:spPr>
            <a:xfrm>
              <a:off x="364275" y="3657664"/>
              <a:ext cx="416993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8" name="TextBox 44">
              <a:extLst>
                <a:ext uri="{FF2B5EF4-FFF2-40B4-BE49-F238E27FC236}">
                  <a16:creationId xmlns:a16="http://schemas.microsoft.com/office/drawing/2014/main" id="{650987BF-EBB3-D6E7-C754-D280EC8B64F9}"/>
                </a:ext>
              </a:extLst>
            </p:cNvPr>
            <p:cNvSpPr txBox="1"/>
            <p:nvPr/>
          </p:nvSpPr>
          <p:spPr>
            <a:xfrm>
              <a:off x="1469372" y="3313636"/>
              <a:ext cx="2952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600" b="1">
                  <a:solidFill>
                    <a:srgbClr val="00B050"/>
                  </a:solidFill>
                </a:rPr>
                <a:t>Add Contents Title</a:t>
              </a:r>
              <a:endParaRPr lang="ko-KR" altLang="en-US" sz="1600" b="1">
                <a:solidFill>
                  <a:srgbClr val="00B050"/>
                </a:solidFill>
              </a:endParaRPr>
            </a:p>
          </p:txBody>
        </p:sp>
      </p:grpSp>
      <p:sp>
        <p:nvSpPr>
          <p:cNvPr id="11" name="Elipse 10">
            <a:extLst>
              <a:ext uri="{FF2B5EF4-FFF2-40B4-BE49-F238E27FC236}">
                <a16:creationId xmlns:a16="http://schemas.microsoft.com/office/drawing/2014/main" id="{04525372-A4B9-1E55-B71B-CCC0490AAEEB}"/>
              </a:ext>
            </a:extLst>
          </p:cNvPr>
          <p:cNvSpPr/>
          <p:nvPr/>
        </p:nvSpPr>
        <p:spPr>
          <a:xfrm>
            <a:off x="1774316" y="1689135"/>
            <a:ext cx="3785554" cy="3785554"/>
          </a:xfrm>
          <a:prstGeom prst="ellipse">
            <a:avLst/>
          </a:prstGeom>
          <a:solidFill>
            <a:srgbClr val="1C762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14" name="Rectángulo 53">
            <a:extLst>
              <a:ext uri="{FF2B5EF4-FFF2-40B4-BE49-F238E27FC236}">
                <a16:creationId xmlns:a16="http://schemas.microsoft.com/office/drawing/2014/main" id="{3798B162-8CC9-23A6-CACD-BB11B679B501}"/>
              </a:ext>
            </a:extLst>
          </p:cNvPr>
          <p:cNvSpPr/>
          <p:nvPr/>
        </p:nvSpPr>
        <p:spPr>
          <a:xfrm flipH="1">
            <a:off x="6887017" y="3279605"/>
            <a:ext cx="4410984" cy="228600"/>
          </a:xfrm>
          <a:custGeom>
            <a:gdLst>
              <a:gd name="connsiteX0" fmla="*/ 12700 w 4328636"/>
              <a:gd name="connsiteY0" fmla="*/ 441 h 228600"/>
              <a:gd name="connsiteX1" fmla="*/ 4328636 w 4328636"/>
              <a:gd name="connsiteY1" fmla="*/ 441 h 228600"/>
              <a:gd name="connsiteX2" fmla="*/ 4328636 w 4328636"/>
              <a:gd name="connsiteY2" fmla="*/ 228600 h 228600"/>
              <a:gd name="connsiteX3" fmla="*/ 0 w 4328636"/>
              <a:gd name="connsiteY3" fmla="*/ 0 h 228600"/>
              <a:gd name="connsiteX4" fmla="*/ 12700 w 4328636"/>
              <a:gd name="connsiteY4" fmla="*/ 441 h 228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636" h="228600">
                <a:moveTo>
                  <a:pt x="12700" y="441"/>
                </a:moveTo>
                <a:lnTo>
                  <a:pt x="4328636" y="441"/>
                </a:lnTo>
                <a:lnTo>
                  <a:pt x="4328636" y="228600"/>
                </a:lnTo>
                <a:lnTo>
                  <a:pt x="0" y="0"/>
                </a:lnTo>
                <a:lnTo>
                  <a:pt x="12700" y="441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solidFill>
                <a:srgbClr val="1C762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23B515-53F1-9464-05CC-4B4BA7C6D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b="10181"/>
          <a:stretch>
            <a:fillRect/>
          </a:stretch>
        </p:blipFill>
        <p:spPr>
          <a:xfrm>
            <a:off x="38099" y="1383311"/>
            <a:ext cx="7692485" cy="5474689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6D28B125-5542-4C9E-E7FE-2DEADB63E164}"/>
              </a:ext>
            </a:extLst>
          </p:cNvPr>
          <p:cNvSpPr/>
          <p:nvPr/>
        </p:nvSpPr>
        <p:spPr>
          <a:xfrm>
            <a:off x="4638274" y="1358698"/>
            <a:ext cx="1807029" cy="1807029"/>
          </a:xfrm>
          <a:prstGeom prst="ellipse">
            <a:avLst/>
          </a:prstGeom>
          <a:solidFill>
            <a:srgbClr val="1C762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FF3FEDC-1E17-0DAD-1210-8A427ECC1659}"/>
              </a:ext>
            </a:extLst>
          </p:cNvPr>
          <p:cNvSpPr txBox="1"/>
          <p:nvPr/>
        </p:nvSpPr>
        <p:spPr>
          <a:xfrm>
            <a:off x="5082351" y="1931158"/>
            <a:ext cx="918874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sz="36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3465C62-A203-4DD6-CE99-69731DEEB539}"/>
              </a:ext>
            </a:extLst>
          </p:cNvPr>
          <p:cNvSpPr/>
          <p:nvPr/>
        </p:nvSpPr>
        <p:spPr>
          <a:xfrm>
            <a:off x="1294575" y="3545313"/>
            <a:ext cx="1149979" cy="1149979"/>
          </a:xfrm>
          <a:prstGeom prst="ellipse">
            <a:avLst/>
          </a:prstGeom>
          <a:solidFill>
            <a:srgbClr val="1C762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999AEC8E-3A7D-75E5-6577-EAC5B0D77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462" y="431225"/>
            <a:ext cx="5282433" cy="50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6616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20F5F0CF-139D-F0A0-58A1-966603D277D6}"/>
              </a:ext>
            </a:extLst>
          </p:cNvPr>
          <p:cNvSpPr/>
          <p:nvPr/>
        </p:nvSpPr>
        <p:spPr>
          <a:xfrm>
            <a:off x="1" y="6401772"/>
            <a:ext cx="4667250" cy="461665"/>
          </a:xfrm>
          <a:custGeom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1C7620"/>
          </a:solidFill>
          <a:ln w="1477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D30A3739-7970-3B37-2F55-5DF214DFBF1E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3" b="13473"/>
          <a:stretch>
            <a:fillRect/>
          </a:stretch>
        </p:blipFill>
        <p:spPr/>
      </p:pic>
      <p:grpSp>
        <p:nvGrpSpPr>
          <p:cNvPr id="4" name="Group 24">
            <a:extLst>
              <a:ext uri="{FF2B5EF4-FFF2-40B4-BE49-F238E27FC236}">
                <a16:creationId xmlns:a16="http://schemas.microsoft.com/office/drawing/2014/main" id="{FD341184-49F6-F6EF-8BC8-C0B3E99BD4DC}"/>
              </a:ext>
            </a:extLst>
          </p:cNvPr>
          <p:cNvGrpSpPr/>
          <p:nvPr/>
        </p:nvGrpSpPr>
        <p:grpSpPr>
          <a:xfrm>
            <a:off x="734749" y="3422964"/>
            <a:ext cx="3214194" cy="1088782"/>
            <a:chOff x="395534" y="3737445"/>
            <a:chExt cx="3972999" cy="1088782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0B22DC5A-9CBF-FEAA-5AF3-903AB1D453B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rgbClr val="1C7620"/>
            </a:solidFill>
          </p:spPr>
          <p:txBody>
            <a:bodyPr wrap="square" rtlCol="0" anchor="ctr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7BFE39C1-7662-1A0C-A109-B47ACDE7921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7" name="Group 33">
            <a:extLst>
              <a:ext uri="{FF2B5EF4-FFF2-40B4-BE49-F238E27FC236}">
                <a16:creationId xmlns:a16="http://schemas.microsoft.com/office/drawing/2014/main" id="{8850EAF5-437E-9DC4-4F34-DA6E7BC0EE87}"/>
              </a:ext>
            </a:extLst>
          </p:cNvPr>
          <p:cNvGrpSpPr/>
          <p:nvPr/>
        </p:nvGrpSpPr>
        <p:grpSpPr>
          <a:xfrm>
            <a:off x="734749" y="4797617"/>
            <a:ext cx="3214194" cy="1088782"/>
            <a:chOff x="395534" y="3737445"/>
            <a:chExt cx="3972999" cy="1088782"/>
          </a:xfrm>
        </p:grpSpPr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9EE9FE1D-B764-FD23-87E2-B62AECAECAA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rgbClr val="C70016"/>
            </a:solidFill>
          </p:spPr>
          <p:txBody>
            <a:bodyPr wrap="square" rtlCol="0" anchor="ctr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658C6374-AABB-8061-4DAE-DCC6FED3217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F664D33-B156-262A-2494-D68E5E325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>
            <a:fillRect/>
          </a:stretch>
        </p:blipFill>
        <p:spPr>
          <a:xfrm>
            <a:off x="0" y="77621"/>
            <a:ext cx="4831083" cy="3283300"/>
          </a:xfrm>
          <a:prstGeom prst="rect">
            <a:avLst/>
          </a:prstGeom>
        </p:spPr>
      </p:pic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C5F2FAC6-E58D-97CD-1FDC-771586869808}"/>
              </a:ext>
            </a:extLst>
          </p:cNvPr>
          <p:cNvSpPr/>
          <p:nvPr/>
        </p:nvSpPr>
        <p:spPr>
          <a:xfrm rot="10800000" flipH="1">
            <a:off x="9014925" y="0"/>
            <a:ext cx="3177075" cy="392048"/>
          </a:xfrm>
          <a:custGeom>
            <a:gdLst>
              <a:gd name="connsiteX0" fmla="*/ 3080973 w 3080972"/>
              <a:gd name="connsiteY0" fmla="*/ 521 h 377534"/>
              <a:gd name="connsiteX1" fmla="*/ 3080973 w 3080972"/>
              <a:gd name="connsiteY1" fmla="*/ 377535 h 377534"/>
              <a:gd name="connsiteX2" fmla="*/ 0 w 3080972"/>
              <a:gd name="connsiteY2" fmla="*/ 377535 h 377534"/>
              <a:gd name="connsiteX3" fmla="*/ 51378 w 3080972"/>
              <a:gd name="connsiteY3" fmla="*/ 173757 h 377534"/>
              <a:gd name="connsiteX4" fmla="*/ 332888 w 3080972"/>
              <a:gd name="connsiteY4" fmla="*/ 521 h 377534"/>
              <a:gd name="connsiteX5" fmla="*/ 3080973 w 3080972"/>
              <a:gd name="connsiteY5" fmla="*/ 521 h 3775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72" h="377534">
                <a:moveTo>
                  <a:pt x="3080973" y="521"/>
                </a:moveTo>
                <a:lnTo>
                  <a:pt x="3080973" y="377535"/>
                </a:lnTo>
                <a:lnTo>
                  <a:pt x="0" y="377535"/>
                </a:lnTo>
                <a:lnTo>
                  <a:pt x="51378" y="173757"/>
                </a:lnTo>
                <a:cubicBezTo>
                  <a:pt x="55566" y="157108"/>
                  <a:pt x="93973" y="-10511"/>
                  <a:pt x="332888" y="521"/>
                </a:cubicBezTo>
                <a:lnTo>
                  <a:pt x="3080973" y="521"/>
                </a:lnTo>
                <a:close/>
              </a:path>
            </a:pathLst>
          </a:custGeom>
          <a:solidFill>
            <a:srgbClr val="C70016"/>
          </a:solidFill>
          <a:ln w="1021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73D4512-BAC8-ADAE-9712-54C71A1D9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514" y="-29078"/>
            <a:ext cx="2168277" cy="1626208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551A3E03-19FF-856A-7A79-3608A4A61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1082" y="543956"/>
            <a:ext cx="5282433" cy="5080985"/>
          </a:xfrm>
          <a:prstGeom prst="rect">
            <a:avLst/>
          </a:prstGeom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B1DC3A09-2918-7D12-D028-1A7479D9E14B}"/>
              </a:ext>
            </a:extLst>
          </p:cNvPr>
          <p:cNvSpPr txBox="1"/>
          <p:nvPr/>
        </p:nvSpPr>
        <p:spPr>
          <a:xfrm>
            <a:off x="8724670" y="5738741"/>
            <a:ext cx="321419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zh-CN" sz="2400" b="1">
                <a:solidFill>
                  <a:srgbClr val="1C7620"/>
                </a:solidFill>
                <a:latin typeface="微软雅黑" pitchFamily="34" charset="-122"/>
                <a:ea typeface="微软雅黑" pitchFamily="34" charset="-122"/>
              </a:rPr>
              <a:t>INDEPENDENCE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OF </a:t>
            </a:r>
            <a:r>
              <a:rPr lang="en-US" altLang="zh-CN" sz="2400" b="1">
                <a:solidFill>
                  <a:srgbClr val="C70016"/>
                </a:solidFill>
                <a:latin typeface="微软雅黑" pitchFamily="34" charset="-122"/>
                <a:ea typeface="微软雅黑" pitchFamily="34" charset="-122"/>
              </a:rPr>
              <a:t>SURINAME</a:t>
            </a:r>
            <a:endParaRPr lang="zh-CN" altLang="en-US" sz="2400" b="1">
              <a:solidFill>
                <a:srgbClr val="C700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001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1C7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9693460D-FDE0-E5C8-0D42-729EB276F37F}"/>
              </a:ext>
            </a:extLst>
          </p:cNvPr>
          <p:cNvSpPr/>
          <p:nvPr/>
        </p:nvSpPr>
        <p:spPr>
          <a:xfrm>
            <a:off x="0" y="2371725"/>
            <a:ext cx="12192000" cy="2114550"/>
          </a:xfrm>
          <a:prstGeom prst="rect">
            <a:avLst/>
          </a:prstGeom>
          <a:solidFill>
            <a:srgbClr val="C7001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B6989725-919E-F1DA-420C-15A82EACE642}"/>
              </a:ext>
            </a:extLst>
          </p:cNvPr>
          <p:cNvSpPr txBox="1"/>
          <p:nvPr/>
        </p:nvSpPr>
        <p:spPr>
          <a:xfrm>
            <a:off x="4640874" y="5019675"/>
            <a:ext cx="2614978" cy="307777"/>
          </a:xfrm>
          <a:prstGeom prst="rect">
            <a:avLst/>
          </a:prstGeom>
          <a:solidFill>
            <a:srgbClr val="C70016"/>
          </a:solidFill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76A77126-2DF2-1D3E-5CAA-E3E44C6F043F}"/>
              </a:ext>
            </a:extLst>
          </p:cNvPr>
          <p:cNvSpPr txBox="1"/>
          <p:nvPr/>
        </p:nvSpPr>
        <p:spPr>
          <a:xfrm>
            <a:off x="847726" y="5474429"/>
            <a:ext cx="10201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  </a:t>
            </a:r>
          </a:p>
          <a:p>
            <a:pPr algn="ctr"/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5FE515F7-B4F9-2040-34B9-BA5742B60CFF}"/>
              </a:ext>
            </a:extLst>
          </p:cNvPr>
          <p:cNvSpPr txBox="1"/>
          <p:nvPr/>
        </p:nvSpPr>
        <p:spPr>
          <a:xfrm>
            <a:off x="4640874" y="647110"/>
            <a:ext cx="2614978" cy="307777"/>
          </a:xfrm>
          <a:prstGeom prst="rect">
            <a:avLst/>
          </a:prstGeom>
          <a:solidFill>
            <a:srgbClr val="C70016"/>
          </a:solidFill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8B82E9B9-D937-7BE4-98D7-C846216BBCD9}"/>
              </a:ext>
            </a:extLst>
          </p:cNvPr>
          <p:cNvSpPr txBox="1"/>
          <p:nvPr/>
        </p:nvSpPr>
        <p:spPr>
          <a:xfrm>
            <a:off x="847726" y="1101864"/>
            <a:ext cx="10201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  </a:t>
            </a:r>
          </a:p>
          <a:p>
            <a:pPr algn="ctr"/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F9BBD24-C408-1ECA-9E08-A7300BC273EA}"/>
              </a:ext>
            </a:extLst>
          </p:cNvPr>
          <p:cNvSpPr txBox="1"/>
          <p:nvPr/>
        </p:nvSpPr>
        <p:spPr>
          <a:xfrm>
            <a:off x="728622" y="3139437"/>
            <a:ext cx="389331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zh-CN" sz="3600" b="1">
                <a:solidFill>
                  <a:srgbClr val="1C7620"/>
                </a:solidFill>
                <a:latin typeface="微软雅黑" pitchFamily="34" charset="-122"/>
                <a:ea typeface="微软雅黑" pitchFamily="34" charset="-122"/>
              </a:rPr>
              <a:t>INDEPENDENCE</a:t>
            </a:r>
            <a:endParaRPr lang="zh-CN" altLang="en-US" sz="3600" b="1">
              <a:solidFill>
                <a:srgbClr val="C7001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ángulo 53">
            <a:extLst>
              <a:ext uri="{FF2B5EF4-FFF2-40B4-BE49-F238E27FC236}">
                <a16:creationId xmlns:a16="http://schemas.microsoft.com/office/drawing/2014/main" id="{58ADF22B-E6A2-AA50-9050-45D7E6B47A17}"/>
              </a:ext>
            </a:extLst>
          </p:cNvPr>
          <p:cNvSpPr/>
          <p:nvPr/>
        </p:nvSpPr>
        <p:spPr>
          <a:xfrm flipH="1">
            <a:off x="569133" y="3811366"/>
            <a:ext cx="4410984" cy="228600"/>
          </a:xfrm>
          <a:custGeom>
            <a:gdLst>
              <a:gd name="connsiteX0" fmla="*/ 12700 w 4328636"/>
              <a:gd name="connsiteY0" fmla="*/ 441 h 228600"/>
              <a:gd name="connsiteX1" fmla="*/ 4328636 w 4328636"/>
              <a:gd name="connsiteY1" fmla="*/ 441 h 228600"/>
              <a:gd name="connsiteX2" fmla="*/ 4328636 w 4328636"/>
              <a:gd name="connsiteY2" fmla="*/ 228600 h 228600"/>
              <a:gd name="connsiteX3" fmla="*/ 0 w 4328636"/>
              <a:gd name="connsiteY3" fmla="*/ 0 h 228600"/>
              <a:gd name="connsiteX4" fmla="*/ 12700 w 4328636"/>
              <a:gd name="connsiteY4" fmla="*/ 441 h 228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636" h="228600">
                <a:moveTo>
                  <a:pt x="12700" y="441"/>
                </a:moveTo>
                <a:lnTo>
                  <a:pt x="4328636" y="441"/>
                </a:lnTo>
                <a:lnTo>
                  <a:pt x="4328636" y="228600"/>
                </a:lnTo>
                <a:lnTo>
                  <a:pt x="0" y="0"/>
                </a:lnTo>
                <a:lnTo>
                  <a:pt x="12700" y="4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solidFill>
                <a:srgbClr val="1C762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5438E8-0283-3AFC-A3DC-2B7A4B39E2B5}"/>
              </a:ext>
            </a:extLst>
          </p:cNvPr>
          <p:cNvSpPr txBox="1"/>
          <p:nvPr/>
        </p:nvSpPr>
        <p:spPr>
          <a:xfrm>
            <a:off x="7611179" y="3139437"/>
            <a:ext cx="3067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zh-CN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SURINAME</a:t>
            </a:r>
            <a:endParaRPr lang="es-PE" sz="3600">
              <a:solidFill>
                <a:schemeClr val="bg1"/>
              </a:solidFill>
            </a:endParaRPr>
          </a:p>
        </p:txBody>
      </p:sp>
      <p:sp>
        <p:nvSpPr>
          <p:cNvPr id="7" name="Estrella: 5 puntas 6">
            <a:extLst>
              <a:ext uri="{FF2B5EF4-FFF2-40B4-BE49-F238E27FC236}">
                <a16:creationId xmlns:a16="http://schemas.microsoft.com/office/drawing/2014/main" id="{F4CCA24E-E97B-3262-0B7B-199D6E9824BC}"/>
              </a:ext>
            </a:extLst>
          </p:cNvPr>
          <p:cNvSpPr/>
          <p:nvPr/>
        </p:nvSpPr>
        <p:spPr>
          <a:xfrm>
            <a:off x="5136687" y="2650927"/>
            <a:ext cx="1623352" cy="1623352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12" name="Rectángulo 53">
            <a:extLst>
              <a:ext uri="{FF2B5EF4-FFF2-40B4-BE49-F238E27FC236}">
                <a16:creationId xmlns:a16="http://schemas.microsoft.com/office/drawing/2014/main" id="{C8EE74D6-2B05-8BB7-693F-E183FB06FB50}"/>
              </a:ext>
            </a:extLst>
          </p:cNvPr>
          <p:cNvSpPr/>
          <p:nvPr/>
        </p:nvSpPr>
        <p:spPr>
          <a:xfrm flipH="1">
            <a:off x="7211883" y="3818445"/>
            <a:ext cx="4410984" cy="228600"/>
          </a:xfrm>
          <a:custGeom>
            <a:gdLst>
              <a:gd name="connsiteX0" fmla="*/ 12700 w 4328636"/>
              <a:gd name="connsiteY0" fmla="*/ 441 h 228600"/>
              <a:gd name="connsiteX1" fmla="*/ 4328636 w 4328636"/>
              <a:gd name="connsiteY1" fmla="*/ 441 h 228600"/>
              <a:gd name="connsiteX2" fmla="*/ 4328636 w 4328636"/>
              <a:gd name="connsiteY2" fmla="*/ 228600 h 228600"/>
              <a:gd name="connsiteX3" fmla="*/ 0 w 4328636"/>
              <a:gd name="connsiteY3" fmla="*/ 0 h 228600"/>
              <a:gd name="connsiteX4" fmla="*/ 12700 w 4328636"/>
              <a:gd name="connsiteY4" fmla="*/ 441 h 228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636" h="228600">
                <a:moveTo>
                  <a:pt x="12700" y="441"/>
                </a:moveTo>
                <a:lnTo>
                  <a:pt x="4328636" y="441"/>
                </a:lnTo>
                <a:lnTo>
                  <a:pt x="4328636" y="228600"/>
                </a:lnTo>
                <a:lnTo>
                  <a:pt x="0" y="0"/>
                </a:lnTo>
                <a:lnTo>
                  <a:pt x="12700" y="441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solidFill>
                <a:srgbClr val="1C7620"/>
              </a:solidFill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54B694BC-E3D2-82BD-4C8E-78F5BC1A9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3487" y="246467"/>
            <a:ext cx="5282433" cy="508098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9B35163A-C4CC-B0DB-6DB4-BE5443628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89747" y="393444"/>
            <a:ext cx="5282433" cy="50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6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Picture 2" descr="Free Koti Slavery photo and picture">
            <a:extLst>
              <a:ext uri="{FF2B5EF4-FFF2-40B4-BE49-F238E27FC236}">
                <a16:creationId xmlns:a16="http://schemas.microsoft.com/office/drawing/2014/main" id="{FD64DB10-A2F2-E1CF-45BA-68F3DBC90248}"/>
              </a:ext>
            </a:extLst>
          </p:cNvPr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6" b="143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ree suriname flag national flag vector">
            <a:extLst>
              <a:ext uri="{FF2B5EF4-FFF2-40B4-BE49-F238E27FC236}">
                <a16:creationId xmlns:a16="http://schemas.microsoft.com/office/drawing/2014/main" id="{42902D13-ECAE-1E3F-C8C1-B5CF25AB84FD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1" b="161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F459E885-171B-9D1F-276F-A72756E32D57}"/>
              </a:ext>
            </a:extLst>
          </p:cNvPr>
          <p:cNvSpPr/>
          <p:nvPr/>
        </p:nvSpPr>
        <p:spPr>
          <a:xfrm>
            <a:off x="5159895" y="0"/>
            <a:ext cx="2346893" cy="3391200"/>
          </a:xfrm>
          <a:prstGeom prst="rect">
            <a:avLst/>
          </a:prstGeom>
          <a:solidFill>
            <a:srgbClr val="1C762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8CC2C05-1120-69E2-9ACD-87CBED44AAB0}"/>
              </a:ext>
            </a:extLst>
          </p:cNvPr>
          <p:cNvSpPr/>
          <p:nvPr/>
        </p:nvSpPr>
        <p:spPr>
          <a:xfrm>
            <a:off x="5159895" y="3466800"/>
            <a:ext cx="2346893" cy="3391200"/>
          </a:xfrm>
          <a:prstGeom prst="rect">
            <a:avLst/>
          </a:prstGeom>
          <a:solidFill>
            <a:srgbClr val="1C7620">
              <a:alpha val="7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9379FAD4-755C-0C58-52A4-5F64727EF28C}"/>
              </a:ext>
            </a:extLst>
          </p:cNvPr>
          <p:cNvGrpSpPr/>
          <p:nvPr/>
        </p:nvGrpSpPr>
        <p:grpSpPr>
          <a:xfrm>
            <a:off x="5442438" y="640804"/>
            <a:ext cx="1781806" cy="2109593"/>
            <a:chOff x="3886026" y="635485"/>
            <a:chExt cx="1659980" cy="2109593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C7D0338-44D1-82FA-2A91-733C94882E63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01</a:t>
              </a:r>
              <a:endParaRPr lang="ko-KR" altLang="en-US" sz="36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EF4EDAD4-2AA0-9FF3-E5A9-F1D676DD5ED6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FAAC8FE2-93D1-18E7-104C-91ACE4A111D3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 algn="ctr"/>
                <a:r>
                  <a:rPr lang="en-US" altLang="ko-KR" sz="1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Your Text  Here</a:t>
                </a:r>
                <a:endParaRPr lang="ko-KR" altLang="en-US" sz="1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F62ADFA3-D2C3-8498-F75A-6B4901F52673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 algn="ctr"/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11" name="Group 19">
            <a:extLst>
              <a:ext uri="{FF2B5EF4-FFF2-40B4-BE49-F238E27FC236}">
                <a16:creationId xmlns:a16="http://schemas.microsoft.com/office/drawing/2014/main" id="{0C9843C7-7810-DA17-E06A-2FF03169E7DF}"/>
              </a:ext>
            </a:extLst>
          </p:cNvPr>
          <p:cNvGrpSpPr/>
          <p:nvPr/>
        </p:nvGrpSpPr>
        <p:grpSpPr>
          <a:xfrm>
            <a:off x="5442438" y="4107604"/>
            <a:ext cx="1781806" cy="2109593"/>
            <a:chOff x="3886026" y="635485"/>
            <a:chExt cx="1659980" cy="2109593"/>
          </a:xfrm>
        </p:grpSpPr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BB13223-BF40-E0DA-14F1-1C8E145A5B51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02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473656F8-A1EE-B8A6-C551-EC5F6B3B9705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A1BA7C2C-937D-E97D-D41D-183D9AA4CD02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 algn="ctr"/>
                <a:r>
                  <a:rPr lang="en-US" altLang="ko-KR" sz="1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Your Text  Here</a:t>
                </a:r>
                <a:endParaRPr lang="ko-KR" altLang="en-US" sz="1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5F4B3583-C9AF-C718-01F9-3286D28810B2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 algn="ctr"/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16" name="Group 24">
            <a:extLst>
              <a:ext uri="{FF2B5EF4-FFF2-40B4-BE49-F238E27FC236}">
                <a16:creationId xmlns:a16="http://schemas.microsoft.com/office/drawing/2014/main" id="{3BE77F3F-6C77-E351-7C37-74F6C26CBE84}"/>
              </a:ext>
            </a:extLst>
          </p:cNvPr>
          <p:cNvGrpSpPr/>
          <p:nvPr/>
        </p:nvGrpSpPr>
        <p:grpSpPr>
          <a:xfrm>
            <a:off x="8514793" y="2369864"/>
            <a:ext cx="3097734" cy="923330"/>
            <a:chOff x="2551705" y="4283314"/>
            <a:chExt cx="2357003" cy="923330"/>
          </a:xfrm>
        </p:grpSpPr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BBFA321-628A-0567-ED27-C0A1F6DBE96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984A27C8-B041-ED7F-EE8C-DE8E3B8D69A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27">
            <a:extLst>
              <a:ext uri="{FF2B5EF4-FFF2-40B4-BE49-F238E27FC236}">
                <a16:creationId xmlns:a16="http://schemas.microsoft.com/office/drawing/2014/main" id="{BDA9BAD2-6BEA-CBA8-BE8A-A48D3E30C0CF}"/>
              </a:ext>
            </a:extLst>
          </p:cNvPr>
          <p:cNvGrpSpPr/>
          <p:nvPr/>
        </p:nvGrpSpPr>
        <p:grpSpPr>
          <a:xfrm>
            <a:off x="8514793" y="3887775"/>
            <a:ext cx="3097734" cy="923330"/>
            <a:chOff x="2551705" y="4283314"/>
            <a:chExt cx="2357003" cy="923330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CA5DB612-858E-6915-4A2D-7DB00327749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32FD6761-30ED-686E-7309-EFD7F66B0EF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30">
            <a:extLst>
              <a:ext uri="{FF2B5EF4-FFF2-40B4-BE49-F238E27FC236}">
                <a16:creationId xmlns:a16="http://schemas.microsoft.com/office/drawing/2014/main" id="{1F0E0B2E-ABEC-575B-E12E-FC71DE9285F0}"/>
              </a:ext>
            </a:extLst>
          </p:cNvPr>
          <p:cNvGrpSpPr/>
          <p:nvPr/>
        </p:nvGrpSpPr>
        <p:grpSpPr>
          <a:xfrm>
            <a:off x="8514793" y="5405686"/>
            <a:ext cx="3097734" cy="923330"/>
            <a:chOff x="2551705" y="4283314"/>
            <a:chExt cx="2357003" cy="923330"/>
          </a:xfrm>
        </p:grpSpPr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C26FFEA0-2B5B-13E1-BB13-42A71F906C2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68DB9517-83C6-4555-1332-45D4F8A969F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Chevron 2">
            <a:extLst>
              <a:ext uri="{FF2B5EF4-FFF2-40B4-BE49-F238E27FC236}">
                <a16:creationId xmlns:a16="http://schemas.microsoft.com/office/drawing/2014/main" id="{C870F90B-6A5D-BE2A-49F9-BB62120DA6B0}"/>
              </a:ext>
            </a:extLst>
          </p:cNvPr>
          <p:cNvSpPr/>
          <p:nvPr/>
        </p:nvSpPr>
        <p:spPr>
          <a:xfrm rot="5400000">
            <a:off x="8052018" y="2468998"/>
            <a:ext cx="383815" cy="378971"/>
          </a:xfrm>
          <a:custGeom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Chevron 2">
            <a:extLst>
              <a:ext uri="{FF2B5EF4-FFF2-40B4-BE49-F238E27FC236}">
                <a16:creationId xmlns:a16="http://schemas.microsoft.com/office/drawing/2014/main" id="{51195F7D-6CB9-C582-1433-7D26D92A7183}"/>
              </a:ext>
            </a:extLst>
          </p:cNvPr>
          <p:cNvSpPr/>
          <p:nvPr/>
        </p:nvSpPr>
        <p:spPr>
          <a:xfrm rot="5400000">
            <a:off x="8052018" y="3986909"/>
            <a:ext cx="383815" cy="378971"/>
          </a:xfrm>
          <a:custGeom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Chevron 2">
            <a:extLst>
              <a:ext uri="{FF2B5EF4-FFF2-40B4-BE49-F238E27FC236}">
                <a16:creationId xmlns:a16="http://schemas.microsoft.com/office/drawing/2014/main" id="{5889C631-1D8B-1D25-77DB-527F67D6B873}"/>
              </a:ext>
            </a:extLst>
          </p:cNvPr>
          <p:cNvSpPr/>
          <p:nvPr/>
        </p:nvSpPr>
        <p:spPr>
          <a:xfrm rot="5400000">
            <a:off x="8052018" y="5504820"/>
            <a:ext cx="383815" cy="378971"/>
          </a:xfrm>
          <a:custGeom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1709D597-0D22-1FDC-C1DF-6688AB951E49}"/>
              </a:ext>
            </a:extLst>
          </p:cNvPr>
          <p:cNvSpPr txBox="1"/>
          <p:nvPr/>
        </p:nvSpPr>
        <p:spPr>
          <a:xfrm>
            <a:off x="7789331" y="312438"/>
            <a:ext cx="440266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zh-CN" sz="3200" b="1">
                <a:solidFill>
                  <a:srgbClr val="1C7620"/>
                </a:solidFill>
                <a:latin typeface="微软雅黑" pitchFamily="34" charset="-122"/>
                <a:ea typeface="微软雅黑" pitchFamily="34" charset="-122"/>
              </a:rPr>
              <a:t>INDEPENDENCE</a:t>
            </a: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OF </a:t>
            </a:r>
            <a:r>
              <a:rPr lang="en-US" altLang="zh-CN" sz="3200" b="1">
                <a:solidFill>
                  <a:srgbClr val="C70016"/>
                </a:solidFill>
                <a:latin typeface="微软雅黑" pitchFamily="34" charset="-122"/>
                <a:ea typeface="微软雅黑" pitchFamily="34" charset="-122"/>
              </a:rPr>
              <a:t>SURINAME</a:t>
            </a:r>
            <a:endParaRPr lang="zh-CN" altLang="en-US" sz="3200" b="1">
              <a:solidFill>
                <a:srgbClr val="C7001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Rectángulo 53">
            <a:extLst>
              <a:ext uri="{FF2B5EF4-FFF2-40B4-BE49-F238E27FC236}">
                <a16:creationId xmlns:a16="http://schemas.microsoft.com/office/drawing/2014/main" id="{499FED7B-29AA-C0DA-DC8F-CB1FF0E4C833}"/>
              </a:ext>
            </a:extLst>
          </p:cNvPr>
          <p:cNvSpPr/>
          <p:nvPr/>
        </p:nvSpPr>
        <p:spPr>
          <a:xfrm flipH="1">
            <a:off x="7916293" y="1548290"/>
            <a:ext cx="4410984" cy="228600"/>
          </a:xfrm>
          <a:custGeom>
            <a:gdLst>
              <a:gd name="connsiteX0" fmla="*/ 12700 w 4328636"/>
              <a:gd name="connsiteY0" fmla="*/ 441 h 228600"/>
              <a:gd name="connsiteX1" fmla="*/ 4328636 w 4328636"/>
              <a:gd name="connsiteY1" fmla="*/ 441 h 228600"/>
              <a:gd name="connsiteX2" fmla="*/ 4328636 w 4328636"/>
              <a:gd name="connsiteY2" fmla="*/ 228600 h 228600"/>
              <a:gd name="connsiteX3" fmla="*/ 0 w 4328636"/>
              <a:gd name="connsiteY3" fmla="*/ 0 h 228600"/>
              <a:gd name="connsiteX4" fmla="*/ 12700 w 4328636"/>
              <a:gd name="connsiteY4" fmla="*/ 441 h 228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636" h="228600">
                <a:moveTo>
                  <a:pt x="12700" y="441"/>
                </a:moveTo>
                <a:lnTo>
                  <a:pt x="4328636" y="441"/>
                </a:lnTo>
                <a:lnTo>
                  <a:pt x="4328636" y="228600"/>
                </a:lnTo>
                <a:lnTo>
                  <a:pt x="0" y="0"/>
                </a:lnTo>
                <a:lnTo>
                  <a:pt x="12700" y="441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solidFill>
                <a:srgbClr val="1C76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4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F100DEDF-348C-F754-710B-094A6CFD803A}"/>
              </a:ext>
            </a:extLst>
          </p:cNvPr>
          <p:cNvSpPr/>
          <p:nvPr/>
        </p:nvSpPr>
        <p:spPr>
          <a:xfrm>
            <a:off x="1" y="6401772"/>
            <a:ext cx="4667250" cy="461665"/>
          </a:xfrm>
          <a:custGeom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1C7620"/>
          </a:solidFill>
          <a:ln w="1477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AE0EFA9F-9460-BBDD-F47F-4BFD91FAD5C3}"/>
              </a:ext>
            </a:extLst>
          </p:cNvPr>
          <p:cNvSpPr/>
          <p:nvPr/>
        </p:nvSpPr>
        <p:spPr>
          <a:xfrm rot="10800000" flipH="1">
            <a:off x="9014925" y="0"/>
            <a:ext cx="3177075" cy="392048"/>
          </a:xfrm>
          <a:custGeom>
            <a:gdLst>
              <a:gd name="connsiteX0" fmla="*/ 3080973 w 3080972"/>
              <a:gd name="connsiteY0" fmla="*/ 521 h 377534"/>
              <a:gd name="connsiteX1" fmla="*/ 3080973 w 3080972"/>
              <a:gd name="connsiteY1" fmla="*/ 377535 h 377534"/>
              <a:gd name="connsiteX2" fmla="*/ 0 w 3080972"/>
              <a:gd name="connsiteY2" fmla="*/ 377535 h 377534"/>
              <a:gd name="connsiteX3" fmla="*/ 51378 w 3080972"/>
              <a:gd name="connsiteY3" fmla="*/ 173757 h 377534"/>
              <a:gd name="connsiteX4" fmla="*/ 332888 w 3080972"/>
              <a:gd name="connsiteY4" fmla="*/ 521 h 377534"/>
              <a:gd name="connsiteX5" fmla="*/ 3080973 w 3080972"/>
              <a:gd name="connsiteY5" fmla="*/ 521 h 3775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72" h="377534">
                <a:moveTo>
                  <a:pt x="3080973" y="521"/>
                </a:moveTo>
                <a:lnTo>
                  <a:pt x="3080973" y="377535"/>
                </a:lnTo>
                <a:lnTo>
                  <a:pt x="0" y="377535"/>
                </a:lnTo>
                <a:lnTo>
                  <a:pt x="51378" y="173757"/>
                </a:lnTo>
                <a:cubicBezTo>
                  <a:pt x="55566" y="157108"/>
                  <a:pt x="93973" y="-10511"/>
                  <a:pt x="332888" y="521"/>
                </a:cubicBezTo>
                <a:lnTo>
                  <a:pt x="3080973" y="521"/>
                </a:lnTo>
                <a:close/>
              </a:path>
            </a:pathLst>
          </a:custGeom>
          <a:solidFill>
            <a:srgbClr val="C70016"/>
          </a:solidFill>
          <a:ln w="1021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CA135F-E367-6C17-932A-6300B542F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514" y="-29078"/>
            <a:ext cx="2168277" cy="1626208"/>
          </a:xfrm>
          <a:prstGeom prst="rect">
            <a:avLst/>
          </a:prstGeom>
        </p:spPr>
      </p:pic>
      <p:grpSp>
        <p:nvGrpSpPr>
          <p:cNvPr id="5" name="그룹 3">
            <a:extLst>
              <a:ext uri="{FF2B5EF4-FFF2-40B4-BE49-F238E27FC236}">
                <a16:creationId xmlns:a16="http://schemas.microsoft.com/office/drawing/2014/main" id="{6FE46489-450E-AA8B-1C73-A1B9248AFD1D}"/>
              </a:ext>
            </a:extLst>
          </p:cNvPr>
          <p:cNvGrpSpPr/>
          <p:nvPr/>
        </p:nvGrpSpPr>
        <p:grpSpPr>
          <a:xfrm>
            <a:off x="6016193" y="2430136"/>
            <a:ext cx="5185205" cy="1408743"/>
            <a:chOff x="8070434" y="1615052"/>
            <a:chExt cx="2925465" cy="1408743"/>
          </a:xfrm>
        </p:grpSpPr>
        <p:sp>
          <p:nvSpPr>
            <p:cNvPr id="6" name="TextBox 70">
              <a:extLst>
                <a:ext uri="{FF2B5EF4-FFF2-40B4-BE49-F238E27FC236}">
                  <a16:creationId xmlns:a16="http://schemas.microsoft.com/office/drawing/2014/main" id="{3555CA98-7985-B323-F6B7-EED1C0711517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Time, Money and Reputation.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anose="020b0604020202020204" pitchFamily="34" charset="0"/>
                </a:rPr>
                <a:t> Get a modern PowerPoint  Presentation that is beautifully designed. </a:t>
              </a:r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7" name="TextBox 71">
              <a:extLst>
                <a:ext uri="{FF2B5EF4-FFF2-40B4-BE49-F238E27FC236}">
                  <a16:creationId xmlns:a16="http://schemas.microsoft.com/office/drawing/2014/main" id="{494137E6-9D90-D3AD-F0D6-662D945553CA}"/>
                </a:ext>
              </a:extLst>
            </p:cNvPr>
            <p:cNvSpPr txBox="1"/>
            <p:nvPr/>
          </p:nvSpPr>
          <p:spPr>
            <a:xfrm>
              <a:off x="8070434" y="1615052"/>
              <a:ext cx="2925465" cy="36933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>
              <a:defPPr/>
            </a:lstStyle>
            <a:p>
              <a:pPr/>
              <a:r>
                <a:rPr lang="en-US" altLang="ko-KR" b="1">
                  <a:solidFill>
                    <a:srgbClr val="1C7620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b="1">
                <a:solidFill>
                  <a:srgbClr val="1C7620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2">
            <a:extLst>
              <a:ext uri="{FF2B5EF4-FFF2-40B4-BE49-F238E27FC236}">
                <a16:creationId xmlns:a16="http://schemas.microsoft.com/office/drawing/2014/main" id="{C6F05574-56C4-035D-9135-6FF290EA294F}"/>
              </a:ext>
            </a:extLst>
          </p:cNvPr>
          <p:cNvSpPr txBox="1"/>
          <p:nvPr/>
        </p:nvSpPr>
        <p:spPr>
          <a:xfrm>
            <a:off x="6273369" y="3898845"/>
            <a:ext cx="49280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You can simply impress your audience and add a unique zing and appeal to your Presentations.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73">
            <a:extLst>
              <a:ext uri="{FF2B5EF4-FFF2-40B4-BE49-F238E27FC236}">
                <a16:creationId xmlns:a16="http://schemas.microsoft.com/office/drawing/2014/main" id="{335F14C5-325E-5330-8670-D6D5DCB9B833}"/>
              </a:ext>
            </a:extLst>
          </p:cNvPr>
          <p:cNvSpPr txBox="1"/>
          <p:nvPr/>
        </p:nvSpPr>
        <p:spPr>
          <a:xfrm>
            <a:off x="6273369" y="4552802"/>
            <a:ext cx="4928030" cy="510778"/>
          </a:xfrm>
          <a:prstGeom prst="roundRect">
            <a:avLst/>
          </a:prstGeom>
          <a:solidFill>
            <a:srgbClr val="C70016"/>
          </a:solidFill>
        </p:spPr>
        <p:txBody>
          <a:bodyPr wrap="square" lIns="108000" rIns="108000" rtlCol="0">
            <a:spAutoFit/>
          </a:bodyPr>
          <a:lstStyle>
            <a:defPPr/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 You can simply impress your audience and add a unique zing and appeal to your Presentations.</a:t>
            </a:r>
            <a:endParaRPr lang="en-US" altLang="ko-KR" sz="120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74">
            <a:extLst>
              <a:ext uri="{FF2B5EF4-FFF2-40B4-BE49-F238E27FC236}">
                <a16:creationId xmlns:a16="http://schemas.microsoft.com/office/drawing/2014/main" id="{A525C334-D35B-DD80-E296-2294315E4324}"/>
              </a:ext>
            </a:extLst>
          </p:cNvPr>
          <p:cNvSpPr txBox="1"/>
          <p:nvPr/>
        </p:nvSpPr>
        <p:spPr>
          <a:xfrm>
            <a:off x="6273369" y="5206759"/>
            <a:ext cx="49280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You can simply impress your audience and add a unique zing and appeal to your Presentations.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Box 75">
            <a:extLst>
              <a:ext uri="{FF2B5EF4-FFF2-40B4-BE49-F238E27FC236}">
                <a16:creationId xmlns:a16="http://schemas.microsoft.com/office/drawing/2014/main" id="{E822EDA7-F228-F758-9847-051501009667}"/>
              </a:ext>
            </a:extLst>
          </p:cNvPr>
          <p:cNvSpPr txBox="1"/>
          <p:nvPr/>
        </p:nvSpPr>
        <p:spPr>
          <a:xfrm>
            <a:off x="6273369" y="5860717"/>
            <a:ext cx="49280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You can simply impress your audience and add a unique zing and appeal to your Presentations.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D157D58-7E38-FC1B-C728-C4615613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0" y="784026"/>
            <a:ext cx="5362782" cy="5362782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A932690F-D795-FBCE-3CDA-1DF8F97AE87F}"/>
              </a:ext>
            </a:extLst>
          </p:cNvPr>
          <p:cNvSpPr txBox="1"/>
          <p:nvPr/>
        </p:nvSpPr>
        <p:spPr>
          <a:xfrm>
            <a:off x="5747182" y="675494"/>
            <a:ext cx="514931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zh-CN" sz="3600" b="1">
                <a:solidFill>
                  <a:srgbClr val="1C7620"/>
                </a:solidFill>
                <a:latin typeface="微软雅黑" pitchFamily="34" charset="-122"/>
                <a:ea typeface="微软雅黑" pitchFamily="34" charset="-122"/>
              </a:rPr>
              <a:t>INDEPENDENCE</a:t>
            </a:r>
            <a:r>
              <a:rPr lang="en-US" altLang="zh-CN" sz="3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OF </a:t>
            </a:r>
            <a:r>
              <a:rPr lang="en-US" altLang="zh-CN" sz="3600" b="1">
                <a:solidFill>
                  <a:srgbClr val="C70016"/>
                </a:solidFill>
                <a:latin typeface="微软雅黑" pitchFamily="34" charset="-122"/>
                <a:ea typeface="微软雅黑" pitchFamily="34" charset="-122"/>
              </a:rPr>
              <a:t>SURINAME</a:t>
            </a:r>
            <a:endParaRPr lang="zh-CN" altLang="en-US" sz="3600" b="1">
              <a:solidFill>
                <a:srgbClr val="C7001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ángulo 53">
            <a:extLst>
              <a:ext uri="{FF2B5EF4-FFF2-40B4-BE49-F238E27FC236}">
                <a16:creationId xmlns:a16="http://schemas.microsoft.com/office/drawing/2014/main" id="{1091A872-8A14-4BCC-A54D-1938B85E07B1}"/>
              </a:ext>
            </a:extLst>
          </p:cNvPr>
          <p:cNvSpPr/>
          <p:nvPr/>
        </p:nvSpPr>
        <p:spPr>
          <a:xfrm flipH="1">
            <a:off x="5931294" y="1911346"/>
            <a:ext cx="4410984" cy="228600"/>
          </a:xfrm>
          <a:custGeom>
            <a:gdLst>
              <a:gd name="connsiteX0" fmla="*/ 12700 w 4328636"/>
              <a:gd name="connsiteY0" fmla="*/ 441 h 228600"/>
              <a:gd name="connsiteX1" fmla="*/ 4328636 w 4328636"/>
              <a:gd name="connsiteY1" fmla="*/ 441 h 228600"/>
              <a:gd name="connsiteX2" fmla="*/ 4328636 w 4328636"/>
              <a:gd name="connsiteY2" fmla="*/ 228600 h 228600"/>
              <a:gd name="connsiteX3" fmla="*/ 0 w 4328636"/>
              <a:gd name="connsiteY3" fmla="*/ 0 h 228600"/>
              <a:gd name="connsiteX4" fmla="*/ 12700 w 4328636"/>
              <a:gd name="connsiteY4" fmla="*/ 441 h 228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636" h="228600">
                <a:moveTo>
                  <a:pt x="12700" y="441"/>
                </a:moveTo>
                <a:lnTo>
                  <a:pt x="4328636" y="441"/>
                </a:lnTo>
                <a:lnTo>
                  <a:pt x="4328636" y="228600"/>
                </a:lnTo>
                <a:lnTo>
                  <a:pt x="0" y="0"/>
                </a:lnTo>
                <a:lnTo>
                  <a:pt x="12700" y="441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solidFill>
                <a:srgbClr val="1C7620"/>
              </a:solidFill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06648FB1-330D-BBCC-CF87-FD466A4AE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641" y="392049"/>
            <a:ext cx="5282433" cy="50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61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E068F072-92E3-516D-2C8B-0E92663E2645}"/>
              </a:ext>
            </a:extLst>
          </p:cNvPr>
          <p:cNvSpPr/>
          <p:nvPr/>
        </p:nvSpPr>
        <p:spPr>
          <a:xfrm>
            <a:off x="1" y="6401772"/>
            <a:ext cx="4667250" cy="461665"/>
          </a:xfrm>
          <a:custGeom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1C7620"/>
          </a:solidFill>
          <a:ln w="1477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4E7BA32E-D40B-59C7-0CF9-B099E0CFCC18}"/>
              </a:ext>
            </a:extLst>
          </p:cNvPr>
          <p:cNvSpPr txBox="1"/>
          <p:nvPr/>
        </p:nvSpPr>
        <p:spPr>
          <a:xfrm>
            <a:off x="8220382" y="1428638"/>
            <a:ext cx="2867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F679FAB-F63F-4673-96B0-7884E9E4D206}"/>
              </a:ext>
            </a:extLst>
          </p:cNvPr>
          <p:cNvSpPr txBox="1"/>
          <p:nvPr/>
        </p:nvSpPr>
        <p:spPr>
          <a:xfrm>
            <a:off x="427011" y="5144088"/>
            <a:ext cx="2592288" cy="1286619"/>
          </a:xfrm>
          <a:prstGeom prst="rect">
            <a:avLst/>
          </a:prstGeom>
          <a:noFill/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>
                <a:solidFill>
                  <a:srgbClr val="1C7620"/>
                </a:solidFill>
                <a:latin typeface="+mj-lt"/>
                <a:cs typeface="Arial" panose="020b0604020202020204" pitchFamily="34" charset="0"/>
              </a:rPr>
              <a:t>Portfolio</a:t>
            </a:r>
            <a:r>
              <a:rPr lang="en-US" altLang="ko-KR" sz="3600" b="1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3600" b="1">
                <a:solidFill>
                  <a:srgbClr val="C70016"/>
                </a:solidFill>
                <a:latin typeface="+mj-lt"/>
                <a:cs typeface="Arial" panose="020b0604020202020204" pitchFamily="34" charset="0"/>
              </a:rPr>
              <a:t>Designed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EF3FEBB-0FA6-B82D-B3B7-AC66F1C39B94}"/>
              </a:ext>
            </a:extLst>
          </p:cNvPr>
          <p:cNvSpPr/>
          <p:nvPr/>
        </p:nvSpPr>
        <p:spPr>
          <a:xfrm>
            <a:off x="2690473" y="5638465"/>
            <a:ext cx="576064" cy="576064"/>
          </a:xfrm>
          <a:prstGeom prst="rect">
            <a:avLst/>
          </a:prstGeom>
          <a:solidFill>
            <a:schemeClr val="bg1"/>
          </a:solidFill>
          <a:ln w="25400">
            <a:solidFill>
              <a:srgbClr val="1C7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9" name="Rounded Rectangle 51">
            <a:extLst>
              <a:ext uri="{FF2B5EF4-FFF2-40B4-BE49-F238E27FC236}">
                <a16:creationId xmlns:a16="http://schemas.microsoft.com/office/drawing/2014/main" id="{4EA3A379-6D30-6F0B-F11F-B2F37069551D}"/>
              </a:ext>
            </a:extLst>
          </p:cNvPr>
          <p:cNvSpPr/>
          <p:nvPr/>
        </p:nvSpPr>
        <p:spPr>
          <a:xfrm rot="16200000" flipH="1">
            <a:off x="2766002" y="5726370"/>
            <a:ext cx="425005" cy="400253"/>
          </a:xfrm>
          <a:custGeom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10EACD7-A2E0-5740-6567-1AB268A4F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44" y="232369"/>
            <a:ext cx="2392538" cy="2392538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91A5EC2A-3D7A-11A6-D0D6-E44F74C25222}"/>
              </a:ext>
            </a:extLst>
          </p:cNvPr>
          <p:cNvSpPr txBox="1"/>
          <p:nvPr/>
        </p:nvSpPr>
        <p:spPr>
          <a:xfrm>
            <a:off x="430331" y="180781"/>
            <a:ext cx="514931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zh-CN" sz="3600" b="1">
                <a:solidFill>
                  <a:srgbClr val="1C7620"/>
                </a:solidFill>
                <a:latin typeface="微软雅黑" pitchFamily="34" charset="-122"/>
                <a:ea typeface="微软雅黑" pitchFamily="34" charset="-122"/>
              </a:rPr>
              <a:t>INDEPENDENCE</a:t>
            </a:r>
            <a:r>
              <a:rPr lang="en-US" altLang="zh-CN" sz="3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OF </a:t>
            </a:r>
            <a:r>
              <a:rPr lang="en-US" altLang="zh-CN" sz="3600" b="1">
                <a:solidFill>
                  <a:srgbClr val="C70016"/>
                </a:solidFill>
                <a:latin typeface="微软雅黑" pitchFamily="34" charset="-122"/>
                <a:ea typeface="微软雅黑" pitchFamily="34" charset="-122"/>
              </a:rPr>
              <a:t>SURINAME</a:t>
            </a:r>
            <a:endParaRPr lang="zh-CN" altLang="en-US" sz="3600" b="1">
              <a:solidFill>
                <a:srgbClr val="C7001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ángulo 53">
            <a:extLst>
              <a:ext uri="{FF2B5EF4-FFF2-40B4-BE49-F238E27FC236}">
                <a16:creationId xmlns:a16="http://schemas.microsoft.com/office/drawing/2014/main" id="{2C08B10F-A883-3537-0431-61986987127F}"/>
              </a:ext>
            </a:extLst>
          </p:cNvPr>
          <p:cNvSpPr/>
          <p:nvPr/>
        </p:nvSpPr>
        <p:spPr>
          <a:xfrm flipH="1">
            <a:off x="614443" y="1416633"/>
            <a:ext cx="4410984" cy="228600"/>
          </a:xfrm>
          <a:custGeom>
            <a:gdLst>
              <a:gd name="connsiteX0" fmla="*/ 12700 w 4328636"/>
              <a:gd name="connsiteY0" fmla="*/ 441 h 228600"/>
              <a:gd name="connsiteX1" fmla="*/ 4328636 w 4328636"/>
              <a:gd name="connsiteY1" fmla="*/ 441 h 228600"/>
              <a:gd name="connsiteX2" fmla="*/ 4328636 w 4328636"/>
              <a:gd name="connsiteY2" fmla="*/ 228600 h 228600"/>
              <a:gd name="connsiteX3" fmla="*/ 0 w 4328636"/>
              <a:gd name="connsiteY3" fmla="*/ 0 h 228600"/>
              <a:gd name="connsiteX4" fmla="*/ 12700 w 4328636"/>
              <a:gd name="connsiteY4" fmla="*/ 441 h 228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636" h="228600">
                <a:moveTo>
                  <a:pt x="12700" y="441"/>
                </a:moveTo>
                <a:lnTo>
                  <a:pt x="4328636" y="441"/>
                </a:lnTo>
                <a:lnTo>
                  <a:pt x="4328636" y="228600"/>
                </a:lnTo>
                <a:lnTo>
                  <a:pt x="0" y="0"/>
                </a:lnTo>
                <a:lnTo>
                  <a:pt x="12700" y="441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solidFill>
                <a:srgbClr val="1C7620"/>
              </a:solidFill>
            </a:endParaRPr>
          </a:p>
        </p:txBody>
      </p:sp>
      <p:pic>
        <p:nvPicPr>
          <p:cNvPr id="2050" name="Picture 2" descr="Free Suriname Peace photo and picture">
            <a:extLst>
              <a:ext uri="{FF2B5EF4-FFF2-40B4-BE49-F238E27FC236}">
                <a16:creationId xmlns:a16="http://schemas.microsoft.com/office/drawing/2014/main" id="{F7120C97-2EF2-B1C2-DD32-B9E3090E6B2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5" b="75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Koti Slavery photo and picture">
            <a:extLst>
              <a:ext uri="{FF2B5EF4-FFF2-40B4-BE49-F238E27FC236}">
                <a16:creationId xmlns:a16="http://schemas.microsoft.com/office/drawing/2014/main" id="{A05CED26-0525-DD0A-9487-1812221DBBC2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5" b="86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322C209F-D893-3527-17D1-E303A569FD5D}"/>
              </a:ext>
            </a:extLst>
          </p:cNvPr>
          <p:cNvSpPr/>
          <p:nvPr/>
        </p:nvSpPr>
        <p:spPr>
          <a:xfrm rot="10800000" flipH="1">
            <a:off x="9014925" y="0"/>
            <a:ext cx="3177075" cy="392048"/>
          </a:xfrm>
          <a:custGeom>
            <a:gdLst>
              <a:gd name="connsiteX0" fmla="*/ 3080973 w 3080972"/>
              <a:gd name="connsiteY0" fmla="*/ 521 h 377534"/>
              <a:gd name="connsiteX1" fmla="*/ 3080973 w 3080972"/>
              <a:gd name="connsiteY1" fmla="*/ 377535 h 377534"/>
              <a:gd name="connsiteX2" fmla="*/ 0 w 3080972"/>
              <a:gd name="connsiteY2" fmla="*/ 377535 h 377534"/>
              <a:gd name="connsiteX3" fmla="*/ 51378 w 3080972"/>
              <a:gd name="connsiteY3" fmla="*/ 173757 h 377534"/>
              <a:gd name="connsiteX4" fmla="*/ 332888 w 3080972"/>
              <a:gd name="connsiteY4" fmla="*/ 521 h 377534"/>
              <a:gd name="connsiteX5" fmla="*/ 3080973 w 3080972"/>
              <a:gd name="connsiteY5" fmla="*/ 521 h 3775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72" h="377534">
                <a:moveTo>
                  <a:pt x="3080973" y="521"/>
                </a:moveTo>
                <a:lnTo>
                  <a:pt x="3080973" y="377535"/>
                </a:lnTo>
                <a:lnTo>
                  <a:pt x="0" y="377535"/>
                </a:lnTo>
                <a:lnTo>
                  <a:pt x="51378" y="173757"/>
                </a:lnTo>
                <a:cubicBezTo>
                  <a:pt x="55566" y="157108"/>
                  <a:pt x="93973" y="-10511"/>
                  <a:pt x="332888" y="521"/>
                </a:cubicBezTo>
                <a:lnTo>
                  <a:pt x="3080973" y="521"/>
                </a:lnTo>
                <a:close/>
              </a:path>
            </a:pathLst>
          </a:custGeom>
          <a:solidFill>
            <a:srgbClr val="C70016"/>
          </a:solidFill>
          <a:ln w="1021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C1DECAD-AB89-1718-5278-FE0F9206F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514" y="-29078"/>
            <a:ext cx="2168277" cy="16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34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77653A5-066A-CE20-92AC-367537D5D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720" t="34848" r="-1" b="8908"/>
          <a:stretch>
            <a:fillRect/>
          </a:stretch>
        </p:blipFill>
        <p:spPr>
          <a:xfrm flipH="1">
            <a:off x="-587686" y="-3503"/>
            <a:ext cx="12779685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7BA48C9-06F7-271E-8076-878AFB3E1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512" y="316925"/>
            <a:ext cx="5282433" cy="508098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C3F046E7-0EA7-D9FF-6C1D-E84434195A71}"/>
              </a:ext>
            </a:extLst>
          </p:cNvPr>
          <p:cNvSpPr txBox="1"/>
          <p:nvPr/>
        </p:nvSpPr>
        <p:spPr>
          <a:xfrm>
            <a:off x="6523439" y="2068890"/>
            <a:ext cx="5631148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zh-CN" sz="8800" b="1">
                <a:solidFill>
                  <a:srgbClr val="1C7620"/>
                </a:solidFill>
                <a:latin typeface="微软雅黑" pitchFamily="34" charset="-122"/>
                <a:ea typeface="微软雅黑" pitchFamily="34" charset="-122"/>
              </a:rPr>
              <a:t>THANKS!</a:t>
            </a:r>
            <a:endParaRPr lang="zh-CN" altLang="en-US" sz="8800" b="1">
              <a:solidFill>
                <a:srgbClr val="C700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2F2FCC0F-2E0F-B805-5A0D-7A817A8689B3}"/>
              </a:ext>
            </a:extLst>
          </p:cNvPr>
          <p:cNvSpPr txBox="1"/>
          <p:nvPr/>
        </p:nvSpPr>
        <p:spPr>
          <a:xfrm>
            <a:off x="6542489" y="1698972"/>
            <a:ext cx="35421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2400" b="1">
                <a:solidFill>
                  <a:srgbClr val="C70016"/>
                </a:solidFill>
                <a:latin typeface="Adobe Song Std L"/>
                <a:cs typeface="Arial" panose="020b0604020202020204" pitchFamily="34" charset="0"/>
              </a:rPr>
              <a:t>Free Template</a:t>
            </a:r>
            <a:endParaRPr lang="ko-KR" altLang="en-US" sz="2400" b="1">
              <a:solidFill>
                <a:srgbClr val="C70016"/>
              </a:solidFill>
              <a:latin typeface="Adobe Song Std L"/>
              <a:cs typeface="Arial" pitchFamily="34" charset="0"/>
            </a:endParaRPr>
          </a:p>
        </p:txBody>
      </p:sp>
      <p:grpSp>
        <p:nvGrpSpPr>
          <p:cNvPr id="19" name="Gráfico 10">
            <a:extLst>
              <a:ext uri="{FF2B5EF4-FFF2-40B4-BE49-F238E27FC236}">
                <a16:creationId xmlns:a16="http://schemas.microsoft.com/office/drawing/2014/main" id="{50D07223-2943-B828-E512-AD4414F3C278}"/>
              </a:ext>
            </a:extLst>
          </p:cNvPr>
          <p:cNvGrpSpPr/>
          <p:nvPr/>
        </p:nvGrpSpPr>
        <p:grpSpPr>
          <a:xfrm>
            <a:off x="10420489" y="3997726"/>
            <a:ext cx="1187242" cy="1187242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0" name="Forma libre: forma 30">
              <a:extLst>
                <a:ext uri="{FF2B5EF4-FFF2-40B4-BE49-F238E27FC236}">
                  <a16:creationId xmlns:a16="http://schemas.microsoft.com/office/drawing/2014/main" id="{693343A0-EE9E-50B5-FFBA-F5BB93F644D3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1C762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  <p:sp>
          <p:nvSpPr>
            <p:cNvPr id="21" name="Forma libre: forma 31">
              <a:extLst>
                <a:ext uri="{FF2B5EF4-FFF2-40B4-BE49-F238E27FC236}">
                  <a16:creationId xmlns:a16="http://schemas.microsoft.com/office/drawing/2014/main" id="{47640C93-5957-CB35-13BF-450395562100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</p:grpSp>
      <p:sp>
        <p:nvSpPr>
          <p:cNvPr id="22" name="TextBox 13">
            <a:extLst>
              <a:ext uri="{FF2B5EF4-FFF2-40B4-BE49-F238E27FC236}">
                <a16:creationId xmlns:a16="http://schemas.microsoft.com/office/drawing/2014/main" id="{B3149A51-3785-F393-3A8F-A6E55FE00E9E}"/>
              </a:ext>
            </a:extLst>
          </p:cNvPr>
          <p:cNvSpPr txBox="1"/>
          <p:nvPr/>
        </p:nvSpPr>
        <p:spPr>
          <a:xfrm>
            <a:off x="8132597" y="3399277"/>
            <a:ext cx="40781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We are </a:t>
            </a:r>
            <a:r>
              <a:rPr lang="en-US" altLang="ko-KR" sz="20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slidesppt.net</a:t>
            </a:r>
            <a:endParaRPr lang="ko-KR" altLang="en-US" sz="2400" b="1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CC2A17-6101-887A-4EF3-A453B0FD49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4" y="1556043"/>
            <a:ext cx="4069214" cy="52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12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rgbClr val="1C76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5666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421AC58-995A-F85C-4E8A-245C8060EB12}"/>
              </a:ext>
            </a:extLst>
          </p:cNvPr>
          <p:cNvSpPr/>
          <p:nvPr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rgbClr val="1C7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8BE342-9EC7-4B0E-89B6-D6992D94443E}"/>
              </a:ext>
            </a:extLst>
          </p:cNvPr>
          <p:cNvSpPr txBox="1"/>
          <p:nvPr/>
        </p:nvSpPr>
        <p:spPr>
          <a:xfrm>
            <a:off x="279532" y="286450"/>
            <a:ext cx="301379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5400" b="1">
                <a:solidFill>
                  <a:srgbClr val="00B050"/>
                </a:solidFill>
                <a:latin typeface="Adobe Song Std L"/>
                <a:cs typeface="Arial" panose="020b0604020202020204" pitchFamily="34" charset="0"/>
              </a:rPr>
              <a:t>Agenda</a:t>
            </a:r>
          </a:p>
          <a:p>
            <a:pPr algn="ctr"/>
            <a:r>
              <a:rPr lang="en-US" altLang="ko-KR" sz="5400" b="1">
                <a:solidFill>
                  <a:schemeClr val="bg1"/>
                </a:solidFill>
                <a:latin typeface="Adobe Song Std L"/>
                <a:cs typeface="Arial" panose="020b0604020202020204" pitchFamily="34" charset="0"/>
              </a:rPr>
              <a:t>Style</a:t>
            </a:r>
            <a:endParaRPr lang="ko-KR" altLang="en-US" sz="5400" b="1">
              <a:solidFill>
                <a:schemeClr val="bg1"/>
              </a:solidFill>
              <a:latin typeface="Adobe Song Std L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42E11-4D21-4896-892C-43575AA1AFC6}"/>
              </a:ext>
            </a:extLst>
          </p:cNvPr>
          <p:cNvSpPr/>
          <p:nvPr/>
        </p:nvSpPr>
        <p:spPr>
          <a:xfrm>
            <a:off x="5532672" y="879814"/>
            <a:ext cx="7346360" cy="69066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D63BADD-FB65-4B74-A3A9-626D8344BDDA}"/>
              </a:ext>
            </a:extLst>
          </p:cNvPr>
          <p:cNvSpPr/>
          <p:nvPr/>
        </p:nvSpPr>
        <p:spPr>
          <a:xfrm>
            <a:off x="5234203" y="873092"/>
            <a:ext cx="306470" cy="700497"/>
          </a:xfrm>
          <a:custGeom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>
              <a:solidFill>
                <a:srgbClr val="1C7620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649436B-9056-4A1B-9A42-44A5A0FB4A12}"/>
              </a:ext>
            </a:extLst>
          </p:cNvPr>
          <p:cNvSpPr/>
          <p:nvPr/>
        </p:nvSpPr>
        <p:spPr>
          <a:xfrm>
            <a:off x="5532672" y="3176706"/>
            <a:ext cx="7346999" cy="690665"/>
          </a:xfrm>
          <a:custGeom>
            <a:gdLst>
              <a:gd name="connsiteX0" fmla="*/ 0 w 7346999"/>
              <a:gd name="connsiteY0" fmla="*/ 0 h 690665"/>
              <a:gd name="connsiteX1" fmla="*/ 7346999 w 7346999"/>
              <a:gd name="connsiteY1" fmla="*/ 0 h 690665"/>
              <a:gd name="connsiteX2" fmla="*/ 7346999 w 7346999"/>
              <a:gd name="connsiteY2" fmla="*/ 690665 h 690665"/>
              <a:gd name="connsiteX3" fmla="*/ 0 w 7346999"/>
              <a:gd name="connsiteY3" fmla="*/ 690665 h 690665"/>
              <a:gd name="connsiteX4" fmla="*/ 0 w 7346999"/>
              <a:gd name="connsiteY4" fmla="*/ 643700 h 690665"/>
              <a:gd name="connsiteX5" fmla="*/ 48273 w 7346999"/>
              <a:gd name="connsiteY5" fmla="*/ 611153 h 690665"/>
              <a:gd name="connsiteX6" fmla="*/ 100165 w 7346999"/>
              <a:gd name="connsiteY6" fmla="*/ 485875 h 690665"/>
              <a:gd name="connsiteX7" fmla="*/ 48273 w 7346999"/>
              <a:gd name="connsiteY7" fmla="*/ 360597 h 690665"/>
              <a:gd name="connsiteX8" fmla="*/ 0 w 7346999"/>
              <a:gd name="connsiteY8" fmla="*/ 328051 h 6906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6999" h="690665">
                <a:moveTo>
                  <a:pt x="0" y="0"/>
                </a:moveTo>
                <a:lnTo>
                  <a:pt x="7346999" y="0"/>
                </a:lnTo>
                <a:lnTo>
                  <a:pt x="7346999" y="690665"/>
                </a:lnTo>
                <a:lnTo>
                  <a:pt x="0" y="690665"/>
                </a:lnTo>
                <a:lnTo>
                  <a:pt x="0" y="643700"/>
                </a:lnTo>
                <a:lnTo>
                  <a:pt x="48273" y="611153"/>
                </a:lnTo>
                <a:cubicBezTo>
                  <a:pt x="80335" y="579092"/>
                  <a:pt x="100165" y="534799"/>
                  <a:pt x="100165" y="485875"/>
                </a:cubicBezTo>
                <a:cubicBezTo>
                  <a:pt x="100165" y="436951"/>
                  <a:pt x="80335" y="392659"/>
                  <a:pt x="48273" y="360597"/>
                </a:cubicBezTo>
                <a:lnTo>
                  <a:pt x="0" y="32805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E4DDC4A-62BB-442A-B60D-1A878AE00F20}"/>
              </a:ext>
            </a:extLst>
          </p:cNvPr>
          <p:cNvSpPr/>
          <p:nvPr/>
        </p:nvSpPr>
        <p:spPr>
          <a:xfrm>
            <a:off x="5234203" y="3167325"/>
            <a:ext cx="463509" cy="712396"/>
          </a:xfrm>
          <a:custGeom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>
              <a:solidFill>
                <a:srgbClr val="1C762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15FB34-B79F-4BD8-AB1F-C18F007B185B}"/>
              </a:ext>
            </a:extLst>
          </p:cNvPr>
          <p:cNvSpPr/>
          <p:nvPr/>
        </p:nvSpPr>
        <p:spPr>
          <a:xfrm>
            <a:off x="5608515" y="4335428"/>
            <a:ext cx="7270517" cy="69066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B54EB13-F334-41CF-B353-BFA6449693A6}"/>
              </a:ext>
            </a:extLst>
          </p:cNvPr>
          <p:cNvSpPr/>
          <p:nvPr/>
        </p:nvSpPr>
        <p:spPr>
          <a:xfrm>
            <a:off x="5234203" y="4326068"/>
            <a:ext cx="501578" cy="700497"/>
          </a:xfrm>
          <a:custGeom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>
              <a:solidFill>
                <a:srgbClr val="1C7620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42654A2-CEE7-4BBA-BBB8-73DAD18A0854}"/>
              </a:ext>
            </a:extLst>
          </p:cNvPr>
          <p:cNvSpPr/>
          <p:nvPr/>
        </p:nvSpPr>
        <p:spPr>
          <a:xfrm>
            <a:off x="5321330" y="5472916"/>
            <a:ext cx="7558342" cy="690665"/>
          </a:xfrm>
          <a:custGeom>
            <a:gdLst>
              <a:gd name="connsiteX0" fmla="*/ 81864 w 7558342"/>
              <a:gd name="connsiteY0" fmla="*/ 0 h 690665"/>
              <a:gd name="connsiteX1" fmla="*/ 262203 w 7558342"/>
              <a:gd name="connsiteY1" fmla="*/ 0 h 690665"/>
              <a:gd name="connsiteX2" fmla="*/ 262203 w 7558342"/>
              <a:gd name="connsiteY2" fmla="*/ 1 h 690665"/>
              <a:gd name="connsiteX3" fmla="*/ 7558342 w 7558342"/>
              <a:gd name="connsiteY3" fmla="*/ 1 h 690665"/>
              <a:gd name="connsiteX4" fmla="*/ 7558342 w 7558342"/>
              <a:gd name="connsiteY4" fmla="*/ 690665 h 690665"/>
              <a:gd name="connsiteX5" fmla="*/ 126710 w 7558342"/>
              <a:gd name="connsiteY5" fmla="*/ 690665 h 690665"/>
              <a:gd name="connsiteX6" fmla="*/ 146415 w 7558342"/>
              <a:gd name="connsiteY6" fmla="*/ 626722 h 690665"/>
              <a:gd name="connsiteX7" fmla="*/ 213140 w 7558342"/>
              <a:gd name="connsiteY7" fmla="*/ 613251 h 690665"/>
              <a:gd name="connsiteX8" fmla="*/ 320641 w 7558342"/>
              <a:gd name="connsiteY8" fmla="*/ 451069 h 690665"/>
              <a:gd name="connsiteX9" fmla="*/ 144627 w 7558342"/>
              <a:gd name="connsiteY9" fmla="*/ 275055 h 690665"/>
              <a:gd name="connsiteX10" fmla="*/ 76115 w 7558342"/>
              <a:gd name="connsiteY10" fmla="*/ 288887 h 690665"/>
              <a:gd name="connsiteX11" fmla="*/ 49306 w 7558342"/>
              <a:gd name="connsiteY11" fmla="*/ 306962 h 690665"/>
              <a:gd name="connsiteX12" fmla="*/ 0 w 7558342"/>
              <a:gd name="connsiteY12" fmla="*/ 306962 h 6906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8342" h="690665">
                <a:moveTo>
                  <a:pt x="81864" y="0"/>
                </a:moveTo>
                <a:lnTo>
                  <a:pt x="262203" y="0"/>
                </a:lnTo>
                <a:lnTo>
                  <a:pt x="262203" y="1"/>
                </a:lnTo>
                <a:lnTo>
                  <a:pt x="7558342" y="1"/>
                </a:lnTo>
                <a:lnTo>
                  <a:pt x="7558342" y="690665"/>
                </a:lnTo>
                <a:lnTo>
                  <a:pt x="126710" y="690665"/>
                </a:lnTo>
                <a:lnTo>
                  <a:pt x="146415" y="626722"/>
                </a:lnTo>
                <a:lnTo>
                  <a:pt x="213140" y="613251"/>
                </a:lnTo>
                <a:cubicBezTo>
                  <a:pt x="276314" y="586531"/>
                  <a:pt x="320641" y="523977"/>
                  <a:pt x="320641" y="451069"/>
                </a:cubicBezTo>
                <a:cubicBezTo>
                  <a:pt x="320641" y="353859"/>
                  <a:pt x="241837" y="275055"/>
                  <a:pt x="144627" y="275055"/>
                </a:cubicBezTo>
                <a:cubicBezTo>
                  <a:pt x="120325" y="275055"/>
                  <a:pt x="97173" y="279981"/>
                  <a:pt x="76115" y="288887"/>
                </a:cubicBezTo>
                <a:lnTo>
                  <a:pt x="49306" y="306962"/>
                </a:lnTo>
                <a:lnTo>
                  <a:pt x="0" y="30696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2206CC5-2ABF-432C-8579-1497582849A8}"/>
              </a:ext>
            </a:extLst>
          </p:cNvPr>
          <p:cNvSpPr/>
          <p:nvPr/>
        </p:nvSpPr>
        <p:spPr>
          <a:xfrm>
            <a:off x="5234203" y="5466341"/>
            <a:ext cx="469219" cy="700022"/>
          </a:xfrm>
          <a:custGeom>
            <a:rect l="l" t="t" r="r" b="b"/>
            <a:pathLst>
              <a:path w="330175" h="492583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>
              <a:solidFill>
                <a:srgbClr val="1C7620"/>
              </a:solidFill>
            </a:endParaRPr>
          </a:p>
        </p:txBody>
      </p:sp>
      <p:sp>
        <p:nvSpPr>
          <p:cNvPr id="29" name="Isosceles Triangle 1">
            <a:extLst>
              <a:ext uri="{FF2B5EF4-FFF2-40B4-BE49-F238E27FC236}">
                <a16:creationId xmlns:a16="http://schemas.microsoft.com/office/drawing/2014/main" id="{7215D675-EC9D-47E2-A26C-D89037924EC8}"/>
              </a:ext>
            </a:extLst>
          </p:cNvPr>
          <p:cNvSpPr/>
          <p:nvPr/>
        </p:nvSpPr>
        <p:spPr>
          <a:xfrm>
            <a:off x="5278497" y="2027539"/>
            <a:ext cx="7600536" cy="690665"/>
          </a:xfrm>
          <a:custGeom>
            <a:gdLst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1851" h="648000">
                <a:moveTo>
                  <a:pt x="208160" y="0"/>
                </a:moveTo>
                <a:lnTo>
                  <a:pt x="8101851" y="0"/>
                </a:lnTo>
                <a:lnTo>
                  <a:pt x="8101851" y="648000"/>
                </a:lnTo>
                <a:lnTo>
                  <a:pt x="416319" y="648000"/>
                </a:lnTo>
                <a:lnTo>
                  <a:pt x="208160" y="648000"/>
                </a:lnTo>
                <a:lnTo>
                  <a:pt x="0" y="648000"/>
                </a:lnTo>
                <a:cubicBezTo>
                  <a:pt x="94637" y="536995"/>
                  <a:pt x="81060" y="391484"/>
                  <a:pt x="283910" y="314984"/>
                </a:cubicBezTo>
                <a:cubicBezTo>
                  <a:pt x="478696" y="115099"/>
                  <a:pt x="208160" y="96368"/>
                  <a:pt x="20816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CAB9FC5-FBDE-4651-A74B-77405FC6A197}"/>
              </a:ext>
            </a:extLst>
          </p:cNvPr>
          <p:cNvSpPr/>
          <p:nvPr/>
        </p:nvSpPr>
        <p:spPr>
          <a:xfrm>
            <a:off x="5234203" y="2019937"/>
            <a:ext cx="468742" cy="700497"/>
          </a:xfrm>
          <a:custGeom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>
              <a:solidFill>
                <a:srgbClr val="1C762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A9C7C7-9E77-4AFA-B859-8E3540424DF5}"/>
              </a:ext>
            </a:extLst>
          </p:cNvPr>
          <p:cNvSpPr txBox="1"/>
          <p:nvPr/>
        </p:nvSpPr>
        <p:spPr bwMode="auto">
          <a:xfrm>
            <a:off x="5994249" y="93860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International Peace Day PowerPoint Templates</a:t>
            </a:r>
            <a:endParaRPr lang="ko-KR" alt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E03B41-7F21-42FF-AC55-37407E42ABF6}"/>
              </a:ext>
            </a:extLst>
          </p:cNvPr>
          <p:cNvSpPr txBox="1"/>
          <p:nvPr/>
        </p:nvSpPr>
        <p:spPr bwMode="auto">
          <a:xfrm>
            <a:off x="5994249" y="2086877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International Peace Day PowerPoint Templates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853F24-AF8F-4E6E-BA7B-A081A30E3A74}"/>
              </a:ext>
            </a:extLst>
          </p:cNvPr>
          <p:cNvSpPr txBox="1"/>
          <p:nvPr/>
        </p:nvSpPr>
        <p:spPr bwMode="auto">
          <a:xfrm>
            <a:off x="5994249" y="3235152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International Peace Day PowerPoint Templates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1F3925-3169-4AD2-89A7-2E4A5000F57E}"/>
              </a:ext>
            </a:extLst>
          </p:cNvPr>
          <p:cNvSpPr txBox="1"/>
          <p:nvPr/>
        </p:nvSpPr>
        <p:spPr bwMode="auto">
          <a:xfrm>
            <a:off x="5994249" y="4383428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International Peace Day PowerPoint Templates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AC9941-4F18-4846-976F-86E6B7DF407D}"/>
              </a:ext>
            </a:extLst>
          </p:cNvPr>
          <p:cNvSpPr txBox="1"/>
          <p:nvPr/>
        </p:nvSpPr>
        <p:spPr bwMode="auto">
          <a:xfrm>
            <a:off x="5994249" y="5531704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International Peace Day PowerPoint Templates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ECB293-6145-45E4-872C-B606E4C62277}"/>
              </a:ext>
            </a:extLst>
          </p:cNvPr>
          <p:cNvSpPr txBox="1"/>
          <p:nvPr/>
        </p:nvSpPr>
        <p:spPr bwMode="auto">
          <a:xfrm>
            <a:off x="6321750" y="1251255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60294A-F986-4D85-8A9B-C53E8BBEAE45}"/>
              </a:ext>
            </a:extLst>
          </p:cNvPr>
          <p:cNvSpPr txBox="1"/>
          <p:nvPr/>
        </p:nvSpPr>
        <p:spPr bwMode="auto">
          <a:xfrm>
            <a:off x="6321750" y="2399530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B34A4C-38DF-4543-BA35-E9B38339AB08}"/>
              </a:ext>
            </a:extLst>
          </p:cNvPr>
          <p:cNvSpPr txBox="1"/>
          <p:nvPr/>
        </p:nvSpPr>
        <p:spPr bwMode="auto">
          <a:xfrm>
            <a:off x="6321750" y="3547805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C32BAC-CE81-491F-9939-AF7223DAD3F1}"/>
              </a:ext>
            </a:extLst>
          </p:cNvPr>
          <p:cNvSpPr txBox="1"/>
          <p:nvPr/>
        </p:nvSpPr>
        <p:spPr bwMode="auto">
          <a:xfrm>
            <a:off x="6321750" y="4696081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A6FF6A-6398-4FB1-8AB9-C9085EBF0CB2}"/>
              </a:ext>
            </a:extLst>
          </p:cNvPr>
          <p:cNvSpPr txBox="1"/>
          <p:nvPr/>
        </p:nvSpPr>
        <p:spPr bwMode="auto">
          <a:xfrm>
            <a:off x="6321750" y="5844357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9B313CFC-36C5-4DE8-B86A-5244FE1A76DE}"/>
              </a:ext>
            </a:extLst>
          </p:cNvPr>
          <p:cNvSpPr/>
          <p:nvPr/>
        </p:nvSpPr>
        <p:spPr>
          <a:xfrm>
            <a:off x="0" y="6393194"/>
            <a:ext cx="5978850" cy="482186"/>
          </a:xfrm>
          <a:custGeom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C70016"/>
          </a:solidFill>
          <a:ln w="1477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CD4EF922-CD6C-46E1-ABE1-2AA577C8757D}"/>
              </a:ext>
            </a:extLst>
          </p:cNvPr>
          <p:cNvSpPr/>
          <p:nvPr/>
        </p:nvSpPr>
        <p:spPr>
          <a:xfrm rot="10800000" flipH="1">
            <a:off x="9014925" y="0"/>
            <a:ext cx="3177075" cy="392048"/>
          </a:xfrm>
          <a:custGeom>
            <a:gdLst>
              <a:gd name="connsiteX0" fmla="*/ 3080973 w 3080972"/>
              <a:gd name="connsiteY0" fmla="*/ 521 h 377534"/>
              <a:gd name="connsiteX1" fmla="*/ 3080973 w 3080972"/>
              <a:gd name="connsiteY1" fmla="*/ 377535 h 377534"/>
              <a:gd name="connsiteX2" fmla="*/ 0 w 3080972"/>
              <a:gd name="connsiteY2" fmla="*/ 377535 h 377534"/>
              <a:gd name="connsiteX3" fmla="*/ 51378 w 3080972"/>
              <a:gd name="connsiteY3" fmla="*/ 173757 h 377534"/>
              <a:gd name="connsiteX4" fmla="*/ 332888 w 3080972"/>
              <a:gd name="connsiteY4" fmla="*/ 521 h 377534"/>
              <a:gd name="connsiteX5" fmla="*/ 3080973 w 3080972"/>
              <a:gd name="connsiteY5" fmla="*/ 521 h 3775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72" h="377534">
                <a:moveTo>
                  <a:pt x="3080973" y="521"/>
                </a:moveTo>
                <a:lnTo>
                  <a:pt x="3080973" y="377535"/>
                </a:lnTo>
                <a:lnTo>
                  <a:pt x="0" y="377535"/>
                </a:lnTo>
                <a:lnTo>
                  <a:pt x="51378" y="173757"/>
                </a:lnTo>
                <a:cubicBezTo>
                  <a:pt x="55566" y="157108"/>
                  <a:pt x="93973" y="-10511"/>
                  <a:pt x="332888" y="521"/>
                </a:cubicBezTo>
                <a:lnTo>
                  <a:pt x="3080973" y="521"/>
                </a:lnTo>
                <a:close/>
              </a:path>
            </a:pathLst>
          </a:custGeom>
          <a:solidFill>
            <a:srgbClr val="FFC000"/>
          </a:solidFill>
          <a:ln w="1021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5CD5EA3-69C0-4B19-A116-FAF3A2076C39}"/>
              </a:ext>
            </a:extLst>
          </p:cNvPr>
          <p:cNvCxnSpPr/>
          <p:nvPr/>
        </p:nvCxnSpPr>
        <p:spPr>
          <a:xfrm>
            <a:off x="6204438" y="2895600"/>
            <a:ext cx="53574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31E0C20C-1599-48BB-A66A-0E985E9DD6E8}"/>
              </a:ext>
            </a:extLst>
          </p:cNvPr>
          <p:cNvCxnSpPr/>
          <p:nvPr/>
        </p:nvCxnSpPr>
        <p:spPr>
          <a:xfrm>
            <a:off x="6204438" y="4079631"/>
            <a:ext cx="53574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7AC65DB4-9CC3-4940-A658-CE4989E1EF5D}"/>
              </a:ext>
            </a:extLst>
          </p:cNvPr>
          <p:cNvCxnSpPr/>
          <p:nvPr/>
        </p:nvCxnSpPr>
        <p:spPr>
          <a:xfrm>
            <a:off x="6204438" y="5251939"/>
            <a:ext cx="53574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5D40A774-7242-4D64-94C2-40B201F07E28}"/>
              </a:ext>
            </a:extLst>
          </p:cNvPr>
          <p:cNvCxnSpPr/>
          <p:nvPr/>
        </p:nvCxnSpPr>
        <p:spPr>
          <a:xfrm>
            <a:off x="6204438" y="1781908"/>
            <a:ext cx="53574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B59A7C6D-F610-E92E-B3B4-0E6E78796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6" y="2037317"/>
            <a:ext cx="3702285" cy="48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Google Shape;263;p42"/>
          <p:cNvSpPr txBox="1"/>
          <p:nvPr userDrawn="1"/>
        </p:nvSpPr>
        <p:spPr>
          <a:xfrm>
            <a:off x="52532" y="630550"/>
            <a:ext cx="5423929" cy="103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/>
            <a:r>
              <a:rPr lang="es-PE" sz="6000">
                <a:solidFill>
                  <a:srgbClr val="00B050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1170329" y="1991150"/>
            <a:ext cx="5543071" cy="5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pPr/>
            <a:r>
              <a:rPr lang="es-PE" sz="2133">
                <a:solidFill>
                  <a:srgbClr val="1C762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</a:t>
            </a:r>
            <a:r>
              <a:rPr lang="es-PE" sz="2133">
                <a:solidFill>
                  <a:srgbClr val="1C7620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70327" y="2996906"/>
            <a:ext cx="3985231" cy="2125887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>
              <a:defPPr/>
            </a:lstStyle>
            <a:p>
              <a:pPr lvl="0"/>
              <a:r>
                <a:rPr lang="es-PE" sz="2133">
                  <a:solidFill>
                    <a:srgbClr val="C70016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C70016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C70016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>
              <a:defPPr/>
            </a:lstStyle>
            <a:p>
              <a:pPr marL="380946" indent="-380946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pPr marL="380946" indent="-380946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pngegg.com</a:t>
              </a:r>
            </a:p>
            <a:p>
              <a:pPr marL="380946" indent="-380946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freepik.es</a:t>
              </a:r>
            </a:p>
            <a:p>
              <a:pPr/>
              <a:endPara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1170328" y="4483486"/>
            <a:ext cx="2822555" cy="41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pPr/>
            <a:r>
              <a:rPr lang="en" sz="2133">
                <a:solidFill>
                  <a:srgbClr val="1C7620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1C7620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1170327" y="4894952"/>
            <a:ext cx="3526863" cy="91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Adobe Song Std L</a:t>
            </a:r>
          </a:p>
          <a:p>
            <a:pPr marL="380946" indent="-380946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Microsoft YaHei</a:t>
            </a:r>
            <a:endParaRPr lang="es-PE" sz="200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9960194" y="6519447"/>
            <a:ext cx="223180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60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11327485" y="5807673"/>
            <a:ext cx="711773" cy="711773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1C762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</p:grp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69624DD6-5E26-1C2F-FDDF-1DC9FFFF14D3}"/>
              </a:ext>
            </a:extLst>
          </p:cNvPr>
          <p:cNvSpPr/>
          <p:nvPr/>
        </p:nvSpPr>
        <p:spPr>
          <a:xfrm>
            <a:off x="1" y="6401772"/>
            <a:ext cx="4667250" cy="461665"/>
          </a:xfrm>
          <a:custGeom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1C7620"/>
          </a:solidFill>
          <a:ln w="1477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84CCDA5A-32BA-A4ED-7267-10436CAEC0A2}"/>
              </a:ext>
            </a:extLst>
          </p:cNvPr>
          <p:cNvSpPr/>
          <p:nvPr/>
        </p:nvSpPr>
        <p:spPr>
          <a:xfrm rot="10800000" flipH="1">
            <a:off x="9014925" y="0"/>
            <a:ext cx="3177075" cy="392048"/>
          </a:xfrm>
          <a:custGeom>
            <a:gdLst>
              <a:gd name="connsiteX0" fmla="*/ 3080973 w 3080972"/>
              <a:gd name="connsiteY0" fmla="*/ 521 h 377534"/>
              <a:gd name="connsiteX1" fmla="*/ 3080973 w 3080972"/>
              <a:gd name="connsiteY1" fmla="*/ 377535 h 377534"/>
              <a:gd name="connsiteX2" fmla="*/ 0 w 3080972"/>
              <a:gd name="connsiteY2" fmla="*/ 377535 h 377534"/>
              <a:gd name="connsiteX3" fmla="*/ 51378 w 3080972"/>
              <a:gd name="connsiteY3" fmla="*/ 173757 h 377534"/>
              <a:gd name="connsiteX4" fmla="*/ 332888 w 3080972"/>
              <a:gd name="connsiteY4" fmla="*/ 521 h 377534"/>
              <a:gd name="connsiteX5" fmla="*/ 3080973 w 3080972"/>
              <a:gd name="connsiteY5" fmla="*/ 521 h 3775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72" h="377534">
                <a:moveTo>
                  <a:pt x="3080973" y="521"/>
                </a:moveTo>
                <a:lnTo>
                  <a:pt x="3080973" y="377535"/>
                </a:lnTo>
                <a:lnTo>
                  <a:pt x="0" y="377535"/>
                </a:lnTo>
                <a:lnTo>
                  <a:pt x="51378" y="173757"/>
                </a:lnTo>
                <a:cubicBezTo>
                  <a:pt x="55566" y="157108"/>
                  <a:pt x="93973" y="-10511"/>
                  <a:pt x="332888" y="521"/>
                </a:cubicBezTo>
                <a:lnTo>
                  <a:pt x="3080973" y="521"/>
                </a:lnTo>
                <a:close/>
              </a:path>
            </a:pathLst>
          </a:custGeom>
          <a:solidFill>
            <a:srgbClr val="C70016"/>
          </a:solidFill>
          <a:ln w="1021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D2E5ECD-470E-8F75-36B2-8286306E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514" y="-29078"/>
            <a:ext cx="2168277" cy="16262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3FC6242-55EE-F327-C0FE-7389ECD21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10" y="630550"/>
            <a:ext cx="8730741" cy="654805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01D0535-ED36-80D7-6373-F7402A7AA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50369" y="814123"/>
            <a:ext cx="5282433" cy="50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8886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>
            <a:defPPr/>
          </a:lstStyle>
          <a:p>
            <a:r>
              <a:rPr lang="en-US" sz="480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4" y="1492325"/>
            <a:ext cx="523103" cy="524649"/>
          </a:xfrm>
          <a:custGeom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91" y="1562848"/>
            <a:ext cx="523101" cy="383595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112"/>
            <a:ext cx="313107" cy="707837"/>
          </a:xfrm>
          <a:custGeom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432" y="3654541"/>
            <a:ext cx="225645" cy="502689"/>
          </a:xfrm>
          <a:custGeom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102" y="4641804"/>
            <a:ext cx="464453" cy="464453"/>
          </a:xfrm>
          <a:custGeom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268" y="3642491"/>
            <a:ext cx="460739" cy="453349"/>
          </a:xfrm>
          <a:custGeom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271" y="3600557"/>
            <a:ext cx="464453" cy="463095"/>
          </a:xfrm>
          <a:custGeom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754" y="1518886"/>
            <a:ext cx="471527" cy="471527"/>
          </a:xfrm>
          <a:custGeom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543" y="1518882"/>
            <a:ext cx="472155" cy="471527"/>
          </a:xfrm>
          <a:custGeom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869" y="4618884"/>
            <a:ext cx="513139" cy="510299"/>
          </a:xfrm>
          <a:custGeom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150" y="1470786"/>
            <a:ext cx="567351" cy="567727"/>
          </a:xfrm>
          <a:custGeom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266" y="1424476"/>
            <a:ext cx="473260" cy="660339"/>
          </a:xfrm>
          <a:custGeom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611" y="4600860"/>
            <a:ext cx="385757" cy="546345"/>
          </a:xfrm>
          <a:custGeom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3" y="3634191"/>
            <a:ext cx="548633" cy="469947"/>
          </a:xfrm>
          <a:custGeom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326" y="3545242"/>
            <a:ext cx="527289" cy="493591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388" y="4613319"/>
            <a:ext cx="508109" cy="508109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345" y="1539517"/>
            <a:ext cx="551795" cy="546039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405" y="1539584"/>
            <a:ext cx="544531" cy="547001"/>
          </a:xfrm>
          <a:custGeom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192" y="4577928"/>
            <a:ext cx="478107" cy="569275"/>
          </a:xfrm>
          <a:custGeom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224" y="4577928"/>
            <a:ext cx="478107" cy="569275"/>
          </a:xfrm>
          <a:custGeom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156" y="4577928"/>
            <a:ext cx="478107" cy="569275"/>
          </a:xfrm>
          <a:custGeom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124" y="4577928"/>
            <a:ext cx="478107" cy="569275"/>
          </a:xfrm>
          <a:custGeom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349" y="1478945"/>
            <a:ext cx="604193" cy="616425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pPr/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529" y="5419732"/>
            <a:ext cx="404112" cy="560193"/>
            <a:chOff x="-38860326" y="3221750"/>
            <a:chExt cx="228425" cy="316650"/>
          </a:xfrm>
          <a:solidFill>
            <a:srgbClr val="C70016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957" y="2400989"/>
            <a:ext cx="644147" cy="640959"/>
            <a:chOff x="-38538975" y="3954250"/>
            <a:chExt cx="318225" cy="316650"/>
          </a:xfrm>
          <a:solidFill>
            <a:srgbClr val="C70016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400033" y="5618736"/>
            <a:ext cx="495352" cy="442029"/>
            <a:chOff x="-42996151" y="3612600"/>
            <a:chExt cx="323750" cy="288900"/>
          </a:xfrm>
          <a:solidFill>
            <a:srgbClr val="C70016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501" y="5501784"/>
            <a:ext cx="496499" cy="485789"/>
            <a:chOff x="-41117651" y="3605525"/>
            <a:chExt cx="324500" cy="317500"/>
          </a:xfrm>
          <a:solidFill>
            <a:srgbClr val="C70016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625" y="5542540"/>
            <a:ext cx="469647" cy="475651"/>
            <a:chOff x="-42617299" y="3587775"/>
            <a:chExt cx="306950" cy="310875"/>
          </a:xfrm>
          <a:solidFill>
            <a:srgbClr val="C70016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0881" y="5564500"/>
            <a:ext cx="486897" cy="443521"/>
            <a:chOff x="-40745125" y="3632900"/>
            <a:chExt cx="318225" cy="289875"/>
          </a:xfrm>
          <a:solidFill>
            <a:srgbClr val="C70016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72" y="5543420"/>
            <a:ext cx="412193" cy="486897"/>
          </a:xfrm>
          <a:custGeom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pPr/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4827" y="5520905"/>
            <a:ext cx="476075" cy="484489"/>
            <a:chOff x="-40372574" y="3604550"/>
            <a:chExt cx="311150" cy="316650"/>
          </a:xfrm>
          <a:solidFill>
            <a:srgbClr val="C70016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4940" y="5544624"/>
            <a:ext cx="486897" cy="484489"/>
            <a:chOff x="-41893474" y="3584850"/>
            <a:chExt cx="318225" cy="316650"/>
          </a:xfrm>
          <a:solidFill>
            <a:srgbClr val="C70016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3920" y="5591139"/>
            <a:ext cx="483301" cy="378456"/>
            <a:chOff x="-41526451" y="3653375"/>
            <a:chExt cx="315875" cy="247350"/>
          </a:xfrm>
          <a:solidFill>
            <a:srgbClr val="C70016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565" y="2522409"/>
            <a:ext cx="480631" cy="552897"/>
            <a:chOff x="-42971724" y="3217825"/>
            <a:chExt cx="275675" cy="317125"/>
          </a:xfrm>
          <a:solidFill>
            <a:srgbClr val="C70016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361" y="2518321"/>
            <a:ext cx="554771" cy="553419"/>
            <a:chOff x="-41111351" y="3239100"/>
            <a:chExt cx="318200" cy="317425"/>
          </a:xfrm>
          <a:solidFill>
            <a:srgbClr val="C70016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8" y="2522405"/>
            <a:ext cx="640899" cy="553419"/>
            <a:chOff x="-42651700" y="3217825"/>
            <a:chExt cx="367600" cy="317425"/>
          </a:xfrm>
          <a:solidFill>
            <a:srgbClr val="C70016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189" y="2490105"/>
            <a:ext cx="562443" cy="552591"/>
            <a:chOff x="-40748276" y="3238700"/>
            <a:chExt cx="322600" cy="316950"/>
          </a:xfrm>
          <a:solidFill>
            <a:srgbClr val="C70016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17" y="2523495"/>
            <a:ext cx="543831" cy="551240"/>
          </a:xfrm>
          <a:custGeom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pPr/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467" y="2490397"/>
            <a:ext cx="553419" cy="503992"/>
            <a:chOff x="-40378075" y="3267450"/>
            <a:chExt cx="317425" cy="289075"/>
          </a:xfrm>
          <a:solidFill>
            <a:srgbClr val="C70016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853" y="2496548"/>
            <a:ext cx="553464" cy="553115"/>
            <a:chOff x="-41895049" y="3217225"/>
            <a:chExt cx="317450" cy="317250"/>
          </a:xfrm>
          <a:solidFill>
            <a:srgbClr val="C70016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138" y="2475236"/>
            <a:ext cx="557559" cy="550717"/>
            <a:chOff x="-41530374" y="3218800"/>
            <a:chExt cx="319800" cy="315875"/>
          </a:xfrm>
          <a:solidFill>
            <a:srgbClr val="C70016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809" y="3466333"/>
            <a:ext cx="669035" cy="669035"/>
            <a:chOff x="5049725" y="249400"/>
            <a:chExt cx="481825" cy="481825"/>
          </a:xfrm>
          <a:solidFill>
            <a:srgbClr val="C70016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10" y="3560857"/>
            <a:ext cx="526655" cy="526655"/>
            <a:chOff x="5660400" y="238125"/>
            <a:chExt cx="481825" cy="481825"/>
          </a:xfrm>
          <a:solidFill>
            <a:srgbClr val="C70016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024" y="3635877"/>
            <a:ext cx="588344" cy="379235"/>
            <a:chOff x="1492675" y="1520750"/>
            <a:chExt cx="481825" cy="310575"/>
          </a:xfrm>
          <a:solidFill>
            <a:srgbClr val="C70016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331" y="3664393"/>
            <a:ext cx="451872" cy="423619"/>
            <a:chOff x="4456875" y="2635825"/>
            <a:chExt cx="481825" cy="451700"/>
          </a:xfrm>
          <a:solidFill>
            <a:srgbClr val="C70016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845308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>
            <a:defPPr/>
          </a:lstStyle>
          <a:p>
            <a:r>
              <a:rPr lang="en-US" sz="480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85" y="1656751"/>
            <a:ext cx="553825" cy="652237"/>
          </a:xfrm>
          <a:custGeom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135" y="1671267"/>
            <a:ext cx="581741" cy="623207"/>
          </a:xfrm>
          <a:custGeom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325" y="1656751"/>
            <a:ext cx="553825" cy="652237"/>
            <a:chOff x="4835382" y="73243"/>
            <a:chExt cx="2920830" cy="3227535"/>
          </a:xfrm>
          <a:solidFill>
            <a:srgbClr val="C70016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386" y="1692143"/>
            <a:ext cx="496324" cy="581453"/>
          </a:xfrm>
          <a:custGeom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1551" y="1671297"/>
            <a:ext cx="584676" cy="623139"/>
          </a:xfrm>
          <a:custGeom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716" y="5441627"/>
            <a:ext cx="573035" cy="610732"/>
          </a:xfrm>
          <a:custGeom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997" y="5441627"/>
            <a:ext cx="573099" cy="610732"/>
          </a:xfrm>
          <a:custGeom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485" y="5441627"/>
            <a:ext cx="573035" cy="610732"/>
          </a:xfrm>
          <a:custGeom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9" y="5441627"/>
            <a:ext cx="573035" cy="610732"/>
          </a:xfrm>
          <a:custGeom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478" y="5429217"/>
            <a:ext cx="575079" cy="623139"/>
          </a:xfrm>
          <a:custGeom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349" y="5472139"/>
            <a:ext cx="539103" cy="580219"/>
          </a:xfrm>
          <a:custGeom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325" y="5417440"/>
            <a:ext cx="547745" cy="583779"/>
            <a:chOff x="-65145698" y="3727425"/>
            <a:chExt cx="317425" cy="317425"/>
          </a:xfrm>
          <a:solidFill>
            <a:srgbClr val="C70016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527" y="3702801"/>
            <a:ext cx="523629" cy="508065"/>
            <a:chOff x="-61354872" y="3751050"/>
            <a:chExt cx="316650" cy="288275"/>
          </a:xfrm>
          <a:solidFill>
            <a:srgbClr val="C70016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4" y="3669047"/>
            <a:ext cx="523629" cy="546973"/>
            <a:chOff x="-60988625" y="3740800"/>
            <a:chExt cx="316650" cy="310350"/>
          </a:xfrm>
          <a:solidFill>
            <a:srgbClr val="C70016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543" y="3681070"/>
            <a:ext cx="479509" cy="494673"/>
            <a:chOff x="-59447249" y="3706150"/>
            <a:chExt cx="319000" cy="308775"/>
          </a:xfrm>
          <a:solidFill>
            <a:srgbClr val="C70016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7814" y="1572992"/>
            <a:ext cx="687285" cy="724613"/>
            <a:chOff x="-64406128" y="3362225"/>
            <a:chExt cx="318225" cy="314800"/>
          </a:xfrm>
          <a:solidFill>
            <a:srgbClr val="C70016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572" y="3640870"/>
            <a:ext cx="527515" cy="556004"/>
          </a:xfrm>
          <a:custGeom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8642" y="2764242"/>
            <a:ext cx="467487" cy="505847"/>
            <a:chOff x="-59400777" y="4084200"/>
            <a:chExt cx="311125" cy="315875"/>
          </a:xfrm>
          <a:solidFill>
            <a:srgbClr val="C70016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562" y="1613953"/>
            <a:ext cx="570207" cy="714003"/>
            <a:chOff x="-64022548" y="3727425"/>
            <a:chExt cx="270175" cy="317425"/>
          </a:xfrm>
          <a:solidFill>
            <a:srgbClr val="C70016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480" y="3640436"/>
            <a:ext cx="523629" cy="557899"/>
            <a:chOff x="-60255348" y="3733825"/>
            <a:chExt cx="316650" cy="316550"/>
          </a:xfrm>
          <a:solidFill>
            <a:srgbClr val="C70016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684" y="1631954"/>
            <a:ext cx="683931" cy="722215"/>
            <a:chOff x="-63679952" y="4093450"/>
            <a:chExt cx="320600" cy="317650"/>
          </a:xfrm>
          <a:solidFill>
            <a:srgbClr val="C70016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6000" y="3638731"/>
            <a:ext cx="523629" cy="559485"/>
            <a:chOff x="-61783348" y="3743950"/>
            <a:chExt cx="316650" cy="317450"/>
          </a:xfrm>
          <a:solidFill>
            <a:srgbClr val="C70016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724" y="3717589"/>
            <a:ext cx="526233" cy="437305"/>
          </a:xfrm>
          <a:custGeom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491" y="3656966"/>
            <a:ext cx="479547" cy="504925"/>
            <a:chOff x="-59869425" y="4102225"/>
            <a:chExt cx="319025" cy="315175"/>
          </a:xfrm>
          <a:solidFill>
            <a:srgbClr val="C70016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4049" y="4622498"/>
            <a:ext cx="422587" cy="511165"/>
            <a:chOff x="2423775" y="3226875"/>
            <a:chExt cx="259925" cy="295000"/>
          </a:xfrm>
          <a:solidFill>
            <a:srgbClr val="C70016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454" y="4627377"/>
            <a:ext cx="486647" cy="480451"/>
            <a:chOff x="4266025" y="3609275"/>
            <a:chExt cx="299325" cy="277275"/>
          </a:xfrm>
          <a:solidFill>
            <a:srgbClr val="C70016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298" y="4585530"/>
            <a:ext cx="480265" cy="511815"/>
            <a:chOff x="4628325" y="3599825"/>
            <a:chExt cx="295400" cy="295375"/>
          </a:xfrm>
          <a:solidFill>
            <a:srgbClr val="C70016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69809" y="3665340"/>
            <a:ext cx="345979" cy="483429"/>
            <a:chOff x="3167275" y="3227275"/>
            <a:chExt cx="225300" cy="295375"/>
          </a:xfrm>
          <a:solidFill>
            <a:srgbClr val="C70016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436" y="4641657"/>
            <a:ext cx="481525" cy="451775"/>
            <a:chOff x="4991425" y="3617150"/>
            <a:chExt cx="296175" cy="260725"/>
          </a:xfrm>
          <a:solidFill>
            <a:srgbClr val="C70016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566" y="4547250"/>
            <a:ext cx="480223" cy="509087"/>
            <a:chOff x="3497300" y="3591950"/>
            <a:chExt cx="295375" cy="293800"/>
          </a:xfrm>
          <a:solidFill>
            <a:srgbClr val="C70016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066" y="4558959"/>
            <a:ext cx="482823" cy="515928"/>
            <a:chOff x="5355300" y="3598250"/>
            <a:chExt cx="296975" cy="297750"/>
          </a:xfrm>
          <a:solidFill>
            <a:srgbClr val="C70016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685" y="5286143"/>
            <a:ext cx="709579" cy="701192"/>
            <a:chOff x="6543825" y="3202075"/>
            <a:chExt cx="296975" cy="275350"/>
          </a:xfrm>
          <a:solidFill>
            <a:srgbClr val="C70016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3941" y="4449482"/>
            <a:ext cx="551089" cy="587343"/>
            <a:chOff x="2037825" y="3254050"/>
            <a:chExt cx="296175" cy="296175"/>
          </a:xfrm>
          <a:solidFill>
            <a:srgbClr val="C70016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97" y="4673721"/>
            <a:ext cx="482825" cy="513201"/>
            <a:chOff x="3859600" y="3591950"/>
            <a:chExt cx="296975" cy="296175"/>
          </a:xfrm>
          <a:solidFill>
            <a:srgbClr val="C70016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1628" y="4540277"/>
            <a:ext cx="453357" cy="480451"/>
            <a:chOff x="5727850" y="3609275"/>
            <a:chExt cx="278850" cy="277275"/>
          </a:xfrm>
          <a:solidFill>
            <a:srgbClr val="C70016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3747" y="2606178"/>
            <a:ext cx="630348" cy="670007"/>
            <a:chOff x="6553275" y="3604550"/>
            <a:chExt cx="296975" cy="296175"/>
          </a:xfrm>
          <a:solidFill>
            <a:srgbClr val="C70016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352" y="2654389"/>
            <a:ext cx="627005" cy="670007"/>
            <a:chOff x="4263650" y="3235150"/>
            <a:chExt cx="295400" cy="296175"/>
          </a:xfrm>
          <a:solidFill>
            <a:srgbClr val="C70016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217" y="2659945"/>
            <a:ext cx="406312" cy="670007"/>
            <a:chOff x="6164975" y="3211525"/>
            <a:chExt cx="191425" cy="296175"/>
          </a:xfrm>
          <a:solidFill>
            <a:srgbClr val="C70016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208" y="2642160"/>
            <a:ext cx="626953" cy="666443"/>
            <a:chOff x="4629125" y="3235150"/>
            <a:chExt cx="295375" cy="294600"/>
          </a:xfrm>
          <a:solidFill>
            <a:srgbClr val="C70016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0984" y="2653466"/>
            <a:ext cx="628651" cy="672381"/>
            <a:chOff x="4991425" y="3234750"/>
            <a:chExt cx="296175" cy="297225"/>
          </a:xfrm>
          <a:solidFill>
            <a:srgbClr val="C70016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997" y="2668995"/>
            <a:ext cx="628651" cy="670007"/>
            <a:chOff x="3497300" y="3227275"/>
            <a:chExt cx="296175" cy="296175"/>
          </a:xfrm>
          <a:solidFill>
            <a:srgbClr val="C70016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578" y="2653945"/>
            <a:ext cx="588535" cy="667235"/>
            <a:chOff x="5364750" y="3235150"/>
            <a:chExt cx="277275" cy="294950"/>
          </a:xfrm>
          <a:solidFill>
            <a:srgbClr val="C70016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250" y="2653725"/>
            <a:ext cx="638679" cy="668195"/>
            <a:chOff x="5716825" y="3235950"/>
            <a:chExt cx="300900" cy="295375"/>
          </a:xfrm>
          <a:solidFill>
            <a:srgbClr val="C70016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133" y="5555164"/>
            <a:ext cx="437203" cy="432171"/>
            <a:chOff x="-62511899" y="4129100"/>
            <a:chExt cx="304050" cy="282000"/>
          </a:xfrm>
          <a:solidFill>
            <a:srgbClr val="C70016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013" y="1752330"/>
            <a:ext cx="593961" cy="634639"/>
            <a:chOff x="-64044599" y="3360375"/>
            <a:chExt cx="315850" cy="316650"/>
          </a:xfrm>
          <a:solidFill>
            <a:srgbClr val="C70016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577253093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689" y="166557"/>
            <a:ext cx="11572193" cy="724184"/>
          </a:xfrm>
        </p:spPr>
        <p:txBody>
          <a:bodyPr>
            <a:normAutofit lnSpcReduction="10000"/>
          </a:bodyPr>
          <a:lstStyle>
            <a:defPPr/>
          </a:lstStyle>
          <a:p>
            <a:r>
              <a:rPr lang="en-US" sz="480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3815" y="4492604"/>
            <a:ext cx="249687" cy="777571"/>
          </a:xfrm>
          <a:custGeom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441" y="4582373"/>
            <a:ext cx="598999" cy="598025"/>
          </a:xfrm>
          <a:custGeom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076" y="4647957"/>
            <a:ext cx="578477" cy="466873"/>
          </a:xfrm>
          <a:custGeom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8632" y="5849273"/>
            <a:ext cx="664065" cy="486657"/>
          </a:xfrm>
          <a:custGeom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473" y="4555829"/>
            <a:ext cx="651119" cy="651119"/>
          </a:xfrm>
          <a:custGeom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157" y="5636281"/>
            <a:ext cx="548611" cy="705483"/>
          </a:xfrm>
          <a:custGeom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524" y="5806633"/>
            <a:ext cx="574669" cy="568649"/>
          </a:xfrm>
          <a:custGeom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96" y="5700720"/>
            <a:ext cx="395369" cy="571189"/>
          </a:xfrm>
          <a:custGeom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466" y="5742986"/>
            <a:ext cx="515839" cy="571189"/>
          </a:xfrm>
          <a:custGeom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185" y="5778080"/>
            <a:ext cx="565283" cy="579589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672" y="4686338"/>
            <a:ext cx="695227" cy="470911"/>
          </a:xfrm>
          <a:custGeom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321" y="5548089"/>
            <a:ext cx="357683" cy="876444"/>
          </a:xfrm>
          <a:custGeom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644" y="5778078"/>
            <a:ext cx="655384" cy="518159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35" y="5752167"/>
            <a:ext cx="539564" cy="544072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370" y="4572353"/>
            <a:ext cx="513767" cy="618071"/>
          </a:xfrm>
          <a:custGeom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7649" y="1235504"/>
            <a:ext cx="566807" cy="566419"/>
            <a:chOff x="-34004625" y="3585850"/>
            <a:chExt cx="292225" cy="292025"/>
          </a:xfrm>
          <a:solidFill>
            <a:srgbClr val="C70016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219" y="2304827"/>
            <a:ext cx="552039" cy="550573"/>
            <a:chOff x="-30345326" y="3184750"/>
            <a:chExt cx="292225" cy="291450"/>
          </a:xfrm>
          <a:solidFill>
            <a:srgbClr val="C70016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97" y="4643928"/>
            <a:ext cx="508811" cy="563019"/>
            <a:chOff x="-30354001" y="3569100"/>
            <a:chExt cx="292250" cy="292225"/>
          </a:xfrm>
          <a:solidFill>
            <a:srgbClr val="C70016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694" y="1314925"/>
            <a:ext cx="498045" cy="497064"/>
            <a:chOff x="-31094350" y="3194000"/>
            <a:chExt cx="292225" cy="291650"/>
          </a:xfrm>
          <a:solidFill>
            <a:srgbClr val="C70016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100" y="3411177"/>
            <a:ext cx="604829" cy="605763"/>
            <a:chOff x="-31093575" y="3552550"/>
            <a:chExt cx="291450" cy="291900"/>
          </a:xfrm>
          <a:solidFill>
            <a:srgbClr val="C70016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3050" y="1247201"/>
            <a:ext cx="499909" cy="600511"/>
            <a:chOff x="-35814602" y="3202075"/>
            <a:chExt cx="242625" cy="291450"/>
          </a:xfrm>
          <a:solidFill>
            <a:srgbClr val="C70016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123" y="1211479"/>
            <a:ext cx="600509" cy="600511"/>
            <a:chOff x="-34003850" y="3227275"/>
            <a:chExt cx="291450" cy="291450"/>
          </a:xfrm>
          <a:solidFill>
            <a:srgbClr val="C70016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343" y="1222002"/>
            <a:ext cx="607000" cy="598863"/>
            <a:chOff x="-33645475" y="3228075"/>
            <a:chExt cx="294600" cy="290650"/>
          </a:xfrm>
          <a:solidFill>
            <a:srgbClr val="C70016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81" y="1222714"/>
            <a:ext cx="580987" cy="600511"/>
            <a:chOff x="-35118325" y="3202075"/>
            <a:chExt cx="281975" cy="291450"/>
          </a:xfrm>
          <a:solidFill>
            <a:srgbClr val="C70016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214" y="1222002"/>
            <a:ext cx="571303" cy="601335"/>
            <a:chOff x="-33277649" y="3226875"/>
            <a:chExt cx="277275" cy="291850"/>
          </a:xfrm>
          <a:solidFill>
            <a:srgbClr val="C70016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32" y="1222714"/>
            <a:ext cx="564763" cy="600511"/>
            <a:chOff x="-34755224" y="3202075"/>
            <a:chExt cx="274100" cy="291450"/>
          </a:xfrm>
          <a:solidFill>
            <a:srgbClr val="C70016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610" y="1222281"/>
            <a:ext cx="608599" cy="601387"/>
            <a:chOff x="-34408675" y="3202075"/>
            <a:chExt cx="295375" cy="291875"/>
          </a:xfrm>
          <a:solidFill>
            <a:srgbClr val="C70016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3986" y="2239565"/>
            <a:ext cx="664753" cy="661795"/>
            <a:chOff x="-30735200" y="3552550"/>
            <a:chExt cx="292225" cy="290925"/>
          </a:xfrm>
          <a:solidFill>
            <a:srgbClr val="C70016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98" y="2277306"/>
            <a:ext cx="593567" cy="595145"/>
          </a:xfrm>
          <a:custGeom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42" y="2275289"/>
            <a:ext cx="614391" cy="598915"/>
            <a:chOff x="-31817401" y="3910025"/>
            <a:chExt cx="301675" cy="294075"/>
          </a:xfrm>
          <a:solidFill>
            <a:srgbClr val="C70016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390" y="2275566"/>
            <a:ext cx="599983" cy="598353"/>
            <a:chOff x="-31455100" y="3909350"/>
            <a:chExt cx="294600" cy="293800"/>
          </a:xfrm>
          <a:solidFill>
            <a:srgbClr val="C70016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304" y="2301146"/>
            <a:ext cx="595145" cy="596775"/>
            <a:chOff x="-32927950" y="3944800"/>
            <a:chExt cx="292225" cy="293025"/>
          </a:xfrm>
          <a:solidFill>
            <a:srgbClr val="C70016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490" y="2267060"/>
            <a:ext cx="593567" cy="593517"/>
            <a:chOff x="-31093575" y="3911725"/>
            <a:chExt cx="291450" cy="291425"/>
          </a:xfrm>
          <a:solidFill>
            <a:srgbClr val="C70016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137" y="2277375"/>
            <a:ext cx="625643" cy="594739"/>
            <a:chOff x="-32576675" y="3944600"/>
            <a:chExt cx="307200" cy="292025"/>
          </a:xfrm>
          <a:solidFill>
            <a:srgbClr val="C70016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549" y="2276419"/>
            <a:ext cx="595145" cy="593567"/>
            <a:chOff x="-30735200" y="3910925"/>
            <a:chExt cx="292225" cy="291450"/>
          </a:xfrm>
          <a:solidFill>
            <a:srgbClr val="C70016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95" y="3436131"/>
            <a:ext cx="601325" cy="617511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799" y="3532653"/>
            <a:ext cx="611955" cy="520979"/>
          </a:xfrm>
          <a:custGeom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C70016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pPr/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004" y="3452314"/>
            <a:ext cx="614997" cy="615953"/>
            <a:chOff x="-38538975" y="3954250"/>
            <a:chExt cx="318225" cy="316650"/>
          </a:xfrm>
          <a:solidFill>
            <a:srgbClr val="C70016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4816" y="3428812"/>
            <a:ext cx="621037" cy="619017"/>
            <a:chOff x="-37385101" y="3949908"/>
            <a:chExt cx="321350" cy="318225"/>
          </a:xfrm>
          <a:solidFill>
            <a:srgbClr val="C70016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095" y="4660281"/>
            <a:ext cx="541672" cy="545169"/>
            <a:chOff x="-40011049" y="3972375"/>
            <a:chExt cx="316650" cy="316625"/>
          </a:xfrm>
          <a:solidFill>
            <a:srgbClr val="C70016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569" y="3444016"/>
            <a:ext cx="363859" cy="615953"/>
            <a:chOff x="-38109727" y="3955025"/>
            <a:chExt cx="188275" cy="316650"/>
          </a:xfrm>
          <a:solidFill>
            <a:srgbClr val="C70016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500" y="3472661"/>
            <a:ext cx="605867" cy="616731"/>
            <a:chOff x="-39647174" y="3972000"/>
            <a:chExt cx="313500" cy="317050"/>
          </a:xfrm>
          <a:solidFill>
            <a:srgbClr val="C70016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131" y="3435038"/>
            <a:ext cx="608911" cy="619017"/>
            <a:chOff x="-37804927" y="3953450"/>
            <a:chExt cx="315075" cy="318225"/>
          </a:xfrm>
          <a:solidFill>
            <a:srgbClr val="C70016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674" y="4697954"/>
            <a:ext cx="656428" cy="517207"/>
            <a:chOff x="5629975" y="3255775"/>
            <a:chExt cx="504500" cy="397500"/>
          </a:xfrm>
          <a:solidFill>
            <a:srgbClr val="C70016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4105" y="3461124"/>
            <a:ext cx="741879" cy="609779"/>
            <a:chOff x="6234950" y="3255925"/>
            <a:chExt cx="483250" cy="397200"/>
          </a:xfrm>
          <a:solidFill>
            <a:srgbClr val="C70016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pPr/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0379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/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3"/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/>
              <a:endParaRPr lang="es-PE" sz="140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5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0">
            <a:extLst>
              <a:ext uri="{FF2B5EF4-FFF2-40B4-BE49-F238E27FC236}">
                <a16:creationId xmlns:a16="http://schemas.microsoft.com/office/drawing/2014/main" id="{F2E75CD9-1E49-DFD2-7A62-BAEA61CEF037}"/>
              </a:ext>
            </a:extLst>
          </p:cNvPr>
          <p:cNvSpPr/>
          <p:nvPr/>
        </p:nvSpPr>
        <p:spPr>
          <a:xfrm rot="19437612" flipH="1" flipV="1">
            <a:off x="803680" y="6106990"/>
            <a:ext cx="2427702" cy="385010"/>
          </a:xfrm>
          <a:custGeom>
            <a:gdLst>
              <a:gd name="connsiteX0" fmla="*/ 529147 w 2427702"/>
              <a:gd name="connsiteY0" fmla="*/ 385010 h 385010"/>
              <a:gd name="connsiteX1" fmla="*/ 0 w 2427702"/>
              <a:gd name="connsiteY1" fmla="*/ 0 h 385010"/>
              <a:gd name="connsiteX2" fmla="*/ 1898555 w 2427702"/>
              <a:gd name="connsiteY2" fmla="*/ 0 h 385010"/>
              <a:gd name="connsiteX3" fmla="*/ 2427702 w 2427702"/>
              <a:gd name="connsiteY3" fmla="*/ 385010 h 3850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702" h="385010">
                <a:moveTo>
                  <a:pt x="529147" y="385010"/>
                </a:moveTo>
                <a:lnTo>
                  <a:pt x="0" y="0"/>
                </a:lnTo>
                <a:lnTo>
                  <a:pt x="1898555" y="0"/>
                </a:lnTo>
                <a:lnTo>
                  <a:pt x="2427702" y="385010"/>
                </a:lnTo>
                <a:close/>
              </a:path>
            </a:pathLst>
          </a:custGeom>
          <a:gradFill>
            <a:gsLst>
              <a:gs pos="26000">
                <a:srgbClr val="1C7620"/>
              </a:gs>
              <a:gs pos="55000">
                <a:srgbClr val="C70016"/>
              </a:gs>
              <a:gs pos="100000">
                <a:srgbClr val="C7001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0BFA58B6-C5BC-77EB-EFC2-15112B3C70C8}"/>
              </a:ext>
            </a:extLst>
          </p:cNvPr>
          <p:cNvSpPr/>
          <p:nvPr/>
        </p:nvSpPr>
        <p:spPr>
          <a:xfrm rot="19437612">
            <a:off x="8758257" y="719968"/>
            <a:ext cx="3671865" cy="385010"/>
          </a:xfrm>
          <a:custGeom>
            <a:gdLst>
              <a:gd name="connsiteX0" fmla="*/ 3142718 w 3671865"/>
              <a:gd name="connsiteY0" fmla="*/ 0 h 385010"/>
              <a:gd name="connsiteX1" fmla="*/ 3671865 w 3671865"/>
              <a:gd name="connsiteY1" fmla="*/ 385010 h 385010"/>
              <a:gd name="connsiteX2" fmla="*/ 529147 w 3671865"/>
              <a:gd name="connsiteY2" fmla="*/ 385010 h 385010"/>
              <a:gd name="connsiteX3" fmla="*/ 0 w 3671865"/>
              <a:gd name="connsiteY3" fmla="*/ 0 h 3850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865" h="385010">
                <a:moveTo>
                  <a:pt x="3142718" y="0"/>
                </a:moveTo>
                <a:lnTo>
                  <a:pt x="3671865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6000">
                <a:srgbClr val="1C7620"/>
              </a:gs>
              <a:gs pos="55000">
                <a:srgbClr val="C70016"/>
              </a:gs>
              <a:gs pos="100000">
                <a:srgbClr val="C7001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70ADCB03-6519-4462-91E7-0CD58D164FCD}"/>
              </a:ext>
            </a:extLst>
          </p:cNvPr>
          <p:cNvSpPr/>
          <p:nvPr/>
        </p:nvSpPr>
        <p:spPr>
          <a:xfrm rot="19437612">
            <a:off x="9938204" y="20721"/>
            <a:ext cx="1253978" cy="385010"/>
          </a:xfrm>
          <a:custGeom>
            <a:gdLst>
              <a:gd name="connsiteX0" fmla="*/ 724830 w 1253978"/>
              <a:gd name="connsiteY0" fmla="*/ 0 h 385010"/>
              <a:gd name="connsiteX1" fmla="*/ 1253978 w 1253978"/>
              <a:gd name="connsiteY1" fmla="*/ 385010 h 385010"/>
              <a:gd name="connsiteX2" fmla="*/ 529147 w 1253978"/>
              <a:gd name="connsiteY2" fmla="*/ 385010 h 385010"/>
              <a:gd name="connsiteX3" fmla="*/ 0 w 1253978"/>
              <a:gd name="connsiteY3" fmla="*/ 0 h 3850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78" h="385010">
                <a:moveTo>
                  <a:pt x="724830" y="0"/>
                </a:moveTo>
                <a:lnTo>
                  <a:pt x="1253978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677EAAB-D3DF-939E-5E2C-11F2CF788091}"/>
              </a:ext>
            </a:extLst>
          </p:cNvPr>
          <p:cNvSpPr txBox="1"/>
          <p:nvPr/>
        </p:nvSpPr>
        <p:spPr>
          <a:xfrm>
            <a:off x="6694207" y="2399134"/>
            <a:ext cx="5497793" cy="724247"/>
          </a:xfrm>
          <a:prstGeom prst="rect">
            <a:avLst/>
          </a:prstGeom>
        </p:spPr>
        <p:txBody>
          <a:bodyPr/>
          <a:lstStyle>
            <a:defPPr/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>
                <a:solidFill>
                  <a:srgbClr val="1C7620"/>
                </a:solidFill>
                <a:latin typeface="Adobe Song Std L"/>
              </a:rPr>
              <a:t>Infographic</a:t>
            </a:r>
            <a:r>
              <a:rPr lang="en-US" sz="4800" b="1">
                <a:solidFill>
                  <a:srgbClr val="202A45"/>
                </a:solidFill>
                <a:latin typeface="Adobe Song Std L"/>
              </a:rPr>
              <a:t> </a:t>
            </a:r>
            <a:r>
              <a:rPr lang="en-US" sz="4800" b="1">
                <a:solidFill>
                  <a:srgbClr val="C70016"/>
                </a:solidFill>
                <a:latin typeface="Adobe Song Std L"/>
              </a:rPr>
              <a:t>Style</a:t>
            </a:r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id="{AB37C267-04AE-77B3-15AC-2C222782D753}"/>
              </a:ext>
            </a:extLst>
          </p:cNvPr>
          <p:cNvGrpSpPr/>
          <p:nvPr/>
        </p:nvGrpSpPr>
        <p:grpSpPr>
          <a:xfrm>
            <a:off x="6963217" y="3695700"/>
            <a:ext cx="4321695" cy="1513579"/>
            <a:chOff x="364275" y="3313636"/>
            <a:chExt cx="4169938" cy="1513579"/>
          </a:xfrm>
        </p:grpSpPr>
        <p:sp>
          <p:nvSpPr>
            <p:cNvPr id="7" name="TextBox 43">
              <a:extLst>
                <a:ext uri="{FF2B5EF4-FFF2-40B4-BE49-F238E27FC236}">
                  <a16:creationId xmlns:a16="http://schemas.microsoft.com/office/drawing/2014/main" id="{4132D18A-9459-C7B3-1325-57BA38F4C69B}"/>
                </a:ext>
              </a:extLst>
            </p:cNvPr>
            <p:cNvSpPr txBox="1"/>
            <p:nvPr/>
          </p:nvSpPr>
          <p:spPr>
            <a:xfrm>
              <a:off x="364275" y="3657664"/>
              <a:ext cx="416993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8" name="TextBox 44">
              <a:extLst>
                <a:ext uri="{FF2B5EF4-FFF2-40B4-BE49-F238E27FC236}">
                  <a16:creationId xmlns:a16="http://schemas.microsoft.com/office/drawing/2014/main" id="{650987BF-EBB3-D6E7-C754-D280EC8B64F9}"/>
                </a:ext>
              </a:extLst>
            </p:cNvPr>
            <p:cNvSpPr txBox="1"/>
            <p:nvPr/>
          </p:nvSpPr>
          <p:spPr>
            <a:xfrm>
              <a:off x="1469372" y="3313636"/>
              <a:ext cx="2952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600" b="1">
                  <a:solidFill>
                    <a:srgbClr val="00B050"/>
                  </a:solidFill>
                </a:rPr>
                <a:t>Add Contents Title</a:t>
              </a:r>
              <a:endParaRPr lang="ko-KR" altLang="en-US" sz="1600" b="1">
                <a:solidFill>
                  <a:srgbClr val="00B050"/>
                </a:solidFill>
              </a:endParaRPr>
            </a:p>
          </p:txBody>
        </p:sp>
      </p:grpSp>
      <p:sp>
        <p:nvSpPr>
          <p:cNvPr id="11" name="Elipse 10">
            <a:extLst>
              <a:ext uri="{FF2B5EF4-FFF2-40B4-BE49-F238E27FC236}">
                <a16:creationId xmlns:a16="http://schemas.microsoft.com/office/drawing/2014/main" id="{04525372-A4B9-1E55-B71B-CCC0490AAEEB}"/>
              </a:ext>
            </a:extLst>
          </p:cNvPr>
          <p:cNvSpPr/>
          <p:nvPr/>
        </p:nvSpPr>
        <p:spPr>
          <a:xfrm>
            <a:off x="1774316" y="1689135"/>
            <a:ext cx="3785554" cy="3785554"/>
          </a:xfrm>
          <a:prstGeom prst="ellipse">
            <a:avLst/>
          </a:prstGeom>
          <a:solidFill>
            <a:srgbClr val="1C762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14" name="Rectángulo 53">
            <a:extLst>
              <a:ext uri="{FF2B5EF4-FFF2-40B4-BE49-F238E27FC236}">
                <a16:creationId xmlns:a16="http://schemas.microsoft.com/office/drawing/2014/main" id="{3798B162-8CC9-23A6-CACD-BB11B679B501}"/>
              </a:ext>
            </a:extLst>
          </p:cNvPr>
          <p:cNvSpPr/>
          <p:nvPr/>
        </p:nvSpPr>
        <p:spPr>
          <a:xfrm flipH="1">
            <a:off x="6887017" y="3279605"/>
            <a:ext cx="4410984" cy="228600"/>
          </a:xfrm>
          <a:custGeom>
            <a:gdLst>
              <a:gd name="connsiteX0" fmla="*/ 12700 w 4328636"/>
              <a:gd name="connsiteY0" fmla="*/ 441 h 228600"/>
              <a:gd name="connsiteX1" fmla="*/ 4328636 w 4328636"/>
              <a:gd name="connsiteY1" fmla="*/ 441 h 228600"/>
              <a:gd name="connsiteX2" fmla="*/ 4328636 w 4328636"/>
              <a:gd name="connsiteY2" fmla="*/ 228600 h 228600"/>
              <a:gd name="connsiteX3" fmla="*/ 0 w 4328636"/>
              <a:gd name="connsiteY3" fmla="*/ 0 h 228600"/>
              <a:gd name="connsiteX4" fmla="*/ 12700 w 4328636"/>
              <a:gd name="connsiteY4" fmla="*/ 441 h 228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636" h="228600">
                <a:moveTo>
                  <a:pt x="12700" y="441"/>
                </a:moveTo>
                <a:lnTo>
                  <a:pt x="4328636" y="441"/>
                </a:lnTo>
                <a:lnTo>
                  <a:pt x="4328636" y="228600"/>
                </a:lnTo>
                <a:lnTo>
                  <a:pt x="0" y="0"/>
                </a:lnTo>
                <a:lnTo>
                  <a:pt x="12700" y="441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solidFill>
                <a:srgbClr val="1C762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23B515-53F1-9464-05CC-4B4BA7C6D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b="10181"/>
          <a:stretch>
            <a:fillRect/>
          </a:stretch>
        </p:blipFill>
        <p:spPr>
          <a:xfrm>
            <a:off x="38099" y="1383311"/>
            <a:ext cx="7692485" cy="5474689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6D28B125-5542-4C9E-E7FE-2DEADB63E164}"/>
              </a:ext>
            </a:extLst>
          </p:cNvPr>
          <p:cNvSpPr/>
          <p:nvPr/>
        </p:nvSpPr>
        <p:spPr>
          <a:xfrm>
            <a:off x="4638274" y="1358698"/>
            <a:ext cx="1807029" cy="1807029"/>
          </a:xfrm>
          <a:prstGeom prst="ellipse">
            <a:avLst/>
          </a:prstGeom>
          <a:solidFill>
            <a:srgbClr val="1C762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FF3FEDC-1E17-0DAD-1210-8A427ECC1659}"/>
              </a:ext>
            </a:extLst>
          </p:cNvPr>
          <p:cNvSpPr txBox="1"/>
          <p:nvPr/>
        </p:nvSpPr>
        <p:spPr>
          <a:xfrm>
            <a:off x="5082351" y="1931158"/>
            <a:ext cx="918874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sz="3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3465C62-A203-4DD6-CE99-69731DEEB539}"/>
              </a:ext>
            </a:extLst>
          </p:cNvPr>
          <p:cNvSpPr/>
          <p:nvPr/>
        </p:nvSpPr>
        <p:spPr>
          <a:xfrm>
            <a:off x="1294575" y="3545313"/>
            <a:ext cx="1149979" cy="1149979"/>
          </a:xfrm>
          <a:prstGeom prst="ellipse">
            <a:avLst/>
          </a:prstGeom>
          <a:solidFill>
            <a:srgbClr val="1C762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999AEC8E-3A7D-75E5-6577-EAC5B0D77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462" y="431225"/>
            <a:ext cx="5282433" cy="50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32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C8388DB-41E5-B76D-802D-FE3CCDB932EC}"/>
              </a:ext>
            </a:extLst>
          </p:cNvPr>
          <p:cNvGrpSpPr/>
          <p:nvPr/>
        </p:nvGrpSpPr>
        <p:grpSpPr>
          <a:xfrm>
            <a:off x="747142" y="3756879"/>
            <a:ext cx="10372400" cy="371649"/>
            <a:chOff x="395536" y="3097535"/>
            <a:chExt cx="8208912" cy="371649"/>
          </a:xfrm>
          <a:solidFill>
            <a:srgbClr val="1C7620"/>
          </a:solidFill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E23A41D3-BC69-F71D-85DB-432E5B381E90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D850003-6405-8EE8-578F-65E32663716D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accent1"/>
                </a:solidFill>
              </a:endParaRPr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FF2C925-D36A-78BA-CBD2-9BF0D8910270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28402210-029A-78CB-3798-F7E809B58794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F98293C5-07A1-779F-C669-4045EEFDB201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E0C2E2B-5E71-A1EF-8CBB-4FB0E84FFDF9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</p:grpSp>
      <p:sp>
        <p:nvSpPr>
          <p:cNvPr id="9" name="TextBox 10">
            <a:extLst>
              <a:ext uri="{FF2B5EF4-FFF2-40B4-BE49-F238E27FC236}">
                <a16:creationId xmlns:a16="http://schemas.microsoft.com/office/drawing/2014/main" id="{7220ECBE-683E-1EE2-7E28-38111A1606F9}"/>
              </a:ext>
            </a:extLst>
          </p:cNvPr>
          <p:cNvSpPr txBox="1"/>
          <p:nvPr/>
        </p:nvSpPr>
        <p:spPr>
          <a:xfrm>
            <a:off x="88157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400" b="1">
                <a:solidFill>
                  <a:srgbClr val="C70016"/>
                </a:solidFill>
                <a:cs typeface="Arial" panose="020b0604020202020204" pitchFamily="34" charset="0"/>
              </a:rPr>
              <a:t>2015</a:t>
            </a:r>
            <a:endParaRPr lang="ko-KR" altLang="en-US" sz="2400" b="1">
              <a:solidFill>
                <a:srgbClr val="C70016"/>
              </a:solidFill>
              <a:cs typeface="Arial" pitchFamily="34" charset="0"/>
            </a:endParaRPr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2D1FB67D-011A-4EEF-B009-B864228321C0}"/>
              </a:ext>
            </a:extLst>
          </p:cNvPr>
          <p:cNvGrpSpPr/>
          <p:nvPr/>
        </p:nvGrpSpPr>
        <p:grpSpPr>
          <a:xfrm>
            <a:off x="881573" y="4658143"/>
            <a:ext cx="1449541" cy="1448753"/>
            <a:chOff x="3343992" y="4311889"/>
            <a:chExt cx="1544679" cy="1448753"/>
          </a:xfrm>
        </p:grpSpPr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00B6EDAF-D805-EEBD-370A-8A134DDAC459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8EA966FE-21DE-7173-8679-A83290E3EC60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5BFBDF80-1FDC-B9E7-5A98-0938D1F5731B}"/>
              </a:ext>
            </a:extLst>
          </p:cNvPr>
          <p:cNvGrpSpPr/>
          <p:nvPr/>
        </p:nvGrpSpPr>
        <p:grpSpPr>
          <a:xfrm>
            <a:off x="2611173" y="2216369"/>
            <a:ext cx="1449541" cy="1448753"/>
            <a:chOff x="3343992" y="4311889"/>
            <a:chExt cx="1544679" cy="1448753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432913A7-F482-F312-B6E7-1B9080911216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EA3447DA-102B-540D-056E-8B42E75F1027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TextBox 20">
            <a:extLst>
              <a:ext uri="{FF2B5EF4-FFF2-40B4-BE49-F238E27FC236}">
                <a16:creationId xmlns:a16="http://schemas.microsoft.com/office/drawing/2014/main" id="{08EA5F2B-A18B-99D1-8067-D1AE94B87BAF}"/>
              </a:ext>
            </a:extLst>
          </p:cNvPr>
          <p:cNvSpPr txBox="1"/>
          <p:nvPr/>
        </p:nvSpPr>
        <p:spPr>
          <a:xfrm>
            <a:off x="434077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400" b="1">
                <a:solidFill>
                  <a:srgbClr val="C70016"/>
                </a:solidFill>
                <a:cs typeface="Arial" panose="020b0604020202020204" pitchFamily="34" charset="0"/>
              </a:rPr>
              <a:t>2017</a:t>
            </a:r>
            <a:endParaRPr lang="ko-KR" altLang="en-US" sz="2400" b="1">
              <a:solidFill>
                <a:srgbClr val="C70016"/>
              </a:solidFill>
              <a:cs typeface="Arial" panose="020b0604020202020204" pitchFamily="34" charset="0"/>
            </a:endParaRPr>
          </a:p>
        </p:txBody>
      </p:sp>
      <p:grpSp>
        <p:nvGrpSpPr>
          <p:cNvPr id="17" name="Group 21">
            <a:extLst>
              <a:ext uri="{FF2B5EF4-FFF2-40B4-BE49-F238E27FC236}">
                <a16:creationId xmlns:a16="http://schemas.microsoft.com/office/drawing/2014/main" id="{46CDFE67-01C5-16BE-BFA0-BE2D8F5ECE0D}"/>
              </a:ext>
            </a:extLst>
          </p:cNvPr>
          <p:cNvGrpSpPr/>
          <p:nvPr/>
        </p:nvGrpSpPr>
        <p:grpSpPr>
          <a:xfrm>
            <a:off x="4340773" y="4658143"/>
            <a:ext cx="1449541" cy="1448753"/>
            <a:chOff x="3343992" y="4311889"/>
            <a:chExt cx="1544679" cy="1448753"/>
          </a:xfrm>
        </p:grpSpPr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8F8A560E-1340-283D-AF0F-390B58D981B3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6DF657E3-3AF6-8F5B-5FBB-75E7E89D3FCF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0" name="TextBox 25">
            <a:extLst>
              <a:ext uri="{FF2B5EF4-FFF2-40B4-BE49-F238E27FC236}">
                <a16:creationId xmlns:a16="http://schemas.microsoft.com/office/drawing/2014/main" id="{BD8C663A-D6D0-B558-341E-AF981F5C6B8E}"/>
              </a:ext>
            </a:extLst>
          </p:cNvPr>
          <p:cNvSpPr txBox="1"/>
          <p:nvPr/>
        </p:nvSpPr>
        <p:spPr>
          <a:xfrm>
            <a:off x="779997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400" b="1">
                <a:solidFill>
                  <a:srgbClr val="C70016"/>
                </a:solidFill>
                <a:cs typeface="Arial" panose="020b0604020202020204" pitchFamily="34" charset="0"/>
              </a:rPr>
              <a:t>2019</a:t>
            </a:r>
            <a:endParaRPr lang="ko-KR" altLang="en-US" sz="2400" b="1">
              <a:solidFill>
                <a:srgbClr val="C70016"/>
              </a:solidFill>
              <a:cs typeface="Arial" panose="020b0604020202020204" pitchFamily="34" charset="0"/>
            </a:endParaRPr>
          </a:p>
        </p:txBody>
      </p:sp>
      <p:grpSp>
        <p:nvGrpSpPr>
          <p:cNvPr id="21" name="Group 26">
            <a:extLst>
              <a:ext uri="{FF2B5EF4-FFF2-40B4-BE49-F238E27FC236}">
                <a16:creationId xmlns:a16="http://schemas.microsoft.com/office/drawing/2014/main" id="{D910B939-4F3D-26B9-75FE-8D44D585EBF3}"/>
              </a:ext>
            </a:extLst>
          </p:cNvPr>
          <p:cNvGrpSpPr/>
          <p:nvPr/>
        </p:nvGrpSpPr>
        <p:grpSpPr>
          <a:xfrm>
            <a:off x="7799973" y="4658143"/>
            <a:ext cx="1449541" cy="1448753"/>
            <a:chOff x="3343992" y="4311889"/>
            <a:chExt cx="1544679" cy="1448753"/>
          </a:xfrm>
        </p:grpSpPr>
        <p:sp>
          <p:nvSpPr>
            <p:cNvPr id="22" name="TextBox 27">
              <a:extLst>
                <a:ext uri="{FF2B5EF4-FFF2-40B4-BE49-F238E27FC236}">
                  <a16:creationId xmlns:a16="http://schemas.microsoft.com/office/drawing/2014/main" id="{9A655FED-482A-D1CB-6EFE-03FB678F1AA6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5EBDBC5E-7019-7425-CB09-4F03678AA3F6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0">
            <a:extLst>
              <a:ext uri="{FF2B5EF4-FFF2-40B4-BE49-F238E27FC236}">
                <a16:creationId xmlns:a16="http://schemas.microsoft.com/office/drawing/2014/main" id="{2A929A85-AA6A-31DD-5543-8AF784E66BEB}"/>
              </a:ext>
            </a:extLst>
          </p:cNvPr>
          <p:cNvGrpSpPr/>
          <p:nvPr/>
        </p:nvGrpSpPr>
        <p:grpSpPr>
          <a:xfrm>
            <a:off x="6070373" y="2213586"/>
            <a:ext cx="1449541" cy="1448753"/>
            <a:chOff x="3343992" y="4311889"/>
            <a:chExt cx="1544679" cy="1448753"/>
          </a:xfrm>
        </p:grpSpPr>
        <p:sp>
          <p:nvSpPr>
            <p:cNvPr id="25" name="TextBox 31">
              <a:extLst>
                <a:ext uri="{FF2B5EF4-FFF2-40B4-BE49-F238E27FC236}">
                  <a16:creationId xmlns:a16="http://schemas.microsoft.com/office/drawing/2014/main" id="{EB914ED0-21D6-7503-ED28-D96161A467DB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32">
              <a:extLst>
                <a:ext uri="{FF2B5EF4-FFF2-40B4-BE49-F238E27FC236}">
                  <a16:creationId xmlns:a16="http://schemas.microsoft.com/office/drawing/2014/main" id="{05285C92-CBAC-93D7-E5F1-90ACADF73A08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35">
            <a:extLst>
              <a:ext uri="{FF2B5EF4-FFF2-40B4-BE49-F238E27FC236}">
                <a16:creationId xmlns:a16="http://schemas.microsoft.com/office/drawing/2014/main" id="{B1512877-ED54-670A-0000-61A8B72F0CFD}"/>
              </a:ext>
            </a:extLst>
          </p:cNvPr>
          <p:cNvGrpSpPr/>
          <p:nvPr/>
        </p:nvGrpSpPr>
        <p:grpSpPr>
          <a:xfrm>
            <a:off x="9529575" y="2210803"/>
            <a:ext cx="1449541" cy="1448753"/>
            <a:chOff x="3343992" y="4311889"/>
            <a:chExt cx="1544679" cy="1448753"/>
          </a:xfrm>
        </p:grpSpPr>
        <p:sp>
          <p:nvSpPr>
            <p:cNvPr id="28" name="TextBox 36">
              <a:extLst>
                <a:ext uri="{FF2B5EF4-FFF2-40B4-BE49-F238E27FC236}">
                  <a16:creationId xmlns:a16="http://schemas.microsoft.com/office/drawing/2014/main" id="{378AE594-60A1-1E0D-B15C-B6C44EFD72DB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id="{8FD07198-E855-7167-5E74-2F09FD6F8831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0" name="Freeform: Shape 50">
            <a:extLst>
              <a:ext uri="{FF2B5EF4-FFF2-40B4-BE49-F238E27FC236}">
                <a16:creationId xmlns:a16="http://schemas.microsoft.com/office/drawing/2014/main" id="{01BB1115-D6B6-7B69-627C-309AC45E6B8D}"/>
              </a:ext>
            </a:extLst>
          </p:cNvPr>
          <p:cNvSpPr/>
          <p:nvPr/>
        </p:nvSpPr>
        <p:spPr>
          <a:xfrm>
            <a:off x="1339225" y="3068781"/>
            <a:ext cx="548371" cy="305504"/>
          </a:xfrm>
          <a:custGeom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2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bg1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pPr/>
            <a:endParaRPr lang="en-US"/>
          </a:p>
        </p:txBody>
      </p:sp>
      <p:sp>
        <p:nvSpPr>
          <p:cNvPr id="31" name="Freeform: Shape 61">
            <a:extLst>
              <a:ext uri="{FF2B5EF4-FFF2-40B4-BE49-F238E27FC236}">
                <a16:creationId xmlns:a16="http://schemas.microsoft.com/office/drawing/2014/main" id="{EE249F71-BFB7-5AC3-842A-1EDF52DF7DFF}"/>
              </a:ext>
            </a:extLst>
          </p:cNvPr>
          <p:cNvSpPr/>
          <p:nvPr/>
        </p:nvSpPr>
        <p:spPr>
          <a:xfrm>
            <a:off x="3107562" y="4501152"/>
            <a:ext cx="465537" cy="405637"/>
          </a:xfrm>
          <a:custGeom>
            <a:gdLst>
              <a:gd name="connsiteX0" fmla="*/ 226671 w 778401"/>
              <a:gd name="connsiteY0" fmla="*/ 387981 h 678246"/>
              <a:gd name="connsiteX1" fmla="*/ 157914 w 778401"/>
              <a:gd name="connsiteY1" fmla="*/ 459489 h 678246"/>
              <a:gd name="connsiteX2" fmla="*/ 211544 w 778401"/>
              <a:gd name="connsiteY2" fmla="*/ 540622 h 678246"/>
              <a:gd name="connsiteX3" fmla="*/ 241798 w 778401"/>
              <a:gd name="connsiteY3" fmla="*/ 540622 h 678246"/>
              <a:gd name="connsiteX4" fmla="*/ 295429 w 778401"/>
              <a:gd name="connsiteY4" fmla="*/ 455363 h 678246"/>
              <a:gd name="connsiteX5" fmla="*/ 226671 w 778401"/>
              <a:gd name="connsiteY5" fmla="*/ 387981 h 678246"/>
              <a:gd name="connsiteX6" fmla="*/ 255735 w 778401"/>
              <a:gd name="connsiteY6" fmla="*/ 270716 h 678246"/>
              <a:gd name="connsiteX7" fmla="*/ 358686 w 778401"/>
              <a:gd name="connsiteY7" fmla="*/ 328850 h 678246"/>
              <a:gd name="connsiteX8" fmla="*/ 402690 w 778401"/>
              <a:gd name="connsiteY8" fmla="*/ 502118 h 678246"/>
              <a:gd name="connsiteX9" fmla="*/ 281787 w 778401"/>
              <a:gd name="connsiteY9" fmla="*/ 622087 h 678246"/>
              <a:gd name="connsiteX10" fmla="*/ 43776 w 778401"/>
              <a:gd name="connsiteY10" fmla="*/ 463614 h 678246"/>
              <a:gd name="connsiteX11" fmla="*/ 145316 w 778401"/>
              <a:gd name="connsiteY11" fmla="*/ 295626 h 678246"/>
              <a:gd name="connsiteX12" fmla="*/ 255735 w 778401"/>
              <a:gd name="connsiteY12" fmla="*/ 270716 h 678246"/>
              <a:gd name="connsiteX13" fmla="*/ 259530 w 778401"/>
              <a:gd name="connsiteY13" fmla="*/ 253389 h 678246"/>
              <a:gd name="connsiteX14" fmla="*/ 139067 w 778401"/>
              <a:gd name="connsiteY14" fmla="*/ 279620 h 678246"/>
              <a:gd name="connsiteX15" fmla="*/ 27570 w 778401"/>
              <a:gd name="connsiteY15" fmla="*/ 436276 h 678246"/>
              <a:gd name="connsiteX16" fmla="*/ 151333 w 778401"/>
              <a:gd name="connsiteY16" fmla="*/ 635673 h 678246"/>
              <a:gd name="connsiteX17" fmla="*/ 356231 w 778401"/>
              <a:gd name="connsiteY17" fmla="*/ 593044 h 678246"/>
              <a:gd name="connsiteX18" fmla="*/ 353480 w 778401"/>
              <a:gd name="connsiteY18" fmla="*/ 595794 h 678246"/>
              <a:gd name="connsiteX19" fmla="*/ 373557 w 778401"/>
              <a:gd name="connsiteY19" fmla="*/ 310203 h 678246"/>
              <a:gd name="connsiteX20" fmla="*/ 259530 w 778401"/>
              <a:gd name="connsiteY20" fmla="*/ 253389 h 678246"/>
              <a:gd name="connsiteX21" fmla="*/ 691766 w 778401"/>
              <a:gd name="connsiteY21" fmla="*/ 355 h 678246"/>
              <a:gd name="connsiteX22" fmla="*/ 738522 w 778401"/>
              <a:gd name="connsiteY22" fmla="*/ 23732 h 678246"/>
              <a:gd name="connsiteX23" fmla="*/ 760524 w 778401"/>
              <a:gd name="connsiteY23" fmla="*/ 60861 h 678246"/>
              <a:gd name="connsiteX24" fmla="*/ 778401 w 778401"/>
              <a:gd name="connsiteY24" fmla="*/ 128244 h 678246"/>
              <a:gd name="connsiteX25" fmla="*/ 716519 w 778401"/>
              <a:gd name="connsiteY25" fmla="*/ 141995 h 678246"/>
              <a:gd name="connsiteX26" fmla="*/ 583473 w 778401"/>
              <a:gd name="connsiteY26" fmla="*/ 221668 h 678246"/>
              <a:gd name="connsiteX27" fmla="*/ 551390 w 778401"/>
              <a:gd name="connsiteY27" fmla="*/ 242078 h 678246"/>
              <a:gd name="connsiteX28" fmla="*/ 562138 w 778401"/>
              <a:gd name="connsiteY28" fmla="*/ 273279 h 678246"/>
              <a:gd name="connsiteX29" fmla="*/ 558378 w 778401"/>
              <a:gd name="connsiteY29" fmla="*/ 356518 h 678246"/>
              <a:gd name="connsiteX30" fmla="*/ 314976 w 778401"/>
              <a:gd name="connsiteY30" fmla="*/ 656300 h 678246"/>
              <a:gd name="connsiteX31" fmla="*/ 42696 w 778401"/>
              <a:gd name="connsiteY31" fmla="*/ 583417 h 678246"/>
              <a:gd name="connsiteX32" fmla="*/ 63324 w 778401"/>
              <a:gd name="connsiteY32" fmla="*/ 297387 h 678246"/>
              <a:gd name="connsiteX33" fmla="*/ 390609 w 778401"/>
              <a:gd name="connsiteY33" fmla="*/ 152996 h 678246"/>
              <a:gd name="connsiteX34" fmla="*/ 469616 w 778401"/>
              <a:gd name="connsiteY34" fmla="*/ 165072 h 678246"/>
              <a:gd name="connsiteX35" fmla="*/ 496495 w 778401"/>
              <a:gd name="connsiteY35" fmla="*/ 179560 h 678246"/>
              <a:gd name="connsiteX36" fmla="*/ 496495 w 778401"/>
              <a:gd name="connsiteY36" fmla="*/ 179125 h 678246"/>
              <a:gd name="connsiteX37" fmla="*/ 497021 w 778401"/>
              <a:gd name="connsiteY37" fmla="*/ 179843 h 678246"/>
              <a:gd name="connsiteX38" fmla="*/ 497291 w 778401"/>
              <a:gd name="connsiteY38" fmla="*/ 179989 h 678246"/>
              <a:gd name="connsiteX39" fmla="*/ 566972 w 778401"/>
              <a:gd name="connsiteY39" fmla="*/ 135291 h 678246"/>
              <a:gd name="connsiteX40" fmla="*/ 635385 w 778401"/>
              <a:gd name="connsiteY40" fmla="*/ 86989 h 678246"/>
              <a:gd name="connsiteX41" fmla="*/ 656012 w 778401"/>
              <a:gd name="connsiteY41" fmla="*/ 37484 h 678246"/>
              <a:gd name="connsiteX42" fmla="*/ 691766 w 778401"/>
              <a:gd name="connsiteY42" fmla="*/ 355 h 6782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8401" h="678246">
                <a:moveTo>
                  <a:pt x="226671" y="387981"/>
                </a:moveTo>
                <a:cubicBezTo>
                  <a:pt x="184041" y="379731"/>
                  <a:pt x="149663" y="415484"/>
                  <a:pt x="157914" y="459489"/>
                </a:cubicBezTo>
                <a:cubicBezTo>
                  <a:pt x="162039" y="489742"/>
                  <a:pt x="192293" y="514495"/>
                  <a:pt x="211544" y="540622"/>
                </a:cubicBezTo>
                <a:lnTo>
                  <a:pt x="241798" y="540622"/>
                </a:lnTo>
                <a:cubicBezTo>
                  <a:pt x="261050" y="511744"/>
                  <a:pt x="296804" y="482866"/>
                  <a:pt x="295429" y="455363"/>
                </a:cubicBezTo>
                <a:cubicBezTo>
                  <a:pt x="294053" y="430611"/>
                  <a:pt x="254174" y="393482"/>
                  <a:pt x="226671" y="387981"/>
                </a:cubicBezTo>
                <a:close/>
                <a:moveTo>
                  <a:pt x="255735" y="270716"/>
                </a:moveTo>
                <a:cubicBezTo>
                  <a:pt x="292706" y="272923"/>
                  <a:pt x="328433" y="288971"/>
                  <a:pt x="358686" y="328850"/>
                </a:cubicBezTo>
                <a:cubicBezTo>
                  <a:pt x="397190" y="381106"/>
                  <a:pt x="421943" y="437487"/>
                  <a:pt x="402690" y="502118"/>
                </a:cubicBezTo>
                <a:cubicBezTo>
                  <a:pt x="390314" y="552311"/>
                  <a:pt x="339138" y="603910"/>
                  <a:pt x="281787" y="622087"/>
                </a:cubicBezTo>
                <a:cubicBezTo>
                  <a:pt x="177087" y="655271"/>
                  <a:pt x="46526" y="587377"/>
                  <a:pt x="43776" y="463614"/>
                </a:cubicBezTo>
                <a:cubicBezTo>
                  <a:pt x="42401" y="386606"/>
                  <a:pt x="83766" y="330445"/>
                  <a:pt x="145316" y="295626"/>
                </a:cubicBezTo>
                <a:cubicBezTo>
                  <a:pt x="180549" y="280142"/>
                  <a:pt x="218765" y="268509"/>
                  <a:pt x="255735" y="270716"/>
                </a:cubicBezTo>
                <a:close/>
                <a:moveTo>
                  <a:pt x="259530" y="253389"/>
                </a:moveTo>
                <a:cubicBezTo>
                  <a:pt x="223047" y="250522"/>
                  <a:pt x="185492" y="261496"/>
                  <a:pt x="139067" y="279620"/>
                </a:cubicBezTo>
                <a:cubicBezTo>
                  <a:pt x="82355" y="305417"/>
                  <a:pt x="33070" y="360644"/>
                  <a:pt x="27570" y="436276"/>
                </a:cubicBezTo>
                <a:cubicBezTo>
                  <a:pt x="20694" y="524286"/>
                  <a:pt x="70200" y="604044"/>
                  <a:pt x="151333" y="635673"/>
                </a:cubicBezTo>
                <a:cubicBezTo>
                  <a:pt x="226966" y="665926"/>
                  <a:pt x="306725" y="649425"/>
                  <a:pt x="356231" y="593044"/>
                </a:cubicBezTo>
                <a:lnTo>
                  <a:pt x="353480" y="595794"/>
                </a:lnTo>
                <a:cubicBezTo>
                  <a:pt x="451116" y="524286"/>
                  <a:pt x="434121" y="384954"/>
                  <a:pt x="373557" y="310203"/>
                </a:cubicBezTo>
                <a:cubicBezTo>
                  <a:pt x="331423" y="272964"/>
                  <a:pt x="296013" y="256256"/>
                  <a:pt x="259530" y="253389"/>
                </a:cubicBezTo>
                <a:close/>
                <a:moveTo>
                  <a:pt x="691766" y="355"/>
                </a:moveTo>
                <a:cubicBezTo>
                  <a:pt x="705518" y="-2396"/>
                  <a:pt x="726145" y="11356"/>
                  <a:pt x="738522" y="23732"/>
                </a:cubicBezTo>
                <a:cubicBezTo>
                  <a:pt x="749523" y="31983"/>
                  <a:pt x="755024" y="47110"/>
                  <a:pt x="760524" y="60861"/>
                </a:cubicBezTo>
                <a:cubicBezTo>
                  <a:pt x="767400" y="82864"/>
                  <a:pt x="771526" y="106241"/>
                  <a:pt x="778401" y="128244"/>
                </a:cubicBezTo>
                <a:cubicBezTo>
                  <a:pt x="757774" y="132369"/>
                  <a:pt x="735772" y="133744"/>
                  <a:pt x="716519" y="141995"/>
                </a:cubicBezTo>
                <a:cubicBezTo>
                  <a:pt x="690735" y="152309"/>
                  <a:pt x="627049" y="193564"/>
                  <a:pt x="583473" y="221668"/>
                </a:cubicBezTo>
                <a:lnTo>
                  <a:pt x="551390" y="242078"/>
                </a:lnTo>
                <a:lnTo>
                  <a:pt x="562138" y="273279"/>
                </a:lnTo>
                <a:cubicBezTo>
                  <a:pt x="567402" y="298504"/>
                  <a:pt x="566629" y="326609"/>
                  <a:pt x="558378" y="356518"/>
                </a:cubicBezTo>
                <a:cubicBezTo>
                  <a:pt x="522624" y="491282"/>
                  <a:pt x="434614" y="588918"/>
                  <a:pt x="314976" y="656300"/>
                </a:cubicBezTo>
                <a:cubicBezTo>
                  <a:pt x="225591" y="705806"/>
                  <a:pt x="104578" y="667301"/>
                  <a:pt x="42696" y="583417"/>
                </a:cubicBezTo>
                <a:cubicBezTo>
                  <a:pt x="-19186" y="498158"/>
                  <a:pt x="-15061" y="368895"/>
                  <a:pt x="63324" y="297387"/>
                </a:cubicBezTo>
                <a:cubicBezTo>
                  <a:pt x="155459" y="213503"/>
                  <a:pt x="265471" y="161247"/>
                  <a:pt x="390609" y="152996"/>
                </a:cubicBezTo>
                <a:cubicBezTo>
                  <a:pt x="419144" y="151277"/>
                  <a:pt x="445959" y="155661"/>
                  <a:pt x="469616" y="165072"/>
                </a:cubicBezTo>
                <a:lnTo>
                  <a:pt x="496495" y="179560"/>
                </a:lnTo>
                <a:lnTo>
                  <a:pt x="496495" y="179125"/>
                </a:lnTo>
                <a:lnTo>
                  <a:pt x="497021" y="179843"/>
                </a:lnTo>
                <a:lnTo>
                  <a:pt x="497291" y="179989"/>
                </a:lnTo>
                <a:lnTo>
                  <a:pt x="566972" y="135291"/>
                </a:lnTo>
                <a:cubicBezTo>
                  <a:pt x="590349" y="119993"/>
                  <a:pt x="613383" y="104179"/>
                  <a:pt x="635385" y="86989"/>
                </a:cubicBezTo>
                <a:cubicBezTo>
                  <a:pt x="647762" y="77363"/>
                  <a:pt x="646387" y="52610"/>
                  <a:pt x="656012" y="37484"/>
                </a:cubicBezTo>
                <a:cubicBezTo>
                  <a:pt x="665639" y="22357"/>
                  <a:pt x="678015" y="1730"/>
                  <a:pt x="691766" y="355"/>
                </a:cubicBezTo>
                <a:close/>
              </a:path>
            </a:pathLst>
          </a:custGeom>
          <a:solidFill>
            <a:schemeClr val="bg1"/>
          </a:solidFill>
          <a:ln w="2088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en-US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BF7CCDE-931F-2186-1EFF-54106398C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" y="1902474"/>
            <a:ext cx="2808561" cy="2106421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3437DB0-02C5-837E-17D4-552122F13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08" y="4228952"/>
            <a:ext cx="2808561" cy="2106421"/>
          </a:xfrm>
          <a:prstGeom prst="rect">
            <a:avLst/>
          </a:prstGeom>
        </p:spPr>
      </p:pic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C56E2547-1D83-9178-0DFD-86AFDB4804FF}"/>
              </a:ext>
            </a:extLst>
          </p:cNvPr>
          <p:cNvSpPr/>
          <p:nvPr/>
        </p:nvSpPr>
        <p:spPr>
          <a:xfrm>
            <a:off x="0" y="6393194"/>
            <a:ext cx="5978850" cy="482186"/>
          </a:xfrm>
          <a:custGeom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1C7620"/>
          </a:solidFill>
          <a:ln w="1477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E7F9BD76-E8A0-383B-95B1-A424212C6C6B}"/>
              </a:ext>
            </a:extLst>
          </p:cNvPr>
          <p:cNvSpPr/>
          <p:nvPr/>
        </p:nvSpPr>
        <p:spPr>
          <a:xfrm rot="10800000" flipH="1">
            <a:off x="9014925" y="0"/>
            <a:ext cx="3177075" cy="392048"/>
          </a:xfrm>
          <a:custGeom>
            <a:gdLst>
              <a:gd name="connsiteX0" fmla="*/ 3080973 w 3080972"/>
              <a:gd name="connsiteY0" fmla="*/ 521 h 377534"/>
              <a:gd name="connsiteX1" fmla="*/ 3080973 w 3080972"/>
              <a:gd name="connsiteY1" fmla="*/ 377535 h 377534"/>
              <a:gd name="connsiteX2" fmla="*/ 0 w 3080972"/>
              <a:gd name="connsiteY2" fmla="*/ 377535 h 377534"/>
              <a:gd name="connsiteX3" fmla="*/ 51378 w 3080972"/>
              <a:gd name="connsiteY3" fmla="*/ 173757 h 377534"/>
              <a:gd name="connsiteX4" fmla="*/ 332888 w 3080972"/>
              <a:gd name="connsiteY4" fmla="*/ 521 h 377534"/>
              <a:gd name="connsiteX5" fmla="*/ 3080973 w 3080972"/>
              <a:gd name="connsiteY5" fmla="*/ 521 h 3775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72" h="377534">
                <a:moveTo>
                  <a:pt x="3080973" y="521"/>
                </a:moveTo>
                <a:lnTo>
                  <a:pt x="3080973" y="377535"/>
                </a:lnTo>
                <a:lnTo>
                  <a:pt x="0" y="377535"/>
                </a:lnTo>
                <a:lnTo>
                  <a:pt x="51378" y="173757"/>
                </a:lnTo>
                <a:cubicBezTo>
                  <a:pt x="55566" y="157108"/>
                  <a:pt x="93973" y="-10511"/>
                  <a:pt x="332888" y="521"/>
                </a:cubicBezTo>
                <a:lnTo>
                  <a:pt x="3080973" y="521"/>
                </a:lnTo>
                <a:close/>
              </a:path>
            </a:pathLst>
          </a:custGeom>
          <a:solidFill>
            <a:srgbClr val="C70016"/>
          </a:solidFill>
          <a:ln w="1021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CF489F81-FD0B-6DDD-AB60-1322769AD7A7}"/>
              </a:ext>
            </a:extLst>
          </p:cNvPr>
          <p:cNvSpPr txBox="1"/>
          <p:nvPr/>
        </p:nvSpPr>
        <p:spPr>
          <a:xfrm>
            <a:off x="439225" y="221911"/>
            <a:ext cx="563114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zh-CN" sz="3600" b="1">
                <a:solidFill>
                  <a:srgbClr val="1C7620"/>
                </a:solidFill>
                <a:latin typeface="微软雅黑" pitchFamily="34" charset="-122"/>
                <a:ea typeface="微软雅黑" pitchFamily="34" charset="-122"/>
              </a:rPr>
              <a:t>INDEPENDENCE</a:t>
            </a:r>
            <a:r>
              <a:rPr lang="en-US" altLang="zh-CN" sz="3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OF </a:t>
            </a:r>
            <a:r>
              <a:rPr lang="en-US" altLang="zh-CN" sz="3600" b="1">
                <a:solidFill>
                  <a:srgbClr val="C70016"/>
                </a:solidFill>
                <a:latin typeface="微软雅黑" pitchFamily="34" charset="-122"/>
                <a:ea typeface="微软雅黑" pitchFamily="34" charset="-122"/>
              </a:rPr>
              <a:t>SURINAME</a:t>
            </a:r>
            <a:endParaRPr lang="zh-CN" altLang="en-US" sz="3600" b="1">
              <a:solidFill>
                <a:srgbClr val="C700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0">
            <a:extLst>
              <a:ext uri="{FF2B5EF4-FFF2-40B4-BE49-F238E27FC236}">
                <a16:creationId xmlns:a16="http://schemas.microsoft.com/office/drawing/2014/main" id="{22F5B0D1-CFE6-CB4E-6A18-A4AF4F7D3FB4}"/>
              </a:ext>
            </a:extLst>
          </p:cNvPr>
          <p:cNvSpPr txBox="1"/>
          <p:nvPr/>
        </p:nvSpPr>
        <p:spPr>
          <a:xfrm>
            <a:off x="2611175" y="176527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400" b="1">
                <a:solidFill>
                  <a:srgbClr val="1C7620"/>
                </a:solidFill>
                <a:cs typeface="Arial" panose="020b0604020202020204" pitchFamily="34" charset="0"/>
              </a:rPr>
              <a:t>2016</a:t>
            </a:r>
            <a:endParaRPr lang="ko-KR" altLang="en-US" sz="2400" b="1">
              <a:solidFill>
                <a:srgbClr val="1C7620"/>
              </a:solidFill>
              <a:cs typeface="Arial" pitchFamily="34" charset="0"/>
            </a:endParaRPr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9FC06266-7AD8-C99C-DBEE-AA8871156D0A}"/>
              </a:ext>
            </a:extLst>
          </p:cNvPr>
          <p:cNvSpPr txBox="1"/>
          <p:nvPr/>
        </p:nvSpPr>
        <p:spPr>
          <a:xfrm>
            <a:off x="6070375" y="176527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400" b="1">
                <a:solidFill>
                  <a:srgbClr val="1C7620"/>
                </a:solidFill>
                <a:cs typeface="Arial" panose="020b0604020202020204" pitchFamily="34" charset="0"/>
              </a:rPr>
              <a:t>2018</a:t>
            </a:r>
            <a:endParaRPr lang="ko-KR" altLang="en-US" sz="2400" b="1">
              <a:solidFill>
                <a:srgbClr val="1C7620"/>
              </a:solidFill>
              <a:cs typeface="Arial" panose="020b0604020202020204" pitchFamily="34" charset="0"/>
            </a:endParaRPr>
          </a:p>
        </p:txBody>
      </p:sp>
      <p:sp>
        <p:nvSpPr>
          <p:cNvPr id="46" name="TextBox 25">
            <a:extLst>
              <a:ext uri="{FF2B5EF4-FFF2-40B4-BE49-F238E27FC236}">
                <a16:creationId xmlns:a16="http://schemas.microsoft.com/office/drawing/2014/main" id="{1E784BDD-0571-9629-4C8C-A3C62F98979D}"/>
              </a:ext>
            </a:extLst>
          </p:cNvPr>
          <p:cNvSpPr txBox="1"/>
          <p:nvPr/>
        </p:nvSpPr>
        <p:spPr>
          <a:xfrm>
            <a:off x="9529575" y="1765271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400" b="1">
                <a:solidFill>
                  <a:srgbClr val="1C7620"/>
                </a:solidFill>
                <a:cs typeface="Arial" panose="020b0604020202020204" pitchFamily="34" charset="0"/>
              </a:rPr>
              <a:t>2020</a:t>
            </a:r>
            <a:endParaRPr lang="ko-KR" altLang="en-US" sz="2400" b="1">
              <a:solidFill>
                <a:srgbClr val="1C7620"/>
              </a:solidFill>
              <a:cs typeface="Arial" panose="020b0604020202020204" pitchFamily="34" charset="0"/>
            </a:endParaRPr>
          </a:p>
        </p:txBody>
      </p:sp>
      <p:pic>
        <p:nvPicPr>
          <p:cNvPr id="47" name="Gráfico 46">
            <a:extLst>
              <a:ext uri="{FF2B5EF4-FFF2-40B4-BE49-F238E27FC236}">
                <a16:creationId xmlns:a16="http://schemas.microsoft.com/office/drawing/2014/main" id="{7DED81E3-8CD7-A690-51FE-ABEA08DC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22" y="1292516"/>
            <a:ext cx="2808561" cy="2701455"/>
          </a:xfrm>
          <a:prstGeom prst="rect">
            <a:avLst/>
          </a:prstGeom>
        </p:spPr>
      </p:pic>
      <p:pic>
        <p:nvPicPr>
          <p:cNvPr id="48" name="Gráfico 47">
            <a:extLst>
              <a:ext uri="{FF2B5EF4-FFF2-40B4-BE49-F238E27FC236}">
                <a16:creationId xmlns:a16="http://schemas.microsoft.com/office/drawing/2014/main" id="{FA2BDA33-9C5E-F262-ED8F-6E0FB83F8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7417" y="3932832"/>
            <a:ext cx="2808561" cy="2701455"/>
          </a:xfrm>
          <a:prstGeom prst="rect">
            <a:avLst/>
          </a:prstGeom>
        </p:spPr>
      </p:pic>
      <p:sp>
        <p:nvSpPr>
          <p:cNvPr id="49" name="Rectángulo 53">
            <a:extLst>
              <a:ext uri="{FF2B5EF4-FFF2-40B4-BE49-F238E27FC236}">
                <a16:creationId xmlns:a16="http://schemas.microsoft.com/office/drawing/2014/main" id="{82AB8143-5335-144F-D6E6-D31EAF3F8838}"/>
              </a:ext>
            </a:extLst>
          </p:cNvPr>
          <p:cNvSpPr/>
          <p:nvPr/>
        </p:nvSpPr>
        <p:spPr>
          <a:xfrm flipH="1">
            <a:off x="568762" y="1414593"/>
            <a:ext cx="4410984" cy="228600"/>
          </a:xfrm>
          <a:custGeom>
            <a:gdLst>
              <a:gd name="connsiteX0" fmla="*/ 12700 w 4328636"/>
              <a:gd name="connsiteY0" fmla="*/ 441 h 228600"/>
              <a:gd name="connsiteX1" fmla="*/ 4328636 w 4328636"/>
              <a:gd name="connsiteY1" fmla="*/ 441 h 228600"/>
              <a:gd name="connsiteX2" fmla="*/ 4328636 w 4328636"/>
              <a:gd name="connsiteY2" fmla="*/ 228600 h 228600"/>
              <a:gd name="connsiteX3" fmla="*/ 0 w 4328636"/>
              <a:gd name="connsiteY3" fmla="*/ 0 h 228600"/>
              <a:gd name="connsiteX4" fmla="*/ 12700 w 4328636"/>
              <a:gd name="connsiteY4" fmla="*/ 441 h 228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636" h="228600">
                <a:moveTo>
                  <a:pt x="12700" y="441"/>
                </a:moveTo>
                <a:lnTo>
                  <a:pt x="4328636" y="441"/>
                </a:lnTo>
                <a:lnTo>
                  <a:pt x="4328636" y="228600"/>
                </a:lnTo>
                <a:lnTo>
                  <a:pt x="0" y="0"/>
                </a:lnTo>
                <a:lnTo>
                  <a:pt x="12700" y="441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solidFill>
                <a:srgbClr val="1C76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75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8;p9">
            <a:extLst>
              <a:ext uri="{FF2B5EF4-FFF2-40B4-BE49-F238E27FC236}">
                <a16:creationId xmlns:a16="http://schemas.microsoft.com/office/drawing/2014/main" id="{90353CA2-7783-B8F0-34D8-1432F48B8598}"/>
              </a:ext>
            </a:extLst>
          </p:cNvPr>
          <p:cNvSpPr/>
          <p:nvPr/>
        </p:nvSpPr>
        <p:spPr>
          <a:xfrm>
            <a:off x="0" y="1295538"/>
            <a:ext cx="8108497" cy="4266923"/>
          </a:xfrm>
          <a:prstGeom prst="rect">
            <a:avLst/>
          </a:prstGeom>
          <a:solidFill>
            <a:srgbClr val="1C762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18;p34">
            <a:extLst>
              <a:ext uri="{FF2B5EF4-FFF2-40B4-BE49-F238E27FC236}">
                <a16:creationId xmlns:a16="http://schemas.microsoft.com/office/drawing/2014/main" id="{9706B604-913F-B27F-29E5-CD9936A45568}"/>
              </a:ext>
            </a:extLst>
          </p:cNvPr>
          <p:cNvSpPr txBox="1"/>
          <p:nvPr/>
        </p:nvSpPr>
        <p:spPr>
          <a:xfrm>
            <a:off x="695019" y="2952751"/>
            <a:ext cx="3818703" cy="21126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>
              <a:defRPr/>
            </a:defPPr>
            <a:lvl1pPr marL="457200" marR="0" lvl="0" indent="-317497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Work Sans"/>
              <a:buChar char="●"/>
              <a:defRPr lang="es-PE" sz="1400" b="0" i="0" u="none" strike="noStrike" kern="0" cap="none" spc="0" baseline="0">
                <a:solidFill>
                  <a:srgbClr val="FFFFFF"/>
                </a:solidFill>
                <a:uFillTx/>
                <a:latin typeface="Work Sans"/>
                <a:ea typeface="Work Sans"/>
                <a:cs typeface="Work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Work Sans"/>
              <a:buNone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Mercury is the closest planet to the Sun and the smallest one in the Solar System—it’s only a bit larger than our Moon. The planet’s name has nothing to do with the liquid metal since it was named after the Roman messenger god, Mercury</a:t>
            </a:r>
          </a:p>
        </p:txBody>
      </p:sp>
      <p:sp>
        <p:nvSpPr>
          <p:cNvPr id="4" name="Rectángulo 53">
            <a:extLst>
              <a:ext uri="{FF2B5EF4-FFF2-40B4-BE49-F238E27FC236}">
                <a16:creationId xmlns:a16="http://schemas.microsoft.com/office/drawing/2014/main" id="{48753479-685D-B7C0-CF6D-A0FBCA898C48}"/>
              </a:ext>
            </a:extLst>
          </p:cNvPr>
          <p:cNvSpPr/>
          <p:nvPr/>
        </p:nvSpPr>
        <p:spPr>
          <a:xfrm flipH="1">
            <a:off x="570329" y="2553534"/>
            <a:ext cx="4410984" cy="228600"/>
          </a:xfrm>
          <a:custGeom>
            <a:gdLst>
              <a:gd name="connsiteX0" fmla="*/ 12700 w 4328636"/>
              <a:gd name="connsiteY0" fmla="*/ 441 h 228600"/>
              <a:gd name="connsiteX1" fmla="*/ 4328636 w 4328636"/>
              <a:gd name="connsiteY1" fmla="*/ 441 h 228600"/>
              <a:gd name="connsiteX2" fmla="*/ 4328636 w 4328636"/>
              <a:gd name="connsiteY2" fmla="*/ 228600 h 228600"/>
              <a:gd name="connsiteX3" fmla="*/ 0 w 4328636"/>
              <a:gd name="connsiteY3" fmla="*/ 0 h 228600"/>
              <a:gd name="connsiteX4" fmla="*/ 12700 w 4328636"/>
              <a:gd name="connsiteY4" fmla="*/ 441 h 228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636" h="228600">
                <a:moveTo>
                  <a:pt x="12700" y="441"/>
                </a:moveTo>
                <a:lnTo>
                  <a:pt x="4328636" y="441"/>
                </a:lnTo>
                <a:lnTo>
                  <a:pt x="4328636" y="228600"/>
                </a:lnTo>
                <a:lnTo>
                  <a:pt x="0" y="0"/>
                </a:lnTo>
                <a:lnTo>
                  <a:pt x="12700" y="441"/>
                </a:lnTo>
                <a:close/>
              </a:path>
            </a:pathLst>
          </a:cu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5" name="Google Shape;217;p34">
            <a:extLst>
              <a:ext uri="{FF2B5EF4-FFF2-40B4-BE49-F238E27FC236}">
                <a16:creationId xmlns:a16="http://schemas.microsoft.com/office/drawing/2014/main" id="{AB1A3EF1-E503-51BA-70D9-119A81DB48EC}"/>
              </a:ext>
            </a:extLst>
          </p:cNvPr>
          <p:cNvSpPr txBox="1"/>
          <p:nvPr/>
        </p:nvSpPr>
        <p:spPr>
          <a:xfrm>
            <a:off x="487561" y="1616488"/>
            <a:ext cx="4661099" cy="841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>
              <a:defRPr/>
            </a:defPPr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4500" b="0" i="0" u="none" strike="noStrike" kern="0" cap="none" spc="0" baseline="0">
                <a:solidFill>
                  <a:srgbClr val="FFFFFF"/>
                </a:solidFill>
                <a:uFillTx/>
                <a:latin typeface="Bebas Neue"/>
                <a:ea typeface="Bebas Neue"/>
                <a:cs typeface="Bebas Neue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Brush Script MT" panose="03060802040406070304" pitchFamily="66" charset="0"/>
              </a:rPr>
              <a:t>Our</a:t>
            </a:r>
            <a:r>
              <a:rPr kumimoji="0" lang="en-US" sz="7200" b="0" i="0" u="none" strike="noStrike" kern="0" cap="none" spc="0" normalizeH="0" baseline="0" noProof="0">
                <a:ln>
                  <a:noFill/>
                </a:ln>
                <a:solidFill>
                  <a:srgbClr val="8F9BBA"/>
                </a:solidFill>
                <a:effectLst/>
                <a:uLnTx/>
                <a:uFillTx/>
                <a:latin typeface="Brush Script MT" panose="03060802040406070304" pitchFamily="66" charset="0"/>
              </a:rPr>
              <a:t> </a:t>
            </a:r>
            <a:r>
              <a:rPr kumimoji="0" lang="en-US" sz="7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ush Script MT" panose="03060802040406070304" pitchFamily="66" charset="0"/>
              </a:rPr>
              <a:t>Company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0C8EC19-E5C1-58F8-87C3-B163D2AA67C2}"/>
              </a:ext>
            </a:extLst>
          </p:cNvPr>
          <p:cNvSpPr/>
          <p:nvPr/>
        </p:nvSpPr>
        <p:spPr>
          <a:xfrm>
            <a:off x="5551642" y="247650"/>
            <a:ext cx="6259358" cy="62593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0943AA-BE25-8E3A-DC1F-EEBDC18DC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63" y="581669"/>
            <a:ext cx="7155537" cy="6028681"/>
          </a:xfrm>
          <a:prstGeom prst="rect">
            <a:avLst/>
          </a:prstGeom>
        </p:spPr>
      </p:pic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E9A24059-EE76-9A48-5652-B6E250A77104}"/>
              </a:ext>
            </a:extLst>
          </p:cNvPr>
          <p:cNvSpPr/>
          <p:nvPr/>
        </p:nvSpPr>
        <p:spPr>
          <a:xfrm>
            <a:off x="0" y="6393194"/>
            <a:ext cx="5978850" cy="482186"/>
          </a:xfrm>
          <a:custGeom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1C7620"/>
          </a:solidFill>
          <a:ln w="1477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12F05FCF-8577-7A8C-ED0B-B794110037C5}"/>
              </a:ext>
            </a:extLst>
          </p:cNvPr>
          <p:cNvSpPr/>
          <p:nvPr/>
        </p:nvSpPr>
        <p:spPr>
          <a:xfrm rot="10800000" flipH="1">
            <a:off x="9014925" y="0"/>
            <a:ext cx="3177075" cy="392048"/>
          </a:xfrm>
          <a:custGeom>
            <a:gdLst>
              <a:gd name="connsiteX0" fmla="*/ 3080973 w 3080972"/>
              <a:gd name="connsiteY0" fmla="*/ 521 h 377534"/>
              <a:gd name="connsiteX1" fmla="*/ 3080973 w 3080972"/>
              <a:gd name="connsiteY1" fmla="*/ 377535 h 377534"/>
              <a:gd name="connsiteX2" fmla="*/ 0 w 3080972"/>
              <a:gd name="connsiteY2" fmla="*/ 377535 h 377534"/>
              <a:gd name="connsiteX3" fmla="*/ 51378 w 3080972"/>
              <a:gd name="connsiteY3" fmla="*/ 173757 h 377534"/>
              <a:gd name="connsiteX4" fmla="*/ 332888 w 3080972"/>
              <a:gd name="connsiteY4" fmla="*/ 521 h 377534"/>
              <a:gd name="connsiteX5" fmla="*/ 3080973 w 3080972"/>
              <a:gd name="connsiteY5" fmla="*/ 521 h 3775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72" h="377534">
                <a:moveTo>
                  <a:pt x="3080973" y="521"/>
                </a:moveTo>
                <a:lnTo>
                  <a:pt x="3080973" y="377535"/>
                </a:lnTo>
                <a:lnTo>
                  <a:pt x="0" y="377535"/>
                </a:lnTo>
                <a:lnTo>
                  <a:pt x="51378" y="173757"/>
                </a:lnTo>
                <a:cubicBezTo>
                  <a:pt x="55566" y="157108"/>
                  <a:pt x="93973" y="-10511"/>
                  <a:pt x="332888" y="521"/>
                </a:cubicBezTo>
                <a:lnTo>
                  <a:pt x="3080973" y="521"/>
                </a:lnTo>
                <a:close/>
              </a:path>
            </a:pathLst>
          </a:custGeom>
          <a:solidFill>
            <a:srgbClr val="C70016"/>
          </a:solidFill>
          <a:ln w="1021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C377233-7DD6-8265-0F19-ABE131BE6F70}"/>
              </a:ext>
            </a:extLst>
          </p:cNvPr>
          <p:cNvSpPr txBox="1"/>
          <p:nvPr/>
        </p:nvSpPr>
        <p:spPr>
          <a:xfrm>
            <a:off x="439225" y="145711"/>
            <a:ext cx="563114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zh-CN" sz="3200" b="1">
                <a:solidFill>
                  <a:srgbClr val="1C7620"/>
                </a:solidFill>
                <a:latin typeface="微软雅黑" pitchFamily="34" charset="-122"/>
                <a:ea typeface="微软雅黑" pitchFamily="34" charset="-122"/>
              </a:rPr>
              <a:t>INDEPENDENCE</a:t>
            </a: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OF </a:t>
            </a:r>
            <a:r>
              <a:rPr lang="en-US" altLang="zh-CN" sz="3200" b="1">
                <a:solidFill>
                  <a:srgbClr val="C70016"/>
                </a:solidFill>
                <a:latin typeface="微软雅黑" pitchFamily="34" charset="-122"/>
                <a:ea typeface="微软雅黑" pitchFamily="34" charset="-122"/>
              </a:rPr>
              <a:t>SURINAME</a:t>
            </a:r>
            <a:endParaRPr lang="zh-CN" altLang="en-US" sz="3200" b="1">
              <a:solidFill>
                <a:srgbClr val="C700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FA349389-8C3D-E443-F3D7-2803E5FA4EEC}"/>
              </a:ext>
            </a:extLst>
          </p:cNvPr>
          <p:cNvSpPr/>
          <p:nvPr/>
        </p:nvSpPr>
        <p:spPr>
          <a:xfrm>
            <a:off x="0" y="6369257"/>
            <a:ext cx="5978850" cy="482186"/>
          </a:xfrm>
          <a:custGeom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1C7620"/>
          </a:solidFill>
          <a:ln w="1477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19540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9AF5833-59FF-4220-99D5-A4BA8C46231B}"/>
              </a:ext>
            </a:extLst>
          </p:cNvPr>
          <p:cNvSpPr txBox="1"/>
          <p:nvPr/>
        </p:nvSpPr>
        <p:spPr>
          <a:xfrm>
            <a:off x="6460064" y="1828762"/>
            <a:ext cx="531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400" b="1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B875DB-A4EA-4861-9945-78F90B8BBF4F}"/>
              </a:ext>
            </a:extLst>
          </p:cNvPr>
          <p:cNvSpPr txBox="1"/>
          <p:nvPr/>
        </p:nvSpPr>
        <p:spPr>
          <a:xfrm>
            <a:off x="8230743" y="3554454"/>
            <a:ext cx="1592526" cy="432792"/>
          </a:xfrm>
          <a:prstGeom prst="roundRect">
            <a:avLst>
              <a:gd name="adj" fmla="val 50000"/>
            </a:avLst>
          </a:prstGeom>
          <a:solidFill>
            <a:srgbClr val="C70016"/>
          </a:solidFill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ea typeface="Adobe Song Std L" panose="02020300000000000000" pitchFamily="18" charset="-128"/>
                <a:cs typeface="Arial" panose="020b0604020202020204" pitchFamily="34" charset="0"/>
              </a:rPr>
              <a:t>independence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2B8A9C-D8C6-4C68-99B3-FD3AC1290DF0}"/>
              </a:ext>
            </a:extLst>
          </p:cNvPr>
          <p:cNvSpPr txBox="1"/>
          <p:nvPr/>
        </p:nvSpPr>
        <p:spPr>
          <a:xfrm>
            <a:off x="6540202" y="2477821"/>
            <a:ext cx="5209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F3F321-C435-4296-806A-6CA0890FEE02}"/>
              </a:ext>
            </a:extLst>
          </p:cNvPr>
          <p:cNvSpPr txBox="1"/>
          <p:nvPr/>
        </p:nvSpPr>
        <p:spPr>
          <a:xfrm>
            <a:off x="6621134" y="3554454"/>
            <a:ext cx="1371600" cy="432792"/>
          </a:xfrm>
          <a:prstGeom prst="roundRect">
            <a:avLst>
              <a:gd name="adj" fmla="val 50000"/>
            </a:avLst>
          </a:prstGeom>
          <a:solidFill>
            <a:srgbClr val="1C7620"/>
          </a:solidFill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ea typeface="Adobe Song Std L" panose="02020300000000000000" pitchFamily="18" charset="-128"/>
                <a:cs typeface="Arial" panose="020b0604020202020204" pitchFamily="34" charset="0"/>
              </a:rPr>
              <a:t>Happy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A99582-27F9-411A-90A6-FDD4F52C4517}"/>
              </a:ext>
            </a:extLst>
          </p:cNvPr>
          <p:cNvSpPr txBox="1"/>
          <p:nvPr/>
        </p:nvSpPr>
        <p:spPr>
          <a:xfrm>
            <a:off x="10061278" y="3554454"/>
            <a:ext cx="1371600" cy="432792"/>
          </a:xfrm>
          <a:prstGeom prst="roundRect">
            <a:avLst>
              <a:gd name="adj" fmla="val 50000"/>
            </a:avLst>
          </a:prstGeom>
          <a:solidFill>
            <a:srgbClr val="1C7620"/>
          </a:solidFill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400">
                <a:solidFill>
                  <a:schemeClr val="bg1"/>
                </a:solidFill>
              </a:rPr>
              <a:t>PowerPoint</a:t>
            </a:r>
            <a:endParaRPr lang="en-US" altLang="ko-KR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4717662-BA78-44C8-8CEB-53B4EC903AF6}"/>
              </a:ext>
            </a:extLst>
          </p:cNvPr>
          <p:cNvSpPr/>
          <p:nvPr/>
        </p:nvSpPr>
        <p:spPr>
          <a:xfrm>
            <a:off x="6616029" y="4312172"/>
            <a:ext cx="576064" cy="576064"/>
          </a:xfrm>
          <a:prstGeom prst="ellipse">
            <a:avLst/>
          </a:prstGeom>
          <a:solidFill>
            <a:srgbClr val="C70016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F4DBBD-27E7-4BFC-97F1-57C2B0557226}"/>
              </a:ext>
            </a:extLst>
          </p:cNvPr>
          <p:cNvSpPr txBox="1"/>
          <p:nvPr/>
        </p:nvSpPr>
        <p:spPr>
          <a:xfrm>
            <a:off x="7370937" y="4277041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142D928-5A08-4223-B009-BD707C820F1F}"/>
              </a:ext>
            </a:extLst>
          </p:cNvPr>
          <p:cNvSpPr/>
          <p:nvPr/>
        </p:nvSpPr>
        <p:spPr>
          <a:xfrm>
            <a:off x="6616133" y="5318933"/>
            <a:ext cx="576064" cy="576064"/>
          </a:xfrm>
          <a:prstGeom prst="ellipse">
            <a:avLst/>
          </a:prstGeom>
          <a:solidFill>
            <a:srgbClr val="C70016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B2D896-172B-4F2D-9217-D00BDB0A0CDB}"/>
              </a:ext>
            </a:extLst>
          </p:cNvPr>
          <p:cNvSpPr txBox="1"/>
          <p:nvPr/>
        </p:nvSpPr>
        <p:spPr>
          <a:xfrm>
            <a:off x="7370937" y="5283802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B992BC92-E77D-4CDF-91FF-A6C135D37A50}"/>
              </a:ext>
            </a:extLst>
          </p:cNvPr>
          <p:cNvSpPr/>
          <p:nvPr/>
        </p:nvSpPr>
        <p:spPr>
          <a:xfrm>
            <a:off x="6795793" y="5455835"/>
            <a:ext cx="228398" cy="302259"/>
          </a:xfrm>
          <a:custGeom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0012D664-4E76-4F63-8E5D-5F736595D158}"/>
              </a:ext>
            </a:extLst>
          </p:cNvPr>
          <p:cNvSpPr/>
          <p:nvPr/>
        </p:nvSpPr>
        <p:spPr>
          <a:xfrm>
            <a:off x="6698800" y="4472697"/>
            <a:ext cx="387771" cy="262655"/>
          </a:xfrm>
          <a:custGeom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B0608EF1-5B63-49B1-838A-1EC628C2D226}"/>
              </a:ext>
            </a:extLst>
          </p:cNvPr>
          <p:cNvSpPr/>
          <p:nvPr/>
        </p:nvSpPr>
        <p:spPr>
          <a:xfrm>
            <a:off x="3907838" y="6396877"/>
            <a:ext cx="4456533" cy="482186"/>
          </a:xfrm>
          <a:custGeom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1C7620"/>
          </a:solidFill>
          <a:ln w="1477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ED93D29E-BBDA-498A-9129-841CF38ADFBB}"/>
              </a:ext>
            </a:extLst>
          </p:cNvPr>
          <p:cNvSpPr/>
          <p:nvPr/>
        </p:nvSpPr>
        <p:spPr>
          <a:xfrm>
            <a:off x="-26700" y="6396813"/>
            <a:ext cx="4123804" cy="482251"/>
          </a:xfrm>
          <a:custGeom>
            <a:gdLst>
              <a:gd name="connsiteX0" fmla="*/ 0 w 4123804"/>
              <a:gd name="connsiteY0" fmla="*/ 0 h 482251"/>
              <a:gd name="connsiteX1" fmla="*/ 4123804 w 4123804"/>
              <a:gd name="connsiteY1" fmla="*/ 0 h 482251"/>
              <a:gd name="connsiteX2" fmla="*/ 4123804 w 4123804"/>
              <a:gd name="connsiteY2" fmla="*/ 482251 h 482251"/>
              <a:gd name="connsiteX3" fmla="*/ 0 w 4123804"/>
              <a:gd name="connsiteY3" fmla="*/ 482251 h 4822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804" h="482251">
                <a:moveTo>
                  <a:pt x="0" y="0"/>
                </a:moveTo>
                <a:lnTo>
                  <a:pt x="4123804" y="0"/>
                </a:lnTo>
                <a:lnTo>
                  <a:pt x="4123804" y="482251"/>
                </a:lnTo>
                <a:lnTo>
                  <a:pt x="0" y="482251"/>
                </a:lnTo>
                <a:close/>
              </a:path>
            </a:pathLst>
          </a:custGeom>
          <a:solidFill>
            <a:srgbClr val="1C7620"/>
          </a:solidFill>
          <a:ln w="1477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CB24FDC9-FC8A-4A61-913F-7FAD8DA8F78E}"/>
              </a:ext>
            </a:extLst>
          </p:cNvPr>
          <p:cNvSpPr/>
          <p:nvPr/>
        </p:nvSpPr>
        <p:spPr>
          <a:xfrm rot="10800000" flipH="1">
            <a:off x="9014925" y="0"/>
            <a:ext cx="3177075" cy="392048"/>
          </a:xfrm>
          <a:custGeom>
            <a:gdLst>
              <a:gd name="connsiteX0" fmla="*/ 3080973 w 3080972"/>
              <a:gd name="connsiteY0" fmla="*/ 521 h 377534"/>
              <a:gd name="connsiteX1" fmla="*/ 3080973 w 3080972"/>
              <a:gd name="connsiteY1" fmla="*/ 377535 h 377534"/>
              <a:gd name="connsiteX2" fmla="*/ 0 w 3080972"/>
              <a:gd name="connsiteY2" fmla="*/ 377535 h 377534"/>
              <a:gd name="connsiteX3" fmla="*/ 51378 w 3080972"/>
              <a:gd name="connsiteY3" fmla="*/ 173757 h 377534"/>
              <a:gd name="connsiteX4" fmla="*/ 332888 w 3080972"/>
              <a:gd name="connsiteY4" fmla="*/ 521 h 377534"/>
              <a:gd name="connsiteX5" fmla="*/ 3080973 w 3080972"/>
              <a:gd name="connsiteY5" fmla="*/ 521 h 3775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72" h="377534">
                <a:moveTo>
                  <a:pt x="3080973" y="521"/>
                </a:moveTo>
                <a:lnTo>
                  <a:pt x="3080973" y="377535"/>
                </a:lnTo>
                <a:lnTo>
                  <a:pt x="0" y="377535"/>
                </a:lnTo>
                <a:lnTo>
                  <a:pt x="51378" y="173757"/>
                </a:lnTo>
                <a:cubicBezTo>
                  <a:pt x="55566" y="157108"/>
                  <a:pt x="93973" y="-10511"/>
                  <a:pt x="332888" y="521"/>
                </a:cubicBezTo>
                <a:lnTo>
                  <a:pt x="3080973" y="521"/>
                </a:lnTo>
                <a:close/>
              </a:path>
            </a:pathLst>
          </a:custGeom>
          <a:solidFill>
            <a:srgbClr val="C70016"/>
          </a:solidFill>
          <a:ln w="1021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790F82C-EEBD-3C2A-E460-7F7C0D43D74C}"/>
              </a:ext>
            </a:extLst>
          </p:cNvPr>
          <p:cNvSpPr txBox="1"/>
          <p:nvPr/>
        </p:nvSpPr>
        <p:spPr>
          <a:xfrm>
            <a:off x="439225" y="221911"/>
            <a:ext cx="563114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zh-CN" sz="3600" b="1">
                <a:solidFill>
                  <a:srgbClr val="1C7620"/>
                </a:solidFill>
                <a:latin typeface="微软雅黑" pitchFamily="34" charset="-122"/>
                <a:ea typeface="微软雅黑" pitchFamily="34" charset="-122"/>
              </a:rPr>
              <a:t>INDEPENDENCE</a:t>
            </a:r>
            <a:r>
              <a:rPr lang="en-US" altLang="zh-CN" sz="3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OF </a:t>
            </a:r>
            <a:r>
              <a:rPr lang="en-US" altLang="zh-CN" sz="3600" b="1">
                <a:solidFill>
                  <a:srgbClr val="C70016"/>
                </a:solidFill>
                <a:latin typeface="微软雅黑" pitchFamily="34" charset="-122"/>
                <a:ea typeface="微软雅黑" pitchFamily="34" charset="-122"/>
              </a:rPr>
              <a:t>SURINAME</a:t>
            </a:r>
            <a:endParaRPr lang="zh-CN" altLang="en-US" sz="3600" b="1">
              <a:solidFill>
                <a:srgbClr val="C7001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DDBD53-2BB5-4AF6-8386-49F052E38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5" y="1173837"/>
            <a:ext cx="5316068" cy="53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0">
            <a:extLst>
              <a:ext uri="{FF2B5EF4-FFF2-40B4-BE49-F238E27FC236}">
                <a16:creationId xmlns:a16="http://schemas.microsoft.com/office/drawing/2014/main" id="{F2E75CD9-1E49-DFD2-7A62-BAEA61CEF037}"/>
              </a:ext>
            </a:extLst>
          </p:cNvPr>
          <p:cNvSpPr/>
          <p:nvPr/>
        </p:nvSpPr>
        <p:spPr>
          <a:xfrm rot="19437612" flipH="1" flipV="1">
            <a:off x="803680" y="6106990"/>
            <a:ext cx="2427702" cy="385010"/>
          </a:xfrm>
          <a:custGeom>
            <a:gdLst>
              <a:gd name="connsiteX0" fmla="*/ 529147 w 2427702"/>
              <a:gd name="connsiteY0" fmla="*/ 385010 h 385010"/>
              <a:gd name="connsiteX1" fmla="*/ 0 w 2427702"/>
              <a:gd name="connsiteY1" fmla="*/ 0 h 385010"/>
              <a:gd name="connsiteX2" fmla="*/ 1898555 w 2427702"/>
              <a:gd name="connsiteY2" fmla="*/ 0 h 385010"/>
              <a:gd name="connsiteX3" fmla="*/ 2427702 w 2427702"/>
              <a:gd name="connsiteY3" fmla="*/ 385010 h 3850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702" h="385010">
                <a:moveTo>
                  <a:pt x="529147" y="385010"/>
                </a:moveTo>
                <a:lnTo>
                  <a:pt x="0" y="0"/>
                </a:lnTo>
                <a:lnTo>
                  <a:pt x="1898555" y="0"/>
                </a:lnTo>
                <a:lnTo>
                  <a:pt x="2427702" y="385010"/>
                </a:lnTo>
                <a:close/>
              </a:path>
            </a:pathLst>
          </a:custGeom>
          <a:gradFill>
            <a:gsLst>
              <a:gs pos="26000">
                <a:srgbClr val="1C7620"/>
              </a:gs>
              <a:gs pos="55000">
                <a:srgbClr val="C70016"/>
              </a:gs>
              <a:gs pos="100000">
                <a:srgbClr val="C7001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0BFA58B6-C5BC-77EB-EFC2-15112B3C70C8}"/>
              </a:ext>
            </a:extLst>
          </p:cNvPr>
          <p:cNvSpPr/>
          <p:nvPr/>
        </p:nvSpPr>
        <p:spPr>
          <a:xfrm rot="19437612">
            <a:off x="8758257" y="719968"/>
            <a:ext cx="3671865" cy="385010"/>
          </a:xfrm>
          <a:custGeom>
            <a:gdLst>
              <a:gd name="connsiteX0" fmla="*/ 3142718 w 3671865"/>
              <a:gd name="connsiteY0" fmla="*/ 0 h 385010"/>
              <a:gd name="connsiteX1" fmla="*/ 3671865 w 3671865"/>
              <a:gd name="connsiteY1" fmla="*/ 385010 h 385010"/>
              <a:gd name="connsiteX2" fmla="*/ 529147 w 3671865"/>
              <a:gd name="connsiteY2" fmla="*/ 385010 h 385010"/>
              <a:gd name="connsiteX3" fmla="*/ 0 w 3671865"/>
              <a:gd name="connsiteY3" fmla="*/ 0 h 3850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865" h="385010">
                <a:moveTo>
                  <a:pt x="3142718" y="0"/>
                </a:moveTo>
                <a:lnTo>
                  <a:pt x="3671865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6000">
                <a:srgbClr val="1C7620"/>
              </a:gs>
              <a:gs pos="55000">
                <a:srgbClr val="C70016"/>
              </a:gs>
              <a:gs pos="100000">
                <a:srgbClr val="C7001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70ADCB03-6519-4462-91E7-0CD58D164FCD}"/>
              </a:ext>
            </a:extLst>
          </p:cNvPr>
          <p:cNvSpPr/>
          <p:nvPr/>
        </p:nvSpPr>
        <p:spPr>
          <a:xfrm rot="19437612">
            <a:off x="9938204" y="20721"/>
            <a:ext cx="1253978" cy="385010"/>
          </a:xfrm>
          <a:custGeom>
            <a:gdLst>
              <a:gd name="connsiteX0" fmla="*/ 724830 w 1253978"/>
              <a:gd name="connsiteY0" fmla="*/ 0 h 385010"/>
              <a:gd name="connsiteX1" fmla="*/ 1253978 w 1253978"/>
              <a:gd name="connsiteY1" fmla="*/ 385010 h 385010"/>
              <a:gd name="connsiteX2" fmla="*/ 529147 w 1253978"/>
              <a:gd name="connsiteY2" fmla="*/ 385010 h 385010"/>
              <a:gd name="connsiteX3" fmla="*/ 0 w 1253978"/>
              <a:gd name="connsiteY3" fmla="*/ 0 h 3850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78" h="385010">
                <a:moveTo>
                  <a:pt x="724830" y="0"/>
                </a:moveTo>
                <a:lnTo>
                  <a:pt x="1253978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677EAAB-D3DF-939E-5E2C-11F2CF788091}"/>
              </a:ext>
            </a:extLst>
          </p:cNvPr>
          <p:cNvSpPr txBox="1"/>
          <p:nvPr/>
        </p:nvSpPr>
        <p:spPr>
          <a:xfrm>
            <a:off x="6694207" y="2399134"/>
            <a:ext cx="5497793" cy="724247"/>
          </a:xfrm>
          <a:prstGeom prst="rect">
            <a:avLst/>
          </a:prstGeom>
        </p:spPr>
        <p:txBody>
          <a:bodyPr/>
          <a:lstStyle>
            <a:defPPr/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>
                <a:solidFill>
                  <a:srgbClr val="1C7620"/>
                </a:solidFill>
                <a:latin typeface="Adobe Song Std L"/>
              </a:rPr>
              <a:t>Infographic</a:t>
            </a:r>
            <a:r>
              <a:rPr lang="en-US" sz="4800" b="1">
                <a:solidFill>
                  <a:srgbClr val="202A45"/>
                </a:solidFill>
                <a:latin typeface="Adobe Song Std L"/>
              </a:rPr>
              <a:t> </a:t>
            </a:r>
            <a:r>
              <a:rPr lang="en-US" sz="4800" b="1">
                <a:solidFill>
                  <a:srgbClr val="C70016"/>
                </a:solidFill>
                <a:latin typeface="Adobe Song Std L"/>
              </a:rPr>
              <a:t>Style</a:t>
            </a:r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id="{AB37C267-04AE-77B3-15AC-2C222782D753}"/>
              </a:ext>
            </a:extLst>
          </p:cNvPr>
          <p:cNvGrpSpPr/>
          <p:nvPr/>
        </p:nvGrpSpPr>
        <p:grpSpPr>
          <a:xfrm>
            <a:off x="6963217" y="3695700"/>
            <a:ext cx="4321695" cy="1513579"/>
            <a:chOff x="364275" y="3313636"/>
            <a:chExt cx="4169938" cy="1513579"/>
          </a:xfrm>
        </p:grpSpPr>
        <p:sp>
          <p:nvSpPr>
            <p:cNvPr id="7" name="TextBox 43">
              <a:extLst>
                <a:ext uri="{FF2B5EF4-FFF2-40B4-BE49-F238E27FC236}">
                  <a16:creationId xmlns:a16="http://schemas.microsoft.com/office/drawing/2014/main" id="{4132D18A-9459-C7B3-1325-57BA38F4C69B}"/>
                </a:ext>
              </a:extLst>
            </p:cNvPr>
            <p:cNvSpPr txBox="1"/>
            <p:nvPr/>
          </p:nvSpPr>
          <p:spPr>
            <a:xfrm>
              <a:off x="364275" y="3657664"/>
              <a:ext cx="416993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ko-KR" sz="1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8" name="TextBox 44">
              <a:extLst>
                <a:ext uri="{FF2B5EF4-FFF2-40B4-BE49-F238E27FC236}">
                  <a16:creationId xmlns:a16="http://schemas.microsoft.com/office/drawing/2014/main" id="{650987BF-EBB3-D6E7-C754-D280EC8B64F9}"/>
                </a:ext>
              </a:extLst>
            </p:cNvPr>
            <p:cNvSpPr txBox="1"/>
            <p:nvPr/>
          </p:nvSpPr>
          <p:spPr>
            <a:xfrm>
              <a:off x="1469372" y="3313636"/>
              <a:ext cx="2952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600" b="1">
                  <a:solidFill>
                    <a:srgbClr val="00B050"/>
                  </a:solidFill>
                </a:rPr>
                <a:t>Add Contents Title</a:t>
              </a:r>
              <a:endParaRPr lang="ko-KR" altLang="en-US" sz="1600" b="1">
                <a:solidFill>
                  <a:srgbClr val="00B050"/>
                </a:solidFill>
              </a:endParaRPr>
            </a:p>
          </p:txBody>
        </p:sp>
      </p:grpSp>
      <p:sp>
        <p:nvSpPr>
          <p:cNvPr id="11" name="Elipse 10">
            <a:extLst>
              <a:ext uri="{FF2B5EF4-FFF2-40B4-BE49-F238E27FC236}">
                <a16:creationId xmlns:a16="http://schemas.microsoft.com/office/drawing/2014/main" id="{04525372-A4B9-1E55-B71B-CCC0490AAEEB}"/>
              </a:ext>
            </a:extLst>
          </p:cNvPr>
          <p:cNvSpPr/>
          <p:nvPr/>
        </p:nvSpPr>
        <p:spPr>
          <a:xfrm>
            <a:off x="1774316" y="1689135"/>
            <a:ext cx="3785554" cy="3785554"/>
          </a:xfrm>
          <a:prstGeom prst="ellipse">
            <a:avLst/>
          </a:prstGeom>
          <a:solidFill>
            <a:srgbClr val="1C762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14" name="Rectángulo 53">
            <a:extLst>
              <a:ext uri="{FF2B5EF4-FFF2-40B4-BE49-F238E27FC236}">
                <a16:creationId xmlns:a16="http://schemas.microsoft.com/office/drawing/2014/main" id="{3798B162-8CC9-23A6-CACD-BB11B679B501}"/>
              </a:ext>
            </a:extLst>
          </p:cNvPr>
          <p:cNvSpPr/>
          <p:nvPr/>
        </p:nvSpPr>
        <p:spPr>
          <a:xfrm flipH="1">
            <a:off x="6887017" y="3279605"/>
            <a:ext cx="4410984" cy="228600"/>
          </a:xfrm>
          <a:custGeom>
            <a:gdLst>
              <a:gd name="connsiteX0" fmla="*/ 12700 w 4328636"/>
              <a:gd name="connsiteY0" fmla="*/ 441 h 228600"/>
              <a:gd name="connsiteX1" fmla="*/ 4328636 w 4328636"/>
              <a:gd name="connsiteY1" fmla="*/ 441 h 228600"/>
              <a:gd name="connsiteX2" fmla="*/ 4328636 w 4328636"/>
              <a:gd name="connsiteY2" fmla="*/ 228600 h 228600"/>
              <a:gd name="connsiteX3" fmla="*/ 0 w 4328636"/>
              <a:gd name="connsiteY3" fmla="*/ 0 h 228600"/>
              <a:gd name="connsiteX4" fmla="*/ 12700 w 4328636"/>
              <a:gd name="connsiteY4" fmla="*/ 441 h 228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636" h="228600">
                <a:moveTo>
                  <a:pt x="12700" y="441"/>
                </a:moveTo>
                <a:lnTo>
                  <a:pt x="4328636" y="441"/>
                </a:lnTo>
                <a:lnTo>
                  <a:pt x="4328636" y="228600"/>
                </a:lnTo>
                <a:lnTo>
                  <a:pt x="0" y="0"/>
                </a:lnTo>
                <a:lnTo>
                  <a:pt x="12700" y="441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solidFill>
                <a:srgbClr val="1C762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23B515-53F1-9464-05CC-4B4BA7C6D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b="10181"/>
          <a:stretch>
            <a:fillRect/>
          </a:stretch>
        </p:blipFill>
        <p:spPr>
          <a:xfrm>
            <a:off x="38099" y="1383311"/>
            <a:ext cx="7692485" cy="5474689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6D28B125-5542-4C9E-E7FE-2DEADB63E164}"/>
              </a:ext>
            </a:extLst>
          </p:cNvPr>
          <p:cNvSpPr/>
          <p:nvPr/>
        </p:nvSpPr>
        <p:spPr>
          <a:xfrm>
            <a:off x="4638274" y="1358698"/>
            <a:ext cx="1807029" cy="1807029"/>
          </a:xfrm>
          <a:prstGeom prst="ellipse">
            <a:avLst/>
          </a:prstGeom>
          <a:solidFill>
            <a:srgbClr val="1C762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FF3FEDC-1E17-0DAD-1210-8A427ECC1659}"/>
              </a:ext>
            </a:extLst>
          </p:cNvPr>
          <p:cNvSpPr txBox="1"/>
          <p:nvPr/>
        </p:nvSpPr>
        <p:spPr>
          <a:xfrm>
            <a:off x="5082351" y="1931158"/>
            <a:ext cx="918874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sz="36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3465C62-A203-4DD6-CE99-69731DEEB539}"/>
              </a:ext>
            </a:extLst>
          </p:cNvPr>
          <p:cNvSpPr/>
          <p:nvPr/>
        </p:nvSpPr>
        <p:spPr>
          <a:xfrm>
            <a:off x="1294575" y="3545313"/>
            <a:ext cx="1149979" cy="1149979"/>
          </a:xfrm>
          <a:prstGeom prst="ellipse">
            <a:avLst/>
          </a:prstGeom>
          <a:solidFill>
            <a:srgbClr val="1C762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999AEC8E-3A7D-75E5-6577-EAC5B0D77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462" y="431225"/>
            <a:ext cx="5282433" cy="50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4912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C2E6227-F2FC-8078-4935-412586CE11EB}"/>
              </a:ext>
            </a:extLst>
          </p:cNvPr>
          <p:cNvSpPr/>
          <p:nvPr/>
        </p:nvSpPr>
        <p:spPr>
          <a:xfrm>
            <a:off x="0" y="0"/>
            <a:ext cx="3923143" cy="6858000"/>
          </a:xfrm>
          <a:prstGeom prst="rect">
            <a:avLst/>
          </a:prstGeom>
          <a:solidFill>
            <a:srgbClr val="1C7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B9D9214-831C-91FC-97AE-0859C9908A84}"/>
              </a:ext>
            </a:extLst>
          </p:cNvPr>
          <p:cNvSpPr/>
          <p:nvPr/>
        </p:nvSpPr>
        <p:spPr>
          <a:xfrm>
            <a:off x="459717" y="157338"/>
            <a:ext cx="6643512" cy="6643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AD2F2-C1F5-4746-9170-017840020A8D}"/>
              </a:ext>
            </a:extLst>
          </p:cNvPr>
          <p:cNvSpPr txBox="1"/>
          <p:nvPr/>
        </p:nvSpPr>
        <p:spPr>
          <a:xfrm>
            <a:off x="7226801" y="2401620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Modern  PowerPoint  Presentation</a:t>
            </a:r>
            <a:endParaRPr lang="ko-KR" altLang="en-US" sz="1600" b="1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B21A4-7765-4E95-8121-AC0C14E6B5B4}"/>
              </a:ext>
            </a:extLst>
          </p:cNvPr>
          <p:cNvSpPr txBox="1"/>
          <p:nvPr/>
        </p:nvSpPr>
        <p:spPr>
          <a:xfrm>
            <a:off x="7226801" y="2920752"/>
            <a:ext cx="442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183B273D-DFC6-49A7-99F1-7202962A253B}"/>
              </a:ext>
            </a:extLst>
          </p:cNvPr>
          <p:cNvSpPr txBox="1"/>
          <p:nvPr/>
        </p:nvSpPr>
        <p:spPr>
          <a:xfrm>
            <a:off x="7301270" y="3976267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defPPr/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>
                <a:cs typeface="Arial" panose="020b0604020202020204" pitchFamily="34" charset="0"/>
              </a:rPr>
              <a:t>MODERN</a:t>
            </a:r>
            <a:endParaRPr lang="en-US" altLang="ko-KR" sz="1400" b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835DD926-C949-404E-9C76-3FBE7A58FEA9}"/>
              </a:ext>
            </a:extLst>
          </p:cNvPr>
          <p:cNvSpPr txBox="1"/>
          <p:nvPr/>
        </p:nvSpPr>
        <p:spPr>
          <a:xfrm>
            <a:off x="8468378" y="3976267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defPPr/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>
                <a:cs typeface="Arial" panose="020b0604020202020204" pitchFamily="34" charset="0"/>
              </a:rPr>
              <a:t>POWERPOINT</a:t>
            </a:r>
            <a:endParaRPr lang="en-US" altLang="ko-KR" sz="1400" b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E8CD0ECF-DC3B-4DDF-879B-8CE7FE4681B3}"/>
              </a:ext>
            </a:extLst>
          </p:cNvPr>
          <p:cNvSpPr txBox="1"/>
          <p:nvPr/>
        </p:nvSpPr>
        <p:spPr>
          <a:xfrm>
            <a:off x="10054586" y="3976267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defPPr/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>
                <a:cs typeface="Arial" panose="020b0604020202020204" pitchFamily="34" charset="0"/>
              </a:rPr>
              <a:t>PRESENTATION</a:t>
            </a:r>
            <a:endParaRPr lang="en-US" altLang="ko-KR" sz="1400" b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DD695-910F-430B-8E4E-583B11974E99}"/>
              </a:ext>
            </a:extLst>
          </p:cNvPr>
          <p:cNvSpPr txBox="1"/>
          <p:nvPr/>
        </p:nvSpPr>
        <p:spPr>
          <a:xfrm>
            <a:off x="7226801" y="5441742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3C7C7-7509-468E-BA94-1143FBD225B4}"/>
              </a:ext>
            </a:extLst>
          </p:cNvPr>
          <p:cNvSpPr txBox="1"/>
          <p:nvPr/>
        </p:nvSpPr>
        <p:spPr>
          <a:xfrm>
            <a:off x="7226802" y="4508834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>
            <a:defPPr/>
          </a:lstStyle>
          <a:p>
            <a:pPr/>
            <a:r>
              <a:rPr lang="en-US" altLang="ko-KR" sz="2800">
                <a:solidFill>
                  <a:schemeClr val="accent1"/>
                </a:solidFill>
              </a:rPr>
              <a:t>We Create Quality </a:t>
            </a:r>
          </a:p>
          <a:p>
            <a:pPr/>
            <a:r>
              <a:rPr lang="en-US" altLang="ko-KR" sz="2800">
                <a:solidFill>
                  <a:schemeClr val="accent1"/>
                </a:solidFill>
              </a:rPr>
              <a:t>Professional Presentation</a:t>
            </a:r>
            <a:endParaRPr lang="ko-KR" altLang="en-US" sz="2800">
              <a:solidFill>
                <a:schemeClr val="accent1"/>
              </a:solidFill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1C675D20-9638-4B88-8DEB-E7477791B9CC}"/>
              </a:ext>
            </a:extLst>
          </p:cNvPr>
          <p:cNvSpPr/>
          <p:nvPr/>
        </p:nvSpPr>
        <p:spPr>
          <a:xfrm>
            <a:off x="5288292" y="6490833"/>
            <a:ext cx="3059457" cy="377534"/>
          </a:xfrm>
          <a:custGeom>
            <a:gdLst>
              <a:gd name="connsiteX0" fmla="*/ 3080973 w 3080972"/>
              <a:gd name="connsiteY0" fmla="*/ 521 h 377534"/>
              <a:gd name="connsiteX1" fmla="*/ 3080973 w 3080972"/>
              <a:gd name="connsiteY1" fmla="*/ 377535 h 377534"/>
              <a:gd name="connsiteX2" fmla="*/ 0 w 3080972"/>
              <a:gd name="connsiteY2" fmla="*/ 377535 h 377534"/>
              <a:gd name="connsiteX3" fmla="*/ 51378 w 3080972"/>
              <a:gd name="connsiteY3" fmla="*/ 173757 h 377534"/>
              <a:gd name="connsiteX4" fmla="*/ 332888 w 3080972"/>
              <a:gd name="connsiteY4" fmla="*/ 521 h 377534"/>
              <a:gd name="connsiteX5" fmla="*/ 3080973 w 3080972"/>
              <a:gd name="connsiteY5" fmla="*/ 521 h 3775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972" h="377534">
                <a:moveTo>
                  <a:pt x="3080973" y="521"/>
                </a:moveTo>
                <a:lnTo>
                  <a:pt x="3080973" y="377535"/>
                </a:lnTo>
                <a:lnTo>
                  <a:pt x="0" y="377535"/>
                </a:lnTo>
                <a:lnTo>
                  <a:pt x="51378" y="173757"/>
                </a:lnTo>
                <a:cubicBezTo>
                  <a:pt x="55566" y="157108"/>
                  <a:pt x="93973" y="-10511"/>
                  <a:pt x="332888" y="521"/>
                </a:cubicBezTo>
                <a:lnTo>
                  <a:pt x="3080973" y="521"/>
                </a:lnTo>
                <a:close/>
              </a:path>
            </a:pathLst>
          </a:custGeom>
          <a:solidFill>
            <a:srgbClr val="C70016"/>
          </a:solidFill>
          <a:ln w="1021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F2DA800-88A7-45B6-925B-7D059F86D7C7}"/>
              </a:ext>
            </a:extLst>
          </p:cNvPr>
          <p:cNvSpPr/>
          <p:nvPr/>
        </p:nvSpPr>
        <p:spPr>
          <a:xfrm>
            <a:off x="8069943" y="6490833"/>
            <a:ext cx="4122057" cy="377534"/>
          </a:xfrm>
          <a:prstGeom prst="rect">
            <a:avLst/>
          </a:prstGeom>
          <a:solidFill>
            <a:srgbClr val="C7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7D594DDA-2638-6461-F85C-B24E22678F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5614" r="-136" b="29368"/>
          <a:stretch>
            <a:fillRect/>
          </a:stretch>
        </p:blipFill>
        <p:spPr>
          <a:xfrm>
            <a:off x="694998" y="453658"/>
            <a:ext cx="6100546" cy="5950684"/>
          </a:xfr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4CAEE50C-71B7-9390-068D-5F07B818EAA8}"/>
              </a:ext>
            </a:extLst>
          </p:cNvPr>
          <p:cNvSpPr txBox="1"/>
          <p:nvPr/>
        </p:nvSpPr>
        <p:spPr>
          <a:xfrm>
            <a:off x="7042689" y="596845"/>
            <a:ext cx="514931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zh-CN" sz="3600" b="1">
                <a:solidFill>
                  <a:srgbClr val="1C7620"/>
                </a:solidFill>
                <a:latin typeface="微软雅黑" pitchFamily="34" charset="-122"/>
                <a:ea typeface="微软雅黑" pitchFamily="34" charset="-122"/>
              </a:rPr>
              <a:t>INDEPENDENCE</a:t>
            </a:r>
            <a:r>
              <a:rPr lang="en-US" altLang="zh-CN" sz="3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OF </a:t>
            </a:r>
            <a:r>
              <a:rPr lang="en-US" altLang="zh-CN" sz="3600" b="1">
                <a:solidFill>
                  <a:srgbClr val="C70016"/>
                </a:solidFill>
                <a:latin typeface="微软雅黑" pitchFamily="34" charset="-122"/>
                <a:ea typeface="微软雅黑" pitchFamily="34" charset="-122"/>
              </a:rPr>
              <a:t>SURINAME</a:t>
            </a:r>
            <a:endParaRPr lang="zh-CN" altLang="en-US" sz="3600" b="1">
              <a:solidFill>
                <a:srgbClr val="C7001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ángulo 53">
            <a:extLst>
              <a:ext uri="{FF2B5EF4-FFF2-40B4-BE49-F238E27FC236}">
                <a16:creationId xmlns:a16="http://schemas.microsoft.com/office/drawing/2014/main" id="{786DB380-1AD0-8FDF-E301-A76A15271BF2}"/>
              </a:ext>
            </a:extLst>
          </p:cNvPr>
          <p:cNvSpPr/>
          <p:nvPr/>
        </p:nvSpPr>
        <p:spPr>
          <a:xfrm flipH="1">
            <a:off x="7226801" y="1832697"/>
            <a:ext cx="4410984" cy="228600"/>
          </a:xfrm>
          <a:custGeom>
            <a:gdLst>
              <a:gd name="connsiteX0" fmla="*/ 12700 w 4328636"/>
              <a:gd name="connsiteY0" fmla="*/ 441 h 228600"/>
              <a:gd name="connsiteX1" fmla="*/ 4328636 w 4328636"/>
              <a:gd name="connsiteY1" fmla="*/ 441 h 228600"/>
              <a:gd name="connsiteX2" fmla="*/ 4328636 w 4328636"/>
              <a:gd name="connsiteY2" fmla="*/ 228600 h 228600"/>
              <a:gd name="connsiteX3" fmla="*/ 0 w 4328636"/>
              <a:gd name="connsiteY3" fmla="*/ 0 h 228600"/>
              <a:gd name="connsiteX4" fmla="*/ 12700 w 4328636"/>
              <a:gd name="connsiteY4" fmla="*/ 441 h 228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636" h="228600">
                <a:moveTo>
                  <a:pt x="12700" y="441"/>
                </a:moveTo>
                <a:lnTo>
                  <a:pt x="4328636" y="441"/>
                </a:lnTo>
                <a:lnTo>
                  <a:pt x="4328636" y="228600"/>
                </a:lnTo>
                <a:lnTo>
                  <a:pt x="0" y="0"/>
                </a:lnTo>
                <a:lnTo>
                  <a:pt x="12700" y="441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solidFill>
                <a:srgbClr val="1C7620"/>
              </a:solidFill>
            </a:endParaRP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7E998428-CD5A-F397-2425-4203C2A39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73" y="4306471"/>
            <a:ext cx="3164172" cy="2373129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E862E001-5FDB-6F0D-84FD-48E37FEE6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462" y="431225"/>
            <a:ext cx="5282433" cy="50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1694E2F-D892-9577-53E8-780D6BCDE471}"/>
              </a:ext>
            </a:extLst>
          </p:cNvPr>
          <p:cNvSpPr/>
          <p:nvPr/>
        </p:nvSpPr>
        <p:spPr>
          <a:xfrm>
            <a:off x="0" y="6369257"/>
            <a:ext cx="5978850" cy="482186"/>
          </a:xfrm>
          <a:custGeom>
            <a:gdLst>
              <a:gd name="connsiteX0" fmla="*/ 0 w 4456533"/>
              <a:gd name="connsiteY0" fmla="*/ 674 h 482186"/>
              <a:gd name="connsiteX1" fmla="*/ 0 w 4456533"/>
              <a:gd name="connsiteY1" fmla="*/ 482187 h 482186"/>
              <a:gd name="connsiteX2" fmla="*/ 4456534 w 4456533"/>
              <a:gd name="connsiteY2" fmla="*/ 482187 h 482186"/>
              <a:gd name="connsiteX3" fmla="*/ 4382217 w 4456533"/>
              <a:gd name="connsiteY3" fmla="*/ 221854 h 482186"/>
              <a:gd name="connsiteX4" fmla="*/ 3975023 w 4456533"/>
              <a:gd name="connsiteY4" fmla="*/ 674 h 482186"/>
              <a:gd name="connsiteX5" fmla="*/ 0 w 4456533"/>
              <a:gd name="connsiteY5" fmla="*/ 674 h 4821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6533" h="482186">
                <a:moveTo>
                  <a:pt x="0" y="674"/>
                </a:moveTo>
                <a:lnTo>
                  <a:pt x="0" y="482187"/>
                </a:lnTo>
                <a:lnTo>
                  <a:pt x="4456534" y="482187"/>
                </a:lnTo>
                <a:lnTo>
                  <a:pt x="4382217" y="221854"/>
                </a:lnTo>
                <a:cubicBezTo>
                  <a:pt x="4376159" y="200578"/>
                  <a:pt x="4320606" y="-13510"/>
                  <a:pt x="3975023" y="674"/>
                </a:cubicBezTo>
                <a:lnTo>
                  <a:pt x="0" y="674"/>
                </a:lnTo>
                <a:close/>
              </a:path>
            </a:pathLst>
          </a:custGeom>
          <a:solidFill>
            <a:srgbClr val="C70016"/>
          </a:solidFill>
          <a:ln w="14774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24A8397-16AA-C476-E20F-75B39E2C7815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" name="Freeform: Shape 50">
            <a:extLst>
              <a:ext uri="{FF2B5EF4-FFF2-40B4-BE49-F238E27FC236}">
                <a16:creationId xmlns:a16="http://schemas.microsoft.com/office/drawing/2014/main" id="{407882BC-6F3D-06FA-FB32-9C990AFAA418}"/>
              </a:ext>
            </a:extLst>
          </p:cNvPr>
          <p:cNvSpPr/>
          <p:nvPr/>
        </p:nvSpPr>
        <p:spPr>
          <a:xfrm>
            <a:off x="8913377" y="4303820"/>
            <a:ext cx="543334" cy="113195"/>
          </a:xfrm>
          <a:custGeom>
            <a:gdLst>
              <a:gd name="connsiteX0" fmla="*/ 0 w 1143000"/>
              <a:gd name="connsiteY0" fmla="*/ 0 h 238125"/>
              <a:gd name="connsiteX1" fmla="*/ 848678 w 1143000"/>
              <a:gd name="connsiteY1" fmla="*/ 200025 h 238125"/>
              <a:gd name="connsiteX2" fmla="*/ 876300 w 1143000"/>
              <a:gd name="connsiteY2" fmla="*/ 207645 h 238125"/>
              <a:gd name="connsiteX3" fmla="*/ 1149667 w 1143000"/>
              <a:gd name="connsiteY3" fmla="*/ 240030 h 238125"/>
              <a:gd name="connsiteX4" fmla="*/ 893445 w 1143000"/>
              <a:gd name="connsiteY4" fmla="*/ 175260 h 238125"/>
              <a:gd name="connsiteX5" fmla="*/ 0 w 1143000"/>
              <a:gd name="connsiteY5" fmla="*/ 0 h 2381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238125">
                <a:moveTo>
                  <a:pt x="0" y="0"/>
                </a:moveTo>
                <a:cubicBezTo>
                  <a:pt x="273368" y="107633"/>
                  <a:pt x="557212" y="167640"/>
                  <a:pt x="848678" y="200025"/>
                </a:cubicBezTo>
                <a:cubicBezTo>
                  <a:pt x="858203" y="202883"/>
                  <a:pt x="868680" y="207645"/>
                  <a:pt x="876300" y="207645"/>
                </a:cubicBezTo>
                <a:cubicBezTo>
                  <a:pt x="956310" y="227647"/>
                  <a:pt x="1040130" y="230505"/>
                  <a:pt x="1149667" y="240030"/>
                </a:cubicBezTo>
                <a:cubicBezTo>
                  <a:pt x="1047750" y="192405"/>
                  <a:pt x="967740" y="189547"/>
                  <a:pt x="893445" y="175260"/>
                </a:cubicBezTo>
                <a:cubicBezTo>
                  <a:pt x="594360" y="117158"/>
                  <a:pt x="298133" y="57150"/>
                  <a:pt x="0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en-US"/>
          </a:p>
        </p:txBody>
      </p:sp>
      <p:sp>
        <p:nvSpPr>
          <p:cNvPr id="4" name="Freeform: Shape 54">
            <a:extLst>
              <a:ext uri="{FF2B5EF4-FFF2-40B4-BE49-F238E27FC236}">
                <a16:creationId xmlns:a16="http://schemas.microsoft.com/office/drawing/2014/main" id="{EDB1AB61-A1FA-D766-0E67-7F2C03889E9E}"/>
              </a:ext>
            </a:extLst>
          </p:cNvPr>
          <p:cNvSpPr/>
          <p:nvPr/>
        </p:nvSpPr>
        <p:spPr>
          <a:xfrm>
            <a:off x="9728378" y="4321479"/>
            <a:ext cx="710862" cy="203750"/>
          </a:xfrm>
          <a:custGeom>
            <a:gdLst>
              <a:gd name="connsiteX0" fmla="*/ 1496377 w 1495425"/>
              <a:gd name="connsiteY0" fmla="*/ 0 h 428625"/>
              <a:gd name="connsiteX1" fmla="*/ 0 w 1495425"/>
              <a:gd name="connsiteY1" fmla="*/ 435293 h 428625"/>
              <a:gd name="connsiteX2" fmla="*/ 1496377 w 1495425"/>
              <a:gd name="connsiteY2" fmla="*/ 0 h 4286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5425" h="428625">
                <a:moveTo>
                  <a:pt x="1496377" y="0"/>
                </a:moveTo>
                <a:cubicBezTo>
                  <a:pt x="1177290" y="22860"/>
                  <a:pt x="283845" y="282893"/>
                  <a:pt x="0" y="435293"/>
                </a:cubicBezTo>
                <a:cubicBezTo>
                  <a:pt x="495300" y="285750"/>
                  <a:pt x="993458" y="132398"/>
                  <a:pt x="1496377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en-US"/>
          </a:p>
        </p:txBody>
      </p:sp>
      <p:sp>
        <p:nvSpPr>
          <p:cNvPr id="5" name="TextBox 63">
            <a:extLst>
              <a:ext uri="{FF2B5EF4-FFF2-40B4-BE49-F238E27FC236}">
                <a16:creationId xmlns:a16="http://schemas.microsoft.com/office/drawing/2014/main" id="{0603D5A1-366A-5D8D-ED82-3C964C428CB8}"/>
              </a:ext>
            </a:extLst>
          </p:cNvPr>
          <p:cNvSpPr txBox="1"/>
          <p:nvPr/>
        </p:nvSpPr>
        <p:spPr>
          <a:xfrm>
            <a:off x="7143720" y="3226579"/>
            <a:ext cx="377196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>
              <a:lnSpc>
                <a:spcPct val="80000"/>
              </a:lnSpc>
            </a:pPr>
            <a:r>
              <a:rPr lang="en-US" altLang="ko-KR" sz="2400">
                <a:solidFill>
                  <a:schemeClr val="bg1"/>
                </a:solidFill>
                <a:cs typeface="Arial" panose="020b0604020202020204" pitchFamily="34" charset="0"/>
              </a:rPr>
              <a:t>Global Food Advantages</a:t>
            </a:r>
          </a:p>
        </p:txBody>
      </p:sp>
      <p:sp>
        <p:nvSpPr>
          <p:cNvPr id="6" name="TextBox 65">
            <a:extLst>
              <a:ext uri="{FF2B5EF4-FFF2-40B4-BE49-F238E27FC236}">
                <a16:creationId xmlns:a16="http://schemas.microsoft.com/office/drawing/2014/main" id="{6B50EDD9-052A-37F5-40E4-12A0ECC2219C}"/>
              </a:ext>
            </a:extLst>
          </p:cNvPr>
          <p:cNvSpPr txBox="1"/>
          <p:nvPr/>
        </p:nvSpPr>
        <p:spPr>
          <a:xfrm>
            <a:off x="7550600" y="3755232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GB" altLang="ko-KR" sz="120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OREM IPSUM DOLOR SIT AMET,</a:t>
            </a:r>
          </a:p>
          <a:p>
            <a:pPr algn="ct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612E3102-9979-A108-6A12-38CCE5118D23}"/>
              </a:ext>
            </a:extLst>
          </p:cNvPr>
          <p:cNvSpPr/>
          <p:nvPr/>
        </p:nvSpPr>
        <p:spPr>
          <a:xfrm>
            <a:off x="7550601" y="4258600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8" name="Freeform: Shape 74">
            <a:extLst>
              <a:ext uri="{FF2B5EF4-FFF2-40B4-BE49-F238E27FC236}">
                <a16:creationId xmlns:a16="http://schemas.microsoft.com/office/drawing/2014/main" id="{44E84684-8F4C-532A-29DB-537C5DCB7E95}"/>
              </a:ext>
            </a:extLst>
          </p:cNvPr>
          <p:cNvSpPr/>
          <p:nvPr/>
        </p:nvSpPr>
        <p:spPr>
          <a:xfrm>
            <a:off x="10225454" y="1588686"/>
            <a:ext cx="1075173" cy="2984361"/>
          </a:xfrm>
          <a:custGeom>
            <a:gdLst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  <a:gd name="connsiteX4" fmla="*/ 10048 w 1075173"/>
              <a:gd name="connsiteY4" fmla="*/ 20097 h 29843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73" h="2984361">
                <a:moveTo>
                  <a:pt x="512466" y="2984361"/>
                </a:moveTo>
                <a:lnTo>
                  <a:pt x="1075173" y="2984361"/>
                </a:lnTo>
                <a:lnTo>
                  <a:pt x="1075173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grpSp>
        <p:nvGrpSpPr>
          <p:cNvPr id="9" name="Group 75">
            <a:extLst>
              <a:ext uri="{FF2B5EF4-FFF2-40B4-BE49-F238E27FC236}">
                <a16:creationId xmlns:a16="http://schemas.microsoft.com/office/drawing/2014/main" id="{197C5C0E-771E-2D6B-CDB1-CE0443B78DE1}"/>
              </a:ext>
            </a:extLst>
          </p:cNvPr>
          <p:cNvGrpSpPr/>
          <p:nvPr/>
        </p:nvGrpSpPr>
        <p:grpSpPr>
          <a:xfrm>
            <a:off x="7499700" y="5162223"/>
            <a:ext cx="3060000" cy="1094591"/>
            <a:chOff x="6760489" y="1480588"/>
            <a:chExt cx="1947202" cy="1094591"/>
          </a:xfrm>
        </p:grpSpPr>
        <p:sp>
          <p:nvSpPr>
            <p:cNvPr id="10" name="TextBox 76">
              <a:extLst>
                <a:ext uri="{FF2B5EF4-FFF2-40B4-BE49-F238E27FC236}">
                  <a16:creationId xmlns:a16="http://schemas.microsoft.com/office/drawing/2014/main" id="{B14D4EE2-C022-F46D-81E9-61F881B9B7D1}"/>
                </a:ext>
              </a:extLst>
            </p:cNvPr>
            <p:cNvSpPr txBox="1"/>
            <p:nvPr/>
          </p:nvSpPr>
          <p:spPr>
            <a:xfrm>
              <a:off x="6760489" y="1480588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altLang="ko-KR" sz="2700" b="1">
                  <a:solidFill>
                    <a:schemeClr val="bg1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27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77">
              <a:extLst>
                <a:ext uri="{FF2B5EF4-FFF2-40B4-BE49-F238E27FC236}">
                  <a16:creationId xmlns:a16="http://schemas.microsoft.com/office/drawing/2014/main" id="{EE79BF65-6AED-E828-E664-11D9B97FA6D9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" name="Freeform: Shape 78">
            <a:extLst>
              <a:ext uri="{FF2B5EF4-FFF2-40B4-BE49-F238E27FC236}">
                <a16:creationId xmlns:a16="http://schemas.microsoft.com/office/drawing/2014/main" id="{ACF925FE-ADE2-4920-71BC-BC5C822795E8}"/>
              </a:ext>
            </a:extLst>
          </p:cNvPr>
          <p:cNvSpPr/>
          <p:nvPr/>
        </p:nvSpPr>
        <p:spPr>
          <a:xfrm flipH="1" flipV="1">
            <a:off x="3037138" y="3487609"/>
            <a:ext cx="543334" cy="113195"/>
          </a:xfrm>
          <a:custGeom>
            <a:gdLst>
              <a:gd name="connsiteX0" fmla="*/ 0 w 1143000"/>
              <a:gd name="connsiteY0" fmla="*/ 0 h 238125"/>
              <a:gd name="connsiteX1" fmla="*/ 848678 w 1143000"/>
              <a:gd name="connsiteY1" fmla="*/ 200025 h 238125"/>
              <a:gd name="connsiteX2" fmla="*/ 876300 w 1143000"/>
              <a:gd name="connsiteY2" fmla="*/ 207645 h 238125"/>
              <a:gd name="connsiteX3" fmla="*/ 1149667 w 1143000"/>
              <a:gd name="connsiteY3" fmla="*/ 240030 h 238125"/>
              <a:gd name="connsiteX4" fmla="*/ 893445 w 1143000"/>
              <a:gd name="connsiteY4" fmla="*/ 175260 h 238125"/>
              <a:gd name="connsiteX5" fmla="*/ 0 w 1143000"/>
              <a:gd name="connsiteY5" fmla="*/ 0 h 2381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238125">
                <a:moveTo>
                  <a:pt x="0" y="0"/>
                </a:moveTo>
                <a:cubicBezTo>
                  <a:pt x="273368" y="107633"/>
                  <a:pt x="557212" y="167640"/>
                  <a:pt x="848678" y="200025"/>
                </a:cubicBezTo>
                <a:cubicBezTo>
                  <a:pt x="858203" y="202883"/>
                  <a:pt x="868680" y="207645"/>
                  <a:pt x="876300" y="207645"/>
                </a:cubicBezTo>
                <a:cubicBezTo>
                  <a:pt x="956310" y="227647"/>
                  <a:pt x="1040130" y="230505"/>
                  <a:pt x="1149667" y="240030"/>
                </a:cubicBezTo>
                <a:cubicBezTo>
                  <a:pt x="1047750" y="192405"/>
                  <a:pt x="967740" y="189547"/>
                  <a:pt x="893445" y="175260"/>
                </a:cubicBezTo>
                <a:cubicBezTo>
                  <a:pt x="594360" y="117158"/>
                  <a:pt x="298133" y="57150"/>
                  <a:pt x="0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en-US">
              <a:solidFill>
                <a:srgbClr val="52AB33"/>
              </a:solidFill>
            </a:endParaRPr>
          </a:p>
        </p:txBody>
      </p:sp>
      <p:sp>
        <p:nvSpPr>
          <p:cNvPr id="13" name="Freeform: Shape 79">
            <a:extLst>
              <a:ext uri="{FF2B5EF4-FFF2-40B4-BE49-F238E27FC236}">
                <a16:creationId xmlns:a16="http://schemas.microsoft.com/office/drawing/2014/main" id="{029E23B1-2F31-8DFD-BE55-2EC6661DD72E}"/>
              </a:ext>
            </a:extLst>
          </p:cNvPr>
          <p:cNvSpPr/>
          <p:nvPr/>
        </p:nvSpPr>
        <p:spPr>
          <a:xfrm flipH="1" flipV="1">
            <a:off x="2054609" y="3379395"/>
            <a:ext cx="710862" cy="203750"/>
          </a:xfrm>
          <a:custGeom>
            <a:gdLst>
              <a:gd name="connsiteX0" fmla="*/ 1496377 w 1495425"/>
              <a:gd name="connsiteY0" fmla="*/ 0 h 428625"/>
              <a:gd name="connsiteX1" fmla="*/ 0 w 1495425"/>
              <a:gd name="connsiteY1" fmla="*/ 435293 h 428625"/>
              <a:gd name="connsiteX2" fmla="*/ 1496377 w 1495425"/>
              <a:gd name="connsiteY2" fmla="*/ 0 h 4286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5425" h="428625">
                <a:moveTo>
                  <a:pt x="1496377" y="0"/>
                </a:moveTo>
                <a:cubicBezTo>
                  <a:pt x="1177290" y="22860"/>
                  <a:pt x="283845" y="282893"/>
                  <a:pt x="0" y="435293"/>
                </a:cubicBezTo>
                <a:cubicBezTo>
                  <a:pt x="495300" y="285750"/>
                  <a:pt x="993458" y="132398"/>
                  <a:pt x="1496377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en-US">
              <a:solidFill>
                <a:srgbClr val="52AB33"/>
              </a:solidFill>
            </a:endParaRPr>
          </a:p>
        </p:txBody>
      </p:sp>
      <p:sp>
        <p:nvSpPr>
          <p:cNvPr id="15" name="TextBox 81">
            <a:extLst>
              <a:ext uri="{FF2B5EF4-FFF2-40B4-BE49-F238E27FC236}">
                <a16:creationId xmlns:a16="http://schemas.microsoft.com/office/drawing/2014/main" id="{F0143DED-AFED-EC81-ADB9-593A1C00B635}"/>
              </a:ext>
            </a:extLst>
          </p:cNvPr>
          <p:cNvSpPr txBox="1"/>
          <p:nvPr/>
        </p:nvSpPr>
        <p:spPr>
          <a:xfrm flipH="1">
            <a:off x="1985048" y="4058679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GB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OREM IPSUM DOLOR SIT AMET,</a:t>
            </a:r>
          </a:p>
          <a:p>
            <a:pPr algn="ctr"/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2">
            <a:extLst>
              <a:ext uri="{FF2B5EF4-FFF2-40B4-BE49-F238E27FC236}">
                <a16:creationId xmlns:a16="http://schemas.microsoft.com/office/drawing/2014/main" id="{B5E0BE31-5FCD-2326-6F0D-EC842D57D11C}"/>
              </a:ext>
            </a:extLst>
          </p:cNvPr>
          <p:cNvSpPr/>
          <p:nvPr/>
        </p:nvSpPr>
        <p:spPr>
          <a:xfrm flipH="1">
            <a:off x="1985049" y="3370645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7" name="Freeform: Shape 83">
            <a:extLst>
              <a:ext uri="{FF2B5EF4-FFF2-40B4-BE49-F238E27FC236}">
                <a16:creationId xmlns:a16="http://schemas.microsoft.com/office/drawing/2014/main" id="{5AFACC5C-8DED-C548-9069-E2006611DF69}"/>
              </a:ext>
            </a:extLst>
          </p:cNvPr>
          <p:cNvSpPr/>
          <p:nvPr/>
        </p:nvSpPr>
        <p:spPr>
          <a:xfrm flipH="1" flipV="1">
            <a:off x="774122" y="2741027"/>
            <a:ext cx="1075173" cy="2984361"/>
          </a:xfrm>
          <a:custGeom>
            <a:gdLst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  <a:gd name="connsiteX4" fmla="*/ 10048 w 1075173"/>
              <a:gd name="connsiteY4" fmla="*/ 20097 h 29843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73" h="2984361">
                <a:moveTo>
                  <a:pt x="512466" y="2984361"/>
                </a:moveTo>
                <a:lnTo>
                  <a:pt x="1075173" y="2984361"/>
                </a:lnTo>
                <a:lnTo>
                  <a:pt x="1075173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202A45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>
              <a:solidFill>
                <a:srgbClr val="52AB33"/>
              </a:solidFill>
            </a:endParaRPr>
          </a:p>
        </p:txBody>
      </p:sp>
      <p:grpSp>
        <p:nvGrpSpPr>
          <p:cNvPr id="18" name="Group 84">
            <a:extLst>
              <a:ext uri="{FF2B5EF4-FFF2-40B4-BE49-F238E27FC236}">
                <a16:creationId xmlns:a16="http://schemas.microsoft.com/office/drawing/2014/main" id="{4AE0CB84-225E-ABDA-7CCA-F05D9299B228}"/>
              </a:ext>
            </a:extLst>
          </p:cNvPr>
          <p:cNvGrpSpPr/>
          <p:nvPr/>
        </p:nvGrpSpPr>
        <p:grpSpPr>
          <a:xfrm flipH="1" flipV="1">
            <a:off x="1934146" y="2028810"/>
            <a:ext cx="3060002" cy="1094591"/>
            <a:chOff x="6760489" y="1480588"/>
            <a:chExt cx="1947203" cy="1094591"/>
          </a:xfrm>
        </p:grpSpPr>
        <p:sp>
          <p:nvSpPr>
            <p:cNvPr id="19" name="TextBox 85">
              <a:extLst>
                <a:ext uri="{FF2B5EF4-FFF2-40B4-BE49-F238E27FC236}">
                  <a16:creationId xmlns:a16="http://schemas.microsoft.com/office/drawing/2014/main" id="{3F4DCB01-692D-10AF-A7A7-721D721F145D}"/>
                </a:ext>
              </a:extLst>
            </p:cNvPr>
            <p:cNvSpPr txBox="1"/>
            <p:nvPr/>
          </p:nvSpPr>
          <p:spPr>
            <a:xfrm flipV="1">
              <a:off x="6760490" y="1480588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altLang="ko-KR" sz="2700" b="1">
                  <a:solidFill>
                    <a:srgbClr val="1C7620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2700" b="1">
                <a:solidFill>
                  <a:srgbClr val="1C7620"/>
                </a:solidFill>
                <a:cs typeface="Arial" pitchFamily="34" charset="0"/>
              </a:endParaRPr>
            </a:p>
          </p:txBody>
        </p:sp>
        <p:sp>
          <p:nvSpPr>
            <p:cNvPr id="20" name="TextBox 86">
              <a:extLst>
                <a:ext uri="{FF2B5EF4-FFF2-40B4-BE49-F238E27FC236}">
                  <a16:creationId xmlns:a16="http://schemas.microsoft.com/office/drawing/2014/main" id="{5A7BD72A-586B-4C49-7BFB-E99D9F7E1107}"/>
                </a:ext>
              </a:extLst>
            </p:cNvPr>
            <p:cNvSpPr txBox="1"/>
            <p:nvPr/>
          </p:nvSpPr>
          <p:spPr>
            <a:xfrm flipV="1"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pic>
        <p:nvPicPr>
          <p:cNvPr id="51" name="Imagen 50">
            <a:extLst>
              <a:ext uri="{FF2B5EF4-FFF2-40B4-BE49-F238E27FC236}">
                <a16:creationId xmlns:a16="http://schemas.microsoft.com/office/drawing/2014/main" id="{541B6598-5ECD-06BF-C1D5-3CB6BD6D5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09" y="513401"/>
            <a:ext cx="3318731" cy="248904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CB836F7-0D16-DE24-B36C-F051CCF09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49" y="4401297"/>
            <a:ext cx="1874677" cy="2440985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EF4A6704-386C-1773-EB8D-EDD923B044FE}"/>
              </a:ext>
            </a:extLst>
          </p:cNvPr>
          <p:cNvSpPr txBox="1"/>
          <p:nvPr/>
        </p:nvSpPr>
        <p:spPr>
          <a:xfrm>
            <a:off x="430331" y="180781"/>
            <a:ext cx="514931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en-US" altLang="zh-CN" sz="3600" b="1">
                <a:solidFill>
                  <a:srgbClr val="1C7620"/>
                </a:solidFill>
                <a:latin typeface="微软雅黑" pitchFamily="34" charset="-122"/>
                <a:ea typeface="微软雅黑" pitchFamily="34" charset="-122"/>
              </a:rPr>
              <a:t>INDEPENDENCE</a:t>
            </a:r>
            <a:r>
              <a:rPr lang="en-US" altLang="zh-CN" sz="3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 OF </a:t>
            </a:r>
            <a:r>
              <a:rPr lang="en-US" altLang="zh-CN" sz="3600" b="1">
                <a:solidFill>
                  <a:srgbClr val="C70016"/>
                </a:solidFill>
                <a:latin typeface="微软雅黑" pitchFamily="34" charset="-122"/>
                <a:ea typeface="微软雅黑" pitchFamily="34" charset="-122"/>
              </a:rPr>
              <a:t>SURINAME</a:t>
            </a:r>
            <a:endParaRPr lang="zh-CN" altLang="en-US" sz="3600" b="1">
              <a:solidFill>
                <a:srgbClr val="C7001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Rectángulo 53">
            <a:extLst>
              <a:ext uri="{FF2B5EF4-FFF2-40B4-BE49-F238E27FC236}">
                <a16:creationId xmlns:a16="http://schemas.microsoft.com/office/drawing/2014/main" id="{7D34AAED-D4E1-C966-762C-3AC4265D08C7}"/>
              </a:ext>
            </a:extLst>
          </p:cNvPr>
          <p:cNvSpPr/>
          <p:nvPr/>
        </p:nvSpPr>
        <p:spPr>
          <a:xfrm flipH="1">
            <a:off x="614443" y="1416633"/>
            <a:ext cx="4410984" cy="228600"/>
          </a:xfrm>
          <a:custGeom>
            <a:gdLst>
              <a:gd name="connsiteX0" fmla="*/ 12700 w 4328636"/>
              <a:gd name="connsiteY0" fmla="*/ 441 h 228600"/>
              <a:gd name="connsiteX1" fmla="*/ 4328636 w 4328636"/>
              <a:gd name="connsiteY1" fmla="*/ 441 h 228600"/>
              <a:gd name="connsiteX2" fmla="*/ 4328636 w 4328636"/>
              <a:gd name="connsiteY2" fmla="*/ 228600 h 228600"/>
              <a:gd name="connsiteX3" fmla="*/ 0 w 4328636"/>
              <a:gd name="connsiteY3" fmla="*/ 0 h 228600"/>
              <a:gd name="connsiteX4" fmla="*/ 12700 w 4328636"/>
              <a:gd name="connsiteY4" fmla="*/ 441 h 228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636" h="228600">
                <a:moveTo>
                  <a:pt x="12700" y="441"/>
                </a:moveTo>
                <a:lnTo>
                  <a:pt x="4328636" y="441"/>
                </a:lnTo>
                <a:lnTo>
                  <a:pt x="4328636" y="228600"/>
                </a:lnTo>
                <a:lnTo>
                  <a:pt x="0" y="0"/>
                </a:lnTo>
                <a:lnTo>
                  <a:pt x="12700" y="441"/>
                </a:lnTo>
                <a:close/>
              </a:path>
            </a:pathLst>
          </a:custGeom>
          <a:solidFill>
            <a:srgbClr val="1C7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solidFill>
                <a:srgbClr val="1C7620"/>
              </a:solidFill>
            </a:endParaRP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B933E78E-BFA6-C99A-9D68-4EB34CEC8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400" y="940777"/>
            <a:ext cx="5282433" cy="50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57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Arial"/>
      </a:majorFont>
      <a:minorFont>
        <a:latin typeface="Arial"/>
        <a:ea typeface="맑은 고딕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Contents Slide Master">
  <a:themeElements>
    <a:clrScheme name="ALLPPT-6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slidesppt.net</Manager>
  <Company/>
  <PresentationFormat>Panorámica</PresentationFormat>
  <Paragraphs>164</Paragraphs>
  <Slides>24</Slides>
  <Notes>8</Notes>
  <TotalTime>3225</TotalTime>
  <HiddenSlides>0</HiddenSlides>
  <MMClips>0</MMClips>
  <ScaleCrop>0</ScaleCrop>
  <HeadingPairs>
    <vt:vector baseType="variant" size="6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8">
      <vt:lpstr>Arial</vt:lpstr>
      <vt:lpstr>Malgun Gothic</vt:lpstr>
      <vt:lpstr>맑은 고딕</vt:lpstr>
      <vt:lpstr>Arial Unicode MS</vt:lpstr>
      <vt:lpstr>Calibri Light</vt:lpstr>
      <vt:lpstr>Calibri</vt:lpstr>
      <vt:lpstr>微软雅黑</vt:lpstr>
      <vt:lpstr>Adobe Song Std L</vt:lpstr>
      <vt:lpstr>Work Sans</vt:lpstr>
      <vt:lpstr>Bebas Neue</vt:lpstr>
      <vt:lpstr>Brush Script MT</vt:lpstr>
      <vt:lpstr>HY견명조</vt:lpstr>
      <vt:lpstr>FZShuTi</vt:lpstr>
      <vt:lpstr>Roboto</vt:lpstr>
      <vt:lpstr>DM Sans</vt:lpstr>
      <vt:lpstr>Arial (Títulos)</vt:lpstr>
      <vt:lpstr>Rubik</vt:lpstr>
      <vt:lpstr>Source Sans Pro</vt:lpstr>
      <vt:lpstr>Montserrat</vt:lpstr>
      <vt:lpstr>Assistant Light</vt:lpstr>
      <vt:lpstr>Kanit Light</vt:lpstr>
      <vt:lpstr>Barlow</vt:lpstr>
      <vt:lpstr>Bahnschrift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Presentacion de la independencia de Surinam</dc:title>
  <cp:category>slidesppt.net</cp:category>
  <dc:creator>slidesppt</dc:creator>
  <cp:lastModifiedBy>Franklin</cp:lastModifiedBy>
  <cp:revision>109</cp:revision>
  <dcterms:created xsi:type="dcterms:W3CDTF">2020-01-20T05:08:25Z</dcterms:created>
  <dcterms:modified xsi:type="dcterms:W3CDTF">2024-04-13T18:30:13Z</dcterms:modified>
</cp:coreProperties>
</file>