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dp" ContentType="image/vnd.ms-photo"/>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1080" r:id="rId3"/>
    <p:sldId id="279" r:id="rId4"/>
    <p:sldId id="264" r:id="rId5"/>
    <p:sldId id="258" r:id="rId6"/>
    <p:sldId id="259" r:id="rId7"/>
    <p:sldId id="438" r:id="rId8"/>
    <p:sldId id="260" r:id="rId9"/>
    <p:sldId id="439" r:id="rId10"/>
    <p:sldId id="261" r:id="rId11"/>
    <p:sldId id="267" r:id="rId12"/>
    <p:sldId id="1081" r:id="rId13"/>
    <p:sldId id="263" r:id="rId14"/>
    <p:sldId id="1082" r:id="rId15"/>
    <p:sldId id="1083" r:id="rId16"/>
    <p:sldId id="1085" r:id="rId17"/>
    <p:sldId id="276" r:id="rId18"/>
    <p:sldId id="270" r:id="rId19"/>
    <p:sldId id="1086" r:id="rId20"/>
    <p:sldId id="1079" r:id="rId21"/>
    <p:sldId id="416" r:id="rId22"/>
    <p:sldId id="323" r:id="rId23"/>
    <p:sldId id="436" r:id="rId24"/>
    <p:sldId id="437" r:id="rId25"/>
    <p:sldId id="1078" r:id="rId26"/>
  </p:sldIdLst>
  <p:sldSz cx="9144000" cy="5143500" type="screen16x9"/>
  <p:notesSz cx="6858000" cy="9144000"/>
  <p:custDataLst>
    <p:tags r:id="rId27"/>
  </p:custData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0" autoAdjust="0"/>
    <p:restoredTop sz="94660"/>
  </p:normalViewPr>
  <p:slideViewPr>
    <p:cSldViewPr snapToGrid="0">
      <p:cViewPr varScale="1">
        <p:scale>
          <a:sx n="85" d="100"/>
          <a:sy n="85" d="100"/>
        </p:scale>
        <p:origin x="882" y="90"/>
      </p:cViewPr>
      <p:guideLst/>
    </p:cSldViewPr>
  </p:slideViewPr>
  <p:notesTextViewPr>
    <p:cViewPr>
      <p:scale>
        <a:sx n="1" d="1"/>
        <a:sy n="1" d="1"/>
      </p:scale>
      <p:origin x="0" y="0"/>
    </p:cViewPr>
  </p:notesTextViewPr>
  <p:sorterViewPr>
    <p:cViewPr>
      <p:scale>
        <a:sx n="86" d="100"/>
        <a:sy n="86"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tags" Target="tags/tag1.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 Target="slides/slide1.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Pr>
        <a:solidFill>
          <a:srgbClr val="FFFFFF"/>
        </a:solidFill>
        <a:effectLst/>
      </p:bgPr>
    </p:bg>
    <p:spTree>
      <p:nvGrpSpPr>
        <p:cNvPr id="1" name=""/>
        <p:cNvGrpSpPr/>
        <p:nvPr/>
      </p:nvGrpSpPr>
      <p:grpSpPr>
        <a:xfrm>
          <a:off x="0" y="0"/>
          <a:ext cx="0" cy="0"/>
        </a:xfrm>
      </p:grpSpPr>
      <p:sp>
        <p:nvSpPr>
          <p:cNvPr id="2" name="Google Shape;3;n">
            <a:extLst>
              <a:ext uri="{FF2B5EF4-FFF2-40B4-BE49-F238E27FC236}">
                <a16:creationId xmlns:a16="http://schemas.microsoft.com/office/drawing/2014/main" id="{165B8569-AD72-4B83-89B3-DE2970E9D9CC}"/>
              </a:ext>
            </a:extLst>
          </p:cNvPr>
          <p:cNvSpPr>
            <a:spLocks noGrp="1" noRot="1" noChangeAspect="1"/>
          </p:cNvSpPr>
          <p:nvPr>
            <p:ph type="sldImg" idx="2"/>
          </p:nvPr>
        </p:nvSpPr>
        <p:spPr>
          <a:xfrm>
            <a:off x="381295" y="685800"/>
            <a:ext cx="6096076"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AECCEC83-8714-41F9-A57B-7A27E68223BB}"/>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defPPr/>
          </a:lstStyle>
          <a:p>
            <a:pPr lvl="0"/>
            <a:endParaRPr lang="es-PE"/>
          </a:p>
        </p:txBody>
      </p:sp>
    </p:spTree>
    <p:extLst>
      <p:ext uri="{BB962C8B-B14F-4D97-AF65-F5344CB8AC3E}">
        <p14:creationId xmlns:p14="http://schemas.microsoft.com/office/powerpoint/2010/main" val="1852551272"/>
      </p:ext>
    </p:extLst>
  </p:cSld>
  <p:clrMap bg1="lt1" tx1="dk1" bg2="lt2" tx2="dk2" accent1="accent1" accent2="accent2" accent3="accent3" accent4="accent4" accent5="accent5" accent6="accent6" hlink="hlink" folHlink="folHlink"/>
  <p:notesStyle>
    <a:defPPr/>
    <a:lvl1pPr marL="457200" marR="0" lvl="0" indent="-298451" algn="l" defTabSz="914400" rtl="0" fontAlgn="auto" hangingPunct="1">
      <a:lnSpc>
        <a:spcPct val="100000"/>
      </a:lnSpc>
      <a:spcBef>
        <a:spcPct val="0"/>
      </a:spcBef>
      <a:spcAft>
        <a:spcPct val="0"/>
      </a:spcAft>
      <a:buClr>
        <a:srgbClr val="000000"/>
      </a:buClr>
      <a:buSzPts val="1100"/>
      <a:buFont typeface="Arial"/>
      <a:buChar char="●"/>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s-MX"/>
              <a:t>slidesppt.net</a:t>
            </a:r>
            <a:endParaRPr lang="es-PE"/>
          </a:p>
          <a:p>
            <a:pPr marL="158749" indent="0">
              <a:buNone/>
            </a:pPr>
            <a:endParaRPr lang="es-PE"/>
          </a:p>
        </p:txBody>
      </p:sp>
    </p:spTree>
    <p:extLst>
      <p:ext uri="{BB962C8B-B14F-4D97-AF65-F5344CB8AC3E}">
        <p14:creationId xmlns:p14="http://schemas.microsoft.com/office/powerpoint/2010/main" val="1735013364"/>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p:cSld>
    <p:spTree>
      <p:nvGrpSpPr>
        <p:cNvPr id="1" name=""/>
        <p:cNvGrpSpPr/>
        <p:nvPr/>
      </p:nvGrpSpPr>
      <p:grpSpPr>
        <a:xfrm>
          <a:off x="0" y="0"/>
          <a:ext cx="0" cy="0"/>
        </a:xfrm>
      </p:grpSpPr>
      <p:sp>
        <p:nvSpPr>
          <p:cNvPr id="2" name="Google Shape;257;gcefbf2ec8c_0_1137:notes">
            <a:extLst>
              <a:ext uri="{FF2B5EF4-FFF2-40B4-BE49-F238E27FC236}">
                <a16:creationId xmlns:a16="http://schemas.microsoft.com/office/drawing/2014/main" id="{F21FDBFF-C656-4157-BA84-617E49DBFDD7}"/>
              </a:ext>
            </a:extLst>
          </p:cNvPr>
          <p:cNvSpPr>
            <a:spLocks noGrp="1" noRot="1" noChangeAspect="1"/>
          </p:cNvSpPr>
          <p:nvPr>
            <p:ph type="sldImg"/>
          </p:nvPr>
        </p:nvSpPr>
        <p:spPr>
          <a:xfrm>
            <a:off x="381000" y="685800"/>
            <a:ext cx="6096000" cy="3429000"/>
          </a:xfrm>
        </p:spPr>
      </p:sp>
      <p:sp>
        <p:nvSpPr>
          <p:cNvPr id="3" name="Google Shape;258;gcefbf2ec8c_0_1137:notes">
            <a:extLst>
              <a:ext uri="{FF2B5EF4-FFF2-40B4-BE49-F238E27FC236}">
                <a16:creationId xmlns:a16="http://schemas.microsoft.com/office/drawing/2014/main" id="{767F6DC7-D8AB-492C-AA61-494EDE8E80C4}"/>
              </a:ext>
            </a:extLst>
          </p:cNvPr>
          <p:cNvSpPr txBox="1">
            <a:spLocks noGrp="1"/>
          </p:cNvSpPr>
          <p:nvPr>
            <p:ph type="body" sz="quarter" idx="1"/>
          </p:nvPr>
        </p:nvSpPr>
        <p:spPr/>
        <p:txBody>
          <a:bodyPr/>
          <a:lstStyle>
            <a:defPPr/>
          </a:lstStyle>
          <a:p>
            <a:pPr/>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s-MX"/>
              <a:t>slidesppt.net</a:t>
            </a:r>
            <a:endParaRPr lang="es-PE"/>
          </a:p>
          <a:p>
            <a:pPr marL="158749" indent="0">
              <a:buNone/>
            </a:pPr>
            <a:endParaRPr lang="es-PE"/>
          </a:p>
        </p:txBody>
      </p:sp>
    </p:spTree>
    <p:extLst>
      <p:ext uri="{BB962C8B-B14F-4D97-AF65-F5344CB8AC3E}">
        <p14:creationId xmlns:p14="http://schemas.microsoft.com/office/powerpoint/2010/main" val="1854046367"/>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p:cSld>
    <p:spTree>
      <p:nvGrpSpPr>
        <p:cNvPr id="1" name=""/>
        <p:cNvGrpSpPr/>
        <p:nvPr/>
      </p:nvGrpSpPr>
      <p:grpSpPr>
        <a:xfrm>
          <a:off x="0" y="0"/>
          <a:ext cx="0" cy="0"/>
        </a:xfrm>
      </p:grpSpPr>
      <p:sp>
        <p:nvSpPr>
          <p:cNvPr id="2" name="Google Shape;194;gcefbf2ec8c_0_1078:notes">
            <a:extLst>
              <a:ext uri="{FF2B5EF4-FFF2-40B4-BE49-F238E27FC236}">
                <a16:creationId xmlns:a16="http://schemas.microsoft.com/office/drawing/2014/main" id="{D9D11BA9-CB18-4D37-AA70-0F68DB2221A1}"/>
              </a:ext>
            </a:extLst>
          </p:cNvPr>
          <p:cNvSpPr>
            <a:spLocks noGrp="1" noRot="1" noChangeAspect="1"/>
          </p:cNvSpPr>
          <p:nvPr>
            <p:ph type="sldImg"/>
          </p:nvPr>
        </p:nvSpPr>
        <p:spPr>
          <a:xfrm>
            <a:off x="381000" y="685800"/>
            <a:ext cx="6096000" cy="3429000"/>
          </a:xfrm>
        </p:spPr>
      </p:sp>
      <p:sp>
        <p:nvSpPr>
          <p:cNvPr id="3" name="Google Shape;195;gcefbf2ec8c_0_1078:notes">
            <a:extLst>
              <a:ext uri="{FF2B5EF4-FFF2-40B4-BE49-F238E27FC236}">
                <a16:creationId xmlns:a16="http://schemas.microsoft.com/office/drawing/2014/main" id="{7F21E233-F3B2-420C-B025-53847D610818}"/>
              </a:ext>
            </a:extLst>
          </p:cNvPr>
          <p:cNvSpPr txBox="1">
            <a:spLocks noGrp="1"/>
          </p:cNvSpPr>
          <p:nvPr>
            <p:ph type="body" sz="quarter" idx="1"/>
          </p:nvPr>
        </p:nvSpPr>
        <p:spPr/>
        <p:txBody>
          <a:bodyPr/>
          <a:lstStyle>
            <a:defPPr/>
          </a:lstStyle>
          <a:p>
            <a:pPr/>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s-MX"/>
              <a:t>slidesppt.net</a:t>
            </a:r>
            <a:endParaRPr lang="es-PE"/>
          </a:p>
          <a:p>
            <a:pPr marL="158749" indent="0">
              <a:buNone/>
            </a:pPr>
            <a:endParaRPr lang="es-PE"/>
          </a:p>
        </p:txBody>
      </p:sp>
    </p:spTree>
    <p:extLst>
      <p:ext uri="{BB962C8B-B14F-4D97-AF65-F5344CB8AC3E}">
        <p14:creationId xmlns:p14="http://schemas.microsoft.com/office/powerpoint/2010/main" val="334008257"/>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s-MX"/>
              <a:t>slidesppt.net</a:t>
            </a:r>
            <a:endParaRPr lang="es-PE"/>
          </a:p>
          <a:p>
            <a:pPr marL="158749" indent="0">
              <a:buNone/>
            </a:pPr>
            <a:endParaRPr lang="es-PE"/>
          </a:p>
        </p:txBody>
      </p:sp>
    </p:spTree>
    <p:extLst>
      <p:ext uri="{BB962C8B-B14F-4D97-AF65-F5344CB8AC3E}">
        <p14:creationId xmlns:p14="http://schemas.microsoft.com/office/powerpoint/2010/main" val="2954255402"/>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p:cSld>
    <p:spTree>
      <p:nvGrpSpPr>
        <p:cNvPr id="1" name=""/>
        <p:cNvGrpSpPr/>
        <p:nvPr/>
      </p:nvGrpSpPr>
      <p:grpSpPr>
        <a:xfrm>
          <a:off x="0" y="0"/>
          <a:ext cx="0" cy="0"/>
        </a:xfrm>
      </p:grpSpPr>
      <p:sp>
        <p:nvSpPr>
          <p:cNvPr id="2" name="Google Shape;408;gcefbf2ec8c_0_1273:notes">
            <a:extLst>
              <a:ext uri="{FF2B5EF4-FFF2-40B4-BE49-F238E27FC236}">
                <a16:creationId xmlns:a16="http://schemas.microsoft.com/office/drawing/2014/main" id="{143E3994-9EC0-4C48-94D6-6D1B393B34C7}"/>
              </a:ext>
            </a:extLst>
          </p:cNvPr>
          <p:cNvSpPr>
            <a:spLocks noGrp="1" noRot="1" noChangeAspect="1"/>
          </p:cNvSpPr>
          <p:nvPr>
            <p:ph type="sldImg"/>
          </p:nvPr>
        </p:nvSpPr>
        <p:spPr>
          <a:xfrm>
            <a:off x="381000" y="685800"/>
            <a:ext cx="6096000" cy="3429000"/>
          </a:xfrm>
        </p:spPr>
      </p:sp>
      <p:sp>
        <p:nvSpPr>
          <p:cNvPr id="3" name="Google Shape;409;gcefbf2ec8c_0_1273:notes">
            <a:extLst>
              <a:ext uri="{FF2B5EF4-FFF2-40B4-BE49-F238E27FC236}">
                <a16:creationId xmlns:a16="http://schemas.microsoft.com/office/drawing/2014/main" id="{84B68EA0-B6B4-4FAE-80BB-0AE086BD40EE}"/>
              </a:ext>
            </a:extLst>
          </p:cNvPr>
          <p:cNvSpPr txBox="1">
            <a:spLocks noGrp="1"/>
          </p:cNvSpPr>
          <p:nvPr>
            <p:ph type="body" sz="quarter" idx="1"/>
          </p:nvPr>
        </p:nvSpPr>
        <p:spPr/>
        <p:txBody>
          <a:bodyPr/>
          <a:lstStyle>
            <a:defPPr/>
          </a:lstStyle>
          <a:p>
            <a:pPr/>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p:cSld>
    <p:spTree>
      <p:nvGrpSpPr>
        <p:cNvPr id="1" name=""/>
        <p:cNvGrpSpPr/>
        <p:nvPr/>
      </p:nvGrpSpPr>
      <p:grpSpPr>
        <a:xfrm>
          <a:off x="0" y="0"/>
          <a:ext cx="0" cy="0"/>
        </a:xfrm>
      </p:grpSpPr>
      <p:sp>
        <p:nvSpPr>
          <p:cNvPr id="2" name="Google Shape;284;gcf1f37ba1b_2_119:notes">
            <a:extLst>
              <a:ext uri="{FF2B5EF4-FFF2-40B4-BE49-F238E27FC236}">
                <a16:creationId xmlns:a16="http://schemas.microsoft.com/office/drawing/2014/main" id="{1947964C-D658-4253-B857-4A380ADEC893}"/>
              </a:ext>
            </a:extLst>
          </p:cNvPr>
          <p:cNvSpPr>
            <a:spLocks noGrp="1" noRot="1" noChangeAspect="1"/>
          </p:cNvSpPr>
          <p:nvPr>
            <p:ph type="sldImg"/>
          </p:nvPr>
        </p:nvSpPr>
        <p:spPr>
          <a:xfrm>
            <a:off x="381000" y="685800"/>
            <a:ext cx="6096000" cy="3429000"/>
          </a:xfrm>
        </p:spPr>
      </p:sp>
      <p:sp>
        <p:nvSpPr>
          <p:cNvPr id="3" name="Google Shape;285;gcf1f37ba1b_2_119:notes">
            <a:extLst>
              <a:ext uri="{FF2B5EF4-FFF2-40B4-BE49-F238E27FC236}">
                <a16:creationId xmlns:a16="http://schemas.microsoft.com/office/drawing/2014/main" id="{8E760364-5433-418F-9B33-DBC209FEEF61}"/>
              </a:ext>
            </a:extLst>
          </p:cNvPr>
          <p:cNvSpPr txBox="1">
            <a:spLocks noGrp="1"/>
          </p:cNvSpPr>
          <p:nvPr>
            <p:ph type="body" sz="quarter" idx="1"/>
          </p:nvPr>
        </p:nvSpPr>
        <p:spPr/>
        <p:txBody>
          <a:bodyPr/>
          <a:lstStyle>
            <a:defPPr/>
          </a:lstStyle>
          <a:p>
            <a:pPr marL="0" lvl="0" indent="0">
              <a:buNone/>
            </a:pPr>
            <a:r>
              <a:rPr lang="en-US">
                <a:solidFill>
                  <a:srgbClr val="0070C0"/>
                </a:solidFill>
                <a:latin typeface="Arial" panose="020b0604020202020204" pitchFamily="34" charset="0"/>
                <a:cs typeface="Arial" panose="020b0604020202020204" pitchFamily="34" charset="0"/>
              </a:rPr>
              <a:t>slidesppt.net</a:t>
            </a:r>
          </a:p>
          <a:p>
            <a:pPr marL="0" lvl="0" indent="0">
              <a:buNone/>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pPr/>
            <a:endParaRPr lang="zh-CN" altLang="en-US"/>
          </a:p>
        </p:txBody>
      </p:sp>
      <p:sp>
        <p:nvSpPr>
          <p:cNvPr id="4" name="灯片编号占位符 3"/>
          <p:cNvSpPr>
            <a:spLocks noGrp="1"/>
          </p:cNvSpPr>
          <p:nvPr>
            <p:ph type="sldNum" sz="quarter" idx="10"/>
          </p:nvPr>
        </p:nvSpPr>
        <p:spPr/>
        <p:txBody>
          <a:bodyPr/>
          <a:lstStyle>
            <a:defPPr/>
          </a:lstStyle>
          <a:p>
            <a:pPr/>
            <a:fld id="{F1CB8912-F0BA-4AD8-8415-DA1F26BCB09F}" type="slidenum">
              <a:rPr lang="zh-CN" altLang="en-US" smtClean="0"/>
              <a:pPr/>
              <a:t>19</a:t>
            </a:fld>
            <a:endParaRPr lang="zh-CN" altLang="en-US"/>
          </a:p>
        </p:txBody>
      </p:sp>
    </p:spTree>
    <p:extLst>
      <p:ext uri="{BB962C8B-B14F-4D97-AF65-F5344CB8AC3E}">
        <p14:creationId xmlns:p14="http://schemas.microsoft.com/office/powerpoint/2010/main" val="2880109466"/>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a:extLst>
              <a:ext uri="{FF2B5EF4-FFF2-40B4-BE49-F238E27FC236}">
                <a16:creationId xmlns:a16="http://schemas.microsoft.com/office/drawing/2014/main" id="{F7D4C257-0B33-4156-975F-FFF8C36BC32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5AC269D-8CA2-4654-8570-CC28850A66F3}"/>
              </a:ext>
            </a:extLst>
          </p:cNvPr>
          <p:cNvSpPr txBox="1">
            <a:spLocks noGrp="1"/>
          </p:cNvSpPr>
          <p:nvPr>
            <p:ph type="body" sz="quarter" idx="1"/>
          </p:nvPr>
        </p:nvSpPr>
        <p:spPr/>
        <p:txBody>
          <a:bodyPr/>
          <a:lstStyle>
            <a:defPPr/>
          </a:lstStyle>
          <a:p>
            <a:pPr marL="158748" lvl="0" indent="0">
              <a:buNone/>
            </a:pPr>
            <a:r>
              <a:rPr lang="en-US">
                <a:solidFill>
                  <a:srgbClr val="143A78"/>
                </a:solidFill>
                <a:latin typeface="Arial" panose="020b0604020202020204" pitchFamily="34" charset="0"/>
                <a:cs typeface="Arial" panose="020b0604020202020204" pitchFamily="34" charset="0"/>
              </a:rPr>
              <a:t>slidesppt.net</a:t>
            </a:r>
          </a:p>
          <a:p>
            <a:pPr marL="158748" lvl="0" indent="0">
              <a:buNone/>
            </a:pPr>
            <a:endParaRPr lang="es-PE"/>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a:extLst>
              <a:ext uri="{FF2B5EF4-FFF2-40B4-BE49-F238E27FC236}">
                <a16:creationId xmlns:a16="http://schemas.microsoft.com/office/drawing/2014/main" id="{F3C989E0-8648-43DC-BAFE-E8508C4E8DE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1650ED1C-7D97-416F-A695-D52C7A875352}"/>
              </a:ext>
            </a:extLst>
          </p:cNvPr>
          <p:cNvSpPr txBox="1">
            <a:spLocks noGrp="1"/>
          </p:cNvSpPr>
          <p:nvPr>
            <p:ph type="body" sz="quarter" idx="1"/>
          </p:nvPr>
        </p:nvSpPr>
        <p:spPr/>
        <p:txBody>
          <a:bodyPr/>
          <a:lstStyle>
            <a:defP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p:cSld>
    <p:spTree>
      <p:nvGrpSpPr>
        <p:cNvPr id="1" name=""/>
        <p:cNvGrpSpPr/>
        <p:nvPr/>
      </p:nvGrpSpPr>
      <p:grpSpPr>
        <a:xfrm>
          <a:off x="0" y="0"/>
          <a:ext cx="0" cy="0"/>
        </a:xfrm>
      </p:grpSpPr>
      <p:sp>
        <p:nvSpPr>
          <p:cNvPr id="2" name="Google Shape;427;gbd6c00e730_0_89:notes">
            <a:extLst>
              <a:ext uri="{FF2B5EF4-FFF2-40B4-BE49-F238E27FC236}">
                <a16:creationId xmlns:a16="http://schemas.microsoft.com/office/drawing/2014/main" id="{6DC7835E-E3D8-4D68-9FD8-30F0A5A0B028}"/>
              </a:ext>
            </a:extLst>
          </p:cNvPr>
          <p:cNvSpPr>
            <a:spLocks noGrp="1" noRot="1" noChangeAspect="1"/>
          </p:cNvSpPr>
          <p:nvPr>
            <p:ph type="sldImg"/>
          </p:nvPr>
        </p:nvSpPr>
        <p:spPr>
          <a:xfrm>
            <a:off x="381000" y="685800"/>
            <a:ext cx="6096000" cy="3429000"/>
          </a:xfrm>
        </p:spPr>
      </p:sp>
      <p:sp>
        <p:nvSpPr>
          <p:cNvPr id="3" name="Google Shape;428;gbd6c00e730_0_89:notes">
            <a:extLst>
              <a:ext uri="{FF2B5EF4-FFF2-40B4-BE49-F238E27FC236}">
                <a16:creationId xmlns:a16="http://schemas.microsoft.com/office/drawing/2014/main" id="{E81E2A5B-0485-4BF7-A94A-810BFFA936F2}"/>
              </a:ext>
            </a:extLst>
          </p:cNvPr>
          <p:cNvSpPr txBox="1">
            <a:spLocks noGrp="1"/>
          </p:cNvSpPr>
          <p:nvPr>
            <p:ph type="body" sz="quarter" idx="1"/>
          </p:nvPr>
        </p:nvSpPr>
        <p:spPr/>
        <p:txBody>
          <a:bodyPr/>
          <a:lstStyle>
            <a:defPPr/>
          </a:lstStyle>
          <a:p>
            <a:pPr marL="0" lvl="0" indent="0">
              <a:buNone/>
            </a:pPr>
            <a:r>
              <a:rPr lang="en-US">
                <a:solidFill>
                  <a:srgbClr val="0070C0"/>
                </a:solidFill>
                <a:latin typeface="Arial" panose="020b0604020202020204" pitchFamily="34" charset="0"/>
                <a:cs typeface="Arial" panose="020b0604020202020204" pitchFamily="34" charset="0"/>
              </a:rPr>
              <a:t>slidesppt.net</a:t>
            </a:r>
          </a:p>
          <a:p>
            <a:pPr marL="0" lvl="0" indent="0">
              <a:buNone/>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a:extLst>
              <a:ext uri="{FF2B5EF4-FFF2-40B4-BE49-F238E27FC236}">
                <a16:creationId xmlns:a16="http://schemas.microsoft.com/office/drawing/2014/main" id="{59B3774A-5D37-4FF8-8D65-7D1175A6A261}"/>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7C40A322-E1AD-44FE-8DB9-C4E7B3022BE1}"/>
              </a:ext>
            </a:extLst>
          </p:cNvPr>
          <p:cNvSpPr txBox="1">
            <a:spLocks noGrp="1"/>
          </p:cNvSpPr>
          <p:nvPr>
            <p:ph type="body" sz="quarter" idx="1"/>
          </p:nvPr>
        </p:nvSpPr>
        <p:spPr/>
        <p:txBody>
          <a:bodyPr/>
          <a:lstStyle>
            <a:defPPr/>
          </a:lstStyle>
          <a:p>
            <a:pPr marL="0" lvl="0" indent="0">
              <a:buNone/>
            </a:pPr>
            <a:r>
              <a:rPr lang="en-US" sz="1200">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a:extLst>
              <a:ext uri="{FF2B5EF4-FFF2-40B4-BE49-F238E27FC236}">
                <a16:creationId xmlns:a16="http://schemas.microsoft.com/office/drawing/2014/main" id="{4D3954B2-AF23-4D3B-B2C2-C4DCCE76952D}"/>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1193E90B-CABA-44B0-8099-A506AEE2E04A}"/>
              </a:ext>
            </a:extLst>
          </p:cNvPr>
          <p:cNvSpPr txBox="1">
            <a:spLocks noGrp="1"/>
          </p:cNvSpPr>
          <p:nvPr>
            <p:ph type="body" sz="quarter" idx="1"/>
          </p:nvPr>
        </p:nvSpPr>
        <p:spPr/>
        <p:txBody>
          <a:bodyPr/>
          <a:lstStyle>
            <a:defP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pPr/>
            <a:endParaRPr lang="zh-CN" altLang="en-US"/>
          </a:p>
        </p:txBody>
      </p:sp>
      <p:sp>
        <p:nvSpPr>
          <p:cNvPr id="4" name="灯片编号占位符 3"/>
          <p:cNvSpPr>
            <a:spLocks noGrp="1"/>
          </p:cNvSpPr>
          <p:nvPr>
            <p:ph type="sldNum" sz="quarter" idx="10"/>
          </p:nvPr>
        </p:nvSpPr>
        <p:spPr/>
        <p:txBody>
          <a:bodyPr/>
          <a:lstStyle>
            <a:defPPr/>
          </a:lstStyle>
          <a:p>
            <a:pPr/>
            <a:fld id="{F1CB8912-F0BA-4AD8-8415-DA1F26BCB09F}" type="slidenum">
              <a:rPr lang="zh-CN" altLang="en-US" smtClean="0"/>
              <a:pPr/>
              <a:t>24</a:t>
            </a:fld>
            <a:endParaRPr lang="zh-CN" altLang="en-US"/>
          </a:p>
        </p:txBody>
      </p:sp>
    </p:spTree>
    <p:extLst>
      <p:ext uri="{BB962C8B-B14F-4D97-AF65-F5344CB8AC3E}">
        <p14:creationId xmlns:p14="http://schemas.microsoft.com/office/powerpoint/2010/main" val="184971953"/>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p:cSld>
    <p:spTree>
      <p:nvGrpSpPr>
        <p:cNvPr id="1" name=""/>
        <p:cNvGrpSpPr/>
        <p:nvPr/>
      </p:nvGrpSpPr>
      <p:grpSpPr>
        <a:xfrm>
          <a:off x="0" y="0"/>
          <a:ext cx="0" cy="0"/>
        </a:xfrm>
      </p:grpSpPr>
      <p:sp>
        <p:nvSpPr>
          <p:cNvPr id="2" name="Google Shape;220;gcefbf2ec8c_0_1103:notes">
            <a:extLst>
              <a:ext uri="{FF2B5EF4-FFF2-40B4-BE49-F238E27FC236}">
                <a16:creationId xmlns:a16="http://schemas.microsoft.com/office/drawing/2014/main" id="{59948318-BC16-47F0-8C6D-85B77D04557C}"/>
              </a:ext>
            </a:extLst>
          </p:cNvPr>
          <p:cNvSpPr>
            <a:spLocks noGrp="1" noRot="1" noChangeAspect="1"/>
          </p:cNvSpPr>
          <p:nvPr>
            <p:ph type="sldImg"/>
          </p:nvPr>
        </p:nvSpPr>
        <p:spPr>
          <a:xfrm>
            <a:off x="381000" y="685800"/>
            <a:ext cx="6096000" cy="3429000"/>
          </a:xfrm>
        </p:spPr>
      </p:sp>
      <p:sp>
        <p:nvSpPr>
          <p:cNvPr id="3" name="Google Shape;221;gcefbf2ec8c_0_1103:notes">
            <a:extLst>
              <a:ext uri="{FF2B5EF4-FFF2-40B4-BE49-F238E27FC236}">
                <a16:creationId xmlns:a16="http://schemas.microsoft.com/office/drawing/2014/main" id="{15FDF8D3-94CF-4C17-BA1F-0A2C709B9A6E}"/>
              </a:ext>
            </a:extLst>
          </p:cNvPr>
          <p:cNvSpPr txBox="1">
            <a:spLocks noGrp="1"/>
          </p:cNvSpPr>
          <p:nvPr>
            <p:ph type="body" sz="quarter" idx="1"/>
          </p:nvPr>
        </p:nvSpPr>
        <p:spPr/>
        <p:txBody>
          <a:bodyPr/>
          <a:lstStyle>
            <a:defPPr/>
          </a:lstStyle>
          <a:p>
            <a:pPr marL="0" lvl="0" indent="0">
              <a:buNone/>
            </a:pPr>
            <a:r>
              <a:rPr lang="en-US">
                <a:solidFill>
                  <a:srgbClr val="0070C0"/>
                </a:solidFill>
                <a:latin typeface="Arial" panose="020b0604020202020204" pitchFamily="34" charset="0"/>
                <a:cs typeface="Arial" panose="020b0604020202020204" pitchFamily="34" charset="0"/>
              </a:rPr>
              <a:t>slidesppt.net</a:t>
            </a:r>
          </a:p>
          <a:p>
            <a:pPr marL="0" lvl="0" indent="0">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p:cSld>
    <p:spTree>
      <p:nvGrpSpPr>
        <p:cNvPr id="1" name=""/>
        <p:cNvGrpSpPr/>
        <p:nvPr/>
      </p:nvGrpSpPr>
      <p:grpSpPr>
        <a:xfrm>
          <a:off x="0" y="0"/>
          <a:ext cx="0" cy="0"/>
        </a:xfrm>
      </p:grpSpPr>
      <p:sp>
        <p:nvSpPr>
          <p:cNvPr id="2" name="Google Shape;121;gcefbf2ec8c_0_1010:notes">
            <a:extLst>
              <a:ext uri="{FF2B5EF4-FFF2-40B4-BE49-F238E27FC236}">
                <a16:creationId xmlns:a16="http://schemas.microsoft.com/office/drawing/2014/main" id="{2277FF66-ECC9-4258-B883-CB48419D644F}"/>
              </a:ext>
            </a:extLst>
          </p:cNvPr>
          <p:cNvSpPr>
            <a:spLocks noGrp="1" noRot="1" noChangeAspect="1"/>
          </p:cNvSpPr>
          <p:nvPr>
            <p:ph type="sldImg"/>
          </p:nvPr>
        </p:nvSpPr>
        <p:spPr>
          <a:xfrm>
            <a:off x="381000" y="685800"/>
            <a:ext cx="6096000" cy="3429000"/>
          </a:xfrm>
        </p:spPr>
      </p:sp>
      <p:sp>
        <p:nvSpPr>
          <p:cNvPr id="3" name="Google Shape;122;gcefbf2ec8c_0_1010:notes">
            <a:extLst>
              <a:ext uri="{FF2B5EF4-FFF2-40B4-BE49-F238E27FC236}">
                <a16:creationId xmlns:a16="http://schemas.microsoft.com/office/drawing/2014/main" id="{DE57C160-6822-447B-AAA2-165B0F95CA5C}"/>
              </a:ext>
            </a:extLst>
          </p:cNvPr>
          <p:cNvSpPr txBox="1">
            <a:spLocks noGrp="1"/>
          </p:cNvSpPr>
          <p:nvPr>
            <p:ph type="body" sz="quarter" idx="1"/>
          </p:nvPr>
        </p:nvSpPr>
        <p:spPr/>
        <p:txBody>
          <a:bodyPr/>
          <a:lstStyle>
            <a:defPPr/>
          </a:lstStyle>
          <a:p>
            <a:pPr marL="0" lvl="0" indent="0">
              <a:buNone/>
            </a:pPr>
            <a:r>
              <a:rPr lang="en-US">
                <a:solidFill>
                  <a:srgbClr val="0070C0"/>
                </a:solidFill>
                <a:latin typeface="Arial" panose="020b0604020202020204" pitchFamily="34" charset="0"/>
                <a:cs typeface="Arial" panose="020b0604020202020204" pitchFamily="34" charset="0"/>
              </a:rPr>
              <a:t>slidesppt.net</a:t>
            </a:r>
          </a:p>
          <a:p>
            <a:pPr marL="0" lvl="0" indent="0">
              <a:buNone/>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p:cSld>
    <p:spTree>
      <p:nvGrpSpPr>
        <p:cNvPr id="1" name=""/>
        <p:cNvGrpSpPr/>
        <p:nvPr/>
      </p:nvGrpSpPr>
      <p:grpSpPr>
        <a:xfrm>
          <a:off x="0" y="0"/>
          <a:ext cx="0" cy="0"/>
        </a:xfrm>
      </p:grpSpPr>
      <p:sp>
        <p:nvSpPr>
          <p:cNvPr id="2" name="Google Shape;144;gcefbf2ec8c_0_1032:notes">
            <a:extLst>
              <a:ext uri="{FF2B5EF4-FFF2-40B4-BE49-F238E27FC236}">
                <a16:creationId xmlns:a16="http://schemas.microsoft.com/office/drawing/2014/main" id="{B171A027-0429-4418-9886-9979711B4C52}"/>
              </a:ext>
            </a:extLst>
          </p:cNvPr>
          <p:cNvSpPr>
            <a:spLocks noGrp="1" noRot="1" noChangeAspect="1"/>
          </p:cNvSpPr>
          <p:nvPr>
            <p:ph type="sldImg"/>
          </p:nvPr>
        </p:nvSpPr>
        <p:spPr>
          <a:xfrm>
            <a:off x="381000" y="685800"/>
            <a:ext cx="6096000" cy="3429000"/>
          </a:xfrm>
        </p:spPr>
      </p:sp>
      <p:sp>
        <p:nvSpPr>
          <p:cNvPr id="3" name="Google Shape;145;gcefbf2ec8c_0_1032:notes">
            <a:extLst>
              <a:ext uri="{FF2B5EF4-FFF2-40B4-BE49-F238E27FC236}">
                <a16:creationId xmlns:a16="http://schemas.microsoft.com/office/drawing/2014/main" id="{3461A950-597D-40CF-AD30-80E73595A8EC}"/>
              </a:ext>
            </a:extLst>
          </p:cNvPr>
          <p:cNvSpPr txBox="1">
            <a:spLocks noGrp="1"/>
          </p:cNvSpPr>
          <p:nvPr>
            <p:ph type="body" sz="quarter" idx="1"/>
          </p:nvPr>
        </p:nvSpPr>
        <p:spPr/>
        <p:txBody>
          <a:bodyPr/>
          <a:lstStyle>
            <a:defP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solidFill>
                  <a:srgbClr val="0070C0"/>
                </a:solidFill>
                <a:latin typeface="Arial" panose="020b0604020202020204" pitchFamily="34" charset="0"/>
                <a:cs typeface="Arial" panose="020b0604020202020204" pitchFamily="34" charset="0"/>
              </a:rPr>
              <a:t>slidesppt.net</a:t>
            </a:r>
          </a:p>
          <a:p>
            <a:pPr marL="158749" indent="0">
              <a:buNone/>
            </a:pPr>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p:cSld>
    <p:spTree>
      <p:nvGrpSpPr>
        <p:cNvPr id="1" name=""/>
        <p:cNvGrpSpPr/>
        <p:nvPr/>
      </p:nvGrpSpPr>
      <p:grpSpPr>
        <a:xfrm>
          <a:off x="0" y="0"/>
          <a:ext cx="0" cy="0"/>
        </a:xfrm>
      </p:grpSpPr>
      <p:sp>
        <p:nvSpPr>
          <p:cNvPr id="2" name="Google Shape;1059;g115bbeb8a9b_0_9134:notes">
            <a:extLst>
              <a:ext uri="{FF2B5EF4-FFF2-40B4-BE49-F238E27FC236}">
                <a16:creationId xmlns:a16="http://schemas.microsoft.com/office/drawing/2014/main" id="{5D505DEC-8730-49E4-ACE0-40AC58E0E5A4}"/>
              </a:ext>
            </a:extLst>
          </p:cNvPr>
          <p:cNvSpPr>
            <a:spLocks noGrp="1" noRot="1" noChangeAspect="1"/>
          </p:cNvSpPr>
          <p:nvPr>
            <p:ph type="sldImg"/>
          </p:nvPr>
        </p:nvSpPr>
        <p:spPr>
          <a:xfrm>
            <a:off x="381000" y="685800"/>
            <a:ext cx="6096000" cy="3429000"/>
          </a:xfrm>
        </p:spPr>
      </p:sp>
      <p:sp>
        <p:nvSpPr>
          <p:cNvPr id="3" name="Google Shape;1060;g115bbeb8a9b_0_9134:notes">
            <a:extLst>
              <a:ext uri="{FF2B5EF4-FFF2-40B4-BE49-F238E27FC236}">
                <a16:creationId xmlns:a16="http://schemas.microsoft.com/office/drawing/2014/main" id="{DBECE156-A70E-4B40-AFD4-1BD652792E19}"/>
              </a:ext>
            </a:extLst>
          </p:cNvPr>
          <p:cNvSpPr txBox="1">
            <a:spLocks noGrp="1"/>
          </p:cNvSpPr>
          <p:nvPr>
            <p:ph type="body" sz="quarter" idx="1"/>
          </p:nvPr>
        </p:nvSpPr>
        <p:spPr/>
        <p:txBody>
          <a:bodyPr/>
          <a:lstStyle>
            <a:defPPr/>
          </a:lstStyle>
          <a:p>
            <a:pPr marL="0" lvl="0" indent="0">
              <a:buNone/>
            </a:pPr>
            <a:r>
              <a:rPr lang="en-US">
                <a:solidFill>
                  <a:srgbClr val="0070C0"/>
                </a:solidFill>
                <a:latin typeface="Arial" panose="020b0604020202020204" pitchFamily="34" charset="0"/>
                <a:cs typeface="Arial" panose="020b0604020202020204" pitchFamily="34" charset="0"/>
              </a:rPr>
              <a:t>slidesppt.net</a:t>
            </a:r>
          </a:p>
          <a:p>
            <a:pPr marL="0" lvl="0" indent="0">
              <a:buNone/>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p:cSld>
    <p:spTree>
      <p:nvGrpSpPr>
        <p:cNvPr id="1" name=""/>
        <p:cNvGrpSpPr/>
        <p:nvPr/>
      </p:nvGrpSpPr>
      <p:grpSpPr>
        <a:xfrm>
          <a:off x="0" y="0"/>
          <a:ext cx="0" cy="0"/>
        </a:xfrm>
      </p:grpSpPr>
      <p:sp>
        <p:nvSpPr>
          <p:cNvPr id="2" name="Google Shape;152;gcefbf2ec8c_0_1039:notes">
            <a:extLst>
              <a:ext uri="{FF2B5EF4-FFF2-40B4-BE49-F238E27FC236}">
                <a16:creationId xmlns:a16="http://schemas.microsoft.com/office/drawing/2014/main" id="{079E8A72-6850-45F2-99D1-01CE9C7D072E}"/>
              </a:ext>
            </a:extLst>
          </p:cNvPr>
          <p:cNvSpPr>
            <a:spLocks noGrp="1" noRot="1" noChangeAspect="1"/>
          </p:cNvSpPr>
          <p:nvPr>
            <p:ph type="sldImg"/>
          </p:nvPr>
        </p:nvSpPr>
        <p:spPr>
          <a:xfrm>
            <a:off x="381000" y="685800"/>
            <a:ext cx="6096000" cy="3429000"/>
          </a:xfrm>
        </p:spPr>
      </p:sp>
      <p:sp>
        <p:nvSpPr>
          <p:cNvPr id="3" name="Google Shape;153;gcefbf2ec8c_0_1039:notes">
            <a:extLst>
              <a:ext uri="{FF2B5EF4-FFF2-40B4-BE49-F238E27FC236}">
                <a16:creationId xmlns:a16="http://schemas.microsoft.com/office/drawing/2014/main" id="{0E1B1059-BF73-4055-B114-19CF8FC0B95C}"/>
              </a:ext>
            </a:extLst>
          </p:cNvPr>
          <p:cNvSpPr txBox="1">
            <a:spLocks noGrp="1"/>
          </p:cNvSpPr>
          <p:nvPr>
            <p:ph type="body" sz="quarter" idx="1"/>
          </p:nvPr>
        </p:nvSpPr>
        <p:spPr/>
        <p:txBody>
          <a:bodyPr/>
          <a:lstStyle>
            <a:defP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solidFill>
                  <a:srgbClr val="0070C0"/>
                </a:solidFill>
                <a:latin typeface="Arial" panose="020b0604020202020204" pitchFamily="34" charset="0"/>
                <a:cs typeface="Arial" panose="020b0604020202020204" pitchFamily="34" charset="0"/>
              </a:rPr>
              <a:t>slidesppt.net</a:t>
            </a:r>
          </a:p>
          <a:p>
            <a:pPr marL="158749" indent="0">
              <a:buNone/>
            </a:pPr>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p:cSld>
    <p:spTree>
      <p:nvGrpSpPr>
        <p:cNvPr id="1" name=""/>
        <p:cNvGrpSpPr/>
        <p:nvPr/>
      </p:nvGrpSpPr>
      <p:grpSpPr>
        <a:xfrm>
          <a:off x="0" y="0"/>
          <a:ext cx="0" cy="0"/>
        </a:xfrm>
      </p:grpSpPr>
      <p:sp>
        <p:nvSpPr>
          <p:cNvPr id="2" name="Google Shape;343;g115bbeb8a9b_0_9142:notes">
            <a:extLst>
              <a:ext uri="{FF2B5EF4-FFF2-40B4-BE49-F238E27FC236}">
                <a16:creationId xmlns:a16="http://schemas.microsoft.com/office/drawing/2014/main" id="{7ED4BA87-76FD-453B-B44B-46FA93E265AF}"/>
              </a:ext>
            </a:extLst>
          </p:cNvPr>
          <p:cNvSpPr>
            <a:spLocks noGrp="1" noRot="1" noChangeAspect="1"/>
          </p:cNvSpPr>
          <p:nvPr>
            <p:ph type="sldImg"/>
          </p:nvPr>
        </p:nvSpPr>
        <p:spPr>
          <a:xfrm>
            <a:off x="381000" y="685800"/>
            <a:ext cx="6096000" cy="3429000"/>
          </a:xfrm>
        </p:spPr>
      </p:sp>
      <p:sp>
        <p:nvSpPr>
          <p:cNvPr id="3" name="Google Shape;344;g115bbeb8a9b_0_9142:notes">
            <a:extLst>
              <a:ext uri="{FF2B5EF4-FFF2-40B4-BE49-F238E27FC236}">
                <a16:creationId xmlns:a16="http://schemas.microsoft.com/office/drawing/2014/main" id="{2609551A-B568-4551-AD1B-5EE1D865D35E}"/>
              </a:ext>
            </a:extLst>
          </p:cNvPr>
          <p:cNvSpPr txBox="1">
            <a:spLocks noGrp="1"/>
          </p:cNvSpPr>
          <p:nvPr>
            <p:ph type="body" sz="quarter" idx="1"/>
          </p:nvPr>
        </p:nvSpPr>
        <p:spPr/>
        <p:txBody>
          <a:bodyPr/>
          <a:lstStyle>
            <a:defPPr/>
          </a:lstStyle>
          <a:p>
            <a:pPr marL="0" lvl="0" indent="0">
              <a:buNone/>
            </a:pPr>
            <a:r>
              <a:rPr lang="en-US">
                <a:solidFill>
                  <a:srgbClr val="0070C0"/>
                </a:solidFill>
                <a:latin typeface="Arial" panose="020b0604020202020204" pitchFamily="34" charset="0"/>
                <a:cs typeface="Arial" panose="020b0604020202020204" pitchFamily="34" charset="0"/>
              </a:rPr>
              <a:t>slidesppt.net</a:t>
            </a:r>
          </a:p>
          <a:p>
            <a:pPr marL="0" lvl="0" indent="0">
              <a:buNone/>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p:cSld>
    <p:spTree>
      <p:nvGrpSpPr>
        <p:cNvPr id="1" name=""/>
        <p:cNvGrpSpPr/>
        <p:nvPr/>
      </p:nvGrpSpPr>
      <p:grpSpPr>
        <a:xfrm>
          <a:off x="0" y="0"/>
          <a:ext cx="0" cy="0"/>
        </a:xfrm>
      </p:grpSpPr>
      <p:sp>
        <p:nvSpPr>
          <p:cNvPr id="2" name="Google Shape;158;gcefbf2ec8c_0_1044:notes">
            <a:extLst>
              <a:ext uri="{FF2B5EF4-FFF2-40B4-BE49-F238E27FC236}">
                <a16:creationId xmlns:a16="http://schemas.microsoft.com/office/drawing/2014/main" id="{529F5570-8883-497D-9E26-93C7033AEA35}"/>
              </a:ext>
            </a:extLst>
          </p:cNvPr>
          <p:cNvSpPr>
            <a:spLocks noGrp="1" noRot="1" noChangeAspect="1"/>
          </p:cNvSpPr>
          <p:nvPr>
            <p:ph type="sldImg"/>
          </p:nvPr>
        </p:nvSpPr>
        <p:spPr>
          <a:xfrm>
            <a:off x="381000" y="685800"/>
            <a:ext cx="6096000" cy="3429000"/>
          </a:xfrm>
        </p:spPr>
      </p:sp>
      <p:sp>
        <p:nvSpPr>
          <p:cNvPr id="3" name="Google Shape;159;gcefbf2ec8c_0_1044:notes">
            <a:extLst>
              <a:ext uri="{FF2B5EF4-FFF2-40B4-BE49-F238E27FC236}">
                <a16:creationId xmlns:a16="http://schemas.microsoft.com/office/drawing/2014/main" id="{5D4DC7DA-299E-4F51-951E-1AF70568825F}"/>
              </a:ext>
            </a:extLst>
          </p:cNvPr>
          <p:cNvSpPr txBox="1">
            <a:spLocks noGrp="1"/>
          </p:cNvSpPr>
          <p:nvPr>
            <p:ph type="body" sz="quarter" idx="1"/>
          </p:nvPr>
        </p:nvSpPr>
        <p:spPr/>
        <p:txBody>
          <a:bodyPr/>
          <a:lstStyle>
            <a:defP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solidFill>
                  <a:srgbClr val="0070C0"/>
                </a:solidFill>
                <a:latin typeface="Arial" panose="020b0604020202020204" pitchFamily="34" charset="0"/>
                <a:cs typeface="Arial" panose="020b0604020202020204" pitchFamily="34" charset="0"/>
              </a:rPr>
              <a:t>slidesppt.net</a:t>
            </a:r>
          </a:p>
          <a:p>
            <a:pPr marL="158749" indent="0">
              <a:buNone/>
            </a:pPr>
            <a:endParaRPr lang="es-E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secHead" preserve="1">
  <p:cSld name="SECTION_HEADER">
    <p:spTree>
      <p:nvGrpSpPr>
        <p:cNvPr id="1" name=""/>
        <p:cNvGrpSpPr/>
        <p:nvPr/>
      </p:nvGrpSpPr>
      <p:grpSpPr>
        <a:xfrm>
          <a:off x="0" y="0"/>
          <a:ext cx="0" cy="0"/>
        </a:xfrm>
      </p:grpSpPr>
      <p:sp>
        <p:nvSpPr>
          <p:cNvPr id="2" name="Google Shape;12;p3">
            <a:extLst>
              <a:ext uri="{FF2B5EF4-FFF2-40B4-BE49-F238E27FC236}">
                <a16:creationId xmlns:a16="http://schemas.microsoft.com/office/drawing/2014/main" id="{8D5D9042-513A-4FB5-8EB0-552598357A29}"/>
              </a:ext>
            </a:extLst>
          </p:cNvPr>
          <p:cNvSpPr txBox="1">
            <a:spLocks noGrp="1"/>
          </p:cNvSpPr>
          <p:nvPr>
            <p:ph type="title"/>
          </p:nvPr>
        </p:nvSpPr>
        <p:spPr>
          <a:xfrm>
            <a:off x="4577431" y="1621222"/>
            <a:ext cx="3845097" cy="986701"/>
          </a:xfrm>
        </p:spPr>
        <p:txBody>
          <a:bodyPr anchor="ctr"/>
          <a:lstStyle>
            <a:defPPr/>
            <a:lvl1pPr>
              <a:defRPr sz="4800"/>
            </a:lvl1pPr>
          </a:lstStyle>
          <a:p>
            <a:pPr lvl="0"/>
            <a:endParaRPr lang="es-PE"/>
          </a:p>
        </p:txBody>
      </p:sp>
      <p:sp>
        <p:nvSpPr>
          <p:cNvPr id="3" name="Google Shape;13;p3">
            <a:extLst>
              <a:ext uri="{FF2B5EF4-FFF2-40B4-BE49-F238E27FC236}">
                <a16:creationId xmlns:a16="http://schemas.microsoft.com/office/drawing/2014/main" id="{C919BFAA-45AC-4E08-B138-BFB180851C63}"/>
              </a:ext>
            </a:extLst>
          </p:cNvPr>
          <p:cNvSpPr txBox="1">
            <a:spLocks noGrp="1"/>
          </p:cNvSpPr>
          <p:nvPr>
            <p:ph type="subTitle" idx="4294967295"/>
          </p:nvPr>
        </p:nvSpPr>
        <p:spPr>
          <a:xfrm>
            <a:off x="4577431" y="2466429"/>
            <a:ext cx="3845097" cy="1052401"/>
          </a:xfrm>
        </p:spPr>
        <p:txBody>
          <a:bodyPr/>
          <a:lstStyle>
            <a:defPPr/>
            <a:lvl1pPr>
              <a:buNone/>
              <a:defRPr sz="1800"/>
            </a:lvl1pPr>
          </a:lstStyle>
          <a:p>
            <a:pPr lvl="0"/>
            <a:endParaRPr lang="es-PE"/>
          </a:p>
        </p:txBody>
      </p:sp>
      <p:sp>
        <p:nvSpPr>
          <p:cNvPr id="4" name="Google Shape;14;p3">
            <a:extLst>
              <a:ext uri="{FF2B5EF4-FFF2-40B4-BE49-F238E27FC236}">
                <a16:creationId xmlns:a16="http://schemas.microsoft.com/office/drawing/2014/main" id="{C31051FF-0ED5-4722-A0CD-677D022F4FFE}"/>
              </a:ext>
            </a:extLst>
          </p:cNvPr>
          <p:cNvSpPr txBox="1">
            <a:spLocks noGrp="1"/>
          </p:cNvSpPr>
          <p:nvPr>
            <p:ph type="title" idx="1"/>
          </p:nvPr>
        </p:nvSpPr>
        <p:spPr>
          <a:xfrm>
            <a:off x="713222" y="1795259"/>
            <a:ext cx="1526097" cy="1285198"/>
          </a:xfrm>
        </p:spPr>
        <p:txBody>
          <a:bodyPr anchor="b" anchorCtr="1"/>
          <a:lstStyle>
            <a:defPPr/>
            <a:lvl1pPr algn="ctr">
              <a:defRPr sz="8400" b="0"/>
            </a:lvl1pPr>
          </a:lstStyle>
          <a:p>
            <a:pPr lvl="0"/>
            <a:r>
              <a:rPr lang="es-PE"/>
              <a:t>xx%</a:t>
            </a:r>
          </a:p>
        </p:txBody>
      </p:sp>
    </p:spTree>
    <p:extLst>
      <p:ext uri="{BB962C8B-B14F-4D97-AF65-F5344CB8AC3E}">
        <p14:creationId xmlns:p14="http://schemas.microsoft.com/office/powerpoint/2010/main" val="213628623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CUSTOM_14">
    <p:spTree>
      <p:nvGrpSpPr>
        <p:cNvPr id="1" name=""/>
        <p:cNvGrpSpPr/>
        <p:nvPr/>
      </p:nvGrpSpPr>
      <p:grpSpPr>
        <a:xfrm>
          <a:off x="0" y="0"/>
          <a:ext cx="0" cy="0"/>
        </a:xfrm>
      </p:grpSpPr>
      <p:sp>
        <p:nvSpPr>
          <p:cNvPr id="2" name="Google Shape;59;p15">
            <a:extLst>
              <a:ext uri="{FF2B5EF4-FFF2-40B4-BE49-F238E27FC236}">
                <a16:creationId xmlns:a16="http://schemas.microsoft.com/office/drawing/2014/main" id="{325747DB-4D75-4156-9A7B-88F64774F866}"/>
              </a:ext>
            </a:extLst>
          </p:cNvPr>
          <p:cNvSpPr txBox="1">
            <a:spLocks noGrp="1"/>
          </p:cNvSpPr>
          <p:nvPr>
            <p:ph type="subTitle" idx="4294967295"/>
          </p:nvPr>
        </p:nvSpPr>
        <p:spPr>
          <a:xfrm>
            <a:off x="1650400" y="2343232"/>
            <a:ext cx="2011497" cy="342296"/>
          </a:xfrm>
        </p:spPr>
        <p:txBody>
          <a:bodyPr anchorCtr="1"/>
          <a:lstStyle>
            <a:defPPr/>
            <a:lvl1pPr algn="ctr">
              <a:buNone/>
              <a:defRPr sz="1800" b="1">
                <a:latin typeface="Lora"/>
                <a:ea typeface="Lora"/>
                <a:cs typeface="Lora"/>
              </a:defRPr>
            </a:lvl1pPr>
          </a:lstStyle>
          <a:p>
            <a:pPr lvl="0"/>
            <a:endParaRPr lang="es-PE"/>
          </a:p>
        </p:txBody>
      </p:sp>
      <p:sp>
        <p:nvSpPr>
          <p:cNvPr id="3" name="Google Shape;60;p15">
            <a:extLst>
              <a:ext uri="{FF2B5EF4-FFF2-40B4-BE49-F238E27FC236}">
                <a16:creationId xmlns:a16="http://schemas.microsoft.com/office/drawing/2014/main" id="{E8AD2A45-158B-4779-9DEF-902C2551E95E}"/>
              </a:ext>
            </a:extLst>
          </p:cNvPr>
          <p:cNvSpPr txBox="1">
            <a:spLocks noGrp="1"/>
          </p:cNvSpPr>
          <p:nvPr>
            <p:ph type="subTitle" idx="1"/>
          </p:nvPr>
        </p:nvSpPr>
        <p:spPr>
          <a:xfrm>
            <a:off x="3768818" y="2343232"/>
            <a:ext cx="2011497" cy="342296"/>
          </a:xfrm>
        </p:spPr>
        <p:txBody>
          <a:bodyPr anchorCtr="1"/>
          <a:lstStyle>
            <a:defPPr/>
            <a:lvl1pPr algn="ctr">
              <a:buNone/>
              <a:defRPr sz="1800" b="1">
                <a:latin typeface="Lora"/>
                <a:ea typeface="Lora"/>
                <a:cs typeface="Lora"/>
              </a:defRPr>
            </a:lvl1pPr>
          </a:lstStyle>
          <a:p>
            <a:pPr lvl="0"/>
            <a:endParaRPr lang="es-PE"/>
          </a:p>
        </p:txBody>
      </p:sp>
      <p:sp>
        <p:nvSpPr>
          <p:cNvPr id="4" name="Google Shape;61;p15">
            <a:extLst>
              <a:ext uri="{FF2B5EF4-FFF2-40B4-BE49-F238E27FC236}">
                <a16:creationId xmlns:a16="http://schemas.microsoft.com/office/drawing/2014/main" id="{769F5AC7-2A38-41A2-BB78-6CE015516FBF}"/>
              </a:ext>
            </a:extLst>
          </p:cNvPr>
          <p:cNvSpPr txBox="1">
            <a:spLocks noGrp="1"/>
          </p:cNvSpPr>
          <p:nvPr>
            <p:ph type="subTitle" idx="2"/>
          </p:nvPr>
        </p:nvSpPr>
        <p:spPr>
          <a:xfrm>
            <a:off x="5897633" y="2343232"/>
            <a:ext cx="2011497" cy="342296"/>
          </a:xfrm>
        </p:spPr>
        <p:txBody>
          <a:bodyPr anchorCtr="1"/>
          <a:lstStyle>
            <a:defPPr/>
            <a:lvl1pPr algn="ctr">
              <a:buNone/>
              <a:defRPr sz="1800" b="1">
                <a:latin typeface="Lora"/>
                <a:ea typeface="Lora"/>
                <a:cs typeface="Lora"/>
              </a:defRPr>
            </a:lvl1pPr>
          </a:lstStyle>
          <a:p>
            <a:pPr lvl="0"/>
            <a:endParaRPr lang="es-PE"/>
          </a:p>
        </p:txBody>
      </p:sp>
      <p:sp>
        <p:nvSpPr>
          <p:cNvPr id="5" name="Google Shape;62;p15">
            <a:extLst>
              <a:ext uri="{FF2B5EF4-FFF2-40B4-BE49-F238E27FC236}">
                <a16:creationId xmlns:a16="http://schemas.microsoft.com/office/drawing/2014/main" id="{1C35F547-63BF-4569-9D4E-2179C47073AB}"/>
              </a:ext>
            </a:extLst>
          </p:cNvPr>
          <p:cNvSpPr txBox="1">
            <a:spLocks noGrp="1"/>
          </p:cNvSpPr>
          <p:nvPr>
            <p:ph type="subTitle" idx="3"/>
          </p:nvPr>
        </p:nvSpPr>
        <p:spPr>
          <a:xfrm>
            <a:off x="1650299" y="2828284"/>
            <a:ext cx="2011204" cy="636303"/>
          </a:xfrm>
        </p:spPr>
        <p:txBody>
          <a:bodyPr anchorCtr="1"/>
          <a:lstStyle>
            <a:defPPr/>
            <a:lvl1pPr algn="ctr">
              <a:buNone/>
              <a:defRPr/>
            </a:lvl1pPr>
          </a:lstStyle>
          <a:p>
            <a:pPr lvl="0"/>
            <a:endParaRPr lang="es-PE"/>
          </a:p>
        </p:txBody>
      </p:sp>
      <p:sp>
        <p:nvSpPr>
          <p:cNvPr id="6" name="Google Shape;63;p15">
            <a:extLst>
              <a:ext uri="{FF2B5EF4-FFF2-40B4-BE49-F238E27FC236}">
                <a16:creationId xmlns:a16="http://schemas.microsoft.com/office/drawing/2014/main" id="{D3704A4F-1424-46C0-BF64-A755F2EB0DF7}"/>
              </a:ext>
            </a:extLst>
          </p:cNvPr>
          <p:cNvSpPr txBox="1">
            <a:spLocks noGrp="1"/>
          </p:cNvSpPr>
          <p:nvPr>
            <p:ph type="subTitle" idx="4"/>
          </p:nvPr>
        </p:nvSpPr>
        <p:spPr>
          <a:xfrm>
            <a:off x="3766779" y="2828284"/>
            <a:ext cx="2011204" cy="636303"/>
          </a:xfrm>
        </p:spPr>
        <p:txBody>
          <a:bodyPr anchorCtr="1"/>
          <a:lstStyle>
            <a:defPPr/>
            <a:lvl1pPr algn="ctr">
              <a:buNone/>
              <a:defRPr/>
            </a:lvl1pPr>
          </a:lstStyle>
          <a:p>
            <a:pPr lvl="0"/>
            <a:endParaRPr lang="es-PE"/>
          </a:p>
        </p:txBody>
      </p:sp>
      <p:sp>
        <p:nvSpPr>
          <p:cNvPr id="7" name="Google Shape;64;p15">
            <a:extLst>
              <a:ext uri="{FF2B5EF4-FFF2-40B4-BE49-F238E27FC236}">
                <a16:creationId xmlns:a16="http://schemas.microsoft.com/office/drawing/2014/main" id="{4D8B8F05-C7FD-4587-B45B-BB1BB6003B72}"/>
              </a:ext>
            </a:extLst>
          </p:cNvPr>
          <p:cNvSpPr txBox="1">
            <a:spLocks noGrp="1"/>
          </p:cNvSpPr>
          <p:nvPr>
            <p:ph type="subTitle" idx="5"/>
          </p:nvPr>
        </p:nvSpPr>
        <p:spPr>
          <a:xfrm>
            <a:off x="5898273" y="2828275"/>
            <a:ext cx="2011204" cy="636303"/>
          </a:xfrm>
        </p:spPr>
        <p:txBody>
          <a:bodyPr anchorCtr="1"/>
          <a:lstStyle>
            <a:defPPr/>
            <a:lvl1pPr algn="ctr">
              <a:buNone/>
              <a:defRPr/>
            </a:lvl1pPr>
          </a:lstStyle>
          <a:p>
            <a:pPr lvl="0"/>
            <a:endParaRPr lang="es-PE"/>
          </a:p>
        </p:txBody>
      </p:sp>
      <p:sp>
        <p:nvSpPr>
          <p:cNvPr id="8" name="Google Shape;65;p15">
            <a:extLst>
              <a:ext uri="{FF2B5EF4-FFF2-40B4-BE49-F238E27FC236}">
                <a16:creationId xmlns:a16="http://schemas.microsoft.com/office/drawing/2014/main" id="{14D05712-681E-426B-8F7B-48CD3200147D}"/>
              </a:ext>
            </a:extLst>
          </p:cNvPr>
          <p:cNvSpPr txBox="1">
            <a:spLocks noGrp="1"/>
          </p:cNvSpPr>
          <p:nvPr>
            <p:ph type="title"/>
          </p:nvPr>
        </p:nvSpPr>
        <p:spPr>
          <a:xfrm rot="5400013">
            <a:off x="-907670" y="1990200"/>
            <a:ext cx="4037697" cy="1163098"/>
          </a:xfrm>
        </p:spPr>
        <p:txBody>
          <a:bodyPr/>
          <a:lstStyle>
            <a:defPPr/>
            <a:lvl1pPr>
              <a:defRPr/>
            </a:lvl1pPr>
          </a:lstStyle>
          <a:p>
            <a:pPr lvl="0"/>
            <a:endParaRPr lang="es-PE"/>
          </a:p>
        </p:txBody>
      </p:sp>
    </p:spTree>
    <p:extLst>
      <p:ext uri="{BB962C8B-B14F-4D97-AF65-F5344CB8AC3E}">
        <p14:creationId xmlns:p14="http://schemas.microsoft.com/office/powerpoint/2010/main" val="233278890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CUSTOM_15">
    <p:spTree>
      <p:nvGrpSpPr>
        <p:cNvPr id="1" name=""/>
        <p:cNvGrpSpPr/>
        <p:nvPr/>
      </p:nvGrpSpPr>
      <p:grpSpPr>
        <a:xfrm>
          <a:off x="0" y="0"/>
          <a:ext cx="0" cy="0"/>
        </a:xfrm>
      </p:grpSpPr>
      <p:sp>
        <p:nvSpPr>
          <p:cNvPr id="2" name="Google Shape;80;p18">
            <a:extLst>
              <a:ext uri="{FF2B5EF4-FFF2-40B4-BE49-F238E27FC236}">
                <a16:creationId xmlns:a16="http://schemas.microsoft.com/office/drawing/2014/main" id="{14DB71FF-F2A1-44E1-AA09-B05DD9139559}"/>
              </a:ext>
            </a:extLst>
          </p:cNvPr>
          <p:cNvSpPr txBox="1">
            <a:spLocks noGrp="1"/>
          </p:cNvSpPr>
          <p:nvPr>
            <p:ph type="subTitle" idx="4294967295"/>
          </p:nvPr>
        </p:nvSpPr>
        <p:spPr>
          <a:xfrm>
            <a:off x="2212902" y="1355396"/>
            <a:ext cx="1838702" cy="342296"/>
          </a:xfrm>
        </p:spPr>
        <p:txBody>
          <a:bodyPr anchorCtr="1"/>
          <a:lstStyle>
            <a:defPPr/>
            <a:lvl1pPr algn="ctr">
              <a:buNone/>
              <a:defRPr sz="1800" b="1">
                <a:latin typeface="Lora"/>
                <a:ea typeface="Lora"/>
                <a:cs typeface="Lora"/>
              </a:defRPr>
            </a:lvl1pPr>
          </a:lstStyle>
          <a:p>
            <a:pPr lvl="0"/>
            <a:endParaRPr lang="es-PE"/>
          </a:p>
        </p:txBody>
      </p:sp>
      <p:sp>
        <p:nvSpPr>
          <p:cNvPr id="3" name="Google Shape;81;p18">
            <a:extLst>
              <a:ext uri="{FF2B5EF4-FFF2-40B4-BE49-F238E27FC236}">
                <a16:creationId xmlns:a16="http://schemas.microsoft.com/office/drawing/2014/main" id="{202988F8-58EE-4E6C-8FEA-627DB387D199}"/>
              </a:ext>
            </a:extLst>
          </p:cNvPr>
          <p:cNvSpPr txBox="1">
            <a:spLocks noGrp="1"/>
          </p:cNvSpPr>
          <p:nvPr>
            <p:ph type="subTitle" idx="1"/>
          </p:nvPr>
        </p:nvSpPr>
        <p:spPr>
          <a:xfrm>
            <a:off x="4193246" y="1355396"/>
            <a:ext cx="1838702" cy="342296"/>
          </a:xfrm>
        </p:spPr>
        <p:txBody>
          <a:bodyPr anchorCtr="1"/>
          <a:lstStyle>
            <a:defPPr/>
            <a:lvl1pPr algn="ctr">
              <a:buNone/>
              <a:defRPr sz="1800" b="1">
                <a:latin typeface="Lora"/>
                <a:ea typeface="Lora"/>
                <a:cs typeface="Lora"/>
              </a:defRPr>
            </a:lvl1pPr>
          </a:lstStyle>
          <a:p>
            <a:pPr lvl="0"/>
            <a:endParaRPr lang="es-PE"/>
          </a:p>
        </p:txBody>
      </p:sp>
      <p:sp>
        <p:nvSpPr>
          <p:cNvPr id="4" name="Google Shape;82;p18">
            <a:extLst>
              <a:ext uri="{FF2B5EF4-FFF2-40B4-BE49-F238E27FC236}">
                <a16:creationId xmlns:a16="http://schemas.microsoft.com/office/drawing/2014/main" id="{28BD38B4-0F29-4C87-ACD1-7D8DB2B95112}"/>
              </a:ext>
            </a:extLst>
          </p:cNvPr>
          <p:cNvSpPr txBox="1">
            <a:spLocks noGrp="1"/>
          </p:cNvSpPr>
          <p:nvPr>
            <p:ph type="subTitle" idx="2"/>
          </p:nvPr>
        </p:nvSpPr>
        <p:spPr>
          <a:xfrm>
            <a:off x="6173608" y="1352214"/>
            <a:ext cx="1838702" cy="342296"/>
          </a:xfrm>
        </p:spPr>
        <p:txBody>
          <a:bodyPr anchorCtr="1"/>
          <a:lstStyle>
            <a:defPPr/>
            <a:lvl1pPr algn="ctr">
              <a:buNone/>
              <a:defRPr sz="1800" b="1">
                <a:latin typeface="Lora"/>
                <a:ea typeface="Lora"/>
                <a:cs typeface="Lora"/>
              </a:defRPr>
            </a:lvl1pPr>
          </a:lstStyle>
          <a:p>
            <a:pPr lvl="0"/>
            <a:endParaRPr lang="es-PE"/>
          </a:p>
        </p:txBody>
      </p:sp>
      <p:sp>
        <p:nvSpPr>
          <p:cNvPr id="5" name="Google Shape;83;p18">
            <a:extLst>
              <a:ext uri="{FF2B5EF4-FFF2-40B4-BE49-F238E27FC236}">
                <a16:creationId xmlns:a16="http://schemas.microsoft.com/office/drawing/2014/main" id="{DACB024B-AB52-4A5A-BCEA-A8AA4DEB431A}"/>
              </a:ext>
            </a:extLst>
          </p:cNvPr>
          <p:cNvSpPr txBox="1">
            <a:spLocks noGrp="1"/>
          </p:cNvSpPr>
          <p:nvPr>
            <p:ph type="subTitle" idx="3"/>
          </p:nvPr>
        </p:nvSpPr>
        <p:spPr>
          <a:xfrm>
            <a:off x="2212902" y="3524609"/>
            <a:ext cx="1838702" cy="342296"/>
          </a:xfrm>
        </p:spPr>
        <p:txBody>
          <a:bodyPr anchorCtr="1"/>
          <a:lstStyle>
            <a:defPPr/>
            <a:lvl1pPr algn="ctr">
              <a:buNone/>
              <a:defRPr sz="1800" b="1">
                <a:latin typeface="Lora"/>
                <a:ea typeface="Lora"/>
                <a:cs typeface="Lora"/>
              </a:defRPr>
            </a:lvl1pPr>
          </a:lstStyle>
          <a:p>
            <a:pPr lvl="0"/>
            <a:endParaRPr lang="es-PE"/>
          </a:p>
        </p:txBody>
      </p:sp>
      <p:sp>
        <p:nvSpPr>
          <p:cNvPr id="6" name="Google Shape;84;p18">
            <a:extLst>
              <a:ext uri="{FF2B5EF4-FFF2-40B4-BE49-F238E27FC236}">
                <a16:creationId xmlns:a16="http://schemas.microsoft.com/office/drawing/2014/main" id="{FBCD512A-61F0-492A-9E97-67FECE4B6161}"/>
              </a:ext>
            </a:extLst>
          </p:cNvPr>
          <p:cNvSpPr txBox="1">
            <a:spLocks noGrp="1"/>
          </p:cNvSpPr>
          <p:nvPr>
            <p:ph type="subTitle" idx="4"/>
          </p:nvPr>
        </p:nvSpPr>
        <p:spPr>
          <a:xfrm>
            <a:off x="4193246" y="3524609"/>
            <a:ext cx="1838702" cy="342296"/>
          </a:xfrm>
        </p:spPr>
        <p:txBody>
          <a:bodyPr anchorCtr="1"/>
          <a:lstStyle>
            <a:defPPr/>
            <a:lvl1pPr algn="ctr">
              <a:buNone/>
              <a:defRPr sz="1800" b="1">
                <a:latin typeface="Lora"/>
                <a:ea typeface="Lora"/>
                <a:cs typeface="Lora"/>
              </a:defRPr>
            </a:lvl1pPr>
          </a:lstStyle>
          <a:p>
            <a:pPr lvl="0"/>
            <a:endParaRPr lang="es-PE"/>
          </a:p>
        </p:txBody>
      </p:sp>
      <p:sp>
        <p:nvSpPr>
          <p:cNvPr id="7" name="Google Shape;85;p18">
            <a:extLst>
              <a:ext uri="{FF2B5EF4-FFF2-40B4-BE49-F238E27FC236}">
                <a16:creationId xmlns:a16="http://schemas.microsoft.com/office/drawing/2014/main" id="{6CD01248-4678-4CC3-AF87-A85B9458DFA7}"/>
              </a:ext>
            </a:extLst>
          </p:cNvPr>
          <p:cNvSpPr txBox="1">
            <a:spLocks noGrp="1"/>
          </p:cNvSpPr>
          <p:nvPr>
            <p:ph type="subTitle" idx="5"/>
          </p:nvPr>
        </p:nvSpPr>
        <p:spPr>
          <a:xfrm>
            <a:off x="6173608" y="3521418"/>
            <a:ext cx="1838702" cy="342296"/>
          </a:xfrm>
        </p:spPr>
        <p:txBody>
          <a:bodyPr anchorCtr="1"/>
          <a:lstStyle>
            <a:defPPr/>
            <a:lvl1pPr algn="ctr">
              <a:buNone/>
              <a:defRPr sz="1800" b="1">
                <a:latin typeface="Lora"/>
                <a:ea typeface="Lora"/>
                <a:cs typeface="Lora"/>
              </a:defRPr>
            </a:lvl1pPr>
          </a:lstStyle>
          <a:p>
            <a:pPr lvl="0"/>
            <a:endParaRPr lang="es-PE"/>
          </a:p>
        </p:txBody>
      </p:sp>
      <p:sp>
        <p:nvSpPr>
          <p:cNvPr id="8" name="Google Shape;86;p18">
            <a:extLst>
              <a:ext uri="{FF2B5EF4-FFF2-40B4-BE49-F238E27FC236}">
                <a16:creationId xmlns:a16="http://schemas.microsoft.com/office/drawing/2014/main" id="{D127E4D0-EAF0-485B-A7A0-B3D094EBC23A}"/>
              </a:ext>
            </a:extLst>
          </p:cNvPr>
          <p:cNvSpPr txBox="1">
            <a:spLocks noGrp="1"/>
          </p:cNvSpPr>
          <p:nvPr>
            <p:ph type="subTitle" idx="6"/>
          </p:nvPr>
        </p:nvSpPr>
        <p:spPr>
          <a:xfrm>
            <a:off x="2213204" y="1767452"/>
            <a:ext cx="1838099" cy="575998"/>
          </a:xfrm>
        </p:spPr>
        <p:txBody>
          <a:bodyPr anchorCtr="1"/>
          <a:lstStyle>
            <a:defPPr/>
            <a:lvl1pPr algn="ctr">
              <a:buNone/>
              <a:defRPr/>
            </a:lvl1pPr>
          </a:lstStyle>
          <a:p>
            <a:pPr lvl="0"/>
            <a:endParaRPr lang="es-PE"/>
          </a:p>
        </p:txBody>
      </p:sp>
      <p:sp>
        <p:nvSpPr>
          <p:cNvPr id="9" name="Google Shape;87;p18">
            <a:extLst>
              <a:ext uri="{FF2B5EF4-FFF2-40B4-BE49-F238E27FC236}">
                <a16:creationId xmlns:a16="http://schemas.microsoft.com/office/drawing/2014/main" id="{EA2F19BE-1835-4EF3-93E6-1A4949B6A6C6}"/>
              </a:ext>
            </a:extLst>
          </p:cNvPr>
          <p:cNvSpPr txBox="1">
            <a:spLocks noGrp="1"/>
          </p:cNvSpPr>
          <p:nvPr>
            <p:ph type="subTitle" idx="7"/>
          </p:nvPr>
        </p:nvSpPr>
        <p:spPr>
          <a:xfrm>
            <a:off x="4193548" y="1767452"/>
            <a:ext cx="1838099" cy="575998"/>
          </a:xfrm>
        </p:spPr>
        <p:txBody>
          <a:bodyPr anchorCtr="1"/>
          <a:lstStyle>
            <a:defPPr/>
            <a:lvl1pPr algn="ctr">
              <a:buNone/>
              <a:defRPr/>
            </a:lvl1pPr>
          </a:lstStyle>
          <a:p>
            <a:pPr lvl="0"/>
            <a:endParaRPr lang="es-PE"/>
          </a:p>
        </p:txBody>
      </p:sp>
      <p:sp>
        <p:nvSpPr>
          <p:cNvPr id="10" name="Google Shape;88;p18">
            <a:extLst>
              <a:ext uri="{FF2B5EF4-FFF2-40B4-BE49-F238E27FC236}">
                <a16:creationId xmlns:a16="http://schemas.microsoft.com/office/drawing/2014/main" id="{FC5979A9-5564-4147-B7D4-6778D6370216}"/>
              </a:ext>
            </a:extLst>
          </p:cNvPr>
          <p:cNvSpPr txBox="1">
            <a:spLocks noGrp="1"/>
          </p:cNvSpPr>
          <p:nvPr>
            <p:ph type="subTitle" idx="8"/>
          </p:nvPr>
        </p:nvSpPr>
        <p:spPr>
          <a:xfrm>
            <a:off x="6173909" y="1764270"/>
            <a:ext cx="1838099" cy="575998"/>
          </a:xfrm>
        </p:spPr>
        <p:txBody>
          <a:bodyPr anchorCtr="1"/>
          <a:lstStyle>
            <a:defPPr/>
            <a:lvl1pPr algn="ctr">
              <a:buNone/>
              <a:defRPr/>
            </a:lvl1pPr>
          </a:lstStyle>
          <a:p>
            <a:pPr lvl="0"/>
            <a:endParaRPr lang="es-PE"/>
          </a:p>
        </p:txBody>
      </p:sp>
      <p:sp>
        <p:nvSpPr>
          <p:cNvPr id="11" name="Google Shape;89;p18">
            <a:extLst>
              <a:ext uri="{FF2B5EF4-FFF2-40B4-BE49-F238E27FC236}">
                <a16:creationId xmlns:a16="http://schemas.microsoft.com/office/drawing/2014/main" id="{4B7F4DFE-8BE3-437D-916E-EEC0EB401DAC}"/>
              </a:ext>
            </a:extLst>
          </p:cNvPr>
          <p:cNvSpPr txBox="1">
            <a:spLocks noGrp="1"/>
          </p:cNvSpPr>
          <p:nvPr>
            <p:ph type="subTitle" idx="9"/>
          </p:nvPr>
        </p:nvSpPr>
        <p:spPr>
          <a:xfrm>
            <a:off x="2213204" y="3933447"/>
            <a:ext cx="1838099" cy="575998"/>
          </a:xfrm>
        </p:spPr>
        <p:txBody>
          <a:bodyPr anchorCtr="1"/>
          <a:lstStyle>
            <a:defPPr/>
            <a:lvl1pPr algn="ctr">
              <a:buNone/>
              <a:defRPr/>
            </a:lvl1pPr>
          </a:lstStyle>
          <a:p>
            <a:pPr lvl="0"/>
            <a:endParaRPr lang="es-PE"/>
          </a:p>
        </p:txBody>
      </p:sp>
      <p:sp>
        <p:nvSpPr>
          <p:cNvPr id="12" name="Google Shape;90;p18">
            <a:extLst>
              <a:ext uri="{FF2B5EF4-FFF2-40B4-BE49-F238E27FC236}">
                <a16:creationId xmlns:a16="http://schemas.microsoft.com/office/drawing/2014/main" id="{B267BC8C-312C-4715-86BE-520022188003}"/>
              </a:ext>
            </a:extLst>
          </p:cNvPr>
          <p:cNvSpPr txBox="1">
            <a:spLocks noGrp="1"/>
          </p:cNvSpPr>
          <p:nvPr>
            <p:ph type="subTitle" idx="13"/>
          </p:nvPr>
        </p:nvSpPr>
        <p:spPr>
          <a:xfrm>
            <a:off x="4193548" y="3933447"/>
            <a:ext cx="1838099" cy="575998"/>
          </a:xfrm>
        </p:spPr>
        <p:txBody>
          <a:bodyPr anchorCtr="1"/>
          <a:lstStyle>
            <a:defPPr/>
            <a:lvl1pPr algn="ctr">
              <a:buNone/>
              <a:defRPr/>
            </a:lvl1pPr>
          </a:lstStyle>
          <a:p>
            <a:pPr lvl="0"/>
            <a:endParaRPr lang="es-PE"/>
          </a:p>
        </p:txBody>
      </p:sp>
      <p:sp>
        <p:nvSpPr>
          <p:cNvPr id="13" name="Google Shape;91;p18">
            <a:extLst>
              <a:ext uri="{FF2B5EF4-FFF2-40B4-BE49-F238E27FC236}">
                <a16:creationId xmlns:a16="http://schemas.microsoft.com/office/drawing/2014/main" id="{4EB77579-43D6-4934-869F-C8FB2AF4AC59}"/>
              </a:ext>
            </a:extLst>
          </p:cNvPr>
          <p:cNvSpPr txBox="1">
            <a:spLocks noGrp="1"/>
          </p:cNvSpPr>
          <p:nvPr>
            <p:ph type="subTitle" idx="14"/>
          </p:nvPr>
        </p:nvSpPr>
        <p:spPr>
          <a:xfrm>
            <a:off x="6173909" y="3930264"/>
            <a:ext cx="1838099" cy="575998"/>
          </a:xfrm>
        </p:spPr>
        <p:txBody>
          <a:bodyPr anchorCtr="1"/>
          <a:lstStyle>
            <a:defPPr/>
            <a:lvl1pPr algn="ctr">
              <a:buNone/>
              <a:defRPr/>
            </a:lvl1pPr>
          </a:lstStyle>
          <a:p>
            <a:pPr lvl="0"/>
            <a:endParaRPr lang="es-PE"/>
          </a:p>
        </p:txBody>
      </p:sp>
      <p:sp>
        <p:nvSpPr>
          <p:cNvPr id="14" name="Google Shape;92;p18">
            <a:extLst>
              <a:ext uri="{FF2B5EF4-FFF2-40B4-BE49-F238E27FC236}">
                <a16:creationId xmlns:a16="http://schemas.microsoft.com/office/drawing/2014/main" id="{BCF79E30-F66F-4DF8-922D-E6759ABEF533}"/>
              </a:ext>
            </a:extLst>
          </p:cNvPr>
          <p:cNvSpPr txBox="1">
            <a:spLocks noGrp="1"/>
          </p:cNvSpPr>
          <p:nvPr>
            <p:ph type="title"/>
          </p:nvPr>
        </p:nvSpPr>
        <p:spPr>
          <a:xfrm rot="5400013">
            <a:off x="-907670" y="1990200"/>
            <a:ext cx="4037697" cy="1163098"/>
          </a:xfrm>
        </p:spPr>
        <p:txBody>
          <a:bodyPr/>
          <a:lstStyle>
            <a:defPPr/>
            <a:lvl1pPr>
              <a:defRPr/>
            </a:lvl1pPr>
          </a:lstStyle>
          <a:p>
            <a:pPr lvl="0"/>
            <a:endParaRPr lang="es-PE"/>
          </a:p>
        </p:txBody>
      </p:sp>
    </p:spTree>
    <p:extLst>
      <p:ext uri="{BB962C8B-B14F-4D97-AF65-F5344CB8AC3E}">
        <p14:creationId xmlns:p14="http://schemas.microsoft.com/office/powerpoint/2010/main" val="394211569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ECTION_TITLE_AND_DESCRIPTION">
    <p:spTree>
      <p:nvGrpSpPr>
        <p:cNvPr id="1" name=""/>
        <p:cNvGrpSpPr/>
        <p:nvPr/>
      </p:nvGrpSpPr>
      <p:grpSpPr>
        <a:xfrm>
          <a:off x="0" y="0"/>
          <a:ext cx="0" cy="0"/>
        </a:xfrm>
      </p:grpSpPr>
      <p:sp>
        <p:nvSpPr>
          <p:cNvPr id="2" name="Google Shape;53;p9">
            <a:extLst>
              <a:ext uri="{FF2B5EF4-FFF2-40B4-BE49-F238E27FC236}">
                <a16:creationId xmlns:a16="http://schemas.microsoft.com/office/drawing/2014/main" id="{97381C5A-B229-453D-A3F4-BC6A972119F2}"/>
              </a:ext>
            </a:extLst>
          </p:cNvPr>
          <p:cNvSpPr txBox="1">
            <a:spLocks noGrp="1"/>
          </p:cNvSpPr>
          <p:nvPr>
            <p:ph type="subTitle" idx="4294967295"/>
          </p:nvPr>
        </p:nvSpPr>
        <p:spPr>
          <a:xfrm>
            <a:off x="3889199" y="2458583"/>
            <a:ext cx="4628098" cy="1180801"/>
          </a:xfrm>
        </p:spPr>
        <p:txBody>
          <a:bodyPr/>
          <a:lstStyle>
            <a:defPPr/>
            <a:lvl1pPr algn="r">
              <a:buNone/>
              <a:defRPr/>
            </a:lvl1pPr>
          </a:lstStyle>
          <a:p>
            <a:pPr lvl="0"/>
            <a:endParaRPr lang="es-PE"/>
          </a:p>
        </p:txBody>
      </p:sp>
      <p:sp>
        <p:nvSpPr>
          <p:cNvPr id="3" name="Google Shape;54;p9">
            <a:extLst>
              <a:ext uri="{FF2B5EF4-FFF2-40B4-BE49-F238E27FC236}">
                <a16:creationId xmlns:a16="http://schemas.microsoft.com/office/drawing/2014/main" id="{15901FFF-A3B2-4E23-9EBA-F6D1579CB245}"/>
              </a:ext>
            </a:extLst>
          </p:cNvPr>
          <p:cNvSpPr txBox="1">
            <a:spLocks noGrp="1"/>
          </p:cNvSpPr>
          <p:nvPr>
            <p:ph type="title"/>
          </p:nvPr>
        </p:nvSpPr>
        <p:spPr>
          <a:xfrm>
            <a:off x="3889226" y="1696010"/>
            <a:ext cx="4628098" cy="572697"/>
          </a:xfrm>
        </p:spPr>
        <p:txBody>
          <a:bodyPr/>
          <a:lstStyle>
            <a:defPPr/>
            <a:lvl1pPr algn="r">
              <a:defRPr sz="3900"/>
            </a:lvl1pPr>
          </a:lstStyle>
          <a:p>
            <a:pPr lvl="0"/>
            <a:endParaRPr lang="es-PE"/>
          </a:p>
        </p:txBody>
      </p:sp>
      <p:cxnSp>
        <p:nvCxnSpPr>
          <p:cNvPr id="4" name="Google Shape;57;p9">
            <a:extLst>
              <a:ext uri="{FF2B5EF4-FFF2-40B4-BE49-F238E27FC236}">
                <a16:creationId xmlns:a16="http://schemas.microsoft.com/office/drawing/2014/main" id="{344ECD69-7250-4E87-9935-BAD2E4BF7D81}"/>
              </a:ext>
            </a:extLst>
          </p:cNvPr>
          <p:cNvCxnSpPr/>
          <p:nvPr/>
        </p:nvCxnSpPr>
        <p:spPr>
          <a:xfrm>
            <a:off x="4688640" y="4794848"/>
            <a:ext cx="3747001" cy="0"/>
          </a:xfrm>
          <a:prstGeom prst="straightConnector1">
            <a:avLst/>
          </a:prstGeom>
          <a:noFill/>
          <a:ln w="9528" cap="flat">
            <a:solidFill>
              <a:srgbClr val="0D0D0D"/>
            </a:solidFill>
            <a:prstDash val="solid"/>
            <a:round/>
          </a:ln>
        </p:spPr>
      </p:cxnSp>
    </p:spTree>
    <p:extLst>
      <p:ext uri="{BB962C8B-B14F-4D97-AF65-F5344CB8AC3E}">
        <p14:creationId xmlns:p14="http://schemas.microsoft.com/office/powerpoint/2010/main" val="235630809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Title + 1 column">
    <p:spTree>
      <p:nvGrpSpPr>
        <p:cNvPr id="1" name=""/>
        <p:cNvGrpSpPr/>
        <p:nvPr/>
      </p:nvGrpSpPr>
      <p:grpSpPr>
        <a:xfrm>
          <a:off x="0" y="0"/>
          <a:ext cx="0" cy="0"/>
        </a:xfrm>
      </p:grpSpPr>
      <p:sp>
        <p:nvSpPr>
          <p:cNvPr id="2" name="Google Shape;12;p2">
            <a:extLst>
              <a:ext uri="{FF2B5EF4-FFF2-40B4-BE49-F238E27FC236}">
                <a16:creationId xmlns:a16="http://schemas.microsoft.com/office/drawing/2014/main" id="{001D387E-9DE1-4211-B9AD-800CFEDBC25E}"/>
              </a:ext>
            </a:extLst>
          </p:cNvPr>
          <p:cNvSpPr txBox="1">
            <a:spLocks noGrp="1"/>
          </p:cNvSpPr>
          <p:nvPr>
            <p:ph type="title"/>
          </p:nvPr>
        </p:nvSpPr>
        <p:spPr>
          <a:xfrm>
            <a:off x="988064" y="98855"/>
            <a:ext cx="7169307" cy="649288"/>
          </a:xfrm>
        </p:spPr>
        <p:txBody>
          <a:bodyPr lIns="0" tIns="0" rIns="0" bIns="0"/>
          <a:lstStyle>
            <a:defPPr/>
            <a:lvl1pPr>
              <a:lnSpc>
                <a:spcPct val="80000"/>
              </a:lnSpc>
              <a:defRPr sz="3600">
                <a:solidFill>
                  <a:srgbClr val="27348B"/>
                </a:solidFill>
              </a:defRPr>
            </a:lvl1pPr>
          </a:lstStyle>
          <a:p>
            <a:pPr lvl="0"/>
            <a:endParaRPr lang="es-PE"/>
          </a:p>
        </p:txBody>
      </p:sp>
    </p:spTree>
    <p:extLst>
      <p:ext uri="{BB962C8B-B14F-4D97-AF65-F5344CB8AC3E}">
        <p14:creationId xmlns:p14="http://schemas.microsoft.com/office/powerpoint/2010/main" val="355400965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1_Icon sets layout">
    <p:spTree>
      <p:nvGrpSpPr>
        <p:cNvPr id="1" name=""/>
        <p:cNvGrpSpPr/>
        <p:nvPr/>
      </p:nvGrpSpPr>
      <p:grpSpPr>
        <a:xfrm>
          <a:off x="0" y="0"/>
          <a:ext cx="0" cy="0"/>
        </a:xfrm>
      </p:grpSpPr>
      <p:sp>
        <p:nvSpPr>
          <p:cNvPr id="2" name="Text Placeholder 9">
            <a:extLst>
              <a:ext uri="{FF2B5EF4-FFF2-40B4-BE49-F238E27FC236}">
                <a16:creationId xmlns:a16="http://schemas.microsoft.com/office/drawing/2014/main" id="{7FD47E79-F87F-4BC6-9AA1-FCD17FBBA628}"/>
              </a:ext>
            </a:extLst>
          </p:cNvPr>
          <p:cNvSpPr txBox="1">
            <a:spLocks noGrp="1"/>
          </p:cNvSpPr>
          <p:nvPr>
            <p:ph type="body" idx="4294967295"/>
          </p:nvPr>
        </p:nvSpPr>
        <p:spPr>
          <a:xfrm>
            <a:off x="242645" y="92610"/>
            <a:ext cx="8679896" cy="543181"/>
          </a:xfrm>
        </p:spPr>
        <p:txBody>
          <a:bodyPr anchorCtr="1"/>
          <a:lstStyle>
            <a:defPPr/>
            <a:lvl1pPr marL="0" indent="0" algn="ctr">
              <a:buNone/>
              <a:defRPr lang="en-US" sz="4050">
                <a:solidFill>
                  <a:srgbClr val="A64CAA"/>
                </a:solidFill>
                <a:latin typeface="Arial"/>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65F2D36E-1849-4233-B4C6-53C87A2F153E}"/>
              </a:ext>
            </a:extLst>
          </p:cNvPr>
          <p:cNvSpPr/>
          <p:nvPr/>
        </p:nvSpPr>
        <p:spPr>
          <a:xfrm>
            <a:off x="265514" y="848700"/>
            <a:ext cx="2670578" cy="4051916"/>
          </a:xfrm>
          <a:custGeom>
            <a:gdLst>
              <a:gd name="f0" fmla="val 10800000"/>
              <a:gd name="f1" fmla="val 5400000"/>
              <a:gd name="f2" fmla="val 16200000"/>
              <a:gd name="f3" fmla="val w"/>
              <a:gd name="f4" fmla="val h"/>
              <a:gd name="f5" fmla="val ss"/>
              <a:gd name="f6" fmla="val 0"/>
              <a:gd name="f7" fmla="*/ 5419351 1 1725033"/>
              <a:gd name="f8" fmla="val 45"/>
              <a:gd name="f9" fmla="val 85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00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5E4028"/>
              </a:solidFill>
              <a:uFillTx/>
              <a:latin typeface="Arial"/>
              <a:ea typeface="맑은 고딕" pitchFamily="34"/>
              <a:cs typeface="Arial"/>
            </a:endParaRPr>
          </a:p>
        </p:txBody>
      </p:sp>
      <p:sp>
        <p:nvSpPr>
          <p:cNvPr id="4" name="Rounded Rectangle 3">
            <a:extLst>
              <a:ext uri="{FF2B5EF4-FFF2-40B4-BE49-F238E27FC236}">
                <a16:creationId xmlns:a16="http://schemas.microsoft.com/office/drawing/2014/main" id="{F29AC849-491C-4021-8A76-CB74ADE56046}"/>
              </a:ext>
            </a:extLst>
          </p:cNvPr>
          <p:cNvSpPr/>
          <p:nvPr/>
        </p:nvSpPr>
        <p:spPr>
          <a:xfrm>
            <a:off x="342360" y="972510"/>
            <a:ext cx="98151" cy="3199321"/>
          </a:xfrm>
          <a:custGeom>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77647"/>
            </a:srgb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F5F5F5"/>
              </a:solidFill>
              <a:uFillTx/>
              <a:latin typeface="Arial"/>
              <a:ea typeface="맑은 고딕" pitchFamily="34"/>
              <a:cs typeface="Arial"/>
            </a:endParaRPr>
          </a:p>
        </p:txBody>
      </p:sp>
      <p:grpSp>
        <p:nvGrpSpPr>
          <p:cNvPr id="5" name="Grupo 11">
            <a:extLst>
              <a:ext uri="{FF2B5EF4-FFF2-40B4-BE49-F238E27FC236}">
                <a16:creationId xmlns:a16="http://schemas.microsoft.com/office/drawing/2014/main" id="{AF18074A-4F2E-46B0-B361-665C8B2A2604}"/>
              </a:ext>
            </a:extLst>
          </p:cNvPr>
          <p:cNvGrpSpPr/>
          <p:nvPr/>
        </p:nvGrpSpPr>
        <p:grpSpPr>
          <a:xfrm>
            <a:off x="1047033" y="1366634"/>
            <a:ext cx="1674184" cy="1419103"/>
            <a:chOff x="1047033" y="1366634"/>
            <a:chExt cx="1674184" cy="1419103"/>
          </a:xfrm>
        </p:grpSpPr>
        <p:sp>
          <p:nvSpPr>
            <p:cNvPr id="6" name="TextBox 57">
              <a:extLst>
                <a:ext uri="{FF2B5EF4-FFF2-40B4-BE49-F238E27FC236}">
                  <a16:creationId xmlns:a16="http://schemas.microsoft.com/office/drawing/2014/main" id="{93077C33-F2CE-472C-B87F-137720DA2D78}"/>
                </a:ext>
              </a:extLst>
            </p:cNvPr>
            <p:cNvSpPr txBox="1"/>
            <p:nvPr/>
          </p:nvSpPr>
          <p:spPr>
            <a:xfrm>
              <a:off x="1047033" y="1366634"/>
              <a:ext cx="1674184" cy="784829"/>
            </a:xfrm>
            <a:prstGeom prst="rect">
              <a:avLst/>
            </a:prstGeom>
            <a:noFill/>
            <a:ln cap="flat">
              <a:noFill/>
            </a:ln>
          </p:spPr>
          <p:txBody>
            <a:bodyPr vert="horz" wrap="square" lIns="91440" tIns="45720" rIns="91440" bIns="45720" anchor="ctr" anchorCtr="0" compatLnSpc="1">
              <a:sp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45C35C72-89C5-4257-A2AA-93318B127045}"/>
                </a:ext>
              </a:extLst>
            </p:cNvPr>
            <p:cNvSpPr txBox="1"/>
            <p:nvPr/>
          </p:nvSpPr>
          <p:spPr>
            <a:xfrm>
              <a:off x="1047033" y="2000908"/>
              <a:ext cx="1674184" cy="784829"/>
            </a:xfrm>
            <a:prstGeom prst="rect">
              <a:avLst/>
            </a:prstGeom>
            <a:noFill/>
            <a:ln cap="flat">
              <a:noFill/>
            </a:ln>
          </p:spPr>
          <p:txBody>
            <a:bodyPr vert="horz" wrap="square" lIns="91440" tIns="45720" rIns="91440" bIns="45720" anchor="ctr" anchorCtr="0" compatLnSpc="1">
              <a:sp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Change Fill Color &amp;</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anose="020b0604020202020204" pitchFamily="34" charset="0"/>
                  <a:ea typeface="Arial"/>
                  <a:cs typeface="Arial" panose="020b0604020202020204" pitchFamily="34" charset="0"/>
                </a:rPr>
                <a:t>Line Color</a:t>
              </a:r>
            </a:p>
          </p:txBody>
        </p:sp>
      </p:grpSp>
      <p:sp>
        <p:nvSpPr>
          <p:cNvPr id="8" name="TextBox 59">
            <a:extLst>
              <a:ext uri="{FF2B5EF4-FFF2-40B4-BE49-F238E27FC236}">
                <a16:creationId xmlns:a16="http://schemas.microsoft.com/office/drawing/2014/main" id="{8F9956AA-160F-412B-8B9B-E43D403ED658}"/>
              </a:ext>
            </a:extLst>
          </p:cNvPr>
          <p:cNvSpPr txBox="1"/>
          <p:nvPr/>
        </p:nvSpPr>
        <p:spPr>
          <a:xfrm>
            <a:off x="1209897" y="4375422"/>
            <a:ext cx="1674001" cy="300078"/>
          </a:xfrm>
          <a:prstGeom prst="rect">
            <a:avLst/>
          </a:prstGeom>
          <a:noFill/>
          <a:ln cap="flat">
            <a:noFill/>
          </a:ln>
        </p:spPr>
        <p:txBody>
          <a:bodyPr vert="horz" wrap="square" lIns="91440" tIns="45720" rIns="91440" bIns="45720" anchor="ctr" anchorCtr="0" compatLnSpc="1">
            <a:sp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350" b="0" i="0" u="none" strike="noStrike" kern="0" cap="none" spc="0" baseline="0">
                <a:solidFill>
                  <a:srgbClr val="FFFFFF"/>
                </a:solidFill>
                <a:uFillTx/>
                <a:latin typeface="Arial" panose="020b0604020202020204" pitchFamily="34" charset="0"/>
                <a:ea typeface="Arial"/>
                <a:cs typeface="Arial" panose="020b0604020202020204" pitchFamily="34" charset="0"/>
              </a:rPr>
              <a:t>www.slidesppt.net</a:t>
            </a:r>
          </a:p>
        </p:txBody>
      </p:sp>
      <p:sp>
        <p:nvSpPr>
          <p:cNvPr id="9" name="TextBox 60">
            <a:extLst>
              <a:ext uri="{FF2B5EF4-FFF2-40B4-BE49-F238E27FC236}">
                <a16:creationId xmlns:a16="http://schemas.microsoft.com/office/drawing/2014/main" id="{ABB4D7FA-E337-47C6-AB4F-7ADED2FEF5ED}"/>
              </a:ext>
            </a:extLst>
          </p:cNvPr>
          <p:cNvSpPr txBox="1"/>
          <p:nvPr/>
        </p:nvSpPr>
        <p:spPr>
          <a:xfrm>
            <a:off x="683248" y="3016441"/>
            <a:ext cx="2037969" cy="1477332"/>
          </a:xfrm>
          <a:prstGeom prst="rect">
            <a:avLst/>
          </a:prstGeom>
          <a:noFill/>
          <a:ln cap="flat">
            <a:noFill/>
          </a:ln>
        </p:spPr>
        <p:txBody>
          <a:bodyPr vert="horz" wrap="square" lIns="91440" tIns="45720" rIns="91440" bIns="45720" anchor="ctr" anchorCtr="0" compatLnSpc="1">
            <a:sp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anose="020b0604020202020204" pitchFamily="34" charset="0"/>
              </a:rPr>
              <a:t>GOOGLE SLIDES AND FREE </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anose="020b0604020202020204" pitchFamily="34" charset="0"/>
              </a:rPr>
              <a:t>PPT </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anose="020b0604020202020204" pitchFamily="34" charset="0"/>
              </a:rPr>
              <a:t>TEMPLATES  </a:t>
            </a:r>
          </a:p>
        </p:txBody>
      </p:sp>
      <p:grpSp>
        <p:nvGrpSpPr>
          <p:cNvPr id="10" name="Grupo 16">
            <a:extLst>
              <a:ext uri="{FF2B5EF4-FFF2-40B4-BE49-F238E27FC236}">
                <a16:creationId xmlns:a16="http://schemas.microsoft.com/office/drawing/2014/main" id="{65781203-71DC-43A5-AC47-399A993DA182}"/>
              </a:ext>
            </a:extLst>
          </p:cNvPr>
          <p:cNvGrpSpPr/>
          <p:nvPr/>
        </p:nvGrpSpPr>
        <p:grpSpPr>
          <a:xfrm>
            <a:off x="425370" y="4052575"/>
            <a:ext cx="732342" cy="732342"/>
            <a:chOff x="425370" y="4052575"/>
            <a:chExt cx="732342" cy="732342"/>
          </a:xfrm>
        </p:grpSpPr>
        <p:sp>
          <p:nvSpPr>
            <p:cNvPr id="11" name="Lágrima 17">
              <a:extLst>
                <a:ext uri="{FF2B5EF4-FFF2-40B4-BE49-F238E27FC236}">
                  <a16:creationId xmlns:a16="http://schemas.microsoft.com/office/drawing/2014/main" id="{05C98247-A96A-48B8-840A-B1F62ECF01C2}"/>
                </a:ext>
              </a:extLst>
            </p:cNvPr>
            <p:cNvSpPr/>
            <p:nvPr/>
          </p:nvSpPr>
          <p:spPr>
            <a:xfrm rot="10799991">
              <a:off x="425370" y="4052575"/>
              <a:ext cx="732342" cy="732342"/>
            </a:xfrm>
            <a:custGeom>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3 1 100000"/>
                <a:gd name="f58" fmla="*/ f54 1 100000"/>
                <a:gd name="f59" fmla="+- f55 0 f1"/>
                <a:gd name="f60" fmla="cos 1 f59"/>
                <a:gd name="f61" fmla="sin 1 f59"/>
                <a:gd name="f62" fmla="+- 0 0 f60"/>
                <a:gd name="f63" fmla="+- 0 0 f61"/>
                <a:gd name="f64" fmla="+- 0 0 f62"/>
                <a:gd name="f65" fmla="+- 0 0 f63"/>
                <a:gd name="f66" fmla="val f64"/>
                <a:gd name="f67" fmla="val f65"/>
                <a:gd name="f68" fmla="*/ f66 f57 1"/>
                <a:gd name="f69" fmla="*/ f67 f58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Arial"/>
                <a:cs typeface="Arial"/>
              </a:endParaRPr>
            </a:p>
          </p:txBody>
        </p:sp>
        <p:grpSp>
          <p:nvGrpSpPr>
            <p:cNvPr id="12" name="Grupo 18">
              <a:extLst>
                <a:ext uri="{FF2B5EF4-FFF2-40B4-BE49-F238E27FC236}">
                  <a16:creationId xmlns:a16="http://schemas.microsoft.com/office/drawing/2014/main" id="{E460175F-2CD9-480D-B460-A511A242E069}"/>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3F780801-DDB8-4D50-BDAA-9D0C400DA472}"/>
                  </a:ext>
                </a:extLst>
              </p:cNvPr>
              <p:cNvSpPr/>
              <p:nvPr/>
            </p:nvSpPr>
            <p:spPr>
              <a:xfrm>
                <a:off x="552251" y="4171831"/>
                <a:ext cx="287752" cy="481175"/>
              </a:xfrm>
              <a:custGeom>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5F5F5"/>
              </a:solidFill>
              <a:ln cap="flat">
                <a:noFill/>
                <a:prstDash val="solid"/>
              </a:ln>
            </p:spPr>
            <p:txBody>
              <a:bodyPr vert="horz" wrap="square" lIns="91440" tIns="45720" rIns="91440" bIns="45720"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8DDEEDB0-1A33-4C81-8ED4-FA4634330AED}"/>
                  </a:ext>
                </a:extLst>
              </p:cNvPr>
              <p:cNvSpPr/>
              <p:nvPr/>
            </p:nvSpPr>
            <p:spPr>
              <a:xfrm>
                <a:off x="851370" y="4263655"/>
                <a:ext cx="197967" cy="239335"/>
              </a:xfrm>
              <a:custGeom>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5F5F5"/>
              </a:solidFill>
              <a:ln cap="flat">
                <a:noFill/>
                <a:prstDash val="solid"/>
              </a:ln>
            </p:spPr>
            <p:txBody>
              <a:bodyPr vert="horz" wrap="square" lIns="91440" tIns="45720" rIns="91440" bIns="45720"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BC27418B-2372-4BE9-8735-AE7ECED1ECE1}"/>
                  </a:ext>
                </a:extLst>
              </p:cNvPr>
              <p:cNvSpPr/>
              <p:nvPr/>
            </p:nvSpPr>
            <p:spPr>
              <a:xfrm>
                <a:off x="851370" y="4297981"/>
                <a:ext cx="162516" cy="260933"/>
              </a:xfrm>
              <a:custGeom>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5F5F5"/>
              </a:solidFill>
              <a:ln cap="flat">
                <a:noFill/>
                <a:prstDash val="solid"/>
              </a:ln>
            </p:spPr>
            <p:txBody>
              <a:bodyPr vert="horz" wrap="square" lIns="91440" tIns="45720" rIns="91440" bIns="45720"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F7386A73-A0FB-4AE2-846A-A7E8C5A17691}"/>
              </a:ext>
            </a:extLst>
          </p:cNvPr>
          <p:cNvSpPr/>
          <p:nvPr/>
        </p:nvSpPr>
        <p:spPr>
          <a:xfrm rot="5400013">
            <a:off x="1948929" y="3912557"/>
            <a:ext cx="76233" cy="1668469"/>
          </a:xfrm>
          <a:custGeom>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F5F5F5"/>
              </a:solidFill>
              <a:uFillTx/>
              <a:latin typeface="Arial"/>
              <a:ea typeface="맑은 고딕" pitchFamily="34"/>
              <a:cs typeface="Arial"/>
            </a:endParaRPr>
          </a:p>
        </p:txBody>
      </p:sp>
      <p:grpSp>
        <p:nvGrpSpPr>
          <p:cNvPr id="17" name="Grupo 23">
            <a:extLst>
              <a:ext uri="{FF2B5EF4-FFF2-40B4-BE49-F238E27FC236}">
                <a16:creationId xmlns:a16="http://schemas.microsoft.com/office/drawing/2014/main" id="{656807F2-5A96-42F8-AEF2-D4BA42543698}"/>
              </a:ext>
            </a:extLst>
          </p:cNvPr>
          <p:cNvGrpSpPr/>
          <p:nvPr/>
        </p:nvGrpSpPr>
        <p:grpSpPr>
          <a:xfrm>
            <a:off x="2141918" y="972510"/>
            <a:ext cx="679361" cy="682746"/>
            <a:chOff x="2141918" y="972510"/>
            <a:chExt cx="679361" cy="682746"/>
          </a:xfrm>
        </p:grpSpPr>
        <p:sp>
          <p:nvSpPr>
            <p:cNvPr id="18" name="Rounded Rectangle 3">
              <a:extLst>
                <a:ext uri="{FF2B5EF4-FFF2-40B4-BE49-F238E27FC236}">
                  <a16:creationId xmlns:a16="http://schemas.microsoft.com/office/drawing/2014/main" id="{75AD557B-FAB0-46B1-92FE-A316CEA4F823}"/>
                </a:ext>
              </a:extLst>
            </p:cNvPr>
            <p:cNvSpPr/>
            <p:nvPr/>
          </p:nvSpPr>
          <p:spPr>
            <a:xfrm rot="10799991">
              <a:off x="2724280" y="975921"/>
              <a:ext cx="96999" cy="679335"/>
            </a:xfrm>
            <a:custGeom>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F5F5F5"/>
                </a:solidFill>
                <a:uFillTx/>
                <a:latin typeface="Arial"/>
                <a:ea typeface="맑은 고딕" pitchFamily="34"/>
                <a:cs typeface="Arial"/>
              </a:endParaRPr>
            </a:p>
          </p:txBody>
        </p:sp>
        <p:sp>
          <p:nvSpPr>
            <p:cNvPr id="19" name="Rounded Rectangle 3">
              <a:extLst>
                <a:ext uri="{FF2B5EF4-FFF2-40B4-BE49-F238E27FC236}">
                  <a16:creationId xmlns:a16="http://schemas.microsoft.com/office/drawing/2014/main" id="{4B586B4E-216D-4552-8960-1C37A5777007}"/>
                </a:ext>
              </a:extLst>
            </p:cNvPr>
            <p:cNvSpPr/>
            <p:nvPr/>
          </p:nvSpPr>
          <p:spPr>
            <a:xfrm rot="5400013">
              <a:off x="2433086" y="681342"/>
              <a:ext cx="96999" cy="679335"/>
            </a:xfrm>
            <a:custGeom>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F5F5F5"/>
                </a:solidFill>
                <a:uFillTx/>
                <a:latin typeface="Arial"/>
                <a:ea typeface="맑은 고딕" pitchFamily="34"/>
                <a:cs typeface="Arial"/>
              </a:endParaRPr>
            </a:p>
          </p:txBody>
        </p:sp>
      </p:grpSp>
      <p:grpSp>
        <p:nvGrpSpPr>
          <p:cNvPr id="20" name="Gráfico 10">
            <a:extLst>
              <a:ext uri="{FF2B5EF4-FFF2-40B4-BE49-F238E27FC236}">
                <a16:creationId xmlns:a16="http://schemas.microsoft.com/office/drawing/2014/main" id="{DDE9A0B3-30E4-4D44-BF96-D5CC43240C32}"/>
              </a:ext>
            </a:extLst>
          </p:cNvPr>
          <p:cNvGrpSpPr/>
          <p:nvPr/>
        </p:nvGrpSpPr>
        <p:grpSpPr>
          <a:xfrm>
            <a:off x="470431" y="4093531"/>
            <a:ext cx="637025" cy="637025"/>
            <a:chOff x="470431" y="4093531"/>
            <a:chExt cx="637025" cy="637025"/>
          </a:xfrm>
        </p:grpSpPr>
        <p:sp>
          <p:nvSpPr>
            <p:cNvPr id="21" name="Forma libre: forma 27">
              <a:extLst>
                <a:ext uri="{FF2B5EF4-FFF2-40B4-BE49-F238E27FC236}">
                  <a16:creationId xmlns:a16="http://schemas.microsoft.com/office/drawing/2014/main" id="{A1FFA697-68AC-4FA7-B658-4971DDDA62C0}"/>
                </a:ext>
              </a:extLst>
            </p:cNvPr>
            <p:cNvSpPr/>
            <p:nvPr/>
          </p:nvSpPr>
          <p:spPr>
            <a:xfrm>
              <a:off x="470431" y="4093531"/>
              <a:ext cx="637025" cy="637025"/>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C00000"/>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Forma libre: forma 28">
              <a:extLst>
                <a:ext uri="{FF2B5EF4-FFF2-40B4-BE49-F238E27FC236}">
                  <a16:creationId xmlns:a16="http://schemas.microsoft.com/office/drawing/2014/main" id="{B545C722-B04F-46F9-B398-C467583652EF}"/>
                </a:ext>
              </a:extLst>
            </p:cNvPr>
            <p:cNvSpPr/>
            <p:nvPr/>
          </p:nvSpPr>
          <p:spPr>
            <a:xfrm>
              <a:off x="552379" y="4171785"/>
              <a:ext cx="496510" cy="480480"/>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34271107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ONE_COLUMN_TEXT_3">
    <p:bg>
      <p:bgPr>
        <a:solidFill>
          <a:srgbClr val="476BAC"/>
        </a:solidFill>
        <a:effectLst/>
      </p:bgPr>
    </p:bg>
    <p:spTree>
      <p:nvGrpSpPr>
        <p:cNvPr id="1" name=""/>
        <p:cNvGrpSpPr/>
        <p:nvPr/>
      </p:nvGrpSpPr>
      <p:grpSpPr>
        <a:xfrm>
          <a:off x="0" y="0"/>
          <a:ext cx="0" cy="0"/>
        </a:xfrm>
      </p:grpSpPr>
      <p:sp>
        <p:nvSpPr>
          <p:cNvPr id="2" name="Google Shape;207;p27">
            <a:extLst>
              <a:ext uri="{FF2B5EF4-FFF2-40B4-BE49-F238E27FC236}">
                <a16:creationId xmlns:a16="http://schemas.microsoft.com/office/drawing/2014/main" id="{CD5F626A-F091-427A-B4ED-36B8A583064A}"/>
              </a:ext>
            </a:extLst>
          </p:cNvPr>
          <p:cNvSpPr txBox="1">
            <a:spLocks noGrp="1"/>
          </p:cNvSpPr>
          <p:nvPr>
            <p:ph type="title"/>
          </p:nvPr>
        </p:nvSpPr>
        <p:spPr>
          <a:xfrm>
            <a:off x="1633849" y="1295201"/>
            <a:ext cx="5876400" cy="1499396"/>
          </a:xfrm>
        </p:spPr>
        <p:txBody>
          <a:bodyPr anchorCtr="1"/>
          <a:lstStyle>
            <a:defPPr/>
            <a:lvl1pPr algn="ctr">
              <a:defRPr sz="10000">
                <a:solidFill>
                  <a:srgbClr val="FFFFFF"/>
                </a:solidFill>
              </a:defRPr>
            </a:lvl1pPr>
          </a:lstStyle>
          <a:p>
            <a:pPr lvl="0"/>
            <a:endParaRPr lang="es-PE"/>
          </a:p>
        </p:txBody>
      </p:sp>
      <p:sp>
        <p:nvSpPr>
          <p:cNvPr id="3" name="Google Shape;208;p27">
            <a:extLst>
              <a:ext uri="{FF2B5EF4-FFF2-40B4-BE49-F238E27FC236}">
                <a16:creationId xmlns:a16="http://schemas.microsoft.com/office/drawing/2014/main" id="{5C0E6D82-96C6-4536-A741-31576BC21446}"/>
              </a:ext>
            </a:extLst>
          </p:cNvPr>
          <p:cNvSpPr txBox="1">
            <a:spLocks noGrp="1"/>
          </p:cNvSpPr>
          <p:nvPr>
            <p:ph type="subTitle" idx="4294967295"/>
          </p:nvPr>
        </p:nvSpPr>
        <p:spPr>
          <a:xfrm>
            <a:off x="2275612" y="2870749"/>
            <a:ext cx="4592702" cy="741596"/>
          </a:xfrm>
        </p:spPr>
        <p:txBody>
          <a:bodyPr anchor="ctr" anchorCtr="1"/>
          <a:lstStyle>
            <a:defPPr/>
            <a:lvl1pPr algn="ctr">
              <a:buNone/>
              <a:defRPr>
                <a:solidFill>
                  <a:srgbClr val="FFFFFF"/>
                </a:solidFill>
              </a:defRPr>
            </a:lvl1pPr>
          </a:lstStyle>
          <a:p>
            <a:pPr lvl="0"/>
            <a:endParaRPr lang="es-PE"/>
          </a:p>
        </p:txBody>
      </p:sp>
      <p:sp>
        <p:nvSpPr>
          <p:cNvPr id="4" name="Google Shape;209;p27">
            <a:extLst>
              <a:ext uri="{FF2B5EF4-FFF2-40B4-BE49-F238E27FC236}">
                <a16:creationId xmlns:a16="http://schemas.microsoft.com/office/drawing/2014/main" id="{3102B55F-832D-40D1-A50C-323010E0E701}"/>
              </a:ext>
            </a:extLst>
          </p:cNvPr>
          <p:cNvSpPr/>
          <p:nvPr/>
        </p:nvSpPr>
        <p:spPr>
          <a:xfrm>
            <a:off x="8303776" y="280547"/>
            <a:ext cx="121496" cy="121496"/>
          </a:xfrm>
          <a:prstGeom prst="rect">
            <a:avLst/>
          </a:pr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cxnSp>
        <p:nvCxnSpPr>
          <p:cNvPr id="5" name="Google Shape;210;p27">
            <a:extLst>
              <a:ext uri="{FF2B5EF4-FFF2-40B4-BE49-F238E27FC236}">
                <a16:creationId xmlns:a16="http://schemas.microsoft.com/office/drawing/2014/main" id="{F745C06E-1D38-4BEF-8EBF-2C7A59E64664}"/>
              </a:ext>
            </a:extLst>
          </p:cNvPr>
          <p:cNvCxnSpPr/>
          <p:nvPr/>
        </p:nvCxnSpPr>
        <p:spPr>
          <a:xfrm>
            <a:off x="719998" y="341299"/>
            <a:ext cx="7421398" cy="0"/>
          </a:xfrm>
          <a:prstGeom prst="straightConnector1">
            <a:avLst/>
          </a:prstGeom>
          <a:noFill/>
          <a:ln w="9528" cap="flat">
            <a:solidFill>
              <a:srgbClr val="FFFFFF"/>
            </a:solidFill>
            <a:prstDash val="solid"/>
            <a:round/>
          </a:ln>
        </p:spPr>
      </p:cxnSp>
      <p:cxnSp>
        <p:nvCxnSpPr>
          <p:cNvPr id="6" name="Google Shape;211;p27">
            <a:extLst>
              <a:ext uri="{FF2B5EF4-FFF2-40B4-BE49-F238E27FC236}">
                <a16:creationId xmlns:a16="http://schemas.microsoft.com/office/drawing/2014/main" id="{E73CC45A-3ABD-4A04-8E1B-DB983090E6DE}"/>
              </a:ext>
            </a:extLst>
          </p:cNvPr>
          <p:cNvCxnSpPr/>
          <p:nvPr/>
        </p:nvCxnSpPr>
        <p:spPr>
          <a:xfrm>
            <a:off x="2619079" y="4794848"/>
            <a:ext cx="5806193" cy="0"/>
          </a:xfrm>
          <a:prstGeom prst="straightConnector1">
            <a:avLst/>
          </a:prstGeom>
          <a:noFill/>
          <a:ln w="9528" cap="flat">
            <a:solidFill>
              <a:srgbClr val="FFFFFF"/>
            </a:solidFill>
            <a:prstDash val="solid"/>
            <a:round/>
          </a:ln>
        </p:spPr>
      </p:cxnSp>
    </p:spTree>
    <p:extLst>
      <p:ext uri="{BB962C8B-B14F-4D97-AF65-F5344CB8AC3E}">
        <p14:creationId xmlns:p14="http://schemas.microsoft.com/office/powerpoint/2010/main" val="371391803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仅标题">
    <p:spTree>
      <p:nvGrpSpPr>
        <p:cNvPr id="1" name=""/>
        <p:cNvGrpSpPr/>
        <p:nvPr/>
      </p:nvGrpSpPr>
      <p:grpSpPr>
        <a:xfrm>
          <a:off x="0" y="0"/>
          <a:ext cx="0" cy="0"/>
        </a:xfrm>
      </p:grpSpPr>
    </p:spTree>
    <p:extLst>
      <p:ext uri="{BB962C8B-B14F-4D97-AF65-F5344CB8AC3E}">
        <p14:creationId xmlns:p14="http://schemas.microsoft.com/office/powerpoint/2010/main" val="423164006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TITLE_ONLY">
    <p:spTree>
      <p:nvGrpSpPr>
        <p:cNvPr id="1" name=""/>
        <p:cNvGrpSpPr/>
        <p:nvPr/>
      </p:nvGrpSpPr>
      <p:grpSpPr>
        <a:xfrm>
          <a:off x="0" y="0"/>
          <a:ext cx="0" cy="0"/>
        </a:xfrm>
      </p:grpSpPr>
      <p:sp>
        <p:nvSpPr>
          <p:cNvPr id="2" name="Google Shape;25;p6">
            <a:extLst>
              <a:ext uri="{FF2B5EF4-FFF2-40B4-BE49-F238E27FC236}">
                <a16:creationId xmlns:a16="http://schemas.microsoft.com/office/drawing/2014/main" id="{94D0504B-BF17-4338-863D-0B38FCCA369D}"/>
              </a:ext>
            </a:extLst>
          </p:cNvPr>
          <p:cNvSpPr txBox="1">
            <a:spLocks noGrp="1"/>
          </p:cNvSpPr>
          <p:nvPr>
            <p:ph type="title"/>
          </p:nvPr>
        </p:nvSpPr>
        <p:spPr>
          <a:xfrm rot="5400013">
            <a:off x="-907670" y="1990200"/>
            <a:ext cx="4037697" cy="1163098"/>
          </a:xfrm>
        </p:spPr>
        <p:txBody>
          <a:bodyPr/>
          <a:lstStyle>
            <a:defPPr/>
            <a:lvl1pPr>
              <a:defRPr/>
            </a:lvl1pPr>
          </a:lstStyle>
          <a:p>
            <a:pPr lvl="0"/>
            <a:endParaRPr lang="es-PE"/>
          </a:p>
        </p:txBody>
      </p:sp>
    </p:spTree>
    <p:extLst>
      <p:ext uri="{BB962C8B-B14F-4D97-AF65-F5344CB8AC3E}">
        <p14:creationId xmlns:p14="http://schemas.microsoft.com/office/powerpoint/2010/main" val="159389343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ONE_COLUMN_TEXT">
    <p:spTree>
      <p:nvGrpSpPr>
        <p:cNvPr id="1" name=""/>
        <p:cNvGrpSpPr/>
        <p:nvPr/>
      </p:nvGrpSpPr>
      <p:grpSpPr>
        <a:xfrm>
          <a:off x="0" y="0"/>
          <a:ext cx="0" cy="0"/>
        </a:xfrm>
      </p:grpSpPr>
      <p:sp>
        <p:nvSpPr>
          <p:cNvPr id="2" name="Google Shape;27;p7">
            <a:extLst>
              <a:ext uri="{FF2B5EF4-FFF2-40B4-BE49-F238E27FC236}">
                <a16:creationId xmlns:a16="http://schemas.microsoft.com/office/drawing/2014/main" id="{0160362B-1496-4DF0-B47E-7C0CE018D10A}"/>
              </a:ext>
            </a:extLst>
          </p:cNvPr>
          <p:cNvSpPr txBox="1">
            <a:spLocks noGrp="1"/>
          </p:cNvSpPr>
          <p:nvPr>
            <p:ph type="subTitle" idx="4294967295"/>
          </p:nvPr>
        </p:nvSpPr>
        <p:spPr>
          <a:xfrm>
            <a:off x="2195565" y="1755154"/>
            <a:ext cx="3149998" cy="1633200"/>
          </a:xfrm>
        </p:spPr>
        <p:txBody>
          <a:bodyPr/>
          <a:lstStyle>
            <a:defPPr/>
            <a:lvl1pPr algn="r">
              <a:buNone/>
              <a:defRPr/>
            </a:lvl1pPr>
          </a:lstStyle>
          <a:p>
            <a:pPr lvl="0"/>
            <a:endParaRPr lang="es-PE"/>
          </a:p>
        </p:txBody>
      </p:sp>
      <p:sp>
        <p:nvSpPr>
          <p:cNvPr id="3" name="Google Shape;28;p7">
            <a:extLst>
              <a:ext uri="{FF2B5EF4-FFF2-40B4-BE49-F238E27FC236}">
                <a16:creationId xmlns:a16="http://schemas.microsoft.com/office/drawing/2014/main" id="{FAEB4C48-7319-4D45-BB77-5A7FB8FFDCE5}"/>
              </a:ext>
            </a:extLst>
          </p:cNvPr>
          <p:cNvSpPr txBox="1">
            <a:spLocks noGrp="1"/>
          </p:cNvSpPr>
          <p:nvPr>
            <p:ph type="title"/>
          </p:nvPr>
        </p:nvSpPr>
        <p:spPr>
          <a:xfrm rot="5400013">
            <a:off x="-907670" y="1990200"/>
            <a:ext cx="4037697" cy="1163098"/>
          </a:xfrm>
        </p:spPr>
        <p:txBody>
          <a:bodyPr/>
          <a:lstStyle>
            <a:defPPr/>
            <a:lvl1pPr>
              <a:defRPr/>
            </a:lvl1pPr>
          </a:lstStyle>
          <a:p>
            <a:pPr lvl="0"/>
            <a:endParaRPr lang="es-PE"/>
          </a:p>
        </p:txBody>
      </p:sp>
    </p:spTree>
    <p:extLst>
      <p:ext uri="{BB962C8B-B14F-4D97-AF65-F5344CB8AC3E}">
        <p14:creationId xmlns:p14="http://schemas.microsoft.com/office/powerpoint/2010/main" val="335246020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Diseño personalizado">
    <p:spTree>
      <p:nvGrpSpPr>
        <p:cNvPr id="1" name=""/>
        <p:cNvGrpSpPr/>
        <p:nvPr/>
      </p:nvGrpSpPr>
      <p:grpSpPr>
        <a:xfrm>
          <a:off x="0" y="0"/>
          <a:ext cx="0" cy="0"/>
        </a:xfrm>
      </p:grpSpPr>
      <p:sp>
        <p:nvSpPr>
          <p:cNvPr id="3" name="Picture Placeholder 6">
            <a:extLst>
              <a:ext uri="{FF2B5EF4-FFF2-40B4-BE49-F238E27FC236}">
                <a16:creationId xmlns:a16="http://schemas.microsoft.com/office/drawing/2014/main" id="{D51D13C1-D068-B111-B34D-009150391806}"/>
              </a:ext>
            </a:extLst>
          </p:cNvPr>
          <p:cNvSpPr>
            <a:spLocks noGrp="1"/>
          </p:cNvSpPr>
          <p:nvPr>
            <p:ph type="pic" idx="14" hasCustomPrompt="1"/>
          </p:nvPr>
        </p:nvSpPr>
        <p:spPr>
          <a:xfrm>
            <a:off x="-1" y="0"/>
            <a:ext cx="5643923" cy="5143500"/>
          </a:xfrm>
          <a:custGeom>
            <a:gdLst>
              <a:gd name="connsiteX0" fmla="*/ 0 w 7525230"/>
              <a:gd name="connsiteY0" fmla="*/ 0 h 6858000"/>
              <a:gd name="connsiteX1" fmla="*/ 7525230 w 7525230"/>
              <a:gd name="connsiteY1" fmla="*/ 0 h 6858000"/>
              <a:gd name="connsiteX2" fmla="*/ 4342625 w 7525230"/>
              <a:gd name="connsiteY2" fmla="*/ 6858000 h 6858000"/>
              <a:gd name="connsiteX3" fmla="*/ 0 w 7525230"/>
              <a:gd name="connsiteY3" fmla="*/ 6858000 h 6858000"/>
            </a:gdLst>
            <a:cxnLst>
              <a:cxn ang="0">
                <a:pos x="connsiteX0" y="connsiteY0"/>
              </a:cxn>
              <a:cxn ang="0">
                <a:pos x="connsiteX1" y="connsiteY1"/>
              </a:cxn>
              <a:cxn ang="0">
                <a:pos x="connsiteX2" y="connsiteY2"/>
              </a:cxn>
              <a:cxn ang="0">
                <a:pos x="connsiteX3" y="connsiteY3"/>
              </a:cxn>
            </a:cxnLst>
            <a:rect l="l" t="t" r="r" b="b"/>
            <a:pathLst>
              <a:path w="7525229" h="6858000">
                <a:moveTo>
                  <a:pt x="0" y="0"/>
                </a:moveTo>
                <a:lnTo>
                  <a:pt x="7525230" y="0"/>
                </a:lnTo>
                <a:lnTo>
                  <a:pt x="4342625" y="6858000"/>
                </a:lnTo>
                <a:lnTo>
                  <a:pt x="0" y="6858000"/>
                </a:lnTo>
                <a:close/>
              </a:path>
            </a:pathLst>
          </a:custGeom>
          <a:solidFill>
            <a:schemeClr val="bg1">
              <a:lumMod val="95000"/>
            </a:schemeClr>
          </a:solidFill>
        </p:spPr>
        <p:txBody>
          <a:bodyPr wrap="square" anchor="ctr">
            <a:noAutofit/>
          </a:bodyPr>
          <a:lstStyle>
            <a:defPPr/>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r>
              <a:rPr lang="en-US" altLang="ko-KR"/>
              <a:t>Your Picture Here</a:t>
            </a:r>
            <a:endParaRPr lang="ko-KR" altLang="en-US"/>
          </a:p>
        </p:txBody>
      </p:sp>
    </p:spTree>
    <p:extLst>
      <p:ext uri="{BB962C8B-B14F-4D97-AF65-F5344CB8AC3E}">
        <p14:creationId xmlns:p14="http://schemas.microsoft.com/office/powerpoint/2010/main" val="129519788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ECTION_TITLE_AND_DESCRIPTION">
    <p:spTree>
      <p:nvGrpSpPr>
        <p:cNvPr id="1" name=""/>
        <p:cNvGrpSpPr/>
        <p:nvPr/>
      </p:nvGrpSpPr>
      <p:grpSpPr>
        <a:xfrm>
          <a:off x="0" y="0"/>
          <a:ext cx="0" cy="0"/>
        </a:xfrm>
      </p:grpSpPr>
      <p:sp>
        <p:nvSpPr>
          <p:cNvPr id="2" name="Google Shape;33;p9">
            <a:extLst>
              <a:ext uri="{FF2B5EF4-FFF2-40B4-BE49-F238E27FC236}">
                <a16:creationId xmlns:a16="http://schemas.microsoft.com/office/drawing/2014/main" id="{2E8B2794-11EC-440D-933D-94317477B123}"/>
              </a:ext>
            </a:extLst>
          </p:cNvPr>
          <p:cNvSpPr txBox="1">
            <a:spLocks noGrp="1"/>
          </p:cNvSpPr>
          <p:nvPr>
            <p:ph type="subTitle" idx="4294967295"/>
          </p:nvPr>
        </p:nvSpPr>
        <p:spPr>
          <a:xfrm>
            <a:off x="5695971" y="1450796"/>
            <a:ext cx="2297100" cy="2241898"/>
          </a:xfrm>
        </p:spPr>
        <p:txBody>
          <a:bodyPr/>
          <a:lstStyle>
            <a:defPPr/>
            <a:lvl1pPr>
              <a:buNone/>
              <a:defRPr/>
            </a:lvl1pPr>
          </a:lstStyle>
          <a:p>
            <a:pPr lvl="0"/>
            <a:endParaRPr lang="es-PE"/>
          </a:p>
        </p:txBody>
      </p:sp>
      <p:sp>
        <p:nvSpPr>
          <p:cNvPr id="3" name="Google Shape;34;p9">
            <a:extLst>
              <a:ext uri="{FF2B5EF4-FFF2-40B4-BE49-F238E27FC236}">
                <a16:creationId xmlns:a16="http://schemas.microsoft.com/office/drawing/2014/main" id="{EC49F276-4799-4517-A385-8B8530D19396}"/>
              </a:ext>
            </a:extLst>
          </p:cNvPr>
          <p:cNvSpPr txBox="1">
            <a:spLocks noGrp="1"/>
          </p:cNvSpPr>
          <p:nvPr>
            <p:ph type="title"/>
          </p:nvPr>
        </p:nvSpPr>
        <p:spPr>
          <a:xfrm rot="5400013">
            <a:off x="-907670" y="1990200"/>
            <a:ext cx="4037697" cy="1163098"/>
          </a:xfrm>
        </p:spPr>
        <p:txBody>
          <a:bodyPr/>
          <a:lstStyle>
            <a:defPPr/>
            <a:lvl1pPr>
              <a:defRPr/>
            </a:lvl1pPr>
          </a:lstStyle>
          <a:p>
            <a:pPr lvl="0"/>
            <a:endParaRPr lang="es-PE"/>
          </a:p>
        </p:txBody>
      </p:sp>
    </p:spTree>
    <p:extLst>
      <p:ext uri="{BB962C8B-B14F-4D97-AF65-F5344CB8AC3E}">
        <p14:creationId xmlns:p14="http://schemas.microsoft.com/office/powerpoint/2010/main" val="38220588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BIG_NUMBER">
    <p:spTree>
      <p:nvGrpSpPr>
        <p:cNvPr id="1" name=""/>
        <p:cNvGrpSpPr/>
        <p:nvPr/>
      </p:nvGrpSpPr>
      <p:grpSpPr>
        <a:xfrm>
          <a:off x="0" y="0"/>
          <a:ext cx="0" cy="0"/>
        </a:xfrm>
      </p:grpSpPr>
      <p:sp>
        <p:nvSpPr>
          <p:cNvPr id="2" name="Google Shape;38;p11">
            <a:extLst>
              <a:ext uri="{FF2B5EF4-FFF2-40B4-BE49-F238E27FC236}">
                <a16:creationId xmlns:a16="http://schemas.microsoft.com/office/drawing/2014/main" id="{3F038797-CB32-4AFB-B849-C3311F5DF548}"/>
              </a:ext>
            </a:extLst>
          </p:cNvPr>
          <p:cNvSpPr txBox="1">
            <a:spLocks noGrp="1"/>
          </p:cNvSpPr>
          <p:nvPr>
            <p:ph type="title"/>
          </p:nvPr>
        </p:nvSpPr>
        <p:spPr>
          <a:xfrm>
            <a:off x="1633054" y="3301212"/>
            <a:ext cx="5877900" cy="821698"/>
          </a:xfrm>
        </p:spPr>
        <p:txBody>
          <a:bodyPr anchor="b" anchorCtr="1"/>
          <a:lstStyle>
            <a:defPPr/>
            <a:lvl1pPr algn="ctr">
              <a:defRPr sz="6000"/>
            </a:lvl1pPr>
          </a:lstStyle>
          <a:p>
            <a:pPr lvl="0"/>
            <a:r>
              <a:rPr lang="es-PE"/>
              <a:t>xx%</a:t>
            </a:r>
          </a:p>
        </p:txBody>
      </p:sp>
      <p:sp>
        <p:nvSpPr>
          <p:cNvPr id="3" name="Google Shape;39;p11">
            <a:extLst>
              <a:ext uri="{FF2B5EF4-FFF2-40B4-BE49-F238E27FC236}">
                <a16:creationId xmlns:a16="http://schemas.microsoft.com/office/drawing/2014/main" id="{CFB74F95-9AD4-4AAE-8EFB-1F439748D2C1}"/>
              </a:ext>
            </a:extLst>
          </p:cNvPr>
          <p:cNvSpPr txBox="1">
            <a:spLocks noGrp="1"/>
          </p:cNvSpPr>
          <p:nvPr>
            <p:ph type="body" idx="4294967295"/>
          </p:nvPr>
        </p:nvSpPr>
        <p:spPr>
          <a:xfrm>
            <a:off x="2243699" y="4154823"/>
            <a:ext cx="4656600" cy="444599"/>
          </a:xfrm>
        </p:spPr>
        <p:txBody>
          <a:bodyPr anchorCtr="1"/>
          <a:lstStyle>
            <a:defPPr/>
            <a:lvl1pPr algn="ctr">
              <a:defRPr/>
            </a:lvl1pPr>
          </a:lstStyle>
          <a:p>
            <a:pPr lvl="0"/>
            <a:endParaRPr lang="es-PE"/>
          </a:p>
        </p:txBody>
      </p:sp>
    </p:spTree>
    <p:extLst>
      <p:ext uri="{BB962C8B-B14F-4D97-AF65-F5344CB8AC3E}">
        <p14:creationId xmlns:p14="http://schemas.microsoft.com/office/powerpoint/2010/main" val="9428470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bg>
      <p:bgPr>
        <a:solidFill>
          <a:srgbClr val="FFFFFF"/>
        </a:solidFill>
        <a:effectLst/>
      </p:bgPr>
    </p:bg>
    <p:spTree>
      <p:nvGrpSpPr>
        <p:cNvPr id="1" name=""/>
        <p:cNvGrpSpPr/>
        <p:nvPr/>
      </p:nvGrpSpPr>
      <p:grpSpPr>
        <a:xfrm>
          <a:off x="0" y="0"/>
          <a:ext cx="0" cy="0"/>
        </a:xfrm>
      </p:grpSpPr>
    </p:spTree>
    <p:extLst>
      <p:ext uri="{BB962C8B-B14F-4D97-AF65-F5344CB8AC3E}">
        <p14:creationId xmlns:p14="http://schemas.microsoft.com/office/powerpoint/2010/main" val="416804146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CUSTOM">
    <p:spTree>
      <p:nvGrpSpPr>
        <p:cNvPr id="1" name=""/>
        <p:cNvGrpSpPr/>
        <p:nvPr/>
      </p:nvGrpSpPr>
      <p:grpSpPr>
        <a:xfrm>
          <a:off x="0" y="0"/>
          <a:ext cx="0" cy="0"/>
        </a:xfrm>
      </p:grpSpPr>
      <p:sp>
        <p:nvSpPr>
          <p:cNvPr id="2" name="Google Shape;42;p13">
            <a:extLst>
              <a:ext uri="{FF2B5EF4-FFF2-40B4-BE49-F238E27FC236}">
                <a16:creationId xmlns:a16="http://schemas.microsoft.com/office/drawing/2014/main" id="{AB8D8254-8328-4C0E-A1C0-EA5FC74D4A9D}"/>
              </a:ext>
            </a:extLst>
          </p:cNvPr>
          <p:cNvSpPr txBox="1">
            <a:spLocks noGrp="1"/>
          </p:cNvSpPr>
          <p:nvPr>
            <p:ph type="subTitle" idx="4294967295"/>
          </p:nvPr>
        </p:nvSpPr>
        <p:spPr>
          <a:xfrm>
            <a:off x="3068726" y="1276273"/>
            <a:ext cx="2409297" cy="478203"/>
          </a:xfrm>
        </p:spPr>
        <p:txBody>
          <a:bodyPr anchorCtr="1"/>
          <a:lstStyle>
            <a:defPPr/>
            <a:lvl1pPr algn="ctr">
              <a:buNone/>
              <a:defRPr sz="1800" b="1">
                <a:latin typeface="Lora"/>
                <a:ea typeface="Lora"/>
                <a:cs typeface="Lora"/>
              </a:defRPr>
            </a:lvl1pPr>
          </a:lstStyle>
          <a:p>
            <a:pPr lvl="0"/>
            <a:endParaRPr lang="es-PE"/>
          </a:p>
        </p:txBody>
      </p:sp>
      <p:sp>
        <p:nvSpPr>
          <p:cNvPr id="3" name="Google Shape;43;p13">
            <a:extLst>
              <a:ext uri="{FF2B5EF4-FFF2-40B4-BE49-F238E27FC236}">
                <a16:creationId xmlns:a16="http://schemas.microsoft.com/office/drawing/2014/main" id="{4CCD7716-E6BF-4086-B485-C350ACBDBA65}"/>
              </a:ext>
            </a:extLst>
          </p:cNvPr>
          <p:cNvSpPr txBox="1">
            <a:spLocks noGrp="1"/>
          </p:cNvSpPr>
          <p:nvPr>
            <p:ph type="title"/>
          </p:nvPr>
        </p:nvSpPr>
        <p:spPr>
          <a:xfrm>
            <a:off x="3950262" y="539505"/>
            <a:ext cx="646197" cy="781802"/>
          </a:xfrm>
        </p:spPr>
        <p:txBody>
          <a:bodyPr anchor="ctr" anchorCtr="1"/>
          <a:lstStyle>
            <a:defPPr/>
            <a:lvl1pPr algn="ctr">
              <a:defRPr sz="2400"/>
            </a:lvl1pPr>
          </a:lstStyle>
          <a:p>
            <a:pPr lvl="0"/>
            <a:r>
              <a:rPr lang="es-PE"/>
              <a:t>xx%</a:t>
            </a:r>
          </a:p>
        </p:txBody>
      </p:sp>
      <p:sp>
        <p:nvSpPr>
          <p:cNvPr id="4" name="Google Shape;44;p13">
            <a:extLst>
              <a:ext uri="{FF2B5EF4-FFF2-40B4-BE49-F238E27FC236}">
                <a16:creationId xmlns:a16="http://schemas.microsoft.com/office/drawing/2014/main" id="{5815529D-85BE-4DA5-8248-F8D439ED258E}"/>
              </a:ext>
            </a:extLst>
          </p:cNvPr>
          <p:cNvSpPr txBox="1">
            <a:spLocks noGrp="1"/>
          </p:cNvSpPr>
          <p:nvPr>
            <p:ph type="subTitle" idx="1"/>
          </p:nvPr>
        </p:nvSpPr>
        <p:spPr>
          <a:xfrm>
            <a:off x="3068726" y="1678271"/>
            <a:ext cx="2409297" cy="578998"/>
          </a:xfrm>
        </p:spPr>
        <p:txBody>
          <a:bodyPr anchorCtr="1"/>
          <a:lstStyle>
            <a:defPPr/>
            <a:lvl1pPr algn="ctr">
              <a:buNone/>
              <a:defRPr/>
            </a:lvl1pPr>
          </a:lstStyle>
          <a:p>
            <a:pPr lvl="0"/>
            <a:endParaRPr lang="es-PE"/>
          </a:p>
        </p:txBody>
      </p:sp>
      <p:sp>
        <p:nvSpPr>
          <p:cNvPr id="5" name="Google Shape;45;p13">
            <a:extLst>
              <a:ext uri="{FF2B5EF4-FFF2-40B4-BE49-F238E27FC236}">
                <a16:creationId xmlns:a16="http://schemas.microsoft.com/office/drawing/2014/main" id="{3ADBF901-5F94-4EA3-910A-C877C0A76791}"/>
              </a:ext>
            </a:extLst>
          </p:cNvPr>
          <p:cNvSpPr txBox="1">
            <a:spLocks noGrp="1"/>
          </p:cNvSpPr>
          <p:nvPr>
            <p:ph type="subTitle" idx="2"/>
          </p:nvPr>
        </p:nvSpPr>
        <p:spPr>
          <a:xfrm>
            <a:off x="6021479" y="1276273"/>
            <a:ext cx="2409297" cy="478203"/>
          </a:xfrm>
        </p:spPr>
        <p:txBody>
          <a:bodyPr anchorCtr="1"/>
          <a:lstStyle>
            <a:defPPr/>
            <a:lvl1pPr algn="ctr">
              <a:buNone/>
              <a:defRPr sz="1800" b="1">
                <a:latin typeface="Lora"/>
                <a:ea typeface="Lora"/>
                <a:cs typeface="Lora"/>
              </a:defRPr>
            </a:lvl1pPr>
          </a:lstStyle>
          <a:p>
            <a:pPr lvl="0"/>
            <a:endParaRPr lang="es-PE"/>
          </a:p>
        </p:txBody>
      </p:sp>
      <p:sp>
        <p:nvSpPr>
          <p:cNvPr id="6" name="Google Shape;46;p13">
            <a:extLst>
              <a:ext uri="{FF2B5EF4-FFF2-40B4-BE49-F238E27FC236}">
                <a16:creationId xmlns:a16="http://schemas.microsoft.com/office/drawing/2014/main" id="{0DBBC72D-0C28-4D15-AE1B-83DD681865EB}"/>
              </a:ext>
            </a:extLst>
          </p:cNvPr>
          <p:cNvSpPr txBox="1">
            <a:spLocks noGrp="1"/>
          </p:cNvSpPr>
          <p:nvPr>
            <p:ph type="title" idx="3"/>
          </p:nvPr>
        </p:nvSpPr>
        <p:spPr>
          <a:xfrm>
            <a:off x="6903015" y="539496"/>
            <a:ext cx="646197" cy="781802"/>
          </a:xfrm>
        </p:spPr>
        <p:txBody>
          <a:bodyPr anchor="ctr" anchorCtr="1"/>
          <a:lstStyle>
            <a:defPPr/>
            <a:lvl1pPr algn="ctr">
              <a:defRPr sz="2400"/>
            </a:lvl1pPr>
          </a:lstStyle>
          <a:p>
            <a:pPr lvl="0"/>
            <a:r>
              <a:rPr lang="es-PE"/>
              <a:t>xx%</a:t>
            </a:r>
          </a:p>
        </p:txBody>
      </p:sp>
      <p:sp>
        <p:nvSpPr>
          <p:cNvPr id="7" name="Google Shape;47;p13">
            <a:extLst>
              <a:ext uri="{FF2B5EF4-FFF2-40B4-BE49-F238E27FC236}">
                <a16:creationId xmlns:a16="http://schemas.microsoft.com/office/drawing/2014/main" id="{41EB46A3-FAD0-4537-B897-CE9E454CC978}"/>
              </a:ext>
            </a:extLst>
          </p:cNvPr>
          <p:cNvSpPr txBox="1">
            <a:spLocks noGrp="1"/>
          </p:cNvSpPr>
          <p:nvPr>
            <p:ph type="subTitle" idx="4"/>
          </p:nvPr>
        </p:nvSpPr>
        <p:spPr>
          <a:xfrm>
            <a:off x="6021479" y="1678271"/>
            <a:ext cx="2409297" cy="578998"/>
          </a:xfrm>
        </p:spPr>
        <p:txBody>
          <a:bodyPr anchorCtr="1"/>
          <a:lstStyle>
            <a:defPPr/>
            <a:lvl1pPr algn="ctr">
              <a:buNone/>
              <a:defRPr/>
            </a:lvl1pPr>
          </a:lstStyle>
          <a:p>
            <a:pPr lvl="0"/>
            <a:endParaRPr lang="es-PE"/>
          </a:p>
        </p:txBody>
      </p:sp>
      <p:sp>
        <p:nvSpPr>
          <p:cNvPr id="8" name="Google Shape;48;p13">
            <a:extLst>
              <a:ext uri="{FF2B5EF4-FFF2-40B4-BE49-F238E27FC236}">
                <a16:creationId xmlns:a16="http://schemas.microsoft.com/office/drawing/2014/main" id="{5FF7E570-B229-41EA-B158-B19B057C8492}"/>
              </a:ext>
            </a:extLst>
          </p:cNvPr>
          <p:cNvSpPr txBox="1">
            <a:spLocks noGrp="1"/>
          </p:cNvSpPr>
          <p:nvPr>
            <p:ph type="subTitle" idx="5"/>
          </p:nvPr>
        </p:nvSpPr>
        <p:spPr>
          <a:xfrm>
            <a:off x="3068726" y="3305921"/>
            <a:ext cx="2409297" cy="478203"/>
          </a:xfrm>
        </p:spPr>
        <p:txBody>
          <a:bodyPr anchorCtr="1"/>
          <a:lstStyle>
            <a:defPPr/>
            <a:lvl1pPr algn="ctr">
              <a:buNone/>
              <a:defRPr sz="1800" b="1">
                <a:latin typeface="Lora"/>
                <a:ea typeface="Lora"/>
                <a:cs typeface="Lora"/>
              </a:defRPr>
            </a:lvl1pPr>
          </a:lstStyle>
          <a:p>
            <a:pPr lvl="0"/>
            <a:endParaRPr lang="es-PE"/>
          </a:p>
        </p:txBody>
      </p:sp>
      <p:sp>
        <p:nvSpPr>
          <p:cNvPr id="9" name="Google Shape;49;p13">
            <a:extLst>
              <a:ext uri="{FF2B5EF4-FFF2-40B4-BE49-F238E27FC236}">
                <a16:creationId xmlns:a16="http://schemas.microsoft.com/office/drawing/2014/main" id="{40E097FD-B726-47E4-B66F-F8719541A747}"/>
              </a:ext>
            </a:extLst>
          </p:cNvPr>
          <p:cNvSpPr txBox="1">
            <a:spLocks noGrp="1"/>
          </p:cNvSpPr>
          <p:nvPr>
            <p:ph type="title" idx="6"/>
          </p:nvPr>
        </p:nvSpPr>
        <p:spPr>
          <a:xfrm>
            <a:off x="3950262" y="2571740"/>
            <a:ext cx="646197" cy="781802"/>
          </a:xfrm>
        </p:spPr>
        <p:txBody>
          <a:bodyPr anchor="ctr" anchorCtr="1"/>
          <a:lstStyle>
            <a:defPPr/>
            <a:lvl1pPr algn="ctr">
              <a:defRPr sz="2400"/>
            </a:lvl1pPr>
          </a:lstStyle>
          <a:p>
            <a:pPr lvl="0"/>
            <a:r>
              <a:rPr lang="es-PE"/>
              <a:t>xx%</a:t>
            </a:r>
          </a:p>
        </p:txBody>
      </p:sp>
      <p:sp>
        <p:nvSpPr>
          <p:cNvPr id="10" name="Google Shape;50;p13">
            <a:extLst>
              <a:ext uri="{FF2B5EF4-FFF2-40B4-BE49-F238E27FC236}">
                <a16:creationId xmlns:a16="http://schemas.microsoft.com/office/drawing/2014/main" id="{460CEAB0-1A37-461E-8B25-BB69625543D7}"/>
              </a:ext>
            </a:extLst>
          </p:cNvPr>
          <p:cNvSpPr txBox="1">
            <a:spLocks noGrp="1"/>
          </p:cNvSpPr>
          <p:nvPr>
            <p:ph type="subTitle" idx="7"/>
          </p:nvPr>
        </p:nvSpPr>
        <p:spPr>
          <a:xfrm>
            <a:off x="3068726" y="3707928"/>
            <a:ext cx="2409297" cy="578998"/>
          </a:xfrm>
        </p:spPr>
        <p:txBody>
          <a:bodyPr anchorCtr="1"/>
          <a:lstStyle>
            <a:defPPr/>
            <a:lvl1pPr algn="ctr">
              <a:buNone/>
              <a:defRPr/>
            </a:lvl1pPr>
          </a:lstStyle>
          <a:p>
            <a:pPr lvl="0"/>
            <a:endParaRPr lang="es-PE"/>
          </a:p>
        </p:txBody>
      </p:sp>
      <p:sp>
        <p:nvSpPr>
          <p:cNvPr id="11" name="Google Shape;51;p13">
            <a:extLst>
              <a:ext uri="{FF2B5EF4-FFF2-40B4-BE49-F238E27FC236}">
                <a16:creationId xmlns:a16="http://schemas.microsoft.com/office/drawing/2014/main" id="{2B8526FB-1EED-4B0F-AAC5-744E366798A3}"/>
              </a:ext>
            </a:extLst>
          </p:cNvPr>
          <p:cNvSpPr txBox="1">
            <a:spLocks noGrp="1"/>
          </p:cNvSpPr>
          <p:nvPr>
            <p:ph type="subTitle" idx="8"/>
          </p:nvPr>
        </p:nvSpPr>
        <p:spPr>
          <a:xfrm>
            <a:off x="6021479" y="3310566"/>
            <a:ext cx="2409297" cy="478203"/>
          </a:xfrm>
        </p:spPr>
        <p:txBody>
          <a:bodyPr anchorCtr="1"/>
          <a:lstStyle>
            <a:defPPr/>
            <a:lvl1pPr algn="ctr">
              <a:buNone/>
              <a:defRPr sz="1800" b="1">
                <a:latin typeface="Lora"/>
                <a:ea typeface="Lora"/>
                <a:cs typeface="Lora"/>
              </a:defRPr>
            </a:lvl1pPr>
          </a:lstStyle>
          <a:p>
            <a:pPr lvl="0"/>
            <a:endParaRPr lang="es-PE"/>
          </a:p>
        </p:txBody>
      </p:sp>
      <p:sp>
        <p:nvSpPr>
          <p:cNvPr id="12" name="Google Shape;52;p13">
            <a:extLst>
              <a:ext uri="{FF2B5EF4-FFF2-40B4-BE49-F238E27FC236}">
                <a16:creationId xmlns:a16="http://schemas.microsoft.com/office/drawing/2014/main" id="{BD700923-2B46-4D00-9419-CED8612EBE76}"/>
              </a:ext>
            </a:extLst>
          </p:cNvPr>
          <p:cNvSpPr txBox="1">
            <a:spLocks noGrp="1"/>
          </p:cNvSpPr>
          <p:nvPr>
            <p:ph type="title" idx="9"/>
          </p:nvPr>
        </p:nvSpPr>
        <p:spPr>
          <a:xfrm>
            <a:off x="6903015" y="2571740"/>
            <a:ext cx="646197" cy="781802"/>
          </a:xfrm>
        </p:spPr>
        <p:txBody>
          <a:bodyPr anchor="ctr" anchorCtr="1"/>
          <a:lstStyle>
            <a:defPPr/>
            <a:lvl1pPr algn="ctr">
              <a:defRPr sz="2400"/>
            </a:lvl1pPr>
          </a:lstStyle>
          <a:p>
            <a:pPr lvl="0"/>
            <a:r>
              <a:rPr lang="es-PE"/>
              <a:t>xx%</a:t>
            </a:r>
          </a:p>
        </p:txBody>
      </p:sp>
      <p:sp>
        <p:nvSpPr>
          <p:cNvPr id="13" name="Google Shape;53;p13">
            <a:extLst>
              <a:ext uri="{FF2B5EF4-FFF2-40B4-BE49-F238E27FC236}">
                <a16:creationId xmlns:a16="http://schemas.microsoft.com/office/drawing/2014/main" id="{FCBBA7E1-D815-48A6-9317-7F1DF73CFC2A}"/>
              </a:ext>
            </a:extLst>
          </p:cNvPr>
          <p:cNvSpPr txBox="1">
            <a:spLocks noGrp="1"/>
          </p:cNvSpPr>
          <p:nvPr>
            <p:ph type="subTitle" idx="13"/>
          </p:nvPr>
        </p:nvSpPr>
        <p:spPr>
          <a:xfrm>
            <a:off x="6021479" y="3712573"/>
            <a:ext cx="2409297" cy="578998"/>
          </a:xfrm>
        </p:spPr>
        <p:txBody>
          <a:bodyPr anchorCtr="1"/>
          <a:lstStyle>
            <a:defPPr/>
            <a:lvl1pPr algn="ctr">
              <a:buNone/>
              <a:defRPr/>
            </a:lvl1pPr>
          </a:lstStyle>
          <a:p>
            <a:pPr lvl="0"/>
            <a:endParaRPr lang="es-PE"/>
          </a:p>
        </p:txBody>
      </p:sp>
      <p:sp>
        <p:nvSpPr>
          <p:cNvPr id="14" name="Google Shape;54;p13">
            <a:extLst>
              <a:ext uri="{FF2B5EF4-FFF2-40B4-BE49-F238E27FC236}">
                <a16:creationId xmlns:a16="http://schemas.microsoft.com/office/drawing/2014/main" id="{212918C8-A11B-4162-9347-47FAF0CD521B}"/>
              </a:ext>
            </a:extLst>
          </p:cNvPr>
          <p:cNvSpPr txBox="1">
            <a:spLocks noGrp="1"/>
          </p:cNvSpPr>
          <p:nvPr>
            <p:ph type="title" idx="14"/>
          </p:nvPr>
        </p:nvSpPr>
        <p:spPr>
          <a:xfrm rot="5400013">
            <a:off x="-907670" y="1990200"/>
            <a:ext cx="4037697" cy="1163098"/>
          </a:xfrm>
        </p:spPr>
        <p:txBody>
          <a:bodyPr/>
          <a:lstStyle>
            <a:defPPr/>
            <a:lvl1pPr>
              <a:defRPr/>
            </a:lvl1pPr>
          </a:lstStyle>
          <a:p>
            <a:pPr lvl="0"/>
            <a:endParaRPr lang="es-PE"/>
          </a:p>
        </p:txBody>
      </p:sp>
    </p:spTree>
    <p:extLst>
      <p:ext uri="{BB962C8B-B14F-4D97-AF65-F5344CB8AC3E}">
        <p14:creationId xmlns:p14="http://schemas.microsoft.com/office/powerpoint/2010/main" val="249784464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CUSTOM_4">
    <p:spTree>
      <p:nvGrpSpPr>
        <p:cNvPr id="1" name=""/>
        <p:cNvGrpSpPr/>
        <p:nvPr/>
      </p:nvGrpSpPr>
      <p:grpSpPr>
        <a:xfrm>
          <a:off x="0" y="0"/>
          <a:ext cx="0" cy="0"/>
        </a:xfrm>
      </p:grpSpPr>
      <p:sp>
        <p:nvSpPr>
          <p:cNvPr id="2" name="Google Shape;56;p14">
            <a:extLst>
              <a:ext uri="{FF2B5EF4-FFF2-40B4-BE49-F238E27FC236}">
                <a16:creationId xmlns:a16="http://schemas.microsoft.com/office/drawing/2014/main" id="{AA937004-8096-4B5C-A41D-3AE9B74214D0}"/>
              </a:ext>
            </a:extLst>
          </p:cNvPr>
          <p:cNvSpPr txBox="1">
            <a:spLocks noGrp="1"/>
          </p:cNvSpPr>
          <p:nvPr>
            <p:ph type="title"/>
          </p:nvPr>
        </p:nvSpPr>
        <p:spPr>
          <a:xfrm>
            <a:off x="3081875" y="3101077"/>
            <a:ext cx="4053599" cy="478203"/>
          </a:xfrm>
        </p:spPr>
        <p:txBody>
          <a:bodyPr anchor="ctr"/>
          <a:lstStyle>
            <a:defPPr/>
            <a:lvl1pPr algn="r">
              <a:defRPr sz="2400"/>
            </a:lvl1pPr>
          </a:lstStyle>
          <a:p>
            <a:pPr lvl="0"/>
            <a:endParaRPr lang="es-PE"/>
          </a:p>
        </p:txBody>
      </p:sp>
      <p:sp>
        <p:nvSpPr>
          <p:cNvPr id="3" name="Google Shape;57;p14">
            <a:extLst>
              <a:ext uri="{FF2B5EF4-FFF2-40B4-BE49-F238E27FC236}">
                <a16:creationId xmlns:a16="http://schemas.microsoft.com/office/drawing/2014/main" id="{CEEC06A7-8E1A-452A-8ADE-F621DC91B5F3}"/>
              </a:ext>
            </a:extLst>
          </p:cNvPr>
          <p:cNvSpPr txBox="1">
            <a:spLocks noGrp="1"/>
          </p:cNvSpPr>
          <p:nvPr>
            <p:ph type="subTitle" idx="4294967295"/>
          </p:nvPr>
        </p:nvSpPr>
        <p:spPr>
          <a:xfrm>
            <a:off x="2008470" y="1546195"/>
            <a:ext cx="5127004" cy="1428896"/>
          </a:xfrm>
        </p:spPr>
        <p:txBody>
          <a:bodyPr/>
          <a:lstStyle>
            <a:defPPr/>
            <a:lvl1pPr>
              <a:buNone/>
              <a:defRPr sz="2400"/>
            </a:lvl1pPr>
          </a:lstStyle>
          <a:p>
            <a:pPr lvl="0"/>
            <a:endParaRPr lang="es-PE"/>
          </a:p>
        </p:txBody>
      </p:sp>
    </p:spTree>
    <p:extLst>
      <p:ext uri="{BB962C8B-B14F-4D97-AF65-F5344CB8AC3E}">
        <p14:creationId xmlns:p14="http://schemas.microsoft.com/office/powerpoint/2010/main" val="423956474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sp>
        <p:nvSpPr>
          <p:cNvPr id="2" name="Google Shape;6;p1">
            <a:extLst>
              <a:ext uri="{FF2B5EF4-FFF2-40B4-BE49-F238E27FC236}">
                <a16:creationId xmlns:a16="http://schemas.microsoft.com/office/drawing/2014/main" id="{6551937E-27C5-4BA5-BE39-243E13AA9D90}"/>
              </a:ext>
            </a:extLst>
          </p:cNvPr>
          <p:cNvSpPr txBox="1">
            <a:spLocks noGrp="1"/>
          </p:cNvSpPr>
          <p:nvPr>
            <p:ph type="title"/>
          </p:nvPr>
        </p:nvSpPr>
        <p:spPr>
          <a:xfrm>
            <a:off x="713232" y="539496"/>
            <a:ext cx="7717499" cy="475497"/>
          </a:xfrm>
          <a:prstGeom prst="rect">
            <a:avLst/>
          </a:prstGeom>
          <a:noFill/>
          <a:ln>
            <a:noFill/>
          </a:ln>
        </p:spPr>
        <p:txBody>
          <a:bodyPr vert="horz" wrap="square" lIns="91421" tIns="91421" rIns="91421" bIns="91421" anchor="t" anchorCtr="0" compatLnSpc="1">
            <a:normAutofit/>
          </a:bodyPr>
          <a:lstStyle>
            <a:defPPr/>
          </a:lstStyle>
          <a:p>
            <a:pPr lvl="0"/>
            <a:endParaRPr lang="es-PE"/>
          </a:p>
        </p:txBody>
      </p:sp>
      <p:sp>
        <p:nvSpPr>
          <p:cNvPr id="3" name="Google Shape;7;p1">
            <a:extLst>
              <a:ext uri="{FF2B5EF4-FFF2-40B4-BE49-F238E27FC236}">
                <a16:creationId xmlns:a16="http://schemas.microsoft.com/office/drawing/2014/main" id="{4562871C-8708-4101-8E26-AE1EF5C3E8D0}"/>
              </a:ext>
            </a:extLst>
          </p:cNvPr>
          <p:cNvSpPr txBox="1">
            <a:spLocks noGrp="1"/>
          </p:cNvSpPr>
          <p:nvPr>
            <p:ph type="body" idx="1"/>
          </p:nvPr>
        </p:nvSpPr>
        <p:spPr>
          <a:xfrm>
            <a:off x="713232" y="1152473"/>
            <a:ext cx="7717499" cy="3227703"/>
          </a:xfrm>
          <a:prstGeom prst="rect">
            <a:avLst/>
          </a:prstGeom>
          <a:noFill/>
          <a:ln>
            <a:noFill/>
          </a:ln>
        </p:spPr>
        <p:txBody>
          <a:bodyPr vert="horz" wrap="square" lIns="91421" tIns="91421" rIns="91421" bIns="91421" anchor="t" anchorCtr="0" compatLnSpc="1">
            <a:noAutofit/>
          </a:bodyPr>
          <a:lstStyle>
            <a:def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72" r:id="rId4"/>
    <p:sldLayoutId id="2147483655" r:id="rId5"/>
    <p:sldLayoutId id="2147483657" r:id="rId6"/>
    <p:sldLayoutId id="2147483658" r:id="rId7"/>
    <p:sldLayoutId id="2147483659" r:id="rId8"/>
    <p:sldLayoutId id="2147483660" r:id="rId9"/>
    <p:sldLayoutId id="2147483661" r:id="rId10"/>
    <p:sldLayoutId id="2147483663" r:id="rId11"/>
    <p:sldLayoutId id="2147483666" r:id="rId12"/>
    <p:sldLayoutId id="2147483667" r:id="rId13"/>
    <p:sldLayoutId id="2147483669" r:id="rId14"/>
    <p:sldLayoutId id="2147483670" r:id="rId15"/>
    <p:sldLayoutId id="2147483671" r:id="rId16"/>
  </p:sldLayoutIdLst>
  <p:transition/>
  <p:timing/>
  <p:txStyles>
    <p:title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Lora"/>
          <a:ea typeface="Lora"/>
          <a:cs typeface="Lora"/>
        </a:defRPr>
      </a:lvl1pPr>
    </p:titleStyle>
    <p:body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0.xml" /><Relationship Id="rId3" Type="http://schemas.openxmlformats.org/officeDocument/2006/relationships/image" Target="../media/image25.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2" Type="http://schemas.openxmlformats.org/officeDocument/2006/relationships/notesSlide" Target="../notesSlides/notesSlide11.xml" /><Relationship Id="rId3" Type="http://schemas.openxmlformats.org/officeDocument/2006/relationships/image" Target="../media/image2.jpeg" /><Relationship Id="rId4" Type="http://schemas.microsoft.com/office/2007/relationships/hdphoto" Target="../media/image26.wdp" /><Relationship Id="rId5" Type="http://schemas.openxmlformats.org/officeDocument/2006/relationships/image" Target="../media/image27.png" /><Relationship Id="rId6" Type="http://schemas.microsoft.com/office/2007/relationships/hdphoto" Target="../media/image28.wdp" /><Relationship Id="rId7" Type="http://schemas.openxmlformats.org/officeDocument/2006/relationships/image" Target="../media/image29.jpeg" /><Relationship Id="rId8" Type="http://schemas.microsoft.com/office/2007/relationships/hdphoto" Target="../media/image30.wdp" /><Relationship Id="rId9" Type="http://schemas.openxmlformats.org/officeDocument/2006/relationships/image" Target="../media/image3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32.png" /><Relationship Id="rId4" Type="http://schemas.openxmlformats.org/officeDocument/2006/relationships/image" Target="../media/image9.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25.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3.jpeg" /><Relationship Id="rId3" Type="http://schemas.microsoft.com/office/2007/relationships/hdphoto" Target="../media/image34.wdp" /><Relationship Id="rId4" Type="http://schemas.openxmlformats.org/officeDocument/2006/relationships/image" Target="../media/image35.png" /><Relationship Id="rId5" Type="http://schemas.microsoft.com/office/2007/relationships/hdphoto" Target="../media/image36.wdp" /><Relationship Id="rId6" Type="http://schemas.openxmlformats.org/officeDocument/2006/relationships/image" Target="../media/image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microsoft.com/office/2007/relationships/hdphoto" Target="../media/image41.wdp" /><Relationship Id="rId2" Type="http://schemas.openxmlformats.org/officeDocument/2006/relationships/notesSlide" Target="../notesSlides/notesSlide14.xml" /><Relationship Id="rId3" Type="http://schemas.openxmlformats.org/officeDocument/2006/relationships/image" Target="../media/image9.png" /><Relationship Id="rId4" Type="http://schemas.openxmlformats.org/officeDocument/2006/relationships/image" Target="../media/image2.jpeg" /><Relationship Id="rId5" Type="http://schemas.microsoft.com/office/2007/relationships/hdphoto" Target="../media/image37.wdp" /><Relationship Id="rId6" Type="http://schemas.microsoft.com/office/2007/relationships/hdphoto" Target="../media/image38.wdp" /><Relationship Id="rId7" Type="http://schemas.openxmlformats.org/officeDocument/2006/relationships/image" Target="../media/image39.png" /><Relationship Id="rId8" Type="http://schemas.openxmlformats.org/officeDocument/2006/relationships/image" Target="../media/image21.png" /><Relationship Id="rId9" Type="http://schemas.microsoft.com/office/2007/relationships/hdphoto" Target="../media/image40.wdp"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5.xml" /><Relationship Id="rId3" Type="http://schemas.openxmlformats.org/officeDocument/2006/relationships/image" Target="../media/image5.jpeg" /><Relationship Id="rId4" Type="http://schemas.microsoft.com/office/2007/relationships/hdphoto" Target="../media/image42.wdp" /><Relationship Id="rId5" Type="http://schemas.openxmlformats.org/officeDocument/2006/relationships/image" Target="../media/image4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5.jpeg" /><Relationship Id="rId4" Type="http://schemas.microsoft.com/office/2007/relationships/hdphoto" Target="../media/image44.wdp" /><Relationship Id="rId5" Type="http://schemas.openxmlformats.org/officeDocument/2006/relationships/image" Target="../media/image45.png" /><Relationship Id="rId6" Type="http://schemas.openxmlformats.org/officeDocument/2006/relationships/image" Target="../media/image9.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7.xml" /><Relationship Id="rId3" Type="http://schemas.openxmlformats.org/officeDocument/2006/relationships/hyperlink" Target="https://www.slidesppt.net/what-you-can-and-cannot-do-with-our-templates/" TargetMode="External" /><Relationship Id="rId4" Type="http://schemas.openxmlformats.org/officeDocument/2006/relationships/hyperlink" Target="https://www.slidesppt.net/frequently-asked-questions/" TargetMode="External" /><Relationship Id="rId5" Type="http://schemas.openxmlformats.org/officeDocument/2006/relationships/hyperlink" Target="https://www.slidesppt.net/tutorials-and-tip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 Id="rId3" Type="http://schemas.openxmlformats.org/officeDocument/2006/relationships/image" Target="../media/image2.jpeg" /><Relationship Id="rId4" Type="http://schemas.microsoft.com/office/2007/relationships/hdphoto" Target="../media/image3.wdp" /><Relationship Id="rId5" Type="http://schemas.openxmlformats.org/officeDocument/2006/relationships/image" Target="../media/image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8.xml" /><Relationship Id="rId3" Type="http://schemas.openxmlformats.org/officeDocument/2006/relationships/image" Target="../media/image46.png" /><Relationship Id="rId4" Type="http://schemas.openxmlformats.org/officeDocument/2006/relationships/image" Target="../media/image9.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9.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0.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22.xml" /><Relationship Id="rId3" Type="http://schemas.openxmlformats.org/officeDocument/2006/relationships/hyperlink" Target="https://www.slidesppt.ne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5.jpeg" /><Relationship Id="rId4" Type="http://schemas.microsoft.com/office/2007/relationships/hdphoto" Target="../media/image6.wdp" /><Relationship Id="rId5" Type="http://schemas.openxmlformats.org/officeDocument/2006/relationships/image" Target="../media/image7.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xml" /><Relationship Id="rId3" Type="http://schemas.openxmlformats.org/officeDocument/2006/relationships/image" Target="../media/image5.jpeg" /><Relationship Id="rId4" Type="http://schemas.microsoft.com/office/2007/relationships/hdphoto" Target="../media/image8.wdp" /><Relationship Id="rId5" Type="http://schemas.openxmlformats.org/officeDocument/2006/relationships/image" Target="../media/image9.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5.xml" /><Relationship Id="rId3" Type="http://schemas.openxmlformats.org/officeDocument/2006/relationships/image" Target="../media/image2.jpeg" /><Relationship Id="rId4" Type="http://schemas.microsoft.com/office/2007/relationships/hdphoto" Target="../media/image10.wdp" /><Relationship Id="rId5" Type="http://schemas.openxmlformats.org/officeDocument/2006/relationships/image" Target="../media/image1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2.jpeg" /><Relationship Id="rId4" Type="http://schemas.microsoft.com/office/2007/relationships/hdphoto" Target="../media/image12.wdp" /><Relationship Id="rId5" Type="http://schemas.openxmlformats.org/officeDocument/2006/relationships/image" Target="../media/image13.png" /><Relationship Id="rId6"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7.xml" /><Relationship Id="rId3" Type="http://schemas.openxmlformats.org/officeDocument/2006/relationships/image" Target="../media/image14.jpeg" /><Relationship Id="rId4" Type="http://schemas.microsoft.com/office/2007/relationships/hdphoto" Target="../media/image15.wdp" /><Relationship Id="rId5" Type="http://schemas.microsoft.com/office/2007/relationships/hdphoto" Target="../media/image16.wdp" /><Relationship Id="rId6" Type="http://schemas.openxmlformats.org/officeDocument/2006/relationships/image" Target="../media/image9.png" /><Relationship Id="rId7" Type="http://schemas.openxmlformats.org/officeDocument/2006/relationships/image" Target="../media/image1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8.xml" /><Relationship Id="rId3" Type="http://schemas.openxmlformats.org/officeDocument/2006/relationships/image" Target="../media/image18.jpeg" /><Relationship Id="rId4" Type="http://schemas.microsoft.com/office/2007/relationships/hdphoto" Target="../media/image19.wdp" /><Relationship Id="rId5" Type="http://schemas.microsoft.com/office/2007/relationships/hdphoto" Target="../media/image20.wdp" /><Relationship Id="rId6" Type="http://schemas.openxmlformats.org/officeDocument/2006/relationships/image" Target="../media/image21.png" /><Relationship Id="rId7" Type="http://schemas.microsoft.com/office/2007/relationships/hdphoto" Target="../media/image22.wdp"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9.xml" /><Relationship Id="rId3" Type="http://schemas.openxmlformats.org/officeDocument/2006/relationships/image" Target="../media/image23.jpeg" /><Relationship Id="rId4" Type="http://schemas.microsoft.com/office/2007/relationships/hdphoto" Target="../media/image24.wdp"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5" name="Grupo 4">
            <a:extLst>
              <a:ext uri="{FF2B5EF4-FFF2-40B4-BE49-F238E27FC236}">
                <a16:creationId xmlns:a16="http://schemas.microsoft.com/office/drawing/2014/main" id="{05618176-42C6-EB1D-3DD7-20FBE3A33A6D}"/>
              </a:ext>
            </a:extLst>
          </p:cNvPr>
          <p:cNvGrpSpPr/>
          <p:nvPr/>
        </p:nvGrpSpPr>
        <p:grpSpPr>
          <a:xfrm>
            <a:off x="-1" y="0"/>
            <a:ext cx="9144000" cy="5143500"/>
            <a:chOff x="-1" y="0"/>
            <a:chExt cx="9144000" cy="5143500"/>
          </a:xfrm>
        </p:grpSpPr>
        <p:pic>
          <p:nvPicPr>
            <p:cNvPr id="3" name="Imagen 2">
              <a:extLst>
                <a:ext uri="{FF2B5EF4-FFF2-40B4-BE49-F238E27FC236}">
                  <a16:creationId xmlns:a16="http://schemas.microsoft.com/office/drawing/2014/main" id="{57762C28-916B-0F16-A479-DBDF86639FEC}"/>
                </a:ext>
              </a:extLst>
            </p:cNvPr>
            <p:cNvPicPr>
              <a:picLocks noChangeAspect="1"/>
            </p:cNvPicPr>
            <p:nvPr/>
          </p:nvPicPr>
          <p:blipFill>
            <a:blip r:embed="rId3">
              <a:extLst>
                <a:ext uri="{28A0092B-C50C-407E-A947-70E740481C1C}">
                  <a14:useLocalDpi xmlns:a14="http://schemas.microsoft.com/office/drawing/2010/main" val="0"/>
                </a:ext>
              </a:extLst>
            </a:blip>
            <a:srcRect l="12003"/>
            <a:stretch>
              <a:fillRect/>
            </a:stretch>
          </p:blipFill>
          <p:spPr>
            <a:xfrm>
              <a:off x="-1" y="0"/>
              <a:ext cx="7241823" cy="5143500"/>
            </a:xfrm>
            <a:prstGeom prst="rect">
              <a:avLst/>
            </a:prstGeom>
          </p:spPr>
        </p:pic>
        <p:pic>
          <p:nvPicPr>
            <p:cNvPr id="4" name="Imagen 3">
              <a:extLst>
                <a:ext uri="{FF2B5EF4-FFF2-40B4-BE49-F238E27FC236}">
                  <a16:creationId xmlns:a16="http://schemas.microsoft.com/office/drawing/2014/main" id="{B468C6A4-F2E4-B71B-E2F6-6B1F3A2E839E}"/>
                </a:ext>
              </a:extLst>
            </p:cNvPr>
            <p:cNvPicPr>
              <a:picLocks noChangeAspect="1"/>
            </p:cNvPicPr>
            <p:nvPr/>
          </p:nvPicPr>
          <p:blipFill>
            <a:blip r:embed="rId3">
              <a:extLst>
                <a:ext uri="{28A0092B-C50C-407E-A947-70E740481C1C}">
                  <a14:useLocalDpi xmlns:a14="http://schemas.microsoft.com/office/drawing/2010/main" val="0"/>
                </a:ext>
              </a:extLst>
            </a:blip>
            <a:srcRect l="76886"/>
            <a:stretch>
              <a:fillRect/>
            </a:stretch>
          </p:blipFill>
          <p:spPr>
            <a:xfrm flipH="1">
              <a:off x="7241822" y="0"/>
              <a:ext cx="1902177" cy="5143500"/>
            </a:xfrm>
            <a:prstGeom prst="rect">
              <a:avLst/>
            </a:prstGeom>
          </p:spPr>
        </p:pic>
      </p:grpSp>
      <p:sp>
        <p:nvSpPr>
          <p:cNvPr id="18" name="Rectángulo: esquinas redondeadas 17">
            <a:extLst>
              <a:ext uri="{FF2B5EF4-FFF2-40B4-BE49-F238E27FC236}">
                <a16:creationId xmlns:a16="http://schemas.microsoft.com/office/drawing/2014/main" id="{C1A98DAD-D82D-5856-2C26-9F02872B74D3}"/>
              </a:ext>
            </a:extLst>
          </p:cNvPr>
          <p:cNvSpPr/>
          <p:nvPr/>
        </p:nvSpPr>
        <p:spPr>
          <a:xfrm>
            <a:off x="6287550" y="4280282"/>
            <a:ext cx="2511303" cy="400110"/>
          </a:xfrm>
          <a:prstGeom prst="roundRect">
            <a:avLst>
              <a:gd name="adj" fmla="val 50000"/>
            </a:avLst>
          </a:prstGeom>
          <a:gradFill>
            <a:gsLst>
              <a:gs pos="0">
                <a:schemeClr val="tx1">
                  <a:lumMod val="85000"/>
                  <a:lumOff val="15000"/>
                  <a:alpha val="45000"/>
                </a:schemeClr>
              </a:gs>
              <a:gs pos="100000">
                <a:schemeClr val="tx1">
                  <a:lumMod val="95000"/>
                  <a:lumOff val="5000"/>
                  <a:alpha val="17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9" name="Google Shape;110;p23">
            <a:extLst>
              <a:ext uri="{FF2B5EF4-FFF2-40B4-BE49-F238E27FC236}">
                <a16:creationId xmlns:a16="http://schemas.microsoft.com/office/drawing/2014/main" id="{1F90D0E7-37BC-5BD9-272F-7FCFDDD3CD72}"/>
              </a:ext>
            </a:extLst>
          </p:cNvPr>
          <p:cNvSpPr txBox="1"/>
          <p:nvPr/>
        </p:nvSpPr>
        <p:spPr>
          <a:xfrm>
            <a:off x="4572000" y="1340681"/>
            <a:ext cx="4674654" cy="1511420"/>
          </a:xfrm>
          <a:prstGeom prst="rect">
            <a:avLst/>
          </a:prstGeom>
        </p:spPr>
        <p:txBody>
          <a:bodyPr>
            <a:normAutofit/>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Lora"/>
                <a:ea typeface="Lora"/>
                <a:cs typeface="Lora"/>
              </a:defRPr>
            </a:lvl1pPr>
          </a:lstStyle>
          <a:p>
            <a:pPr algn="ctr"/>
            <a:r>
              <a:rPr lang="es-PE" sz="4000">
                <a:solidFill>
                  <a:schemeClr val="bg1"/>
                </a:solidFill>
              </a:rPr>
              <a:t>TRINIDAD AND TOBAGO</a:t>
            </a:r>
            <a:endParaRPr lang="es-PE" sz="3600">
              <a:solidFill>
                <a:schemeClr val="bg1"/>
              </a:solidFill>
            </a:endParaRPr>
          </a:p>
        </p:txBody>
      </p:sp>
      <p:sp>
        <p:nvSpPr>
          <p:cNvPr id="10" name="Google Shape;109;p23">
            <a:extLst>
              <a:ext uri="{FF2B5EF4-FFF2-40B4-BE49-F238E27FC236}">
                <a16:creationId xmlns:a16="http://schemas.microsoft.com/office/drawing/2014/main" id="{D437DF8F-4733-F6E9-C471-C2D7ABAD2F99}"/>
              </a:ext>
            </a:extLst>
          </p:cNvPr>
          <p:cNvSpPr txBox="1"/>
          <p:nvPr/>
        </p:nvSpPr>
        <p:spPr>
          <a:xfrm>
            <a:off x="5868175" y="2952768"/>
            <a:ext cx="2152157" cy="767099"/>
          </a:xfrm>
          <a:prstGeom prst="rect">
            <a:avLst/>
          </a:prstGeom>
        </p:spPr>
        <p:txBody>
          <a:bodyPr/>
          <a:lstStyle>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US" sz="1100">
                <a:solidFill>
                  <a:schemeClr val="bg1"/>
                </a:solidFill>
              </a:rPr>
              <a:t>Here is where your presentation begins</a:t>
            </a:r>
          </a:p>
        </p:txBody>
      </p:sp>
      <p:cxnSp>
        <p:nvCxnSpPr>
          <p:cNvPr id="11" name="Conector recto 10">
            <a:extLst>
              <a:ext uri="{FF2B5EF4-FFF2-40B4-BE49-F238E27FC236}">
                <a16:creationId xmlns:a16="http://schemas.microsoft.com/office/drawing/2014/main" id="{61AF08B8-B285-9539-BE7C-C1ED86EB020C}"/>
              </a:ext>
            </a:extLst>
          </p:cNvPr>
          <p:cNvCxnSpPr/>
          <p:nvPr/>
        </p:nvCxnSpPr>
        <p:spPr>
          <a:xfrm>
            <a:off x="5113272" y="2765915"/>
            <a:ext cx="381476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Google Shape;109;p23">
            <a:extLst>
              <a:ext uri="{FF2B5EF4-FFF2-40B4-BE49-F238E27FC236}">
                <a16:creationId xmlns:a16="http://schemas.microsoft.com/office/drawing/2014/main" id="{E6652C0E-210C-5CA3-5AD3-B35660EEC3B0}"/>
              </a:ext>
            </a:extLst>
          </p:cNvPr>
          <p:cNvSpPr txBox="1"/>
          <p:nvPr/>
        </p:nvSpPr>
        <p:spPr>
          <a:xfrm>
            <a:off x="5553932" y="929696"/>
            <a:ext cx="2606299" cy="324800"/>
          </a:xfrm>
          <a:prstGeom prst="rect">
            <a:avLst/>
          </a:prstGeom>
        </p:spPr>
        <p:txBody>
          <a:bodyPr/>
          <a:lstStyle>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i="1">
                <a:solidFill>
                  <a:srgbClr val="C00000"/>
                </a:solidFill>
                <a:latin typeface="Pacifico" panose="00000500000000000000" pitchFamily="2" charset="0"/>
              </a:rPr>
              <a:t>Customs</a:t>
            </a:r>
          </a:p>
        </p:txBody>
      </p:sp>
      <p:sp>
        <p:nvSpPr>
          <p:cNvPr id="16" name="TextBox 59">
            <a:extLst>
              <a:ext uri="{FF2B5EF4-FFF2-40B4-BE49-F238E27FC236}">
                <a16:creationId xmlns:a16="http://schemas.microsoft.com/office/drawing/2014/main" id="{5CE591C0-7041-4798-379A-2C89FBDD9244}"/>
              </a:ext>
            </a:extLst>
          </p:cNvPr>
          <p:cNvSpPr txBox="1"/>
          <p:nvPr/>
        </p:nvSpPr>
        <p:spPr>
          <a:xfrm>
            <a:off x="6432601" y="4280831"/>
            <a:ext cx="1880021" cy="400110"/>
          </a:xfrm>
          <a:prstGeom prst="rect">
            <a:avLst/>
          </a:prstGeom>
          <a:noFill/>
          <a:ln cap="flat">
            <a:noFill/>
          </a:ln>
        </p:spPr>
        <p:txBody>
          <a:bodyPr vert="horz" wrap="square" lIns="91440" tIns="45720" rIns="91440" bIns="45720" anchor="ctr" anchorCtr="1" compatLnSpc="1">
            <a:sp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chemeClr val="bg1"/>
                </a:solidFill>
                <a:uFillTx/>
                <a:latin typeface="Arial" panose="020b0604020202020204" pitchFamily="34" charset="0"/>
                <a:ea typeface="Arial"/>
                <a:cs typeface="Arial" panose="020b0604020202020204" pitchFamily="34" charset="0"/>
              </a:rPr>
              <a:t>slidesppt.net</a:t>
            </a:r>
          </a:p>
        </p:txBody>
      </p:sp>
      <p:sp>
        <p:nvSpPr>
          <p:cNvPr id="17" name="CuadroTexto 16">
            <a:extLst>
              <a:ext uri="{FF2B5EF4-FFF2-40B4-BE49-F238E27FC236}">
                <a16:creationId xmlns:a16="http://schemas.microsoft.com/office/drawing/2014/main" id="{BA7399C0-74E9-794C-F4B4-7B9BF7F7BB15}"/>
              </a:ext>
            </a:extLst>
          </p:cNvPr>
          <p:cNvSpPr txBox="1"/>
          <p:nvPr/>
        </p:nvSpPr>
        <p:spPr>
          <a:xfrm>
            <a:off x="5860014" y="3496995"/>
            <a:ext cx="2511303" cy="400110"/>
          </a:xfrm>
          <a:prstGeom prst="rect">
            <a:avLst/>
          </a:prstGeom>
          <a:noFill/>
        </p:spPr>
        <p:txBody>
          <a:bodyPr wrap="square">
            <a:spAutoFit/>
          </a:bodyPr>
          <a:lstStyle>
            <a:defPPr/>
          </a:lstStyle>
          <a:p>
            <a:pPr marL="0" lvl="0" indent="0"/>
            <a:r>
              <a:rPr lang="en-US" sz="2000" b="1">
                <a:solidFill>
                  <a:srgbClr val="FFFFFF"/>
                </a:solidFill>
                <a:latin typeface="Lora" pitchFamily="2" charset="0"/>
              </a:rPr>
              <a:t>FREE TEMPLATES</a:t>
            </a:r>
          </a:p>
        </p:txBody>
      </p:sp>
      <p:grpSp>
        <p:nvGrpSpPr>
          <p:cNvPr id="13" name="Gráfico 10">
            <a:extLst>
              <a:ext uri="{FF2B5EF4-FFF2-40B4-BE49-F238E27FC236}">
                <a16:creationId xmlns:a16="http://schemas.microsoft.com/office/drawing/2014/main" id="{3A5E8198-2A0A-986B-8685-CDEC67E15BA0}"/>
              </a:ext>
            </a:extLst>
          </p:cNvPr>
          <p:cNvGrpSpPr/>
          <p:nvPr/>
        </p:nvGrpSpPr>
        <p:grpSpPr>
          <a:xfrm>
            <a:off x="8371317" y="4176638"/>
            <a:ext cx="612387" cy="612387"/>
            <a:chOff x="8580446" y="4630567"/>
            <a:chExt cx="454036" cy="454036"/>
          </a:xfrm>
        </p:grpSpPr>
        <p:sp>
          <p:nvSpPr>
            <p:cNvPr id="14" name="Forma libre: forma 30">
              <a:extLst>
                <a:ext uri="{FF2B5EF4-FFF2-40B4-BE49-F238E27FC236}">
                  <a16:creationId xmlns:a16="http://schemas.microsoft.com/office/drawing/2014/main" id="{0A6B255E-780D-1293-BD6C-942F3DCC6DE6}"/>
                </a:ext>
              </a:extLst>
            </p:cNvPr>
            <p:cNvSpPr/>
            <p:nvPr/>
          </p:nvSpPr>
          <p:spPr>
            <a:xfrm>
              <a:off x="8580446" y="4630567"/>
              <a:ext cx="454036" cy="454036"/>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C00000"/>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 name="Forma libre: forma 31">
              <a:extLst>
                <a:ext uri="{FF2B5EF4-FFF2-40B4-BE49-F238E27FC236}">
                  <a16:creationId xmlns:a16="http://schemas.microsoft.com/office/drawing/2014/main" id="{F0361F91-5964-97A3-B6A5-B5F0EDB9840F}"/>
                </a:ext>
              </a:extLst>
            </p:cNvPr>
            <p:cNvSpPr/>
            <p:nvPr/>
          </p:nvSpPr>
          <p:spPr>
            <a:xfrm>
              <a:off x="8638858" y="4686336"/>
              <a:ext cx="353881" cy="342461"/>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2190966682"/>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12">
    <p:bg>
      <p:bgPr>
        <a:solidFill>
          <a:srgbClr val="FFFFFF"/>
        </a:solidFill>
        <a:effectLst/>
      </p:bgPr>
    </p:bg>
    <p:spTree>
      <p:nvGrpSpPr>
        <p:cNvPr id="1" name=""/>
        <p:cNvGrpSpPr/>
        <p:nvPr/>
      </p:nvGrpSpPr>
      <p:grpSpPr>
        <a:xfrm>
          <a:off x="0" y="0"/>
          <a:ext cx="0" cy="0"/>
        </a:xfrm>
      </p:grpSpPr>
      <p:pic>
        <p:nvPicPr>
          <p:cNvPr id="5" name="Imagen 4">
            <a:extLst>
              <a:ext uri="{FF2B5EF4-FFF2-40B4-BE49-F238E27FC236}">
                <a16:creationId xmlns:a16="http://schemas.microsoft.com/office/drawing/2014/main" id="{B04DDA5A-31BB-49F8-A5AD-ED828630F2BC}"/>
              </a:ext>
            </a:extLst>
          </p:cNvPr>
          <p:cNvPicPr>
            <a:picLocks noChangeAspect="1"/>
          </p:cNvPicPr>
          <p:nvPr/>
        </p:nvPicPr>
        <p:blipFill>
          <a:blip r:embed="rId3">
            <a:extLst>
              <a:ext uri="{28A0092B-C50C-407E-A947-70E740481C1C}">
                <a14:useLocalDpi xmlns:a14="http://schemas.microsoft.com/office/drawing/2010/main" val="0"/>
              </a:ext>
            </a:extLst>
          </a:blip>
          <a:srcRect t="8706" b="8706"/>
          <a:stretch>
            <a:fillRect/>
          </a:stretch>
        </p:blipFill>
        <p:spPr>
          <a:xfrm>
            <a:off x="0" y="0"/>
            <a:ext cx="9144000" cy="5143500"/>
          </a:xfrm>
          <a:prstGeom prst="rect">
            <a:avLst/>
          </a:prstGeom>
        </p:spPr>
      </p:pic>
      <p:sp>
        <p:nvSpPr>
          <p:cNvPr id="3" name="Google Shape;260;p34">
            <a:extLst>
              <a:ext uri="{FF2B5EF4-FFF2-40B4-BE49-F238E27FC236}">
                <a16:creationId xmlns:a16="http://schemas.microsoft.com/office/drawing/2014/main" id="{94645F4F-A630-4F6B-A658-1BD5F993774C}"/>
              </a:ext>
            </a:extLst>
          </p:cNvPr>
          <p:cNvSpPr txBox="1">
            <a:spLocks noGrp="1"/>
          </p:cNvSpPr>
          <p:nvPr>
            <p:ph type="title"/>
          </p:nvPr>
        </p:nvSpPr>
        <p:spPr>
          <a:xfrm>
            <a:off x="1882775" y="3369258"/>
            <a:ext cx="5877900" cy="821698"/>
          </a:xfrm>
        </p:spPr>
        <p:txBody>
          <a:bodyPr>
            <a:noAutofit/>
          </a:bodyPr>
          <a:lstStyle>
            <a:defPPr/>
          </a:lstStyle>
          <a:p>
            <a:pPr lvl="0"/>
            <a:r>
              <a:rPr lang="en-US" sz="4800">
                <a:solidFill>
                  <a:srgbClr val="FFFFFF"/>
                </a:solidFill>
              </a:rPr>
              <a:t>4,498,300,000</a:t>
            </a:r>
          </a:p>
        </p:txBody>
      </p:sp>
      <p:sp>
        <p:nvSpPr>
          <p:cNvPr id="4" name="Google Shape;261;p34">
            <a:extLst>
              <a:ext uri="{FF2B5EF4-FFF2-40B4-BE49-F238E27FC236}">
                <a16:creationId xmlns:a16="http://schemas.microsoft.com/office/drawing/2014/main" id="{87F03165-859B-4978-93C9-4904B9583B76}"/>
              </a:ext>
            </a:extLst>
          </p:cNvPr>
          <p:cNvSpPr txBox="1">
            <a:spLocks noGrp="1"/>
          </p:cNvSpPr>
          <p:nvPr>
            <p:ph type="body" idx="4294967295"/>
          </p:nvPr>
        </p:nvSpPr>
        <p:spPr>
          <a:xfrm>
            <a:off x="2493430" y="4222869"/>
            <a:ext cx="4656600" cy="444599"/>
          </a:xfrm>
        </p:spPr>
        <p:txBody>
          <a:bodyPr anchorCtr="1"/>
          <a:lstStyle>
            <a:defPPr/>
          </a:lstStyle>
          <a:p>
            <a:pPr marL="0" lvl="0" indent="0" algn="ctr">
              <a:spcAft>
                <a:spcPts val="1200"/>
              </a:spcAft>
              <a:buNone/>
            </a:pPr>
            <a:r>
              <a:rPr lang="en-US" sz="1400">
                <a:solidFill>
                  <a:srgbClr val="FFFFFF"/>
                </a:solidFill>
              </a:rPr>
              <a:t>Big numbers catch your audience’s attention</a:t>
            </a:r>
          </a:p>
        </p:txBody>
      </p:sp>
      <p:sp>
        <p:nvSpPr>
          <p:cNvPr id="10" name="Flecha: pentágono 9">
            <a:extLst>
              <a:ext uri="{FF2B5EF4-FFF2-40B4-BE49-F238E27FC236}">
                <a16:creationId xmlns:a16="http://schemas.microsoft.com/office/drawing/2014/main" id="{CD088761-4AF3-4CE9-A162-5E6EB288FF30}"/>
              </a:ext>
            </a:extLst>
          </p:cNvPr>
          <p:cNvSpPr/>
          <p:nvPr/>
        </p:nvSpPr>
        <p:spPr>
          <a:xfrm rot="10800000">
            <a:off x="123092" y="403176"/>
            <a:ext cx="8598876" cy="2562906"/>
          </a:xfrm>
          <a:prstGeom prst="homePlate">
            <a:avLst/>
          </a:prstGeom>
          <a:solidFill>
            <a:schemeClr val="tx1">
              <a:lumMod val="95000"/>
              <a:lumOff val="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7" name="Google Shape;109;p23">
            <a:extLst>
              <a:ext uri="{FF2B5EF4-FFF2-40B4-BE49-F238E27FC236}">
                <a16:creationId xmlns:a16="http://schemas.microsoft.com/office/drawing/2014/main" id="{384AEB3F-FE72-C432-7AD7-33AAD3A98692}"/>
              </a:ext>
            </a:extLst>
          </p:cNvPr>
          <p:cNvSpPr txBox="1"/>
          <p:nvPr/>
        </p:nvSpPr>
        <p:spPr>
          <a:xfrm>
            <a:off x="3230750" y="2158050"/>
            <a:ext cx="2606299" cy="324800"/>
          </a:xfrm>
          <a:prstGeom prst="rect">
            <a:avLst/>
          </a:prstGeom>
        </p:spPr>
        <p:txBody>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i="1">
                <a:solidFill>
                  <a:srgbClr val="C00000"/>
                </a:solidFill>
                <a:latin typeface="Pacifico" panose="00000500000000000000" pitchFamily="2" charset="0"/>
              </a:rPr>
              <a:t>People</a:t>
            </a:r>
          </a:p>
        </p:txBody>
      </p:sp>
      <p:sp>
        <p:nvSpPr>
          <p:cNvPr id="8" name="Google Shape;110;p23">
            <a:extLst>
              <a:ext uri="{FF2B5EF4-FFF2-40B4-BE49-F238E27FC236}">
                <a16:creationId xmlns:a16="http://schemas.microsoft.com/office/drawing/2014/main" id="{44539AD9-E9C2-42FE-135E-290DE6CA9015}"/>
              </a:ext>
            </a:extLst>
          </p:cNvPr>
          <p:cNvSpPr txBox="1"/>
          <p:nvPr/>
        </p:nvSpPr>
        <p:spPr>
          <a:xfrm>
            <a:off x="2802161" y="2821184"/>
            <a:ext cx="4039127" cy="453675"/>
          </a:xfrm>
          <a:prstGeom prst="rect">
            <a:avLst/>
          </a:prstGeom>
        </p:spPr>
        <p:txBody>
          <a:bodyPr>
            <a:normAutofit lnSpcReduction="10000"/>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Lora"/>
                <a:ea typeface="Lora"/>
                <a:cs typeface="Lora"/>
              </a:defRPr>
            </a:lvl1pPr>
          </a:lstStyle>
          <a:p>
            <a:pPr algn="ctr"/>
            <a:r>
              <a:rPr lang="es-PE" sz="2400">
                <a:solidFill>
                  <a:schemeClr val="bg1"/>
                </a:solidFill>
              </a:rPr>
              <a:t>TRINIDAD AND TOBAGO</a:t>
            </a:r>
            <a:endParaRPr lang="es-PE" sz="2000">
              <a:solidFill>
                <a:schemeClr val="bg1"/>
              </a:solidFill>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7" name="Imagen 26">
            <a:extLst>
              <a:ext uri="{FF2B5EF4-FFF2-40B4-BE49-F238E27FC236}">
                <a16:creationId xmlns:a16="http://schemas.microsoft.com/office/drawing/2014/main" id="{E9EE9425-6116-4B96-177A-6307A9C9ABB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7100" t="1285" r="352" b="26371"/>
          <a:stretch>
            <a:fillRect/>
          </a:stretch>
        </p:blipFill>
        <p:spPr>
          <a:xfrm>
            <a:off x="0" y="1050570"/>
            <a:ext cx="4572000" cy="2434058"/>
          </a:xfrm>
          <a:prstGeom prst="rect">
            <a:avLst/>
          </a:prstGeom>
        </p:spPr>
      </p:pic>
      <p:pic>
        <p:nvPicPr>
          <p:cNvPr id="24" name="Imagen 23">
            <a:extLst>
              <a:ext uri="{FF2B5EF4-FFF2-40B4-BE49-F238E27FC236}">
                <a16:creationId xmlns:a16="http://schemas.microsoft.com/office/drawing/2014/main" id="{384D4F4D-A764-D642-B1CB-F437037179E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t="32222" r="27868"/>
          <a:stretch>
            <a:fillRect/>
          </a:stretch>
        </p:blipFill>
        <p:spPr>
          <a:xfrm>
            <a:off x="2469897" y="217714"/>
            <a:ext cx="4053219" cy="3520986"/>
          </a:xfrm>
          <a:prstGeom prst="rect">
            <a:avLst/>
          </a:prstGeom>
        </p:spPr>
      </p:pic>
      <p:pic>
        <p:nvPicPr>
          <p:cNvPr id="14" name="Google Shape;957;p64">
            <a:extLst>
              <a:ext uri="{FF2B5EF4-FFF2-40B4-BE49-F238E27FC236}">
                <a16:creationId xmlns:a16="http://schemas.microsoft.com/office/drawing/2014/main" id="{4765B88F-1AD8-1F19-5D60-A1D0409B5A27}"/>
              </a:ext>
            </a:extLst>
          </p:cNvPr>
          <p:cNvPicPr preferRelativeResize="0"/>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t="12602" b="12602"/>
          <a:stretch>
            <a:fillRect/>
          </a:stretch>
        </p:blipFill>
        <p:spPr>
          <a:xfrm>
            <a:off x="882851" y="1129592"/>
            <a:ext cx="2342849" cy="2318458"/>
          </a:xfrm>
          <a:prstGeom prst="ellipse">
            <a:avLst/>
          </a:prstGeom>
          <a:noFill/>
          <a:ln>
            <a:noFill/>
          </a:ln>
        </p:spPr>
      </p:pic>
      <p:sp>
        <p:nvSpPr>
          <p:cNvPr id="17" name="Elipse 16">
            <a:extLst>
              <a:ext uri="{FF2B5EF4-FFF2-40B4-BE49-F238E27FC236}">
                <a16:creationId xmlns:a16="http://schemas.microsoft.com/office/drawing/2014/main" id="{A20E8F69-E006-F22E-3E43-1AA5414332A3}"/>
              </a:ext>
            </a:extLst>
          </p:cNvPr>
          <p:cNvSpPr/>
          <p:nvPr/>
        </p:nvSpPr>
        <p:spPr>
          <a:xfrm>
            <a:off x="3630535" y="4022262"/>
            <a:ext cx="2457450" cy="14324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pic>
        <p:nvPicPr>
          <p:cNvPr id="18" name="Google Shape;957;p64">
            <a:extLst>
              <a:ext uri="{FF2B5EF4-FFF2-40B4-BE49-F238E27FC236}">
                <a16:creationId xmlns:a16="http://schemas.microsoft.com/office/drawing/2014/main" id="{C2CA0421-99F4-34C9-F5F9-DD16ED538EEF}"/>
              </a:ext>
            </a:extLst>
          </p:cNvPr>
          <p:cNvPicPr preferRelativeResize="0"/>
          <p:nvPr/>
        </p:nvPicPr>
        <p:blipFill>
          <a:blip r:embed="rId9">
            <a:extLst>
              <a:ext uri="{28A0092B-C50C-407E-A947-70E740481C1C}">
                <a14:useLocalDpi xmlns:a14="http://schemas.microsoft.com/office/drawing/2010/main" val="0"/>
              </a:ext>
            </a:extLst>
          </a:blip>
          <a:srcRect t="10416" b="10416"/>
          <a:stretch>
            <a:fillRect/>
          </a:stretch>
        </p:blipFill>
        <p:spPr>
          <a:xfrm>
            <a:off x="6220641" y="1129592"/>
            <a:ext cx="2342849" cy="2318458"/>
          </a:xfrm>
          <a:prstGeom prst="ellipse">
            <a:avLst/>
          </a:prstGeom>
          <a:noFill/>
          <a:ln>
            <a:noFill/>
          </a:ln>
        </p:spPr>
      </p:pic>
      <p:sp>
        <p:nvSpPr>
          <p:cNvPr id="19" name="Google Shape;199;p30">
            <a:extLst>
              <a:ext uri="{FF2B5EF4-FFF2-40B4-BE49-F238E27FC236}">
                <a16:creationId xmlns:a16="http://schemas.microsoft.com/office/drawing/2014/main" id="{6D40DFCD-7FD0-F4E0-861C-A6421F2C2A70}"/>
              </a:ext>
            </a:extLst>
          </p:cNvPr>
          <p:cNvSpPr txBox="1"/>
          <p:nvPr/>
        </p:nvSpPr>
        <p:spPr>
          <a:xfrm>
            <a:off x="1362642" y="4133812"/>
            <a:ext cx="1684196" cy="653101"/>
          </a:xfrm>
          <a:prstGeom prst="rect">
            <a:avLst/>
          </a:prstGeom>
          <a:noFill/>
          <a:ln>
            <a:noFill/>
          </a:ln>
        </p:spPr>
        <p:txBody>
          <a:bodyPr vert="horz" wrap="square" lIns="91421" tIns="91421" rIns="91421" bIns="91421" anchor="t" anchorCtr="1" compatLnSpc="1">
            <a:noAutofit/>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Josefin Slab Medium"/>
              <a:buNone/>
            </a:pPr>
            <a:r>
              <a:rPr lang="en-US"/>
              <a:t>Mercury is the smallest planet</a:t>
            </a:r>
          </a:p>
        </p:txBody>
      </p:sp>
      <p:sp>
        <p:nvSpPr>
          <p:cNvPr id="20" name="Google Shape;200;p30">
            <a:extLst>
              <a:ext uri="{FF2B5EF4-FFF2-40B4-BE49-F238E27FC236}">
                <a16:creationId xmlns:a16="http://schemas.microsoft.com/office/drawing/2014/main" id="{589E6B07-4018-0562-2334-7AFBA7DF20B0}"/>
              </a:ext>
            </a:extLst>
          </p:cNvPr>
          <p:cNvSpPr txBox="1"/>
          <p:nvPr/>
        </p:nvSpPr>
        <p:spPr>
          <a:xfrm>
            <a:off x="1362514" y="3781698"/>
            <a:ext cx="1684196" cy="342296"/>
          </a:xfrm>
          <a:prstGeom prst="rect">
            <a:avLst/>
          </a:prstGeom>
          <a:noFill/>
          <a:ln>
            <a:noFill/>
          </a:ln>
        </p:spPr>
        <p:txBody>
          <a:bodyPr vert="horz" wrap="square" lIns="91421" tIns="91421" rIns="91421" bIns="91421" anchor="t" anchorCtr="1" compatLnSpc="1">
            <a:noAutofit/>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Josefin Slab Medium"/>
              <a:buNone/>
            </a:pPr>
            <a:r>
              <a:rPr lang="en-US" sz="1800" b="1">
                <a:latin typeface="Lora"/>
              </a:rPr>
              <a:t>Mercury</a:t>
            </a:r>
          </a:p>
        </p:txBody>
      </p:sp>
      <p:sp>
        <p:nvSpPr>
          <p:cNvPr id="21" name="Google Shape;202;p30">
            <a:extLst>
              <a:ext uri="{FF2B5EF4-FFF2-40B4-BE49-F238E27FC236}">
                <a16:creationId xmlns:a16="http://schemas.microsoft.com/office/drawing/2014/main" id="{261A1398-60A1-5CF5-132D-F61B254E39C4}"/>
              </a:ext>
            </a:extLst>
          </p:cNvPr>
          <p:cNvSpPr txBox="1"/>
          <p:nvPr/>
        </p:nvSpPr>
        <p:spPr>
          <a:xfrm>
            <a:off x="6495145" y="4157076"/>
            <a:ext cx="1684196" cy="653101"/>
          </a:xfrm>
          <a:prstGeom prst="rect">
            <a:avLst/>
          </a:prstGeom>
          <a:noFill/>
          <a:ln>
            <a:noFill/>
          </a:ln>
        </p:spPr>
        <p:txBody>
          <a:bodyPr vert="horz" wrap="square" lIns="91421" tIns="91421" rIns="91421" bIns="91421" anchor="t" anchorCtr="1" compatLnSpc="1">
            <a:noAutofit/>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Josefin Slab Medium"/>
              <a:buNone/>
            </a:pPr>
            <a:r>
              <a:rPr lang="en-US"/>
              <a:t>Despite being red, it’s cold</a:t>
            </a:r>
          </a:p>
        </p:txBody>
      </p:sp>
      <p:sp>
        <p:nvSpPr>
          <p:cNvPr id="22" name="Google Shape;203;p30">
            <a:extLst>
              <a:ext uri="{FF2B5EF4-FFF2-40B4-BE49-F238E27FC236}">
                <a16:creationId xmlns:a16="http://schemas.microsoft.com/office/drawing/2014/main" id="{E1CC205E-159B-CFC1-9FCA-87EAFB5B2178}"/>
              </a:ext>
            </a:extLst>
          </p:cNvPr>
          <p:cNvSpPr txBox="1"/>
          <p:nvPr/>
        </p:nvSpPr>
        <p:spPr>
          <a:xfrm>
            <a:off x="6495017" y="3804962"/>
            <a:ext cx="1684196" cy="342296"/>
          </a:xfrm>
          <a:prstGeom prst="rect">
            <a:avLst/>
          </a:prstGeom>
          <a:noFill/>
          <a:ln>
            <a:noFill/>
          </a:ln>
        </p:spPr>
        <p:txBody>
          <a:bodyPr vert="horz" wrap="square" lIns="91421" tIns="91421" rIns="91421" bIns="91421" anchor="t" anchorCtr="1" compatLnSpc="1">
            <a:noAutofit/>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Josefin Slab Medium"/>
              <a:buNone/>
            </a:pPr>
            <a:r>
              <a:rPr lang="en-US" sz="1800" b="1">
                <a:latin typeface="Lora"/>
              </a:rPr>
              <a:t>Mars</a:t>
            </a:r>
          </a:p>
        </p:txBody>
      </p:sp>
      <p:sp>
        <p:nvSpPr>
          <p:cNvPr id="25" name="Google Shape;109;p23">
            <a:extLst>
              <a:ext uri="{FF2B5EF4-FFF2-40B4-BE49-F238E27FC236}">
                <a16:creationId xmlns:a16="http://schemas.microsoft.com/office/drawing/2014/main" id="{A1F32D7E-78A4-8440-A788-4E4F249CAB39}"/>
              </a:ext>
            </a:extLst>
          </p:cNvPr>
          <p:cNvSpPr txBox="1"/>
          <p:nvPr/>
        </p:nvSpPr>
        <p:spPr>
          <a:xfrm>
            <a:off x="-497415" y="107798"/>
            <a:ext cx="3483016" cy="453675"/>
          </a:xfrm>
          <a:prstGeom prst="rect">
            <a:avLst/>
          </a:prstGeom>
        </p:spPr>
        <p:txBody>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i="1">
                <a:solidFill>
                  <a:srgbClr val="C00000"/>
                </a:solidFill>
                <a:latin typeface="Pacifico" panose="00000500000000000000" pitchFamily="2" charset="0"/>
              </a:rPr>
              <a:t>People in</a:t>
            </a:r>
          </a:p>
        </p:txBody>
      </p:sp>
      <p:sp>
        <p:nvSpPr>
          <p:cNvPr id="26" name="Google Shape;110;p23">
            <a:extLst>
              <a:ext uri="{FF2B5EF4-FFF2-40B4-BE49-F238E27FC236}">
                <a16:creationId xmlns:a16="http://schemas.microsoft.com/office/drawing/2014/main" id="{A8E3C1F7-CE34-591C-DAF4-7BA04C9D1F31}"/>
              </a:ext>
            </a:extLst>
          </p:cNvPr>
          <p:cNvSpPr txBox="1"/>
          <p:nvPr/>
        </p:nvSpPr>
        <p:spPr>
          <a:xfrm>
            <a:off x="-547534" y="569106"/>
            <a:ext cx="5525028" cy="453675"/>
          </a:xfrm>
          <a:prstGeom prst="rect">
            <a:avLst/>
          </a:prstGeom>
        </p:spPr>
        <p:txBody>
          <a:bodyPr>
            <a:normAutofit lnSpcReduction="10000"/>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Lora"/>
                <a:ea typeface="Lora"/>
                <a:cs typeface="Lora"/>
              </a:defRPr>
            </a:lvl1pPr>
          </a:lstStyle>
          <a:p>
            <a:pPr algn="ctr"/>
            <a:r>
              <a:rPr lang="es-PE" sz="2400">
                <a:solidFill>
                  <a:schemeClr val="tx1">
                    <a:lumMod val="85000"/>
                    <a:lumOff val="15000"/>
                  </a:schemeClr>
                </a:solidFill>
              </a:rPr>
              <a:t>TRINIDAD AND TOBAGO</a:t>
            </a:r>
            <a:endParaRPr lang="es-PE" sz="2000">
              <a:solidFill>
                <a:schemeClr val="tx1">
                  <a:lumMod val="85000"/>
                  <a:lumOff val="15000"/>
                </a:schemeClr>
              </a:solidFill>
            </a:endParaRPr>
          </a:p>
        </p:txBody>
      </p:sp>
      <p:pic>
        <p:nvPicPr>
          <p:cNvPr id="28" name="Imagen 27">
            <a:extLst>
              <a:ext uri="{FF2B5EF4-FFF2-40B4-BE49-F238E27FC236}">
                <a16:creationId xmlns:a16="http://schemas.microsoft.com/office/drawing/2014/main" id="{8B879B25-F155-6CDC-0F09-B103DDAC25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4360" y="3951994"/>
            <a:ext cx="634234" cy="1003485"/>
          </a:xfrm>
          <a:prstGeom prst="rect">
            <a:avLst/>
          </a:prstGeom>
        </p:spPr>
      </p:pic>
    </p:spTree>
    <p:extLst>
      <p:ext uri="{BB962C8B-B14F-4D97-AF65-F5344CB8AC3E}">
        <p14:creationId xmlns:p14="http://schemas.microsoft.com/office/powerpoint/2010/main" val="2762187778"/>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8">
    <p:spTree>
      <p:nvGrpSpPr>
        <p:cNvPr id="1" name=""/>
        <p:cNvGrpSpPr/>
        <p:nvPr/>
      </p:nvGrpSpPr>
      <p:grpSpPr>
        <a:xfrm>
          <a:off x="0" y="0"/>
          <a:ext cx="0" cy="0"/>
        </a:xfrm>
      </p:grpSpPr>
      <p:sp>
        <p:nvSpPr>
          <p:cNvPr id="3" name="Google Shape;197;p30">
            <a:extLst>
              <a:ext uri="{FF2B5EF4-FFF2-40B4-BE49-F238E27FC236}">
                <a16:creationId xmlns:a16="http://schemas.microsoft.com/office/drawing/2014/main" id="{8BDD6479-ED47-4F86-99AB-F037C24AAE38}"/>
              </a:ext>
            </a:extLst>
          </p:cNvPr>
          <p:cNvSpPr txBox="1">
            <a:spLocks noGrp="1"/>
          </p:cNvSpPr>
          <p:nvPr>
            <p:ph type="title"/>
          </p:nvPr>
        </p:nvSpPr>
        <p:spPr>
          <a:xfrm>
            <a:off x="1722473" y="1386367"/>
            <a:ext cx="646197" cy="781802"/>
          </a:xfrm>
        </p:spPr>
        <p:txBody>
          <a:bodyPr anchorCtr="1"/>
          <a:lstStyle>
            <a:defPPr/>
          </a:lstStyle>
          <a:p>
            <a:pPr lvl="0" algn="ctr"/>
            <a:r>
              <a:rPr lang="en-US" sz="2400"/>
              <a:t>01</a:t>
            </a:r>
          </a:p>
        </p:txBody>
      </p:sp>
      <p:sp>
        <p:nvSpPr>
          <p:cNvPr id="5" name="Google Shape;199;p30">
            <a:extLst>
              <a:ext uri="{FF2B5EF4-FFF2-40B4-BE49-F238E27FC236}">
                <a16:creationId xmlns:a16="http://schemas.microsoft.com/office/drawing/2014/main" id="{A48DF6E3-5740-4C5F-9899-FA8BDD358C47}"/>
              </a:ext>
            </a:extLst>
          </p:cNvPr>
          <p:cNvSpPr txBox="1">
            <a:spLocks noGrp="1"/>
          </p:cNvSpPr>
          <p:nvPr>
            <p:ph type="body" idx="4294967295"/>
          </p:nvPr>
        </p:nvSpPr>
        <p:spPr>
          <a:xfrm>
            <a:off x="1203478" y="2580052"/>
            <a:ext cx="1684196" cy="653101"/>
          </a:xfrm>
        </p:spPr>
        <p:txBody>
          <a:bodyPr anchorCtr="1"/>
          <a:lstStyle>
            <a:defPPr/>
          </a:lstStyle>
          <a:p>
            <a:pPr marL="0" lvl="0" indent="0" algn="ctr">
              <a:spcAft>
                <a:spcPts val="1200"/>
              </a:spcAft>
              <a:buNone/>
            </a:pPr>
            <a:r>
              <a:rPr lang="en-US"/>
              <a:t>Mercury is the smallest planet</a:t>
            </a:r>
          </a:p>
        </p:txBody>
      </p:sp>
      <p:sp>
        <p:nvSpPr>
          <p:cNvPr id="6" name="Google Shape;200;p30">
            <a:extLst>
              <a:ext uri="{FF2B5EF4-FFF2-40B4-BE49-F238E27FC236}">
                <a16:creationId xmlns:a16="http://schemas.microsoft.com/office/drawing/2014/main" id="{BAB24285-677B-4C64-AF5E-AC6CF18B4037}"/>
              </a:ext>
            </a:extLst>
          </p:cNvPr>
          <p:cNvSpPr txBox="1">
            <a:spLocks noGrp="1"/>
          </p:cNvSpPr>
          <p:nvPr>
            <p:ph type="subTitle" idx="4294967295"/>
          </p:nvPr>
        </p:nvSpPr>
        <p:spPr>
          <a:xfrm>
            <a:off x="1203350" y="2094588"/>
            <a:ext cx="1684196" cy="342296"/>
          </a:xfrm>
        </p:spPr>
        <p:txBody>
          <a:bodyPr anchorCtr="1"/>
          <a:lstStyle>
            <a:defPPr/>
          </a:lstStyle>
          <a:p>
            <a:pPr marL="0" lvl="0" indent="0" algn="ctr">
              <a:spcAft>
                <a:spcPts val="1200"/>
              </a:spcAft>
              <a:buNone/>
            </a:pPr>
            <a:r>
              <a:rPr lang="en-US" sz="1800" b="1">
                <a:solidFill>
                  <a:srgbClr val="C00000"/>
                </a:solidFill>
                <a:latin typeface="Lora"/>
              </a:rPr>
              <a:t>Mercury</a:t>
            </a:r>
          </a:p>
        </p:txBody>
      </p:sp>
      <p:sp>
        <p:nvSpPr>
          <p:cNvPr id="7" name="Google Shape;201;p30">
            <a:extLst>
              <a:ext uri="{FF2B5EF4-FFF2-40B4-BE49-F238E27FC236}">
                <a16:creationId xmlns:a16="http://schemas.microsoft.com/office/drawing/2014/main" id="{CAA5E429-BD0D-4BE1-9B96-1A1DAFF7A3BC}"/>
              </a:ext>
            </a:extLst>
          </p:cNvPr>
          <p:cNvSpPr/>
          <p:nvPr/>
        </p:nvSpPr>
        <p:spPr>
          <a:xfrm>
            <a:off x="1855079" y="1922919"/>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02;p30">
            <a:extLst>
              <a:ext uri="{FF2B5EF4-FFF2-40B4-BE49-F238E27FC236}">
                <a16:creationId xmlns:a16="http://schemas.microsoft.com/office/drawing/2014/main" id="{7AFE23C0-8047-4B00-BF22-410C618C087A}"/>
              </a:ext>
            </a:extLst>
          </p:cNvPr>
          <p:cNvSpPr txBox="1">
            <a:spLocks noGrp="1"/>
          </p:cNvSpPr>
          <p:nvPr>
            <p:ph type="body" idx="4294967295"/>
          </p:nvPr>
        </p:nvSpPr>
        <p:spPr>
          <a:xfrm>
            <a:off x="2887931" y="2580052"/>
            <a:ext cx="1684196" cy="653101"/>
          </a:xfrm>
        </p:spPr>
        <p:txBody>
          <a:bodyPr anchorCtr="1"/>
          <a:lstStyle>
            <a:defPPr/>
          </a:lstStyle>
          <a:p>
            <a:pPr marL="0" lvl="0" indent="0" algn="ctr">
              <a:spcAft>
                <a:spcPts val="1200"/>
              </a:spcAft>
              <a:buNone/>
            </a:pPr>
            <a:r>
              <a:rPr lang="en-US"/>
              <a:t>Despite being red, it’s cold</a:t>
            </a:r>
          </a:p>
        </p:txBody>
      </p:sp>
      <p:sp>
        <p:nvSpPr>
          <p:cNvPr id="9" name="Google Shape;203;p30">
            <a:extLst>
              <a:ext uri="{FF2B5EF4-FFF2-40B4-BE49-F238E27FC236}">
                <a16:creationId xmlns:a16="http://schemas.microsoft.com/office/drawing/2014/main" id="{FAAF6E47-16D4-4D1D-9870-74D0B5BB60C4}"/>
              </a:ext>
            </a:extLst>
          </p:cNvPr>
          <p:cNvSpPr txBox="1">
            <a:spLocks noGrp="1"/>
          </p:cNvSpPr>
          <p:nvPr>
            <p:ph type="subTitle" idx="4294967295"/>
          </p:nvPr>
        </p:nvSpPr>
        <p:spPr>
          <a:xfrm>
            <a:off x="2887803" y="2094588"/>
            <a:ext cx="1684196" cy="342296"/>
          </a:xfrm>
        </p:spPr>
        <p:txBody>
          <a:bodyPr anchorCtr="1"/>
          <a:lstStyle>
            <a:defPPr/>
          </a:lstStyle>
          <a:p>
            <a:pPr marL="0" lvl="0" indent="0" algn="ctr">
              <a:spcAft>
                <a:spcPts val="1200"/>
              </a:spcAft>
              <a:buNone/>
            </a:pPr>
            <a:r>
              <a:rPr lang="en-US" sz="1800" b="1">
                <a:solidFill>
                  <a:srgbClr val="C00000"/>
                </a:solidFill>
                <a:latin typeface="Lora"/>
              </a:rPr>
              <a:t>Mars</a:t>
            </a:r>
          </a:p>
        </p:txBody>
      </p:sp>
      <p:sp>
        <p:nvSpPr>
          <p:cNvPr id="10" name="Google Shape;204;p30">
            <a:extLst>
              <a:ext uri="{FF2B5EF4-FFF2-40B4-BE49-F238E27FC236}">
                <a16:creationId xmlns:a16="http://schemas.microsoft.com/office/drawing/2014/main" id="{9B5B4182-80CE-47DE-9208-6AB54B2128C4}"/>
              </a:ext>
            </a:extLst>
          </p:cNvPr>
          <p:cNvSpPr txBox="1">
            <a:spLocks noGrp="1"/>
          </p:cNvSpPr>
          <p:nvPr>
            <p:ph type="body" idx="4294967295"/>
          </p:nvPr>
        </p:nvSpPr>
        <p:spPr>
          <a:xfrm>
            <a:off x="4572502" y="2580052"/>
            <a:ext cx="1684196" cy="653101"/>
          </a:xfrm>
        </p:spPr>
        <p:txBody>
          <a:bodyPr anchorCtr="1"/>
          <a:lstStyle>
            <a:defPPr/>
          </a:lstStyle>
          <a:p>
            <a:pPr marL="0" lvl="0" indent="0" algn="ctr">
              <a:spcAft>
                <a:spcPts val="1200"/>
              </a:spcAft>
              <a:buNone/>
            </a:pPr>
            <a:r>
              <a:rPr lang="en-US"/>
              <a:t>Venus has a beautiful name</a:t>
            </a:r>
          </a:p>
        </p:txBody>
      </p:sp>
      <p:sp>
        <p:nvSpPr>
          <p:cNvPr id="11" name="Google Shape;205;p30">
            <a:extLst>
              <a:ext uri="{FF2B5EF4-FFF2-40B4-BE49-F238E27FC236}">
                <a16:creationId xmlns:a16="http://schemas.microsoft.com/office/drawing/2014/main" id="{B4D77323-A0C8-4813-BF04-E6F08530D1BC}"/>
              </a:ext>
            </a:extLst>
          </p:cNvPr>
          <p:cNvSpPr txBox="1">
            <a:spLocks noGrp="1"/>
          </p:cNvSpPr>
          <p:nvPr>
            <p:ph type="subTitle" idx="4294967295"/>
          </p:nvPr>
        </p:nvSpPr>
        <p:spPr>
          <a:xfrm>
            <a:off x="4572374" y="2094588"/>
            <a:ext cx="1684196" cy="342296"/>
          </a:xfrm>
        </p:spPr>
        <p:txBody>
          <a:bodyPr anchorCtr="1"/>
          <a:lstStyle>
            <a:defPPr/>
          </a:lstStyle>
          <a:p>
            <a:pPr marL="0" lvl="0" indent="0" algn="ctr">
              <a:spcAft>
                <a:spcPts val="1200"/>
              </a:spcAft>
              <a:buNone/>
            </a:pPr>
            <a:r>
              <a:rPr lang="en-US" sz="1800" b="1">
                <a:solidFill>
                  <a:srgbClr val="C00000"/>
                </a:solidFill>
                <a:latin typeface="Lora"/>
              </a:rPr>
              <a:t>Venus</a:t>
            </a:r>
          </a:p>
        </p:txBody>
      </p:sp>
      <p:sp>
        <p:nvSpPr>
          <p:cNvPr id="12" name="Google Shape;206;p30">
            <a:extLst>
              <a:ext uri="{FF2B5EF4-FFF2-40B4-BE49-F238E27FC236}">
                <a16:creationId xmlns:a16="http://schemas.microsoft.com/office/drawing/2014/main" id="{8A3AA718-3D4D-43C0-A36A-7249AA4B1168}"/>
              </a:ext>
            </a:extLst>
          </p:cNvPr>
          <p:cNvSpPr txBox="1">
            <a:spLocks noGrp="1"/>
          </p:cNvSpPr>
          <p:nvPr>
            <p:ph type="body" idx="4294967295"/>
          </p:nvPr>
        </p:nvSpPr>
        <p:spPr>
          <a:xfrm>
            <a:off x="6257074" y="2580052"/>
            <a:ext cx="1684196" cy="653101"/>
          </a:xfrm>
        </p:spPr>
        <p:txBody>
          <a:bodyPr anchorCtr="1"/>
          <a:lstStyle>
            <a:defPPr/>
          </a:lstStyle>
          <a:p>
            <a:pPr marL="0" lvl="0" indent="0" algn="ctr">
              <a:spcAft>
                <a:spcPts val="1200"/>
              </a:spcAft>
              <a:buNone/>
            </a:pPr>
            <a:r>
              <a:rPr lang="en-US"/>
              <a:t>It’s a gas giant and has rings</a:t>
            </a:r>
          </a:p>
        </p:txBody>
      </p:sp>
      <p:sp>
        <p:nvSpPr>
          <p:cNvPr id="13" name="Google Shape;207;p30">
            <a:extLst>
              <a:ext uri="{FF2B5EF4-FFF2-40B4-BE49-F238E27FC236}">
                <a16:creationId xmlns:a16="http://schemas.microsoft.com/office/drawing/2014/main" id="{DD43ED4B-E429-4681-82A6-357050B4C4B8}"/>
              </a:ext>
            </a:extLst>
          </p:cNvPr>
          <p:cNvSpPr txBox="1">
            <a:spLocks noGrp="1"/>
          </p:cNvSpPr>
          <p:nvPr>
            <p:ph type="subTitle" idx="4294967295"/>
          </p:nvPr>
        </p:nvSpPr>
        <p:spPr>
          <a:xfrm>
            <a:off x="6256946" y="2094588"/>
            <a:ext cx="1684196" cy="342296"/>
          </a:xfrm>
        </p:spPr>
        <p:txBody>
          <a:bodyPr anchorCtr="1"/>
          <a:lstStyle>
            <a:defPPr/>
          </a:lstStyle>
          <a:p>
            <a:pPr marL="0" lvl="0" indent="0" algn="ctr">
              <a:spcAft>
                <a:spcPts val="1200"/>
              </a:spcAft>
              <a:buNone/>
            </a:pPr>
            <a:r>
              <a:rPr lang="en-US" sz="1800" b="1">
                <a:solidFill>
                  <a:srgbClr val="C00000"/>
                </a:solidFill>
                <a:latin typeface="Lora"/>
              </a:rPr>
              <a:t>Saturn</a:t>
            </a:r>
          </a:p>
        </p:txBody>
      </p:sp>
      <p:sp>
        <p:nvSpPr>
          <p:cNvPr id="14" name="Google Shape;208;p30">
            <a:extLst>
              <a:ext uri="{FF2B5EF4-FFF2-40B4-BE49-F238E27FC236}">
                <a16:creationId xmlns:a16="http://schemas.microsoft.com/office/drawing/2014/main" id="{813D8D7C-01AC-43F6-815A-DA53E15B1C4C}"/>
              </a:ext>
            </a:extLst>
          </p:cNvPr>
          <p:cNvSpPr txBox="1">
            <a:spLocks noGrp="1"/>
          </p:cNvSpPr>
          <p:nvPr>
            <p:ph type="title" idx="4294967295"/>
          </p:nvPr>
        </p:nvSpPr>
        <p:spPr>
          <a:xfrm>
            <a:off x="3406853" y="1386367"/>
            <a:ext cx="646197" cy="781802"/>
          </a:xfrm>
        </p:spPr>
        <p:txBody>
          <a:bodyPr anchorCtr="1"/>
          <a:lstStyle>
            <a:defPPr/>
          </a:lstStyle>
          <a:p>
            <a:pPr lvl="0" algn="ctr"/>
            <a:r>
              <a:rPr lang="en-US" sz="2400"/>
              <a:t>02</a:t>
            </a:r>
          </a:p>
        </p:txBody>
      </p:sp>
      <p:sp>
        <p:nvSpPr>
          <p:cNvPr id="15" name="Google Shape;209;p30">
            <a:extLst>
              <a:ext uri="{FF2B5EF4-FFF2-40B4-BE49-F238E27FC236}">
                <a16:creationId xmlns:a16="http://schemas.microsoft.com/office/drawing/2014/main" id="{A93F369C-FC77-4B42-A8BD-D05B94C188B9}"/>
              </a:ext>
            </a:extLst>
          </p:cNvPr>
          <p:cNvSpPr/>
          <p:nvPr/>
        </p:nvSpPr>
        <p:spPr>
          <a:xfrm>
            <a:off x="3539468" y="1922919"/>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10;p30">
            <a:extLst>
              <a:ext uri="{FF2B5EF4-FFF2-40B4-BE49-F238E27FC236}">
                <a16:creationId xmlns:a16="http://schemas.microsoft.com/office/drawing/2014/main" id="{450B2F20-ED24-4017-82E2-C6315575F4AD}"/>
              </a:ext>
            </a:extLst>
          </p:cNvPr>
          <p:cNvSpPr txBox="1">
            <a:spLocks noGrp="1"/>
          </p:cNvSpPr>
          <p:nvPr>
            <p:ph type="title" idx="4294967295"/>
          </p:nvPr>
        </p:nvSpPr>
        <p:spPr>
          <a:xfrm>
            <a:off x="5091379" y="1386367"/>
            <a:ext cx="646197" cy="781802"/>
          </a:xfrm>
        </p:spPr>
        <p:txBody>
          <a:bodyPr anchorCtr="1"/>
          <a:lstStyle>
            <a:defPPr/>
          </a:lstStyle>
          <a:p>
            <a:pPr lvl="0" algn="ctr"/>
            <a:r>
              <a:rPr lang="en-US" sz="2400"/>
              <a:t>03</a:t>
            </a:r>
          </a:p>
        </p:txBody>
      </p:sp>
      <p:sp>
        <p:nvSpPr>
          <p:cNvPr id="17" name="Google Shape;211;p30">
            <a:extLst>
              <a:ext uri="{FF2B5EF4-FFF2-40B4-BE49-F238E27FC236}">
                <a16:creationId xmlns:a16="http://schemas.microsoft.com/office/drawing/2014/main" id="{CD230FC5-FADB-4953-B6B6-D2740E6832E8}"/>
              </a:ext>
            </a:extLst>
          </p:cNvPr>
          <p:cNvSpPr/>
          <p:nvPr/>
        </p:nvSpPr>
        <p:spPr>
          <a:xfrm>
            <a:off x="5223985" y="1922919"/>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12;p30">
            <a:extLst>
              <a:ext uri="{FF2B5EF4-FFF2-40B4-BE49-F238E27FC236}">
                <a16:creationId xmlns:a16="http://schemas.microsoft.com/office/drawing/2014/main" id="{7C5258CD-C8A6-40C6-99CC-4EAF2B032D9E}"/>
              </a:ext>
            </a:extLst>
          </p:cNvPr>
          <p:cNvSpPr txBox="1">
            <a:spLocks noGrp="1"/>
          </p:cNvSpPr>
          <p:nvPr>
            <p:ph type="title" idx="4294967295"/>
          </p:nvPr>
        </p:nvSpPr>
        <p:spPr>
          <a:xfrm>
            <a:off x="6775905" y="1386367"/>
            <a:ext cx="646197" cy="781802"/>
          </a:xfrm>
        </p:spPr>
        <p:txBody>
          <a:bodyPr anchorCtr="1"/>
          <a:lstStyle>
            <a:defPPr/>
          </a:lstStyle>
          <a:p>
            <a:pPr lvl="0" algn="ctr"/>
            <a:r>
              <a:rPr lang="en-US" sz="2400"/>
              <a:t>04</a:t>
            </a:r>
          </a:p>
        </p:txBody>
      </p:sp>
      <p:sp>
        <p:nvSpPr>
          <p:cNvPr id="19" name="Google Shape;213;p30">
            <a:extLst>
              <a:ext uri="{FF2B5EF4-FFF2-40B4-BE49-F238E27FC236}">
                <a16:creationId xmlns:a16="http://schemas.microsoft.com/office/drawing/2014/main" id="{16810BBB-F6E9-4037-9B00-62A6BEB42499}"/>
              </a:ext>
            </a:extLst>
          </p:cNvPr>
          <p:cNvSpPr/>
          <p:nvPr/>
        </p:nvSpPr>
        <p:spPr>
          <a:xfrm>
            <a:off x="6908511" y="1922919"/>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14;p30">
            <a:extLst>
              <a:ext uri="{FF2B5EF4-FFF2-40B4-BE49-F238E27FC236}">
                <a16:creationId xmlns:a16="http://schemas.microsoft.com/office/drawing/2014/main" id="{0627D471-CC36-42B3-9583-118BD2F18ECF}"/>
              </a:ext>
            </a:extLst>
          </p:cNvPr>
          <p:cNvSpPr/>
          <p:nvPr/>
        </p:nvSpPr>
        <p:spPr>
          <a:xfrm>
            <a:off x="1203350" y="3718928"/>
            <a:ext cx="6737701"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215;p30">
            <a:extLst>
              <a:ext uri="{FF2B5EF4-FFF2-40B4-BE49-F238E27FC236}">
                <a16:creationId xmlns:a16="http://schemas.microsoft.com/office/drawing/2014/main" id="{4BA2BE0C-69DF-488E-B41C-AB6825152C32}"/>
              </a:ext>
            </a:extLst>
          </p:cNvPr>
          <p:cNvSpPr/>
          <p:nvPr/>
        </p:nvSpPr>
        <p:spPr>
          <a:xfrm>
            <a:off x="1968355" y="3656082"/>
            <a:ext cx="154204" cy="154204"/>
          </a:xfrm>
          <a:custGeom>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16;p30">
            <a:extLst>
              <a:ext uri="{FF2B5EF4-FFF2-40B4-BE49-F238E27FC236}">
                <a16:creationId xmlns:a16="http://schemas.microsoft.com/office/drawing/2014/main" id="{357B09AE-D94F-4921-89C3-DED4D7497ADD}"/>
              </a:ext>
            </a:extLst>
          </p:cNvPr>
          <p:cNvSpPr/>
          <p:nvPr/>
        </p:nvSpPr>
        <p:spPr>
          <a:xfrm>
            <a:off x="3652927" y="3656082"/>
            <a:ext cx="154204" cy="154204"/>
          </a:xfrm>
          <a:custGeom>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17;p30">
            <a:extLst>
              <a:ext uri="{FF2B5EF4-FFF2-40B4-BE49-F238E27FC236}">
                <a16:creationId xmlns:a16="http://schemas.microsoft.com/office/drawing/2014/main" id="{53E155B3-671B-4D7B-AE95-7649E164FDC8}"/>
              </a:ext>
            </a:extLst>
          </p:cNvPr>
          <p:cNvSpPr/>
          <p:nvPr/>
        </p:nvSpPr>
        <p:spPr>
          <a:xfrm>
            <a:off x="5337499" y="3656082"/>
            <a:ext cx="154204" cy="154204"/>
          </a:xfrm>
          <a:custGeom>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218;p30">
            <a:extLst>
              <a:ext uri="{FF2B5EF4-FFF2-40B4-BE49-F238E27FC236}">
                <a16:creationId xmlns:a16="http://schemas.microsoft.com/office/drawing/2014/main" id="{1FDAD86D-AF69-4CA8-B396-D842B7A0E42A}"/>
              </a:ext>
            </a:extLst>
          </p:cNvPr>
          <p:cNvSpPr/>
          <p:nvPr/>
        </p:nvSpPr>
        <p:spPr>
          <a:xfrm>
            <a:off x="7022079" y="3656082"/>
            <a:ext cx="154204" cy="154204"/>
          </a:xfrm>
          <a:custGeom>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Triángulo isósceles 9">
            <a:extLst>
              <a:ext uri="{FF2B5EF4-FFF2-40B4-BE49-F238E27FC236}">
                <a16:creationId xmlns:a16="http://schemas.microsoft.com/office/drawing/2014/main" id="{836044BF-5F38-4BE4-89E1-AC2F43785BA0}"/>
              </a:ext>
            </a:extLst>
          </p:cNvPr>
          <p:cNvSpPr/>
          <p:nvPr/>
        </p:nvSpPr>
        <p:spPr>
          <a:xfrm rot="1811005">
            <a:off x="7656838" y="-122816"/>
            <a:ext cx="2103440" cy="1813310"/>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chemeClr val="tx1">
              <a:lumMod val="85000"/>
              <a:lumOff val="15000"/>
            </a:scheme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42" name="Triángulo isósceles 44">
            <a:extLst>
              <a:ext uri="{FF2B5EF4-FFF2-40B4-BE49-F238E27FC236}">
                <a16:creationId xmlns:a16="http://schemas.microsoft.com/office/drawing/2014/main" id="{8953EAFE-F6E2-44EA-BD17-1ACD4BF5412A}"/>
              </a:ext>
            </a:extLst>
          </p:cNvPr>
          <p:cNvSpPr/>
          <p:nvPr/>
        </p:nvSpPr>
        <p:spPr>
          <a:xfrm rot="5400013">
            <a:off x="-131290" y="3707115"/>
            <a:ext cx="1567857" cy="1351602"/>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C00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46" name="Google Shape;109;p23">
            <a:extLst>
              <a:ext uri="{FF2B5EF4-FFF2-40B4-BE49-F238E27FC236}">
                <a16:creationId xmlns:a16="http://schemas.microsoft.com/office/drawing/2014/main" id="{8D856D49-D470-CAE4-3002-7AF4D2D03DEA}"/>
              </a:ext>
            </a:extLst>
          </p:cNvPr>
          <p:cNvSpPr txBox="1"/>
          <p:nvPr/>
        </p:nvSpPr>
        <p:spPr>
          <a:xfrm>
            <a:off x="-497415" y="296484"/>
            <a:ext cx="3483016" cy="453675"/>
          </a:xfrm>
          <a:prstGeom prst="rect">
            <a:avLst/>
          </a:prstGeom>
        </p:spPr>
        <p:txBody>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i="1">
                <a:solidFill>
                  <a:srgbClr val="C00000"/>
                </a:solidFill>
                <a:latin typeface="Pacifico" panose="00000500000000000000" pitchFamily="2" charset="0"/>
              </a:rPr>
              <a:t>About this</a:t>
            </a:r>
          </a:p>
        </p:txBody>
      </p:sp>
      <p:sp>
        <p:nvSpPr>
          <p:cNvPr id="47" name="Google Shape;110;p23">
            <a:extLst>
              <a:ext uri="{FF2B5EF4-FFF2-40B4-BE49-F238E27FC236}">
                <a16:creationId xmlns:a16="http://schemas.microsoft.com/office/drawing/2014/main" id="{2ACA4BE2-7CBB-4C34-4D83-978A82013FFF}"/>
              </a:ext>
            </a:extLst>
          </p:cNvPr>
          <p:cNvSpPr txBox="1"/>
          <p:nvPr/>
        </p:nvSpPr>
        <p:spPr>
          <a:xfrm>
            <a:off x="-547534" y="757792"/>
            <a:ext cx="5525028" cy="453675"/>
          </a:xfrm>
          <a:prstGeom prst="rect">
            <a:avLst/>
          </a:prstGeom>
        </p:spPr>
        <p:txBody>
          <a:bodyPr>
            <a:normAutofit lnSpcReduction="10000"/>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Lora"/>
                <a:ea typeface="Lora"/>
                <a:cs typeface="Lora"/>
              </a:defRPr>
            </a:lvl1pPr>
          </a:lstStyle>
          <a:p>
            <a:pPr algn="ctr"/>
            <a:r>
              <a:rPr lang="es-PE" sz="2400">
                <a:solidFill>
                  <a:schemeClr val="tx1">
                    <a:lumMod val="85000"/>
                    <a:lumOff val="15000"/>
                  </a:schemeClr>
                </a:solidFill>
              </a:rPr>
              <a:t>TRINIDAD AND TOBAGO</a:t>
            </a:r>
            <a:endParaRPr lang="es-PE" sz="2000">
              <a:solidFill>
                <a:schemeClr val="tx1">
                  <a:lumMod val="85000"/>
                  <a:lumOff val="15000"/>
                </a:schemeClr>
              </a:solidFill>
            </a:endParaRPr>
          </a:p>
        </p:txBody>
      </p:sp>
      <p:pic>
        <p:nvPicPr>
          <p:cNvPr id="49" name="Imagen 48">
            <a:extLst>
              <a:ext uri="{FF2B5EF4-FFF2-40B4-BE49-F238E27FC236}">
                <a16:creationId xmlns:a16="http://schemas.microsoft.com/office/drawing/2014/main" id="{333D67E9-8ACC-D6AF-3B56-C2221A1CB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047" y="3867373"/>
            <a:ext cx="1080802" cy="1080802"/>
          </a:xfrm>
          <a:prstGeom prst="rect">
            <a:avLst/>
          </a:prstGeom>
        </p:spPr>
      </p:pic>
      <p:pic>
        <p:nvPicPr>
          <p:cNvPr id="50" name="Imagen 49">
            <a:extLst>
              <a:ext uri="{FF2B5EF4-FFF2-40B4-BE49-F238E27FC236}">
                <a16:creationId xmlns:a16="http://schemas.microsoft.com/office/drawing/2014/main" id="{7E44BAD8-9B67-7990-EE40-EF35A07E1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500" y="3903231"/>
            <a:ext cx="1080802" cy="1080802"/>
          </a:xfrm>
          <a:prstGeom prst="rect">
            <a:avLst/>
          </a:prstGeom>
        </p:spPr>
      </p:pic>
      <p:pic>
        <p:nvPicPr>
          <p:cNvPr id="51" name="Imagen 50">
            <a:extLst>
              <a:ext uri="{FF2B5EF4-FFF2-40B4-BE49-F238E27FC236}">
                <a16:creationId xmlns:a16="http://schemas.microsoft.com/office/drawing/2014/main" id="{45B0838F-1C9D-02B1-B0F6-AB4772A5D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700" y="3930939"/>
            <a:ext cx="1080802" cy="1080802"/>
          </a:xfrm>
          <a:prstGeom prst="rect">
            <a:avLst/>
          </a:prstGeom>
        </p:spPr>
      </p:pic>
      <p:pic>
        <p:nvPicPr>
          <p:cNvPr id="52" name="Imagen 51">
            <a:extLst>
              <a:ext uri="{FF2B5EF4-FFF2-40B4-BE49-F238E27FC236}">
                <a16:creationId xmlns:a16="http://schemas.microsoft.com/office/drawing/2014/main" id="{4BAB0E01-A8C0-3ECC-65AB-20D7DBECF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900" y="3935097"/>
            <a:ext cx="1080802" cy="1080802"/>
          </a:xfrm>
          <a:prstGeom prst="rect">
            <a:avLst/>
          </a:prstGeom>
        </p:spPr>
      </p:pic>
      <p:pic>
        <p:nvPicPr>
          <p:cNvPr id="53" name="Imagen 52">
            <a:extLst>
              <a:ext uri="{FF2B5EF4-FFF2-40B4-BE49-F238E27FC236}">
                <a16:creationId xmlns:a16="http://schemas.microsoft.com/office/drawing/2014/main" id="{213A531C-AE77-284F-9DC9-1C5F61EF2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360" y="3951994"/>
            <a:ext cx="634234" cy="1003485"/>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a:extLst>
              <a:ext uri="{FF2B5EF4-FFF2-40B4-BE49-F238E27FC236}">
                <a16:creationId xmlns:a16="http://schemas.microsoft.com/office/drawing/2014/main" id="{99B077AA-717A-8AA7-B0CE-D06C220AA91D}"/>
              </a:ext>
            </a:extLst>
          </p:cNvPr>
          <p:cNvPicPr>
            <a:picLocks noChangeAspect="1"/>
          </p:cNvPicPr>
          <p:nvPr/>
        </p:nvPicPr>
        <p:blipFill>
          <a:blip r:embed="rId3">
            <a:extLst>
              <a:ext uri="{28A0092B-C50C-407E-A947-70E740481C1C}">
                <a14:useLocalDpi xmlns:a14="http://schemas.microsoft.com/office/drawing/2010/main" val="0"/>
              </a:ext>
            </a:extLst>
          </a:blip>
          <a:srcRect t="8706" b="8706"/>
          <a:stretch>
            <a:fillRect/>
          </a:stretch>
        </p:blipFill>
        <p:spPr>
          <a:xfrm>
            <a:off x="0" y="0"/>
            <a:ext cx="9144000" cy="5143500"/>
          </a:xfrm>
          <a:prstGeom prst="rect">
            <a:avLst/>
          </a:prstGeom>
        </p:spPr>
      </p:pic>
      <p:sp>
        <p:nvSpPr>
          <p:cNvPr id="3" name="Flecha: pentágono 2">
            <a:extLst>
              <a:ext uri="{FF2B5EF4-FFF2-40B4-BE49-F238E27FC236}">
                <a16:creationId xmlns:a16="http://schemas.microsoft.com/office/drawing/2014/main" id="{3BEC29A3-B7AF-8101-3E18-6C647B504FF7}"/>
              </a:ext>
            </a:extLst>
          </p:cNvPr>
          <p:cNvSpPr/>
          <p:nvPr/>
        </p:nvSpPr>
        <p:spPr>
          <a:xfrm rot="10800000">
            <a:off x="-123651" y="1232754"/>
            <a:ext cx="8598876" cy="2562906"/>
          </a:xfrm>
          <a:prstGeom prst="homePlate">
            <a:avLst/>
          </a:prstGeom>
          <a:solidFill>
            <a:schemeClr val="tx1">
              <a:lumMod val="95000"/>
              <a:lumOff val="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4" name="Rectangle 1">
            <a:extLst>
              <a:ext uri="{FF2B5EF4-FFF2-40B4-BE49-F238E27FC236}">
                <a16:creationId xmlns:a16="http://schemas.microsoft.com/office/drawing/2014/main" id="{DF8DACF8-AD6F-DBFC-C5EA-359E58886242}"/>
              </a:ext>
            </a:extLst>
          </p:cNvPr>
          <p:cNvSpPr/>
          <p:nvPr/>
        </p:nvSpPr>
        <p:spPr>
          <a:xfrm>
            <a:off x="668775" y="0"/>
            <a:ext cx="2062061" cy="1232754"/>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5" name="Rectangle 2">
            <a:extLst>
              <a:ext uri="{FF2B5EF4-FFF2-40B4-BE49-F238E27FC236}">
                <a16:creationId xmlns:a16="http://schemas.microsoft.com/office/drawing/2014/main" id="{6632C232-7C4B-798D-AE83-1C3B787041EE}"/>
              </a:ext>
            </a:extLst>
          </p:cNvPr>
          <p:cNvSpPr/>
          <p:nvPr/>
        </p:nvSpPr>
        <p:spPr>
          <a:xfrm>
            <a:off x="3578326" y="0"/>
            <a:ext cx="2062061" cy="1232754"/>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6" name="Rectangle 3">
            <a:extLst>
              <a:ext uri="{FF2B5EF4-FFF2-40B4-BE49-F238E27FC236}">
                <a16:creationId xmlns:a16="http://schemas.microsoft.com/office/drawing/2014/main" id="{EE75E6E9-604F-9385-C04B-52A64EC01E0C}"/>
              </a:ext>
            </a:extLst>
          </p:cNvPr>
          <p:cNvSpPr/>
          <p:nvPr/>
        </p:nvSpPr>
        <p:spPr>
          <a:xfrm>
            <a:off x="6413164" y="0"/>
            <a:ext cx="2062061" cy="1232754"/>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7" name="Rounded Rectangle 12">
            <a:extLst>
              <a:ext uri="{FF2B5EF4-FFF2-40B4-BE49-F238E27FC236}">
                <a16:creationId xmlns:a16="http://schemas.microsoft.com/office/drawing/2014/main" id="{AC7CDA0A-A5BB-18F5-6794-075CC7EA6ABF}"/>
              </a:ext>
            </a:extLst>
          </p:cNvPr>
          <p:cNvSpPr>
            <a:spLocks noChangeAspect="1"/>
          </p:cNvSpPr>
          <p:nvPr/>
        </p:nvSpPr>
        <p:spPr>
          <a:xfrm>
            <a:off x="894781" y="416052"/>
            <a:ext cx="336206" cy="400650"/>
          </a:xfrm>
          <a:custGeom>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1"/>
          </a:p>
        </p:txBody>
      </p:sp>
      <p:sp>
        <p:nvSpPr>
          <p:cNvPr id="8" name="Rounded Rectangle 3">
            <a:extLst>
              <a:ext uri="{FF2B5EF4-FFF2-40B4-BE49-F238E27FC236}">
                <a16:creationId xmlns:a16="http://schemas.microsoft.com/office/drawing/2014/main" id="{6964B9F0-C88E-109C-1455-46F558D4F8B9}"/>
              </a:ext>
            </a:extLst>
          </p:cNvPr>
          <p:cNvSpPr/>
          <p:nvPr/>
        </p:nvSpPr>
        <p:spPr>
          <a:xfrm>
            <a:off x="6609232" y="416052"/>
            <a:ext cx="492203" cy="400650"/>
          </a:xfrm>
          <a:custGeom>
            <a:rect l="l" t="t" r="r" b="b"/>
            <a:pathLst>
              <a:path w="2481182" h="2019659">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lvl="0" algn="ctr"/>
            <a:endParaRPr lang="en-US" sz="2700"/>
          </a:p>
        </p:txBody>
      </p:sp>
      <p:sp>
        <p:nvSpPr>
          <p:cNvPr id="9" name="Trapezoid 18">
            <a:extLst>
              <a:ext uri="{FF2B5EF4-FFF2-40B4-BE49-F238E27FC236}">
                <a16:creationId xmlns:a16="http://schemas.microsoft.com/office/drawing/2014/main" id="{9DA69DEF-E14C-503C-F13D-F4AB272FFD19}"/>
              </a:ext>
            </a:extLst>
          </p:cNvPr>
          <p:cNvSpPr/>
          <p:nvPr/>
        </p:nvSpPr>
        <p:spPr>
          <a:xfrm rot="10800000">
            <a:off x="3755774" y="439891"/>
            <a:ext cx="637901" cy="352972"/>
          </a:xfrm>
          <a:custGeom>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lvl="0" algn="ctr"/>
            <a:endParaRPr lang="en-US" sz="2700">
              <a:solidFill>
                <a:schemeClr val="tx1">
                  <a:lumMod val="75000"/>
                  <a:lumOff val="25000"/>
                </a:schemeClr>
              </a:solidFill>
            </a:endParaRPr>
          </a:p>
        </p:txBody>
      </p:sp>
      <p:sp>
        <p:nvSpPr>
          <p:cNvPr id="10" name="TextBox 7">
            <a:extLst>
              <a:ext uri="{FF2B5EF4-FFF2-40B4-BE49-F238E27FC236}">
                <a16:creationId xmlns:a16="http://schemas.microsoft.com/office/drawing/2014/main" id="{65F3C897-2AFC-B9ED-7EA0-7C102901E047}"/>
              </a:ext>
            </a:extLst>
          </p:cNvPr>
          <p:cNvSpPr txBox="1"/>
          <p:nvPr/>
        </p:nvSpPr>
        <p:spPr>
          <a:xfrm>
            <a:off x="1479572" y="247872"/>
            <a:ext cx="1099699" cy="784830"/>
          </a:xfrm>
          <a:prstGeom prst="rect">
            <a:avLst/>
          </a:prstGeom>
          <a:noFill/>
        </p:spPr>
        <p:txBody>
          <a:bodyPr wrap="square" rtlCol="0">
            <a:spAutoFit/>
          </a:bodyPr>
          <a:lstStyle>
            <a:defPPr/>
          </a:lstStyle>
          <a:p>
            <a:pPr/>
            <a:r>
              <a:rPr lang="en-US" altLang="ko-KR" sz="900">
                <a:solidFill>
                  <a:schemeClr val="bg1"/>
                </a:solidFill>
                <a:latin typeface="Arial" panose="020b0604020202020204" pitchFamily="34" charset="0"/>
                <a:cs typeface="Arial" panose="020b0604020202020204" pitchFamily="34" charset="0"/>
              </a:rPr>
              <a:t>Get a modern PowerPoint  Presentation that is beautifully designed. </a:t>
            </a:r>
            <a:r>
              <a:rPr lang="ko-KR" altLang="en-US" sz="900">
                <a:solidFill>
                  <a:schemeClr val="bg1"/>
                </a:solidFill>
                <a:latin typeface="Arial" panose="020b0604020202020204" pitchFamily="34" charset="0"/>
                <a:cs typeface="Arial" panose="020b0604020202020204" pitchFamily="34" charset="0"/>
              </a:rPr>
              <a:t>   </a:t>
            </a:r>
          </a:p>
        </p:txBody>
      </p:sp>
      <p:sp>
        <p:nvSpPr>
          <p:cNvPr id="11" name="TextBox 8">
            <a:extLst>
              <a:ext uri="{FF2B5EF4-FFF2-40B4-BE49-F238E27FC236}">
                <a16:creationId xmlns:a16="http://schemas.microsoft.com/office/drawing/2014/main" id="{5CE7C033-17C8-4D88-1F75-51BB68B833C8}"/>
              </a:ext>
            </a:extLst>
          </p:cNvPr>
          <p:cNvSpPr txBox="1"/>
          <p:nvPr/>
        </p:nvSpPr>
        <p:spPr>
          <a:xfrm>
            <a:off x="4530720" y="247871"/>
            <a:ext cx="1099699" cy="784830"/>
          </a:xfrm>
          <a:prstGeom prst="rect">
            <a:avLst/>
          </a:prstGeom>
          <a:noFill/>
        </p:spPr>
        <p:txBody>
          <a:bodyPr wrap="square" rtlCol="0">
            <a:spAutoFit/>
          </a:bodyPr>
          <a:lstStyle>
            <a:defPPr/>
          </a:lstStyle>
          <a:p>
            <a:pPr/>
            <a:r>
              <a:rPr lang="en-US" altLang="ko-KR" sz="900">
                <a:solidFill>
                  <a:schemeClr val="bg1"/>
                </a:solidFill>
                <a:latin typeface="Arial" panose="020b0604020202020204" pitchFamily="34" charset="0"/>
                <a:cs typeface="Arial" panose="020b0604020202020204" pitchFamily="34" charset="0"/>
              </a:rPr>
              <a:t>Get a modern PowerPoint  Presentation that is beautifully designed. </a:t>
            </a:r>
            <a:r>
              <a:rPr lang="ko-KR" altLang="en-US" sz="900">
                <a:solidFill>
                  <a:schemeClr val="bg1"/>
                </a:solidFill>
                <a:latin typeface="Arial" panose="020b0604020202020204" pitchFamily="34" charset="0"/>
                <a:cs typeface="Arial" panose="020b0604020202020204" pitchFamily="34" charset="0"/>
              </a:rPr>
              <a:t>   </a:t>
            </a:r>
          </a:p>
        </p:txBody>
      </p:sp>
      <p:sp>
        <p:nvSpPr>
          <p:cNvPr id="12" name="TextBox 9">
            <a:extLst>
              <a:ext uri="{FF2B5EF4-FFF2-40B4-BE49-F238E27FC236}">
                <a16:creationId xmlns:a16="http://schemas.microsoft.com/office/drawing/2014/main" id="{AB797093-80B7-7AA2-192A-EBCFD913F865}"/>
              </a:ext>
            </a:extLst>
          </p:cNvPr>
          <p:cNvSpPr txBox="1"/>
          <p:nvPr/>
        </p:nvSpPr>
        <p:spPr>
          <a:xfrm>
            <a:off x="7238481" y="247871"/>
            <a:ext cx="1099699" cy="784830"/>
          </a:xfrm>
          <a:prstGeom prst="rect">
            <a:avLst/>
          </a:prstGeom>
          <a:noFill/>
        </p:spPr>
        <p:txBody>
          <a:bodyPr wrap="square" rtlCol="0">
            <a:spAutoFit/>
          </a:bodyPr>
          <a:lstStyle>
            <a:defPPr/>
          </a:lstStyle>
          <a:p>
            <a:pPr/>
            <a:r>
              <a:rPr lang="en-US" altLang="ko-KR" sz="900">
                <a:solidFill>
                  <a:schemeClr val="bg1"/>
                </a:solidFill>
                <a:latin typeface="Arial" panose="020b0604020202020204" pitchFamily="34" charset="0"/>
                <a:cs typeface="Arial" panose="020b0604020202020204" pitchFamily="34" charset="0"/>
              </a:rPr>
              <a:t>Get a modern PowerPoint  Presentation that is beautifully designed. </a:t>
            </a:r>
            <a:r>
              <a:rPr lang="ko-KR" altLang="en-US" sz="900">
                <a:solidFill>
                  <a:schemeClr val="bg1"/>
                </a:solidFill>
                <a:latin typeface="Arial" panose="020b0604020202020204" pitchFamily="34" charset="0"/>
                <a:cs typeface="Arial" panose="020b0604020202020204" pitchFamily="34" charset="0"/>
              </a:rPr>
              <a:t>   </a:t>
            </a:r>
          </a:p>
        </p:txBody>
      </p:sp>
      <p:sp>
        <p:nvSpPr>
          <p:cNvPr id="14" name="TextBox 11">
            <a:extLst>
              <a:ext uri="{FF2B5EF4-FFF2-40B4-BE49-F238E27FC236}">
                <a16:creationId xmlns:a16="http://schemas.microsoft.com/office/drawing/2014/main" id="{29EA941C-5F7B-3AB8-4021-99F9241C4320}"/>
              </a:ext>
            </a:extLst>
          </p:cNvPr>
          <p:cNvSpPr txBox="1"/>
          <p:nvPr/>
        </p:nvSpPr>
        <p:spPr>
          <a:xfrm>
            <a:off x="7315262" y="3335957"/>
            <a:ext cx="1703731" cy="1323439"/>
          </a:xfrm>
          <a:prstGeom prst="rect">
            <a:avLst/>
          </a:prstGeom>
          <a:noFill/>
        </p:spPr>
        <p:txBody>
          <a:bodyPr wrap="square" lIns="0" rtlCol="0">
            <a:spAutoFit/>
          </a:bodyPr>
          <a:lstStyle>
            <a:defPPr/>
          </a:lstStyle>
          <a:p>
            <a:pPr marL="171450" indent="-171450">
              <a:buFont typeface="Wingdings" pitchFamily="2" charset="2"/>
              <a:buChar char="ü"/>
            </a:pPr>
            <a:r>
              <a:rPr lang="en-US" altLang="ko-KR" sz="800">
                <a:solidFill>
                  <a:schemeClr val="bg1"/>
                </a:solidFill>
                <a:latin typeface="Arial" panose="020b0604020202020204" pitchFamily="34" charset="0"/>
                <a:cs typeface="Arial" panose="020b0604020202020204" pitchFamily="34" charset="0"/>
              </a:rPr>
              <a:t>Get a modern PowerPoint  Presentation that is beautifully designed. Easy to change colors, photos and Text. </a:t>
            </a:r>
          </a:p>
          <a:p>
            <a:pPr marL="171450" indent="-171450">
              <a:buFont typeface="Wingdings" pitchFamily="2" charset="2"/>
              <a:buChar char="ü"/>
            </a:pPr>
            <a:endParaRPr lang="en-US" altLang="ko-KR" sz="800">
              <a:solidFill>
                <a:schemeClr val="bg1"/>
              </a:solidFill>
              <a:latin typeface="Arial" panose="020b0604020202020204" pitchFamily="34" charset="0"/>
              <a:cs typeface="Arial" panose="020b0604020202020204" pitchFamily="34" charset="0"/>
            </a:endParaRPr>
          </a:p>
          <a:p>
            <a:pPr marL="171450" indent="-171450">
              <a:buFont typeface="Wingdings" pitchFamily="2" charset="2"/>
              <a:buChar char="ü"/>
            </a:pPr>
            <a:r>
              <a:rPr lang="en-US" altLang="ko-KR" sz="800">
                <a:solidFill>
                  <a:schemeClr val="bg1"/>
                </a:solidFill>
                <a:latin typeface="Arial" panose="020b0604020202020204" pitchFamily="34" charset="0"/>
                <a:cs typeface="Arial" panose="020b0604020202020204" pitchFamily="34" charset="0"/>
              </a:rPr>
              <a:t>Get a modern PowerPoint  Presentation that is beautifully designed. Easy to change colors, photos and Text. </a:t>
            </a:r>
          </a:p>
          <a:p>
            <a:pPr marL="171450" indent="-171450">
              <a:buFont typeface="Wingdings" pitchFamily="2" charset="2"/>
              <a:buChar char="ü"/>
            </a:pPr>
            <a:endParaRPr lang="en-US" altLang="ko-KR" sz="800">
              <a:solidFill>
                <a:schemeClr val="bg1"/>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1D8ED150-F119-6F67-C22C-7D4655C09206}"/>
              </a:ext>
            </a:extLst>
          </p:cNvPr>
          <p:cNvSpPr txBox="1"/>
          <p:nvPr/>
        </p:nvSpPr>
        <p:spPr>
          <a:xfrm>
            <a:off x="6685754" y="1530636"/>
            <a:ext cx="2333239" cy="1546577"/>
          </a:xfrm>
          <a:prstGeom prst="rect">
            <a:avLst/>
          </a:prstGeom>
          <a:noFill/>
        </p:spPr>
        <p:txBody>
          <a:bodyPr wrap="square">
            <a:spAutoFit/>
          </a:bodyPr>
          <a:lstStyle>
            <a:defPPr/>
          </a:lstStyle>
          <a:p>
            <a:pPr marL="171450" indent="-171450">
              <a:buFont typeface="Wingdings" pitchFamily="2" charset="2"/>
              <a:buChar char="ü"/>
            </a:pPr>
            <a:r>
              <a:rPr lang="en-US" altLang="ko-KR" sz="1050">
                <a:solidFill>
                  <a:schemeClr val="bg1"/>
                </a:solidFill>
                <a:latin typeface="Arial" panose="020b0604020202020204" pitchFamily="34" charset="0"/>
                <a:cs typeface="Arial" panose="020b0604020202020204" pitchFamily="34" charset="0"/>
              </a:rPr>
              <a:t>Get a modern PowerPoint  Presentation that is beautifully designed. Easy to change colors, photos and Text. </a:t>
            </a:r>
          </a:p>
          <a:p>
            <a:pPr marL="171450" indent="-171450">
              <a:buFont typeface="Wingdings" pitchFamily="2" charset="2"/>
              <a:buChar char="ü"/>
            </a:pPr>
            <a:endParaRPr lang="en-US" altLang="ko-KR" sz="1050">
              <a:solidFill>
                <a:schemeClr val="bg1"/>
              </a:solidFill>
              <a:latin typeface="Arial" panose="020b0604020202020204" pitchFamily="34" charset="0"/>
              <a:cs typeface="Arial" panose="020b0604020202020204" pitchFamily="34" charset="0"/>
            </a:endParaRPr>
          </a:p>
          <a:p>
            <a:pPr marL="171450" indent="-171450">
              <a:buFont typeface="Wingdings" pitchFamily="2" charset="2"/>
              <a:buChar char="ü"/>
            </a:pPr>
            <a:r>
              <a:rPr lang="en-US" altLang="ko-KR" sz="1050">
                <a:solidFill>
                  <a:schemeClr val="bg1"/>
                </a:solidFill>
                <a:latin typeface="Arial" panose="020b0604020202020204" pitchFamily="34" charset="0"/>
                <a:cs typeface="Arial" panose="020b0604020202020204" pitchFamily="34" charset="0"/>
              </a:rPr>
              <a:t>Get a modern PowerPoint  Presentation that is beautifully designed. Easy to change colors, photos and Text. </a:t>
            </a:r>
          </a:p>
        </p:txBody>
      </p:sp>
      <p:sp>
        <p:nvSpPr>
          <p:cNvPr id="16" name="Google Shape;110;p23">
            <a:extLst>
              <a:ext uri="{FF2B5EF4-FFF2-40B4-BE49-F238E27FC236}">
                <a16:creationId xmlns:a16="http://schemas.microsoft.com/office/drawing/2014/main" id="{74CA5C3B-C95F-7676-3884-833B8440CCDF}"/>
              </a:ext>
            </a:extLst>
          </p:cNvPr>
          <p:cNvSpPr txBox="1"/>
          <p:nvPr/>
        </p:nvSpPr>
        <p:spPr>
          <a:xfrm>
            <a:off x="393509" y="3216028"/>
            <a:ext cx="4674654" cy="1511420"/>
          </a:xfrm>
          <a:prstGeom prst="rect">
            <a:avLst/>
          </a:prstGeom>
        </p:spPr>
        <p:txBody>
          <a:bodyPr>
            <a:normAutofit/>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Lora"/>
                <a:ea typeface="Lora"/>
                <a:cs typeface="Lora"/>
              </a:defRPr>
            </a:lvl1pPr>
          </a:lstStyle>
          <a:p>
            <a:pPr algn="ctr"/>
            <a:r>
              <a:rPr lang="es-PE" sz="4000">
                <a:solidFill>
                  <a:schemeClr val="bg1"/>
                </a:solidFill>
              </a:rPr>
              <a:t>TRINIDAD AND TOBAGO</a:t>
            </a:r>
            <a:endParaRPr lang="es-PE" sz="3600">
              <a:solidFill>
                <a:schemeClr val="bg1"/>
              </a:solidFill>
            </a:endParaRPr>
          </a:p>
        </p:txBody>
      </p:sp>
      <p:sp>
        <p:nvSpPr>
          <p:cNvPr id="17" name="Google Shape;109;p23">
            <a:extLst>
              <a:ext uri="{FF2B5EF4-FFF2-40B4-BE49-F238E27FC236}">
                <a16:creationId xmlns:a16="http://schemas.microsoft.com/office/drawing/2014/main" id="{2F38633E-A336-A432-49AA-DBF2C8DCCF23}"/>
              </a:ext>
            </a:extLst>
          </p:cNvPr>
          <p:cNvSpPr txBox="1"/>
          <p:nvPr/>
        </p:nvSpPr>
        <p:spPr>
          <a:xfrm>
            <a:off x="1375441" y="2805043"/>
            <a:ext cx="2606299" cy="324800"/>
          </a:xfrm>
          <a:prstGeom prst="rect">
            <a:avLst/>
          </a:prstGeom>
        </p:spPr>
        <p:txBody>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i="1">
                <a:solidFill>
                  <a:srgbClr val="C00000"/>
                </a:solidFill>
                <a:latin typeface="Pacifico" panose="00000500000000000000" pitchFamily="2" charset="0"/>
              </a:rPr>
              <a:t>Customs</a:t>
            </a:r>
          </a:p>
        </p:txBody>
      </p:sp>
    </p:spTree>
    <p:extLst>
      <p:ext uri="{BB962C8B-B14F-4D97-AF65-F5344CB8AC3E}">
        <p14:creationId xmlns:p14="http://schemas.microsoft.com/office/powerpoint/2010/main" val="107423883"/>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Marcador de posición de imagen 3">
            <a:extLst>
              <a:ext uri="{FF2B5EF4-FFF2-40B4-BE49-F238E27FC236}">
                <a16:creationId xmlns:a16="http://schemas.microsoft.com/office/drawing/2014/main" id="{0E9F54BB-52E7-F2F3-8E85-569308012FCE}"/>
              </a:ext>
            </a:extLst>
          </p:cNvPr>
          <p:cNvPicPr>
            <a:picLocks noGrp="1" noChangeAspect="1"/>
          </p:cNvPicPr>
          <p:nvPr>
            <p:ph type="pic" idx="14"/>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3451" r="13451"/>
          <a:stretch>
            <a:fillRect/>
          </a:stretch>
        </p:blipFill>
        <p:spPr/>
      </p:pic>
      <p:pic>
        <p:nvPicPr>
          <p:cNvPr id="8" name="Imagen 7">
            <a:extLst>
              <a:ext uri="{FF2B5EF4-FFF2-40B4-BE49-F238E27FC236}">
                <a16:creationId xmlns:a16="http://schemas.microsoft.com/office/drawing/2014/main" id="{6E6FFD5B-9B40-E015-0C0C-5FFB95BB1C1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246084" y="1436914"/>
            <a:ext cx="4129315" cy="3096986"/>
          </a:xfrm>
          <a:prstGeom prst="rect">
            <a:avLst/>
          </a:prstGeom>
          <a:effectLst>
            <a:outerShdw blurRad="177800" dist="38100" dir="2700000" sx="101000" sy="101000" algn="tl" rotWithShape="0">
              <a:prstClr val="black"/>
            </a:outerShdw>
          </a:effectLst>
        </p:spPr>
      </p:pic>
      <p:sp>
        <p:nvSpPr>
          <p:cNvPr id="9" name="Google Shape;188;p29">
            <a:extLst>
              <a:ext uri="{FF2B5EF4-FFF2-40B4-BE49-F238E27FC236}">
                <a16:creationId xmlns:a16="http://schemas.microsoft.com/office/drawing/2014/main" id="{F29A1676-7C18-F8DF-3FE4-07A595FA7906}"/>
              </a:ext>
            </a:extLst>
          </p:cNvPr>
          <p:cNvSpPr txBox="1"/>
          <p:nvPr/>
        </p:nvSpPr>
        <p:spPr>
          <a:xfrm>
            <a:off x="6202152" y="3226581"/>
            <a:ext cx="2637001" cy="842098"/>
          </a:xfrm>
          <a:prstGeom prst="rect">
            <a:avLst/>
          </a:prstGeom>
          <a:noFill/>
          <a:ln>
            <a:noFill/>
          </a:ln>
        </p:spPr>
        <p:txBody>
          <a:bodyPr vert="horz" wrap="square" lIns="91421" tIns="91421" rIns="91421" bIns="91421" anchor="t" anchorCtr="1" compatLnSpc="1">
            <a:noAutofit/>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Josefin Slab Medium"/>
              <a:buNone/>
            </a:pPr>
            <a:r>
              <a:rPr lang="en-US"/>
              <a:t>Venus has a beautiful name and is the second planet from the Sun</a:t>
            </a:r>
          </a:p>
        </p:txBody>
      </p:sp>
      <p:sp>
        <p:nvSpPr>
          <p:cNvPr id="10" name="Google Shape;189;p29">
            <a:extLst>
              <a:ext uri="{FF2B5EF4-FFF2-40B4-BE49-F238E27FC236}">
                <a16:creationId xmlns:a16="http://schemas.microsoft.com/office/drawing/2014/main" id="{77B21174-512B-EDA6-97CA-014FFDDC563D}"/>
              </a:ext>
            </a:extLst>
          </p:cNvPr>
          <p:cNvSpPr txBox="1"/>
          <p:nvPr/>
        </p:nvSpPr>
        <p:spPr>
          <a:xfrm>
            <a:off x="6202152" y="1433534"/>
            <a:ext cx="2637001" cy="842098"/>
          </a:xfrm>
          <a:prstGeom prst="rect">
            <a:avLst/>
          </a:prstGeom>
          <a:noFill/>
          <a:ln>
            <a:noFill/>
          </a:ln>
        </p:spPr>
        <p:txBody>
          <a:bodyPr vert="horz" wrap="square" lIns="91421" tIns="91421" rIns="91421" bIns="91421" anchor="t" anchorCtr="1" compatLnSpc="1">
            <a:noAutofit/>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Josefin Slab Medium"/>
              <a:buNone/>
            </a:pPr>
            <a:r>
              <a:rPr lang="en-US"/>
              <a:t>Mercury is the closest planet to the Sun and the smallest one in the Solar System</a:t>
            </a:r>
          </a:p>
        </p:txBody>
      </p:sp>
      <p:sp>
        <p:nvSpPr>
          <p:cNvPr id="11" name="Google Shape;190;p29">
            <a:extLst>
              <a:ext uri="{FF2B5EF4-FFF2-40B4-BE49-F238E27FC236}">
                <a16:creationId xmlns:a16="http://schemas.microsoft.com/office/drawing/2014/main" id="{DE0B1B73-70FC-3FD5-2C11-C3E6AE4F6BF4}"/>
              </a:ext>
            </a:extLst>
          </p:cNvPr>
          <p:cNvSpPr txBox="1"/>
          <p:nvPr/>
        </p:nvSpPr>
        <p:spPr>
          <a:xfrm>
            <a:off x="6202353" y="805926"/>
            <a:ext cx="2636398" cy="478203"/>
          </a:xfrm>
          <a:prstGeom prst="rect">
            <a:avLst/>
          </a:prstGeom>
          <a:noFill/>
          <a:ln>
            <a:noFill/>
          </a:ln>
        </p:spPr>
        <p:txBody>
          <a:bodyPr vert="horz" wrap="square" lIns="91421" tIns="91421" rIns="91421" bIns="91421" anchor="t" anchorCtr="1" compatLnSpc="1">
            <a:noAutofit/>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Josefin Slab Medium"/>
              <a:buNone/>
            </a:pPr>
            <a:r>
              <a:rPr lang="en-US" sz="1800" b="1">
                <a:solidFill>
                  <a:srgbClr val="C00000"/>
                </a:solidFill>
                <a:latin typeface="Lora"/>
              </a:rPr>
              <a:t>Theory 1</a:t>
            </a:r>
          </a:p>
        </p:txBody>
      </p:sp>
      <p:sp>
        <p:nvSpPr>
          <p:cNvPr id="12" name="Google Shape;191;p29">
            <a:extLst>
              <a:ext uri="{FF2B5EF4-FFF2-40B4-BE49-F238E27FC236}">
                <a16:creationId xmlns:a16="http://schemas.microsoft.com/office/drawing/2014/main" id="{DC2D8F7D-9809-6C5B-42BA-0D2C80C5B15E}"/>
              </a:ext>
            </a:extLst>
          </p:cNvPr>
          <p:cNvSpPr txBox="1"/>
          <p:nvPr/>
        </p:nvSpPr>
        <p:spPr>
          <a:xfrm>
            <a:off x="6202353" y="2598973"/>
            <a:ext cx="2636398" cy="478203"/>
          </a:xfrm>
          <a:prstGeom prst="rect">
            <a:avLst/>
          </a:prstGeom>
          <a:noFill/>
          <a:ln>
            <a:noFill/>
          </a:ln>
        </p:spPr>
        <p:txBody>
          <a:bodyPr vert="horz" wrap="square" lIns="91421" tIns="91421" rIns="91421" bIns="91421" anchor="t" anchorCtr="1" compatLnSpc="1">
            <a:noAutofit/>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Josefin Slab Medium"/>
              <a:buNone/>
            </a:pPr>
            <a:r>
              <a:rPr lang="en-US" sz="1800" b="1">
                <a:solidFill>
                  <a:srgbClr val="C00000"/>
                </a:solidFill>
                <a:latin typeface="Lora"/>
              </a:rPr>
              <a:t>Theory 2</a:t>
            </a:r>
          </a:p>
        </p:txBody>
      </p:sp>
      <p:sp>
        <p:nvSpPr>
          <p:cNvPr id="13" name="TextBox 36">
            <a:extLst>
              <a:ext uri="{FF2B5EF4-FFF2-40B4-BE49-F238E27FC236}">
                <a16:creationId xmlns:a16="http://schemas.microsoft.com/office/drawing/2014/main" id="{FF11BA23-8B51-FF96-244D-F8356A0A6449}"/>
              </a:ext>
            </a:extLst>
          </p:cNvPr>
          <p:cNvSpPr txBox="1"/>
          <p:nvPr/>
        </p:nvSpPr>
        <p:spPr>
          <a:xfrm>
            <a:off x="4155683" y="4336243"/>
            <a:ext cx="4238677" cy="523220"/>
          </a:xfrm>
          <a:prstGeom prst="rect">
            <a:avLst/>
          </a:prstGeom>
          <a:noFill/>
        </p:spPr>
        <p:txBody>
          <a:bodyPr wrap="square" rtlCol="0">
            <a:spAutoFit/>
          </a:bodyPr>
          <a:lstStyle>
            <a:defPPr/>
          </a:lstStyle>
          <a:p>
            <a:pPr algn="r"/>
            <a:r>
              <a:rPr lang="en-US" altLang="ko-KR" sz="1400">
                <a:solidFill>
                  <a:schemeClr val="tx1">
                    <a:lumMod val="95000"/>
                    <a:lumOff val="5000"/>
                  </a:schemeClr>
                </a:solidFill>
                <a:latin typeface="Josefin Slab Medium"/>
                <a:cs typeface="Arial" panose="020b0604020202020204" pitchFamily="34" charset="0"/>
              </a:rPr>
              <a:t>You can simply impress your audience and add a unique zing and appeal to your Presentations. </a:t>
            </a:r>
          </a:p>
        </p:txBody>
      </p:sp>
      <p:pic>
        <p:nvPicPr>
          <p:cNvPr id="15" name="Imagen 14">
            <a:extLst>
              <a:ext uri="{FF2B5EF4-FFF2-40B4-BE49-F238E27FC236}">
                <a16:creationId xmlns:a16="http://schemas.microsoft.com/office/drawing/2014/main" id="{D23366FF-6815-BB0E-D2B2-D66ED6236F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3388" y="3951994"/>
            <a:ext cx="634234" cy="1003485"/>
          </a:xfrm>
          <a:prstGeom prst="rect">
            <a:avLst/>
          </a:prstGeom>
        </p:spPr>
      </p:pic>
      <p:sp>
        <p:nvSpPr>
          <p:cNvPr id="16" name="Triángulo isósceles 9">
            <a:extLst>
              <a:ext uri="{FF2B5EF4-FFF2-40B4-BE49-F238E27FC236}">
                <a16:creationId xmlns:a16="http://schemas.microsoft.com/office/drawing/2014/main" id="{C473242D-8DC1-78CB-8623-FF012DC0FE27}"/>
              </a:ext>
            </a:extLst>
          </p:cNvPr>
          <p:cNvSpPr/>
          <p:nvPr/>
        </p:nvSpPr>
        <p:spPr>
          <a:xfrm rot="1811005">
            <a:off x="8280823" y="-45059"/>
            <a:ext cx="1224134" cy="1055288"/>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chemeClr val="tx1">
              <a:lumMod val="85000"/>
              <a:lumOff val="15000"/>
            </a:scheme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17" name="Google Shape;109;p23">
            <a:extLst>
              <a:ext uri="{FF2B5EF4-FFF2-40B4-BE49-F238E27FC236}">
                <a16:creationId xmlns:a16="http://schemas.microsoft.com/office/drawing/2014/main" id="{1B87B436-9EE4-1A75-0116-C3DD9BCDF608}"/>
              </a:ext>
            </a:extLst>
          </p:cNvPr>
          <p:cNvSpPr txBox="1"/>
          <p:nvPr/>
        </p:nvSpPr>
        <p:spPr>
          <a:xfrm>
            <a:off x="593266" y="135788"/>
            <a:ext cx="3483016" cy="453675"/>
          </a:xfrm>
          <a:prstGeom prst="rect">
            <a:avLst/>
          </a:prstGeom>
        </p:spPr>
        <p:txBody>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i="1">
                <a:solidFill>
                  <a:srgbClr val="C00000"/>
                </a:solidFill>
                <a:latin typeface="Pacifico" panose="00000500000000000000" pitchFamily="2" charset="0"/>
              </a:rPr>
              <a:t>People in</a:t>
            </a:r>
          </a:p>
        </p:txBody>
      </p:sp>
      <p:sp>
        <p:nvSpPr>
          <p:cNvPr id="19" name="Rectángulo: esquinas redondeadas 18">
            <a:extLst>
              <a:ext uri="{FF2B5EF4-FFF2-40B4-BE49-F238E27FC236}">
                <a16:creationId xmlns:a16="http://schemas.microsoft.com/office/drawing/2014/main" id="{F611D496-73F3-B8E0-3AF0-A9F6BB1D235A}"/>
              </a:ext>
            </a:extLst>
          </p:cNvPr>
          <p:cNvSpPr/>
          <p:nvPr/>
        </p:nvSpPr>
        <p:spPr>
          <a:xfrm>
            <a:off x="-1" y="482584"/>
            <a:ext cx="5225144" cy="493021"/>
          </a:xfrm>
          <a:prstGeom prst="roundRect">
            <a:avLst>
              <a:gd name="adj" fmla="val 50000"/>
            </a:avLst>
          </a:prstGeom>
          <a:gradFill>
            <a:gsLst>
              <a:gs pos="0">
                <a:schemeClr val="tx1">
                  <a:lumMod val="85000"/>
                  <a:lumOff val="15000"/>
                  <a:alpha val="45000"/>
                </a:schemeClr>
              </a:gs>
              <a:gs pos="100000">
                <a:schemeClr val="tx1">
                  <a:lumMod val="95000"/>
                  <a:lumOff val="5000"/>
                  <a:alpha val="17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8" name="Google Shape;110;p23">
            <a:extLst>
              <a:ext uri="{FF2B5EF4-FFF2-40B4-BE49-F238E27FC236}">
                <a16:creationId xmlns:a16="http://schemas.microsoft.com/office/drawing/2014/main" id="{5D2E2F1B-B9A7-36BA-DAA0-4A4BAA5D0781}"/>
              </a:ext>
            </a:extLst>
          </p:cNvPr>
          <p:cNvSpPr txBox="1"/>
          <p:nvPr/>
        </p:nvSpPr>
        <p:spPr>
          <a:xfrm>
            <a:off x="1138231" y="524526"/>
            <a:ext cx="4129315" cy="453675"/>
          </a:xfrm>
          <a:prstGeom prst="rect">
            <a:avLst/>
          </a:prstGeom>
        </p:spPr>
        <p:txBody>
          <a:bodyPr>
            <a:normAutofit/>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Lora"/>
                <a:ea typeface="Lora"/>
                <a:cs typeface="Lora"/>
              </a:defRPr>
            </a:lvl1pPr>
          </a:lstStyle>
          <a:p>
            <a:pPr algn="ctr"/>
            <a:r>
              <a:rPr lang="es-PE" sz="2000">
                <a:solidFill>
                  <a:schemeClr val="bg1"/>
                </a:solidFill>
              </a:rPr>
              <a:t>TRINIDAD AND TOBAGO</a:t>
            </a:r>
            <a:endParaRPr lang="es-PE" sz="1800">
              <a:solidFill>
                <a:schemeClr val="bg1"/>
              </a:solidFill>
            </a:endParaRPr>
          </a:p>
        </p:txBody>
      </p:sp>
    </p:spTree>
    <p:extLst>
      <p:ext uri="{BB962C8B-B14F-4D97-AF65-F5344CB8AC3E}">
        <p14:creationId xmlns:p14="http://schemas.microsoft.com/office/powerpoint/2010/main" val="114088685"/>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3" name="Imagen 12">
            <a:extLst>
              <a:ext uri="{FF2B5EF4-FFF2-40B4-BE49-F238E27FC236}">
                <a16:creationId xmlns:a16="http://schemas.microsoft.com/office/drawing/2014/main" id="{46C25BDF-1DC5-7822-6293-DEC082B11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271" y="1672891"/>
            <a:ext cx="1173458" cy="1856645"/>
          </a:xfrm>
          <a:prstGeom prst="rect">
            <a:avLst/>
          </a:prstGeom>
        </p:spPr>
      </p:pic>
      <p:pic>
        <p:nvPicPr>
          <p:cNvPr id="5" name="Imagen 4">
            <a:extLst>
              <a:ext uri="{FF2B5EF4-FFF2-40B4-BE49-F238E27FC236}">
                <a16:creationId xmlns:a16="http://schemas.microsoft.com/office/drawing/2014/main" id="{C8D299CA-B650-1173-BEA9-1FEF61E7D82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31938" r="30174"/>
          <a:stretch>
            <a:fillRect/>
          </a:stretch>
        </p:blipFill>
        <p:spPr>
          <a:xfrm>
            <a:off x="6282653" y="0"/>
            <a:ext cx="2861348" cy="5143500"/>
          </a:xfrm>
          <a:prstGeom prst="rect">
            <a:avLst/>
          </a:prstGeom>
        </p:spPr>
      </p:pic>
      <p:pic>
        <p:nvPicPr>
          <p:cNvPr id="4" name="Imagen 3">
            <a:extLst>
              <a:ext uri="{FF2B5EF4-FFF2-40B4-BE49-F238E27FC236}">
                <a16:creationId xmlns:a16="http://schemas.microsoft.com/office/drawing/2014/main" id="{7ABC9E7C-004A-A96C-E5CF-DFBC0C3CC3F4}"/>
              </a:ext>
            </a:extLst>
          </p:cNvPr>
          <p:cNvPicPr>
            <a:picLocks noChangeAspect="1"/>
          </p:cNvPicPr>
          <p:nvPr/>
        </p:nvPicPr>
        <p:blipFill>
          <a:blip r:embed="rId4">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31938" r="30174"/>
          <a:stretch>
            <a:fillRect/>
          </a:stretch>
        </p:blipFill>
        <p:spPr>
          <a:xfrm>
            <a:off x="0" y="0"/>
            <a:ext cx="2861348" cy="5143500"/>
          </a:xfrm>
          <a:prstGeom prst="rect">
            <a:avLst/>
          </a:prstGeom>
        </p:spPr>
      </p:pic>
      <p:sp>
        <p:nvSpPr>
          <p:cNvPr id="6" name="TextBox 15">
            <a:extLst>
              <a:ext uri="{FF2B5EF4-FFF2-40B4-BE49-F238E27FC236}">
                <a16:creationId xmlns:a16="http://schemas.microsoft.com/office/drawing/2014/main" id="{ED88965E-001D-BDA3-4662-B667AC7B52AF}"/>
              </a:ext>
            </a:extLst>
          </p:cNvPr>
          <p:cNvSpPr txBox="1"/>
          <p:nvPr/>
        </p:nvSpPr>
        <p:spPr>
          <a:xfrm>
            <a:off x="3474112" y="4348518"/>
            <a:ext cx="2195775" cy="307777"/>
          </a:xfrm>
          <a:prstGeom prst="rect">
            <a:avLst/>
          </a:prstGeom>
          <a:solidFill>
            <a:srgbClr val="C00000"/>
          </a:solidFill>
        </p:spPr>
        <p:txBody>
          <a:bodyPr wrap="square" rtlCol="0" anchor="ctr">
            <a:spAutoFit/>
          </a:bodyPr>
          <a:lstStyle>
            <a:defPPr/>
          </a:lstStyle>
          <a:p>
            <a:pPr algn="ctr"/>
            <a:r>
              <a:rPr lang="en-US" altLang="ko-KR" sz="1400" b="1">
                <a:solidFill>
                  <a:schemeClr val="bg1"/>
                </a:solidFill>
                <a:latin typeface="Arial" panose="020b0604020202020204" pitchFamily="34" charset="0"/>
                <a:cs typeface="Arial" panose="020b0604020202020204" pitchFamily="34" charset="0"/>
              </a:rPr>
              <a:t>Content Here</a:t>
            </a:r>
            <a:endParaRPr lang="ko-KR" altLang="en-US" sz="1400" b="1">
              <a:solidFill>
                <a:schemeClr val="bg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21AE07FB-17C1-3107-554B-308BB4B198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2439" y="926283"/>
            <a:ext cx="2713831" cy="2092689"/>
          </a:xfrm>
          <a:prstGeom prst="rect">
            <a:avLst/>
          </a:prstGeom>
        </p:spPr>
      </p:pic>
      <p:sp>
        <p:nvSpPr>
          <p:cNvPr id="9" name="Google Shape;109;p23">
            <a:extLst>
              <a:ext uri="{FF2B5EF4-FFF2-40B4-BE49-F238E27FC236}">
                <a16:creationId xmlns:a16="http://schemas.microsoft.com/office/drawing/2014/main" id="{AAB1D761-DA00-905F-65FD-A8A7FD0F8964}"/>
              </a:ext>
            </a:extLst>
          </p:cNvPr>
          <p:cNvSpPr txBox="1"/>
          <p:nvPr/>
        </p:nvSpPr>
        <p:spPr>
          <a:xfrm>
            <a:off x="2646446" y="370333"/>
            <a:ext cx="3483016" cy="453675"/>
          </a:xfrm>
          <a:prstGeom prst="rect">
            <a:avLst/>
          </a:prstGeom>
        </p:spPr>
        <p:txBody>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i="1">
                <a:solidFill>
                  <a:schemeClr val="tx1">
                    <a:lumMod val="85000"/>
                    <a:lumOff val="15000"/>
                  </a:schemeClr>
                </a:solidFill>
                <a:latin typeface="Pacifico" panose="00000500000000000000" pitchFamily="2" charset="0"/>
              </a:rPr>
              <a:t>Customs of</a:t>
            </a:r>
          </a:p>
        </p:txBody>
      </p:sp>
      <p:sp>
        <p:nvSpPr>
          <p:cNvPr id="10" name="Google Shape;288;p37">
            <a:extLst>
              <a:ext uri="{FF2B5EF4-FFF2-40B4-BE49-F238E27FC236}">
                <a16:creationId xmlns:a16="http://schemas.microsoft.com/office/drawing/2014/main" id="{10CD99BF-0C91-918E-D30D-AF525ECE82D6}"/>
              </a:ext>
            </a:extLst>
          </p:cNvPr>
          <p:cNvSpPr txBox="1"/>
          <p:nvPr/>
        </p:nvSpPr>
        <p:spPr>
          <a:xfrm>
            <a:off x="387861" y="3285175"/>
            <a:ext cx="1979117" cy="1633200"/>
          </a:xfrm>
          <a:prstGeom prst="rect">
            <a:avLst/>
          </a:prstGeom>
          <a:noFill/>
          <a:ln>
            <a:noFill/>
          </a:ln>
        </p:spPr>
        <p:txBody>
          <a:bodyPr vert="horz" wrap="square" lIns="91421" tIns="91421" rIns="91421" bIns="91421" anchor="t" anchorCtr="0" compatLnSpc="1">
            <a:noAutofit/>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Josefin Slab Medium"/>
              <a:buNone/>
            </a:pPr>
            <a:r>
              <a:rPr lang="en-US" sz="1200">
                <a:solidFill>
                  <a:schemeClr val="bg1"/>
                </a:solidFill>
              </a:rPr>
              <a:t>Mercury is the closest planet to the Sun and the smallest one in the Solar System—it’s only a bit larger than the Moon. The planet’s name has nothing to do with the liquid metal </a:t>
            </a:r>
          </a:p>
          <a:p>
            <a:pPr marL="0" indent="0" algn="ctr">
              <a:buFont typeface="Josefin Slab Medium"/>
              <a:buNone/>
            </a:pPr>
            <a:endParaRPr lang="en-US" sz="1200">
              <a:solidFill>
                <a:schemeClr val="bg1"/>
              </a:solidFill>
            </a:endParaRPr>
          </a:p>
          <a:p>
            <a:pPr marL="0" indent="0" algn="ctr">
              <a:buFont typeface="Josefin Slab Medium"/>
              <a:buNone/>
            </a:pPr>
            <a:endParaRPr lang="en-US" sz="1200">
              <a:solidFill>
                <a:schemeClr val="bg1"/>
              </a:solidFill>
            </a:endParaRPr>
          </a:p>
        </p:txBody>
      </p:sp>
      <p:sp>
        <p:nvSpPr>
          <p:cNvPr id="11" name="Google Shape;288;p37">
            <a:extLst>
              <a:ext uri="{FF2B5EF4-FFF2-40B4-BE49-F238E27FC236}">
                <a16:creationId xmlns:a16="http://schemas.microsoft.com/office/drawing/2014/main" id="{1BD778D2-FB67-C4B5-7517-C728A6905E46}"/>
              </a:ext>
            </a:extLst>
          </p:cNvPr>
          <p:cNvSpPr txBox="1"/>
          <p:nvPr/>
        </p:nvSpPr>
        <p:spPr>
          <a:xfrm>
            <a:off x="6554401" y="3285175"/>
            <a:ext cx="2317852" cy="1633200"/>
          </a:xfrm>
          <a:prstGeom prst="rect">
            <a:avLst/>
          </a:prstGeom>
          <a:noFill/>
          <a:ln cap="flat">
            <a:noFill/>
          </a:ln>
        </p:spPr>
        <p:txBody>
          <a:bodyPr vert="horz" wrap="square" lIns="91421" tIns="91421" rIns="91421" bIns="91421" anchor="t" anchorCtr="0"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chemeClr val="bg1"/>
                </a:solidFill>
                <a:uFillTx/>
                <a:latin typeface="Josefin Slab Medium"/>
                <a:ea typeface="Josefin Slab Medium"/>
                <a:cs typeface="Josefin Slab Medium"/>
              </a:rPr>
              <a:t>Mercury is the closest planet to the Sun and the smallest one in the Solar System—it’s only a bit larger than the Moon. The planet’s name has nothing to do with the liquid metal </a:t>
            </a:r>
          </a:p>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200" b="0" i="0" u="none" strike="noStrike" kern="0" cap="none" spc="0" baseline="0">
              <a:solidFill>
                <a:schemeClr val="bg1"/>
              </a:solidFill>
              <a:uFillTx/>
              <a:latin typeface="Josefin Slab Medium"/>
              <a:ea typeface="Josefin Slab Medium"/>
              <a:cs typeface="Josefin Slab Medium"/>
            </a:endParaRPr>
          </a:p>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200" b="0" i="0" u="none" strike="noStrike" kern="0" cap="none" spc="0" baseline="0">
              <a:solidFill>
                <a:schemeClr val="bg1"/>
              </a:solidFill>
              <a:uFillTx/>
              <a:latin typeface="Josefin Slab Medium"/>
              <a:ea typeface="Josefin Slab Medium"/>
              <a:cs typeface="Josefin Slab Medium"/>
            </a:endParaRPr>
          </a:p>
        </p:txBody>
      </p:sp>
      <p:sp>
        <p:nvSpPr>
          <p:cNvPr id="12" name="Google Shape;188;p29">
            <a:extLst>
              <a:ext uri="{FF2B5EF4-FFF2-40B4-BE49-F238E27FC236}">
                <a16:creationId xmlns:a16="http://schemas.microsoft.com/office/drawing/2014/main" id="{B7D30941-E880-A29F-A6FC-B13F494404D9}"/>
              </a:ext>
            </a:extLst>
          </p:cNvPr>
          <p:cNvSpPr txBox="1"/>
          <p:nvPr/>
        </p:nvSpPr>
        <p:spPr>
          <a:xfrm>
            <a:off x="3253498" y="3656506"/>
            <a:ext cx="2637001" cy="842098"/>
          </a:xfrm>
          <a:prstGeom prst="rect">
            <a:avLst/>
          </a:prstGeom>
          <a:noFill/>
          <a:ln>
            <a:noFill/>
          </a:ln>
        </p:spPr>
        <p:txBody>
          <a:bodyPr vert="horz" wrap="square" lIns="91421" tIns="91421" rIns="91421" bIns="91421" anchor="t" anchorCtr="1" compatLnSpc="1">
            <a:noAutofit/>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Josefin Slab Medium"/>
              <a:buNone/>
            </a:pPr>
            <a:r>
              <a:rPr lang="en-US" sz="1200"/>
              <a:t>Venus has a beautiful name and is the second planet from the Sun</a:t>
            </a:r>
            <a:endParaRPr lang="en-US" sz="1200"/>
          </a:p>
        </p:txBody>
      </p:sp>
      <p:sp>
        <p:nvSpPr>
          <p:cNvPr id="16" name="Google Shape;190;p29">
            <a:extLst>
              <a:ext uri="{FF2B5EF4-FFF2-40B4-BE49-F238E27FC236}">
                <a16:creationId xmlns:a16="http://schemas.microsoft.com/office/drawing/2014/main" id="{9E6ECDE0-1E07-D40B-6AA9-BF02801F0323}"/>
              </a:ext>
            </a:extLst>
          </p:cNvPr>
          <p:cNvSpPr txBox="1"/>
          <p:nvPr/>
        </p:nvSpPr>
        <p:spPr>
          <a:xfrm>
            <a:off x="15678" y="2860765"/>
            <a:ext cx="2636398" cy="478203"/>
          </a:xfrm>
          <a:prstGeom prst="rect">
            <a:avLst/>
          </a:prstGeom>
          <a:noFill/>
          <a:ln>
            <a:noFill/>
          </a:ln>
        </p:spPr>
        <p:txBody>
          <a:bodyPr vert="horz" wrap="square" lIns="91421" tIns="91421" rIns="91421" bIns="91421" anchor="t" anchorCtr="1" compatLnSpc="1">
            <a:noAutofit/>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Josefin Slab Medium"/>
              <a:buNone/>
            </a:pPr>
            <a:r>
              <a:rPr lang="en-US" sz="1800" b="1">
                <a:solidFill>
                  <a:srgbClr val="C00000"/>
                </a:solidFill>
                <a:latin typeface="Lora"/>
              </a:rPr>
              <a:t>Theory 1</a:t>
            </a:r>
          </a:p>
        </p:txBody>
      </p:sp>
      <p:sp>
        <p:nvSpPr>
          <p:cNvPr id="17" name="Google Shape;191;p29">
            <a:extLst>
              <a:ext uri="{FF2B5EF4-FFF2-40B4-BE49-F238E27FC236}">
                <a16:creationId xmlns:a16="http://schemas.microsoft.com/office/drawing/2014/main" id="{FE8E2254-60BB-9510-CB39-0DD7E5B8BDB0}"/>
              </a:ext>
            </a:extLst>
          </p:cNvPr>
          <p:cNvSpPr txBox="1"/>
          <p:nvPr/>
        </p:nvSpPr>
        <p:spPr>
          <a:xfrm>
            <a:off x="6306823" y="2910499"/>
            <a:ext cx="2636398" cy="478203"/>
          </a:xfrm>
          <a:prstGeom prst="rect">
            <a:avLst/>
          </a:prstGeom>
          <a:noFill/>
          <a:ln>
            <a:noFill/>
          </a:ln>
        </p:spPr>
        <p:txBody>
          <a:bodyPr vert="horz" wrap="square" lIns="91421" tIns="91421" rIns="91421" bIns="91421" anchor="t" anchorCtr="1" compatLnSpc="1">
            <a:noAutofit/>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Josefin Slab Medium"/>
              <a:buNone/>
            </a:pPr>
            <a:r>
              <a:rPr lang="en-US" sz="1800" b="1">
                <a:solidFill>
                  <a:srgbClr val="C00000"/>
                </a:solidFill>
                <a:latin typeface="Lora"/>
              </a:rPr>
              <a:t>Theory 2</a:t>
            </a:r>
            <a:endParaRPr lang="en-US" sz="1800" b="1">
              <a:solidFill>
                <a:srgbClr val="C00000"/>
              </a:solidFill>
              <a:latin typeface="Lora"/>
            </a:endParaRPr>
          </a:p>
        </p:txBody>
      </p:sp>
      <p:pic>
        <p:nvPicPr>
          <p:cNvPr id="18" name="Imagen 17">
            <a:extLst>
              <a:ext uri="{FF2B5EF4-FFF2-40B4-BE49-F238E27FC236}">
                <a16:creationId xmlns:a16="http://schemas.microsoft.com/office/drawing/2014/main" id="{EC16A4FA-3C4F-3CAF-3B33-FD38B6A96AC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05760" y="1807740"/>
            <a:ext cx="1056233" cy="1056233"/>
          </a:xfrm>
          <a:prstGeom prst="rect">
            <a:avLst/>
          </a:prstGeom>
        </p:spPr>
      </p:pic>
      <p:pic>
        <p:nvPicPr>
          <p:cNvPr id="19" name="Imagen 18">
            <a:extLst>
              <a:ext uri="{FF2B5EF4-FFF2-40B4-BE49-F238E27FC236}">
                <a16:creationId xmlns:a16="http://schemas.microsoft.com/office/drawing/2014/main" id="{EE0696E8-C6DD-1CAC-3D51-FFA5346D631E}"/>
              </a:ext>
            </a:extLst>
          </p:cNvPr>
          <p:cNvPicPr>
            <a:picLocks noChangeAspect="1"/>
          </p:cNvPicPr>
          <p:nvPr/>
        </p:nvPicPr>
        <p:blipFill>
          <a:blip r:embed="rId8">
            <a:extLst>
              <a:ext uri="{BEBA8EAE-BF5A-486C-A8C5-ECC9F3942E4B}">
                <a14:imgProps xmlns:a14="http://schemas.microsoft.com/office/drawing/2010/main">
                  <a14:imgLayer r:embed="rId10">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077116" y="1907828"/>
            <a:ext cx="1056233" cy="1056233"/>
          </a:xfrm>
          <a:prstGeom prst="rect">
            <a:avLst/>
          </a:prstGeom>
        </p:spPr>
      </p:pic>
    </p:spTree>
    <p:extLst>
      <p:ext uri="{BB962C8B-B14F-4D97-AF65-F5344CB8AC3E}">
        <p14:creationId xmlns:p14="http://schemas.microsoft.com/office/powerpoint/2010/main" val="39793774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21">
    <p:spTree>
      <p:nvGrpSpPr>
        <p:cNvPr id="1" name=""/>
        <p:cNvGrpSpPr/>
        <p:nvPr/>
      </p:nvGrpSpPr>
      <p:grpSpPr>
        <a:xfrm>
          <a:off x="0" y="0"/>
          <a:ext cx="0" cy="0"/>
        </a:xfrm>
      </p:grpSpPr>
      <p:sp>
        <p:nvSpPr>
          <p:cNvPr id="39" name="Rectángulo 4">
            <a:extLst>
              <a:ext uri="{FF2B5EF4-FFF2-40B4-BE49-F238E27FC236}">
                <a16:creationId xmlns:a16="http://schemas.microsoft.com/office/drawing/2014/main" id="{3F283B4A-EAB5-4961-A8FD-75626FA52389}"/>
              </a:ext>
            </a:extLst>
          </p:cNvPr>
          <p:cNvSpPr/>
          <p:nvPr/>
        </p:nvSpPr>
        <p:spPr>
          <a:xfrm>
            <a:off x="175848" y="164125"/>
            <a:ext cx="8768858" cy="4806461"/>
          </a:xfrm>
          <a:prstGeom prst="rect">
            <a:avLst/>
          </a:prstGeom>
          <a:noFill/>
          <a:ln w="38103" cap="flat">
            <a:solidFill>
              <a:srgbClr val="7F7F7F"/>
            </a:solid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pic>
        <p:nvPicPr>
          <p:cNvPr id="2" name="Imagen 1">
            <a:extLst>
              <a:ext uri="{FF2B5EF4-FFF2-40B4-BE49-F238E27FC236}">
                <a16:creationId xmlns:a16="http://schemas.microsoft.com/office/drawing/2014/main" id="{5BBEF6AF-5505-9882-D461-4198C216698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1724" r="42607"/>
          <a:stretch>
            <a:fillRect/>
          </a:stretch>
        </p:blipFill>
        <p:spPr>
          <a:xfrm>
            <a:off x="7033848" y="0"/>
            <a:ext cx="2110151" cy="5143500"/>
          </a:xfrm>
          <a:prstGeom prst="rect">
            <a:avLst/>
          </a:prstGeom>
        </p:spPr>
      </p:pic>
      <p:sp>
        <p:nvSpPr>
          <p:cNvPr id="9" name="Rectángulo 8">
            <a:extLst>
              <a:ext uri="{FF2B5EF4-FFF2-40B4-BE49-F238E27FC236}">
                <a16:creationId xmlns:a16="http://schemas.microsoft.com/office/drawing/2014/main" id="{E5F9CA99-319D-1528-BB28-602F62006325}"/>
              </a:ext>
            </a:extLst>
          </p:cNvPr>
          <p:cNvSpPr/>
          <p:nvPr/>
        </p:nvSpPr>
        <p:spPr>
          <a:xfrm>
            <a:off x="7022196" y="1"/>
            <a:ext cx="2110151" cy="5143499"/>
          </a:xfrm>
          <a:prstGeom prst="rect">
            <a:avLst/>
          </a:prstGeom>
          <a:solidFill>
            <a:schemeClr val="tx1">
              <a:lumMod val="85000"/>
              <a:lumOff val="15000"/>
              <a:alpha val="42000"/>
            </a:scheme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grpSp>
        <p:nvGrpSpPr>
          <p:cNvPr id="3" name="Google Shape;411;p43">
            <a:extLst>
              <a:ext uri="{FF2B5EF4-FFF2-40B4-BE49-F238E27FC236}">
                <a16:creationId xmlns:a16="http://schemas.microsoft.com/office/drawing/2014/main" id="{353BE4F3-4BCC-4549-80FA-46F8D0AFC0B6}"/>
              </a:ext>
            </a:extLst>
          </p:cNvPr>
          <p:cNvGrpSpPr/>
          <p:nvPr/>
        </p:nvGrpSpPr>
        <p:grpSpPr>
          <a:xfrm>
            <a:off x="2292239" y="2850687"/>
            <a:ext cx="373733" cy="293056"/>
            <a:chOff x="2945382" y="2850687"/>
            <a:chExt cx="373733" cy="293056"/>
          </a:xfrm>
          <a:solidFill>
            <a:srgbClr val="C00000"/>
          </a:solidFill>
        </p:grpSpPr>
        <p:sp>
          <p:nvSpPr>
            <p:cNvPr id="4" name="Google Shape;412;p43">
              <a:extLst>
                <a:ext uri="{FF2B5EF4-FFF2-40B4-BE49-F238E27FC236}">
                  <a16:creationId xmlns:a16="http://schemas.microsoft.com/office/drawing/2014/main" id="{BB397DA9-F02A-40BA-8C10-898C79E79887}"/>
                </a:ext>
              </a:extLst>
            </p:cNvPr>
            <p:cNvSpPr/>
            <p:nvPr/>
          </p:nvSpPr>
          <p:spPr>
            <a:xfrm>
              <a:off x="2945382" y="2850687"/>
              <a:ext cx="373733" cy="293056"/>
            </a:xfrm>
            <a:custGeom>
              <a:gdLst>
                <a:gd name="f0" fmla="val w"/>
                <a:gd name="f1" fmla="val h"/>
                <a:gd name="f2" fmla="val 0"/>
                <a:gd name="f3" fmla="val 12697"/>
                <a:gd name="f4" fmla="val 9956"/>
                <a:gd name="f5" fmla="val 10555"/>
                <a:gd name="f6" fmla="val 851"/>
                <a:gd name="f7" fmla="val 10807"/>
                <a:gd name="f8" fmla="val 10964"/>
                <a:gd name="f9" fmla="val 1040"/>
                <a:gd name="f10" fmla="val 1292"/>
                <a:gd name="f11" fmla="val 7499"/>
                <a:gd name="f12" fmla="val 1576"/>
                <a:gd name="f13" fmla="val 1607"/>
                <a:gd name="f14" fmla="val 1828"/>
                <a:gd name="f15" fmla="val 882"/>
                <a:gd name="f16" fmla="val 2017"/>
                <a:gd name="f17" fmla="val 8507"/>
                <a:gd name="f18" fmla="val 8286"/>
                <a:gd name="f19" fmla="val 8727"/>
                <a:gd name="f20" fmla="val 8918"/>
                <a:gd name="f21" fmla="val 8633"/>
                <a:gd name="f22" fmla="val 9073"/>
                <a:gd name="f23" fmla="val 8777"/>
                <a:gd name="f24" fmla="val 9137"/>
                <a:gd name="f25" fmla="val 1198"/>
                <a:gd name="f26" fmla="val 1009"/>
                <a:gd name="f27" fmla="val 9011"/>
                <a:gd name="f28" fmla="val 788"/>
                <a:gd name="f29" fmla="val 8853"/>
                <a:gd name="f30" fmla="val 757"/>
                <a:gd name="f31" fmla="val 8759"/>
                <a:gd name="f32" fmla="val 10145"/>
                <a:gd name="f33" fmla="val 10254"/>
                <a:gd name="f34" fmla="val 10402"/>
                <a:gd name="f35" fmla="val 9051"/>
                <a:gd name="f36" fmla="val 9186"/>
                <a:gd name="f37" fmla="val 9294"/>
                <a:gd name="f38" fmla="val 11783"/>
                <a:gd name="f39" fmla="val 11815"/>
                <a:gd name="f40" fmla="val 8979"/>
                <a:gd name="f41" fmla="val 11626"/>
                <a:gd name="f42" fmla="val 11374"/>
                <a:gd name="f43" fmla="val 10720"/>
                <a:gd name="f44" fmla="val 10874"/>
                <a:gd name="f45" fmla="val 2048"/>
                <a:gd name="f46" fmla="val 1387"/>
                <a:gd name="f47" fmla="val 536"/>
                <a:gd name="f48" fmla="val 820"/>
                <a:gd name="f49" fmla="val 1261"/>
                <a:gd name="f50" fmla="val 7467"/>
                <a:gd name="f51" fmla="val 347"/>
                <a:gd name="f52" fmla="val 158"/>
                <a:gd name="f53" fmla="val 7625"/>
                <a:gd name="f54" fmla="val 7814"/>
                <a:gd name="f55" fmla="val 8696"/>
                <a:gd name="f56" fmla="val 9357"/>
                <a:gd name="f57" fmla="val 568"/>
                <a:gd name="f58" fmla="val 1229"/>
                <a:gd name="f59" fmla="val 11437"/>
                <a:gd name="f60" fmla="val 12098"/>
                <a:gd name="f61" fmla="val 9389"/>
                <a:gd name="f62" fmla="val 7877"/>
                <a:gd name="f63" fmla="val 12634"/>
                <a:gd name="f64" fmla="val 7656"/>
                <a:gd name="f65" fmla="val 12445"/>
                <a:gd name="f66" fmla="val 12224"/>
                <a:gd name="f67" fmla="val 567"/>
                <a:gd name="f68" fmla="val 11279"/>
                <a:gd name="f69" fmla="val 10586"/>
                <a:gd name="f70" fmla="*/ f0 1 12697"/>
                <a:gd name="f71" fmla="*/ f1 1 9956"/>
                <a:gd name="f72" fmla="val f2"/>
                <a:gd name="f73" fmla="val f3"/>
                <a:gd name="f74" fmla="val f4"/>
                <a:gd name="f75" fmla="+- f74 0 f72"/>
                <a:gd name="f76" fmla="+- f73 0 f72"/>
                <a:gd name="f77" fmla="*/ f76 1 12697"/>
                <a:gd name="f78" fmla="*/ f75 1 9956"/>
                <a:gd name="f79" fmla="*/ f72 1 f77"/>
                <a:gd name="f80" fmla="*/ f73 1 f77"/>
                <a:gd name="f81" fmla="*/ f72 1 f78"/>
                <a:gd name="f82" fmla="*/ f74 1 f78"/>
                <a:gd name="f83" fmla="*/ f79 f70 1"/>
                <a:gd name="f84" fmla="*/ f80 f70 1"/>
                <a:gd name="f85" fmla="*/ f82 f71 1"/>
                <a:gd name="f86" fmla="*/ f81 f71 1"/>
              </a:gdLst>
              <a:cxnLst>
                <a:cxn ang="3cd4">
                  <a:pos x="hc" y="t"/>
                </a:cxn>
                <a:cxn ang="0">
                  <a:pos x="r" y="vc"/>
                </a:cxn>
                <a:cxn ang="cd4">
                  <a:pos x="hc" y="b"/>
                </a:cxn>
                <a:cxn ang="cd2">
                  <a:pos x="l" y="vc"/>
                </a:cxn>
              </a:cxnLst>
              <a:rect l="f83" t="f86" r="f84" b="f85"/>
              <a:pathLst>
                <a:path w="12697" h="9956">
                  <a:moveTo>
                    <a:pt x="f5" y="f6"/>
                  </a:moveTo>
                  <a:cubicBezTo>
                    <a:pt x="f7" y="f6"/>
                    <a:pt x="f8" y="f9"/>
                    <a:pt x="f8" y="f10"/>
                  </a:cubicBezTo>
                  <a:lnTo>
                    <a:pt x="f8" y="f11"/>
                  </a:lnTo>
                  <a:lnTo>
                    <a:pt x="f12" y="f11"/>
                  </a:lnTo>
                  <a:lnTo>
                    <a:pt x="f12" y="f10"/>
                  </a:lnTo>
                  <a:lnTo>
                    <a:pt x="f13" y="f10"/>
                  </a:lnTo>
                  <a:cubicBezTo>
                    <a:pt x="f13" y="f9"/>
                    <a:pt x="f14" y="f15"/>
                    <a:pt x="f16" y="f6"/>
                  </a:cubicBezTo>
                  <a:close/>
                  <a:moveTo>
                    <a:pt x="f17" y="f18"/>
                  </a:moveTo>
                  <a:lnTo>
                    <a:pt x="f17" y="f19"/>
                  </a:lnTo>
                  <a:cubicBezTo>
                    <a:pt x="f17" y="f20"/>
                    <a:pt x="f21" y="f22"/>
                    <a:pt x="f23" y="f24"/>
                  </a:cubicBezTo>
                  <a:lnTo>
                    <a:pt x="f25" y="f24"/>
                  </a:lnTo>
                  <a:cubicBezTo>
                    <a:pt x="f26" y="f24"/>
                    <a:pt x="f6" y="f27"/>
                    <a:pt x="f28" y="f29"/>
                  </a:cubicBezTo>
                  <a:cubicBezTo>
                    <a:pt x="f30" y="f31"/>
                    <a:pt x="f28" y="f31"/>
                    <a:pt x="f28" y="f18"/>
                  </a:cubicBezTo>
                  <a:close/>
                  <a:moveTo>
                    <a:pt x="f32" y="f18"/>
                  </a:moveTo>
                  <a:lnTo>
                    <a:pt x="f32" y="f19"/>
                  </a:lnTo>
                  <a:cubicBezTo>
                    <a:pt x="f32" y="f20"/>
                    <a:pt x="f33" y="f22"/>
                    <a:pt x="f34" y="f24"/>
                  </a:cubicBezTo>
                  <a:lnTo>
                    <a:pt x="f35" y="f24"/>
                  </a:lnTo>
                  <a:cubicBezTo>
                    <a:pt x="f36" y="f22"/>
                    <a:pt x="f37" y="f20"/>
                    <a:pt x="f37" y="f19"/>
                  </a:cubicBezTo>
                  <a:lnTo>
                    <a:pt x="f37" y="f18"/>
                  </a:lnTo>
                  <a:close/>
                  <a:moveTo>
                    <a:pt x="f38" y="f18"/>
                  </a:moveTo>
                  <a:lnTo>
                    <a:pt x="f38" y="f19"/>
                  </a:lnTo>
                  <a:cubicBezTo>
                    <a:pt x="f39" y="f40"/>
                    <a:pt x="f41" y="f24"/>
                    <a:pt x="f42" y="f24"/>
                  </a:cubicBezTo>
                  <a:lnTo>
                    <a:pt x="f43" y="f24"/>
                  </a:lnTo>
                  <a:cubicBezTo>
                    <a:pt x="f44" y="f22"/>
                    <a:pt x="f8" y="f20"/>
                    <a:pt x="f8" y="f19"/>
                  </a:cubicBezTo>
                  <a:lnTo>
                    <a:pt x="f8" y="f18"/>
                  </a:lnTo>
                  <a:close/>
                  <a:moveTo>
                    <a:pt x="f45" y="f2"/>
                  </a:moveTo>
                  <a:cubicBezTo>
                    <a:pt x="f46" y="f2"/>
                    <a:pt x="f28" y="f47"/>
                    <a:pt x="f48" y="f49"/>
                  </a:cubicBezTo>
                  <a:lnTo>
                    <a:pt x="f48" y="f50"/>
                  </a:lnTo>
                  <a:lnTo>
                    <a:pt x="f51" y="f50"/>
                  </a:lnTo>
                  <a:cubicBezTo>
                    <a:pt x="f52" y="f50"/>
                    <a:pt x="f2" y="f53"/>
                    <a:pt x="f2" y="f54"/>
                  </a:cubicBezTo>
                  <a:lnTo>
                    <a:pt x="f2" y="f55"/>
                  </a:lnTo>
                  <a:cubicBezTo>
                    <a:pt x="f2" y="f56"/>
                    <a:pt x="f57" y="f4"/>
                    <a:pt x="f58" y="f4"/>
                  </a:cubicBezTo>
                  <a:lnTo>
                    <a:pt x="f59" y="f4"/>
                  </a:lnTo>
                  <a:cubicBezTo>
                    <a:pt x="f60" y="f4"/>
                    <a:pt x="f3" y="f61"/>
                    <a:pt x="f3" y="f55"/>
                  </a:cubicBezTo>
                  <a:lnTo>
                    <a:pt x="f3" y="f62"/>
                  </a:lnTo>
                  <a:cubicBezTo>
                    <a:pt x="f63" y="f64"/>
                    <a:pt x="f65" y="f50"/>
                    <a:pt x="f66" y="f50"/>
                  </a:cubicBezTo>
                  <a:lnTo>
                    <a:pt x="f39" y="f50"/>
                  </a:lnTo>
                  <a:lnTo>
                    <a:pt x="f39" y="f49"/>
                  </a:lnTo>
                  <a:cubicBezTo>
                    <a:pt x="f39" y="f67"/>
                    <a:pt x="f68" y="f2"/>
                    <a:pt x="f69" y="f2"/>
                  </a:cubicBezTo>
                  <a:close/>
                </a:path>
              </a:pathLst>
            </a:custGeom>
            <a:grp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413;p43">
              <a:extLst>
                <a:ext uri="{FF2B5EF4-FFF2-40B4-BE49-F238E27FC236}">
                  <a16:creationId xmlns:a16="http://schemas.microsoft.com/office/drawing/2014/main" id="{D58F9A64-45EB-4A20-A885-72FE0B2C5099}"/>
                </a:ext>
              </a:extLst>
            </p:cNvPr>
            <p:cNvSpPr/>
            <p:nvPr/>
          </p:nvSpPr>
          <p:spPr>
            <a:xfrm>
              <a:off x="3072073" y="2900842"/>
              <a:ext cx="126516" cy="121185"/>
            </a:xfrm>
            <a:custGeom>
              <a:gdLst>
                <a:gd name="f0" fmla="val w"/>
                <a:gd name="f1" fmla="val h"/>
                <a:gd name="f2" fmla="val 0"/>
                <a:gd name="f3" fmla="val 4298"/>
                <a:gd name="f4" fmla="val 4117"/>
                <a:gd name="f5" fmla="val 1147"/>
                <a:gd name="f6" fmla="val 1037"/>
                <a:gd name="f7" fmla="val 2218"/>
                <a:gd name="f8" fmla="val 1384"/>
                <a:gd name="f9" fmla="val 1493"/>
                <a:gd name="f10" fmla="val 2108"/>
                <a:gd name="f11" fmla="val 466"/>
                <a:gd name="f12" fmla="val 1"/>
                <a:gd name="f13" fmla="val 209"/>
                <a:gd name="f14" fmla="val 267"/>
                <a:gd name="f15" fmla="val 107"/>
                <a:gd name="f16" fmla="val 533"/>
                <a:gd name="f17" fmla="val 926"/>
                <a:gd name="f18" fmla="val 3022"/>
                <a:gd name="f19" fmla="val 987"/>
                <a:gd name="f20" fmla="val 3184"/>
                <a:gd name="f21" fmla="val 1164"/>
                <a:gd name="f22" fmla="val 3293"/>
                <a:gd name="f23" fmla="val 1341"/>
                <a:gd name="f24" fmla="val 1441"/>
                <a:gd name="f25" fmla="val 1540"/>
                <a:gd name="f26" fmla="val 3259"/>
                <a:gd name="f27" fmla="val 1619"/>
                <a:gd name="f28" fmla="val 3180"/>
                <a:gd name="f29" fmla="val 2155"/>
                <a:gd name="f30" fmla="val 2613"/>
                <a:gd name="f31" fmla="val 3541"/>
                <a:gd name="f32" fmla="val 3999"/>
                <a:gd name="f33" fmla="val 3620"/>
                <a:gd name="f34" fmla="val 4077"/>
                <a:gd name="f35" fmla="val 3730"/>
                <a:gd name="f36" fmla="val 3840"/>
                <a:gd name="f37" fmla="val 3951"/>
                <a:gd name="f38" fmla="val 4061"/>
                <a:gd name="f39" fmla="val 4140"/>
                <a:gd name="f40" fmla="val 4297"/>
                <a:gd name="f41" fmla="val 3841"/>
                <a:gd name="f42" fmla="val 3558"/>
                <a:gd name="f43" fmla="val 3400"/>
                <a:gd name="f44" fmla="val 2722"/>
                <a:gd name="f45" fmla="val 2077"/>
                <a:gd name="f46" fmla="val 3258"/>
                <a:gd name="f47" fmla="val 1510"/>
                <a:gd name="f48" fmla="val 3510"/>
                <a:gd name="f49" fmla="val 1289"/>
                <a:gd name="f50" fmla="val 3384"/>
                <a:gd name="f51" fmla="val 911"/>
                <a:gd name="f52" fmla="val 3100"/>
                <a:gd name="f53" fmla="val 848"/>
                <a:gd name="f54" fmla="val 611"/>
                <a:gd name="f55" fmla="val 29"/>
                <a:gd name="f56" fmla="val 562"/>
                <a:gd name="f57" fmla="val 10"/>
                <a:gd name="f58" fmla="val 514"/>
                <a:gd name="f59" fmla="*/ f0 1 4298"/>
                <a:gd name="f60" fmla="*/ f1 1 4117"/>
                <a:gd name="f61" fmla="val f2"/>
                <a:gd name="f62" fmla="val f3"/>
                <a:gd name="f63" fmla="val f4"/>
                <a:gd name="f64" fmla="+- f63 0 f61"/>
                <a:gd name="f65" fmla="+- f62 0 f61"/>
                <a:gd name="f66" fmla="*/ f65 1 4298"/>
                <a:gd name="f67" fmla="*/ f64 1 4117"/>
                <a:gd name="f68" fmla="*/ f61 1 f66"/>
                <a:gd name="f69" fmla="*/ f62 1 f66"/>
                <a:gd name="f70" fmla="*/ f61 1 f67"/>
                <a:gd name="f71" fmla="*/ f63 1 f67"/>
                <a:gd name="f72" fmla="*/ f68 f59 1"/>
                <a:gd name="f73" fmla="*/ f69 f59 1"/>
                <a:gd name="f74" fmla="*/ f71 f60 1"/>
                <a:gd name="f75" fmla="*/ f70 f60 1"/>
              </a:gdLst>
              <a:cxnLst>
                <a:cxn ang="3cd4">
                  <a:pos x="hc" y="t"/>
                </a:cxn>
                <a:cxn ang="0">
                  <a:pos x="r" y="vc"/>
                </a:cxn>
                <a:cxn ang="cd4">
                  <a:pos x="hc" y="b"/>
                </a:cxn>
                <a:cxn ang="cd2">
                  <a:pos x="l" y="vc"/>
                </a:cxn>
              </a:cxnLst>
              <a:rect l="f72" t="f75" r="f73" b="f74"/>
              <a:pathLst>
                <a:path w="4298" h="4117">
                  <a:moveTo>
                    <a:pt x="f5" y="f6"/>
                  </a:moveTo>
                  <a:lnTo>
                    <a:pt x="f7" y="f8"/>
                  </a:lnTo>
                  <a:lnTo>
                    <a:pt x="f9" y="f10"/>
                  </a:lnTo>
                  <a:lnTo>
                    <a:pt x="f5" y="f6"/>
                  </a:lnTo>
                  <a:close/>
                  <a:moveTo>
                    <a:pt x="f11" y="f12"/>
                  </a:moveTo>
                  <a:cubicBezTo>
                    <a:pt x="f13" y="f12"/>
                    <a:pt x="f12" y="f14"/>
                    <a:pt x="f15" y="f16"/>
                  </a:cubicBezTo>
                  <a:lnTo>
                    <a:pt x="f17" y="f18"/>
                  </a:lnTo>
                  <a:cubicBezTo>
                    <a:pt x="f19" y="f20"/>
                    <a:pt x="f21" y="f22"/>
                    <a:pt x="f23" y="f22"/>
                  </a:cubicBezTo>
                  <a:cubicBezTo>
                    <a:pt x="f24" y="f22"/>
                    <a:pt x="f25" y="f26"/>
                    <a:pt x="f27" y="f28"/>
                  </a:cubicBezTo>
                  <a:lnTo>
                    <a:pt x="f29" y="f30"/>
                  </a:lnTo>
                  <a:lnTo>
                    <a:pt x="f31" y="f32"/>
                  </a:lnTo>
                  <a:cubicBezTo>
                    <a:pt x="f33" y="f34"/>
                    <a:pt x="f35" y="f4"/>
                    <a:pt x="f36" y="f4"/>
                  </a:cubicBezTo>
                  <a:cubicBezTo>
                    <a:pt x="f37" y="f4"/>
                    <a:pt x="f38" y="f34"/>
                    <a:pt x="f39" y="f32"/>
                  </a:cubicBezTo>
                  <a:cubicBezTo>
                    <a:pt x="f40" y="f41"/>
                    <a:pt x="f40" y="f42"/>
                    <a:pt x="f39" y="f43"/>
                  </a:cubicBezTo>
                  <a:lnTo>
                    <a:pt x="f44" y="f45"/>
                  </a:lnTo>
                  <a:lnTo>
                    <a:pt x="f46" y="f47"/>
                  </a:lnTo>
                  <a:cubicBezTo>
                    <a:pt x="f48" y="f49"/>
                    <a:pt x="f50" y="f51"/>
                    <a:pt x="f52" y="f53"/>
                  </a:cubicBezTo>
                  <a:lnTo>
                    <a:pt x="f54" y="f55"/>
                  </a:lnTo>
                  <a:cubicBezTo>
                    <a:pt x="f56" y="f57"/>
                    <a:pt x="f58" y="f12"/>
                    <a:pt x="f11" y="f12"/>
                  </a:cubicBezTo>
                  <a:close/>
                </a:path>
              </a:pathLst>
            </a:custGeom>
            <a:grp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 name="Google Shape;414;p43">
            <a:extLst>
              <a:ext uri="{FF2B5EF4-FFF2-40B4-BE49-F238E27FC236}">
                <a16:creationId xmlns:a16="http://schemas.microsoft.com/office/drawing/2014/main" id="{0B090B9C-19E0-4492-B8D6-1D8832E183A6}"/>
              </a:ext>
            </a:extLst>
          </p:cNvPr>
          <p:cNvGrpSpPr/>
          <p:nvPr/>
        </p:nvGrpSpPr>
        <p:grpSpPr>
          <a:xfrm>
            <a:off x="4297153" y="2809804"/>
            <a:ext cx="324612" cy="374821"/>
            <a:chOff x="4950296" y="2809804"/>
            <a:chExt cx="324612" cy="374821"/>
          </a:xfrm>
          <a:solidFill>
            <a:srgbClr val="C00000"/>
          </a:solidFill>
        </p:grpSpPr>
        <p:sp>
          <p:nvSpPr>
            <p:cNvPr id="7" name="Google Shape;415;p43">
              <a:extLst>
                <a:ext uri="{FF2B5EF4-FFF2-40B4-BE49-F238E27FC236}">
                  <a16:creationId xmlns:a16="http://schemas.microsoft.com/office/drawing/2014/main" id="{67F3683F-12C2-466D-AD64-ACDAAA4F3D8C}"/>
                </a:ext>
              </a:extLst>
            </p:cNvPr>
            <p:cNvSpPr/>
            <p:nvPr/>
          </p:nvSpPr>
          <p:spPr>
            <a:xfrm>
              <a:off x="5002216" y="2963661"/>
              <a:ext cx="229093" cy="174842"/>
            </a:xfrm>
            <a:custGeom>
              <a:gdLst>
                <a:gd name="f0" fmla="val w"/>
                <a:gd name="f1" fmla="val h"/>
                <a:gd name="f2" fmla="val 0"/>
                <a:gd name="f3" fmla="val 7783"/>
                <a:gd name="f4" fmla="val 5940"/>
                <a:gd name="f5" fmla="val 6349"/>
                <a:gd name="f6" fmla="val 772"/>
                <a:gd name="f7" fmla="val 6459"/>
                <a:gd name="f8" fmla="val 6570"/>
                <a:gd name="f9" fmla="val 812"/>
                <a:gd name="f10" fmla="val 6648"/>
                <a:gd name="f11" fmla="val 891"/>
                <a:gd name="f12" fmla="val 6711"/>
                <a:gd name="f13" fmla="val 954"/>
                <a:gd name="f14" fmla="val 6743"/>
                <a:gd name="f15" fmla="val 1017"/>
                <a:gd name="f16" fmla="val 6806"/>
                <a:gd name="f17" fmla="val 1080"/>
                <a:gd name="f18" fmla="val 6837"/>
                <a:gd name="f19" fmla="val 1300"/>
                <a:gd name="f20" fmla="val 1458"/>
                <a:gd name="f21" fmla="val 1552"/>
                <a:gd name="f22" fmla="val 3340"/>
                <a:gd name="f23" fmla="val 4955"/>
                <a:gd name="f24" fmla="val 3261"/>
                <a:gd name="f25" fmla="val 5033"/>
                <a:gd name="f26" fmla="val 3151"/>
                <a:gd name="f27" fmla="val 5073"/>
                <a:gd name="f28" fmla="val 3041"/>
                <a:gd name="f29" fmla="val 2931"/>
                <a:gd name="f30" fmla="val 2820"/>
                <a:gd name="f31" fmla="val 2742"/>
                <a:gd name="f32" fmla="val 1040"/>
                <a:gd name="f33" fmla="val 3253"/>
                <a:gd name="f34" fmla="val 883"/>
                <a:gd name="f35" fmla="val 3096"/>
                <a:gd name="f36" fmla="val 2812"/>
                <a:gd name="f37" fmla="val 2655"/>
                <a:gd name="f38" fmla="val 1135"/>
                <a:gd name="f39" fmla="val 2592"/>
                <a:gd name="f40" fmla="val 1214"/>
                <a:gd name="f41" fmla="val 2513"/>
                <a:gd name="f42" fmla="val 1316"/>
                <a:gd name="f43" fmla="val 2474"/>
                <a:gd name="f44" fmla="val 1418"/>
                <a:gd name="f45" fmla="val 1521"/>
                <a:gd name="f46" fmla="val 1623"/>
                <a:gd name="f47" fmla="val 1702"/>
                <a:gd name="f48" fmla="val 3600"/>
                <a:gd name="f49" fmla="val 3679"/>
                <a:gd name="f50" fmla="val 3718"/>
                <a:gd name="f51" fmla="val 6050"/>
                <a:gd name="f52" fmla="val 6128"/>
                <a:gd name="f53" fmla="val 6239"/>
                <a:gd name="f54" fmla="val 6369"/>
                <a:gd name="f55" fmla="val 1"/>
                <a:gd name="f56" fmla="val 5719"/>
                <a:gd name="f57" fmla="val 119"/>
                <a:gd name="f58" fmla="val 5451"/>
                <a:gd name="f59" fmla="val 355"/>
                <a:gd name="f60" fmla="val 3025"/>
                <a:gd name="f61" fmla="val 2781"/>
                <a:gd name="f62" fmla="val 2269"/>
                <a:gd name="f63" fmla="val 2025"/>
                <a:gd name="f64" fmla="val 2040"/>
                <a:gd name="f65" fmla="val 1796"/>
                <a:gd name="f66" fmla="val 1742"/>
                <a:gd name="f67" fmla="val 1663"/>
                <a:gd name="f68" fmla="val 1421"/>
                <a:gd name="f69" fmla="val 1256"/>
                <a:gd name="f70" fmla="val 1085"/>
                <a:gd name="f71" fmla="val 1698"/>
                <a:gd name="f72" fmla="val 914"/>
                <a:gd name="f73" fmla="val 1773"/>
                <a:gd name="f74" fmla="val 694"/>
                <a:gd name="f75" fmla="val 1867"/>
                <a:gd name="f76" fmla="val 536"/>
                <a:gd name="f77" fmla="val 1993"/>
                <a:gd name="f78" fmla="val 473"/>
                <a:gd name="f79" fmla="val 2119"/>
                <a:gd name="f80" fmla="val 3379"/>
                <a:gd name="f81" fmla="val 3883"/>
                <a:gd name="f82" fmla="val 2143"/>
                <a:gd name="f83" fmla="val 5585"/>
                <a:gd name="f84" fmla="val 2379"/>
                <a:gd name="f85" fmla="val 5821"/>
                <a:gd name="f86" fmla="val 2694"/>
                <a:gd name="f87" fmla="val 5939"/>
                <a:gd name="f88" fmla="val 3017"/>
                <a:gd name="f89" fmla="val 3671"/>
                <a:gd name="f90" fmla="val 3939"/>
                <a:gd name="f91" fmla="val 7310"/>
                <a:gd name="f92" fmla="val 2182"/>
                <a:gd name="f93" fmla="val 7656"/>
                <a:gd name="f94" fmla="val 1836"/>
                <a:gd name="f95" fmla="val 7782"/>
                <a:gd name="f96" fmla="val 7593"/>
                <a:gd name="f97" fmla="val 859"/>
                <a:gd name="f98" fmla="val 7467"/>
                <a:gd name="f99" fmla="val 575"/>
                <a:gd name="f100" fmla="val 418"/>
                <a:gd name="f101" fmla="val 7215"/>
                <a:gd name="f102" fmla="val 6995"/>
                <a:gd name="f103" fmla="val 6688"/>
                <a:gd name="f104" fmla="*/ f0 1 7783"/>
                <a:gd name="f105" fmla="*/ f1 1 5940"/>
                <a:gd name="f106" fmla="val f2"/>
                <a:gd name="f107" fmla="val f3"/>
                <a:gd name="f108" fmla="val f4"/>
                <a:gd name="f109" fmla="+- f108 0 f106"/>
                <a:gd name="f110" fmla="+- f107 0 f106"/>
                <a:gd name="f111" fmla="*/ f110 1 7783"/>
                <a:gd name="f112" fmla="*/ f109 1 5940"/>
                <a:gd name="f113" fmla="*/ f106 1 f111"/>
                <a:gd name="f114" fmla="*/ f107 1 f111"/>
                <a:gd name="f115" fmla="*/ f106 1 f112"/>
                <a:gd name="f116" fmla="*/ f108 1 f112"/>
                <a:gd name="f117" fmla="*/ f113 f104 1"/>
                <a:gd name="f118" fmla="*/ f114 f104 1"/>
                <a:gd name="f119" fmla="*/ f116 f105 1"/>
                <a:gd name="f120" fmla="*/ f115 f105 1"/>
              </a:gdLst>
              <a:cxnLst>
                <a:cxn ang="3cd4">
                  <a:pos x="hc" y="t"/>
                </a:cxn>
                <a:cxn ang="0">
                  <a:pos x="r" y="vc"/>
                </a:cxn>
                <a:cxn ang="cd4">
                  <a:pos x="hc" y="b"/>
                </a:cxn>
                <a:cxn ang="cd2">
                  <a:pos x="l" y="vc"/>
                </a:cxn>
              </a:cxnLst>
              <a:rect l="f117" t="f120" r="f118" b="f119"/>
              <a:pathLst>
                <a:path w="7783" h="5940">
                  <a:moveTo>
                    <a:pt x="f5" y="f6"/>
                  </a:moveTo>
                  <a:cubicBezTo>
                    <a:pt x="f7" y="f6"/>
                    <a:pt x="f8" y="f9"/>
                    <a:pt x="f10" y="f11"/>
                  </a:cubicBezTo>
                  <a:cubicBezTo>
                    <a:pt x="f12" y="f13"/>
                    <a:pt x="f14" y="f15"/>
                    <a:pt x="f16" y="f17"/>
                  </a:cubicBezTo>
                  <a:cubicBezTo>
                    <a:pt x="f18" y="f19"/>
                    <a:pt x="f18" y="f20"/>
                    <a:pt x="f12" y="f21"/>
                  </a:cubicBezTo>
                  <a:lnTo>
                    <a:pt x="f22" y="f23"/>
                  </a:lnTo>
                  <a:cubicBezTo>
                    <a:pt x="f24" y="f25"/>
                    <a:pt x="f26" y="f27"/>
                    <a:pt x="f28" y="f27"/>
                  </a:cubicBezTo>
                  <a:cubicBezTo>
                    <a:pt x="f29" y="f27"/>
                    <a:pt x="f30" y="f25"/>
                    <a:pt x="f31" y="f23"/>
                  </a:cubicBezTo>
                  <a:lnTo>
                    <a:pt x="f32" y="f33"/>
                  </a:lnTo>
                  <a:cubicBezTo>
                    <a:pt x="f34" y="f35"/>
                    <a:pt x="f34" y="f36"/>
                    <a:pt x="f32" y="f37"/>
                  </a:cubicBezTo>
                  <a:lnTo>
                    <a:pt x="f38" y="f39"/>
                  </a:lnTo>
                  <a:cubicBezTo>
                    <a:pt x="f40" y="f41"/>
                    <a:pt x="f42" y="f43"/>
                    <a:pt x="f44" y="f43"/>
                  </a:cubicBezTo>
                  <a:cubicBezTo>
                    <a:pt x="f45" y="f43"/>
                    <a:pt x="f46" y="f41"/>
                    <a:pt x="f47" y="f39"/>
                  </a:cubicBezTo>
                  <a:lnTo>
                    <a:pt x="f31" y="f48"/>
                  </a:lnTo>
                  <a:cubicBezTo>
                    <a:pt x="f30" y="f49"/>
                    <a:pt x="f29" y="f50"/>
                    <a:pt x="f28" y="f50"/>
                  </a:cubicBezTo>
                  <a:cubicBezTo>
                    <a:pt x="f26" y="f50"/>
                    <a:pt x="f24" y="f49"/>
                    <a:pt x="f22" y="f48"/>
                  </a:cubicBezTo>
                  <a:lnTo>
                    <a:pt x="f51" y="f11"/>
                  </a:lnTo>
                  <a:cubicBezTo>
                    <a:pt x="f52" y="f9"/>
                    <a:pt x="f53" y="f6"/>
                    <a:pt x="f5" y="f6"/>
                  </a:cubicBezTo>
                  <a:close/>
                  <a:moveTo>
                    <a:pt x="f54" y="f55"/>
                  </a:moveTo>
                  <a:cubicBezTo>
                    <a:pt x="f51" y="f55"/>
                    <a:pt x="f56" y="f57"/>
                    <a:pt x="f58" y="f59"/>
                  </a:cubicBezTo>
                  <a:lnTo>
                    <a:pt x="f60" y="f61"/>
                  </a:lnTo>
                  <a:lnTo>
                    <a:pt x="f62" y="f63"/>
                  </a:lnTo>
                  <a:cubicBezTo>
                    <a:pt x="f64" y="f65"/>
                    <a:pt x="f66" y="f67"/>
                    <a:pt x="f68" y="f67"/>
                  </a:cubicBezTo>
                  <a:cubicBezTo>
                    <a:pt x="f69" y="f67"/>
                    <a:pt x="f70" y="f71"/>
                    <a:pt x="f72" y="f73"/>
                  </a:cubicBezTo>
                  <a:cubicBezTo>
                    <a:pt x="f74" y="f75"/>
                    <a:pt x="f76" y="f77"/>
                    <a:pt x="f78" y="f79"/>
                  </a:cubicBezTo>
                  <a:cubicBezTo>
                    <a:pt x="f55" y="f39"/>
                    <a:pt x="f55" y="f80"/>
                    <a:pt x="f78" y="f81"/>
                  </a:cubicBezTo>
                  <a:lnTo>
                    <a:pt x="f82" y="f83"/>
                  </a:lnTo>
                  <a:cubicBezTo>
                    <a:pt x="f84" y="f85"/>
                    <a:pt x="f86" y="f87"/>
                    <a:pt x="f88" y="f87"/>
                  </a:cubicBezTo>
                  <a:cubicBezTo>
                    <a:pt x="f22" y="f87"/>
                    <a:pt x="f89" y="f85"/>
                    <a:pt x="f90" y="f83"/>
                  </a:cubicBezTo>
                  <a:lnTo>
                    <a:pt x="f91" y="f92"/>
                  </a:lnTo>
                  <a:cubicBezTo>
                    <a:pt x="f93" y="f94"/>
                    <a:pt x="f95" y="f19"/>
                    <a:pt x="f96" y="f97"/>
                  </a:cubicBezTo>
                  <a:cubicBezTo>
                    <a:pt x="f98" y="f99"/>
                    <a:pt x="f91" y="f100"/>
                    <a:pt x="f101" y="f59"/>
                  </a:cubicBezTo>
                  <a:cubicBezTo>
                    <a:pt x="f102" y="f57"/>
                    <a:pt x="f103" y="f55"/>
                    <a:pt x="f54" y="f55"/>
                  </a:cubicBezTo>
                  <a:close/>
                </a:path>
              </a:pathLst>
            </a:custGeom>
            <a:grp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16;p43">
              <a:extLst>
                <a:ext uri="{FF2B5EF4-FFF2-40B4-BE49-F238E27FC236}">
                  <a16:creationId xmlns:a16="http://schemas.microsoft.com/office/drawing/2014/main" id="{734E9F19-F566-46AE-8EE0-02CF59CA531A}"/>
                </a:ext>
              </a:extLst>
            </p:cNvPr>
            <p:cNvSpPr/>
            <p:nvPr/>
          </p:nvSpPr>
          <p:spPr>
            <a:xfrm>
              <a:off x="4950296" y="2809804"/>
              <a:ext cx="324612" cy="374821"/>
            </a:xfrm>
            <a:custGeom>
              <a:gdLst>
                <a:gd name="f0" fmla="val w"/>
                <a:gd name="f1" fmla="val h"/>
                <a:gd name="f2" fmla="val 0"/>
                <a:gd name="f3" fmla="val 11028"/>
                <a:gd name="f4" fmla="val 12734"/>
                <a:gd name="f5" fmla="val 5608"/>
                <a:gd name="f6" fmla="val 793"/>
                <a:gd name="f7" fmla="val 5829"/>
                <a:gd name="f8" fmla="val 5986"/>
                <a:gd name="f9" fmla="val 1014"/>
                <a:gd name="f10" fmla="val 6049"/>
                <a:gd name="f11" fmla="val 1234"/>
                <a:gd name="f12" fmla="val 1486"/>
                <a:gd name="f13" fmla="val 6238"/>
                <a:gd name="f14" fmla="val 1644"/>
                <a:gd name="f15" fmla="val 6459"/>
                <a:gd name="f16" fmla="val 8129"/>
                <a:gd name="f17" fmla="val 8349"/>
                <a:gd name="f18" fmla="val 8507"/>
                <a:gd name="f19" fmla="val 1833"/>
                <a:gd name="f20" fmla="val 8570"/>
                <a:gd name="f21" fmla="val 2053"/>
                <a:gd name="f22" fmla="val 2494"/>
                <a:gd name="f23" fmla="val 2773"/>
                <a:gd name="f24" fmla="val 2116"/>
                <a:gd name="f25" fmla="val 2741"/>
                <a:gd name="f26" fmla="val 1864"/>
                <a:gd name="f27" fmla="val 2930"/>
                <a:gd name="f28" fmla="val 1707"/>
                <a:gd name="f29" fmla="val 3119"/>
                <a:gd name="f30" fmla="val 1675"/>
                <a:gd name="f31" fmla="val 4789"/>
                <a:gd name="f32" fmla="val 5010"/>
                <a:gd name="f33" fmla="val 5167"/>
                <a:gd name="f34" fmla="val 5356"/>
                <a:gd name="f35" fmla="val 856"/>
                <a:gd name="f36" fmla="val 10177"/>
                <a:gd name="f37" fmla="val 11883"/>
                <a:gd name="f38" fmla="val 788"/>
                <a:gd name="f39" fmla="val 1891"/>
                <a:gd name="f40" fmla="val 2904"/>
                <a:gd name="f41" fmla="val 3125"/>
                <a:gd name="f42" fmla="val 2111"/>
                <a:gd name="f43" fmla="val 3314"/>
                <a:gd name="f44" fmla="val 2332"/>
                <a:gd name="f45" fmla="val 8948"/>
                <a:gd name="f46" fmla="val 9200"/>
                <a:gd name="f47" fmla="val 9357"/>
                <a:gd name="f48" fmla="val 5615"/>
                <a:gd name="f49" fmla="val 1"/>
                <a:gd name="f50" fmla="val 5456"/>
                <a:gd name="f51" fmla="val 5293"/>
                <a:gd name="f52" fmla="val 33"/>
                <a:gd name="f53" fmla="val 5136"/>
                <a:gd name="f54" fmla="val 100"/>
                <a:gd name="f55" fmla="val 4821"/>
                <a:gd name="f56" fmla="val 226"/>
                <a:gd name="f57" fmla="val 4537"/>
                <a:gd name="f58" fmla="val 478"/>
                <a:gd name="f59" fmla="val 4474"/>
                <a:gd name="f60" fmla="val 3151"/>
                <a:gd name="f61" fmla="val 2647"/>
                <a:gd name="f62" fmla="val 2174"/>
                <a:gd name="f63" fmla="val 1203"/>
                <a:gd name="f64" fmla="val 1985"/>
                <a:gd name="f65" fmla="val 410"/>
                <a:gd name="f66" fmla="val 158"/>
                <a:gd name="f67" fmla="val 12292"/>
                <a:gd name="f68" fmla="val 12544"/>
                <a:gd name="f69" fmla="val 221"/>
                <a:gd name="f70" fmla="val 10618"/>
                <a:gd name="f71" fmla="val 10838"/>
                <a:gd name="f72" fmla="val 11027"/>
                <a:gd name="f73" fmla="val 10996"/>
                <a:gd name="f74" fmla="val 10807"/>
                <a:gd name="f75" fmla="val 10555"/>
                <a:gd name="f76" fmla="val 9263"/>
                <a:gd name="f77" fmla="val 9105"/>
                <a:gd name="f78" fmla="val 8633"/>
                <a:gd name="f79" fmla="val 8097"/>
                <a:gd name="f80" fmla="val 6774"/>
                <a:gd name="f81" fmla="val 6606"/>
                <a:gd name="f82" fmla="val 328"/>
                <a:gd name="f83" fmla="val 6127"/>
                <a:gd name="f84" fmla="*/ f0 1 11028"/>
                <a:gd name="f85" fmla="*/ f1 1 12734"/>
                <a:gd name="f86" fmla="val f2"/>
                <a:gd name="f87" fmla="val f3"/>
                <a:gd name="f88" fmla="val f4"/>
                <a:gd name="f89" fmla="+- f88 0 f86"/>
                <a:gd name="f90" fmla="+- f87 0 f86"/>
                <a:gd name="f91" fmla="*/ f90 1 11028"/>
                <a:gd name="f92" fmla="*/ f89 1 12734"/>
                <a:gd name="f93" fmla="*/ f86 1 f91"/>
                <a:gd name="f94" fmla="*/ f87 1 f91"/>
                <a:gd name="f95" fmla="*/ f86 1 f92"/>
                <a:gd name="f96" fmla="*/ f88 1 f92"/>
                <a:gd name="f97" fmla="*/ f93 f84 1"/>
                <a:gd name="f98" fmla="*/ f94 f84 1"/>
                <a:gd name="f99" fmla="*/ f96 f85 1"/>
                <a:gd name="f100" fmla="*/ f95 f85 1"/>
              </a:gdLst>
              <a:cxnLst>
                <a:cxn ang="3cd4">
                  <a:pos x="hc" y="t"/>
                </a:cxn>
                <a:cxn ang="0">
                  <a:pos x="r" y="vc"/>
                </a:cxn>
                <a:cxn ang="cd4">
                  <a:pos x="hc" y="b"/>
                </a:cxn>
                <a:cxn ang="cd2">
                  <a:pos x="l" y="vc"/>
                </a:cxn>
              </a:cxnLst>
              <a:rect l="f97" t="f100" r="f98" b="f99"/>
              <a:pathLst>
                <a:path w="11028" h="12734">
                  <a:moveTo>
                    <a:pt x="f5" y="f6"/>
                  </a:moveTo>
                  <a:cubicBezTo>
                    <a:pt x="f7" y="f6"/>
                    <a:pt x="f8" y="f9"/>
                    <a:pt x="f10" y="f11"/>
                  </a:cubicBezTo>
                  <a:cubicBezTo>
                    <a:pt x="f10" y="f12"/>
                    <a:pt x="f13" y="f14"/>
                    <a:pt x="f15" y="f14"/>
                  </a:cubicBezTo>
                  <a:lnTo>
                    <a:pt x="f16" y="f14"/>
                  </a:lnTo>
                  <a:cubicBezTo>
                    <a:pt x="f17" y="f14"/>
                    <a:pt x="f18" y="f19"/>
                    <a:pt x="f20" y="f21"/>
                  </a:cubicBezTo>
                  <a:lnTo>
                    <a:pt x="f20" y="f22"/>
                  </a:lnTo>
                  <a:lnTo>
                    <a:pt x="f23" y="f22"/>
                  </a:lnTo>
                  <a:lnTo>
                    <a:pt x="f23" y="f24"/>
                  </a:lnTo>
                  <a:lnTo>
                    <a:pt x="f25" y="f24"/>
                  </a:lnTo>
                  <a:cubicBezTo>
                    <a:pt x="f25" y="f26"/>
                    <a:pt x="f27" y="f28"/>
                    <a:pt x="f29" y="f30"/>
                  </a:cubicBezTo>
                  <a:lnTo>
                    <a:pt x="f31" y="f30"/>
                  </a:lnTo>
                  <a:cubicBezTo>
                    <a:pt x="f32" y="f30"/>
                    <a:pt x="f33" y="f12"/>
                    <a:pt x="f33" y="f11"/>
                  </a:cubicBezTo>
                  <a:cubicBezTo>
                    <a:pt x="f33" y="f9"/>
                    <a:pt x="f34" y="f35"/>
                    <a:pt x="f5" y="f6"/>
                  </a:cubicBezTo>
                  <a:close/>
                  <a:moveTo>
                    <a:pt x="f36" y="f22"/>
                  </a:moveTo>
                  <a:lnTo>
                    <a:pt x="f36" y="f37"/>
                  </a:lnTo>
                  <a:lnTo>
                    <a:pt x="f38" y="f37"/>
                  </a:lnTo>
                  <a:lnTo>
                    <a:pt x="f38" y="f22"/>
                  </a:lnTo>
                  <a:lnTo>
                    <a:pt x="f39" y="f22"/>
                  </a:lnTo>
                  <a:lnTo>
                    <a:pt x="f39" y="f40"/>
                  </a:lnTo>
                  <a:cubicBezTo>
                    <a:pt x="f39" y="f41"/>
                    <a:pt x="f42" y="f43"/>
                    <a:pt x="f44" y="f43"/>
                  </a:cubicBezTo>
                  <a:lnTo>
                    <a:pt x="f45" y="f43"/>
                  </a:lnTo>
                  <a:cubicBezTo>
                    <a:pt x="f46" y="f43"/>
                    <a:pt x="f47" y="f41"/>
                    <a:pt x="f47" y="f40"/>
                  </a:cubicBezTo>
                  <a:lnTo>
                    <a:pt x="f47" y="f22"/>
                  </a:lnTo>
                  <a:close/>
                  <a:moveTo>
                    <a:pt x="f48" y="f49"/>
                  </a:moveTo>
                  <a:cubicBezTo>
                    <a:pt x="f50" y="f49"/>
                    <a:pt x="f51" y="f52"/>
                    <a:pt x="f53" y="f54"/>
                  </a:cubicBezTo>
                  <a:cubicBezTo>
                    <a:pt x="f55" y="f56"/>
                    <a:pt x="f57" y="f58"/>
                    <a:pt x="f59" y="f35"/>
                  </a:cubicBezTo>
                  <a:lnTo>
                    <a:pt x="f60" y="f35"/>
                  </a:lnTo>
                  <a:cubicBezTo>
                    <a:pt x="f61" y="f35"/>
                    <a:pt x="f62" y="f63"/>
                    <a:pt x="f64" y="f30"/>
                  </a:cubicBezTo>
                  <a:lnTo>
                    <a:pt x="f65" y="f30"/>
                  </a:lnTo>
                  <a:cubicBezTo>
                    <a:pt x="f66" y="f30"/>
                    <a:pt x="f2" y="f26"/>
                    <a:pt x="f2" y="f24"/>
                  </a:cubicBezTo>
                  <a:lnTo>
                    <a:pt x="f2" y="f67"/>
                  </a:lnTo>
                  <a:cubicBezTo>
                    <a:pt x="f2" y="f68"/>
                    <a:pt x="f69" y="f4"/>
                    <a:pt x="f65" y="f4"/>
                  </a:cubicBezTo>
                  <a:lnTo>
                    <a:pt x="f70" y="f4"/>
                  </a:lnTo>
                  <a:cubicBezTo>
                    <a:pt x="f71" y="f4"/>
                    <a:pt x="f72" y="f68"/>
                    <a:pt x="f72" y="f67"/>
                  </a:cubicBezTo>
                  <a:lnTo>
                    <a:pt x="f72" y="f24"/>
                  </a:lnTo>
                  <a:cubicBezTo>
                    <a:pt x="f73" y="f26"/>
                    <a:pt x="f74" y="f30"/>
                    <a:pt x="f75" y="f30"/>
                  </a:cubicBezTo>
                  <a:lnTo>
                    <a:pt x="f76" y="f30"/>
                  </a:lnTo>
                  <a:cubicBezTo>
                    <a:pt x="f77" y="f63"/>
                    <a:pt x="f78" y="f35"/>
                    <a:pt x="f79" y="f35"/>
                  </a:cubicBezTo>
                  <a:lnTo>
                    <a:pt x="f80" y="f35"/>
                  </a:lnTo>
                  <a:cubicBezTo>
                    <a:pt x="f81" y="f82"/>
                    <a:pt x="f83" y="f49"/>
                    <a:pt x="f48" y="f49"/>
                  </a:cubicBezTo>
                  <a:close/>
                </a:path>
              </a:pathLst>
            </a:custGeom>
            <a:grp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3" name="Google Shape;421;p43">
            <a:extLst>
              <a:ext uri="{FF2B5EF4-FFF2-40B4-BE49-F238E27FC236}">
                <a16:creationId xmlns:a16="http://schemas.microsoft.com/office/drawing/2014/main" id="{256112BE-0F73-4B5D-880A-63407EC7295B}"/>
              </a:ext>
            </a:extLst>
          </p:cNvPr>
          <p:cNvSpPr/>
          <p:nvPr/>
        </p:nvSpPr>
        <p:spPr>
          <a:xfrm>
            <a:off x="4272574" y="636029"/>
            <a:ext cx="373770" cy="340357"/>
          </a:xfrm>
          <a:custGeom>
            <a:gdLst>
              <a:gd name="f0" fmla="val w"/>
              <a:gd name="f1" fmla="val h"/>
              <a:gd name="f2" fmla="val 0"/>
              <a:gd name="f3" fmla="val 12698"/>
              <a:gd name="f4" fmla="val 11563"/>
              <a:gd name="f5" fmla="val 2490"/>
              <a:gd name="f6" fmla="val 820"/>
              <a:gd name="f7" fmla="val 3529"/>
              <a:gd name="f8" fmla="val 914"/>
              <a:gd name="f9" fmla="val 4600"/>
              <a:gd name="f10" fmla="val 1292"/>
              <a:gd name="f11" fmla="val 5483"/>
              <a:gd name="f12" fmla="val 2017"/>
              <a:gd name="f13" fmla="val 5798"/>
              <a:gd name="f14" fmla="val 2237"/>
              <a:gd name="f15" fmla="val 10334"/>
              <a:gd name="f16" fmla="val 5766"/>
              <a:gd name="f17" fmla="val 4789"/>
              <a:gd name="f18" fmla="val 9609"/>
              <a:gd name="f19" fmla="val 3655"/>
              <a:gd name="f20" fmla="val 9168"/>
              <a:gd name="f21" fmla="val 9105"/>
              <a:gd name="f22" fmla="val 9925"/>
              <a:gd name="f23" fmla="val 883"/>
              <a:gd name="f24" fmla="val 9137"/>
              <a:gd name="f25" fmla="val 8728"/>
              <a:gd name="f26" fmla="val 9200"/>
              <a:gd name="f27" fmla="val 7593"/>
              <a:gd name="f28" fmla="val 6617"/>
              <a:gd name="f29" fmla="val 2300"/>
              <a:gd name="f30" fmla="val 6932"/>
              <a:gd name="f31" fmla="val 2048"/>
              <a:gd name="f32" fmla="val 7782"/>
              <a:gd name="f33" fmla="val 1355"/>
              <a:gd name="f34" fmla="val 8854"/>
              <a:gd name="f35" fmla="val 946"/>
              <a:gd name="f36" fmla="val 1702"/>
              <a:gd name="f37" fmla="val 2458"/>
              <a:gd name="f38" fmla="val 9483"/>
              <a:gd name="f39" fmla="val 9735"/>
              <a:gd name="f40" fmla="val 1891"/>
              <a:gd name="f41" fmla="val 9924"/>
              <a:gd name="f42" fmla="val 2080"/>
              <a:gd name="f43" fmla="val 3057"/>
              <a:gd name="f44" fmla="val 4096"/>
              <a:gd name="f45" fmla="val 10208"/>
              <a:gd name="f46" fmla="val 4978"/>
              <a:gd name="f47" fmla="val 10744"/>
              <a:gd name="f48" fmla="val 1261"/>
              <a:gd name="f49" fmla="val 1009"/>
              <a:gd name="f50" fmla="val 851"/>
              <a:gd name="f51" fmla="val 10555"/>
              <a:gd name="f52" fmla="val 2867"/>
              <a:gd name="f53" fmla="val 2647"/>
              <a:gd name="f54" fmla="val 1040"/>
              <a:gd name="f55" fmla="val 2489"/>
              <a:gd name="f56" fmla="val 11406"/>
              <a:gd name="f57" fmla="val 11658"/>
              <a:gd name="f58" fmla="val 11815"/>
              <a:gd name="f59" fmla="val 11847"/>
              <a:gd name="f60" fmla="val 10712"/>
              <a:gd name="f61" fmla="val 7436"/>
              <a:gd name="f62" fmla="val 8255"/>
              <a:gd name="f63" fmla="val 10239"/>
              <a:gd name="f64" fmla="val 9295"/>
              <a:gd name="f65" fmla="val 10303"/>
              <a:gd name="f66" fmla="val 1828"/>
              <a:gd name="f67" fmla="val 1670"/>
              <a:gd name="f68" fmla="val 189"/>
              <a:gd name="f69" fmla="val 410"/>
              <a:gd name="f70" fmla="val 568"/>
              <a:gd name="f71" fmla="val 1"/>
              <a:gd name="f72" fmla="val 2206"/>
              <a:gd name="f73" fmla="val 32"/>
              <a:gd name="f74" fmla="val 2930"/>
              <a:gd name="f75" fmla="val 10996"/>
              <a:gd name="f76" fmla="val 11437"/>
              <a:gd name="f77" fmla="val 12130"/>
              <a:gd name="f78" fmla="val 12697"/>
              <a:gd name="f79" fmla="val 11027"/>
              <a:gd name="f80" fmla="val 12666"/>
              <a:gd name="f81" fmla="val 158"/>
              <a:gd name="f82" fmla="val 8980"/>
              <a:gd name="f83" fmla="val 7562"/>
              <a:gd name="f84" fmla="val 473"/>
              <a:gd name="f85" fmla="val 6396"/>
              <a:gd name="f86" fmla="val 1387"/>
              <a:gd name="f87" fmla="val 6207"/>
              <a:gd name="f88" fmla="val 1544"/>
              <a:gd name="f89" fmla="val 6018"/>
              <a:gd name="f90" fmla="val 4915"/>
              <a:gd name="f91" fmla="val 3498"/>
              <a:gd name="f92" fmla="*/ f0 1 12698"/>
              <a:gd name="f93" fmla="*/ f1 1 11563"/>
              <a:gd name="f94" fmla="val f2"/>
              <a:gd name="f95" fmla="val f3"/>
              <a:gd name="f96" fmla="val f4"/>
              <a:gd name="f97" fmla="+- f96 0 f94"/>
              <a:gd name="f98" fmla="+- f95 0 f94"/>
              <a:gd name="f99" fmla="*/ f98 1 12698"/>
              <a:gd name="f100" fmla="*/ f97 1 11563"/>
              <a:gd name="f101" fmla="*/ f94 1 f99"/>
              <a:gd name="f102" fmla="*/ f95 1 f99"/>
              <a:gd name="f103" fmla="*/ f94 1 f100"/>
              <a:gd name="f104" fmla="*/ f96 1 f100"/>
              <a:gd name="f105" fmla="*/ f101 f92 1"/>
              <a:gd name="f106" fmla="*/ f102 f92 1"/>
              <a:gd name="f107" fmla="*/ f104 f93 1"/>
              <a:gd name="f108" fmla="*/ f103 f93 1"/>
            </a:gdLst>
            <a:cxnLst>
              <a:cxn ang="3cd4">
                <a:pos x="hc" y="t"/>
              </a:cxn>
              <a:cxn ang="0">
                <a:pos x="r" y="vc"/>
              </a:cxn>
              <a:cxn ang="cd4">
                <a:pos x="hc" y="b"/>
              </a:cxn>
              <a:cxn ang="cd2">
                <a:pos x="l" y="vc"/>
              </a:cxn>
            </a:cxnLst>
            <a:rect l="f105" t="f108" r="f106" b="f107"/>
            <a:pathLst>
              <a:path w="12698" h="11563">
                <a:moveTo>
                  <a:pt x="f5" y="f6"/>
                </a:moveTo>
                <a:cubicBezTo>
                  <a:pt x="f7" y="f8"/>
                  <a:pt x="f9" y="f10"/>
                  <a:pt x="f11" y="f12"/>
                </a:cubicBezTo>
                <a:lnTo>
                  <a:pt x="f13" y="f14"/>
                </a:lnTo>
                <a:lnTo>
                  <a:pt x="f13" y="f15"/>
                </a:lnTo>
                <a:lnTo>
                  <a:pt x="f16" y="f15"/>
                </a:lnTo>
                <a:cubicBezTo>
                  <a:pt x="f17" y="f18"/>
                  <a:pt x="f19" y="f20"/>
                  <a:pt x="f5" y="f21"/>
                </a:cubicBezTo>
                <a:lnTo>
                  <a:pt x="f5" y="f6"/>
                </a:lnTo>
                <a:close/>
                <a:moveTo>
                  <a:pt x="f22" y="f23"/>
                </a:moveTo>
                <a:lnTo>
                  <a:pt x="f22" y="f24"/>
                </a:lnTo>
                <a:cubicBezTo>
                  <a:pt x="f25" y="f26"/>
                  <a:pt x="f27" y="f18"/>
                  <a:pt x="f28" y="f15"/>
                </a:cubicBezTo>
                <a:lnTo>
                  <a:pt x="f28" y="f29"/>
                </a:lnTo>
                <a:lnTo>
                  <a:pt x="f30" y="f31"/>
                </a:lnTo>
                <a:cubicBezTo>
                  <a:pt x="f32" y="f33"/>
                  <a:pt x="f34" y="f35"/>
                  <a:pt x="f22" y="f23"/>
                </a:cubicBezTo>
                <a:close/>
                <a:moveTo>
                  <a:pt x="f36" y="f37"/>
                </a:moveTo>
                <a:lnTo>
                  <a:pt x="f36" y="f38"/>
                </a:lnTo>
                <a:cubicBezTo>
                  <a:pt x="f36" y="f39"/>
                  <a:pt x="f40" y="f41"/>
                  <a:pt x="f42" y="f41"/>
                </a:cubicBezTo>
                <a:cubicBezTo>
                  <a:pt x="f43" y="f41"/>
                  <a:pt x="f44" y="f45"/>
                  <a:pt x="f46" y="f47"/>
                </a:cubicBezTo>
                <a:lnTo>
                  <a:pt x="f48" y="f47"/>
                </a:lnTo>
                <a:cubicBezTo>
                  <a:pt x="f49" y="f47"/>
                  <a:pt x="f50" y="f51"/>
                  <a:pt x="f50" y="f15"/>
                </a:cubicBezTo>
                <a:lnTo>
                  <a:pt x="f50" y="f52"/>
                </a:lnTo>
                <a:cubicBezTo>
                  <a:pt x="f50" y="f53"/>
                  <a:pt x="f54" y="f55"/>
                  <a:pt x="f48" y="f37"/>
                </a:cubicBezTo>
                <a:close/>
                <a:moveTo>
                  <a:pt x="f56" y="f37"/>
                </a:moveTo>
                <a:cubicBezTo>
                  <a:pt x="f57" y="f37"/>
                  <a:pt x="f58" y="f53"/>
                  <a:pt x="f59" y="f52"/>
                </a:cubicBezTo>
                <a:lnTo>
                  <a:pt x="f59" y="f15"/>
                </a:lnTo>
                <a:cubicBezTo>
                  <a:pt x="f59" y="f51"/>
                  <a:pt x="f57" y="f60"/>
                  <a:pt x="f56" y="f47"/>
                </a:cubicBezTo>
                <a:lnTo>
                  <a:pt x="f61" y="f47"/>
                </a:lnTo>
                <a:cubicBezTo>
                  <a:pt x="f62" y="f63"/>
                  <a:pt x="f64" y="f41"/>
                  <a:pt x="f65" y="f41"/>
                </a:cubicBezTo>
                <a:cubicBezTo>
                  <a:pt x="f51" y="f41"/>
                  <a:pt x="f60" y="f39"/>
                  <a:pt x="f60" y="f38"/>
                </a:cubicBezTo>
                <a:lnTo>
                  <a:pt x="f60" y="f37"/>
                </a:lnTo>
                <a:close/>
                <a:moveTo>
                  <a:pt x="f42" y="f2"/>
                </a:moveTo>
                <a:cubicBezTo>
                  <a:pt x="f66" y="f2"/>
                  <a:pt x="f67" y="f68"/>
                  <a:pt x="f67" y="f69"/>
                </a:cubicBezTo>
                <a:lnTo>
                  <a:pt x="f67" y="f67"/>
                </a:lnTo>
                <a:lnTo>
                  <a:pt x="f48" y="f67"/>
                </a:lnTo>
                <a:cubicBezTo>
                  <a:pt x="f70" y="f67"/>
                  <a:pt x="f71" y="f72"/>
                  <a:pt x="f73" y="f74"/>
                </a:cubicBezTo>
                <a:lnTo>
                  <a:pt x="f73" y="f15"/>
                </a:lnTo>
                <a:cubicBezTo>
                  <a:pt x="f73" y="f75"/>
                  <a:pt x="f70" y="f4"/>
                  <a:pt x="f48" y="f4"/>
                </a:cubicBezTo>
                <a:lnTo>
                  <a:pt x="f76" y="f4"/>
                </a:lnTo>
                <a:cubicBezTo>
                  <a:pt x="f77" y="f4"/>
                  <a:pt x="f78" y="f79"/>
                  <a:pt x="f78" y="f15"/>
                </a:cubicBezTo>
                <a:lnTo>
                  <a:pt x="f78" y="f52"/>
                </a:lnTo>
                <a:cubicBezTo>
                  <a:pt x="f80" y="f72"/>
                  <a:pt x="f77" y="f67"/>
                  <a:pt x="f76" y="f67"/>
                </a:cubicBezTo>
                <a:lnTo>
                  <a:pt x="f47" y="f67"/>
                </a:lnTo>
                <a:lnTo>
                  <a:pt x="f47" y="f69"/>
                </a:lnTo>
                <a:cubicBezTo>
                  <a:pt x="f47" y="f81"/>
                  <a:pt x="f51" y="f2"/>
                  <a:pt x="f15" y="f2"/>
                </a:cubicBezTo>
                <a:cubicBezTo>
                  <a:pt x="f82" y="f2"/>
                  <a:pt x="f83" y="f84"/>
                  <a:pt x="f85" y="f86"/>
                </a:cubicBezTo>
                <a:lnTo>
                  <a:pt x="f87" y="f88"/>
                </a:lnTo>
                <a:lnTo>
                  <a:pt x="f89" y="f86"/>
                </a:lnTo>
                <a:cubicBezTo>
                  <a:pt x="f90" y="f84"/>
                  <a:pt x="f91" y="f2"/>
                  <a:pt x="f42" y="f2"/>
                </a:cubicBezTo>
                <a:close/>
              </a:path>
            </a:pathLst>
          </a:custGeom>
          <a:solidFill>
            <a:srgbClr val="C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422;p43">
            <a:extLst>
              <a:ext uri="{FF2B5EF4-FFF2-40B4-BE49-F238E27FC236}">
                <a16:creationId xmlns:a16="http://schemas.microsoft.com/office/drawing/2014/main" id="{C2F06FEE-D260-4DC5-A54A-E0AE8C1AC5C2}"/>
              </a:ext>
            </a:extLst>
          </p:cNvPr>
          <p:cNvSpPr/>
          <p:nvPr/>
        </p:nvSpPr>
        <p:spPr>
          <a:xfrm>
            <a:off x="2294087" y="619871"/>
            <a:ext cx="370057" cy="372645"/>
          </a:xfrm>
          <a:custGeom>
            <a:gdLst>
              <a:gd name="f0" fmla="val w"/>
              <a:gd name="f1" fmla="val h"/>
              <a:gd name="f2" fmla="val 0"/>
              <a:gd name="f3" fmla="val 12572"/>
              <a:gd name="f4" fmla="val 12660"/>
              <a:gd name="f5" fmla="val 2773"/>
              <a:gd name="f6" fmla="val 840"/>
              <a:gd name="f7" fmla="val 3025"/>
              <a:gd name="f8" fmla="val 3183"/>
              <a:gd name="f9" fmla="val 1061"/>
              <a:gd name="f10" fmla="val 1250"/>
              <a:gd name="f11" fmla="val 2888"/>
              <a:gd name="f12" fmla="val 3140"/>
              <a:gd name="f13" fmla="val 2962"/>
              <a:gd name="f14" fmla="val 3298"/>
              <a:gd name="f15" fmla="val 2553"/>
              <a:gd name="f16" fmla="val 2395"/>
              <a:gd name="f17" fmla="val 3109"/>
              <a:gd name="f18" fmla="val 2332"/>
              <a:gd name="f19" fmla="val 998"/>
              <a:gd name="f20" fmla="val 9673"/>
              <a:gd name="f21" fmla="val 9925"/>
              <a:gd name="f22" fmla="val 10082"/>
              <a:gd name="f23" fmla="val 9862"/>
              <a:gd name="f24" fmla="val 9452"/>
              <a:gd name="f25" fmla="val 9295"/>
              <a:gd name="f26" fmla="val 9232"/>
              <a:gd name="f27" fmla="val 11374"/>
              <a:gd name="f28" fmla="val 2479"/>
              <a:gd name="f29" fmla="val 11469"/>
              <a:gd name="f30" fmla="val 11595"/>
              <a:gd name="f31" fmla="val 2542"/>
              <a:gd name="f32" fmla="val 11689"/>
              <a:gd name="f33" fmla="val 2668"/>
              <a:gd name="f34" fmla="val 11752"/>
              <a:gd name="f35" fmla="val 2794"/>
              <a:gd name="f36" fmla="val 11721"/>
              <a:gd name="f37" fmla="val 2857"/>
              <a:gd name="f38" fmla="val 2983"/>
              <a:gd name="f39" fmla="val 4936"/>
              <a:gd name="f40" fmla="val 694"/>
              <a:gd name="f41" fmla="val 725"/>
              <a:gd name="f42" fmla="val 820"/>
              <a:gd name="f43" fmla="val 946"/>
              <a:gd name="f44" fmla="val 1040"/>
              <a:gd name="f45" fmla="val 1513"/>
              <a:gd name="f46" fmla="val 3614"/>
              <a:gd name="f47" fmla="val 2132"/>
              <a:gd name="f48" fmla="val 4133"/>
              <a:gd name="f49" fmla="val 2803"/>
              <a:gd name="f50" fmla="val 2919"/>
              <a:gd name="f51" fmla="val 3036"/>
              <a:gd name="f52" fmla="val 4118"/>
              <a:gd name="f53" fmla="val 3151"/>
              <a:gd name="f54" fmla="val 4085"/>
              <a:gd name="f55" fmla="val 3655"/>
              <a:gd name="f56" fmla="val 3928"/>
              <a:gd name="f57" fmla="val 4002"/>
              <a:gd name="f58" fmla="val 3455"/>
              <a:gd name="f59" fmla="val 8413"/>
              <a:gd name="f60" fmla="val 8759"/>
              <a:gd name="f61" fmla="val 9263"/>
              <a:gd name="f62" fmla="val 9379"/>
              <a:gd name="f63" fmla="val 9496"/>
              <a:gd name="f64" fmla="val 9612"/>
              <a:gd name="f65" fmla="val 10282"/>
              <a:gd name="f66" fmla="val 10902"/>
              <a:gd name="f67" fmla="val 5787"/>
              <a:gd name="f68" fmla="val 11457"/>
              <a:gd name="f69" fmla="val 11678"/>
              <a:gd name="f70" fmla="val 11532"/>
              <a:gd name="f71" fmla="val 11835"/>
              <a:gd name="f72" fmla="val 11280"/>
              <a:gd name="f73" fmla="val 11867"/>
              <a:gd name="f74" fmla="val 1072"/>
              <a:gd name="f75" fmla="val 851"/>
              <a:gd name="f76" fmla="val 2825"/>
              <a:gd name="f77" fmla="val 1"/>
              <a:gd name="f78" fmla="val 2180"/>
              <a:gd name="f79" fmla="val 1608"/>
              <a:gd name="f80" fmla="val 526"/>
              <a:gd name="f81" fmla="val 1691"/>
              <a:gd name="f82" fmla="val 1135"/>
              <a:gd name="f83" fmla="val 568"/>
              <a:gd name="f84" fmla="val 1785"/>
              <a:gd name="f85" fmla="val 379"/>
              <a:gd name="f86" fmla="val 2006"/>
              <a:gd name="f87" fmla="val 158"/>
              <a:gd name="f88" fmla="val 2227"/>
              <a:gd name="f89" fmla="val 12087"/>
              <a:gd name="f90" fmla="val 486"/>
              <a:gd name="f91" fmla="val 12659"/>
              <a:gd name="f92" fmla="val 1102"/>
              <a:gd name="f93" fmla="val 1134"/>
              <a:gd name="f94" fmla="val 1166"/>
              <a:gd name="f95" fmla="val 12658"/>
              <a:gd name="f96" fmla="val 1198"/>
              <a:gd name="f97" fmla="val 12655"/>
              <a:gd name="f98" fmla="val 11311"/>
              <a:gd name="f99" fmla="val 12004"/>
              <a:gd name="f100" fmla="val 12571"/>
              <a:gd name="f101" fmla="val 12119"/>
              <a:gd name="f102" fmla="val 12414"/>
              <a:gd name="f103" fmla="val 12193"/>
              <a:gd name="f104" fmla="val 11437"/>
              <a:gd name="f105" fmla="val 10965"/>
              <a:gd name="f106" fmla="val 10392"/>
              <a:gd name="f107" fmla="val 9747"/>
              <a:gd name="f108" fmla="val 9577"/>
              <a:gd name="f109" fmla="val 9402"/>
              <a:gd name="f110" fmla="val 37"/>
              <a:gd name="f111" fmla="val 116"/>
              <a:gd name="f112" fmla="val 305"/>
              <a:gd name="f113" fmla="val 8507"/>
              <a:gd name="f114" fmla="val 746"/>
              <a:gd name="f115" fmla="val 4096"/>
              <a:gd name="f116" fmla="val 3781"/>
              <a:gd name="f117" fmla="val 3340"/>
              <a:gd name="f118" fmla="val 3170"/>
              <a:gd name="f119" fmla="val 2995"/>
              <a:gd name="f120" fmla="*/ f0 1 12572"/>
              <a:gd name="f121" fmla="*/ f1 1 12660"/>
              <a:gd name="f122" fmla="val f2"/>
              <a:gd name="f123" fmla="val f3"/>
              <a:gd name="f124" fmla="val f4"/>
              <a:gd name="f125" fmla="+- f124 0 f122"/>
              <a:gd name="f126" fmla="+- f123 0 f122"/>
              <a:gd name="f127" fmla="*/ f126 1 12572"/>
              <a:gd name="f128" fmla="*/ f125 1 12660"/>
              <a:gd name="f129" fmla="*/ f122 1 f127"/>
              <a:gd name="f130" fmla="*/ f123 1 f127"/>
              <a:gd name="f131" fmla="*/ f122 1 f128"/>
              <a:gd name="f132" fmla="*/ f124 1 f128"/>
              <a:gd name="f133" fmla="*/ f129 f120 1"/>
              <a:gd name="f134" fmla="*/ f130 f120 1"/>
              <a:gd name="f135" fmla="*/ f132 f121 1"/>
              <a:gd name="f136" fmla="*/ f131 f121 1"/>
            </a:gdLst>
            <a:cxnLst>
              <a:cxn ang="3cd4">
                <a:pos x="hc" y="t"/>
              </a:cxn>
              <a:cxn ang="0">
                <a:pos x="r" y="vc"/>
              </a:cxn>
              <a:cxn ang="cd4">
                <a:pos x="hc" y="b"/>
              </a:cxn>
              <a:cxn ang="cd2">
                <a:pos x="l" y="vc"/>
              </a:cxn>
            </a:cxnLst>
            <a:rect l="f133" t="f136" r="f134" b="f135"/>
            <a:pathLst>
              <a:path w="12572" h="12660">
                <a:moveTo>
                  <a:pt x="f5" y="f6"/>
                </a:moveTo>
                <a:cubicBezTo>
                  <a:pt x="f7" y="f6"/>
                  <a:pt x="f8" y="f9"/>
                  <a:pt x="f8" y="f10"/>
                </a:cubicBezTo>
                <a:lnTo>
                  <a:pt x="f8" y="f11"/>
                </a:lnTo>
                <a:cubicBezTo>
                  <a:pt x="f8" y="f12"/>
                  <a:pt x="f13" y="f14"/>
                  <a:pt x="f5" y="f14"/>
                </a:cubicBezTo>
                <a:cubicBezTo>
                  <a:pt x="f15" y="f14"/>
                  <a:pt x="f16" y="f17"/>
                  <a:pt x="f18" y="f11"/>
                </a:cubicBezTo>
                <a:lnTo>
                  <a:pt x="f18" y="f10"/>
                </a:lnTo>
                <a:cubicBezTo>
                  <a:pt x="f18" y="f19"/>
                  <a:pt x="f15" y="f6"/>
                  <a:pt x="f5" y="f6"/>
                </a:cubicBezTo>
                <a:close/>
                <a:moveTo>
                  <a:pt x="f20" y="f6"/>
                </a:moveTo>
                <a:cubicBezTo>
                  <a:pt x="f21" y="f6"/>
                  <a:pt x="f22" y="f9"/>
                  <a:pt x="f22" y="f10"/>
                </a:cubicBezTo>
                <a:lnTo>
                  <a:pt x="f22" y="f11"/>
                </a:lnTo>
                <a:cubicBezTo>
                  <a:pt x="f22" y="f12"/>
                  <a:pt x="f23" y="f14"/>
                  <a:pt x="f20" y="f14"/>
                </a:cubicBezTo>
                <a:cubicBezTo>
                  <a:pt x="f24" y="f14"/>
                  <a:pt x="f25" y="f17"/>
                  <a:pt x="f26" y="f11"/>
                </a:cubicBezTo>
                <a:lnTo>
                  <a:pt x="f26" y="f10"/>
                </a:lnTo>
                <a:cubicBezTo>
                  <a:pt x="f26" y="f19"/>
                  <a:pt x="f24" y="f6"/>
                  <a:pt x="f20" y="f6"/>
                </a:cubicBezTo>
                <a:close/>
                <a:moveTo>
                  <a:pt x="f27" y="f28"/>
                </a:moveTo>
                <a:cubicBezTo>
                  <a:pt x="f29" y="f28"/>
                  <a:pt x="f30" y="f31"/>
                  <a:pt x="f32" y="f33"/>
                </a:cubicBezTo>
                <a:cubicBezTo>
                  <a:pt x="f34" y="f35"/>
                  <a:pt x="f36" y="f37"/>
                  <a:pt x="f36" y="f38"/>
                </a:cubicBezTo>
                <a:lnTo>
                  <a:pt x="f36" y="f39"/>
                </a:lnTo>
                <a:lnTo>
                  <a:pt x="f40" y="f39"/>
                </a:lnTo>
                <a:lnTo>
                  <a:pt x="f40" y="f38"/>
                </a:lnTo>
                <a:cubicBezTo>
                  <a:pt x="f40" y="f37"/>
                  <a:pt x="f40" y="f35"/>
                  <a:pt x="f41" y="f33"/>
                </a:cubicBezTo>
                <a:cubicBezTo>
                  <a:pt x="f42" y="f31"/>
                  <a:pt x="f43" y="f28"/>
                  <a:pt x="f44" y="f28"/>
                </a:cubicBezTo>
                <a:lnTo>
                  <a:pt x="f45" y="f28"/>
                </a:lnTo>
                <a:lnTo>
                  <a:pt x="f45" y="f11"/>
                </a:lnTo>
                <a:cubicBezTo>
                  <a:pt x="f45" y="f46"/>
                  <a:pt x="f47" y="f48"/>
                  <a:pt x="f49" y="f48"/>
                </a:cubicBezTo>
                <a:cubicBezTo>
                  <a:pt x="f50" y="f48"/>
                  <a:pt x="f51" y="f52"/>
                  <a:pt x="f53" y="f54"/>
                </a:cubicBezTo>
                <a:cubicBezTo>
                  <a:pt x="f55" y="f56"/>
                  <a:pt x="f57" y="f58"/>
                  <a:pt x="f57" y="f11"/>
                </a:cubicBezTo>
                <a:lnTo>
                  <a:pt x="f57" y="f28"/>
                </a:lnTo>
                <a:lnTo>
                  <a:pt x="f59" y="f28"/>
                </a:lnTo>
                <a:lnTo>
                  <a:pt x="f59" y="f11"/>
                </a:lnTo>
                <a:cubicBezTo>
                  <a:pt x="f59" y="f58"/>
                  <a:pt x="f60" y="f56"/>
                  <a:pt x="f61" y="f54"/>
                </a:cubicBezTo>
                <a:cubicBezTo>
                  <a:pt x="f62" y="f52"/>
                  <a:pt x="f63" y="f48"/>
                  <a:pt x="f64" y="f48"/>
                </a:cubicBezTo>
                <a:cubicBezTo>
                  <a:pt x="f65" y="f48"/>
                  <a:pt x="f66" y="f46"/>
                  <a:pt x="f66" y="f11"/>
                </a:cubicBezTo>
                <a:lnTo>
                  <a:pt x="f66" y="f28"/>
                </a:lnTo>
                <a:close/>
                <a:moveTo>
                  <a:pt x="f36" y="f67"/>
                </a:moveTo>
                <a:lnTo>
                  <a:pt x="f36" y="f68"/>
                </a:lnTo>
                <a:cubicBezTo>
                  <a:pt x="f36" y="f69"/>
                  <a:pt x="f70" y="f71"/>
                  <a:pt x="f72" y="f73"/>
                </a:cubicBezTo>
                <a:lnTo>
                  <a:pt x="f74" y="f73"/>
                </a:lnTo>
                <a:cubicBezTo>
                  <a:pt x="f75" y="f73"/>
                  <a:pt x="f40" y="f69"/>
                  <a:pt x="f40" y="f68"/>
                </a:cubicBezTo>
                <a:lnTo>
                  <a:pt x="f40" y="f67"/>
                </a:lnTo>
                <a:close/>
                <a:moveTo>
                  <a:pt x="f76" y="f77"/>
                </a:moveTo>
                <a:cubicBezTo>
                  <a:pt x="f78" y="f77"/>
                  <a:pt x="f79" y="f80"/>
                  <a:pt x="f79" y="f10"/>
                </a:cubicBezTo>
                <a:lnTo>
                  <a:pt x="f79" y="f81"/>
                </a:lnTo>
                <a:lnTo>
                  <a:pt x="f82" y="f81"/>
                </a:lnTo>
                <a:cubicBezTo>
                  <a:pt x="f75" y="f81"/>
                  <a:pt x="f83" y="f84"/>
                  <a:pt x="f85" y="f86"/>
                </a:cubicBezTo>
                <a:cubicBezTo>
                  <a:pt x="f87" y="f88"/>
                  <a:pt x="f77" y="f31"/>
                  <a:pt x="f77" y="f11"/>
                </a:cubicBezTo>
                <a:lnTo>
                  <a:pt x="f77" y="f68"/>
                </a:lnTo>
                <a:cubicBezTo>
                  <a:pt x="f77" y="f89"/>
                  <a:pt x="f90" y="f91"/>
                  <a:pt x="f92" y="f91"/>
                </a:cubicBezTo>
                <a:cubicBezTo>
                  <a:pt x="f93" y="f91"/>
                  <a:pt x="f94" y="f95"/>
                  <a:pt x="f96" y="f97"/>
                </a:cubicBezTo>
                <a:lnTo>
                  <a:pt x="f98" y="f97"/>
                </a:lnTo>
                <a:cubicBezTo>
                  <a:pt x="f99" y="f97"/>
                  <a:pt x="f100" y="f101"/>
                  <a:pt x="f100" y="f68"/>
                </a:cubicBezTo>
                <a:lnTo>
                  <a:pt x="f100" y="f11"/>
                </a:lnTo>
                <a:cubicBezTo>
                  <a:pt x="f100" y="f31"/>
                  <a:pt x="f102" y="f88"/>
                  <a:pt x="f103" y="f86"/>
                </a:cubicBezTo>
                <a:cubicBezTo>
                  <a:pt x="f99" y="f84"/>
                  <a:pt x="f36" y="f81"/>
                  <a:pt x="f104" y="f81"/>
                </a:cubicBezTo>
                <a:lnTo>
                  <a:pt x="f105" y="f81"/>
                </a:lnTo>
                <a:lnTo>
                  <a:pt x="f105" y="f10"/>
                </a:lnTo>
                <a:cubicBezTo>
                  <a:pt x="f105" y="f80"/>
                  <a:pt x="f106" y="f77"/>
                  <a:pt x="f107" y="f77"/>
                </a:cubicBezTo>
                <a:cubicBezTo>
                  <a:pt x="f108" y="f77"/>
                  <a:pt x="f109" y="f110"/>
                  <a:pt x="f26" y="f111"/>
                </a:cubicBezTo>
                <a:cubicBezTo>
                  <a:pt x="f60" y="f112"/>
                  <a:pt x="f113" y="f114"/>
                  <a:pt x="f113" y="f10"/>
                </a:cubicBezTo>
                <a:lnTo>
                  <a:pt x="f113" y="f81"/>
                </a:lnTo>
                <a:lnTo>
                  <a:pt x="f115" y="f81"/>
                </a:lnTo>
                <a:lnTo>
                  <a:pt x="f115" y="f10"/>
                </a:lnTo>
                <a:cubicBezTo>
                  <a:pt x="f115" y="f114"/>
                  <a:pt x="f116" y="f112"/>
                  <a:pt x="f117" y="f111"/>
                </a:cubicBezTo>
                <a:cubicBezTo>
                  <a:pt x="f118" y="f110"/>
                  <a:pt x="f119" y="f77"/>
                  <a:pt x="f76" y="f77"/>
                </a:cubicBezTo>
                <a:close/>
              </a:path>
            </a:pathLst>
          </a:custGeom>
          <a:solidFill>
            <a:srgbClr val="C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423;p43">
            <a:extLst>
              <a:ext uri="{FF2B5EF4-FFF2-40B4-BE49-F238E27FC236}">
                <a16:creationId xmlns:a16="http://schemas.microsoft.com/office/drawing/2014/main" id="{8F69018D-774E-4DA0-AB0C-116DE2F80AF1}"/>
              </a:ext>
            </a:extLst>
          </p:cNvPr>
          <p:cNvSpPr txBox="1">
            <a:spLocks noGrp="1"/>
          </p:cNvSpPr>
          <p:nvPr>
            <p:ph type="subTitle" idx="4294967295"/>
          </p:nvPr>
        </p:nvSpPr>
        <p:spPr>
          <a:xfrm>
            <a:off x="1560061" y="1767452"/>
            <a:ext cx="1838099" cy="575998"/>
          </a:xfrm>
        </p:spPr>
        <p:txBody>
          <a:bodyPr anchorCtr="1"/>
          <a:lstStyle>
            <a:defPPr/>
          </a:lstStyle>
          <a:p>
            <a:pPr marL="0" lvl="0" indent="0" algn="ctr">
              <a:spcAft>
                <a:spcPts val="1200"/>
              </a:spcAft>
              <a:buNone/>
            </a:pPr>
            <a:r>
              <a:rPr lang="en-US"/>
              <a:t>Mercury is the smallest planet</a:t>
            </a:r>
          </a:p>
        </p:txBody>
      </p:sp>
      <p:sp>
        <p:nvSpPr>
          <p:cNvPr id="16" name="Google Shape;424;p43">
            <a:extLst>
              <a:ext uri="{FF2B5EF4-FFF2-40B4-BE49-F238E27FC236}">
                <a16:creationId xmlns:a16="http://schemas.microsoft.com/office/drawing/2014/main" id="{01E1A48F-5018-4E8A-93F2-6C1DC816FAAF}"/>
              </a:ext>
            </a:extLst>
          </p:cNvPr>
          <p:cNvSpPr txBox="1">
            <a:spLocks noGrp="1"/>
          </p:cNvSpPr>
          <p:nvPr>
            <p:ph type="subTitle" idx="4294967295"/>
          </p:nvPr>
        </p:nvSpPr>
        <p:spPr>
          <a:xfrm>
            <a:off x="3540405" y="1767452"/>
            <a:ext cx="1838099" cy="575998"/>
          </a:xfrm>
        </p:spPr>
        <p:txBody>
          <a:bodyPr anchorCtr="1"/>
          <a:lstStyle>
            <a:defPPr/>
          </a:lstStyle>
          <a:p>
            <a:pPr marL="0" lvl="0" indent="0" algn="ctr">
              <a:spcAft>
                <a:spcPts val="1200"/>
              </a:spcAft>
              <a:buNone/>
            </a:pPr>
            <a:r>
              <a:rPr lang="en-US"/>
              <a:t>Venus has a beautiful name</a:t>
            </a:r>
          </a:p>
        </p:txBody>
      </p:sp>
      <p:sp>
        <p:nvSpPr>
          <p:cNvPr id="18" name="Google Shape;426;p43">
            <a:extLst>
              <a:ext uri="{FF2B5EF4-FFF2-40B4-BE49-F238E27FC236}">
                <a16:creationId xmlns:a16="http://schemas.microsoft.com/office/drawing/2014/main" id="{8A68904C-AF8E-4E03-B3A3-8DCD15D5A2B9}"/>
              </a:ext>
            </a:extLst>
          </p:cNvPr>
          <p:cNvSpPr txBox="1">
            <a:spLocks noGrp="1"/>
          </p:cNvSpPr>
          <p:nvPr>
            <p:ph type="subTitle" idx="4294967295"/>
          </p:nvPr>
        </p:nvSpPr>
        <p:spPr>
          <a:xfrm>
            <a:off x="1560061" y="3933447"/>
            <a:ext cx="1838099" cy="575998"/>
          </a:xfrm>
        </p:spPr>
        <p:txBody>
          <a:bodyPr anchorCtr="1"/>
          <a:lstStyle>
            <a:defPPr/>
          </a:lstStyle>
          <a:p>
            <a:pPr marL="0" lvl="0" indent="0" algn="ctr">
              <a:spcAft>
                <a:spcPts val="1200"/>
              </a:spcAft>
              <a:buNone/>
            </a:pPr>
            <a:r>
              <a:rPr lang="en-US"/>
              <a:t>Yes, this is the ringed one</a:t>
            </a:r>
          </a:p>
        </p:txBody>
      </p:sp>
      <p:sp>
        <p:nvSpPr>
          <p:cNvPr id="19" name="Google Shape;427;p43">
            <a:extLst>
              <a:ext uri="{FF2B5EF4-FFF2-40B4-BE49-F238E27FC236}">
                <a16:creationId xmlns:a16="http://schemas.microsoft.com/office/drawing/2014/main" id="{2C139673-315B-462F-9087-8ACA8E6080AB}"/>
              </a:ext>
            </a:extLst>
          </p:cNvPr>
          <p:cNvSpPr txBox="1">
            <a:spLocks noGrp="1"/>
          </p:cNvSpPr>
          <p:nvPr>
            <p:ph type="subTitle" idx="4294967295"/>
          </p:nvPr>
        </p:nvSpPr>
        <p:spPr>
          <a:xfrm>
            <a:off x="3540405" y="3933447"/>
            <a:ext cx="1838099" cy="575998"/>
          </a:xfrm>
        </p:spPr>
        <p:txBody>
          <a:bodyPr anchorCtr="1"/>
          <a:lstStyle>
            <a:defPPr/>
          </a:lstStyle>
          <a:p>
            <a:pPr marL="0" lvl="0" indent="0" algn="ctr">
              <a:spcAft>
                <a:spcPts val="1200"/>
              </a:spcAft>
              <a:buNone/>
            </a:pPr>
            <a:r>
              <a:rPr lang="en-US"/>
              <a:t>It’s the biggest planet of them all</a:t>
            </a:r>
          </a:p>
        </p:txBody>
      </p:sp>
      <p:sp>
        <p:nvSpPr>
          <p:cNvPr id="21" name="Google Shape;429;p43">
            <a:extLst>
              <a:ext uri="{FF2B5EF4-FFF2-40B4-BE49-F238E27FC236}">
                <a16:creationId xmlns:a16="http://schemas.microsoft.com/office/drawing/2014/main" id="{48FFB09D-D3CF-4BD6-83FE-6C9354F0A132}"/>
              </a:ext>
            </a:extLst>
          </p:cNvPr>
          <p:cNvSpPr txBox="1">
            <a:spLocks noGrp="1"/>
          </p:cNvSpPr>
          <p:nvPr>
            <p:ph type="title"/>
          </p:nvPr>
        </p:nvSpPr>
        <p:spPr>
          <a:xfrm rot="16200000">
            <a:off x="-1169760" y="1855806"/>
            <a:ext cx="4037697" cy="1524000"/>
          </a:xfrm>
        </p:spPr>
        <p:txBody>
          <a:bodyPr>
            <a:normAutofit fontScale="90000"/>
          </a:bodyPr>
          <a:lstStyle>
            <a:defPPr/>
          </a:lstStyle>
          <a:p>
            <a:pPr lvl="0" algn="ctr"/>
            <a:r>
              <a:rPr lang="en-US" sz="6600" noProof="1">
                <a:solidFill>
                  <a:srgbClr val="C00000"/>
                </a:solidFill>
              </a:rPr>
              <a:t>You are </a:t>
            </a:r>
            <a:r>
              <a:rPr lang="en-US" sz="3100" noProof="1"/>
              <a:t>Trinidad and tobago</a:t>
            </a:r>
            <a:endParaRPr lang="en-US" sz="6600" noProof="1"/>
          </a:p>
        </p:txBody>
      </p:sp>
      <p:sp>
        <p:nvSpPr>
          <p:cNvPr id="22" name="Google Shape;430;p43">
            <a:extLst>
              <a:ext uri="{FF2B5EF4-FFF2-40B4-BE49-F238E27FC236}">
                <a16:creationId xmlns:a16="http://schemas.microsoft.com/office/drawing/2014/main" id="{AFF192DA-C123-459E-BB7C-69BE7D84F670}"/>
              </a:ext>
            </a:extLst>
          </p:cNvPr>
          <p:cNvSpPr txBox="1">
            <a:spLocks noGrp="1"/>
          </p:cNvSpPr>
          <p:nvPr>
            <p:ph type="subTitle" idx="4294967295"/>
          </p:nvPr>
        </p:nvSpPr>
        <p:spPr>
          <a:xfrm>
            <a:off x="1559759" y="1355396"/>
            <a:ext cx="1838702" cy="342296"/>
          </a:xfrm>
        </p:spPr>
        <p:txBody>
          <a:bodyPr anchorCtr="1"/>
          <a:lstStyle>
            <a:defPPr/>
          </a:lstStyle>
          <a:p>
            <a:pPr marL="0" lvl="0" indent="0" algn="ctr">
              <a:spcAft>
                <a:spcPts val="1200"/>
              </a:spcAft>
              <a:buNone/>
            </a:pPr>
            <a:r>
              <a:rPr lang="en-US" sz="1800" b="1">
                <a:solidFill>
                  <a:srgbClr val="C00000"/>
                </a:solidFill>
                <a:latin typeface="Lora"/>
              </a:rPr>
              <a:t>Mercury</a:t>
            </a:r>
          </a:p>
        </p:txBody>
      </p:sp>
      <p:sp>
        <p:nvSpPr>
          <p:cNvPr id="23" name="Google Shape;431;p43">
            <a:extLst>
              <a:ext uri="{FF2B5EF4-FFF2-40B4-BE49-F238E27FC236}">
                <a16:creationId xmlns:a16="http://schemas.microsoft.com/office/drawing/2014/main" id="{937C3663-5409-41C5-A9E8-6CCA7EDEC324}"/>
              </a:ext>
            </a:extLst>
          </p:cNvPr>
          <p:cNvSpPr txBox="1">
            <a:spLocks noGrp="1"/>
          </p:cNvSpPr>
          <p:nvPr>
            <p:ph type="subTitle" idx="4294967295"/>
          </p:nvPr>
        </p:nvSpPr>
        <p:spPr>
          <a:xfrm>
            <a:off x="3540103" y="1355396"/>
            <a:ext cx="1838702" cy="342296"/>
          </a:xfrm>
        </p:spPr>
        <p:txBody>
          <a:bodyPr anchorCtr="1"/>
          <a:lstStyle>
            <a:defPPr/>
          </a:lstStyle>
          <a:p>
            <a:pPr marL="0" lvl="0" indent="0" algn="ctr">
              <a:spcAft>
                <a:spcPts val="1200"/>
              </a:spcAft>
              <a:buNone/>
            </a:pPr>
            <a:r>
              <a:rPr lang="en-US" sz="1800" b="1">
                <a:solidFill>
                  <a:srgbClr val="C00000"/>
                </a:solidFill>
                <a:latin typeface="Lora"/>
              </a:rPr>
              <a:t>Venus</a:t>
            </a:r>
          </a:p>
        </p:txBody>
      </p:sp>
      <p:sp>
        <p:nvSpPr>
          <p:cNvPr id="25" name="Google Shape;433;p43">
            <a:extLst>
              <a:ext uri="{FF2B5EF4-FFF2-40B4-BE49-F238E27FC236}">
                <a16:creationId xmlns:a16="http://schemas.microsoft.com/office/drawing/2014/main" id="{81A5F26A-2FFC-410F-8765-24562A3F9D86}"/>
              </a:ext>
            </a:extLst>
          </p:cNvPr>
          <p:cNvSpPr txBox="1">
            <a:spLocks noGrp="1"/>
          </p:cNvSpPr>
          <p:nvPr>
            <p:ph type="subTitle" idx="4294967295"/>
          </p:nvPr>
        </p:nvSpPr>
        <p:spPr>
          <a:xfrm>
            <a:off x="1559759" y="3524609"/>
            <a:ext cx="1838702" cy="342296"/>
          </a:xfrm>
        </p:spPr>
        <p:txBody>
          <a:bodyPr anchorCtr="1"/>
          <a:lstStyle>
            <a:defPPr/>
          </a:lstStyle>
          <a:p>
            <a:pPr marL="0" lvl="0" indent="0" algn="ctr">
              <a:spcAft>
                <a:spcPts val="1200"/>
              </a:spcAft>
              <a:buNone/>
            </a:pPr>
            <a:r>
              <a:rPr lang="en-US" sz="1800" b="1">
                <a:solidFill>
                  <a:srgbClr val="C00000"/>
                </a:solidFill>
                <a:latin typeface="Lora"/>
              </a:rPr>
              <a:t>Saturn</a:t>
            </a:r>
          </a:p>
        </p:txBody>
      </p:sp>
      <p:sp>
        <p:nvSpPr>
          <p:cNvPr id="26" name="Google Shape;434;p43">
            <a:extLst>
              <a:ext uri="{FF2B5EF4-FFF2-40B4-BE49-F238E27FC236}">
                <a16:creationId xmlns:a16="http://schemas.microsoft.com/office/drawing/2014/main" id="{61D20AF7-F5D5-4D89-8B88-34D5EED37D9C}"/>
              </a:ext>
            </a:extLst>
          </p:cNvPr>
          <p:cNvSpPr txBox="1">
            <a:spLocks noGrp="1"/>
          </p:cNvSpPr>
          <p:nvPr>
            <p:ph type="subTitle" idx="4294967295"/>
          </p:nvPr>
        </p:nvSpPr>
        <p:spPr>
          <a:xfrm>
            <a:off x="3540103" y="3524609"/>
            <a:ext cx="1838702" cy="342296"/>
          </a:xfrm>
        </p:spPr>
        <p:txBody>
          <a:bodyPr anchorCtr="1"/>
          <a:lstStyle>
            <a:defPPr/>
          </a:lstStyle>
          <a:p>
            <a:pPr marL="0" lvl="0" indent="0" algn="ctr">
              <a:spcAft>
                <a:spcPts val="1200"/>
              </a:spcAft>
              <a:buNone/>
            </a:pPr>
            <a:r>
              <a:rPr lang="en-US" sz="1800" b="1">
                <a:solidFill>
                  <a:srgbClr val="C00000"/>
                </a:solidFill>
                <a:latin typeface="Lora"/>
              </a:rPr>
              <a:t>Jupiter</a:t>
            </a:r>
          </a:p>
        </p:txBody>
      </p:sp>
      <p:sp>
        <p:nvSpPr>
          <p:cNvPr id="28" name="Google Shape;436;p43">
            <a:extLst>
              <a:ext uri="{FF2B5EF4-FFF2-40B4-BE49-F238E27FC236}">
                <a16:creationId xmlns:a16="http://schemas.microsoft.com/office/drawing/2014/main" id="{3C917261-5ADF-428E-8CD1-3B0CC054D4CA}"/>
              </a:ext>
            </a:extLst>
          </p:cNvPr>
          <p:cNvSpPr/>
          <p:nvPr/>
        </p:nvSpPr>
        <p:spPr>
          <a:xfrm>
            <a:off x="4921396" y="2392518"/>
            <a:ext cx="1993" cy="4434"/>
          </a:xfrm>
          <a:custGeom>
            <a:gdLst>
              <a:gd name="f0" fmla="val w"/>
              <a:gd name="f1" fmla="val h"/>
              <a:gd name="f2" fmla="val 0"/>
              <a:gd name="f3" fmla="val 84"/>
              <a:gd name="f4" fmla="val 140"/>
              <a:gd name="f5" fmla="val 56"/>
              <a:gd name="f6" fmla="val 28"/>
              <a:gd name="f7" fmla="val 1"/>
              <a:gd name="f8" fmla="*/ f0 1 84"/>
              <a:gd name="f9" fmla="*/ f1 1 140"/>
              <a:gd name="f10" fmla="val f2"/>
              <a:gd name="f11" fmla="val f3"/>
              <a:gd name="f12" fmla="val f4"/>
              <a:gd name="f13" fmla="+- f12 0 f10"/>
              <a:gd name="f14" fmla="+- f11 0 f10"/>
              <a:gd name="f15" fmla="*/ f14 1 84"/>
              <a:gd name="f16" fmla="*/ f13 1 140"/>
              <a:gd name="f17" fmla="*/ f10 1 f15"/>
              <a:gd name="f18" fmla="*/ f11 1 f15"/>
              <a:gd name="f19" fmla="*/ f10 1 f16"/>
              <a:gd name="f20" fmla="*/ f12 1 f16"/>
              <a:gd name="f21" fmla="*/ f17 f8 1"/>
              <a:gd name="f22" fmla="*/ f18 f8 1"/>
              <a:gd name="f23" fmla="*/ f20 f9 1"/>
              <a:gd name="f24" fmla="*/ f19 f9 1"/>
            </a:gdLst>
            <a:cxnLst>
              <a:cxn ang="3cd4">
                <a:pos x="hc" y="t"/>
              </a:cxn>
              <a:cxn ang="0">
                <a:pos x="r" y="vc"/>
              </a:cxn>
              <a:cxn ang="cd4">
                <a:pos x="hc" y="b"/>
              </a:cxn>
              <a:cxn ang="cd2">
                <a:pos x="l" y="vc"/>
              </a:cxn>
            </a:cxnLst>
            <a:rect l="f21" t="f24" r="f22" b="f23"/>
            <a:pathLst>
              <a:path w="84" h="140">
                <a:moveTo>
                  <a:pt x="f3" y="f2"/>
                </a:moveTo>
                <a:lnTo>
                  <a:pt x="f3" y="f2"/>
                </a:lnTo>
                <a:cubicBezTo>
                  <a:pt x="f5" y="f6"/>
                  <a:pt x="f6" y="f3"/>
                  <a:pt x="f2" y="f4"/>
                </a:cubicBezTo>
                <a:lnTo>
                  <a:pt x="f5" y="f3"/>
                </a:lnTo>
                <a:cubicBezTo>
                  <a:pt x="f5" y="f6"/>
                  <a:pt x="f3" y="f7"/>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437;p43">
            <a:extLst>
              <a:ext uri="{FF2B5EF4-FFF2-40B4-BE49-F238E27FC236}">
                <a16:creationId xmlns:a16="http://schemas.microsoft.com/office/drawing/2014/main" id="{BCE2AAB0-2E24-46C3-AE18-1FCC91A87C41}"/>
              </a:ext>
            </a:extLst>
          </p:cNvPr>
          <p:cNvSpPr/>
          <p:nvPr/>
        </p:nvSpPr>
        <p:spPr>
          <a:xfrm>
            <a:off x="2288609" y="1195431"/>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438;p43">
            <a:extLst>
              <a:ext uri="{FF2B5EF4-FFF2-40B4-BE49-F238E27FC236}">
                <a16:creationId xmlns:a16="http://schemas.microsoft.com/office/drawing/2014/main" id="{14DED944-0ACC-4120-B0E0-A56E81206F13}"/>
              </a:ext>
            </a:extLst>
          </p:cNvPr>
          <p:cNvSpPr/>
          <p:nvPr/>
        </p:nvSpPr>
        <p:spPr>
          <a:xfrm>
            <a:off x="4268953" y="1195431"/>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440;p43">
            <a:extLst>
              <a:ext uri="{FF2B5EF4-FFF2-40B4-BE49-F238E27FC236}">
                <a16:creationId xmlns:a16="http://schemas.microsoft.com/office/drawing/2014/main" id="{C15810CF-0980-4618-AAD6-084D95836E8C}"/>
              </a:ext>
            </a:extLst>
          </p:cNvPr>
          <p:cNvSpPr/>
          <p:nvPr/>
        </p:nvSpPr>
        <p:spPr>
          <a:xfrm>
            <a:off x="2288609" y="3363254"/>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441;p43">
            <a:extLst>
              <a:ext uri="{FF2B5EF4-FFF2-40B4-BE49-F238E27FC236}">
                <a16:creationId xmlns:a16="http://schemas.microsoft.com/office/drawing/2014/main" id="{65A83BDB-392D-4D4C-8795-2840932359E2}"/>
              </a:ext>
            </a:extLst>
          </p:cNvPr>
          <p:cNvSpPr/>
          <p:nvPr/>
        </p:nvSpPr>
        <p:spPr>
          <a:xfrm>
            <a:off x="4268953" y="3363254"/>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11" name="Imagen 10">
            <a:extLst>
              <a:ext uri="{FF2B5EF4-FFF2-40B4-BE49-F238E27FC236}">
                <a16:creationId xmlns:a16="http://schemas.microsoft.com/office/drawing/2014/main" id="{8DF19518-2F89-9BB1-B51C-1C2EA83CDA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3675" y="509018"/>
            <a:ext cx="4440345" cy="4440345"/>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15">
    <p:spTree>
      <p:nvGrpSpPr>
        <p:cNvPr id="1" name=""/>
        <p:cNvGrpSpPr/>
        <p:nvPr/>
      </p:nvGrpSpPr>
      <p:grpSpPr>
        <a:xfrm>
          <a:off x="0" y="0"/>
          <a:ext cx="0" cy="0"/>
        </a:xfrm>
      </p:grpSpPr>
      <p:sp>
        <p:nvSpPr>
          <p:cNvPr id="18" name="Rectángulo 4">
            <a:extLst>
              <a:ext uri="{FF2B5EF4-FFF2-40B4-BE49-F238E27FC236}">
                <a16:creationId xmlns:a16="http://schemas.microsoft.com/office/drawing/2014/main" id="{A0EC13DD-5D92-4521-A7CE-91F2B238C716}"/>
              </a:ext>
            </a:extLst>
          </p:cNvPr>
          <p:cNvSpPr/>
          <p:nvPr/>
        </p:nvSpPr>
        <p:spPr>
          <a:xfrm>
            <a:off x="175848" y="164125"/>
            <a:ext cx="8768858" cy="4806461"/>
          </a:xfrm>
          <a:prstGeom prst="rect">
            <a:avLst/>
          </a:prstGeom>
          <a:noFill/>
          <a:ln w="38103" cap="flat">
            <a:solidFill>
              <a:srgbClr val="7F7F7F"/>
            </a:solid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17" name="Triángulo isósceles 44">
            <a:extLst>
              <a:ext uri="{FF2B5EF4-FFF2-40B4-BE49-F238E27FC236}">
                <a16:creationId xmlns:a16="http://schemas.microsoft.com/office/drawing/2014/main" id="{3B4E5345-071F-7439-0FEA-EDFA3C27F626}"/>
              </a:ext>
            </a:extLst>
          </p:cNvPr>
          <p:cNvSpPr/>
          <p:nvPr/>
        </p:nvSpPr>
        <p:spPr>
          <a:xfrm rot="5400013">
            <a:off x="-131290" y="3707115"/>
            <a:ext cx="1567857" cy="1351602"/>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chemeClr val="tx1">
              <a:lumMod val="85000"/>
              <a:lumOff val="15000"/>
            </a:scheme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4" name="Google Shape;288;p37">
            <a:extLst>
              <a:ext uri="{FF2B5EF4-FFF2-40B4-BE49-F238E27FC236}">
                <a16:creationId xmlns:a16="http://schemas.microsoft.com/office/drawing/2014/main" id="{F00414BE-92F4-42FD-BF8F-B36B110F5541}"/>
              </a:ext>
            </a:extLst>
          </p:cNvPr>
          <p:cNvSpPr txBox="1">
            <a:spLocks noGrp="1"/>
          </p:cNvSpPr>
          <p:nvPr>
            <p:ph type="subTitle" idx="4294967295"/>
          </p:nvPr>
        </p:nvSpPr>
        <p:spPr>
          <a:xfrm>
            <a:off x="1088243" y="1465050"/>
            <a:ext cx="3149998" cy="1633200"/>
          </a:xfrm>
        </p:spPr>
        <p:txBody>
          <a:bodyPr/>
          <a:lstStyle>
            <a:defPPr/>
          </a:lstStyle>
          <a:p>
            <a:pPr marL="0" lvl="0" indent="0" algn="r">
              <a:buNone/>
            </a:pPr>
            <a:r>
              <a:rPr lang="en-US"/>
              <a:t>Mercury is the closest planet to the Sun and the smallest one in the Solar System—it’s only a bit larger than the Moon. The planet’s name has nothing to do with the liquid metal </a:t>
            </a:r>
          </a:p>
          <a:p>
            <a:pPr marL="0" lvl="0" indent="0" algn="r">
              <a:buNone/>
            </a:pPr>
            <a:endParaRPr lang="en-US"/>
          </a:p>
          <a:p>
            <a:pPr marL="0" lvl="0" indent="0" algn="r">
              <a:buNone/>
            </a:pPr>
            <a:endParaRPr lang="en-US"/>
          </a:p>
        </p:txBody>
      </p:sp>
      <p:sp>
        <p:nvSpPr>
          <p:cNvPr id="6" name="Google Shape;288;p37">
            <a:extLst>
              <a:ext uri="{FF2B5EF4-FFF2-40B4-BE49-F238E27FC236}">
                <a16:creationId xmlns:a16="http://schemas.microsoft.com/office/drawing/2014/main" id="{4110A2F4-9B2D-4DEE-9FC1-F1565A45780E}"/>
              </a:ext>
            </a:extLst>
          </p:cNvPr>
          <p:cNvSpPr txBox="1"/>
          <p:nvPr/>
        </p:nvSpPr>
        <p:spPr>
          <a:xfrm>
            <a:off x="1088243" y="3098251"/>
            <a:ext cx="3149998" cy="1633200"/>
          </a:xfrm>
          <a:prstGeom prst="rect">
            <a:avLst/>
          </a:prstGeom>
          <a:noFill/>
          <a:ln cap="flat">
            <a:noFill/>
          </a:ln>
        </p:spPr>
        <p:txBody>
          <a:bodyPr vert="horz" wrap="square" lIns="91421" tIns="91421" rIns="91421" bIns="91421" anchor="t" anchorCtr="0" compatLnSpc="1">
            <a:no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Josefin Slab Medium"/>
                <a:ea typeface="Josefin Slab Medium"/>
                <a:cs typeface="Josefin Slab Medium"/>
              </a:rPr>
              <a:t>Mercury is the closest planet to the Sun and the smallest one in the Solar System—it’s only a bit larger than the Moon. The planet’s name has nothing to do with the liquid metal </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600" b="0" i="0" u="none" strike="noStrike" kern="0" cap="none" spc="0" baseline="0">
              <a:solidFill>
                <a:srgbClr val="000000"/>
              </a:solidFill>
              <a:uFillTx/>
              <a:latin typeface="Josefin Slab Medium"/>
              <a:ea typeface="Josefin Slab Medium"/>
              <a:cs typeface="Josefin Slab Medium"/>
            </a:endParaRP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600" b="0" i="0" u="none" strike="noStrike" kern="0" cap="none" spc="0" baseline="0">
              <a:solidFill>
                <a:srgbClr val="000000"/>
              </a:solidFill>
              <a:uFillTx/>
              <a:latin typeface="Josefin Slab Medium"/>
              <a:ea typeface="Josefin Slab Medium"/>
              <a:cs typeface="Josefin Slab Medium"/>
            </a:endParaRPr>
          </a:p>
        </p:txBody>
      </p:sp>
      <p:pic>
        <p:nvPicPr>
          <p:cNvPr id="5" name="Imagen 4">
            <a:extLst>
              <a:ext uri="{FF2B5EF4-FFF2-40B4-BE49-F238E27FC236}">
                <a16:creationId xmlns:a16="http://schemas.microsoft.com/office/drawing/2014/main" id="{28D75287-FA1F-ACE2-B563-16DA8D11770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1724" r="42607"/>
          <a:stretch>
            <a:fillRect/>
          </a:stretch>
        </p:blipFill>
        <p:spPr>
          <a:xfrm>
            <a:off x="7033848" y="0"/>
            <a:ext cx="2110151" cy="5143500"/>
          </a:xfrm>
          <a:prstGeom prst="rect">
            <a:avLst/>
          </a:prstGeom>
        </p:spPr>
      </p:pic>
      <p:sp>
        <p:nvSpPr>
          <p:cNvPr id="8" name="Rectángulo 7">
            <a:extLst>
              <a:ext uri="{FF2B5EF4-FFF2-40B4-BE49-F238E27FC236}">
                <a16:creationId xmlns:a16="http://schemas.microsoft.com/office/drawing/2014/main" id="{5519D394-C469-1EE0-3265-7F53FE1D7A5D}"/>
              </a:ext>
            </a:extLst>
          </p:cNvPr>
          <p:cNvSpPr/>
          <p:nvPr/>
        </p:nvSpPr>
        <p:spPr>
          <a:xfrm>
            <a:off x="7022196" y="1"/>
            <a:ext cx="2110151" cy="5143499"/>
          </a:xfrm>
          <a:prstGeom prst="rect">
            <a:avLst/>
          </a:prstGeom>
          <a:solidFill>
            <a:schemeClr val="tx1">
              <a:lumMod val="85000"/>
              <a:lumOff val="15000"/>
              <a:alpha val="42000"/>
            </a:scheme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pic>
        <p:nvPicPr>
          <p:cNvPr id="11" name="Imagen 10">
            <a:extLst>
              <a:ext uri="{FF2B5EF4-FFF2-40B4-BE49-F238E27FC236}">
                <a16:creationId xmlns:a16="http://schemas.microsoft.com/office/drawing/2014/main" id="{463781AF-FA33-DB4A-85C2-4F4DC5167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6679" y="0"/>
            <a:ext cx="5143500" cy="5143500"/>
          </a:xfrm>
          <a:prstGeom prst="rect">
            <a:avLst/>
          </a:prstGeom>
        </p:spPr>
      </p:pic>
      <p:pic>
        <p:nvPicPr>
          <p:cNvPr id="12" name="Imagen 11">
            <a:extLst>
              <a:ext uri="{FF2B5EF4-FFF2-40B4-BE49-F238E27FC236}">
                <a16:creationId xmlns:a16="http://schemas.microsoft.com/office/drawing/2014/main" id="{D8FEC154-C0DD-EF60-08BB-9856CBE8CE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773" y="3598983"/>
            <a:ext cx="814770" cy="1289129"/>
          </a:xfrm>
          <a:prstGeom prst="rect">
            <a:avLst/>
          </a:prstGeom>
        </p:spPr>
      </p:pic>
      <p:sp>
        <p:nvSpPr>
          <p:cNvPr id="15" name="Google Shape;109;p23">
            <a:extLst>
              <a:ext uri="{FF2B5EF4-FFF2-40B4-BE49-F238E27FC236}">
                <a16:creationId xmlns:a16="http://schemas.microsoft.com/office/drawing/2014/main" id="{8988C7DF-B3DA-1992-FD23-6A1EFC52A3F3}"/>
              </a:ext>
            </a:extLst>
          </p:cNvPr>
          <p:cNvSpPr txBox="1"/>
          <p:nvPr/>
        </p:nvSpPr>
        <p:spPr>
          <a:xfrm>
            <a:off x="680351" y="353502"/>
            <a:ext cx="3483016" cy="453675"/>
          </a:xfrm>
          <a:prstGeom prst="rect">
            <a:avLst/>
          </a:prstGeom>
        </p:spPr>
        <p:txBody>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i="1">
                <a:solidFill>
                  <a:srgbClr val="C00000"/>
                </a:solidFill>
                <a:latin typeface="Pacifico" panose="00000500000000000000" pitchFamily="2" charset="0"/>
              </a:rPr>
              <a:t>People in</a:t>
            </a:r>
          </a:p>
        </p:txBody>
      </p:sp>
      <p:sp>
        <p:nvSpPr>
          <p:cNvPr id="16" name="Google Shape;110;p23">
            <a:extLst>
              <a:ext uri="{FF2B5EF4-FFF2-40B4-BE49-F238E27FC236}">
                <a16:creationId xmlns:a16="http://schemas.microsoft.com/office/drawing/2014/main" id="{9C7DE924-200F-A2C5-3FFF-BA5B20FFC3A4}"/>
              </a:ext>
            </a:extLst>
          </p:cNvPr>
          <p:cNvSpPr txBox="1"/>
          <p:nvPr/>
        </p:nvSpPr>
        <p:spPr>
          <a:xfrm>
            <a:off x="257604" y="829325"/>
            <a:ext cx="5286851" cy="722809"/>
          </a:xfrm>
          <a:prstGeom prst="rect">
            <a:avLst/>
          </a:prstGeom>
        </p:spPr>
        <p:txBody>
          <a:bodyPr>
            <a:normAutofit/>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Lora"/>
                <a:ea typeface="Lora"/>
                <a:cs typeface="Lora"/>
              </a:defRPr>
            </a:lvl1pPr>
          </a:lstStyle>
          <a:p>
            <a:pPr algn="ctr"/>
            <a:r>
              <a:rPr lang="es-PE" sz="2800">
                <a:solidFill>
                  <a:schemeClr val="tx1">
                    <a:lumMod val="95000"/>
                    <a:lumOff val="5000"/>
                  </a:schemeClr>
                </a:solidFill>
              </a:rPr>
              <a:t>TRINIDAD AND TOBAGO</a:t>
            </a:r>
            <a:endParaRPr lang="es-PE" sz="2400">
              <a:solidFill>
                <a:schemeClr val="tx1">
                  <a:lumMod val="95000"/>
                  <a:lumOff val="5000"/>
                </a:schemeClr>
              </a:solidFill>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5" name="Grupo 4">
            <a:extLst>
              <a:ext uri="{FF2B5EF4-FFF2-40B4-BE49-F238E27FC236}">
                <a16:creationId xmlns:a16="http://schemas.microsoft.com/office/drawing/2014/main" id="{05618176-42C6-EB1D-3DD7-20FBE3A33A6D}"/>
              </a:ext>
            </a:extLst>
          </p:cNvPr>
          <p:cNvGrpSpPr/>
          <p:nvPr/>
        </p:nvGrpSpPr>
        <p:grpSpPr>
          <a:xfrm>
            <a:off x="-1" y="0"/>
            <a:ext cx="9144000" cy="5143500"/>
            <a:chOff x="-1" y="0"/>
            <a:chExt cx="9144000" cy="5143500"/>
          </a:xfrm>
        </p:grpSpPr>
        <p:pic>
          <p:nvPicPr>
            <p:cNvPr id="3" name="Imagen 2">
              <a:extLst>
                <a:ext uri="{FF2B5EF4-FFF2-40B4-BE49-F238E27FC236}">
                  <a16:creationId xmlns:a16="http://schemas.microsoft.com/office/drawing/2014/main" id="{57762C28-916B-0F16-A479-DBDF86639FEC}"/>
                </a:ext>
              </a:extLst>
            </p:cNvPr>
            <p:cNvPicPr>
              <a:picLocks noChangeAspect="1"/>
            </p:cNvPicPr>
            <p:nvPr/>
          </p:nvPicPr>
          <p:blipFill>
            <a:blip r:embed="rId2">
              <a:extLst>
                <a:ext uri="{28A0092B-C50C-407E-A947-70E740481C1C}">
                  <a14:useLocalDpi xmlns:a14="http://schemas.microsoft.com/office/drawing/2010/main" val="0"/>
                </a:ext>
              </a:extLst>
            </a:blip>
            <a:srcRect l="12003"/>
            <a:stretch>
              <a:fillRect/>
            </a:stretch>
          </p:blipFill>
          <p:spPr>
            <a:xfrm>
              <a:off x="-1" y="0"/>
              <a:ext cx="7241823" cy="5143500"/>
            </a:xfrm>
            <a:prstGeom prst="rect">
              <a:avLst/>
            </a:prstGeom>
          </p:spPr>
        </p:pic>
        <p:pic>
          <p:nvPicPr>
            <p:cNvPr id="4" name="Imagen 3">
              <a:extLst>
                <a:ext uri="{FF2B5EF4-FFF2-40B4-BE49-F238E27FC236}">
                  <a16:creationId xmlns:a16="http://schemas.microsoft.com/office/drawing/2014/main" id="{B468C6A4-F2E4-B71B-E2F6-6B1F3A2E839E}"/>
                </a:ext>
              </a:extLst>
            </p:cNvPr>
            <p:cNvPicPr>
              <a:picLocks noChangeAspect="1"/>
            </p:cNvPicPr>
            <p:nvPr/>
          </p:nvPicPr>
          <p:blipFill>
            <a:blip r:embed="rId2">
              <a:extLst>
                <a:ext uri="{28A0092B-C50C-407E-A947-70E740481C1C}">
                  <a14:useLocalDpi xmlns:a14="http://schemas.microsoft.com/office/drawing/2010/main" val="0"/>
                </a:ext>
              </a:extLst>
            </a:blip>
            <a:srcRect l="76886"/>
            <a:stretch>
              <a:fillRect/>
            </a:stretch>
          </p:blipFill>
          <p:spPr>
            <a:xfrm flipH="1">
              <a:off x="7241822" y="0"/>
              <a:ext cx="1902177" cy="5143500"/>
            </a:xfrm>
            <a:prstGeom prst="rect">
              <a:avLst/>
            </a:prstGeom>
          </p:spPr>
        </p:pic>
      </p:grpSp>
      <p:sp>
        <p:nvSpPr>
          <p:cNvPr id="2" name="Elipse 1">
            <a:extLst>
              <a:ext uri="{FF2B5EF4-FFF2-40B4-BE49-F238E27FC236}">
                <a16:creationId xmlns:a16="http://schemas.microsoft.com/office/drawing/2014/main" id="{2DF6A560-1E94-51D6-1A96-B2827F600B85}"/>
              </a:ext>
            </a:extLst>
          </p:cNvPr>
          <p:cNvSpPr/>
          <p:nvPr/>
        </p:nvSpPr>
        <p:spPr>
          <a:xfrm>
            <a:off x="4702629" y="354475"/>
            <a:ext cx="4114163" cy="4084378"/>
          </a:xfrm>
          <a:prstGeom prst="ellipse">
            <a:avLst/>
          </a:prstGeom>
          <a:solidFill>
            <a:schemeClr val="tx1">
              <a:lumMod val="85000"/>
              <a:lumOff val="1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6" name="Google Shape;472;p45">
            <a:extLst>
              <a:ext uri="{FF2B5EF4-FFF2-40B4-BE49-F238E27FC236}">
                <a16:creationId xmlns:a16="http://schemas.microsoft.com/office/drawing/2014/main" id="{C7B66E5E-282E-ACFA-0042-7620367E0A67}"/>
              </a:ext>
            </a:extLst>
          </p:cNvPr>
          <p:cNvSpPr txBox="1"/>
          <p:nvPr/>
        </p:nvSpPr>
        <p:spPr>
          <a:xfrm>
            <a:off x="4502832" y="1630396"/>
            <a:ext cx="4480872" cy="879296"/>
          </a:xfrm>
          <a:prstGeom prst="rect">
            <a:avLst/>
          </a:prstGeom>
        </p:spPr>
        <p:txBody>
          <a:bodyPr>
            <a:noAutofit/>
          </a:bodyPr>
          <a:lstStyle>
            <a:defPPr/>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Lora"/>
                <a:ea typeface="Lora"/>
                <a:cs typeface="Lora"/>
              </a:defRPr>
            </a:lvl1pPr>
          </a:lstStyle>
          <a:p>
            <a:pPr algn="ctr"/>
            <a:r>
              <a:rPr lang="en-US" sz="6600">
                <a:solidFill>
                  <a:schemeClr val="bg1"/>
                </a:solidFill>
              </a:rPr>
              <a:t>Thanks</a:t>
            </a:r>
          </a:p>
        </p:txBody>
      </p:sp>
      <p:sp>
        <p:nvSpPr>
          <p:cNvPr id="8" name="TextBox 59">
            <a:extLst>
              <a:ext uri="{FF2B5EF4-FFF2-40B4-BE49-F238E27FC236}">
                <a16:creationId xmlns:a16="http://schemas.microsoft.com/office/drawing/2014/main" id="{9939C254-B071-5ADB-FB66-0EDA2891087D}"/>
              </a:ext>
            </a:extLst>
          </p:cNvPr>
          <p:cNvSpPr txBox="1"/>
          <p:nvPr/>
        </p:nvSpPr>
        <p:spPr>
          <a:xfrm>
            <a:off x="4899647" y="4430374"/>
            <a:ext cx="2974373" cy="338554"/>
          </a:xfrm>
          <a:prstGeom prst="rect">
            <a:avLst/>
          </a:prstGeom>
          <a:noFill/>
          <a:ln cap="flat">
            <a:noFill/>
          </a:ln>
        </p:spPr>
        <p:txBody>
          <a:bodyPr vert="horz" wrap="square" lIns="91440" tIns="45720" rIns="91440" bIns="45720" anchor="ctr" anchorCtr="1" compatLnSpc="1">
            <a:spAutoFit/>
          </a:bodyPr>
          <a:lstStyle>
            <a:defPPr/>
          </a:lstStyle>
          <a:p>
            <a:pPr marL="0" marR="0" lvl="0" indent="0" algn="just"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1" i="0" u="none" strike="noStrike" kern="0" cap="none" spc="600" baseline="0">
                <a:solidFill>
                  <a:schemeClr val="bg1"/>
                </a:solidFill>
                <a:uFillTx/>
                <a:latin typeface="Orbitron Black" pitchFamily="2" charset="0"/>
                <a:ea typeface="Arial"/>
                <a:cs typeface="Arial" panose="020b0604020202020204" pitchFamily="34" charset="0"/>
              </a:rPr>
              <a:t>slidesppt.net</a:t>
            </a:r>
          </a:p>
        </p:txBody>
      </p:sp>
      <p:sp>
        <p:nvSpPr>
          <p:cNvPr id="19" name="TextBox 59">
            <a:extLst>
              <a:ext uri="{FF2B5EF4-FFF2-40B4-BE49-F238E27FC236}">
                <a16:creationId xmlns:a16="http://schemas.microsoft.com/office/drawing/2014/main" id="{52394255-0BF2-E46B-4993-108E334A089C}"/>
              </a:ext>
            </a:extLst>
          </p:cNvPr>
          <p:cNvSpPr txBox="1"/>
          <p:nvPr/>
        </p:nvSpPr>
        <p:spPr>
          <a:xfrm>
            <a:off x="5849316" y="3784043"/>
            <a:ext cx="2162551" cy="646331"/>
          </a:xfrm>
          <a:prstGeom prst="rect">
            <a:avLst/>
          </a:prstGeom>
          <a:noFill/>
          <a:ln cap="flat">
            <a:noFill/>
          </a:ln>
        </p:spPr>
        <p:txBody>
          <a:bodyPr vert="horz" wrap="square" lIns="91440" tIns="45720" rIns="91440" bIns="45720" anchor="ctr" anchorCtr="1" compatLnSpc="1">
            <a:sp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600" i="0" u="none" strike="noStrike" kern="0" cap="none" spc="600" baseline="0">
                <a:solidFill>
                  <a:schemeClr val="bg1"/>
                </a:solidFill>
                <a:uFillTx/>
                <a:latin typeface="Freestyle Script" panose="030804020302050b0404" pitchFamily="66" charset="0"/>
                <a:ea typeface="Arial"/>
                <a:cs typeface="Arial" panose="020b0604020202020204" pitchFamily="34" charset="0"/>
              </a:rPr>
              <a:t>We are</a:t>
            </a:r>
          </a:p>
        </p:txBody>
      </p:sp>
      <p:grpSp>
        <p:nvGrpSpPr>
          <p:cNvPr id="20" name="Gráfico 10">
            <a:extLst>
              <a:ext uri="{FF2B5EF4-FFF2-40B4-BE49-F238E27FC236}">
                <a16:creationId xmlns:a16="http://schemas.microsoft.com/office/drawing/2014/main" id="{A0B2AE46-85D0-C0B9-75D9-787CD8E659C0}"/>
              </a:ext>
            </a:extLst>
          </p:cNvPr>
          <p:cNvGrpSpPr/>
          <p:nvPr/>
        </p:nvGrpSpPr>
        <p:grpSpPr>
          <a:xfrm>
            <a:off x="5632239" y="2776993"/>
            <a:ext cx="1007050" cy="1007050"/>
            <a:chOff x="8580446" y="4630567"/>
            <a:chExt cx="454036" cy="454036"/>
          </a:xfrm>
        </p:grpSpPr>
        <p:sp>
          <p:nvSpPr>
            <p:cNvPr id="21" name="Forma libre: forma 30">
              <a:extLst>
                <a:ext uri="{FF2B5EF4-FFF2-40B4-BE49-F238E27FC236}">
                  <a16:creationId xmlns:a16="http://schemas.microsoft.com/office/drawing/2014/main" id="{A33443A0-83F0-32E7-ADC2-4FF0DFA7B7C0}"/>
                </a:ext>
              </a:extLst>
            </p:cNvPr>
            <p:cNvSpPr/>
            <p:nvPr/>
          </p:nvSpPr>
          <p:spPr>
            <a:xfrm>
              <a:off x="8580446" y="4630567"/>
              <a:ext cx="454036" cy="454036"/>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C00000"/>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E7E9992B-2076-7C27-0C7F-4E6F757132AF}"/>
                </a:ext>
              </a:extLst>
            </p:cNvPr>
            <p:cNvSpPr/>
            <p:nvPr/>
          </p:nvSpPr>
          <p:spPr>
            <a:xfrm>
              <a:off x="8638858" y="4686336"/>
              <a:ext cx="353881" cy="342461"/>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23" name="CuadroTexto 22">
            <a:extLst>
              <a:ext uri="{FF2B5EF4-FFF2-40B4-BE49-F238E27FC236}">
                <a16:creationId xmlns:a16="http://schemas.microsoft.com/office/drawing/2014/main" id="{366771C6-F97A-7ED3-80A6-8F6DC6C6FDFD}"/>
              </a:ext>
            </a:extLst>
          </p:cNvPr>
          <p:cNvSpPr txBox="1"/>
          <p:nvPr/>
        </p:nvSpPr>
        <p:spPr>
          <a:xfrm>
            <a:off x="6669723" y="2948957"/>
            <a:ext cx="1341544" cy="707886"/>
          </a:xfrm>
          <a:prstGeom prst="rect">
            <a:avLst/>
          </a:prstGeom>
          <a:noFill/>
        </p:spPr>
        <p:txBody>
          <a:bodyPr wrap="square">
            <a:spAutoFit/>
          </a:bodyPr>
          <a:lstStyle>
            <a:defPPr/>
          </a:lstStyle>
          <a:p>
            <a:pPr marL="0" lvl="0" indent="0"/>
            <a:r>
              <a:rPr lang="en-US" sz="2000" b="1">
                <a:solidFill>
                  <a:srgbClr val="FFFFFF"/>
                </a:solidFill>
                <a:latin typeface="Agency FB" panose="020b0503020202020204" pitchFamily="34" charset="0"/>
              </a:rPr>
              <a:t>FREE TEMPLATES</a:t>
            </a:r>
          </a:p>
        </p:txBody>
      </p:sp>
    </p:spTree>
    <p:extLst>
      <p:ext uri="{BB962C8B-B14F-4D97-AF65-F5344CB8AC3E}">
        <p14:creationId xmlns:p14="http://schemas.microsoft.com/office/powerpoint/2010/main" val="3314725790"/>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1780330" y="359720"/>
            <a:ext cx="5583338"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a:latin typeface="Roboto" panose="02000000000000000000" pitchFamily="2" charset="0"/>
                <a:ea typeface="Roboto" panose="02000000000000000000" pitchFamily="2" charset="0"/>
                <a:cs typeface="Roboto" panose="02000000000000000000" pitchFamily="2" charset="0"/>
              </a:rPr>
              <a:t>Instructions for use</a:t>
            </a:r>
            <a:endParaRPr lang="en-GB" sz="330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2924294" y="1544937"/>
            <a:ext cx="329541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latin typeface="Roboto" panose="02000000000000000000" pitchFamily="2" charset="0"/>
                <a:ea typeface="Roboto" panose="02000000000000000000" pitchFamily="2" charset="0"/>
                <a:cs typeface="Roboto" panose="02000000000000000000" pitchFamily="2" charset="0"/>
              </a:rPr>
              <a:t>What you are allowed to do :</a:t>
            </a:r>
            <a:endParaRPr lang="en-GB" sz="1200" b="1">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1951818" y="1824180"/>
            <a:ext cx="524036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1951818" y="1015390"/>
            <a:ext cx="524036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20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2869982" y="2585824"/>
            <a:ext cx="34040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1200" b="1">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1951818" y="2798166"/>
            <a:ext cx="5240363" cy="9002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2869982" y="3725986"/>
            <a:ext cx="34040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latin typeface="Roboto" panose="02000000000000000000" pitchFamily="2" charset="0"/>
                <a:ea typeface="Roboto" panose="02000000000000000000" pitchFamily="2" charset="0"/>
                <a:cs typeface="Roboto" panose="02000000000000000000" pitchFamily="2" charset="0"/>
              </a:rPr>
              <a:t>Useful links :</a:t>
            </a:r>
            <a:endParaRPr lang="en-GB" sz="1200" b="1">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208866" y="3980365"/>
            <a:ext cx="672626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90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90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9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90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90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9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90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900">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
            </a:r>
            <a:r>
              <a:rPr lang="en-US" sz="90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19955" y="204108"/>
            <a:ext cx="8704090" cy="4767026"/>
          </a:xfrm>
          <a:prstGeom prst="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sz="1350">
              <a:ln>
                <a:solidFill>
                  <a:srgbClr val="7030A0"/>
                </a:solidFill>
              </a:ln>
            </a:endParaRPr>
          </a:p>
        </p:txBody>
      </p:sp>
    </p:spTree>
    <p:extLst>
      <p:ext uri="{BB962C8B-B14F-4D97-AF65-F5344CB8AC3E}">
        <p14:creationId xmlns:p14="http://schemas.microsoft.com/office/powerpoint/2010/main" val="141374104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24">
    <p:spTree>
      <p:nvGrpSpPr>
        <p:cNvPr id="1" name=""/>
        <p:cNvGrpSpPr/>
        <p:nvPr/>
      </p:nvGrpSpPr>
      <p:grpSpPr>
        <a:xfrm>
          <a:off x="0" y="0"/>
          <a:ext cx="0" cy="0"/>
        </a:xfrm>
      </p:grpSpPr>
      <p:sp>
        <p:nvSpPr>
          <p:cNvPr id="2" name="Google Shape;55;p9">
            <a:extLst>
              <a:ext uri="{FF2B5EF4-FFF2-40B4-BE49-F238E27FC236}">
                <a16:creationId xmlns:a16="http://schemas.microsoft.com/office/drawing/2014/main" id="{8F1F47F3-7310-4740-9569-6E74405997CD}"/>
              </a:ext>
            </a:extLst>
          </p:cNvPr>
          <p:cNvSpPr/>
          <p:nvPr/>
        </p:nvSpPr>
        <p:spPr>
          <a:xfrm>
            <a:off x="0" y="0"/>
            <a:ext cx="2391302" cy="5143499"/>
          </a:xfrm>
          <a:prstGeom prst="rect">
            <a:avLst/>
          </a:prstGeom>
          <a:gradFill>
            <a:gsLst>
              <a:gs pos="0">
                <a:schemeClr val="tx1">
                  <a:lumMod val="85000"/>
                  <a:lumOff val="15000"/>
                </a:schemeClr>
              </a:gs>
              <a:gs pos="100000">
                <a:schemeClr val="tx1">
                  <a:lumMod val="95000"/>
                  <a:lumOff val="5000"/>
                </a:schemeClr>
              </a:gs>
            </a:gsLst>
            <a:lin ang="0" scaled="1"/>
          </a:gra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6" name="Imagen 5">
            <a:extLst>
              <a:ext uri="{FF2B5EF4-FFF2-40B4-BE49-F238E27FC236}">
                <a16:creationId xmlns:a16="http://schemas.microsoft.com/office/drawing/2014/main" id="{DE349462-9F0B-CB6E-62C8-9AB248AE879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6782" r="30175"/>
          <a:stretch>
            <a:fillRect/>
          </a:stretch>
        </p:blipFill>
        <p:spPr>
          <a:xfrm>
            <a:off x="531450" y="0"/>
            <a:ext cx="3250576" cy="5143500"/>
          </a:xfrm>
          <a:prstGeom prst="rect">
            <a:avLst/>
          </a:prstGeom>
        </p:spPr>
      </p:pic>
      <p:sp>
        <p:nvSpPr>
          <p:cNvPr id="4" name="Google Shape;430;p41">
            <a:extLst>
              <a:ext uri="{FF2B5EF4-FFF2-40B4-BE49-F238E27FC236}">
                <a16:creationId xmlns:a16="http://schemas.microsoft.com/office/drawing/2014/main" id="{A24C8D9A-5C15-47DF-97DA-073A602D928B}"/>
              </a:ext>
            </a:extLst>
          </p:cNvPr>
          <p:cNvSpPr txBox="1">
            <a:spLocks noGrp="1"/>
          </p:cNvSpPr>
          <p:nvPr>
            <p:ph type="title"/>
          </p:nvPr>
        </p:nvSpPr>
        <p:spPr>
          <a:xfrm>
            <a:off x="3889208" y="2571749"/>
            <a:ext cx="4628098" cy="572697"/>
          </a:xfrm>
        </p:spPr>
        <p:txBody>
          <a:bodyPr>
            <a:normAutofit fontScale="90000"/>
          </a:bodyPr>
          <a:lstStyle>
            <a:defPPr/>
          </a:lstStyle>
          <a:p>
            <a:pPr lvl="0"/>
            <a:r>
              <a:rPr lang="en-US" sz="3500"/>
              <a:t>INTRODUCTION</a:t>
            </a:r>
          </a:p>
        </p:txBody>
      </p:sp>
      <p:sp>
        <p:nvSpPr>
          <p:cNvPr id="5" name="Google Shape;431;p41">
            <a:extLst>
              <a:ext uri="{FF2B5EF4-FFF2-40B4-BE49-F238E27FC236}">
                <a16:creationId xmlns:a16="http://schemas.microsoft.com/office/drawing/2014/main" id="{177ABF28-1020-4BDD-8900-503459F20BC3}"/>
              </a:ext>
            </a:extLst>
          </p:cNvPr>
          <p:cNvSpPr txBox="1">
            <a:spLocks noGrp="1"/>
          </p:cNvSpPr>
          <p:nvPr>
            <p:ph type="subTitle" idx="4294967295"/>
          </p:nvPr>
        </p:nvSpPr>
        <p:spPr>
          <a:xfrm>
            <a:off x="3984452" y="3239636"/>
            <a:ext cx="4628098" cy="1180801"/>
          </a:xfrm>
        </p:spPr>
        <p:txBody>
          <a:bodyPr/>
          <a:lstStyle>
            <a:defPPr/>
          </a:lstStyle>
          <a:p>
            <a:pPr marL="0" lvl="0" indent="0" algn="r">
              <a:spcAft>
                <a:spcPts val="1600"/>
              </a:spcAft>
              <a:buNone/>
            </a:pPr>
            <a:r>
              <a:rPr lang="en-US"/>
              <a:t>You can give here a brief description of the topic you want to talk about. For example, if you want to talk about Mercury, you can say that it’s the smallest planet in the entire Solar System</a:t>
            </a:r>
          </a:p>
        </p:txBody>
      </p:sp>
      <p:sp>
        <p:nvSpPr>
          <p:cNvPr id="44" name="Flecha: cheurón 43">
            <a:extLst>
              <a:ext uri="{FF2B5EF4-FFF2-40B4-BE49-F238E27FC236}">
                <a16:creationId xmlns:a16="http://schemas.microsoft.com/office/drawing/2014/main" id="{744448CE-BB84-4880-9A4A-805B9FDE88FD}"/>
              </a:ext>
            </a:extLst>
          </p:cNvPr>
          <p:cNvSpPr/>
          <p:nvPr/>
        </p:nvSpPr>
        <p:spPr>
          <a:xfrm>
            <a:off x="2989383" y="182596"/>
            <a:ext cx="404448" cy="485619"/>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solidFill>
                <a:schemeClr val="tx1"/>
              </a:solidFill>
            </a:endParaRPr>
          </a:p>
        </p:txBody>
      </p:sp>
      <p:cxnSp>
        <p:nvCxnSpPr>
          <p:cNvPr id="45" name="Conector recto de flecha 44">
            <a:extLst>
              <a:ext uri="{FF2B5EF4-FFF2-40B4-BE49-F238E27FC236}">
                <a16:creationId xmlns:a16="http://schemas.microsoft.com/office/drawing/2014/main" id="{081C6EA3-E135-4DBE-8F03-A02846B4DB3D}"/>
              </a:ext>
            </a:extLst>
          </p:cNvPr>
          <p:cNvCxnSpPr/>
          <p:nvPr/>
        </p:nvCxnSpPr>
        <p:spPr>
          <a:xfrm>
            <a:off x="3552092" y="404446"/>
            <a:ext cx="5000820" cy="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637EC7A6-A986-357F-3F21-89BAD3755E3C}"/>
              </a:ext>
            </a:extLst>
          </p:cNvPr>
          <p:cNvPicPr>
            <a:picLocks noChangeAspect="1"/>
          </p:cNvPicPr>
          <p:nvPr/>
        </p:nvPicPr>
        <p:blipFill>
          <a:blip r:embed="rId5">
            <a:extLst>
              <a:ext uri="{28A0092B-C50C-407E-A947-70E740481C1C}">
                <a14:useLocalDpi xmlns:a14="http://schemas.microsoft.com/office/drawing/2010/main" val="0"/>
              </a:ext>
            </a:extLst>
          </a:blip>
          <a:srcRect t="13318" b="20048"/>
          <a:stretch>
            <a:fillRect/>
          </a:stretch>
        </p:blipFill>
        <p:spPr>
          <a:xfrm>
            <a:off x="4708425" y="668216"/>
            <a:ext cx="3808881" cy="1903534"/>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161">
    <p:spTree>
      <p:nvGrpSpPr>
        <p:cNvPr id="1" name=""/>
        <p:cNvGrpSpPr/>
        <p:nvPr/>
      </p:nvGrpSpPr>
      <p:grpSpPr>
        <a:xfrm>
          <a:off x="0" y="0"/>
          <a:ext cx="0" cy="0"/>
        </a:xfrm>
      </p:grpSpPr>
      <p:sp>
        <p:nvSpPr>
          <p:cNvPr id="2" name="Google Shape;263;p42">
            <a:extLst>
              <a:ext uri="{FF2B5EF4-FFF2-40B4-BE49-F238E27FC236}">
                <a16:creationId xmlns:a16="http://schemas.microsoft.com/office/drawing/2014/main" id="{A1011F5C-2A68-49CF-9645-9049CDB253F0}"/>
              </a:ext>
            </a:extLst>
          </p:cNvPr>
          <p:cNvSpPr txBox="1"/>
          <p:nvPr/>
        </p:nvSpPr>
        <p:spPr>
          <a:xfrm>
            <a:off x="-201698" y="398495"/>
            <a:ext cx="4068302" cy="773600"/>
          </a:xfrm>
          <a:prstGeom prst="rect">
            <a:avLst/>
          </a:prstGeom>
          <a:noFill/>
          <a:ln cap="flat">
            <a:noFill/>
          </a:ln>
        </p:spPr>
        <p:txBody>
          <a:bodyPr vert="horz" wrap="square" lIns="91421" tIns="91421" rIns="91421" bIns="91421" anchor="t" anchorCtr="1" compatLnSpc="1">
            <a:noAutofit/>
          </a:bodyPr>
          <a:lstStyle>
            <a:defPPr/>
          </a:lstStyle>
          <a:p>
            <a:pPr marL="0" marR="0" lvl="0" indent="0" algn="ctr" defTabSz="914400" rtl="0" fontAlgn="auto" hangingPunct="1">
              <a:lnSpc>
                <a:spcPct val="80000"/>
              </a:lnSpc>
              <a:spcBef>
                <a:spcPct val="0"/>
              </a:spcBef>
              <a:spcAft>
                <a:spcPct val="0"/>
              </a:spcAft>
              <a:buNone/>
              <a:defRPr sz="1800" b="0" i="0" u="none" strike="noStrike" kern="0" cap="none" spc="0" baseline="0">
                <a:solidFill>
                  <a:srgbClr val="000000"/>
                </a:solidFill>
                <a:uFillTx/>
              </a:defRPr>
            </a:pPr>
            <a:r>
              <a:rPr lang="es-PE" sz="3600" b="1" i="0" u="none" strike="noStrike" kern="0" cap="none" spc="0" baseline="0">
                <a:solidFill>
                  <a:srgbClr val="0D0D0D"/>
                </a:solidFill>
                <a:uFillTx/>
                <a:latin typeface="Arial (Títulos)"/>
                <a:ea typeface="DM Sans"/>
                <a:cs typeface="Rubik"/>
              </a:rPr>
              <a:t>FUENTE</a:t>
            </a:r>
          </a:p>
        </p:txBody>
      </p:sp>
      <p:sp>
        <p:nvSpPr>
          <p:cNvPr id="3" name="Google Shape;270;p42">
            <a:extLst>
              <a:ext uri="{FF2B5EF4-FFF2-40B4-BE49-F238E27FC236}">
                <a16:creationId xmlns:a16="http://schemas.microsoft.com/office/drawing/2014/main" id="{CE282BA0-9A27-41FD-987D-7823509F5307}"/>
              </a:ext>
            </a:extLst>
          </p:cNvPr>
          <p:cNvSpPr txBox="1"/>
          <p:nvPr/>
        </p:nvSpPr>
        <p:spPr>
          <a:xfrm>
            <a:off x="877421" y="1493270"/>
            <a:ext cx="4157667" cy="424053"/>
          </a:xfrm>
          <a:prstGeom prst="rect">
            <a:avLst/>
          </a:prstGeom>
          <a:noFill/>
          <a:ln cap="flat">
            <a:noFill/>
          </a:ln>
        </p:spPr>
        <p:txBody>
          <a:bodyPr vert="horz" wrap="square" lIns="91421" tIns="91421" rIns="91421" bIns="91421"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1600" b="0" i="0" u="none" strike="noStrike" kern="0" cap="none" spc="0" baseline="0">
                <a:solidFill>
                  <a:srgbClr val="C00000"/>
                </a:solidFill>
                <a:uFillTx/>
                <a:latin typeface="Source Sans Pro" pitchFamily="34"/>
                <a:ea typeface="Rubik"/>
                <a:cs typeface="Rubik"/>
              </a:rPr>
              <a:t>ELABORADO POR  </a:t>
            </a:r>
            <a:r>
              <a:rPr lang="es-PE" sz="1600" b="0" i="0" u="none" strike="noStrike" kern="0" cap="none" spc="0" baseline="0">
                <a:solidFill>
                  <a:srgbClr val="7F7F7F"/>
                </a:solidFill>
                <a:uFillTx/>
                <a:latin typeface="Source Sans Pro" pitchFamily="34"/>
                <a:ea typeface="Montserrat"/>
                <a:cs typeface="Assistant Light" pitchFamily="2"/>
              </a:rPr>
              <a:t>: </a:t>
            </a:r>
            <a:r>
              <a:rPr lang="es-PE" sz="1600" b="0" i="0" u="none" strike="noStrike" kern="0" cap="none" spc="0" baseline="0">
                <a:solidFill>
                  <a:srgbClr val="0D0D0D"/>
                </a:solidFill>
                <a:uFillTx/>
                <a:latin typeface="Source Sans Pro" pitchFamily="34"/>
                <a:ea typeface="Montserrat"/>
                <a:cs typeface="Kanit Light"/>
              </a:rPr>
              <a:t>slidesppt.net</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600" b="1" i="0" u="none" strike="noStrike" kern="0" cap="none" spc="0" baseline="0">
              <a:solidFill>
                <a:srgbClr val="72839B"/>
              </a:solidFill>
              <a:uFillTx/>
              <a:latin typeface="Source Sans Pro" pitchFamily="34"/>
              <a:ea typeface="Rubik"/>
              <a:cs typeface="Rubik"/>
            </a:endParaRPr>
          </a:p>
        </p:txBody>
      </p:sp>
      <p:grpSp>
        <p:nvGrpSpPr>
          <p:cNvPr id="4" name="Grupo 3">
            <a:extLst>
              <a:ext uri="{FF2B5EF4-FFF2-40B4-BE49-F238E27FC236}">
                <a16:creationId xmlns:a16="http://schemas.microsoft.com/office/drawing/2014/main" id="{52FB85A2-AD46-479D-B9A0-5837506ACD92}"/>
              </a:ext>
            </a:extLst>
          </p:cNvPr>
          <p:cNvGrpSpPr/>
          <p:nvPr/>
        </p:nvGrpSpPr>
        <p:grpSpPr>
          <a:xfrm>
            <a:off x="877421" y="2247650"/>
            <a:ext cx="2989182" cy="1594557"/>
            <a:chOff x="877421" y="2247650"/>
            <a:chExt cx="2989182" cy="1594557"/>
          </a:xfrm>
        </p:grpSpPr>
        <p:sp>
          <p:nvSpPr>
            <p:cNvPr id="5" name="Google Shape;272;p42">
              <a:extLst>
                <a:ext uri="{FF2B5EF4-FFF2-40B4-BE49-F238E27FC236}">
                  <a16:creationId xmlns:a16="http://schemas.microsoft.com/office/drawing/2014/main" id="{F2EA2A0E-9400-4290-A627-25F1D40FA48B}"/>
                </a:ext>
              </a:extLst>
            </p:cNvPr>
            <p:cNvSpPr txBox="1"/>
            <p:nvPr/>
          </p:nvSpPr>
          <p:spPr>
            <a:xfrm>
              <a:off x="877421" y="2247650"/>
              <a:ext cx="2117101" cy="308701"/>
            </a:xfrm>
            <a:prstGeom prst="rect">
              <a:avLst/>
            </a:prstGeom>
            <a:noFill/>
            <a:ln cap="flat">
              <a:noFill/>
            </a:ln>
          </p:spPr>
          <p:txBody>
            <a:bodyPr vert="horz" wrap="square" lIns="91421" tIns="91421" rIns="91421" bIns="91421"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1600" b="0" i="0" u="none" strike="noStrike" kern="0" cap="none" spc="0" baseline="0">
                  <a:solidFill>
                    <a:srgbClr val="C00000"/>
                  </a:solidFill>
                  <a:uFillTx/>
                  <a:latin typeface="Source Sans Pro" pitchFamily="34"/>
                  <a:ea typeface="Rubik"/>
                  <a:cs typeface="Rubik"/>
                </a:rPr>
                <a:t>IMAGES :</a:t>
              </a:r>
            </a:p>
          </p:txBody>
        </p:sp>
        <p:sp>
          <p:nvSpPr>
            <p:cNvPr id="6" name="Google Shape;273;p42">
              <a:extLst>
                <a:ext uri="{FF2B5EF4-FFF2-40B4-BE49-F238E27FC236}">
                  <a16:creationId xmlns:a16="http://schemas.microsoft.com/office/drawing/2014/main" id="{68F35C7D-2AB4-4D50-A8CD-D1B19AF7AB12}"/>
                </a:ext>
              </a:extLst>
            </p:cNvPr>
            <p:cNvSpPr txBox="1"/>
            <p:nvPr/>
          </p:nvSpPr>
          <p:spPr>
            <a:xfrm>
              <a:off x="877421" y="2556278"/>
              <a:ext cx="2989182" cy="1285929"/>
            </a:xfrm>
            <a:prstGeom prst="rect">
              <a:avLst/>
            </a:prstGeom>
            <a:noFill/>
            <a:ln cap="flat">
              <a:noFill/>
            </a:ln>
          </p:spPr>
          <p:txBody>
            <a:bodyPr vert="horz" wrap="square" lIns="91421" tIns="91421" rIns="91421" bIns="91421" anchor="t" anchorCtr="0" compatLnSpc="1">
              <a:noAutofit/>
            </a:bodyPr>
            <a:lstStyle>
              <a:defPPr/>
            </a:lstStyle>
            <a:p>
              <a:pPr marL="285750" marR="0" lvl="0" indent="-285750"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freepik.es</a:t>
              </a:r>
            </a:p>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kern="0">
                  <a:solidFill>
                    <a:srgbClr val="000000"/>
                  </a:solidFill>
                  <a:latin typeface="Source Sans Pro" pitchFamily="34"/>
                  <a:ea typeface="Montserrat"/>
                  <a:cs typeface="Kanit Light"/>
                </a:rPr>
                <a:t>pngegg.com</a:t>
              </a:r>
            </a:p>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peakpx.com</a:t>
              </a:r>
            </a:p>
          </p:txBody>
        </p:sp>
      </p:grpSp>
      <p:sp>
        <p:nvSpPr>
          <p:cNvPr id="7" name="Google Shape;274;p42">
            <a:extLst>
              <a:ext uri="{FF2B5EF4-FFF2-40B4-BE49-F238E27FC236}">
                <a16:creationId xmlns:a16="http://schemas.microsoft.com/office/drawing/2014/main" id="{CBA7462D-B181-407C-8A15-05D46293E9D7}"/>
              </a:ext>
            </a:extLst>
          </p:cNvPr>
          <p:cNvSpPr txBox="1"/>
          <p:nvPr/>
        </p:nvSpPr>
        <p:spPr>
          <a:xfrm>
            <a:off x="881519" y="3475450"/>
            <a:ext cx="2117101" cy="308701"/>
          </a:xfrm>
          <a:prstGeom prst="rect">
            <a:avLst/>
          </a:prstGeom>
          <a:noFill/>
          <a:ln cap="flat">
            <a:noFill/>
          </a:ln>
        </p:spPr>
        <p:txBody>
          <a:bodyPr vert="horz" wrap="square" lIns="91421" tIns="91421" rIns="91421" bIns="91421"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C00000"/>
                </a:solidFill>
                <a:uFillTx/>
                <a:latin typeface="Source Sans Pro" pitchFamily="34"/>
                <a:ea typeface="Rubik"/>
                <a:cs typeface="Rubik"/>
              </a:rPr>
              <a:t>FONTS :</a:t>
            </a:r>
          </a:p>
        </p:txBody>
      </p:sp>
      <p:sp>
        <p:nvSpPr>
          <p:cNvPr id="8" name="Google Shape;275;p42">
            <a:extLst>
              <a:ext uri="{FF2B5EF4-FFF2-40B4-BE49-F238E27FC236}">
                <a16:creationId xmlns:a16="http://schemas.microsoft.com/office/drawing/2014/main" id="{F4DB0505-E29B-40AA-92EC-1D0C7E2E3273}"/>
              </a:ext>
            </a:extLst>
          </p:cNvPr>
          <p:cNvSpPr txBox="1"/>
          <p:nvPr/>
        </p:nvSpPr>
        <p:spPr>
          <a:xfrm>
            <a:off x="881519" y="3784069"/>
            <a:ext cx="2645377" cy="973845"/>
          </a:xfrm>
          <a:prstGeom prst="rect">
            <a:avLst/>
          </a:prstGeom>
          <a:noFill/>
          <a:ln cap="flat">
            <a:noFill/>
          </a:ln>
        </p:spPr>
        <p:txBody>
          <a:bodyPr vert="horz" wrap="square" lIns="91421" tIns="91421" rIns="91421" bIns="91421" anchor="t" anchorCtr="0" compatLnSpc="1">
            <a:noAutofit/>
          </a:bodyPr>
          <a:lstStyle>
            <a:defPPr/>
          </a:lstStyle>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Lora</a:t>
            </a:r>
          </a:p>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Josefin Slab Medium</a:t>
            </a:r>
          </a:p>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Arial (Títulos)</a:t>
            </a:r>
          </a:p>
        </p:txBody>
      </p:sp>
      <p:sp>
        <p:nvSpPr>
          <p:cNvPr id="9" name="TextBox 59">
            <a:extLst>
              <a:ext uri="{FF2B5EF4-FFF2-40B4-BE49-F238E27FC236}">
                <a16:creationId xmlns:a16="http://schemas.microsoft.com/office/drawing/2014/main" id="{751A0138-5D31-4FD9-8C66-65EA6E96CF36}"/>
              </a:ext>
            </a:extLst>
          </p:cNvPr>
          <p:cNvSpPr txBox="1"/>
          <p:nvPr/>
        </p:nvSpPr>
        <p:spPr>
          <a:xfrm>
            <a:off x="7311791" y="4705623"/>
            <a:ext cx="1674001" cy="307777"/>
          </a:xfrm>
          <a:prstGeom prst="rect">
            <a:avLst/>
          </a:prstGeom>
          <a:noFill/>
          <a:ln cap="flat">
            <a:noFill/>
          </a:ln>
        </p:spPr>
        <p:txBody>
          <a:bodyPr vert="horz" wrap="square" lIns="91440" tIns="45720" rIns="91440" bIns="45720" anchor="ctr" anchorCtr="0" compatLnSpc="1">
            <a:sp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chemeClr val="tx1">
                    <a:lumMod val="85000"/>
                    <a:lumOff val="15000"/>
                  </a:schemeClr>
                </a:solidFill>
                <a:uFillTx/>
                <a:latin typeface="Arial" panose="020b0604020202020204" pitchFamily="34" charset="0"/>
                <a:ea typeface="Arial"/>
                <a:cs typeface="Arial" panose="020b0604020202020204" pitchFamily="34" charset="0"/>
              </a:rPr>
              <a:t>slidesppt.net</a:t>
            </a:r>
          </a:p>
        </p:txBody>
      </p:sp>
      <p:grpSp>
        <p:nvGrpSpPr>
          <p:cNvPr id="10" name="Gráfico 10">
            <a:extLst>
              <a:ext uri="{FF2B5EF4-FFF2-40B4-BE49-F238E27FC236}">
                <a16:creationId xmlns:a16="http://schemas.microsoft.com/office/drawing/2014/main" id="{A0FBA964-E213-46E9-8F67-C1D1EA782B4D}"/>
              </a:ext>
            </a:extLst>
          </p:cNvPr>
          <p:cNvGrpSpPr/>
          <p:nvPr/>
        </p:nvGrpSpPr>
        <p:grpSpPr>
          <a:xfrm>
            <a:off x="8272430" y="4052020"/>
            <a:ext cx="637025" cy="637025"/>
            <a:chOff x="8269577" y="4184047"/>
            <a:chExt cx="637025" cy="637025"/>
          </a:xfrm>
        </p:grpSpPr>
        <p:sp>
          <p:nvSpPr>
            <p:cNvPr id="11" name="Forma libre: forma 30">
              <a:extLst>
                <a:ext uri="{FF2B5EF4-FFF2-40B4-BE49-F238E27FC236}">
                  <a16:creationId xmlns:a16="http://schemas.microsoft.com/office/drawing/2014/main" id="{BA015AB9-E4A8-4D3A-A203-3D08295B7B00}"/>
                </a:ext>
              </a:extLst>
            </p:cNvPr>
            <p:cNvSpPr/>
            <p:nvPr/>
          </p:nvSpPr>
          <p:spPr>
            <a:xfrm>
              <a:off x="8269577" y="4184047"/>
              <a:ext cx="637025" cy="637025"/>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C00000"/>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 name="Forma libre: forma 31">
              <a:extLst>
                <a:ext uri="{FF2B5EF4-FFF2-40B4-BE49-F238E27FC236}">
                  <a16:creationId xmlns:a16="http://schemas.microsoft.com/office/drawing/2014/main" id="{F455E4FD-E7E9-4B16-A79F-9DB33E7C422C}"/>
                </a:ext>
              </a:extLst>
            </p:cNvPr>
            <p:cNvSpPr/>
            <p:nvPr/>
          </p:nvSpPr>
          <p:spPr>
            <a:xfrm>
              <a:off x="8351526" y="4262301"/>
              <a:ext cx="496510" cy="480480"/>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3" name="Freeform 6">
            <a:extLst>
              <a:ext uri="{FF2B5EF4-FFF2-40B4-BE49-F238E27FC236}">
                <a16:creationId xmlns:a16="http://schemas.microsoft.com/office/drawing/2014/main" id="{2CE89C8C-634F-489B-A42A-531AAB7BA8A5}"/>
              </a:ext>
            </a:extLst>
          </p:cNvPr>
          <p:cNvSpPr/>
          <p:nvPr/>
        </p:nvSpPr>
        <p:spPr>
          <a:xfrm>
            <a:off x="8588090" y="214801"/>
            <a:ext cx="104616" cy="105832"/>
          </a:xfrm>
          <a:custGeom>
            <a:gdLst>
              <a:gd name="f0" fmla="val 10800000"/>
              <a:gd name="f1" fmla="val 5400000"/>
              <a:gd name="f2" fmla="val 180"/>
              <a:gd name="f3" fmla="val w"/>
              <a:gd name="f4" fmla="val h"/>
              <a:gd name="f5" fmla="val 0"/>
              <a:gd name="f6" fmla="val 104"/>
              <a:gd name="f7" fmla="val 105"/>
              <a:gd name="f8" fmla="val 53"/>
              <a:gd name="f9" fmla="val 103"/>
              <a:gd name="f10" fmla="val 82"/>
              <a:gd name="f11" fmla="val 22"/>
              <a:gd name="f12" fmla="val 52"/>
              <a:gd name="f13" fmla="val 21"/>
              <a:gd name="f14" fmla="val 1"/>
              <a:gd name="f15" fmla="val 51"/>
              <a:gd name="f16" fmla="val 81"/>
              <a:gd name="f17" fmla="+- 0 0 -90"/>
              <a:gd name="f18" fmla="*/ f3 1 104"/>
              <a:gd name="f19" fmla="*/ f4 1 105"/>
              <a:gd name="f20" fmla="+- f7 0 f5"/>
              <a:gd name="f21" fmla="+- f6 0 f5"/>
              <a:gd name="f22" fmla="*/ f17 f0 1"/>
              <a:gd name="f23" fmla="*/ f21 1 104"/>
              <a:gd name="f24" fmla="*/ f20 1 105"/>
              <a:gd name="f25" fmla="*/ 104 f21 1"/>
              <a:gd name="f26" fmla="*/ 53 f20 1"/>
              <a:gd name="f27" fmla="*/ 53 f21 1"/>
              <a:gd name="f28" fmla="*/ 104 f20 1"/>
              <a:gd name="f29" fmla="*/ 0 f21 1"/>
              <a:gd name="f30" fmla="*/ 52 f20 1"/>
              <a:gd name="f31" fmla="*/ 51 f21 1"/>
              <a:gd name="f32" fmla="*/ 1 f20 1"/>
              <a:gd name="f33" fmla="*/ f22 1 f2"/>
              <a:gd name="f34" fmla="*/ f25 1 104"/>
              <a:gd name="f35" fmla="*/ f26 1 105"/>
              <a:gd name="f36" fmla="*/ f27 1 104"/>
              <a:gd name="f37" fmla="*/ f28 1 105"/>
              <a:gd name="f38" fmla="*/ f29 1 104"/>
              <a:gd name="f39" fmla="*/ f30 1 105"/>
              <a:gd name="f40" fmla="*/ f31 1 104"/>
              <a:gd name="f41" fmla="*/ f32 1 105"/>
              <a:gd name="f42" fmla="*/ 0 1 f23"/>
              <a:gd name="f43" fmla="*/ f6 1 f23"/>
              <a:gd name="f44" fmla="*/ 0 1 f24"/>
              <a:gd name="f45" fmla="*/ f7 1 f24"/>
              <a:gd name="f46" fmla="+- f33 0 f1"/>
              <a:gd name="f47" fmla="*/ f34 1 f23"/>
              <a:gd name="f48" fmla="*/ f35 1 f24"/>
              <a:gd name="f49" fmla="*/ f36 1 f23"/>
              <a:gd name="f50" fmla="*/ f37 1 f24"/>
              <a:gd name="f51" fmla="*/ f38 1 f23"/>
              <a:gd name="f52" fmla="*/ f39 1 f24"/>
              <a:gd name="f53" fmla="*/ f40 1 f23"/>
              <a:gd name="f54" fmla="*/ f41 1 f24"/>
              <a:gd name="f55" fmla="*/ f42 f18 1"/>
              <a:gd name="f56" fmla="*/ f43 f18 1"/>
              <a:gd name="f57" fmla="*/ f45 f19 1"/>
              <a:gd name="f58" fmla="*/ f44 f19 1"/>
              <a:gd name="f59" fmla="*/ f47 f18 1"/>
              <a:gd name="f60" fmla="*/ f48 f19 1"/>
              <a:gd name="f61" fmla="*/ f49 f18 1"/>
              <a:gd name="f62" fmla="*/ f50 f19 1"/>
              <a:gd name="f63" fmla="*/ f51 f18 1"/>
              <a:gd name="f64" fmla="*/ f52 f19 1"/>
              <a:gd name="f65" fmla="*/ f53 f18 1"/>
              <a:gd name="f66" fmla="*/ f54 f19 1"/>
            </a:gdLst>
            <a:cxnLst>
              <a:cxn ang="3cd4">
                <a:pos x="hc" y="t"/>
              </a:cxn>
              <a:cxn ang="0">
                <a:pos x="r" y="vc"/>
              </a:cxn>
              <a:cxn ang="cd4">
                <a:pos x="hc" y="b"/>
              </a:cxn>
              <a:cxn ang="cd2">
                <a:pos x="l" y="vc"/>
              </a:cxn>
              <a:cxn ang="f46">
                <a:pos x="f59" y="f60"/>
              </a:cxn>
              <a:cxn ang="f46">
                <a:pos x="f61" y="f62"/>
              </a:cxn>
              <a:cxn ang="f46">
                <a:pos x="f63" y="f64"/>
              </a:cxn>
              <a:cxn ang="f46">
                <a:pos x="f65" y="f66"/>
              </a:cxn>
              <a:cxn ang="f46">
                <a:pos x="f59" y="f60"/>
              </a:cxn>
            </a:cxnLst>
            <a:rect l="f55" t="f58" r="f56" b="f57"/>
            <a:pathLst>
              <a:path w="104" h="105">
                <a:moveTo>
                  <a:pt x="f6" y="f8"/>
                </a:moveTo>
                <a:cubicBezTo>
                  <a:pt x="f9" y="f10"/>
                  <a:pt x="f10" y="f6"/>
                  <a:pt x="f8" y="f6"/>
                </a:cubicBezTo>
                <a:cubicBezTo>
                  <a:pt x="f11" y="f7"/>
                  <a:pt x="f5" y="f10"/>
                  <a:pt x="f5" y="f12"/>
                </a:cubicBezTo>
                <a:cubicBezTo>
                  <a:pt x="f5" y="f11"/>
                  <a:pt x="f13" y="f14"/>
                  <a:pt x="f15" y="f14"/>
                </a:cubicBezTo>
                <a:cubicBezTo>
                  <a:pt x="f16" y="f5"/>
                  <a:pt x="f6" y="f11"/>
                  <a:pt x="f6" y="f8"/>
                </a:cubicBezTo>
                <a:close/>
              </a:path>
            </a:pathLst>
          </a:custGeom>
          <a:solidFill>
            <a:srgbClr val="F5F5F5"/>
          </a:solidFill>
          <a:ln cap="flat">
            <a:noFill/>
            <a:prstDash val="solid"/>
          </a:ln>
        </p:spPr>
        <p:txBody>
          <a:bodyPr vert="horz" wrap="square" lIns="68580" tIns="34290" rIns="68580" bIns="34290"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050" b="0" i="0" u="none" strike="noStrike" kern="0" cap="none" spc="0" baseline="0">
              <a:solidFill>
                <a:srgbClr val="000000"/>
              </a:solidFill>
              <a:uFillTx/>
              <a:latin typeface="Arial"/>
              <a:ea typeface="Arial"/>
              <a:cs typeface="Arial"/>
            </a:endParaRPr>
          </a:p>
        </p:txBody>
      </p:sp>
      <p:pic>
        <p:nvPicPr>
          <p:cNvPr id="15" name="Imagen 14">
            <a:extLst>
              <a:ext uri="{FF2B5EF4-FFF2-40B4-BE49-F238E27FC236}">
                <a16:creationId xmlns:a16="http://schemas.microsoft.com/office/drawing/2014/main" id="{A176E32F-FF7E-4F45-4EDC-7ED8B5F37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387" y="398495"/>
            <a:ext cx="4364853" cy="4042945"/>
          </a:xfrm>
          <a:prstGeom prst="rect">
            <a:avLst/>
          </a:prstGeom>
        </p:spPr>
      </p:pic>
      <p:sp>
        <p:nvSpPr>
          <p:cNvPr id="18" name="Triángulo isósceles 9">
            <a:extLst>
              <a:ext uri="{FF2B5EF4-FFF2-40B4-BE49-F238E27FC236}">
                <a16:creationId xmlns:a16="http://schemas.microsoft.com/office/drawing/2014/main" id="{7F5B9C70-1BF1-F645-055F-AE48E6DFACF8}"/>
              </a:ext>
            </a:extLst>
          </p:cNvPr>
          <p:cNvSpPr/>
          <p:nvPr/>
        </p:nvSpPr>
        <p:spPr>
          <a:xfrm rot="1811005">
            <a:off x="8191116" y="-73854"/>
            <a:ext cx="1319548" cy="1137541"/>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chemeClr val="tx1">
              <a:lumMod val="85000"/>
              <a:lumOff val="15000"/>
            </a:scheme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19" name="Triángulo isósceles 44">
            <a:extLst>
              <a:ext uri="{FF2B5EF4-FFF2-40B4-BE49-F238E27FC236}">
                <a16:creationId xmlns:a16="http://schemas.microsoft.com/office/drawing/2014/main" id="{57F12C3C-310E-A515-10FE-1D24F8EA0AF8}"/>
              </a:ext>
            </a:extLst>
          </p:cNvPr>
          <p:cNvSpPr/>
          <p:nvPr/>
        </p:nvSpPr>
        <p:spPr>
          <a:xfrm rot="5400013">
            <a:off x="-102198" y="4026366"/>
            <a:ext cx="1146018" cy="987947"/>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C00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pic>
        <p:nvPicPr>
          <p:cNvPr id="20" name="Imagen 19">
            <a:extLst>
              <a:ext uri="{FF2B5EF4-FFF2-40B4-BE49-F238E27FC236}">
                <a16:creationId xmlns:a16="http://schemas.microsoft.com/office/drawing/2014/main" id="{4C240FD5-2828-7CDE-C94A-C6FEC1B8D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3204" y="130100"/>
            <a:ext cx="814770" cy="1289129"/>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68">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68B5BC87-9C29-4F8E-8D53-B1DE2EB83986}"/>
              </a:ext>
            </a:extLst>
          </p:cNvPr>
          <p:cNvSpPr txBox="1">
            <a:spLocks noGrp="1"/>
          </p:cNvSpPr>
          <p:nvPr>
            <p:ph type="body" idx="4294967295"/>
          </p:nvPr>
        </p:nvSpPr>
        <p:spPr>
          <a:xfrm>
            <a:off x="244099" y="5102"/>
            <a:ext cx="8679896" cy="543181"/>
          </a:xfrm>
        </p:spPr>
        <p:txBody>
          <a:bodyPr anchorCtr="1"/>
          <a:lstStyle>
            <a:defPPr/>
          </a:lstStyle>
          <a:p>
            <a:pPr marL="0" lvl="0" indent="0" algn="ctr">
              <a:lnSpc>
                <a:spcPct val="95000"/>
              </a:lnSpc>
              <a:buNone/>
            </a:pPr>
            <a:r>
              <a:rPr lang="en-US" sz="4800">
                <a:solidFill>
                  <a:srgbClr val="262626"/>
                </a:solidFill>
                <a:latin typeface="Arial"/>
                <a:cs typeface="Arial" panose="020b0604020202020204" pitchFamily="34" charset="0"/>
              </a:rPr>
              <a:t>Fully Editable Icon Sets: A</a:t>
            </a:r>
          </a:p>
        </p:txBody>
      </p:sp>
      <p:sp>
        <p:nvSpPr>
          <p:cNvPr id="3" name="Diamond 5">
            <a:extLst>
              <a:ext uri="{FF2B5EF4-FFF2-40B4-BE49-F238E27FC236}">
                <a16:creationId xmlns:a16="http://schemas.microsoft.com/office/drawing/2014/main" id="{151C7CA9-D93E-4C63-B67C-D56B2CD60D2C}"/>
              </a:ext>
            </a:extLst>
          </p:cNvPr>
          <p:cNvSpPr/>
          <p:nvPr/>
        </p:nvSpPr>
        <p:spPr>
          <a:xfrm>
            <a:off x="4584051" y="1119115"/>
            <a:ext cx="392359" cy="393521"/>
          </a:xfrm>
          <a:custGeom>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 f4 0 f2"/>
              <a:gd name="f47" fmla="+- f3 0 f2"/>
              <a:gd name="f48" fmla="*/ f47 1 3240001"/>
              <a:gd name="f49" fmla="*/ f46 1 3249575"/>
              <a:gd name="f50" fmla="*/ f2 1 f48"/>
              <a:gd name="f51" fmla="*/ f3 1 f48"/>
              <a:gd name="f52" fmla="*/ f2 1 f49"/>
              <a:gd name="f53" fmla="*/ f4 1 f49"/>
              <a:gd name="f54" fmla="*/ f50 f44 1"/>
              <a:gd name="f55" fmla="*/ f51 f44 1"/>
              <a:gd name="f56" fmla="*/ f53 f45 1"/>
              <a:gd name="f57" fmla="*/ f52 f45 1"/>
            </a:gdLst>
            <a:cxnLst>
              <a:cxn ang="3cd4">
                <a:pos x="hc" y="t"/>
              </a:cxn>
              <a:cxn ang="0">
                <a:pos x="r" y="vc"/>
              </a:cxn>
              <a:cxn ang="cd4">
                <a:pos x="hc" y="b"/>
              </a:cxn>
              <a:cxn ang="cd2">
                <a:pos x="l" y="vc"/>
              </a:cxn>
            </a:cxnLst>
            <a:rect l="f54" t="f57" r="f55" b="f56"/>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4" name="Isosceles Triangle 51">
            <a:extLst>
              <a:ext uri="{FF2B5EF4-FFF2-40B4-BE49-F238E27FC236}">
                <a16:creationId xmlns:a16="http://schemas.microsoft.com/office/drawing/2014/main" id="{C821BE3D-DCA6-4C1B-AD78-C643F99F17B8}"/>
              </a:ext>
            </a:extLst>
          </p:cNvPr>
          <p:cNvSpPr/>
          <p:nvPr/>
        </p:nvSpPr>
        <p:spPr>
          <a:xfrm>
            <a:off x="3954990" y="1172013"/>
            <a:ext cx="392359" cy="287715"/>
          </a:xfrm>
          <a:custGeom>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 f4 0 f2"/>
              <a:gd name="f26" fmla="+- f3 0 f2"/>
              <a:gd name="f27" fmla="*/ f26 1 3240001"/>
              <a:gd name="f28" fmla="*/ f25 1 2375905"/>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5" name="Isosceles Triangle 57">
            <a:extLst>
              <a:ext uri="{FF2B5EF4-FFF2-40B4-BE49-F238E27FC236}">
                <a16:creationId xmlns:a16="http://schemas.microsoft.com/office/drawing/2014/main" id="{9E889540-D6D9-4E87-903E-75E993756811}"/>
              </a:ext>
            </a:extLst>
          </p:cNvPr>
          <p:cNvSpPr/>
          <p:nvPr/>
        </p:nvSpPr>
        <p:spPr>
          <a:xfrm>
            <a:off x="4585615" y="3390156"/>
            <a:ext cx="234854" cy="530928"/>
          </a:xfrm>
          <a:custGeom>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 f7 0 f5"/>
              <a:gd name="f70" fmla="+- f6 0 f5"/>
              <a:gd name="f71" fmla="*/ f66 f0 1"/>
              <a:gd name="f72" fmla="*/ f70 1 1346449"/>
              <a:gd name="f73" fmla="*/ f69 1 3166775"/>
              <a:gd name="f74" fmla="*/ 1148449 f70 1"/>
              <a:gd name="f75" fmla="*/ 198001 f70 1"/>
              <a:gd name="f76" fmla="*/ 1 f70 1"/>
              <a:gd name="f77" fmla="*/ 1346449 f70 1"/>
              <a:gd name="f78" fmla="*/ 755186 f70 1"/>
              <a:gd name="f79" fmla="*/ 734449 f70 1"/>
              <a:gd name="f80" fmla="*/ 853246 f70 1"/>
              <a:gd name="f81" fmla="*/ 673226 f70 1"/>
              <a:gd name="f82" fmla="*/ 493206 f70 1"/>
              <a:gd name="f83" fmla="*/ 612000 f70 1"/>
              <a:gd name="f84" fmla="*/ 2939 f70 1"/>
              <a:gd name="f85" fmla="*/ 0 f70 1"/>
              <a:gd name="f86" fmla="*/ 2009 f70 1"/>
              <a:gd name="f87" fmla="*/ 6353 f70 1"/>
              <a:gd name="f88" fmla="*/ 273414 f70 1"/>
              <a:gd name="f89" fmla="*/ 1091887 f70 1"/>
              <a:gd name="f90" fmla="*/ 1340768 f70 1"/>
              <a:gd name="f91" fmla="*/ 1344512 f70 1"/>
              <a:gd name="f92" fmla="*/ 1346448 f70 1"/>
              <a:gd name="f93" fmla="*/ 1343510 f70 1"/>
              <a:gd name="f94" fmla="*/ 2374775 f69 1"/>
              <a:gd name="f95" fmla="*/ 3166775 f69 1"/>
              <a:gd name="f96" fmla="*/ 0 f69 1"/>
              <a:gd name="f97" fmla="*/ 1231644 f69 1"/>
              <a:gd name="f98" fmla="*/ 1400264 f69 1"/>
              <a:gd name="f99" fmla="*/ 1580284 f69 1"/>
              <a:gd name="f100" fmla="*/ 1231645 f69 1"/>
              <a:gd name="f101" fmla="*/ 591263 f70 1"/>
              <a:gd name="f102" fmla="*/ 10368 f69 1"/>
              <a:gd name="f103" fmla="*/ 1491744 f69 1"/>
              <a:gd name="f104" fmla="*/ 1494147 f69 1"/>
              <a:gd name="f105" fmla="*/ 1499342 f69 1"/>
              <a:gd name="f106" fmla="*/ 2293171 f69 1"/>
              <a:gd name="f107" fmla="*/ 2283744 f69 1"/>
              <a:gd name="f108" fmla="*/ 1494334 f69 1"/>
              <a:gd name="f109" fmla="*/ f71 1 f2"/>
              <a:gd name="f110" fmla="*/ f74 1 1346449"/>
              <a:gd name="f111" fmla="*/ f75 1 1346449"/>
              <a:gd name="f112" fmla="*/ f76 1 1346449"/>
              <a:gd name="f113" fmla="*/ f77 1 1346449"/>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3166775"/>
              <a:gd name="f131" fmla="*/ f95 1 3166775"/>
              <a:gd name="f132" fmla="*/ f96 1 3166775"/>
              <a:gd name="f133" fmla="*/ f97 1 3166775"/>
              <a:gd name="f134" fmla="*/ f98 1 3166775"/>
              <a:gd name="f135" fmla="*/ f99 1 3166775"/>
              <a:gd name="f136" fmla="*/ f100 1 3166775"/>
              <a:gd name="f137" fmla="*/ f101 1 1346449"/>
              <a:gd name="f138" fmla="*/ f102 1 3166775"/>
              <a:gd name="f139" fmla="*/ f103 1 3166775"/>
              <a:gd name="f140" fmla="*/ f104 1 3166775"/>
              <a:gd name="f141" fmla="*/ f105 1 3166775"/>
              <a:gd name="f142" fmla="*/ f106 1 3166775"/>
              <a:gd name="f143" fmla="*/ f107 1 3166775"/>
              <a:gd name="f144" fmla="*/ f108 1 3166775"/>
              <a:gd name="f145" fmla="*/ f5 1 f72"/>
              <a:gd name="f146" fmla="*/ f6 1 f72"/>
              <a:gd name="f147" fmla="*/ f5 1 f73"/>
              <a:gd name="f148" fmla="*/ f7 1 f73"/>
              <a:gd name="f149" fmla="+- f109 0 f1"/>
              <a:gd name="f150" fmla="*/ f110 1 f72"/>
              <a:gd name="f151" fmla="*/ f130 1 f73"/>
              <a:gd name="f152" fmla="*/ f111 1 f72"/>
              <a:gd name="f153" fmla="*/ f112 1 f72"/>
              <a:gd name="f154" fmla="*/ f131 1 f73"/>
              <a:gd name="f155" fmla="*/ f113 1 f72"/>
              <a:gd name="f156" fmla="*/ f114 1 f72"/>
              <a:gd name="f157" fmla="*/ f132 1 f73"/>
              <a:gd name="f158" fmla="*/ f115 1 f72"/>
              <a:gd name="f159" fmla="*/ f133 1 f73"/>
              <a:gd name="f160" fmla="*/ f116 1 f72"/>
              <a:gd name="f161" fmla="*/ f134 1 f73"/>
              <a:gd name="f162" fmla="*/ f117 1 f72"/>
              <a:gd name="f163" fmla="*/ f135 1 f73"/>
              <a:gd name="f164" fmla="*/ f118 1 f72"/>
              <a:gd name="f165" fmla="*/ f119 1 f72"/>
              <a:gd name="f166" fmla="*/ f136 1 f73"/>
              <a:gd name="f167" fmla="*/ f137 1 f72"/>
              <a:gd name="f168" fmla="*/ f138 1 f73"/>
              <a:gd name="f169" fmla="*/ f120 1 f72"/>
              <a:gd name="f170" fmla="*/ f139 1 f73"/>
              <a:gd name="f171" fmla="*/ f121 1 f72"/>
              <a:gd name="f172" fmla="*/ f122 1 f72"/>
              <a:gd name="f173" fmla="*/ f140 1 f73"/>
              <a:gd name="f174" fmla="*/ f141 1 f73"/>
              <a:gd name="f175" fmla="*/ f123 1 f72"/>
              <a:gd name="f176" fmla="*/ f124 1 f72"/>
              <a:gd name="f177" fmla="*/ f142 1 f73"/>
              <a:gd name="f178" fmla="*/ f125 1 f72"/>
              <a:gd name="f179" fmla="*/ f143 1 f73"/>
              <a:gd name="f180" fmla="*/ f126 1 f72"/>
              <a:gd name="f181" fmla="*/ f127 1 f72"/>
              <a:gd name="f182" fmla="*/ f144 1 f73"/>
              <a:gd name="f183" fmla="*/ f128 1 f72"/>
              <a:gd name="f184" fmla="*/ f129 1 f72"/>
              <a:gd name="f185" fmla="*/ f145 f67 1"/>
              <a:gd name="f186" fmla="*/ f146 f67 1"/>
              <a:gd name="f187" fmla="*/ f148 f68 1"/>
              <a:gd name="f188" fmla="*/ f147 f68 1"/>
              <a:gd name="f189" fmla="*/ f150 f67 1"/>
              <a:gd name="f190" fmla="*/ f151 f68 1"/>
              <a:gd name="f191" fmla="*/ f152 f67 1"/>
              <a:gd name="f192" fmla="*/ f153 f67 1"/>
              <a:gd name="f193" fmla="*/ f154 f68 1"/>
              <a:gd name="f194" fmla="*/ f155 f67 1"/>
              <a:gd name="f195" fmla="*/ f156 f67 1"/>
              <a:gd name="f196" fmla="*/ f157 f68 1"/>
              <a:gd name="f197" fmla="*/ f158 f67 1"/>
              <a:gd name="f198" fmla="*/ f159 f68 1"/>
              <a:gd name="f199" fmla="*/ f160 f67 1"/>
              <a:gd name="f200" fmla="*/ f161 f68 1"/>
              <a:gd name="f201" fmla="*/ f162 f67 1"/>
              <a:gd name="f202" fmla="*/ f163 f68 1"/>
              <a:gd name="f203" fmla="*/ f164 f67 1"/>
              <a:gd name="f204" fmla="*/ f165 f67 1"/>
              <a:gd name="f205" fmla="*/ f166 f68 1"/>
              <a:gd name="f206" fmla="*/ f167 f67 1"/>
              <a:gd name="f207" fmla="*/ f168 f68 1"/>
              <a:gd name="f208" fmla="*/ f169 f67 1"/>
              <a:gd name="f209" fmla="*/ f170 f68 1"/>
              <a:gd name="f210" fmla="*/ f171 f67 1"/>
              <a:gd name="f211" fmla="*/ f172 f67 1"/>
              <a:gd name="f212" fmla="*/ f173 f68 1"/>
              <a:gd name="f213" fmla="*/ f174 f68 1"/>
              <a:gd name="f214" fmla="*/ f175 f67 1"/>
              <a:gd name="f215" fmla="*/ f176 f67 1"/>
              <a:gd name="f216" fmla="*/ f177 f68 1"/>
              <a:gd name="f217" fmla="*/ f178 f67 1"/>
              <a:gd name="f218" fmla="*/ f179 f68 1"/>
              <a:gd name="f219" fmla="*/ f180 f67 1"/>
              <a:gd name="f220" fmla="*/ f181 f67 1"/>
              <a:gd name="f221" fmla="*/ f182 f68 1"/>
              <a:gd name="f222" fmla="*/ f183 f67 1"/>
              <a:gd name="f223" fmla="*/ f184 f67 1"/>
            </a:gdLst>
            <a:cxnLst>
              <a:cxn ang="3cd4">
                <a:pos x="hc" y="t"/>
              </a:cxn>
              <a:cxn ang="0">
                <a:pos x="r" y="vc"/>
              </a:cxn>
              <a:cxn ang="cd4">
                <a:pos x="hc" y="b"/>
              </a:cxn>
              <a:cxn ang="cd2">
                <a:pos x="l" y="vc"/>
              </a:cxn>
              <a:cxn ang="f149">
                <a:pos x="f189" y="f190"/>
              </a:cxn>
              <a:cxn ang="f149">
                <a:pos x="f191" y="f190"/>
              </a:cxn>
              <a:cxn ang="f149">
                <a:pos x="f192" y="f193"/>
              </a:cxn>
              <a:cxn ang="f149">
                <a:pos x="f194" y="f193"/>
              </a:cxn>
              <a:cxn ang="f149">
                <a:pos x="f189" y="f190"/>
              </a:cxn>
              <a:cxn ang="f149">
                <a:pos x="f195" y="f196"/>
              </a:cxn>
              <a:cxn ang="f149">
                <a:pos x="f197" y="f198"/>
              </a:cxn>
              <a:cxn ang="f149">
                <a:pos x="f199" y="f200"/>
              </a:cxn>
              <a:cxn ang="f149">
                <a:pos x="f201" y="f202"/>
              </a:cxn>
              <a:cxn ang="f149">
                <a:pos x="f203" y="f200"/>
              </a:cxn>
              <a:cxn ang="f149">
                <a:pos x="f204" y="f205"/>
              </a:cxn>
              <a:cxn ang="f149">
                <a:pos x="f206" y="f207"/>
              </a:cxn>
              <a:cxn ang="f149">
                <a:pos x="f208" y="f209"/>
              </a:cxn>
              <a:cxn ang="f149">
                <a:pos x="f210" y="f209"/>
              </a:cxn>
              <a:cxn ang="f149">
                <a:pos x="f211" y="f212"/>
              </a:cxn>
              <a:cxn ang="f149">
                <a:pos x="f210" y="f213"/>
              </a:cxn>
              <a:cxn ang="f149">
                <a:pos x="f214" y="f213"/>
              </a:cxn>
              <a:cxn ang="f149">
                <a:pos x="f215" y="f216"/>
              </a:cxn>
              <a:cxn ang="f149">
                <a:pos x="f217" y="f218"/>
              </a:cxn>
              <a:cxn ang="f149">
                <a:pos x="f219" y="f213"/>
              </a:cxn>
              <a:cxn ang="f149">
                <a:pos x="f194" y="f213"/>
              </a:cxn>
              <a:cxn ang="f149">
                <a:pos x="f220" y="f221"/>
              </a:cxn>
              <a:cxn ang="f149">
                <a:pos x="f222" y="f209"/>
              </a:cxn>
              <a:cxn ang="f149">
                <a:pos x="f223" y="f209"/>
              </a:cxn>
              <a:cxn ang="f149">
                <a:pos x="f195" y="f196"/>
              </a:cxn>
            </a:cxnLst>
            <a:rect l="f185" t="f188" r="f186" b="f187"/>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6" name="Rectangle 7">
            <a:extLst>
              <a:ext uri="{FF2B5EF4-FFF2-40B4-BE49-F238E27FC236}">
                <a16:creationId xmlns:a16="http://schemas.microsoft.com/office/drawing/2014/main" id="{77760073-2477-4AFF-A366-1A4E7668E593}"/>
              </a:ext>
            </a:extLst>
          </p:cNvPr>
          <p:cNvSpPr/>
          <p:nvPr/>
        </p:nvSpPr>
        <p:spPr>
          <a:xfrm rot="18900010">
            <a:off x="7189326" y="2740928"/>
            <a:ext cx="169246" cy="377052"/>
          </a:xfrm>
          <a:custGeom>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 0 0 15529"/>
              <a:gd name="f51" fmla="val 50351"/>
              <a:gd name="f52" fmla="val 17412"/>
              <a:gd name="f53" fmla="+- 0 0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 0 0 42555"/>
              <a:gd name="f72" fmla="+- 0 0 42556"/>
              <a:gd name="f73" fmla="val 111553"/>
              <a:gd name="f74" fmla="*/ f0 1 154109"/>
              <a:gd name="f75" fmla="*/ f1 1 343323"/>
              <a:gd name="f76" fmla="+- f4 0 f2"/>
              <a:gd name="f77" fmla="+- f3 0 f2"/>
              <a:gd name="f78" fmla="*/ f77 1 154109"/>
              <a:gd name="f79" fmla="*/ f76 1 343323"/>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7" name="Parallelogram 15">
            <a:extLst>
              <a:ext uri="{FF2B5EF4-FFF2-40B4-BE49-F238E27FC236}">
                <a16:creationId xmlns:a16="http://schemas.microsoft.com/office/drawing/2014/main" id="{BC99DE38-A01A-40B6-9997-475DCE0A4E55}"/>
              </a:ext>
            </a:extLst>
          </p:cNvPr>
          <p:cNvSpPr/>
          <p:nvPr/>
        </p:nvSpPr>
        <p:spPr>
          <a:xfrm flipH="1">
            <a:off x="3950272" y="3481431"/>
            <a:ext cx="348368" cy="348368"/>
          </a:xfrm>
          <a:custGeom>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 0 0 61662"/>
              <a:gd name="f90" fmla="+- 0 0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 f4 0 f2"/>
              <a:gd name="f107" fmla="+- f3 0 f2"/>
              <a:gd name="f108" fmla="*/ f107 1 3242753"/>
              <a:gd name="f109" fmla="*/ f106 1 3227814"/>
              <a:gd name="f110" fmla="*/ f2 1 f108"/>
              <a:gd name="f111" fmla="*/ f3 1 f108"/>
              <a:gd name="f112" fmla="*/ f2 1 f109"/>
              <a:gd name="f113" fmla="*/ f4 1 f109"/>
              <a:gd name="f114" fmla="*/ f110 f104 1"/>
              <a:gd name="f115" fmla="*/ f111 f104 1"/>
              <a:gd name="f116" fmla="*/ f113 f105 1"/>
              <a:gd name="f117" fmla="*/ f112 f105 1"/>
            </a:gdLst>
            <a:cxnLst>
              <a:cxn ang="3cd4">
                <a:pos x="hc" y="t"/>
              </a:cxn>
              <a:cxn ang="0">
                <a:pos x="r" y="vc"/>
              </a:cxn>
              <a:cxn ang="cd4">
                <a:pos x="hc" y="b"/>
              </a:cxn>
              <a:cxn ang="cd2">
                <a:pos x="l" y="vc"/>
              </a:cxn>
            </a:cxnLst>
            <a:rect l="f114" t="f117" r="f115" b="f116"/>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8" name="Freeform 19">
            <a:extLst>
              <a:ext uri="{FF2B5EF4-FFF2-40B4-BE49-F238E27FC236}">
                <a16:creationId xmlns:a16="http://schemas.microsoft.com/office/drawing/2014/main" id="{3BE1C70B-4321-439D-994A-701A6D8C1FDE}"/>
              </a:ext>
            </a:extLst>
          </p:cNvPr>
          <p:cNvSpPr/>
          <p:nvPr/>
        </p:nvSpPr>
        <p:spPr>
          <a:xfrm>
            <a:off x="5809055" y="2731879"/>
            <a:ext cx="345588" cy="340037"/>
          </a:xfrm>
          <a:custGeom>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 0 0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 0 0 14898"/>
              <a:gd name="f91" fmla="val 3061283"/>
              <a:gd name="f92" fmla="+- 0 0 138545"/>
              <a:gd name="f93" fmla="val 1873713"/>
              <a:gd name="f94" fmla="val 108747"/>
              <a:gd name="f95" fmla="val 1100212"/>
              <a:gd name="f96" fmla="val 278579"/>
              <a:gd name="f97" fmla="val 569148"/>
              <a:gd name="f98" fmla="val 774429"/>
              <a:gd name="f99" fmla="val 15339"/>
              <a:gd name="f100" fmla="*/ f0 1 3214097"/>
              <a:gd name="f101" fmla="*/ f1 1 3162551"/>
              <a:gd name="f102" fmla="+- f4 0 f2"/>
              <a:gd name="f103" fmla="+- f3 0 f2"/>
              <a:gd name="f104" fmla="*/ f103 1 3214097"/>
              <a:gd name="f105" fmla="*/ f102 1 3162551"/>
              <a:gd name="f106" fmla="*/ f2 1 f104"/>
              <a:gd name="f107" fmla="*/ f3 1 f104"/>
              <a:gd name="f108" fmla="*/ f2 1 f105"/>
              <a:gd name="f109" fmla="*/ f4 1 f105"/>
              <a:gd name="f110" fmla="*/ f106 f100 1"/>
              <a:gd name="f111" fmla="*/ f107 f100 1"/>
              <a:gd name="f112" fmla="*/ f109 f101 1"/>
              <a:gd name="f113" fmla="*/ f108 f101 1"/>
            </a:gdLst>
            <a:cxnLst>
              <a:cxn ang="3cd4">
                <a:pos x="hc" y="t"/>
              </a:cxn>
              <a:cxn ang="0">
                <a:pos x="r" y="vc"/>
              </a:cxn>
              <a:cxn ang="cd4">
                <a:pos x="hc" y="b"/>
              </a:cxn>
              <a:cxn ang="cd2">
                <a:pos x="l" y="vc"/>
              </a:cxn>
            </a:cxnLst>
            <a:rect l="f110" t="f113" r="f111" b="f112"/>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9" name="Rectangle 30">
            <a:extLst>
              <a:ext uri="{FF2B5EF4-FFF2-40B4-BE49-F238E27FC236}">
                <a16:creationId xmlns:a16="http://schemas.microsoft.com/office/drawing/2014/main" id="{4BBAED48-9EEF-4B45-A7BE-8172EFB5B244}"/>
              </a:ext>
            </a:extLst>
          </p:cNvPr>
          <p:cNvSpPr/>
          <p:nvPr/>
        </p:nvSpPr>
        <p:spPr>
          <a:xfrm>
            <a:off x="8297777" y="2700424"/>
            <a:ext cx="348368" cy="347353"/>
          </a:xfrm>
          <a:custGeom>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 f4 0 f2"/>
              <a:gd name="f134" fmla="+- f3 0 f2"/>
              <a:gd name="f135" fmla="*/ f134 1 3240000"/>
              <a:gd name="f136" fmla="*/ f133 1 3230531"/>
              <a:gd name="f137" fmla="*/ f2 1 f135"/>
              <a:gd name="f138" fmla="*/ f3 1 f135"/>
              <a:gd name="f139" fmla="*/ f2 1 f136"/>
              <a:gd name="f140" fmla="*/ f4 1 f136"/>
              <a:gd name="f141" fmla="*/ f137 f131 1"/>
              <a:gd name="f142" fmla="*/ f138 f131 1"/>
              <a:gd name="f143" fmla="*/ f140 f132 1"/>
              <a:gd name="f144" fmla="*/ f139 f132 1"/>
            </a:gdLst>
            <a:cxnLst>
              <a:cxn ang="3cd4">
                <a:pos x="hc" y="t"/>
              </a:cxn>
              <a:cxn ang="0">
                <a:pos x="r" y="vc"/>
              </a:cxn>
              <a:cxn ang="cd4">
                <a:pos x="hc" y="b"/>
              </a:cxn>
              <a:cxn ang="cd2">
                <a:pos x="l" y="vc"/>
              </a:cxn>
            </a:cxnLst>
            <a:rect l="f141" t="f144" r="f142" b="f143"/>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0" name="Rectangle 7">
            <a:extLst>
              <a:ext uri="{FF2B5EF4-FFF2-40B4-BE49-F238E27FC236}">
                <a16:creationId xmlns:a16="http://schemas.microsoft.com/office/drawing/2014/main" id="{BEDBE4FD-EEB4-476D-8A1C-A63A8DE2A141}"/>
              </a:ext>
            </a:extLst>
          </p:cNvPr>
          <p:cNvSpPr/>
          <p:nvPr/>
        </p:nvSpPr>
        <p:spPr>
          <a:xfrm>
            <a:off x="5213122" y="1139040"/>
            <a:ext cx="353671" cy="353671"/>
          </a:xfrm>
          <a:custGeom>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 f3 0 f2"/>
              <a:gd name="f37" fmla="*/ f36 1 3240000"/>
              <a:gd name="f38" fmla="*/ f2 1 f37"/>
              <a:gd name="f39" fmla="*/ f3 1 f37"/>
              <a:gd name="f40" fmla="*/ f38 f34 1"/>
              <a:gd name="f41" fmla="*/ f39 f34 1"/>
              <a:gd name="f42" fmla="*/ f39 f35 1"/>
              <a:gd name="f43" fmla="*/ f38 f35 1"/>
            </a:gdLst>
            <a:cxnLst>
              <a:cxn ang="3cd4">
                <a:pos x="hc" y="t"/>
              </a:cxn>
              <a:cxn ang="0">
                <a:pos x="r" y="vc"/>
              </a:cxn>
              <a:cxn ang="cd4">
                <a:pos x="hc" y="b"/>
              </a:cxn>
              <a:cxn ang="cd2">
                <a:pos x="l" y="vc"/>
              </a:cxn>
            </a:cxnLst>
            <a:rect l="f40" t="f43" r="f41" b="f42"/>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1" name="Rectangle 15">
            <a:extLst>
              <a:ext uri="{FF2B5EF4-FFF2-40B4-BE49-F238E27FC236}">
                <a16:creationId xmlns:a16="http://schemas.microsoft.com/office/drawing/2014/main" id="{C802AE15-2723-4DAD-9A0E-9DDEFAC0EC96}"/>
              </a:ext>
            </a:extLst>
          </p:cNvPr>
          <p:cNvSpPr/>
          <p:nvPr/>
        </p:nvSpPr>
        <p:spPr>
          <a:xfrm rot="5400013">
            <a:off x="5803266" y="1139041"/>
            <a:ext cx="354147" cy="353671"/>
          </a:xfrm>
          <a:custGeom>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 f4 0 f2"/>
              <a:gd name="f37" fmla="+- f3 0 f2"/>
              <a:gd name="f38" fmla="*/ f37 1 3244313"/>
              <a:gd name="f39" fmla="*/ f36 1 3240000"/>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2" name="Pie 24">
            <a:extLst>
              <a:ext uri="{FF2B5EF4-FFF2-40B4-BE49-F238E27FC236}">
                <a16:creationId xmlns:a16="http://schemas.microsoft.com/office/drawing/2014/main" id="{C13AC5DA-4BE5-42E5-9B0E-F555A1E51C83}"/>
              </a:ext>
            </a:extLst>
          </p:cNvPr>
          <p:cNvSpPr/>
          <p:nvPr/>
        </p:nvSpPr>
        <p:spPr>
          <a:xfrm>
            <a:off x="5107445" y="3464240"/>
            <a:ext cx="384889" cy="382758"/>
          </a:xfrm>
          <a:custGeom>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 0 0 116985"/>
              <a:gd name="f12" fmla="val 1936431"/>
              <a:gd name="f13" fmla="+- 0 0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 0 0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 f4 0 f2"/>
              <a:gd name="f56" fmla="+- f3 0 f2"/>
              <a:gd name="f57" fmla="*/ f56 1 3228711"/>
              <a:gd name="f58" fmla="*/ f55 1 3210836"/>
              <a:gd name="f59" fmla="*/ f2 1 f57"/>
              <a:gd name="f60" fmla="*/ f3 1 f57"/>
              <a:gd name="f61" fmla="*/ f2 1 f58"/>
              <a:gd name="f62" fmla="*/ f4 1 f58"/>
              <a:gd name="f63" fmla="*/ f59 f53 1"/>
              <a:gd name="f64" fmla="*/ f60 f53 1"/>
              <a:gd name="f65" fmla="*/ f62 f54 1"/>
              <a:gd name="f66" fmla="*/ f61 f54 1"/>
            </a:gdLst>
            <a:cxnLst>
              <a:cxn ang="3cd4">
                <a:pos x="hc" y="t"/>
              </a:cxn>
              <a:cxn ang="0">
                <a:pos x="r" y="vc"/>
              </a:cxn>
              <a:cxn ang="cd4">
                <a:pos x="hc" y="b"/>
              </a:cxn>
              <a:cxn ang="cd2">
                <a:pos x="l" y="vc"/>
              </a:cxn>
            </a:cxnLst>
            <a:rect l="f63" t="f66" r="f64" b="f65"/>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3" name="Block Arc 14">
            <a:extLst>
              <a:ext uri="{FF2B5EF4-FFF2-40B4-BE49-F238E27FC236}">
                <a16:creationId xmlns:a16="http://schemas.microsoft.com/office/drawing/2014/main" id="{1EEF3346-CB74-4EA4-A309-614C60DE8BB9}"/>
              </a:ext>
            </a:extLst>
          </p:cNvPr>
          <p:cNvSpPr/>
          <p:nvPr/>
        </p:nvSpPr>
        <p:spPr>
          <a:xfrm rot="16200004">
            <a:off x="6394015" y="1102931"/>
            <a:ext cx="425552" cy="425826"/>
          </a:xfrm>
          <a:custGeom>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 f4 0 f2"/>
              <a:gd name="f270" fmla="+- f3 0 f2"/>
              <a:gd name="f271" fmla="*/ f270 1 3185463"/>
              <a:gd name="f272" fmla="*/ f269 1 3187558"/>
              <a:gd name="f273" fmla="*/ f2 1 f271"/>
              <a:gd name="f274" fmla="*/ f3 1 f271"/>
              <a:gd name="f275" fmla="*/ f2 1 f272"/>
              <a:gd name="f276" fmla="*/ f4 1 f272"/>
              <a:gd name="f277" fmla="*/ f273 f267 1"/>
              <a:gd name="f278" fmla="*/ f274 f267 1"/>
              <a:gd name="f279" fmla="*/ f276 f268 1"/>
              <a:gd name="f280" fmla="*/ f275 f268 1"/>
            </a:gdLst>
            <a:cxnLst>
              <a:cxn ang="3cd4">
                <a:pos x="hc" y="t"/>
              </a:cxn>
              <a:cxn ang="0">
                <a:pos x="r" y="vc"/>
              </a:cxn>
              <a:cxn ang="cd4">
                <a:pos x="hc" y="b"/>
              </a:cxn>
              <a:cxn ang="cd2">
                <a:pos x="l" y="vc"/>
              </a:cxn>
            </a:cxnLst>
            <a:rect l="f277" t="f280" r="f278" b="f279"/>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4" name="Block Arc 41">
            <a:extLst>
              <a:ext uri="{FF2B5EF4-FFF2-40B4-BE49-F238E27FC236}">
                <a16:creationId xmlns:a16="http://schemas.microsoft.com/office/drawing/2014/main" id="{78424471-8F88-4DB3-BC25-2C1103F148F5}"/>
              </a:ext>
            </a:extLst>
          </p:cNvPr>
          <p:cNvSpPr/>
          <p:nvPr/>
        </p:nvSpPr>
        <p:spPr>
          <a:xfrm>
            <a:off x="7056415" y="1068229"/>
            <a:ext cx="354979" cy="495293"/>
          </a:xfrm>
          <a:custGeom>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 0 0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 f4 0 f2"/>
              <a:gd name="f423" fmla="+- f3 0 f2"/>
              <a:gd name="f424" fmla="*/ f423 1 2512265"/>
              <a:gd name="f425" fmla="*/ f422 1 3505352"/>
              <a:gd name="f426" fmla="*/ f2 1 f424"/>
              <a:gd name="f427" fmla="*/ f3 1 f424"/>
              <a:gd name="f428" fmla="*/ f2 1 f425"/>
              <a:gd name="f429" fmla="*/ f4 1 f425"/>
              <a:gd name="f430" fmla="*/ f426 f420 1"/>
              <a:gd name="f431" fmla="*/ f427 f420 1"/>
              <a:gd name="f432" fmla="*/ f429 f421 1"/>
              <a:gd name="f433" fmla="*/ f428 f421 1"/>
            </a:gdLst>
            <a:cxnLst>
              <a:cxn ang="3cd4">
                <a:pos x="hc" y="t"/>
              </a:cxn>
              <a:cxn ang="0">
                <a:pos x="r" y="vc"/>
              </a:cxn>
              <a:cxn ang="cd4">
                <a:pos x="hc" y="b"/>
              </a:cxn>
              <a:cxn ang="cd2">
                <a:pos x="l" y="vc"/>
              </a:cxn>
            </a:cxnLst>
            <a:rect l="f430" t="f433" r="f431" b="f432"/>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5" name="Right Triangle 17">
            <a:extLst>
              <a:ext uri="{FF2B5EF4-FFF2-40B4-BE49-F238E27FC236}">
                <a16:creationId xmlns:a16="http://schemas.microsoft.com/office/drawing/2014/main" id="{7D1C63B3-7213-4E2D-9E19-2FA8EA86DA52}"/>
              </a:ext>
            </a:extLst>
          </p:cNvPr>
          <p:cNvSpPr/>
          <p:nvPr/>
        </p:nvSpPr>
        <p:spPr>
          <a:xfrm>
            <a:off x="5779309" y="3450717"/>
            <a:ext cx="289343" cy="409797"/>
          </a:xfrm>
          <a:custGeom>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 f4 0 f2"/>
              <a:gd name="f17" fmla="+- f3 0 f2"/>
              <a:gd name="f18" fmla="*/ f17 1 2387678"/>
              <a:gd name="f19" fmla="*/ f16 1 3240000"/>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6" name="Oval 66">
            <a:extLst>
              <a:ext uri="{FF2B5EF4-FFF2-40B4-BE49-F238E27FC236}">
                <a16:creationId xmlns:a16="http://schemas.microsoft.com/office/drawing/2014/main" id="{5E620D4E-9105-44F1-8024-F8F539821F04}"/>
              </a:ext>
            </a:extLst>
          </p:cNvPr>
          <p:cNvSpPr/>
          <p:nvPr/>
        </p:nvSpPr>
        <p:spPr>
          <a:xfrm rot="20700014">
            <a:off x="4603145" y="2725670"/>
            <a:ext cx="411507" cy="352492"/>
          </a:xfrm>
          <a:custGeom>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 f4 0 f2"/>
              <a:gd name="f60" fmla="+- f3 0 f2"/>
              <a:gd name="f61" fmla="*/ f60 1 2901316"/>
              <a:gd name="f62" fmla="*/ f59 1 2485205"/>
              <a:gd name="f63" fmla="*/ f2 1 f61"/>
              <a:gd name="f64" fmla="*/ f3 1 f61"/>
              <a:gd name="f65" fmla="*/ f2 1 f62"/>
              <a:gd name="f66" fmla="*/ f4 1 f62"/>
              <a:gd name="f67" fmla="*/ f63 f57 1"/>
              <a:gd name="f68" fmla="*/ f64 f57 1"/>
              <a:gd name="f69" fmla="*/ f66 f58 1"/>
              <a:gd name="f70" fmla="*/ f65 f58 1"/>
            </a:gdLst>
            <a:cxnLst>
              <a:cxn ang="3cd4">
                <a:pos x="hc" y="t"/>
              </a:cxn>
              <a:cxn ang="0">
                <a:pos x="r" y="vc"/>
              </a:cxn>
              <a:cxn ang="cd4">
                <a:pos x="hc" y="b"/>
              </a:cxn>
              <a:cxn ang="cd2">
                <a:pos x="l" y="vc"/>
              </a:cxn>
            </a:cxnLst>
            <a:rect l="f67" t="f70" r="f68" b="f69"/>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7" name="Rectangle 9">
            <a:extLst>
              <a:ext uri="{FF2B5EF4-FFF2-40B4-BE49-F238E27FC236}">
                <a16:creationId xmlns:a16="http://schemas.microsoft.com/office/drawing/2014/main" id="{F1A0D356-D605-40BF-B41D-B7FC8C9E08F6}"/>
              </a:ext>
            </a:extLst>
          </p:cNvPr>
          <p:cNvSpPr/>
          <p:nvPr/>
        </p:nvSpPr>
        <p:spPr>
          <a:xfrm>
            <a:off x="3300883" y="2658938"/>
            <a:ext cx="395505" cy="370222"/>
          </a:xfrm>
          <a:custGeom>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 0 0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 f7 0 f5"/>
              <a:gd name="f81" fmla="+- f6 0 f5"/>
              <a:gd name="f82" fmla="*/ f77 f0 1"/>
              <a:gd name="f83" fmla="*/ f81 1 3239999"/>
              <a:gd name="f84" fmla="*/ f80 1 3032924"/>
              <a:gd name="f85" fmla="*/ 833935 f81 1"/>
              <a:gd name="f86" fmla="*/ 22 f80 1"/>
              <a:gd name="f87" fmla="*/ 1576606 f81 1"/>
              <a:gd name="f88" fmla="*/ 402054 f80 1"/>
              <a:gd name="f89" fmla="*/ 430441 f80 1"/>
              <a:gd name="f90" fmla="*/ 526981 f80 1"/>
              <a:gd name="f91" fmla="*/ 2765302 f80 1"/>
              <a:gd name="f92" fmla="*/ 378630 f81 1"/>
              <a:gd name="f93" fmla="*/ 2472117 f80 1"/>
              <a:gd name="f94" fmla="*/ 384918 f81 1"/>
              <a:gd name="f95" fmla="*/ 239143 f81 1"/>
              <a:gd name="f96" fmla="*/ 2776423 f80 1"/>
              <a:gd name="f97" fmla="*/ 2778202 f80 1"/>
              <a:gd name="f98" fmla="*/ 1663394 f81 1"/>
              <a:gd name="f99" fmla="*/ 3000856 f81 1"/>
              <a:gd name="f100" fmla="*/ 2855082 f81 1"/>
              <a:gd name="f101" fmla="*/ 2861369 f81 1"/>
              <a:gd name="f102" fmla="*/ 2406065 f81 1"/>
              <a:gd name="f103" fmla="*/ 2853673 f81 1"/>
              <a:gd name="f104" fmla="*/ 91100 f80 1"/>
              <a:gd name="f105" fmla="*/ 2854770 f81 1"/>
              <a:gd name="f106" fmla="*/ 3120669 f81 1"/>
              <a:gd name="f107" fmla="*/ 428517 f80 1"/>
              <a:gd name="f108" fmla="*/ 738345 f80 1"/>
              <a:gd name="f109" fmla="*/ 3239999 f81 1"/>
              <a:gd name="f110" fmla="*/ 3032924 f80 1"/>
              <a:gd name="f111" fmla="*/ 0 f81 1"/>
              <a:gd name="f112" fmla="*/ 102477 f81 1"/>
              <a:gd name="f113" fmla="*/ 385229 f81 1"/>
              <a:gd name="f114" fmla="*/ 386326 f81 1"/>
              <a:gd name="f115" fmla="*/ 229618 f81 1"/>
              <a:gd name="f116" fmla="*/ 2690698 f80 1"/>
              <a:gd name="f117" fmla="*/ 2991331 f81 1"/>
              <a:gd name="f118" fmla="*/ 2709748 f80 1"/>
              <a:gd name="f119" fmla="*/ f82 1 f2"/>
              <a:gd name="f120" fmla="*/ f85 1 3239999"/>
              <a:gd name="f121" fmla="*/ f86 1 3032924"/>
              <a:gd name="f122" fmla="*/ f87 1 3239999"/>
              <a:gd name="f123" fmla="*/ f88 1 3032924"/>
              <a:gd name="f124" fmla="*/ f89 1 3032924"/>
              <a:gd name="f125" fmla="*/ f90 1 3032924"/>
              <a:gd name="f126" fmla="*/ f91 1 3032924"/>
              <a:gd name="f127" fmla="*/ f92 1 3239999"/>
              <a:gd name="f128" fmla="*/ f93 1 3032924"/>
              <a:gd name="f129" fmla="*/ f94 1 3239999"/>
              <a:gd name="f130" fmla="*/ f95 1 3239999"/>
              <a:gd name="f131" fmla="*/ f96 1 3032924"/>
              <a:gd name="f132" fmla="*/ f97 1 3032924"/>
              <a:gd name="f133" fmla="*/ f98 1 3239999"/>
              <a:gd name="f134" fmla="*/ f99 1 3239999"/>
              <a:gd name="f135" fmla="*/ f100 1 3239999"/>
              <a:gd name="f136" fmla="*/ f101 1 3239999"/>
              <a:gd name="f137" fmla="*/ f102 1 3239999"/>
              <a:gd name="f138" fmla="*/ f103 1 3239999"/>
              <a:gd name="f139" fmla="*/ f104 1 3032924"/>
              <a:gd name="f140" fmla="*/ f105 1 3239999"/>
              <a:gd name="f141" fmla="*/ f106 1 3239999"/>
              <a:gd name="f142" fmla="*/ f107 1 3032924"/>
              <a:gd name="f143" fmla="*/ f108 1 3032924"/>
              <a:gd name="f144" fmla="*/ f109 1 3239999"/>
              <a:gd name="f145" fmla="*/ f110 1 3032924"/>
              <a:gd name="f146" fmla="*/ f111 1 3239999"/>
              <a:gd name="f147" fmla="*/ f112 1 3239999"/>
              <a:gd name="f148" fmla="*/ f113 1 3239999"/>
              <a:gd name="f149" fmla="*/ f114 1 3239999"/>
              <a:gd name="f150" fmla="*/ f115 1 3239999"/>
              <a:gd name="f151" fmla="*/ f116 1 3032924"/>
              <a:gd name="f152" fmla="*/ f117 1 3239999"/>
              <a:gd name="f153" fmla="*/ f118 1 3032924"/>
              <a:gd name="f154" fmla="*/ f5 1 f83"/>
              <a:gd name="f155" fmla="*/ f6 1 f83"/>
              <a:gd name="f156" fmla="*/ f5 1 f84"/>
              <a:gd name="f157" fmla="*/ f7 1 f84"/>
              <a:gd name="f158" fmla="+- f119 0 f1"/>
              <a:gd name="f159" fmla="*/ f122 1 f83"/>
              <a:gd name="f160" fmla="*/ f132 1 f84"/>
              <a:gd name="f161" fmla="*/ f133 1 f83"/>
              <a:gd name="f162" fmla="*/ f131 1 f84"/>
              <a:gd name="f163" fmla="*/ f152 1 f83"/>
              <a:gd name="f164" fmla="*/ f153 1 f84"/>
              <a:gd name="f165" fmla="*/ f134 1 f83"/>
              <a:gd name="f166" fmla="*/ f125 1 f84"/>
              <a:gd name="f167" fmla="*/ f135 1 f83"/>
              <a:gd name="f168" fmla="*/ f136 1 f83"/>
              <a:gd name="f169" fmla="*/ f128 1 f84"/>
              <a:gd name="f170" fmla="*/ f126 1 f84"/>
              <a:gd name="f171" fmla="*/ f124 1 f84"/>
              <a:gd name="f172" fmla="*/ f123 1 f84"/>
              <a:gd name="f173" fmla="*/ f137 1 f83"/>
              <a:gd name="f174" fmla="*/ f121 1 f84"/>
              <a:gd name="f175" fmla="*/ f138 1 f83"/>
              <a:gd name="f176" fmla="*/ f139 1 f84"/>
              <a:gd name="f177" fmla="*/ f140 1 f83"/>
              <a:gd name="f178" fmla="*/ f141 1 f83"/>
              <a:gd name="f179" fmla="*/ f142 1 f84"/>
              <a:gd name="f180" fmla="*/ f143 1 f84"/>
              <a:gd name="f181" fmla="*/ f144 1 f83"/>
              <a:gd name="f182" fmla="*/ f145 1 f84"/>
              <a:gd name="f183" fmla="*/ f146 1 f83"/>
              <a:gd name="f184" fmla="*/ f147 1 f83"/>
              <a:gd name="f185" fmla="*/ f148 1 f83"/>
              <a:gd name="f186" fmla="*/ f149 1 f83"/>
              <a:gd name="f187" fmla="*/ f120 1 f83"/>
              <a:gd name="f188" fmla="*/ f127 1 f83"/>
              <a:gd name="f189" fmla="*/ f129 1 f83"/>
              <a:gd name="f190" fmla="*/ f130 1 f83"/>
              <a:gd name="f191" fmla="*/ f150 1 f83"/>
              <a:gd name="f192" fmla="*/ f151 1 f84"/>
              <a:gd name="f193" fmla="*/ f154 f78 1"/>
              <a:gd name="f194" fmla="*/ f155 f78 1"/>
              <a:gd name="f195" fmla="*/ f157 f79 1"/>
              <a:gd name="f196" fmla="*/ f156 f79 1"/>
              <a:gd name="f197" fmla="*/ f159 f78 1"/>
              <a:gd name="f198" fmla="*/ f160 f79 1"/>
              <a:gd name="f199" fmla="*/ f161 f78 1"/>
              <a:gd name="f200" fmla="*/ f162 f79 1"/>
              <a:gd name="f201" fmla="*/ f163 f78 1"/>
              <a:gd name="f202" fmla="*/ f164 f79 1"/>
              <a:gd name="f203" fmla="*/ f165 f78 1"/>
              <a:gd name="f204" fmla="*/ f166 f79 1"/>
              <a:gd name="f205" fmla="*/ f167 f78 1"/>
              <a:gd name="f206" fmla="*/ f168 f78 1"/>
              <a:gd name="f207" fmla="*/ f169 f79 1"/>
              <a:gd name="f208" fmla="*/ f170 f79 1"/>
              <a:gd name="f209" fmla="*/ f171 f79 1"/>
              <a:gd name="f210" fmla="*/ f172 f79 1"/>
              <a:gd name="f211" fmla="*/ f173 f78 1"/>
              <a:gd name="f212" fmla="*/ f174 f79 1"/>
              <a:gd name="f213" fmla="*/ f175 f78 1"/>
              <a:gd name="f214" fmla="*/ f176 f79 1"/>
              <a:gd name="f215" fmla="*/ f177 f78 1"/>
              <a:gd name="f216" fmla="*/ f178 f78 1"/>
              <a:gd name="f217" fmla="*/ f179 f79 1"/>
              <a:gd name="f218" fmla="*/ f180 f79 1"/>
              <a:gd name="f219" fmla="*/ f181 f78 1"/>
              <a:gd name="f220" fmla="*/ f182 f79 1"/>
              <a:gd name="f221" fmla="*/ f183 f78 1"/>
              <a:gd name="f222" fmla="*/ f184 f78 1"/>
              <a:gd name="f223" fmla="*/ f185 f78 1"/>
              <a:gd name="f224" fmla="*/ f186 f78 1"/>
              <a:gd name="f225" fmla="*/ f187 f78 1"/>
              <a:gd name="f226" fmla="*/ f188 f78 1"/>
              <a:gd name="f227" fmla="*/ f189 f78 1"/>
              <a:gd name="f228" fmla="*/ f190 f78 1"/>
              <a:gd name="f229" fmla="*/ f191 f78 1"/>
              <a:gd name="f230" fmla="*/ f192 f79 1"/>
            </a:gdLst>
            <a:cxnLst>
              <a:cxn ang="3cd4">
                <a:pos x="hc" y="t"/>
              </a:cxn>
              <a:cxn ang="0">
                <a:pos x="r" y="vc"/>
              </a:cxn>
              <a:cxn ang="cd4">
                <a:pos x="hc" y="b"/>
              </a:cxn>
              <a:cxn ang="cd2">
                <a:pos x="l" y="vc"/>
              </a:cxn>
              <a:cxn ang="f158">
                <a:pos x="f197" y="f198"/>
              </a:cxn>
              <a:cxn ang="f158">
                <a:pos x="f199" y="f198"/>
              </a:cxn>
              <a:cxn ang="f158">
                <a:pos x="f199" y="f200"/>
              </a:cxn>
              <a:cxn ang="f158">
                <a:pos x="f201" y="f202"/>
              </a:cxn>
              <a:cxn ang="f158">
                <a:pos x="f203" y="f204"/>
              </a:cxn>
              <a:cxn ang="f158">
                <a:pos x="f205" y="f204"/>
              </a:cxn>
              <a:cxn ang="f158">
                <a:pos x="f206" y="f207"/>
              </a:cxn>
              <a:cxn ang="f158">
                <a:pos x="f199" y="f208"/>
              </a:cxn>
              <a:cxn ang="f158">
                <a:pos x="f199" y="f204"/>
              </a:cxn>
              <a:cxn ang="f158">
                <a:pos x="f199" y="f209"/>
              </a:cxn>
              <a:cxn ang="f158">
                <a:pos x="f199" y="f210"/>
              </a:cxn>
              <a:cxn ang="f158">
                <a:pos x="f211" y="f212"/>
              </a:cxn>
              <a:cxn ang="f158">
                <a:pos x="f213" y="f214"/>
              </a:cxn>
              <a:cxn ang="f158">
                <a:pos x="f215" y="f209"/>
              </a:cxn>
              <a:cxn ang="f158">
                <a:pos x="f216" y="f217"/>
              </a:cxn>
              <a:cxn ang="f158">
                <a:pos x="f216" y="f218"/>
              </a:cxn>
              <a:cxn ang="f158">
                <a:pos x="f219" y="f218"/>
              </a:cxn>
              <a:cxn ang="f158">
                <a:pos x="f219" y="f220"/>
              </a:cxn>
              <a:cxn ang="f158">
                <a:pos x="f221" y="f220"/>
              </a:cxn>
              <a:cxn ang="f158">
                <a:pos x="f221" y="f218"/>
              </a:cxn>
              <a:cxn ang="f158">
                <a:pos x="f222" y="f218"/>
              </a:cxn>
              <a:cxn ang="f158">
                <a:pos x="f222" y="f217"/>
              </a:cxn>
              <a:cxn ang="f158">
                <a:pos x="f223" y="f209"/>
              </a:cxn>
              <a:cxn ang="f158">
                <a:pos x="f224" y="f214"/>
              </a:cxn>
              <a:cxn ang="f158">
                <a:pos x="f225" y="f212"/>
              </a:cxn>
              <a:cxn ang="f158">
                <a:pos x="f197" y="f210"/>
              </a:cxn>
              <a:cxn ang="f158">
                <a:pos x="f197" y="f209"/>
              </a:cxn>
              <a:cxn ang="f158">
                <a:pos x="f197" y="f204"/>
              </a:cxn>
              <a:cxn ang="f158">
                <a:pos x="f197" y="f208"/>
              </a:cxn>
              <a:cxn ang="f158">
                <a:pos x="f226" y="f207"/>
              </a:cxn>
              <a:cxn ang="f158">
                <a:pos x="f227" y="f204"/>
              </a:cxn>
              <a:cxn ang="f158">
                <a:pos x="f228" y="f204"/>
              </a:cxn>
              <a:cxn ang="f158">
                <a:pos x="f229" y="f230"/>
              </a:cxn>
              <a:cxn ang="f158">
                <a:pos x="f197" y="f200"/>
              </a:cxn>
            </a:cxnLst>
            <a:rect l="f193" t="f196" r="f194" b="f195"/>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8" name="Frame 17">
            <a:extLst>
              <a:ext uri="{FF2B5EF4-FFF2-40B4-BE49-F238E27FC236}">
                <a16:creationId xmlns:a16="http://schemas.microsoft.com/office/drawing/2014/main" id="{43574C6A-04C4-4EA3-84BA-1C95C71AF1AE}"/>
              </a:ext>
            </a:extLst>
          </p:cNvPr>
          <p:cNvSpPr/>
          <p:nvPr/>
        </p:nvSpPr>
        <p:spPr>
          <a:xfrm>
            <a:off x="3282174" y="3460062"/>
            <a:ext cx="381112" cy="381112"/>
          </a:xfrm>
          <a:custGeom>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 f3 0 f2"/>
              <a:gd name="f39" fmla="*/ f38 1 3240000"/>
              <a:gd name="f40" fmla="*/ f2 1 f39"/>
              <a:gd name="f41" fmla="*/ f3 1 f39"/>
              <a:gd name="f42" fmla="*/ f40 f36 1"/>
              <a:gd name="f43" fmla="*/ f41 f36 1"/>
              <a:gd name="f44" fmla="*/ f41 f37 1"/>
              <a:gd name="f45" fmla="*/ f40 f37 1"/>
            </a:gdLst>
            <a:cxnLst>
              <a:cxn ang="3cd4">
                <a:pos x="hc" y="t"/>
              </a:cxn>
              <a:cxn ang="0">
                <a:pos x="r" y="vc"/>
              </a:cxn>
              <a:cxn ang="cd4">
                <a:pos x="hc" y="b"/>
              </a:cxn>
              <a:cxn ang="cd2">
                <a:pos x="l" y="vc"/>
              </a:cxn>
            </a:cxnLst>
            <a:rect l="f42" t="f45" r="f43" b="f44"/>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9" name="Teardrop 1">
            <a:extLst>
              <a:ext uri="{FF2B5EF4-FFF2-40B4-BE49-F238E27FC236}">
                <a16:creationId xmlns:a16="http://schemas.microsoft.com/office/drawing/2014/main" id="{F1B65787-9CE2-4C3C-BA9C-8C9DDFF03A0F}"/>
              </a:ext>
            </a:extLst>
          </p:cNvPr>
          <p:cNvSpPr/>
          <p:nvPr/>
        </p:nvSpPr>
        <p:spPr>
          <a:xfrm rot="18805988">
            <a:off x="7595054" y="1154508"/>
            <a:ext cx="413884" cy="409568"/>
          </a:xfrm>
          <a:custGeom>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 0 0 9451"/>
              <a:gd name="f136" fmla="val 1069973"/>
              <a:gd name="f137" fmla="+- 0 0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 f4 0 f2"/>
              <a:gd name="f173" fmla="+- f3 0 f2"/>
              <a:gd name="f174" fmla="*/ f173 1 1807241"/>
              <a:gd name="f175" fmla="*/ f172 1 1788383"/>
              <a:gd name="f176" fmla="*/ f2 1 f174"/>
              <a:gd name="f177" fmla="*/ f3 1 f174"/>
              <a:gd name="f178" fmla="*/ f2 1 f175"/>
              <a:gd name="f179" fmla="*/ f4 1 f175"/>
              <a:gd name="f180" fmla="*/ f176 f170 1"/>
              <a:gd name="f181" fmla="*/ f177 f170 1"/>
              <a:gd name="f182" fmla="*/ f179 f171 1"/>
              <a:gd name="f183" fmla="*/ f178 f171 1"/>
            </a:gdLst>
            <a:cxnLst>
              <a:cxn ang="3cd4">
                <a:pos x="hc" y="t"/>
              </a:cxn>
              <a:cxn ang="0">
                <a:pos x="r" y="vc"/>
              </a:cxn>
              <a:cxn ang="cd4">
                <a:pos x="hc" y="b"/>
              </a:cxn>
              <a:cxn ang="cd2">
                <a:pos x="l" y="vc"/>
              </a:cxn>
            </a:cxnLst>
            <a:rect l="f180" t="f183" r="f181" b="f182"/>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0" name="Rectangle 130">
            <a:extLst>
              <a:ext uri="{FF2B5EF4-FFF2-40B4-BE49-F238E27FC236}">
                <a16:creationId xmlns:a16="http://schemas.microsoft.com/office/drawing/2014/main" id="{B8E31A1C-AFC8-402B-A8B0-B935B7BD99C7}"/>
              </a:ext>
            </a:extLst>
          </p:cNvPr>
          <p:cNvSpPr/>
          <p:nvPr/>
        </p:nvSpPr>
        <p:spPr>
          <a:xfrm>
            <a:off x="8199616" y="1154567"/>
            <a:ext cx="408435" cy="410291"/>
          </a:xfrm>
          <a:custGeom>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 f4 0 f2"/>
              <a:gd name="f98" fmla="+- f3 0 f2"/>
              <a:gd name="f99" fmla="*/ f98 1 371900"/>
              <a:gd name="f100" fmla="*/ f97 1 373588"/>
              <a:gd name="f101" fmla="*/ f2 1 f99"/>
              <a:gd name="f102" fmla="*/ f3 1 f99"/>
              <a:gd name="f103" fmla="*/ f2 1 f100"/>
              <a:gd name="f104" fmla="*/ f4 1 f100"/>
              <a:gd name="f105" fmla="*/ f101 f95 1"/>
              <a:gd name="f106" fmla="*/ f102 f95 1"/>
              <a:gd name="f107" fmla="*/ f104 f96 1"/>
              <a:gd name="f108" fmla="*/ f103 f96 1"/>
            </a:gdLst>
            <a:cxnLst>
              <a:cxn ang="3cd4">
                <a:pos x="hc" y="t"/>
              </a:cxn>
              <a:cxn ang="0">
                <a:pos x="r" y="vc"/>
              </a:cxn>
              <a:cxn ang="cd4">
                <a:pos x="hc" y="b"/>
              </a:cxn>
              <a:cxn ang="cd2">
                <a:pos x="l" y="vc"/>
              </a:cxn>
            </a:cxnLst>
            <a:rect l="f105" t="f108" r="f106" b="f107"/>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1" name="Right Triangle 17">
            <a:extLst>
              <a:ext uri="{FF2B5EF4-FFF2-40B4-BE49-F238E27FC236}">
                <a16:creationId xmlns:a16="http://schemas.microsoft.com/office/drawing/2014/main" id="{5B3AF6A0-B1D8-4968-807E-56A8E4928456}"/>
              </a:ext>
            </a:extLst>
          </p:cNvPr>
          <p:cNvSpPr/>
          <p:nvPr/>
        </p:nvSpPr>
        <p:spPr>
          <a:xfrm>
            <a:off x="7022610" y="3433517"/>
            <a:ext cx="358609" cy="426997"/>
          </a:xfrm>
          <a:custGeom>
            <a:gdLst>
              <a:gd name="f0" fmla="val w"/>
              <a:gd name="f1" fmla="val h"/>
              <a:gd name="f2" fmla="val 0"/>
              <a:gd name="f3" fmla="val 2721114"/>
              <a:gd name="f4" fmla="val 3240000"/>
              <a:gd name="f5" fmla="val 2700000"/>
              <a:gd name="f6" fmla="val 1999321"/>
              <a:gd name="f7" fmla="val 2603448"/>
              <a:gd name="f8" fmla="val 2772810"/>
              <a:gd name="f9" fmla="val 2528507"/>
              <a:gd name="f10" fmla="val 2263914"/>
              <a:gd name="f11" fmla="val 2230929"/>
              <a:gd name="f12" fmla="val 2516419"/>
              <a:gd name="f13" fmla="val 2435624"/>
              <a:gd name="f14" fmla="val 2688129"/>
              <a:gd name="f15" fmla="val 2940634"/>
              <a:gd name="f16" fmla="val 3145329"/>
              <a:gd name="f17" fmla="val 2011409"/>
              <a:gd name="f18" fmla="val 1806714"/>
              <a:gd name="f19" fmla="val 1576134"/>
              <a:gd name="f20" fmla="val 17032"/>
              <a:gd name="f21" fmla="val 2276728"/>
              <a:gd name="f22" fmla="val 17033"/>
              <a:gd name="f23" fmla="val 1576135"/>
              <a:gd name="f24" fmla="val 1321887"/>
              <a:gd name="f25" fmla="val 996125"/>
              <a:gd name="f26" fmla="val 2160187"/>
              <a:gd name="f27" fmla="val 1979345"/>
              <a:gd name="f28" fmla="val 2161001"/>
              <a:gd name="f29" fmla="val 1738579"/>
              <a:gd name="f30" fmla="val 2402384"/>
              <a:gd name="f31" fmla="val 2997617"/>
              <a:gd name="f32" fmla="val 3238999"/>
              <a:gd name="f33" fmla="val 3239814"/>
              <a:gd name="f34" fmla="val 1436085"/>
              <a:gd name="f35" fmla="val 2287664"/>
              <a:gd name="f36" fmla="val 888809"/>
              <a:gd name="f37" fmla="*/ f0 1 2721114"/>
              <a:gd name="f38" fmla="*/ f1 1 3240000"/>
              <a:gd name="f39" fmla="+- f4 0 f2"/>
              <a:gd name="f40" fmla="+- f3 0 f2"/>
              <a:gd name="f41" fmla="*/ f40 1 2721114"/>
              <a:gd name="f42" fmla="*/ f39 1 3240000"/>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2721114" h="3240000">
                <a:moveTo>
                  <a:pt x="f6" y="f7"/>
                </a:moveTo>
                <a:lnTo>
                  <a:pt x="f6" y="f8"/>
                </a:lnTo>
                <a:lnTo>
                  <a:pt x="f9" y="f8"/>
                </a:lnTo>
                <a:lnTo>
                  <a:pt x="f9" y="f7"/>
                </a:lnTo>
                <a:close/>
                <a:moveTo>
                  <a:pt x="f10" y="f11"/>
                </a:moveTo>
                <a:cubicBezTo>
                  <a:pt x="f12" y="f11"/>
                  <a:pt x="f3" y="f13"/>
                  <a:pt x="f3" y="f14"/>
                </a:cubicBezTo>
                <a:cubicBezTo>
                  <a:pt x="f3" y="f15"/>
                  <a:pt x="f12" y="f16"/>
                  <a:pt x="f10" y="f16"/>
                </a:cubicBezTo>
                <a:cubicBezTo>
                  <a:pt x="f17" y="f16"/>
                  <a:pt x="f18" y="f15"/>
                  <a:pt x="f18" y="f14"/>
                </a:cubicBezTo>
                <a:cubicBezTo>
                  <a:pt x="f18" y="f13"/>
                  <a:pt x="f17" y="f11"/>
                  <a:pt x="f10" y="f11"/>
                </a:cubicBezTo>
                <a:close/>
                <a:moveTo>
                  <a:pt x="f19" y="f20"/>
                </a:moveTo>
                <a:lnTo>
                  <a:pt x="f21" y="f20"/>
                </a:lnTo>
                <a:lnTo>
                  <a:pt x="f21" y="f22"/>
                </a:lnTo>
                <a:lnTo>
                  <a:pt x="f23" y="f22"/>
                </a:lnTo>
                <a:close/>
                <a:moveTo>
                  <a:pt x="f2" y="f20"/>
                </a:moveTo>
                <a:lnTo>
                  <a:pt x="f24" y="f20"/>
                </a:lnTo>
                <a:lnTo>
                  <a:pt x="f24" y="f25"/>
                </a:lnTo>
                <a:lnTo>
                  <a:pt x="f21" y="f25"/>
                </a:lnTo>
                <a:lnTo>
                  <a:pt x="f21" y="f26"/>
                </a:lnTo>
                <a:cubicBezTo>
                  <a:pt x="f27" y="f28"/>
                  <a:pt x="f29" y="f30"/>
                  <a:pt x="f29" y="f5"/>
                </a:cubicBezTo>
                <a:cubicBezTo>
                  <a:pt x="f29" y="f31"/>
                  <a:pt x="f27" y="f32"/>
                  <a:pt x="f21" y="f33"/>
                </a:cubicBezTo>
                <a:lnTo>
                  <a:pt x="f21" y="f4"/>
                </a:lnTo>
                <a:lnTo>
                  <a:pt x="f2" y="f4"/>
                </a:lnTo>
                <a:close/>
                <a:moveTo>
                  <a:pt x="f34" y="f2"/>
                </a:moveTo>
                <a:lnTo>
                  <a:pt x="f35" y="f36"/>
                </a:lnTo>
                <a:lnTo>
                  <a:pt x="f34" y="f36"/>
                </a:ln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2" name="Right Triangle 17">
            <a:extLst>
              <a:ext uri="{FF2B5EF4-FFF2-40B4-BE49-F238E27FC236}">
                <a16:creationId xmlns:a16="http://schemas.microsoft.com/office/drawing/2014/main" id="{34567697-9CA6-4213-8A77-F31066864640}"/>
              </a:ext>
            </a:extLst>
          </p:cNvPr>
          <p:cNvSpPr/>
          <p:nvPr/>
        </p:nvSpPr>
        <p:spPr>
          <a:xfrm>
            <a:off x="6366327" y="3433517"/>
            <a:ext cx="358609" cy="426997"/>
          </a:xfrm>
          <a:custGeom>
            <a:gdLst>
              <a:gd name="f0" fmla="val w"/>
              <a:gd name="f1" fmla="val h"/>
              <a:gd name="f2" fmla="val 0"/>
              <a:gd name="f3" fmla="val 2721114"/>
              <a:gd name="f4" fmla="val 3240000"/>
              <a:gd name="f5" fmla="val 2700000"/>
              <a:gd name="f6" fmla="val 2179233"/>
              <a:gd name="f7" fmla="val 2431577"/>
              <a:gd name="f8" fmla="val 2611489"/>
              <a:gd name="f9" fmla="val 1999321"/>
              <a:gd name="f10" fmla="val 2780851"/>
              <a:gd name="f11" fmla="val 2960763"/>
              <a:gd name="f12" fmla="val 2348595"/>
              <a:gd name="f13" fmla="val 2528507"/>
              <a:gd name="f14" fmla="val 2263914"/>
              <a:gd name="f15" fmla="val 2238970"/>
              <a:gd name="f16" fmla="val 2516419"/>
              <a:gd name="f17" fmla="val 2443665"/>
              <a:gd name="f18" fmla="val 2696170"/>
              <a:gd name="f19" fmla="val 2948675"/>
              <a:gd name="f20" fmla="val 3153370"/>
              <a:gd name="f21" fmla="val 2011409"/>
              <a:gd name="f22" fmla="val 1806714"/>
              <a:gd name="f23" fmla="val 1576134"/>
              <a:gd name="f24" fmla="val 17032"/>
              <a:gd name="f25" fmla="val 2276728"/>
              <a:gd name="f26" fmla="val 17033"/>
              <a:gd name="f27" fmla="val 1576135"/>
              <a:gd name="f28" fmla="val 1321887"/>
              <a:gd name="f29" fmla="val 996125"/>
              <a:gd name="f30" fmla="val 2160187"/>
              <a:gd name="f31" fmla="val 1979345"/>
              <a:gd name="f32" fmla="val 2161001"/>
              <a:gd name="f33" fmla="val 1738579"/>
              <a:gd name="f34" fmla="val 2402384"/>
              <a:gd name="f35" fmla="val 2997617"/>
              <a:gd name="f36" fmla="val 3238999"/>
              <a:gd name="f37" fmla="val 3239814"/>
              <a:gd name="f38" fmla="val 1436085"/>
              <a:gd name="f39" fmla="val 2287664"/>
              <a:gd name="f40" fmla="val 888809"/>
              <a:gd name="f41" fmla="*/ f0 1 2721114"/>
              <a:gd name="f42" fmla="*/ f1 1 3240000"/>
              <a:gd name="f43" fmla="+- f4 0 f2"/>
              <a:gd name="f44" fmla="+- f3 0 f2"/>
              <a:gd name="f45" fmla="*/ f44 1 2721114"/>
              <a:gd name="f46" fmla="*/ f43 1 3240000"/>
              <a:gd name="f47" fmla="*/ f2 1 f45"/>
              <a:gd name="f48" fmla="*/ f3 1 f45"/>
              <a:gd name="f49" fmla="*/ f2 1 f46"/>
              <a:gd name="f50" fmla="*/ f4 1 f46"/>
              <a:gd name="f51" fmla="*/ f47 f41 1"/>
              <a:gd name="f52" fmla="*/ f48 f41 1"/>
              <a:gd name="f53" fmla="*/ f50 f42 1"/>
              <a:gd name="f54" fmla="*/ f49 f42 1"/>
            </a:gdLst>
            <a:cxnLst>
              <a:cxn ang="3cd4">
                <a:pos x="hc" y="t"/>
              </a:cxn>
              <a:cxn ang="0">
                <a:pos x="r" y="vc"/>
              </a:cxn>
              <a:cxn ang="cd4">
                <a:pos x="hc" y="b"/>
              </a:cxn>
              <a:cxn ang="cd2">
                <a:pos x="l" y="vc"/>
              </a:cxn>
            </a:cxnLst>
            <a:rect l="f51" t="f54" r="f52" b="f53"/>
            <a:pathLst>
              <a:path w="2721114" h="3240000">
                <a:moveTo>
                  <a:pt x="f6" y="f7"/>
                </a:moveTo>
                <a:lnTo>
                  <a:pt x="f6" y="f8"/>
                </a:lnTo>
                <a:lnTo>
                  <a:pt x="f9" y="f8"/>
                </a:lnTo>
                <a:lnTo>
                  <a:pt x="f9" y="f10"/>
                </a:lnTo>
                <a:lnTo>
                  <a:pt x="f6" y="f10"/>
                </a:lnTo>
                <a:lnTo>
                  <a:pt x="f6" y="f11"/>
                </a:lnTo>
                <a:lnTo>
                  <a:pt x="f12" y="f11"/>
                </a:lnTo>
                <a:lnTo>
                  <a:pt x="f12" y="f10"/>
                </a:lnTo>
                <a:lnTo>
                  <a:pt x="f13" y="f10"/>
                </a:lnTo>
                <a:lnTo>
                  <a:pt x="f13" y="f8"/>
                </a:lnTo>
                <a:lnTo>
                  <a:pt x="f12" y="f8"/>
                </a:lnTo>
                <a:lnTo>
                  <a:pt x="f12" y="f7"/>
                </a:lnTo>
                <a:close/>
                <a:moveTo>
                  <a:pt x="f14" y="f15"/>
                </a:moveTo>
                <a:cubicBezTo>
                  <a:pt x="f16" y="f15"/>
                  <a:pt x="f3" y="f17"/>
                  <a:pt x="f3" y="f18"/>
                </a:cubicBezTo>
                <a:cubicBezTo>
                  <a:pt x="f3" y="f19"/>
                  <a:pt x="f16" y="f20"/>
                  <a:pt x="f14" y="f20"/>
                </a:cubicBezTo>
                <a:cubicBezTo>
                  <a:pt x="f21" y="f20"/>
                  <a:pt x="f22" y="f19"/>
                  <a:pt x="f22" y="f18"/>
                </a:cubicBezTo>
                <a:cubicBezTo>
                  <a:pt x="f22" y="f17"/>
                  <a:pt x="f21" y="f15"/>
                  <a:pt x="f14" y="f15"/>
                </a:cubicBezTo>
                <a:close/>
                <a:moveTo>
                  <a:pt x="f23" y="f24"/>
                </a:moveTo>
                <a:lnTo>
                  <a:pt x="f25" y="f24"/>
                </a:lnTo>
                <a:lnTo>
                  <a:pt x="f25" y="f26"/>
                </a:lnTo>
                <a:lnTo>
                  <a:pt x="f27" y="f26"/>
                </a:lnTo>
                <a:close/>
                <a:moveTo>
                  <a:pt x="f2" y="f24"/>
                </a:moveTo>
                <a:lnTo>
                  <a:pt x="f28" y="f24"/>
                </a:lnTo>
                <a:lnTo>
                  <a:pt x="f28" y="f29"/>
                </a:lnTo>
                <a:lnTo>
                  <a:pt x="f25" y="f29"/>
                </a:lnTo>
                <a:lnTo>
                  <a:pt x="f25" y="f30"/>
                </a:lnTo>
                <a:cubicBezTo>
                  <a:pt x="f31" y="f32"/>
                  <a:pt x="f33" y="f34"/>
                  <a:pt x="f33" y="f5"/>
                </a:cubicBezTo>
                <a:cubicBezTo>
                  <a:pt x="f33" y="f35"/>
                  <a:pt x="f31" y="f36"/>
                  <a:pt x="f25" y="f37"/>
                </a:cubicBezTo>
                <a:lnTo>
                  <a:pt x="f25" y="f4"/>
                </a:lnTo>
                <a:lnTo>
                  <a:pt x="f2" y="f4"/>
                </a:lnTo>
                <a:close/>
                <a:moveTo>
                  <a:pt x="f38" y="f2"/>
                </a:moveTo>
                <a:lnTo>
                  <a:pt x="f39" y="f40"/>
                </a:lnTo>
                <a:lnTo>
                  <a:pt x="f38" y="f40"/>
                </a:ln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3" name="Right Triangle 17">
            <a:extLst>
              <a:ext uri="{FF2B5EF4-FFF2-40B4-BE49-F238E27FC236}">
                <a16:creationId xmlns:a16="http://schemas.microsoft.com/office/drawing/2014/main" id="{820BB6A2-9D31-49B3-B334-74C161C862CC}"/>
              </a:ext>
            </a:extLst>
          </p:cNvPr>
          <p:cNvSpPr/>
          <p:nvPr/>
        </p:nvSpPr>
        <p:spPr>
          <a:xfrm>
            <a:off x="7678884" y="3433517"/>
            <a:ext cx="358609" cy="426997"/>
          </a:xfrm>
          <a:custGeom>
            <a:gdLst>
              <a:gd name="f0" fmla="val w"/>
              <a:gd name="f1" fmla="val h"/>
              <a:gd name="f2" fmla="val 0"/>
              <a:gd name="f3" fmla="val 2721114"/>
              <a:gd name="f4" fmla="val 3240000"/>
              <a:gd name="f5" fmla="val 2700000"/>
              <a:gd name="f6" fmla="val 2136698"/>
              <a:gd name="f7" fmla="val 2449196"/>
              <a:gd name="f8" fmla="val 2016940"/>
              <a:gd name="f9" fmla="val 2568954"/>
              <a:gd name="f10" fmla="val 2144156"/>
              <a:gd name="f11" fmla="val 2696170"/>
              <a:gd name="f12" fmla="val 2823386"/>
              <a:gd name="f13" fmla="val 2943144"/>
              <a:gd name="f14" fmla="val 2263914"/>
              <a:gd name="f15" fmla="val 2815928"/>
              <a:gd name="f16" fmla="val 2391130"/>
              <a:gd name="f17" fmla="val 2510888"/>
              <a:gd name="f18" fmla="val 2383672"/>
              <a:gd name="f19" fmla="val 2576412"/>
              <a:gd name="f20" fmla="val 2238970"/>
              <a:gd name="f21" fmla="val 2516419"/>
              <a:gd name="f22" fmla="val 2443665"/>
              <a:gd name="f23" fmla="val 2948675"/>
              <a:gd name="f24" fmla="val 3153370"/>
              <a:gd name="f25" fmla="val 2011409"/>
              <a:gd name="f26" fmla="val 1806714"/>
              <a:gd name="f27" fmla="val 1576134"/>
              <a:gd name="f28" fmla="val 17032"/>
              <a:gd name="f29" fmla="val 2276728"/>
              <a:gd name="f30" fmla="val 17033"/>
              <a:gd name="f31" fmla="val 1576135"/>
              <a:gd name="f32" fmla="val 1321887"/>
              <a:gd name="f33" fmla="val 996125"/>
              <a:gd name="f34" fmla="val 2160187"/>
              <a:gd name="f35" fmla="val 1979345"/>
              <a:gd name="f36" fmla="val 2161001"/>
              <a:gd name="f37" fmla="val 1738579"/>
              <a:gd name="f38" fmla="val 2402384"/>
              <a:gd name="f39" fmla="val 2997617"/>
              <a:gd name="f40" fmla="val 3238999"/>
              <a:gd name="f41" fmla="val 3239814"/>
              <a:gd name="f42" fmla="val 1436085"/>
              <a:gd name="f43" fmla="val 2287664"/>
              <a:gd name="f44" fmla="val 888809"/>
              <a:gd name="f45" fmla="*/ f0 1 2721114"/>
              <a:gd name="f46" fmla="*/ f1 1 3240000"/>
              <a:gd name="f47" fmla="+- f4 0 f2"/>
              <a:gd name="f48" fmla="+- f3 0 f2"/>
              <a:gd name="f49" fmla="*/ f48 1 2721114"/>
              <a:gd name="f50" fmla="*/ f47 1 3240000"/>
              <a:gd name="f51" fmla="*/ f2 1 f49"/>
              <a:gd name="f52" fmla="*/ f3 1 f49"/>
              <a:gd name="f53" fmla="*/ f2 1 f50"/>
              <a:gd name="f54" fmla="*/ f4 1 f50"/>
              <a:gd name="f55" fmla="*/ f51 f45 1"/>
              <a:gd name="f56" fmla="*/ f52 f45 1"/>
              <a:gd name="f57" fmla="*/ f54 f46 1"/>
              <a:gd name="f58" fmla="*/ f53 f46 1"/>
            </a:gdLst>
            <a:cxnLst>
              <a:cxn ang="3cd4">
                <a:pos x="hc" y="t"/>
              </a:cxn>
              <a:cxn ang="0">
                <a:pos x="r" y="vc"/>
              </a:cxn>
              <a:cxn ang="cd4">
                <a:pos x="hc" y="b"/>
              </a:cxn>
              <a:cxn ang="cd2">
                <a:pos x="l" y="vc"/>
              </a:cxn>
            </a:cxnLst>
            <a:rect l="f55" t="f58" r="f56" b="f57"/>
            <a:pathLst>
              <a:path w="2721114" h="3240000">
                <a:moveTo>
                  <a:pt x="f6" y="f7"/>
                </a:moveTo>
                <a:lnTo>
                  <a:pt x="f8" y="f9"/>
                </a:lnTo>
                <a:lnTo>
                  <a:pt x="f10" y="f11"/>
                </a:lnTo>
                <a:lnTo>
                  <a:pt x="f8" y="f12"/>
                </a:lnTo>
                <a:lnTo>
                  <a:pt x="f6" y="f13"/>
                </a:lnTo>
                <a:lnTo>
                  <a:pt x="f14" y="f15"/>
                </a:lnTo>
                <a:lnTo>
                  <a:pt x="f16" y="f13"/>
                </a:lnTo>
                <a:lnTo>
                  <a:pt x="f17" y="f12"/>
                </a:lnTo>
                <a:lnTo>
                  <a:pt x="f18" y="f11"/>
                </a:lnTo>
                <a:lnTo>
                  <a:pt x="f17" y="f9"/>
                </a:lnTo>
                <a:lnTo>
                  <a:pt x="f16" y="f7"/>
                </a:lnTo>
                <a:lnTo>
                  <a:pt x="f14" y="f19"/>
                </a:lnTo>
                <a:close/>
                <a:moveTo>
                  <a:pt x="f14" y="f20"/>
                </a:moveTo>
                <a:cubicBezTo>
                  <a:pt x="f21" y="f20"/>
                  <a:pt x="f3" y="f22"/>
                  <a:pt x="f3" y="f11"/>
                </a:cubicBezTo>
                <a:cubicBezTo>
                  <a:pt x="f3" y="f23"/>
                  <a:pt x="f21" y="f24"/>
                  <a:pt x="f14" y="f24"/>
                </a:cubicBezTo>
                <a:cubicBezTo>
                  <a:pt x="f25" y="f24"/>
                  <a:pt x="f26" y="f23"/>
                  <a:pt x="f26" y="f11"/>
                </a:cubicBezTo>
                <a:cubicBezTo>
                  <a:pt x="f26" y="f22"/>
                  <a:pt x="f25" y="f20"/>
                  <a:pt x="f14" y="f20"/>
                </a:cubicBezTo>
                <a:close/>
                <a:moveTo>
                  <a:pt x="f27" y="f28"/>
                </a:moveTo>
                <a:lnTo>
                  <a:pt x="f29" y="f28"/>
                </a:lnTo>
                <a:lnTo>
                  <a:pt x="f29" y="f30"/>
                </a:lnTo>
                <a:lnTo>
                  <a:pt x="f31" y="f30"/>
                </a:lnTo>
                <a:close/>
                <a:moveTo>
                  <a:pt x="f2" y="f28"/>
                </a:moveTo>
                <a:lnTo>
                  <a:pt x="f32" y="f28"/>
                </a:lnTo>
                <a:lnTo>
                  <a:pt x="f32" y="f33"/>
                </a:lnTo>
                <a:lnTo>
                  <a:pt x="f29" y="f33"/>
                </a:lnTo>
                <a:lnTo>
                  <a:pt x="f29" y="f34"/>
                </a:lnTo>
                <a:cubicBezTo>
                  <a:pt x="f35" y="f36"/>
                  <a:pt x="f37" y="f38"/>
                  <a:pt x="f37" y="f5"/>
                </a:cubicBezTo>
                <a:cubicBezTo>
                  <a:pt x="f37" y="f39"/>
                  <a:pt x="f35" y="f40"/>
                  <a:pt x="f29" y="f41"/>
                </a:cubicBezTo>
                <a:lnTo>
                  <a:pt x="f29" y="f4"/>
                </a:lnTo>
                <a:lnTo>
                  <a:pt x="f2" y="f4"/>
                </a:lnTo>
                <a:close/>
                <a:moveTo>
                  <a:pt x="f42" y="f2"/>
                </a:moveTo>
                <a:lnTo>
                  <a:pt x="f43" y="f44"/>
                </a:lnTo>
                <a:lnTo>
                  <a:pt x="f42" y="f44"/>
                </a:ln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4" name="Oval 44">
            <a:extLst>
              <a:ext uri="{FF2B5EF4-FFF2-40B4-BE49-F238E27FC236}">
                <a16:creationId xmlns:a16="http://schemas.microsoft.com/office/drawing/2014/main" id="{EE884D6E-A941-4B5B-995B-AE4116CDBFEA}"/>
              </a:ext>
            </a:extLst>
          </p:cNvPr>
          <p:cNvSpPr/>
          <p:nvPr/>
        </p:nvSpPr>
        <p:spPr>
          <a:xfrm>
            <a:off x="8335167" y="3433517"/>
            <a:ext cx="358609" cy="426997"/>
          </a:xfrm>
          <a:custGeom>
            <a:gdLst>
              <a:gd name="f0" fmla="val w"/>
              <a:gd name="f1" fmla="val h"/>
              <a:gd name="f2" fmla="val 0"/>
              <a:gd name="f3" fmla="val 2721114"/>
              <a:gd name="f4" fmla="val 3240000"/>
              <a:gd name="f5" fmla="val 2700000"/>
              <a:gd name="f6" fmla="val 2519839"/>
              <a:gd name="f7" fmla="val 2469622"/>
              <a:gd name="f8" fmla="val 2201779"/>
              <a:gd name="f9" fmla="val 2787682"/>
              <a:gd name="f10" fmla="val 2003023"/>
              <a:gd name="f11" fmla="val 2588926"/>
              <a:gd name="f12" fmla="val 1901669"/>
              <a:gd name="f13" fmla="val 2690281"/>
              <a:gd name="f14" fmla="val 2203868"/>
              <a:gd name="f15" fmla="val 2992480"/>
              <a:gd name="f16" fmla="val 2305222"/>
              <a:gd name="f17" fmla="val 2891125"/>
              <a:gd name="f18" fmla="val 2303133"/>
              <a:gd name="f19" fmla="val 2889037"/>
              <a:gd name="f20" fmla="val 2621194"/>
              <a:gd name="f21" fmla="val 2570977"/>
              <a:gd name="f22" fmla="val 2263914"/>
              <a:gd name="f23" fmla="val 2238970"/>
              <a:gd name="f24" fmla="val 2516419"/>
              <a:gd name="f25" fmla="val 2443665"/>
              <a:gd name="f26" fmla="val 2696170"/>
              <a:gd name="f27" fmla="val 2948675"/>
              <a:gd name="f28" fmla="val 3153370"/>
              <a:gd name="f29" fmla="val 2011409"/>
              <a:gd name="f30" fmla="val 1806714"/>
              <a:gd name="f31" fmla="val 1576134"/>
              <a:gd name="f32" fmla="val 17032"/>
              <a:gd name="f33" fmla="val 2276728"/>
              <a:gd name="f34" fmla="val 17033"/>
              <a:gd name="f35" fmla="val 1576135"/>
              <a:gd name="f36" fmla="val 1321887"/>
              <a:gd name="f37" fmla="val 996125"/>
              <a:gd name="f38" fmla="val 2160187"/>
              <a:gd name="f39" fmla="val 1979345"/>
              <a:gd name="f40" fmla="val 2161001"/>
              <a:gd name="f41" fmla="val 1738579"/>
              <a:gd name="f42" fmla="val 2402384"/>
              <a:gd name="f43" fmla="val 2997617"/>
              <a:gd name="f44" fmla="val 3238999"/>
              <a:gd name="f45" fmla="val 3239814"/>
              <a:gd name="f46" fmla="val 1436085"/>
              <a:gd name="f47" fmla="val 2287664"/>
              <a:gd name="f48" fmla="val 888809"/>
              <a:gd name="f49" fmla="*/ f0 1 2721114"/>
              <a:gd name="f50" fmla="*/ f1 1 3240000"/>
              <a:gd name="f51" fmla="+- f4 0 f2"/>
              <a:gd name="f52" fmla="+- f3 0 f2"/>
              <a:gd name="f53" fmla="*/ f52 1 2721114"/>
              <a:gd name="f54" fmla="*/ f51 1 3240000"/>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2721114" h="3240000">
                <a:moveTo>
                  <a:pt x="f6" y="f7"/>
                </a:moveTo>
                <a:lnTo>
                  <a:pt x="f8" y="f9"/>
                </a:lnTo>
                <a:lnTo>
                  <a:pt x="f10" y="f11"/>
                </a:lnTo>
                <a:lnTo>
                  <a:pt x="f12" y="f13"/>
                </a:lnTo>
                <a:lnTo>
                  <a:pt x="f14" y="f15"/>
                </a:lnTo>
                <a:lnTo>
                  <a:pt x="f16" y="f17"/>
                </a:lnTo>
                <a:lnTo>
                  <a:pt x="f18" y="f19"/>
                </a:lnTo>
                <a:lnTo>
                  <a:pt x="f20" y="f21"/>
                </a:lnTo>
                <a:close/>
                <a:moveTo>
                  <a:pt x="f22" y="f23"/>
                </a:moveTo>
                <a:cubicBezTo>
                  <a:pt x="f24" y="f23"/>
                  <a:pt x="f3" y="f25"/>
                  <a:pt x="f3" y="f26"/>
                </a:cubicBezTo>
                <a:cubicBezTo>
                  <a:pt x="f3" y="f27"/>
                  <a:pt x="f24" y="f28"/>
                  <a:pt x="f22" y="f28"/>
                </a:cubicBezTo>
                <a:cubicBezTo>
                  <a:pt x="f29" y="f28"/>
                  <a:pt x="f30" y="f27"/>
                  <a:pt x="f30" y="f26"/>
                </a:cubicBezTo>
                <a:cubicBezTo>
                  <a:pt x="f30" y="f25"/>
                  <a:pt x="f29" y="f23"/>
                  <a:pt x="f22" y="f23"/>
                </a:cubicBezTo>
                <a:close/>
                <a:moveTo>
                  <a:pt x="f31" y="f32"/>
                </a:moveTo>
                <a:lnTo>
                  <a:pt x="f33" y="f32"/>
                </a:lnTo>
                <a:lnTo>
                  <a:pt x="f33" y="f34"/>
                </a:lnTo>
                <a:lnTo>
                  <a:pt x="f35" y="f34"/>
                </a:lnTo>
                <a:close/>
                <a:moveTo>
                  <a:pt x="f2" y="f32"/>
                </a:moveTo>
                <a:lnTo>
                  <a:pt x="f36" y="f32"/>
                </a:lnTo>
                <a:lnTo>
                  <a:pt x="f36" y="f37"/>
                </a:lnTo>
                <a:lnTo>
                  <a:pt x="f33" y="f37"/>
                </a:lnTo>
                <a:lnTo>
                  <a:pt x="f33" y="f38"/>
                </a:lnTo>
                <a:cubicBezTo>
                  <a:pt x="f39" y="f40"/>
                  <a:pt x="f41" y="f42"/>
                  <a:pt x="f41" y="f5"/>
                </a:cubicBezTo>
                <a:cubicBezTo>
                  <a:pt x="f41" y="f43"/>
                  <a:pt x="f39" y="f44"/>
                  <a:pt x="f33" y="f45"/>
                </a:cubicBezTo>
                <a:lnTo>
                  <a:pt x="f33" y="f4"/>
                </a:lnTo>
                <a:lnTo>
                  <a:pt x="f2" y="f4"/>
                </a:lnTo>
                <a:close/>
                <a:moveTo>
                  <a:pt x="f46" y="f2"/>
                </a:moveTo>
                <a:lnTo>
                  <a:pt x="f47" y="f48"/>
                </a:lnTo>
                <a:lnTo>
                  <a:pt x="f46" y="f48"/>
                </a:ln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5" name="Google Shape;6000;p67">
            <a:extLst>
              <a:ext uri="{FF2B5EF4-FFF2-40B4-BE49-F238E27FC236}">
                <a16:creationId xmlns:a16="http://schemas.microsoft.com/office/drawing/2014/main" id="{3C9561D6-19B8-4FBA-9155-F24742A2A34C}"/>
              </a:ext>
            </a:extLst>
          </p:cNvPr>
          <p:cNvSpPr/>
          <p:nvPr/>
        </p:nvSpPr>
        <p:spPr>
          <a:xfrm>
            <a:off x="3263393" y="1109075"/>
            <a:ext cx="453185" cy="462357"/>
          </a:xfrm>
          <a:custGeom>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26" name="Google Shape;6029;p67">
            <a:extLst>
              <a:ext uri="{FF2B5EF4-FFF2-40B4-BE49-F238E27FC236}">
                <a16:creationId xmlns:a16="http://schemas.microsoft.com/office/drawing/2014/main" id="{080DBF42-4AD4-4815-A95A-0EDD4FDF58DE}"/>
              </a:ext>
            </a:extLst>
          </p:cNvPr>
          <p:cNvGrpSpPr/>
          <p:nvPr/>
        </p:nvGrpSpPr>
        <p:grpSpPr>
          <a:xfrm>
            <a:off x="7025856" y="4064928"/>
            <a:ext cx="303114" cy="420175"/>
            <a:chOff x="7025856" y="4064928"/>
            <a:chExt cx="303114" cy="420175"/>
          </a:xfrm>
        </p:grpSpPr>
        <p:sp>
          <p:nvSpPr>
            <p:cNvPr id="27" name="Google Shape;6030;p67">
              <a:extLst>
                <a:ext uri="{FF2B5EF4-FFF2-40B4-BE49-F238E27FC236}">
                  <a16:creationId xmlns:a16="http://schemas.microsoft.com/office/drawing/2014/main" id="{0F2B666E-F872-4079-ADA0-F9639525D2DB}"/>
                </a:ext>
              </a:extLst>
            </p:cNvPr>
            <p:cNvSpPr/>
            <p:nvPr/>
          </p:nvSpPr>
          <p:spPr>
            <a:xfrm>
              <a:off x="7190997" y="4065989"/>
              <a:ext cx="137973" cy="164107"/>
            </a:xfrm>
            <a:custGeom>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 f4 0 f2"/>
                <a:gd name="f18" fmla="+- f3 0 f2"/>
                <a:gd name="f19" fmla="*/ f18 1 4159"/>
                <a:gd name="f20" fmla="*/ f17 1 4947"/>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8" name="Google Shape;6031;p67">
              <a:extLst>
                <a:ext uri="{FF2B5EF4-FFF2-40B4-BE49-F238E27FC236}">
                  <a16:creationId xmlns:a16="http://schemas.microsoft.com/office/drawing/2014/main" id="{52811E1A-413D-4908-BA77-0619C5934D23}"/>
                </a:ext>
              </a:extLst>
            </p:cNvPr>
            <p:cNvSpPr/>
            <p:nvPr/>
          </p:nvSpPr>
          <p:spPr>
            <a:xfrm>
              <a:off x="7163793" y="4172571"/>
              <a:ext cx="29297" cy="83667"/>
            </a:xfrm>
            <a:custGeom>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 f4 0 f2"/>
                <a:gd name="f21" fmla="+- f3 0 f2"/>
                <a:gd name="f22" fmla="*/ f21 1 883"/>
                <a:gd name="f23" fmla="*/ f20 1 2522"/>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9" name="Google Shape;6032;p67">
              <a:extLst>
                <a:ext uri="{FF2B5EF4-FFF2-40B4-BE49-F238E27FC236}">
                  <a16:creationId xmlns:a16="http://schemas.microsoft.com/office/drawing/2014/main" id="{15A1FDF8-1EF3-48FD-AADB-F303711FF51F}"/>
                </a:ext>
              </a:extLst>
            </p:cNvPr>
            <p:cNvSpPr/>
            <p:nvPr/>
          </p:nvSpPr>
          <p:spPr>
            <a:xfrm>
              <a:off x="7026889" y="4064928"/>
              <a:ext cx="136940" cy="163083"/>
            </a:xfrm>
            <a:custGeom>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 f4 0 f2"/>
                <a:gd name="f17" fmla="+- f3 0 f2"/>
                <a:gd name="f18" fmla="*/ f17 1 4128"/>
                <a:gd name="f19" fmla="*/ f16 1 4916"/>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0" name="Google Shape;6033;p67">
              <a:extLst>
                <a:ext uri="{FF2B5EF4-FFF2-40B4-BE49-F238E27FC236}">
                  <a16:creationId xmlns:a16="http://schemas.microsoft.com/office/drawing/2014/main" id="{B392CE1D-EF0E-4A8E-A9A9-017F37782943}"/>
                </a:ext>
              </a:extLst>
            </p:cNvPr>
            <p:cNvSpPr/>
            <p:nvPr/>
          </p:nvSpPr>
          <p:spPr>
            <a:xfrm>
              <a:off x="7025856" y="4258296"/>
              <a:ext cx="303114" cy="226807"/>
            </a:xfrm>
            <a:custGeom>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 f4 0 f2"/>
                <a:gd name="f23" fmla="+- f3 0 f2"/>
                <a:gd name="f24" fmla="*/ f23 1 9137"/>
                <a:gd name="f25" fmla="*/ f22 1 6837"/>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1" name="Google Shape;6066;p67">
            <a:extLst>
              <a:ext uri="{FF2B5EF4-FFF2-40B4-BE49-F238E27FC236}">
                <a16:creationId xmlns:a16="http://schemas.microsoft.com/office/drawing/2014/main" id="{E40710DB-32E5-424B-A31A-B37C535D9C8C}"/>
              </a:ext>
            </a:extLst>
          </p:cNvPr>
          <p:cNvGrpSpPr/>
          <p:nvPr/>
        </p:nvGrpSpPr>
        <p:grpSpPr>
          <a:xfrm>
            <a:off x="3235348" y="1800673"/>
            <a:ext cx="483150" cy="480763"/>
            <a:chOff x="3235348" y="1800673"/>
            <a:chExt cx="483150" cy="480763"/>
          </a:xfrm>
        </p:grpSpPr>
        <p:sp>
          <p:nvSpPr>
            <p:cNvPr id="32" name="Google Shape;6067;p67">
              <a:extLst>
                <a:ext uri="{FF2B5EF4-FFF2-40B4-BE49-F238E27FC236}">
                  <a16:creationId xmlns:a16="http://schemas.microsoft.com/office/drawing/2014/main" id="{FC07FFDB-B3E7-45F9-9FEB-3F3811D0CD27}"/>
                </a:ext>
              </a:extLst>
            </p:cNvPr>
            <p:cNvSpPr/>
            <p:nvPr/>
          </p:nvSpPr>
          <p:spPr>
            <a:xfrm>
              <a:off x="3235348" y="1800673"/>
              <a:ext cx="386288" cy="385072"/>
            </a:xfrm>
            <a:custGeom>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3" name="Google Shape;6068;p67">
              <a:extLst>
                <a:ext uri="{FF2B5EF4-FFF2-40B4-BE49-F238E27FC236}">
                  <a16:creationId xmlns:a16="http://schemas.microsoft.com/office/drawing/2014/main" id="{5E5D42EA-5018-4AB5-AA4D-5CD83BA79542}"/>
                </a:ext>
              </a:extLst>
            </p:cNvPr>
            <p:cNvSpPr/>
            <p:nvPr/>
          </p:nvSpPr>
          <p:spPr>
            <a:xfrm>
              <a:off x="3299914" y="1994214"/>
              <a:ext cx="418584" cy="287222"/>
            </a:xfrm>
            <a:custGeom>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cxnLst>
                <a:cxn ang="3cd4">
                  <a:pos x="hc" y="t"/>
                </a:cxn>
                <a:cxn ang="0">
                  <a:pos x="r" y="vc"/>
                </a:cxn>
                <a:cxn ang="cd4">
                  <a:pos x="hc" y="b"/>
                </a:cxn>
                <a:cxn ang="cd2">
                  <a:pos x="l" y="vc"/>
                </a:cxn>
              </a:cxnLst>
              <a:rect l="f73" t="f76" r="f74" b="f75"/>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4" name="Google Shape;5976;p67">
            <a:extLst>
              <a:ext uri="{FF2B5EF4-FFF2-40B4-BE49-F238E27FC236}">
                <a16:creationId xmlns:a16="http://schemas.microsoft.com/office/drawing/2014/main" id="{182E059B-6D7B-4313-BCBF-4F526FD4B0DD}"/>
              </a:ext>
            </a:extLst>
          </p:cNvPr>
          <p:cNvGrpSpPr/>
          <p:nvPr/>
        </p:nvGrpSpPr>
        <p:grpSpPr>
          <a:xfrm>
            <a:off x="3299914" y="4214195"/>
            <a:ext cx="371547" cy="331551"/>
            <a:chOff x="3299914" y="4214195"/>
            <a:chExt cx="371547" cy="331551"/>
          </a:xfrm>
        </p:grpSpPr>
        <p:sp>
          <p:nvSpPr>
            <p:cNvPr id="35" name="Google Shape;5977;p67">
              <a:extLst>
                <a:ext uri="{FF2B5EF4-FFF2-40B4-BE49-F238E27FC236}">
                  <a16:creationId xmlns:a16="http://schemas.microsoft.com/office/drawing/2014/main" id="{C039C22D-6E62-429D-90C7-2A94F9AC96E4}"/>
                </a:ext>
              </a:extLst>
            </p:cNvPr>
            <p:cNvSpPr/>
            <p:nvPr/>
          </p:nvSpPr>
          <p:spPr>
            <a:xfrm>
              <a:off x="3393932" y="4214195"/>
              <a:ext cx="277529" cy="274603"/>
            </a:xfrm>
            <a:custGeom>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 f4 0 f2"/>
                <a:gd name="f28" fmla="+- f3 0 f2"/>
                <a:gd name="f29" fmla="*/ f28 1 9673"/>
                <a:gd name="f30" fmla="*/ f27 1 9571"/>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6" name="Google Shape;5978;p67">
              <a:extLst>
                <a:ext uri="{FF2B5EF4-FFF2-40B4-BE49-F238E27FC236}">
                  <a16:creationId xmlns:a16="http://schemas.microsoft.com/office/drawing/2014/main" id="{F5F19EBB-DDC2-40A2-91E1-63D04DB856F0}"/>
                </a:ext>
              </a:extLst>
            </p:cNvPr>
            <p:cNvSpPr/>
            <p:nvPr/>
          </p:nvSpPr>
          <p:spPr>
            <a:xfrm>
              <a:off x="3356862" y="4386623"/>
              <a:ext cx="136510" cy="136510"/>
            </a:xfrm>
            <a:custGeom>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 f3 0 f2"/>
                <a:gd name="f46" fmla="*/ f45 1 4758"/>
                <a:gd name="f47" fmla="*/ f2 1 f46"/>
                <a:gd name="f48" fmla="*/ f3 1 f46"/>
                <a:gd name="f49" fmla="*/ f47 f43 1"/>
                <a:gd name="f50" fmla="*/ f48 f43 1"/>
                <a:gd name="f51" fmla="*/ f48 f44 1"/>
                <a:gd name="f52" fmla="*/ f47 f44 1"/>
              </a:gdLst>
              <a:cxnLst>
                <a:cxn ang="3cd4">
                  <a:pos x="hc" y="t"/>
                </a:cxn>
                <a:cxn ang="0">
                  <a:pos x="r" y="vc"/>
                </a:cxn>
                <a:cxn ang="cd4">
                  <a:pos x="hc" y="b"/>
                </a:cxn>
                <a:cxn ang="cd2">
                  <a:pos x="l" y="vc"/>
                </a:cxn>
              </a:cxnLst>
              <a:rect l="f49" t="f52" r="f50" b="f51"/>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7" name="Google Shape;5979;p67">
              <a:extLst>
                <a:ext uri="{FF2B5EF4-FFF2-40B4-BE49-F238E27FC236}">
                  <a16:creationId xmlns:a16="http://schemas.microsoft.com/office/drawing/2014/main" id="{A742FA5A-7459-45FA-A34B-86C9CDE156B9}"/>
                </a:ext>
              </a:extLst>
            </p:cNvPr>
            <p:cNvSpPr/>
            <p:nvPr/>
          </p:nvSpPr>
          <p:spPr>
            <a:xfrm>
              <a:off x="3299914" y="4493297"/>
              <a:ext cx="89510" cy="52449"/>
            </a:xfrm>
            <a:custGeom>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 f4 0 f2"/>
                <a:gd name="f20" fmla="+- f3 0 f2"/>
                <a:gd name="f21" fmla="*/ f20 1 3120"/>
                <a:gd name="f22" fmla="*/ f19 1 1828"/>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8" name="Google Shape;5989;p67">
            <a:extLst>
              <a:ext uri="{FF2B5EF4-FFF2-40B4-BE49-F238E27FC236}">
                <a16:creationId xmlns:a16="http://schemas.microsoft.com/office/drawing/2014/main" id="{D93BE1A1-4DBF-4ABD-B424-78EEA5CB7546}"/>
              </a:ext>
            </a:extLst>
          </p:cNvPr>
          <p:cNvGrpSpPr/>
          <p:nvPr/>
        </p:nvGrpSpPr>
        <p:grpSpPr>
          <a:xfrm>
            <a:off x="6324529" y="4126467"/>
            <a:ext cx="372408" cy="364370"/>
            <a:chOff x="6324529" y="4126467"/>
            <a:chExt cx="372408" cy="364370"/>
          </a:xfrm>
        </p:grpSpPr>
        <p:sp>
          <p:nvSpPr>
            <p:cNvPr id="39" name="Google Shape;5990;p67">
              <a:extLst>
                <a:ext uri="{FF2B5EF4-FFF2-40B4-BE49-F238E27FC236}">
                  <a16:creationId xmlns:a16="http://schemas.microsoft.com/office/drawing/2014/main" id="{CFDA6EDD-B6DF-44A7-A917-1F0A1EF8AA04}"/>
                </a:ext>
              </a:extLst>
            </p:cNvPr>
            <p:cNvSpPr/>
            <p:nvPr/>
          </p:nvSpPr>
          <p:spPr>
            <a:xfrm>
              <a:off x="6440210" y="4126467"/>
              <a:ext cx="122054" cy="120929"/>
            </a:xfrm>
            <a:custGeom>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 f4 0 f2"/>
                <a:gd name="f26" fmla="+- f3 0 f2"/>
                <a:gd name="f27" fmla="*/ f26 1 4254"/>
                <a:gd name="f28" fmla="*/ f25 1 4215"/>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0" name="Google Shape;5991;p67">
              <a:extLst>
                <a:ext uri="{FF2B5EF4-FFF2-40B4-BE49-F238E27FC236}">
                  <a16:creationId xmlns:a16="http://schemas.microsoft.com/office/drawing/2014/main" id="{C46B9944-7CDB-48C6-BDD4-9CFA9BC611A4}"/>
                </a:ext>
              </a:extLst>
            </p:cNvPr>
            <p:cNvSpPr/>
            <p:nvPr/>
          </p:nvSpPr>
          <p:spPr>
            <a:xfrm>
              <a:off x="6573996" y="4259339"/>
              <a:ext cx="122941" cy="120929"/>
            </a:xfrm>
            <a:custGeom>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 f4 0 f2"/>
                <a:gd name="f24" fmla="+- f3 0 f2"/>
                <a:gd name="f25" fmla="*/ f24 1 4285"/>
                <a:gd name="f26" fmla="*/ f23 1 4215"/>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1" name="Google Shape;5992;p67">
              <a:extLst>
                <a:ext uri="{FF2B5EF4-FFF2-40B4-BE49-F238E27FC236}">
                  <a16:creationId xmlns:a16="http://schemas.microsoft.com/office/drawing/2014/main" id="{303F4D84-8834-44EB-99E3-D78F8FF3710D}"/>
                </a:ext>
              </a:extLst>
            </p:cNvPr>
            <p:cNvSpPr/>
            <p:nvPr/>
          </p:nvSpPr>
          <p:spPr>
            <a:xfrm>
              <a:off x="6324529" y="4198568"/>
              <a:ext cx="301020" cy="292269"/>
            </a:xfrm>
            <a:custGeom>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 f4 0 f2"/>
                <a:gd name="f52" fmla="+- f3 0 f2"/>
                <a:gd name="f53" fmla="*/ f52 1 10492"/>
                <a:gd name="f54" fmla="*/ f51 1 10187"/>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2" name="Google Shape;6007;p67">
            <a:extLst>
              <a:ext uri="{FF2B5EF4-FFF2-40B4-BE49-F238E27FC236}">
                <a16:creationId xmlns:a16="http://schemas.microsoft.com/office/drawing/2014/main" id="{A8819D48-D3E8-4A1F-932F-1E7A7E2E3102}"/>
              </a:ext>
            </a:extLst>
          </p:cNvPr>
          <p:cNvGrpSpPr/>
          <p:nvPr/>
        </p:nvGrpSpPr>
        <p:grpSpPr>
          <a:xfrm>
            <a:off x="3964161" y="4157045"/>
            <a:ext cx="352263" cy="356771"/>
            <a:chOff x="3964161" y="4157045"/>
            <a:chExt cx="352263" cy="356771"/>
          </a:xfrm>
        </p:grpSpPr>
        <p:sp>
          <p:nvSpPr>
            <p:cNvPr id="43" name="Google Shape;6008;p67">
              <a:extLst>
                <a:ext uri="{FF2B5EF4-FFF2-40B4-BE49-F238E27FC236}">
                  <a16:creationId xmlns:a16="http://schemas.microsoft.com/office/drawing/2014/main" id="{97DF2061-8E2C-4B3F-A59E-363D98212360}"/>
                </a:ext>
              </a:extLst>
            </p:cNvPr>
            <p:cNvSpPr/>
            <p:nvPr/>
          </p:nvSpPr>
          <p:spPr>
            <a:xfrm>
              <a:off x="3964161" y="4157045"/>
              <a:ext cx="352263" cy="356771"/>
            </a:xfrm>
            <a:custGeom>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 f4 0 f2"/>
                <a:gd name="f291" fmla="+- f3 0 f2"/>
                <a:gd name="f292" fmla="*/ f291 1 12278"/>
                <a:gd name="f293" fmla="*/ f290 1 12435"/>
                <a:gd name="f294" fmla="*/ f2 1 f292"/>
                <a:gd name="f295" fmla="*/ f3 1 f292"/>
                <a:gd name="f296" fmla="*/ f2 1 f293"/>
                <a:gd name="f297" fmla="*/ f4 1 f293"/>
                <a:gd name="f298" fmla="*/ f294 f288 1"/>
                <a:gd name="f299" fmla="*/ f295 f288 1"/>
                <a:gd name="f300" fmla="*/ f297 f289 1"/>
                <a:gd name="f301" fmla="*/ f296 f289 1"/>
              </a:gdLst>
              <a:cxnLst>
                <a:cxn ang="3cd4">
                  <a:pos x="hc" y="t"/>
                </a:cxn>
                <a:cxn ang="0">
                  <a:pos x="r" y="vc"/>
                </a:cxn>
                <a:cxn ang="cd4">
                  <a:pos x="hc" y="b"/>
                </a:cxn>
                <a:cxn ang="cd2">
                  <a:pos x="l" y="vc"/>
                </a:cxn>
              </a:cxnLst>
              <a:rect l="f298" t="f301" r="f299" b="f300"/>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4" name="Google Shape;6009;p67">
              <a:extLst>
                <a:ext uri="{FF2B5EF4-FFF2-40B4-BE49-F238E27FC236}">
                  <a16:creationId xmlns:a16="http://schemas.microsoft.com/office/drawing/2014/main" id="{0A660643-FE0C-4E94-9C46-3F7A26AB3177}"/>
                </a:ext>
              </a:extLst>
            </p:cNvPr>
            <p:cNvSpPr/>
            <p:nvPr/>
          </p:nvSpPr>
          <p:spPr>
            <a:xfrm>
              <a:off x="4097947" y="4300094"/>
              <a:ext cx="72329" cy="71469"/>
            </a:xfrm>
            <a:custGeom>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 f4 0 f2"/>
                <a:gd name="f24" fmla="+- f3 0 f2"/>
                <a:gd name="f25" fmla="*/ f24 1 2521"/>
                <a:gd name="f26" fmla="*/ f23 1 2491"/>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5" name="Google Shape;6018;p67">
            <a:extLst>
              <a:ext uri="{FF2B5EF4-FFF2-40B4-BE49-F238E27FC236}">
                <a16:creationId xmlns:a16="http://schemas.microsoft.com/office/drawing/2014/main" id="{2513CF90-70D9-4F72-80EA-C59511C7A87E}"/>
              </a:ext>
            </a:extLst>
          </p:cNvPr>
          <p:cNvGrpSpPr/>
          <p:nvPr/>
        </p:nvGrpSpPr>
        <p:grpSpPr>
          <a:xfrm>
            <a:off x="7665927" y="4173513"/>
            <a:ext cx="365202" cy="332668"/>
            <a:chOff x="7665927" y="4173513"/>
            <a:chExt cx="365202" cy="332668"/>
          </a:xfrm>
        </p:grpSpPr>
        <p:sp>
          <p:nvSpPr>
            <p:cNvPr id="46" name="Google Shape;6019;p67">
              <a:extLst>
                <a:ext uri="{FF2B5EF4-FFF2-40B4-BE49-F238E27FC236}">
                  <a16:creationId xmlns:a16="http://schemas.microsoft.com/office/drawing/2014/main" id="{9EEBC42C-C503-48E7-9C41-CB82BF40C850}"/>
                </a:ext>
              </a:extLst>
            </p:cNvPr>
            <p:cNvSpPr/>
            <p:nvPr/>
          </p:nvSpPr>
          <p:spPr>
            <a:xfrm>
              <a:off x="7665927" y="4173513"/>
              <a:ext cx="344436" cy="94942"/>
            </a:xfrm>
            <a:custGeom>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 f4 0 f2"/>
                <a:gd name="f28" fmla="+- f3 0 f2"/>
                <a:gd name="f29" fmla="*/ f28 1 12005"/>
                <a:gd name="f30" fmla="*/ f27 1 3309"/>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7" name="Google Shape;6020;p67">
              <a:extLst>
                <a:ext uri="{FF2B5EF4-FFF2-40B4-BE49-F238E27FC236}">
                  <a16:creationId xmlns:a16="http://schemas.microsoft.com/office/drawing/2014/main" id="{77BA6ED0-81F5-40BB-A6FE-C4CCBBC7DB33}"/>
                </a:ext>
              </a:extLst>
            </p:cNvPr>
            <p:cNvSpPr/>
            <p:nvPr/>
          </p:nvSpPr>
          <p:spPr>
            <a:xfrm>
              <a:off x="7937997" y="4291919"/>
              <a:ext cx="24441" cy="94942"/>
            </a:xfrm>
            <a:custGeom>
              <a:gdLst>
                <a:gd name="f0" fmla="val w"/>
                <a:gd name="f1" fmla="val h"/>
                <a:gd name="f2" fmla="val 0"/>
                <a:gd name="f3" fmla="val 852"/>
                <a:gd name="f4" fmla="val 3309"/>
                <a:gd name="f5" fmla="val 1"/>
                <a:gd name="f6" fmla="*/ f0 1 852"/>
                <a:gd name="f7" fmla="*/ f1 1 3309"/>
                <a:gd name="f8" fmla="+- f4 0 f2"/>
                <a:gd name="f9" fmla="+- f3 0 f2"/>
                <a:gd name="f10" fmla="*/ f9 1 852"/>
                <a:gd name="f11" fmla="*/ f8 1 3309"/>
                <a:gd name="f12" fmla="*/ f2 1 f10"/>
                <a:gd name="f13" fmla="*/ f3 1 f10"/>
                <a:gd name="f14" fmla="*/ f2 1 f11"/>
                <a:gd name="f15" fmla="*/ f4 1 f11"/>
                <a:gd name="f16" fmla="*/ f12 f6 1"/>
                <a:gd name="f17" fmla="*/ f13 f6 1"/>
                <a:gd name="f18" fmla="*/ f15 f7 1"/>
                <a:gd name="f19" fmla="*/ f14 f7 1"/>
              </a:gdLst>
              <a:cxnLst>
                <a:cxn ang="3cd4">
                  <a:pos x="hc" y="t"/>
                </a:cxn>
                <a:cxn ang="0">
                  <a:pos x="r" y="vc"/>
                </a:cxn>
                <a:cxn ang="cd4">
                  <a:pos x="hc" y="b"/>
                </a:cxn>
                <a:cxn ang="cd2">
                  <a:pos x="l" y="vc"/>
                </a:cxn>
              </a:cxnLst>
              <a:rect l="f16" t="f19" r="f17" b="f18"/>
              <a:pathLst>
                <a:path w="852" h="3309">
                  <a:moveTo>
                    <a:pt x="f5" y="f5"/>
                  </a:moveTo>
                  <a:lnTo>
                    <a:pt x="f5" y="f4"/>
                  </a:lnTo>
                  <a:lnTo>
                    <a:pt x="f3" y="f4"/>
                  </a:ln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8" name="Google Shape;6021;p67">
              <a:extLst>
                <a:ext uri="{FF2B5EF4-FFF2-40B4-BE49-F238E27FC236}">
                  <a16:creationId xmlns:a16="http://schemas.microsoft.com/office/drawing/2014/main" id="{A819E4FE-B63D-40CE-9B5A-8B4D28C74B7C}"/>
                </a:ext>
              </a:extLst>
            </p:cNvPr>
            <p:cNvSpPr/>
            <p:nvPr/>
          </p:nvSpPr>
          <p:spPr>
            <a:xfrm>
              <a:off x="7985912" y="4292833"/>
              <a:ext cx="45217" cy="94942"/>
            </a:xfrm>
            <a:custGeom>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 f4 0 f2"/>
                <a:gd name="f17" fmla="+- f3 0 f2"/>
                <a:gd name="f18" fmla="*/ f17 1 1576"/>
                <a:gd name="f19" fmla="*/ f16 1 3309"/>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9" name="Google Shape;6022;p67">
              <a:extLst>
                <a:ext uri="{FF2B5EF4-FFF2-40B4-BE49-F238E27FC236}">
                  <a16:creationId xmlns:a16="http://schemas.microsoft.com/office/drawing/2014/main" id="{6E5F6DBD-A107-4176-9A69-663D6C303B33}"/>
                </a:ext>
              </a:extLst>
            </p:cNvPr>
            <p:cNvSpPr/>
            <p:nvPr/>
          </p:nvSpPr>
          <p:spPr>
            <a:xfrm>
              <a:off x="7691265" y="4291919"/>
              <a:ext cx="223269" cy="94942"/>
            </a:xfrm>
            <a:custGeom>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 f4 0 f2"/>
                <a:gd name="f15" fmla="+- f3 0 f2"/>
                <a:gd name="f16" fmla="*/ f15 1 7782"/>
                <a:gd name="f17" fmla="*/ f14 1 330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0" name="Google Shape;6023;p67">
              <a:extLst>
                <a:ext uri="{FF2B5EF4-FFF2-40B4-BE49-F238E27FC236}">
                  <a16:creationId xmlns:a16="http://schemas.microsoft.com/office/drawing/2014/main" id="{34B9F65F-5E35-4CAF-AF21-9E13B246895D}"/>
                </a:ext>
              </a:extLst>
            </p:cNvPr>
            <p:cNvSpPr/>
            <p:nvPr/>
          </p:nvSpPr>
          <p:spPr>
            <a:xfrm>
              <a:off x="7739143" y="4410324"/>
              <a:ext cx="24441" cy="94942"/>
            </a:xfrm>
            <a:custGeom>
              <a:gdLst>
                <a:gd name="f0" fmla="val w"/>
                <a:gd name="f1" fmla="val h"/>
                <a:gd name="f2" fmla="val 0"/>
                <a:gd name="f3" fmla="val 852"/>
                <a:gd name="f4" fmla="val 3309"/>
                <a:gd name="f5" fmla="val 1"/>
                <a:gd name="f6" fmla="val 851"/>
                <a:gd name="f7" fmla="*/ f0 1 852"/>
                <a:gd name="f8" fmla="*/ f1 1 3309"/>
                <a:gd name="f9" fmla="+- f4 0 f2"/>
                <a:gd name="f10" fmla="+- f3 0 f2"/>
                <a:gd name="f11" fmla="*/ f10 1 852"/>
                <a:gd name="f12" fmla="*/ f9 1 3309"/>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852" h="3309">
                  <a:moveTo>
                    <a:pt x="f5" y="f5"/>
                  </a:moveTo>
                  <a:lnTo>
                    <a:pt x="f5" y="f4"/>
                  </a:lnTo>
                  <a:lnTo>
                    <a:pt x="f6" y="f4"/>
                  </a:lnTo>
                  <a:lnTo>
                    <a:pt x="f6"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1" name="Google Shape;6024;p67">
              <a:extLst>
                <a:ext uri="{FF2B5EF4-FFF2-40B4-BE49-F238E27FC236}">
                  <a16:creationId xmlns:a16="http://schemas.microsoft.com/office/drawing/2014/main" id="{994B4117-1E1B-414E-96C9-373540F8D209}"/>
                </a:ext>
              </a:extLst>
            </p:cNvPr>
            <p:cNvSpPr/>
            <p:nvPr/>
          </p:nvSpPr>
          <p:spPr>
            <a:xfrm>
              <a:off x="7787057" y="4412135"/>
              <a:ext cx="218770" cy="94046"/>
            </a:xfrm>
            <a:custGeom>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 f4 0 f2"/>
                <a:gd name="f17" fmla="+- f3 0 f2"/>
                <a:gd name="f18" fmla="*/ f17 1 7625"/>
                <a:gd name="f19" fmla="*/ f16 1 3278"/>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2" name="Google Shape;6025;p67">
              <a:extLst>
                <a:ext uri="{FF2B5EF4-FFF2-40B4-BE49-F238E27FC236}">
                  <a16:creationId xmlns:a16="http://schemas.microsoft.com/office/drawing/2014/main" id="{92F991D2-0DEA-46D1-B9C7-F4CABFCAEC7C}"/>
                </a:ext>
              </a:extLst>
            </p:cNvPr>
            <p:cNvSpPr/>
            <p:nvPr/>
          </p:nvSpPr>
          <p:spPr>
            <a:xfrm>
              <a:off x="7665927" y="4411239"/>
              <a:ext cx="49752" cy="94942"/>
            </a:xfrm>
            <a:custGeom>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 f4 0 f2"/>
                <a:gd name="f16" fmla="+- f3 0 f2"/>
                <a:gd name="f17" fmla="*/ f16 1 1734"/>
                <a:gd name="f18" fmla="*/ f15 1 3309"/>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1733" h="3309">
                  <a:moveTo>
                    <a:pt x="f5" y="f2"/>
                  </a:moveTo>
                  <a:cubicBezTo>
                    <a:pt x="f6" y="f2"/>
                    <a:pt x="f7" y="f8"/>
                    <a:pt x="f7" y="f9"/>
                  </a:cubicBezTo>
                  <a:lnTo>
                    <a:pt x="f7" y="f10"/>
                  </a:lnTo>
                  <a:cubicBezTo>
                    <a:pt x="f7" y="f11"/>
                    <a:pt x="f6" y="f12"/>
                    <a:pt x="f5" y="f12"/>
                  </a:cubicBezTo>
                  <a:lnTo>
                    <a:pt x="f3" y="f12"/>
                  </a:ln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53" name="Google Shape;6043;p67">
            <a:extLst>
              <a:ext uri="{FF2B5EF4-FFF2-40B4-BE49-F238E27FC236}">
                <a16:creationId xmlns:a16="http://schemas.microsoft.com/office/drawing/2014/main" id="{8F14848F-7447-4396-9D5F-973E582FD25B}"/>
              </a:ext>
            </a:extLst>
          </p:cNvPr>
          <p:cNvSpPr/>
          <p:nvPr/>
        </p:nvSpPr>
        <p:spPr>
          <a:xfrm>
            <a:off x="4558101" y="4157703"/>
            <a:ext cx="309167" cy="365202"/>
          </a:xfrm>
          <a:custGeom>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 f4 0 f2"/>
              <a:gd name="f60" fmla="+- f3 0 f2"/>
              <a:gd name="f61" fmla="*/ f60 1 10776"/>
              <a:gd name="f62" fmla="*/ f59 1 12729"/>
              <a:gd name="f63" fmla="*/ f2 1 f61"/>
              <a:gd name="f64" fmla="*/ f3 1 f61"/>
              <a:gd name="f65" fmla="*/ f2 1 f62"/>
              <a:gd name="f66" fmla="*/ f4 1 f62"/>
              <a:gd name="f67" fmla="*/ f63 f57 1"/>
              <a:gd name="f68" fmla="*/ f64 f57 1"/>
              <a:gd name="f69" fmla="*/ f66 f58 1"/>
              <a:gd name="f70" fmla="*/ f65 f58 1"/>
            </a:gdLst>
            <a:cxnLst>
              <a:cxn ang="3cd4">
                <a:pos x="hc" y="t"/>
              </a:cxn>
              <a:cxn ang="0">
                <a:pos x="r" y="vc"/>
              </a:cxn>
              <a:cxn ang="cd4">
                <a:pos x="hc" y="b"/>
              </a:cxn>
              <a:cxn ang="cd2">
                <a:pos x="l" y="vc"/>
              </a:cxn>
            </a:cxnLst>
            <a:rect l="f67" t="f70" r="f68" b="f69"/>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54" name="Google Shape;6052;p67">
            <a:extLst>
              <a:ext uri="{FF2B5EF4-FFF2-40B4-BE49-F238E27FC236}">
                <a16:creationId xmlns:a16="http://schemas.microsoft.com/office/drawing/2014/main" id="{93195114-B4EB-48D2-A445-4DE72A98581A}"/>
              </a:ext>
            </a:extLst>
          </p:cNvPr>
          <p:cNvGrpSpPr/>
          <p:nvPr/>
        </p:nvGrpSpPr>
        <p:grpSpPr>
          <a:xfrm>
            <a:off x="8328949" y="4140814"/>
            <a:ext cx="357082" cy="363401"/>
            <a:chOff x="8328949" y="4140814"/>
            <a:chExt cx="357082" cy="363401"/>
          </a:xfrm>
        </p:grpSpPr>
        <p:sp>
          <p:nvSpPr>
            <p:cNvPr id="55" name="Google Shape;6053;p67">
              <a:extLst>
                <a:ext uri="{FF2B5EF4-FFF2-40B4-BE49-F238E27FC236}">
                  <a16:creationId xmlns:a16="http://schemas.microsoft.com/office/drawing/2014/main" id="{76EBAD60-3BEF-4DD3-B5FF-39580D5B197E}"/>
                </a:ext>
              </a:extLst>
            </p:cNvPr>
            <p:cNvSpPr/>
            <p:nvPr/>
          </p:nvSpPr>
          <p:spPr>
            <a:xfrm>
              <a:off x="8328949" y="4140814"/>
              <a:ext cx="357082" cy="154332"/>
            </a:xfrm>
            <a:custGeom>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 f4 0 f2"/>
                <a:gd name="f103" fmla="+- f3 0 f2"/>
                <a:gd name="f104" fmla="*/ f103 1 12446"/>
                <a:gd name="f105" fmla="*/ f102 1 5379"/>
                <a:gd name="f106" fmla="*/ f2 1 f104"/>
                <a:gd name="f107" fmla="*/ f3 1 f104"/>
                <a:gd name="f108" fmla="*/ f2 1 f105"/>
                <a:gd name="f109" fmla="*/ f4 1 f105"/>
                <a:gd name="f110" fmla="*/ f106 f100 1"/>
                <a:gd name="f111" fmla="*/ f107 f100 1"/>
                <a:gd name="f112" fmla="*/ f109 f101 1"/>
                <a:gd name="f113" fmla="*/ f108 f101 1"/>
              </a:gdLst>
              <a:cxnLst>
                <a:cxn ang="3cd4">
                  <a:pos x="hc" y="t"/>
                </a:cxn>
                <a:cxn ang="0">
                  <a:pos x="r" y="vc"/>
                </a:cxn>
                <a:cxn ang="cd4">
                  <a:pos x="hc" y="b"/>
                </a:cxn>
                <a:cxn ang="cd2">
                  <a:pos x="l" y="vc"/>
                </a:cxn>
              </a:cxnLst>
              <a:rect l="f110" t="f113" r="f111" b="f112"/>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6" name="Google Shape;6054;p67">
              <a:extLst>
                <a:ext uri="{FF2B5EF4-FFF2-40B4-BE49-F238E27FC236}">
                  <a16:creationId xmlns:a16="http://schemas.microsoft.com/office/drawing/2014/main" id="{130468D8-88F6-4A86-A863-78A297B80598}"/>
                </a:ext>
              </a:extLst>
            </p:cNvPr>
            <p:cNvSpPr/>
            <p:nvPr/>
          </p:nvSpPr>
          <p:spPr>
            <a:xfrm>
              <a:off x="8397657" y="4285445"/>
              <a:ext cx="212424" cy="218770"/>
            </a:xfrm>
            <a:custGeom>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 f4 0 f2"/>
                <a:gd name="f45" fmla="+- f3 0 f2"/>
                <a:gd name="f46" fmla="*/ f45 1 7404"/>
                <a:gd name="f47" fmla="*/ f44 1 7625"/>
                <a:gd name="f48" fmla="*/ f2 1 f46"/>
                <a:gd name="f49" fmla="*/ f3 1 f46"/>
                <a:gd name="f50" fmla="*/ f2 1 f47"/>
                <a:gd name="f51" fmla="*/ f4 1 f47"/>
                <a:gd name="f52" fmla="*/ f48 f42 1"/>
                <a:gd name="f53" fmla="*/ f49 f42 1"/>
                <a:gd name="f54" fmla="*/ f51 f43 1"/>
                <a:gd name="f55" fmla="*/ f50 f43 1"/>
              </a:gdLst>
              <a:cxnLst>
                <a:cxn ang="3cd4">
                  <a:pos x="hc" y="t"/>
                </a:cxn>
                <a:cxn ang="0">
                  <a:pos x="r" y="vc"/>
                </a:cxn>
                <a:cxn ang="cd4">
                  <a:pos x="hc" y="b"/>
                </a:cxn>
                <a:cxn ang="cd2">
                  <a:pos x="l" y="vc"/>
                </a:cxn>
              </a:cxnLst>
              <a:rect l="f52" t="f55" r="f53" b="f54"/>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7" name="Google Shape;6055;p67">
              <a:extLst>
                <a:ext uri="{FF2B5EF4-FFF2-40B4-BE49-F238E27FC236}">
                  <a16:creationId xmlns:a16="http://schemas.microsoft.com/office/drawing/2014/main" id="{80D8E6F9-CC84-4A23-8F12-41C9A204C0A5}"/>
                </a:ext>
              </a:extLst>
            </p:cNvPr>
            <p:cNvSpPr/>
            <p:nvPr/>
          </p:nvSpPr>
          <p:spPr>
            <a:xfrm>
              <a:off x="8469072" y="4236616"/>
              <a:ext cx="76837" cy="23527"/>
            </a:xfrm>
            <a:custGeom>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 f4 0 f2"/>
                <a:gd name="f24" fmla="+- f3 0 f2"/>
                <a:gd name="f25" fmla="*/ f24 1 2678"/>
                <a:gd name="f26" fmla="*/ f23 1 820"/>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58" name="Google Shape;6078;p67">
            <a:extLst>
              <a:ext uri="{FF2B5EF4-FFF2-40B4-BE49-F238E27FC236}">
                <a16:creationId xmlns:a16="http://schemas.microsoft.com/office/drawing/2014/main" id="{3E6B747D-6E1B-4449-B710-05251954CB42}"/>
              </a:ext>
            </a:extLst>
          </p:cNvPr>
          <p:cNvGrpSpPr/>
          <p:nvPr/>
        </p:nvGrpSpPr>
        <p:grpSpPr>
          <a:xfrm>
            <a:off x="5126254" y="4158599"/>
            <a:ext cx="365202" cy="363400"/>
            <a:chOff x="5126254" y="4158599"/>
            <a:chExt cx="365202" cy="363400"/>
          </a:xfrm>
        </p:grpSpPr>
        <p:sp>
          <p:nvSpPr>
            <p:cNvPr id="59" name="Google Shape;6079;p67">
              <a:extLst>
                <a:ext uri="{FF2B5EF4-FFF2-40B4-BE49-F238E27FC236}">
                  <a16:creationId xmlns:a16="http://schemas.microsoft.com/office/drawing/2014/main" id="{D5437C6B-B502-448E-9BE4-27E35EE5F7B7}"/>
                </a:ext>
              </a:extLst>
            </p:cNvPr>
            <p:cNvSpPr/>
            <p:nvPr/>
          </p:nvSpPr>
          <p:spPr>
            <a:xfrm>
              <a:off x="5202195" y="4308652"/>
              <a:ext cx="214234" cy="213347"/>
            </a:xfrm>
            <a:custGeom>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 f4 0 f2"/>
                <a:gd name="f63" fmla="+- f3 0 f2"/>
                <a:gd name="f64" fmla="*/ f63 1 7467"/>
                <a:gd name="f65" fmla="*/ f62 1 7436"/>
                <a:gd name="f66" fmla="*/ f2 1 f64"/>
                <a:gd name="f67" fmla="*/ f3 1 f64"/>
                <a:gd name="f68" fmla="*/ f2 1 f65"/>
                <a:gd name="f69" fmla="*/ f4 1 f65"/>
                <a:gd name="f70" fmla="*/ f66 f60 1"/>
                <a:gd name="f71" fmla="*/ f67 f60 1"/>
                <a:gd name="f72" fmla="*/ f69 f61 1"/>
                <a:gd name="f73" fmla="*/ f68 f61 1"/>
              </a:gdLst>
              <a:cxnLst>
                <a:cxn ang="3cd4">
                  <a:pos x="hc" y="t"/>
                </a:cxn>
                <a:cxn ang="0">
                  <a:pos x="r" y="vc"/>
                </a:cxn>
                <a:cxn ang="cd4">
                  <a:pos x="hc" y="b"/>
                </a:cxn>
                <a:cxn ang="cd2">
                  <a:pos x="l" y="vc"/>
                </a:cxn>
              </a:cxnLst>
              <a:rect l="f70" t="f73" r="f71" b="f72"/>
              <a:pathLst>
                <a:path w="7466"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0" name="Google Shape;6080;p67">
              <a:extLst>
                <a:ext uri="{FF2B5EF4-FFF2-40B4-BE49-F238E27FC236}">
                  <a16:creationId xmlns:a16="http://schemas.microsoft.com/office/drawing/2014/main" id="{08DC4619-B6E2-4A08-B46D-3FC9170AC96A}"/>
                </a:ext>
              </a:extLst>
            </p:cNvPr>
            <p:cNvSpPr/>
            <p:nvPr/>
          </p:nvSpPr>
          <p:spPr>
            <a:xfrm>
              <a:off x="5317876" y="4160757"/>
              <a:ext cx="173580" cy="169621"/>
            </a:xfrm>
            <a:custGeom>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 f4 0 f2"/>
                <a:gd name="f32" fmla="+- f3 0 f2"/>
                <a:gd name="f33" fmla="*/ f32 1 6050"/>
                <a:gd name="f34" fmla="*/ f31 1 5912"/>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1" name="Google Shape;6081;p67">
              <a:extLst>
                <a:ext uri="{FF2B5EF4-FFF2-40B4-BE49-F238E27FC236}">
                  <a16:creationId xmlns:a16="http://schemas.microsoft.com/office/drawing/2014/main" id="{22B1870C-5787-4FD4-8B28-69891495A1D4}"/>
                </a:ext>
              </a:extLst>
            </p:cNvPr>
            <p:cNvSpPr/>
            <p:nvPr/>
          </p:nvSpPr>
          <p:spPr>
            <a:xfrm>
              <a:off x="5223884" y="4158599"/>
              <a:ext cx="169959" cy="103089"/>
            </a:xfrm>
            <a:custGeom>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 f4 0 f2"/>
                <a:gd name="f12" fmla="+- f3 0 f2"/>
                <a:gd name="f13" fmla="*/ f12 1 5924"/>
                <a:gd name="f14" fmla="*/ f11 1 3593"/>
                <a:gd name="f15" fmla="*/ f2 1 f13"/>
                <a:gd name="f16" fmla="*/ f3 1 f13"/>
                <a:gd name="f17" fmla="*/ f2 1 f14"/>
                <a:gd name="f18" fmla="*/ f4 1 f14"/>
                <a:gd name="f19" fmla="*/ f15 f9 1"/>
                <a:gd name="f20" fmla="*/ f16 f9 1"/>
                <a:gd name="f21" fmla="*/ f18 f10 1"/>
                <a:gd name="f22" fmla="*/ f17 f10 1"/>
              </a:gdLst>
              <a:cxnLst>
                <a:cxn ang="3cd4">
                  <a:pos x="hc" y="t"/>
                </a:cxn>
                <a:cxn ang="0">
                  <a:pos x="r" y="vc"/>
                </a:cxn>
                <a:cxn ang="cd4">
                  <a:pos x="hc" y="b"/>
                </a:cxn>
                <a:cxn ang="cd2">
                  <a:pos x="l" y="vc"/>
                </a:cxn>
              </a:cxnLst>
              <a:rect l="f19" t="f22" r="f20" b="f21"/>
              <a:pathLst>
                <a:path w="5924" h="3593">
                  <a:moveTo>
                    <a:pt x="f2" y="f5"/>
                  </a:moveTo>
                  <a:lnTo>
                    <a:pt x="f6" y="f7"/>
                  </a:lnTo>
                  <a:lnTo>
                    <a:pt x="f8"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2" name="Google Shape;6082;p67">
              <a:extLst>
                <a:ext uri="{FF2B5EF4-FFF2-40B4-BE49-F238E27FC236}">
                  <a16:creationId xmlns:a16="http://schemas.microsoft.com/office/drawing/2014/main" id="{5E234F1D-1BFA-41A9-AF7D-054991911371}"/>
                </a:ext>
              </a:extLst>
            </p:cNvPr>
            <p:cNvSpPr/>
            <p:nvPr/>
          </p:nvSpPr>
          <p:spPr>
            <a:xfrm>
              <a:off x="5126254" y="4160757"/>
              <a:ext cx="170855" cy="168734"/>
            </a:xfrm>
            <a:custGeom>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 f4 0 f2"/>
                <a:gd name="f32" fmla="+- f3 0 f2"/>
                <a:gd name="f33" fmla="*/ f32 1 5955"/>
                <a:gd name="f34" fmla="*/ f31 1 5881"/>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3" name="Google Shape;6110;p67">
            <a:extLst>
              <a:ext uri="{FF2B5EF4-FFF2-40B4-BE49-F238E27FC236}">
                <a16:creationId xmlns:a16="http://schemas.microsoft.com/office/drawing/2014/main" id="{2D00FDB4-7DD8-46E1-AE5B-BB717FC64876}"/>
              </a:ext>
            </a:extLst>
          </p:cNvPr>
          <p:cNvGrpSpPr/>
          <p:nvPr/>
        </p:nvGrpSpPr>
        <p:grpSpPr>
          <a:xfrm>
            <a:off x="5733041" y="4193493"/>
            <a:ext cx="362504" cy="283866"/>
            <a:chOff x="5733041" y="4193493"/>
            <a:chExt cx="362504" cy="283866"/>
          </a:xfrm>
        </p:grpSpPr>
        <p:sp>
          <p:nvSpPr>
            <p:cNvPr id="64" name="Google Shape;6111;p67">
              <a:extLst>
                <a:ext uri="{FF2B5EF4-FFF2-40B4-BE49-F238E27FC236}">
                  <a16:creationId xmlns:a16="http://schemas.microsoft.com/office/drawing/2014/main" id="{8610AFAB-484C-4C4C-B7BF-0ACB23BD0C7A}"/>
                </a:ext>
              </a:extLst>
            </p:cNvPr>
            <p:cNvSpPr/>
            <p:nvPr/>
          </p:nvSpPr>
          <p:spPr>
            <a:xfrm>
              <a:off x="5733041" y="4431228"/>
              <a:ext cx="362504" cy="46131"/>
            </a:xfrm>
            <a:custGeom>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 f4 0 f2"/>
                <a:gd name="f37" fmla="+- f3 0 f2"/>
                <a:gd name="f38" fmla="*/ f37 1 12635"/>
                <a:gd name="f39" fmla="*/ f36 1 1608"/>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5" name="Google Shape;6112;p67">
              <a:extLst>
                <a:ext uri="{FF2B5EF4-FFF2-40B4-BE49-F238E27FC236}">
                  <a16:creationId xmlns:a16="http://schemas.microsoft.com/office/drawing/2014/main" id="{22C73EC0-4764-4DD5-B22A-AEE08E628F70}"/>
                </a:ext>
              </a:extLst>
            </p:cNvPr>
            <p:cNvSpPr/>
            <p:nvPr/>
          </p:nvSpPr>
          <p:spPr>
            <a:xfrm>
              <a:off x="5755645" y="4193493"/>
              <a:ext cx="316400" cy="214262"/>
            </a:xfrm>
            <a:custGeom>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 f4 0 f2"/>
                <a:gd name="f68" fmla="+- f3 0 f2"/>
                <a:gd name="f69" fmla="*/ f68 1 11028"/>
                <a:gd name="f70" fmla="*/ f67 1 7468"/>
                <a:gd name="f71" fmla="*/ f2 1 f69"/>
                <a:gd name="f72" fmla="*/ f3 1 f69"/>
                <a:gd name="f73" fmla="*/ f2 1 f70"/>
                <a:gd name="f74" fmla="*/ f4 1 f70"/>
                <a:gd name="f75" fmla="*/ f71 f65 1"/>
                <a:gd name="f76" fmla="*/ f72 f65 1"/>
                <a:gd name="f77" fmla="*/ f74 f66 1"/>
                <a:gd name="f78" fmla="*/ f73 f66 1"/>
              </a:gdLst>
              <a:cxnLst>
                <a:cxn ang="3cd4">
                  <a:pos x="hc" y="t"/>
                </a:cxn>
                <a:cxn ang="0">
                  <a:pos x="r" y="vc"/>
                </a:cxn>
                <a:cxn ang="cd4">
                  <a:pos x="hc" y="b"/>
                </a:cxn>
                <a:cxn ang="cd2">
                  <a:pos x="l" y="vc"/>
                </a:cxn>
              </a:cxnLst>
              <a:rect l="f75" t="f78" r="f76" b="f77"/>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6" name="Google Shape;5972;p67">
            <a:extLst>
              <a:ext uri="{FF2B5EF4-FFF2-40B4-BE49-F238E27FC236}">
                <a16:creationId xmlns:a16="http://schemas.microsoft.com/office/drawing/2014/main" id="{27A981EC-12DF-49EC-BF9A-5BC3892C739F}"/>
              </a:ext>
            </a:extLst>
          </p:cNvPr>
          <p:cNvGrpSpPr/>
          <p:nvPr/>
        </p:nvGrpSpPr>
        <p:grpSpPr>
          <a:xfrm>
            <a:off x="3923617" y="1891747"/>
            <a:ext cx="360502" cy="414707"/>
            <a:chOff x="3923617" y="1891747"/>
            <a:chExt cx="360502" cy="414707"/>
          </a:xfrm>
        </p:grpSpPr>
        <p:sp>
          <p:nvSpPr>
            <p:cNvPr id="67" name="Google Shape;5973;p67">
              <a:extLst>
                <a:ext uri="{FF2B5EF4-FFF2-40B4-BE49-F238E27FC236}">
                  <a16:creationId xmlns:a16="http://schemas.microsoft.com/office/drawing/2014/main" id="{4A220996-EC2D-449F-B85B-B6B1DB45A7DD}"/>
                </a:ext>
              </a:extLst>
            </p:cNvPr>
            <p:cNvSpPr/>
            <p:nvPr/>
          </p:nvSpPr>
          <p:spPr>
            <a:xfrm>
              <a:off x="3950390" y="1972077"/>
              <a:ext cx="305939" cy="198836"/>
            </a:xfrm>
            <a:custGeom>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 f4 0 f2"/>
                <a:gd name="f17" fmla="+- f3 0 f2"/>
                <a:gd name="f18" fmla="*/ f17 1 9358"/>
                <a:gd name="f19" fmla="*/ f16 1 6082"/>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8" name="Google Shape;5974;p67">
              <a:extLst>
                <a:ext uri="{FF2B5EF4-FFF2-40B4-BE49-F238E27FC236}">
                  <a16:creationId xmlns:a16="http://schemas.microsoft.com/office/drawing/2014/main" id="{52B5798B-558C-4AE2-B85A-1A54EB538226}"/>
                </a:ext>
              </a:extLst>
            </p:cNvPr>
            <p:cNvSpPr/>
            <p:nvPr/>
          </p:nvSpPr>
          <p:spPr>
            <a:xfrm>
              <a:off x="3923617" y="2197650"/>
              <a:ext cx="360502" cy="108804"/>
            </a:xfrm>
            <a:custGeom>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 f4 0 f2"/>
                <a:gd name="f63" fmla="+- f3 0 f2"/>
                <a:gd name="f64" fmla="*/ f63 1 11027"/>
                <a:gd name="f65" fmla="*/ f62 1 3328"/>
                <a:gd name="f66" fmla="*/ f2 1 f64"/>
                <a:gd name="f67" fmla="*/ f3 1 f64"/>
                <a:gd name="f68" fmla="*/ f2 1 f65"/>
                <a:gd name="f69" fmla="*/ f4 1 f65"/>
                <a:gd name="f70" fmla="*/ f66 f60 1"/>
                <a:gd name="f71" fmla="*/ f67 f60 1"/>
                <a:gd name="f72" fmla="*/ f69 f61 1"/>
                <a:gd name="f73" fmla="*/ f68 f61 1"/>
              </a:gdLst>
              <a:cxnLst>
                <a:cxn ang="3cd4">
                  <a:pos x="hc" y="t"/>
                </a:cxn>
                <a:cxn ang="0">
                  <a:pos x="r" y="vc"/>
                </a:cxn>
                <a:cxn ang="cd4">
                  <a:pos x="hc" y="b"/>
                </a:cxn>
                <a:cxn ang="cd2">
                  <a:pos x="l" y="vc"/>
                </a:cxn>
              </a:cxnLst>
              <a:rect l="f70" t="f73" r="f71" b="f72"/>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9" name="Google Shape;5975;p67">
              <a:extLst>
                <a:ext uri="{FF2B5EF4-FFF2-40B4-BE49-F238E27FC236}">
                  <a16:creationId xmlns:a16="http://schemas.microsoft.com/office/drawing/2014/main" id="{BBEFB560-52C0-455A-9C63-D1F6113EC1EB}"/>
                </a:ext>
              </a:extLst>
            </p:cNvPr>
            <p:cNvSpPr/>
            <p:nvPr/>
          </p:nvSpPr>
          <p:spPr>
            <a:xfrm>
              <a:off x="4060603" y="1891747"/>
              <a:ext cx="82414" cy="53583"/>
            </a:xfrm>
            <a:custGeom>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 f4 0 f2"/>
                <a:gd name="f16" fmla="+- f3 0 f2"/>
                <a:gd name="f17" fmla="*/ f16 1 2521"/>
                <a:gd name="f18" fmla="*/ f15 1 1639"/>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0" name="Google Shape;5984;p67">
            <a:extLst>
              <a:ext uri="{FF2B5EF4-FFF2-40B4-BE49-F238E27FC236}">
                <a16:creationId xmlns:a16="http://schemas.microsoft.com/office/drawing/2014/main" id="{00E5AFD5-CA8C-4EDC-A15E-B972442097E3}"/>
              </a:ext>
            </a:extLst>
          </p:cNvPr>
          <p:cNvGrpSpPr/>
          <p:nvPr/>
        </p:nvGrpSpPr>
        <p:grpSpPr>
          <a:xfrm>
            <a:off x="6993477" y="1888684"/>
            <a:ext cx="416125" cy="415100"/>
            <a:chOff x="6993477" y="1888684"/>
            <a:chExt cx="416125" cy="415100"/>
          </a:xfrm>
        </p:grpSpPr>
        <p:sp>
          <p:nvSpPr>
            <p:cNvPr id="71" name="Google Shape;5985;p67">
              <a:extLst>
                <a:ext uri="{FF2B5EF4-FFF2-40B4-BE49-F238E27FC236}">
                  <a16:creationId xmlns:a16="http://schemas.microsoft.com/office/drawing/2014/main" id="{B1AD458C-C856-4907-928E-DC1ECCDB127F}"/>
                </a:ext>
              </a:extLst>
            </p:cNvPr>
            <p:cNvSpPr/>
            <p:nvPr/>
          </p:nvSpPr>
          <p:spPr>
            <a:xfrm>
              <a:off x="6993477" y="1888684"/>
              <a:ext cx="190570" cy="189518"/>
            </a:xfrm>
            <a:custGeom>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 f4 0 f2"/>
                <a:gd name="f36" fmla="+- f3 0 f2"/>
                <a:gd name="f37" fmla="*/ f36 1 5829"/>
                <a:gd name="f38" fmla="*/ f35 1 5797"/>
                <a:gd name="f39" fmla="*/ f2 1 f37"/>
                <a:gd name="f40" fmla="*/ f3 1 f37"/>
                <a:gd name="f41" fmla="*/ f2 1 f38"/>
                <a:gd name="f42" fmla="*/ f4 1 f38"/>
                <a:gd name="f43" fmla="*/ f39 f33 1"/>
                <a:gd name="f44" fmla="*/ f40 f33 1"/>
                <a:gd name="f45" fmla="*/ f42 f34 1"/>
                <a:gd name="f46" fmla="*/ f41 f34 1"/>
              </a:gdLst>
              <a:cxnLst>
                <a:cxn ang="3cd4">
                  <a:pos x="hc" y="t"/>
                </a:cxn>
                <a:cxn ang="0">
                  <a:pos x="r" y="vc"/>
                </a:cxn>
                <a:cxn ang="cd4">
                  <a:pos x="hc" y="b"/>
                </a:cxn>
                <a:cxn ang="cd2">
                  <a:pos x="l" y="vc"/>
                </a:cxn>
              </a:cxnLst>
              <a:rect l="f43" t="f46" r="f44" b="f45"/>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2" name="Google Shape;5986;p67">
              <a:extLst>
                <a:ext uri="{FF2B5EF4-FFF2-40B4-BE49-F238E27FC236}">
                  <a16:creationId xmlns:a16="http://schemas.microsoft.com/office/drawing/2014/main" id="{8693A302-C783-45DF-99EA-0CC75CFFD2F1}"/>
                </a:ext>
              </a:extLst>
            </p:cNvPr>
            <p:cNvSpPr/>
            <p:nvPr/>
          </p:nvSpPr>
          <p:spPr>
            <a:xfrm>
              <a:off x="6994492" y="2115272"/>
              <a:ext cx="191612" cy="188503"/>
            </a:xfrm>
            <a:custGeom>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 f4 0 f2"/>
                <a:gd name="f52" fmla="+- f3 0 f2"/>
                <a:gd name="f53" fmla="*/ f52 1 5861"/>
                <a:gd name="f54" fmla="*/ f51 1 5766"/>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3" name="Google Shape;5987;p67">
              <a:extLst>
                <a:ext uri="{FF2B5EF4-FFF2-40B4-BE49-F238E27FC236}">
                  <a16:creationId xmlns:a16="http://schemas.microsoft.com/office/drawing/2014/main" id="{5C94CA24-9C65-4ED1-8FC5-27A0A0A2FB8A}"/>
                </a:ext>
              </a:extLst>
            </p:cNvPr>
            <p:cNvSpPr/>
            <p:nvPr/>
          </p:nvSpPr>
          <p:spPr>
            <a:xfrm>
              <a:off x="7219032" y="1888684"/>
              <a:ext cx="190570" cy="189518"/>
            </a:xfrm>
            <a:custGeom>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 f4 0 f2"/>
                <a:gd name="f32" fmla="+- f3 0 f2"/>
                <a:gd name="f33" fmla="*/ f32 1 5829"/>
                <a:gd name="f34" fmla="*/ f31 1 5797"/>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4" name="Google Shape;5988;p67">
              <a:extLst>
                <a:ext uri="{FF2B5EF4-FFF2-40B4-BE49-F238E27FC236}">
                  <a16:creationId xmlns:a16="http://schemas.microsoft.com/office/drawing/2014/main" id="{0DF1298C-F54E-4CD4-AD50-F75BBE5FC2AE}"/>
                </a:ext>
              </a:extLst>
            </p:cNvPr>
            <p:cNvSpPr/>
            <p:nvPr/>
          </p:nvSpPr>
          <p:spPr>
            <a:xfrm>
              <a:off x="7219032" y="2114229"/>
              <a:ext cx="190570" cy="189555"/>
            </a:xfrm>
            <a:custGeom>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 f4 0 f2"/>
                <a:gd name="f33" fmla="+- f3 0 f2"/>
                <a:gd name="f34" fmla="*/ f33 1 5829"/>
                <a:gd name="f35" fmla="*/ f32 1 5798"/>
                <a:gd name="f36" fmla="*/ f2 1 f34"/>
                <a:gd name="f37" fmla="*/ f3 1 f34"/>
                <a:gd name="f38" fmla="*/ f2 1 f35"/>
                <a:gd name="f39" fmla="*/ f4 1 f35"/>
                <a:gd name="f40" fmla="*/ f36 f30 1"/>
                <a:gd name="f41" fmla="*/ f37 f30 1"/>
                <a:gd name="f42" fmla="*/ f39 f31 1"/>
                <a:gd name="f43" fmla="*/ f38 f31 1"/>
              </a:gdLst>
              <a:cxnLst>
                <a:cxn ang="3cd4">
                  <a:pos x="hc" y="t"/>
                </a:cxn>
                <a:cxn ang="0">
                  <a:pos x="r" y="vc"/>
                </a:cxn>
                <a:cxn ang="cd4">
                  <a:pos x="hc" y="b"/>
                </a:cxn>
                <a:cxn ang="cd2">
                  <a:pos x="l" y="vc"/>
                </a:cxn>
              </a:cxnLst>
              <a:rect l="f40" t="f43" r="f41" b="f42"/>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5" name="Google Shape;6002;p67">
            <a:extLst>
              <a:ext uri="{FF2B5EF4-FFF2-40B4-BE49-F238E27FC236}">
                <a16:creationId xmlns:a16="http://schemas.microsoft.com/office/drawing/2014/main" id="{DA9EDE44-D3EB-4B45-9B20-7FCA712005DC}"/>
              </a:ext>
            </a:extLst>
          </p:cNvPr>
          <p:cNvGrpSpPr/>
          <p:nvPr/>
        </p:nvGrpSpPr>
        <p:grpSpPr>
          <a:xfrm>
            <a:off x="4569814" y="1891747"/>
            <a:ext cx="480718" cy="415100"/>
            <a:chOff x="4569814" y="1891747"/>
            <a:chExt cx="480718" cy="415100"/>
          </a:xfrm>
        </p:grpSpPr>
        <p:sp>
          <p:nvSpPr>
            <p:cNvPr id="76" name="Google Shape;6003;p67">
              <a:extLst>
                <a:ext uri="{FF2B5EF4-FFF2-40B4-BE49-F238E27FC236}">
                  <a16:creationId xmlns:a16="http://schemas.microsoft.com/office/drawing/2014/main" id="{FF8FE6E9-7D57-4B7A-87C0-B9619ADC3247}"/>
                </a:ext>
              </a:extLst>
            </p:cNvPr>
            <p:cNvSpPr/>
            <p:nvPr/>
          </p:nvSpPr>
          <p:spPr>
            <a:xfrm>
              <a:off x="4569814" y="1919535"/>
              <a:ext cx="480718" cy="387312"/>
            </a:xfrm>
            <a:custGeom>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 f4 0 f2"/>
                <a:gd name="f68" fmla="+- f3 0 f2"/>
                <a:gd name="f69" fmla="*/ f68 1 14704"/>
                <a:gd name="f70" fmla="*/ f67 1 11847"/>
                <a:gd name="f71" fmla="*/ f2 1 f69"/>
                <a:gd name="f72" fmla="*/ f3 1 f69"/>
                <a:gd name="f73" fmla="*/ f2 1 f70"/>
                <a:gd name="f74" fmla="*/ f4 1 f70"/>
                <a:gd name="f75" fmla="*/ f71 f65 1"/>
                <a:gd name="f76" fmla="*/ f72 f65 1"/>
                <a:gd name="f77" fmla="*/ f74 f66 1"/>
                <a:gd name="f78" fmla="*/ f73 f66 1"/>
              </a:gdLst>
              <a:cxnLst>
                <a:cxn ang="3cd4">
                  <a:pos x="hc" y="t"/>
                </a:cxn>
                <a:cxn ang="0">
                  <a:pos x="r" y="vc"/>
                </a:cxn>
                <a:cxn ang="cd4">
                  <a:pos x="hc" y="b"/>
                </a:cxn>
                <a:cxn ang="cd2">
                  <a:pos x="l" y="vc"/>
                </a:cxn>
              </a:cxnLst>
              <a:rect l="f75" t="f78" r="f76" b="f77"/>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7" name="Google Shape;6004;p67">
              <a:extLst>
                <a:ext uri="{FF2B5EF4-FFF2-40B4-BE49-F238E27FC236}">
                  <a16:creationId xmlns:a16="http://schemas.microsoft.com/office/drawing/2014/main" id="{3155CE26-D5F9-484B-BBC1-C31041611ADC}"/>
                </a:ext>
              </a:extLst>
            </p:cNvPr>
            <p:cNvSpPr/>
            <p:nvPr/>
          </p:nvSpPr>
          <p:spPr>
            <a:xfrm>
              <a:off x="4873331" y="1891747"/>
              <a:ext cx="139071" cy="139071"/>
            </a:xfrm>
            <a:custGeom>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 f3 0 f2"/>
                <a:gd name="f23" fmla="*/ f22 1 4254"/>
                <a:gd name="f24" fmla="*/ f2 1 f23"/>
                <a:gd name="f25" fmla="*/ f3 1 f23"/>
                <a:gd name="f26" fmla="*/ f24 f20 1"/>
                <a:gd name="f27" fmla="*/ f25 f20 1"/>
                <a:gd name="f28" fmla="*/ f25 f21 1"/>
                <a:gd name="f29" fmla="*/ f24 f21 1"/>
              </a:gdLst>
              <a:cxnLst>
                <a:cxn ang="3cd4">
                  <a:pos x="hc" y="t"/>
                </a:cxn>
                <a:cxn ang="0">
                  <a:pos x="r" y="vc"/>
                </a:cxn>
                <a:cxn ang="cd4">
                  <a:pos x="hc" y="b"/>
                </a:cxn>
                <a:cxn ang="cd2">
                  <a:pos x="l" y="vc"/>
                </a:cxn>
              </a:cxnLst>
              <a:rect l="f26" t="f29" r="f27" b="f28"/>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8" name="Google Shape;6005;p67">
              <a:extLst>
                <a:ext uri="{FF2B5EF4-FFF2-40B4-BE49-F238E27FC236}">
                  <a16:creationId xmlns:a16="http://schemas.microsoft.com/office/drawing/2014/main" id="{59CC2E2E-D9FC-4971-B4AF-6E5A5446F6CA}"/>
                </a:ext>
              </a:extLst>
            </p:cNvPr>
            <p:cNvSpPr/>
            <p:nvPr/>
          </p:nvSpPr>
          <p:spPr>
            <a:xfrm>
              <a:off x="4606564" y="1892753"/>
              <a:ext cx="139071" cy="139107"/>
            </a:xfrm>
            <a:custGeom>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 f4 0 f2"/>
                <a:gd name="f23" fmla="+- f3 0 f2"/>
                <a:gd name="f24" fmla="*/ f23 1 4254"/>
                <a:gd name="f25" fmla="*/ f22 1 4255"/>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9" name="Google Shape;6006;p67">
              <a:extLst>
                <a:ext uri="{FF2B5EF4-FFF2-40B4-BE49-F238E27FC236}">
                  <a16:creationId xmlns:a16="http://schemas.microsoft.com/office/drawing/2014/main" id="{86AA1E25-7FC4-41DC-A724-71926BB33269}"/>
                </a:ext>
              </a:extLst>
            </p:cNvPr>
            <p:cNvSpPr/>
            <p:nvPr/>
          </p:nvSpPr>
          <p:spPr>
            <a:xfrm>
              <a:off x="4687936" y="1972068"/>
              <a:ext cx="243102" cy="244153"/>
            </a:xfrm>
            <a:custGeom>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 f4 0 f2"/>
                <a:gd name="f32" fmla="+- f3 0 f2"/>
                <a:gd name="f33" fmla="*/ f32 1 7436"/>
                <a:gd name="f34" fmla="*/ f31 1 7468"/>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80" name="Google Shape;6011;p67">
            <a:extLst>
              <a:ext uri="{FF2B5EF4-FFF2-40B4-BE49-F238E27FC236}">
                <a16:creationId xmlns:a16="http://schemas.microsoft.com/office/drawing/2014/main" id="{5BE7A319-41A2-46FA-BE97-ADD760A8EFE1}"/>
              </a:ext>
            </a:extLst>
          </p:cNvPr>
          <p:cNvGrpSpPr/>
          <p:nvPr/>
        </p:nvGrpSpPr>
        <p:grpSpPr>
          <a:xfrm>
            <a:off x="7585149" y="1867515"/>
            <a:ext cx="421867" cy="414479"/>
            <a:chOff x="7585149" y="1867515"/>
            <a:chExt cx="421867" cy="414479"/>
          </a:xfrm>
        </p:grpSpPr>
        <p:sp>
          <p:nvSpPr>
            <p:cNvPr id="81" name="Google Shape;6012;p67">
              <a:extLst>
                <a:ext uri="{FF2B5EF4-FFF2-40B4-BE49-F238E27FC236}">
                  <a16:creationId xmlns:a16="http://schemas.microsoft.com/office/drawing/2014/main" id="{429FFB88-1588-481C-A6A5-130448D24E16}"/>
                </a:ext>
              </a:extLst>
            </p:cNvPr>
            <p:cNvSpPr/>
            <p:nvPr/>
          </p:nvSpPr>
          <p:spPr>
            <a:xfrm>
              <a:off x="7635633" y="1913354"/>
              <a:ext cx="110240" cy="110240"/>
            </a:xfrm>
            <a:custGeom>
              <a:gdLst>
                <a:gd name="f0" fmla="val w"/>
                <a:gd name="f1" fmla="val h"/>
                <a:gd name="f2" fmla="val 0"/>
                <a:gd name="f3" fmla="val 3372"/>
                <a:gd name="f4" fmla="val 2710"/>
                <a:gd name="f5" fmla="val 1"/>
                <a:gd name="f6" fmla="val 694"/>
                <a:gd name="f7" fmla="val 3371"/>
                <a:gd name="f8" fmla="val 662"/>
                <a:gd name="f9" fmla="*/ f0 1 3372"/>
                <a:gd name="f10" fmla="*/ f1 1 3372"/>
                <a:gd name="f11" fmla="+- f3 0 f2"/>
                <a:gd name="f12" fmla="*/ f11 1 3372"/>
                <a:gd name="f13" fmla="*/ f2 1 f12"/>
                <a:gd name="f14" fmla="*/ f3 1 f12"/>
                <a:gd name="f15" fmla="*/ f13 f9 1"/>
                <a:gd name="f16" fmla="*/ f14 f9 1"/>
                <a:gd name="f17" fmla="*/ f14 f10 1"/>
                <a:gd name="f18" fmla="*/ f13 f10 1"/>
              </a:gdLst>
              <a:cxnLst>
                <a:cxn ang="3cd4">
                  <a:pos x="hc" y="t"/>
                </a:cxn>
                <a:cxn ang="0">
                  <a:pos x="r" y="vc"/>
                </a:cxn>
                <a:cxn ang="cd4">
                  <a:pos x="hc" y="b"/>
                </a:cxn>
                <a:cxn ang="cd2">
                  <a:pos x="l" y="vc"/>
                </a:cxn>
              </a:cxnLst>
              <a:rect l="f15" t="f18" r="f16" b="f17"/>
              <a:pathLst>
                <a:path w="3372" h="3372">
                  <a:moveTo>
                    <a:pt x="f4" y="f2"/>
                  </a:moveTo>
                  <a:lnTo>
                    <a:pt x="f5" y="f4"/>
                  </a:lnTo>
                  <a:lnTo>
                    <a:pt x="f6" y="f7"/>
                  </a:lnTo>
                  <a:lnTo>
                    <a:pt x="f3" y="f8"/>
                  </a:lnTo>
                  <a:lnTo>
                    <a:pt x="f4"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2" name="Google Shape;6013;p67">
              <a:extLst>
                <a:ext uri="{FF2B5EF4-FFF2-40B4-BE49-F238E27FC236}">
                  <a16:creationId xmlns:a16="http://schemas.microsoft.com/office/drawing/2014/main" id="{DE1BFF6E-1E0A-4B6B-8A81-C746A555D0EF}"/>
                </a:ext>
              </a:extLst>
            </p:cNvPr>
            <p:cNvSpPr/>
            <p:nvPr/>
          </p:nvSpPr>
          <p:spPr>
            <a:xfrm>
              <a:off x="7806616" y="1878598"/>
              <a:ext cx="197793" cy="195471"/>
            </a:xfrm>
            <a:custGeom>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 f4 0 f2"/>
                <a:gd name="f45" fmla="+- f3 0 f2"/>
                <a:gd name="f46" fmla="*/ f45 1 6050"/>
                <a:gd name="f47" fmla="*/ f44 1 5979"/>
                <a:gd name="f48" fmla="*/ f2 1 f46"/>
                <a:gd name="f49" fmla="*/ f3 1 f46"/>
                <a:gd name="f50" fmla="*/ f2 1 f47"/>
                <a:gd name="f51" fmla="*/ f4 1 f47"/>
                <a:gd name="f52" fmla="*/ f48 f42 1"/>
                <a:gd name="f53" fmla="*/ f49 f42 1"/>
                <a:gd name="f54" fmla="*/ f51 f43 1"/>
                <a:gd name="f55" fmla="*/ f50 f43 1"/>
              </a:gdLst>
              <a:cxnLst>
                <a:cxn ang="3cd4">
                  <a:pos x="hc" y="t"/>
                </a:cxn>
                <a:cxn ang="0">
                  <a:pos x="r" y="vc"/>
                </a:cxn>
                <a:cxn ang="cd4">
                  <a:pos x="hc" y="b"/>
                </a:cxn>
                <a:cxn ang="cd2">
                  <a:pos x="l" y="vc"/>
                </a:cxn>
              </a:cxnLst>
              <a:rect l="f52" t="f55" r="f53" b="f54"/>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3" name="Google Shape;6014;p67">
              <a:extLst>
                <a:ext uri="{FF2B5EF4-FFF2-40B4-BE49-F238E27FC236}">
                  <a16:creationId xmlns:a16="http://schemas.microsoft.com/office/drawing/2014/main" id="{F2CF1991-78C4-49E2-BA23-B64BD1D9FAF1}"/>
                </a:ext>
              </a:extLst>
            </p:cNvPr>
            <p:cNvSpPr/>
            <p:nvPr/>
          </p:nvSpPr>
          <p:spPr>
            <a:xfrm>
              <a:off x="7676826" y="1954548"/>
              <a:ext cx="279166" cy="279166"/>
            </a:xfrm>
            <a:custGeom>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 f3 0 f2"/>
                <a:gd name="f13" fmla="*/ f12 1 8539"/>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8539" h="8539">
                  <a:moveTo>
                    <a:pt x="f4" y="f2"/>
                  </a:moveTo>
                  <a:lnTo>
                    <a:pt x="f5" y="f6"/>
                  </a:lnTo>
                  <a:lnTo>
                    <a:pt x="f7" y="f8"/>
                  </a:lnTo>
                  <a:lnTo>
                    <a:pt x="f3" y="f9"/>
                  </a:lnTo>
                  <a:lnTo>
                    <a:pt x="f4"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4" name="Google Shape;6015;p67">
              <a:extLst>
                <a:ext uri="{FF2B5EF4-FFF2-40B4-BE49-F238E27FC236}">
                  <a16:creationId xmlns:a16="http://schemas.microsoft.com/office/drawing/2014/main" id="{76B368C2-4A85-4C2D-AA32-B693342FBD07}"/>
                </a:ext>
              </a:extLst>
            </p:cNvPr>
            <p:cNvSpPr/>
            <p:nvPr/>
          </p:nvSpPr>
          <p:spPr>
            <a:xfrm>
              <a:off x="7892104" y="2169788"/>
              <a:ext cx="114912" cy="112206"/>
            </a:xfrm>
            <a:custGeom>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 f4 0 f2"/>
                <a:gd name="f21" fmla="+- f3 0 f2"/>
                <a:gd name="f22" fmla="*/ f21 1 3515"/>
                <a:gd name="f23" fmla="*/ f20 1 3432"/>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5" name="Google Shape;6016;p67">
              <a:extLst>
                <a:ext uri="{FF2B5EF4-FFF2-40B4-BE49-F238E27FC236}">
                  <a16:creationId xmlns:a16="http://schemas.microsoft.com/office/drawing/2014/main" id="{7F05BF34-8ACD-44D1-A1E6-2820ABDD50C3}"/>
                </a:ext>
              </a:extLst>
            </p:cNvPr>
            <p:cNvSpPr/>
            <p:nvPr/>
          </p:nvSpPr>
          <p:spPr>
            <a:xfrm>
              <a:off x="7598554" y="2084338"/>
              <a:ext cx="196742" cy="195471"/>
            </a:xfrm>
            <a:custGeom>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 f4 0 f2"/>
                <a:gd name="f40" fmla="+- f3 0 f2"/>
                <a:gd name="f41" fmla="*/ f40 1 6018"/>
                <a:gd name="f42" fmla="*/ f39 1 5979"/>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6" name="Google Shape;6017;p67">
              <a:extLst>
                <a:ext uri="{FF2B5EF4-FFF2-40B4-BE49-F238E27FC236}">
                  <a16:creationId xmlns:a16="http://schemas.microsoft.com/office/drawing/2014/main" id="{87DFF990-E7D7-41F4-8B64-4450A6A7BCF6}"/>
                </a:ext>
              </a:extLst>
            </p:cNvPr>
            <p:cNvSpPr/>
            <p:nvPr/>
          </p:nvSpPr>
          <p:spPr>
            <a:xfrm>
              <a:off x="7585149" y="1867515"/>
              <a:ext cx="120536" cy="114885"/>
            </a:xfrm>
            <a:custGeom>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 f4 0 f2"/>
                <a:gd name="f26" fmla="+- f3 0 f2"/>
                <a:gd name="f27" fmla="*/ f26 1 3687"/>
                <a:gd name="f28" fmla="*/ f25 1 3514"/>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3686" h="3513">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87" name="Google Shape;6042;p67">
            <a:extLst>
              <a:ext uri="{FF2B5EF4-FFF2-40B4-BE49-F238E27FC236}">
                <a16:creationId xmlns:a16="http://schemas.microsoft.com/office/drawing/2014/main" id="{A772050B-3579-415F-8F37-95954FE14877}"/>
              </a:ext>
            </a:extLst>
          </p:cNvPr>
          <p:cNvSpPr/>
          <p:nvPr/>
        </p:nvSpPr>
        <p:spPr>
          <a:xfrm>
            <a:off x="5201838" y="1892561"/>
            <a:ext cx="407904" cy="413464"/>
          </a:xfrm>
          <a:custGeom>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 f4 0 f2"/>
              <a:gd name="f53" fmla="+- f3 0 f2"/>
              <a:gd name="f54" fmla="*/ f53 1 12477"/>
              <a:gd name="f55" fmla="*/ f52 1 12647"/>
              <a:gd name="f56" fmla="*/ f2 1 f54"/>
              <a:gd name="f57" fmla="*/ f3 1 f54"/>
              <a:gd name="f58" fmla="*/ f2 1 f55"/>
              <a:gd name="f59" fmla="*/ f4 1 f55"/>
              <a:gd name="f60" fmla="*/ f56 f50 1"/>
              <a:gd name="f61" fmla="*/ f57 f50 1"/>
              <a:gd name="f62" fmla="*/ f59 f51 1"/>
              <a:gd name="f63" fmla="*/ f58 f51 1"/>
            </a:gdLst>
            <a:cxnLst>
              <a:cxn ang="3cd4">
                <a:pos x="hc" y="t"/>
              </a:cxn>
              <a:cxn ang="0">
                <a:pos x="r" y="vc"/>
              </a:cxn>
              <a:cxn ang="cd4">
                <a:pos x="hc" y="b"/>
              </a:cxn>
              <a:cxn ang="cd2">
                <a:pos x="l" y="vc"/>
              </a:cxn>
            </a:cxnLst>
            <a:rect l="f60" t="f63" r="f61" b="f62"/>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88" name="Google Shape;6047;p67">
            <a:extLst>
              <a:ext uri="{FF2B5EF4-FFF2-40B4-BE49-F238E27FC236}">
                <a16:creationId xmlns:a16="http://schemas.microsoft.com/office/drawing/2014/main" id="{64656000-91AD-4363-91A6-9D2183056A28}"/>
              </a:ext>
            </a:extLst>
          </p:cNvPr>
          <p:cNvGrpSpPr/>
          <p:nvPr/>
        </p:nvGrpSpPr>
        <p:grpSpPr>
          <a:xfrm>
            <a:off x="8230413" y="1867735"/>
            <a:ext cx="415101" cy="378030"/>
            <a:chOff x="8230413" y="1867735"/>
            <a:chExt cx="415101" cy="378030"/>
          </a:xfrm>
        </p:grpSpPr>
        <p:sp>
          <p:nvSpPr>
            <p:cNvPr id="89" name="Google Shape;6048;p67">
              <a:extLst>
                <a:ext uri="{FF2B5EF4-FFF2-40B4-BE49-F238E27FC236}">
                  <a16:creationId xmlns:a16="http://schemas.microsoft.com/office/drawing/2014/main" id="{FB43A853-F42B-4495-A16A-23A770AEE42B}"/>
                </a:ext>
              </a:extLst>
            </p:cNvPr>
            <p:cNvSpPr/>
            <p:nvPr/>
          </p:nvSpPr>
          <p:spPr>
            <a:xfrm>
              <a:off x="8438476" y="1921291"/>
              <a:ext cx="207038" cy="324474"/>
            </a:xfrm>
            <a:custGeom>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 f4 0 f2"/>
                <a:gd name="f28" fmla="+- f3 0 f2"/>
                <a:gd name="f29" fmla="*/ f28 1 6333"/>
                <a:gd name="f30" fmla="*/ f27 1 9925"/>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0" name="Google Shape;6049;p67">
              <a:extLst>
                <a:ext uri="{FF2B5EF4-FFF2-40B4-BE49-F238E27FC236}">
                  <a16:creationId xmlns:a16="http://schemas.microsoft.com/office/drawing/2014/main" id="{D3CA1012-3A64-44FD-9655-D4A2D3DC67E2}"/>
                </a:ext>
              </a:extLst>
            </p:cNvPr>
            <p:cNvSpPr/>
            <p:nvPr/>
          </p:nvSpPr>
          <p:spPr>
            <a:xfrm>
              <a:off x="8310743" y="1867735"/>
              <a:ext cx="113349" cy="336837"/>
            </a:xfrm>
            <a:custGeom>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 f4 0 f2"/>
                <a:gd name="f20" fmla="+- f3 0 f2"/>
                <a:gd name="f21" fmla="*/ f20 1 3467"/>
                <a:gd name="f22" fmla="*/ f19 1 10303"/>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3467" h="10303">
                  <a:moveTo>
                    <a:pt x="f5" y="f2"/>
                  </a:moveTo>
                  <a:lnTo>
                    <a:pt x="f5" y="f6"/>
                  </a:lnTo>
                  <a:cubicBezTo>
                    <a:pt x="f7" y="f8"/>
                    <a:pt x="f9" y="f10"/>
                    <a:pt x="f11" y="f12"/>
                  </a:cubicBezTo>
                  <a:lnTo>
                    <a:pt x="f11" y="f13"/>
                  </a:lnTo>
                  <a:cubicBezTo>
                    <a:pt x="f9" y="f14"/>
                    <a:pt x="f15" y="f16"/>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1" name="Google Shape;6050;p67">
              <a:extLst>
                <a:ext uri="{FF2B5EF4-FFF2-40B4-BE49-F238E27FC236}">
                  <a16:creationId xmlns:a16="http://schemas.microsoft.com/office/drawing/2014/main" id="{C6AB54B0-DF6B-497F-A57A-82175C41A649}"/>
                </a:ext>
              </a:extLst>
            </p:cNvPr>
            <p:cNvSpPr/>
            <p:nvPr/>
          </p:nvSpPr>
          <p:spPr>
            <a:xfrm>
              <a:off x="8450829" y="1867735"/>
              <a:ext cx="113312" cy="336837"/>
            </a:xfrm>
            <a:custGeom>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 f4 0 f2"/>
                <a:gd name="f18" fmla="+- f3 0 f2"/>
                <a:gd name="f19" fmla="*/ f18 1 3466"/>
                <a:gd name="f20" fmla="*/ f17 1 10303"/>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3466" h="10303">
                  <a:moveTo>
                    <a:pt x="f3" y="f2"/>
                  </a:moveTo>
                  <a:cubicBezTo>
                    <a:pt x="f5" y="f6"/>
                    <a:pt x="f7" y="f8"/>
                    <a:pt x="f2" y="f9"/>
                  </a:cubicBezTo>
                  <a:lnTo>
                    <a:pt x="f2" y="f10"/>
                  </a:lnTo>
                  <a:cubicBezTo>
                    <a:pt x="f7" y="f11"/>
                    <a:pt x="f12" y="f13"/>
                    <a:pt x="f3" y="f14"/>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2" name="Google Shape;6051;p67">
              <a:extLst>
                <a:ext uri="{FF2B5EF4-FFF2-40B4-BE49-F238E27FC236}">
                  <a16:creationId xmlns:a16="http://schemas.microsoft.com/office/drawing/2014/main" id="{6F5EA0A1-123B-41E8-81FF-21C26EFF3E4A}"/>
                </a:ext>
              </a:extLst>
            </p:cNvPr>
            <p:cNvSpPr/>
            <p:nvPr/>
          </p:nvSpPr>
          <p:spPr>
            <a:xfrm>
              <a:off x="8230413" y="1921291"/>
              <a:ext cx="206032" cy="324474"/>
            </a:xfrm>
            <a:custGeom>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 f4 0 f2"/>
                <a:gd name="f30" fmla="+- f3 0 f2"/>
                <a:gd name="f31" fmla="*/ f30 1 6302"/>
                <a:gd name="f32" fmla="*/ f29 1 9925"/>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3" name="Google Shape;6072;p67">
            <a:extLst>
              <a:ext uri="{FF2B5EF4-FFF2-40B4-BE49-F238E27FC236}">
                <a16:creationId xmlns:a16="http://schemas.microsoft.com/office/drawing/2014/main" id="{09B37127-A493-45AC-AE81-E646794F00D2}"/>
              </a:ext>
            </a:extLst>
          </p:cNvPr>
          <p:cNvGrpSpPr/>
          <p:nvPr/>
        </p:nvGrpSpPr>
        <p:grpSpPr>
          <a:xfrm>
            <a:off x="5776493" y="1872352"/>
            <a:ext cx="415128" cy="414872"/>
            <a:chOff x="5776493" y="1872352"/>
            <a:chExt cx="415128" cy="414872"/>
          </a:xfrm>
        </p:grpSpPr>
        <p:sp>
          <p:nvSpPr>
            <p:cNvPr id="94" name="Google Shape;6073;p67">
              <a:extLst>
                <a:ext uri="{FF2B5EF4-FFF2-40B4-BE49-F238E27FC236}">
                  <a16:creationId xmlns:a16="http://schemas.microsoft.com/office/drawing/2014/main" id="{F41F01EB-E3A6-4932-9B39-B26189456B2F}"/>
                </a:ext>
              </a:extLst>
            </p:cNvPr>
            <p:cNvSpPr/>
            <p:nvPr/>
          </p:nvSpPr>
          <p:spPr>
            <a:xfrm>
              <a:off x="5776493" y="1946263"/>
              <a:ext cx="54626" cy="321375"/>
            </a:xfrm>
            <a:custGeom>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 f4 0 f2"/>
                <a:gd name="f12" fmla="+- f3 0 f2"/>
                <a:gd name="f13" fmla="*/ f12 1 1671"/>
                <a:gd name="f14" fmla="*/ f11 1 9830"/>
                <a:gd name="f15" fmla="*/ f2 1 f13"/>
                <a:gd name="f16" fmla="*/ f3 1 f13"/>
                <a:gd name="f17" fmla="*/ f2 1 f14"/>
                <a:gd name="f18" fmla="*/ f4 1 f14"/>
                <a:gd name="f19" fmla="*/ f15 f9 1"/>
                <a:gd name="f20" fmla="*/ f16 f9 1"/>
                <a:gd name="f21" fmla="*/ f18 f10 1"/>
                <a:gd name="f22" fmla="*/ f17 f10 1"/>
              </a:gdLst>
              <a:cxnLst>
                <a:cxn ang="3cd4">
                  <a:pos x="hc" y="t"/>
                </a:cxn>
                <a:cxn ang="0">
                  <a:pos x="r" y="vc"/>
                </a:cxn>
                <a:cxn ang="cd4">
                  <a:pos x="hc" y="b"/>
                </a:cxn>
                <a:cxn ang="cd2">
                  <a:pos x="l" y="vc"/>
                </a:cxn>
              </a:cxnLst>
              <a:rect l="f19" t="f22" r="f20" b="f21"/>
              <a:pathLst>
                <a:path w="1670" h="9830">
                  <a:moveTo>
                    <a:pt x="f5" y="f2"/>
                  </a:moveTo>
                  <a:lnTo>
                    <a:pt x="f5" y="f4"/>
                  </a:lnTo>
                  <a:lnTo>
                    <a:pt x="f6" y="f7"/>
                  </a:lnTo>
                  <a:lnTo>
                    <a:pt x="f6" y="f8"/>
                  </a:ln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5" name="Google Shape;6074;p67">
              <a:extLst>
                <a:ext uri="{FF2B5EF4-FFF2-40B4-BE49-F238E27FC236}">
                  <a16:creationId xmlns:a16="http://schemas.microsoft.com/office/drawing/2014/main" id="{7CB44287-2CC1-45BE-82E6-628F8E80B849}"/>
                </a:ext>
              </a:extLst>
            </p:cNvPr>
            <p:cNvSpPr/>
            <p:nvPr/>
          </p:nvSpPr>
          <p:spPr>
            <a:xfrm>
              <a:off x="6136995" y="1946263"/>
              <a:ext cx="54626" cy="321375"/>
            </a:xfrm>
            <a:custGeom>
              <a:gdLst>
                <a:gd name="f0" fmla="val w"/>
                <a:gd name="f1" fmla="val h"/>
                <a:gd name="f2" fmla="val 0"/>
                <a:gd name="f3" fmla="val 1671"/>
                <a:gd name="f4" fmla="val 9830"/>
                <a:gd name="f5" fmla="val 1670"/>
                <a:gd name="f6" fmla="val 1639"/>
                <a:gd name="f7" fmla="val 8192"/>
                <a:gd name="f8" fmla="*/ f0 1 1671"/>
                <a:gd name="f9" fmla="*/ f1 1 9830"/>
                <a:gd name="f10" fmla="+- f4 0 f2"/>
                <a:gd name="f11" fmla="+- f3 0 f2"/>
                <a:gd name="f12" fmla="*/ f11 1 1671"/>
                <a:gd name="f13" fmla="*/ f10 1 9830"/>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1670" h="9830">
                  <a:moveTo>
                    <a:pt x="f5" y="f2"/>
                  </a:moveTo>
                  <a:lnTo>
                    <a:pt x="f2" y="f6"/>
                  </a:lnTo>
                  <a:lnTo>
                    <a:pt x="f2" y="f7"/>
                  </a:lnTo>
                  <a:lnTo>
                    <a:pt x="f5" y="f4"/>
                  </a:ln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6" name="Google Shape;6075;p67">
              <a:extLst>
                <a:ext uri="{FF2B5EF4-FFF2-40B4-BE49-F238E27FC236}">
                  <a16:creationId xmlns:a16="http://schemas.microsoft.com/office/drawing/2014/main" id="{80D3AC3C-B507-4AF9-9C36-7D5955EC75AD}"/>
                </a:ext>
              </a:extLst>
            </p:cNvPr>
            <p:cNvSpPr/>
            <p:nvPr/>
          </p:nvSpPr>
          <p:spPr>
            <a:xfrm>
              <a:off x="5857865" y="2008058"/>
              <a:ext cx="252392" cy="197793"/>
            </a:xfrm>
            <a:custGeom>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 f4 0 f2"/>
                <a:gd name="f19" fmla="+- f3 0 f2"/>
                <a:gd name="f20" fmla="*/ f19 1 7720"/>
                <a:gd name="f21" fmla="*/ f18 1 6050"/>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7719"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7" name="Google Shape;6076;p67">
              <a:extLst>
                <a:ext uri="{FF2B5EF4-FFF2-40B4-BE49-F238E27FC236}">
                  <a16:creationId xmlns:a16="http://schemas.microsoft.com/office/drawing/2014/main" id="{E24F805E-FF8E-455E-ADBE-30B5E2E24418}"/>
                </a:ext>
              </a:extLst>
            </p:cNvPr>
            <p:cNvSpPr/>
            <p:nvPr/>
          </p:nvSpPr>
          <p:spPr>
            <a:xfrm>
              <a:off x="5796079" y="2233641"/>
              <a:ext cx="375964" cy="53583"/>
            </a:xfrm>
            <a:custGeom>
              <a:gdLst>
                <a:gd name="f0" fmla="val w"/>
                <a:gd name="f1" fmla="val h"/>
                <a:gd name="f2" fmla="val 0"/>
                <a:gd name="f3" fmla="val 11500"/>
                <a:gd name="f4" fmla="val 1639"/>
                <a:gd name="f5" fmla="val 1638"/>
                <a:gd name="f6" fmla="val 9830"/>
                <a:gd name="f7" fmla="*/ f0 1 11500"/>
                <a:gd name="f8" fmla="*/ f1 1 1639"/>
                <a:gd name="f9" fmla="+- f4 0 f2"/>
                <a:gd name="f10" fmla="+- f3 0 f2"/>
                <a:gd name="f11" fmla="*/ f10 1 11500"/>
                <a:gd name="f12" fmla="*/ f9 1 1639"/>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11500" h="1639">
                  <a:moveTo>
                    <a:pt x="f4" y="f2"/>
                  </a:moveTo>
                  <a:lnTo>
                    <a:pt x="f2" y="f5"/>
                  </a:lnTo>
                  <a:lnTo>
                    <a:pt x="f3" y="f5"/>
                  </a:lnTo>
                  <a:lnTo>
                    <a:pt x="f6"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8" name="Google Shape;6077;p67">
              <a:extLst>
                <a:ext uri="{FF2B5EF4-FFF2-40B4-BE49-F238E27FC236}">
                  <a16:creationId xmlns:a16="http://schemas.microsoft.com/office/drawing/2014/main" id="{A3C9AF62-1B10-448A-9456-7928A298322A}"/>
                </a:ext>
              </a:extLst>
            </p:cNvPr>
            <p:cNvSpPr/>
            <p:nvPr/>
          </p:nvSpPr>
          <p:spPr>
            <a:xfrm>
              <a:off x="5795028" y="1872352"/>
              <a:ext cx="377016" cy="108969"/>
            </a:xfrm>
            <a:custGeom>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 f4 0 f2"/>
                <a:gd name="f29" fmla="+- f3 0 f2"/>
                <a:gd name="f30" fmla="*/ f29 1 11532"/>
                <a:gd name="f31" fmla="*/ f28 1 3333"/>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9" name="Google Shape;6107;p67">
            <a:extLst>
              <a:ext uri="{FF2B5EF4-FFF2-40B4-BE49-F238E27FC236}">
                <a16:creationId xmlns:a16="http://schemas.microsoft.com/office/drawing/2014/main" id="{B8CCC84B-15C8-4022-B5EE-02EA68FAC9CC}"/>
              </a:ext>
            </a:extLst>
          </p:cNvPr>
          <p:cNvGrpSpPr/>
          <p:nvPr/>
        </p:nvGrpSpPr>
        <p:grpSpPr>
          <a:xfrm>
            <a:off x="6397014" y="1856360"/>
            <a:ext cx="418200" cy="413070"/>
            <a:chOff x="6397014" y="1856360"/>
            <a:chExt cx="418200" cy="413070"/>
          </a:xfrm>
        </p:grpSpPr>
        <p:sp>
          <p:nvSpPr>
            <p:cNvPr id="100" name="Google Shape;6108;p67">
              <a:extLst>
                <a:ext uri="{FF2B5EF4-FFF2-40B4-BE49-F238E27FC236}">
                  <a16:creationId xmlns:a16="http://schemas.microsoft.com/office/drawing/2014/main" id="{71963F12-6249-40B8-9BB6-E8214686DE94}"/>
                </a:ext>
              </a:extLst>
            </p:cNvPr>
            <p:cNvSpPr/>
            <p:nvPr/>
          </p:nvSpPr>
          <p:spPr>
            <a:xfrm>
              <a:off x="6397014" y="2011652"/>
              <a:ext cx="260631" cy="257778"/>
            </a:xfrm>
            <a:custGeom>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 f4 0 f2"/>
                <a:gd name="f26" fmla="+- f3 0 f2"/>
                <a:gd name="f27" fmla="*/ f26 1 7972"/>
                <a:gd name="f28" fmla="*/ f25 1 7885"/>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1" name="Google Shape;6109;p67">
              <a:extLst>
                <a:ext uri="{FF2B5EF4-FFF2-40B4-BE49-F238E27FC236}">
                  <a16:creationId xmlns:a16="http://schemas.microsoft.com/office/drawing/2014/main" id="{8212B74D-A269-49CE-B2D6-46B7F81B221F}"/>
                </a:ext>
              </a:extLst>
            </p:cNvPr>
            <p:cNvSpPr/>
            <p:nvPr/>
          </p:nvSpPr>
          <p:spPr>
            <a:xfrm>
              <a:off x="6521637" y="1856360"/>
              <a:ext cx="293577" cy="290248"/>
            </a:xfrm>
            <a:custGeom>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 f4 0 f2"/>
                <a:gd name="f27" fmla="+- f3 0 f2"/>
                <a:gd name="f28" fmla="*/ f27 1 8980"/>
                <a:gd name="f29" fmla="*/ f26 1 8878"/>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2" name="Google Shape;5593;p66">
            <a:extLst>
              <a:ext uri="{FF2B5EF4-FFF2-40B4-BE49-F238E27FC236}">
                <a16:creationId xmlns:a16="http://schemas.microsoft.com/office/drawing/2014/main" id="{58A5CE1C-FC7B-4C07-80D3-A414BA48ABEE}"/>
              </a:ext>
            </a:extLst>
          </p:cNvPr>
          <p:cNvGrpSpPr/>
          <p:nvPr/>
        </p:nvGrpSpPr>
        <p:grpSpPr>
          <a:xfrm>
            <a:off x="3885541" y="2599748"/>
            <a:ext cx="501822" cy="501823"/>
            <a:chOff x="3885541" y="2599748"/>
            <a:chExt cx="501822" cy="501823"/>
          </a:xfrm>
        </p:grpSpPr>
        <p:sp>
          <p:nvSpPr>
            <p:cNvPr id="103" name="Google Shape;5594;p66">
              <a:extLst>
                <a:ext uri="{FF2B5EF4-FFF2-40B4-BE49-F238E27FC236}">
                  <a16:creationId xmlns:a16="http://schemas.microsoft.com/office/drawing/2014/main" id="{258E2D5F-4B29-487D-BF14-427C6DAF0825}"/>
                </a:ext>
              </a:extLst>
            </p:cNvPr>
            <p:cNvSpPr/>
            <p:nvPr/>
          </p:nvSpPr>
          <p:spPr>
            <a:xfrm>
              <a:off x="4033491" y="2924205"/>
              <a:ext cx="205822" cy="177366"/>
            </a:xfrm>
            <a:custGeom>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 f4 0 f2"/>
                <a:gd name="f30" fmla="+- f3 0 f2"/>
                <a:gd name="f31" fmla="*/ f30 1 7905"/>
                <a:gd name="f32" fmla="*/ f29 1 6812"/>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7904"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4" name="Google Shape;5595;p66">
              <a:extLst>
                <a:ext uri="{FF2B5EF4-FFF2-40B4-BE49-F238E27FC236}">
                  <a16:creationId xmlns:a16="http://schemas.microsoft.com/office/drawing/2014/main" id="{8EC8BAF7-1069-4776-8E24-8853BACC4DC9}"/>
                </a:ext>
              </a:extLst>
            </p:cNvPr>
            <p:cNvSpPr/>
            <p:nvPr/>
          </p:nvSpPr>
          <p:spPr>
            <a:xfrm>
              <a:off x="3885541" y="2599748"/>
              <a:ext cx="501822" cy="412668"/>
            </a:xfrm>
            <a:custGeom>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 f4 0 f2"/>
                <a:gd name="f76" fmla="+- f3 0 f2"/>
                <a:gd name="f77" fmla="*/ f76 1 19273"/>
                <a:gd name="f78" fmla="*/ f75 1 15849"/>
                <a:gd name="f79" fmla="*/ f2 1 f77"/>
                <a:gd name="f80" fmla="*/ f3 1 f77"/>
                <a:gd name="f81" fmla="*/ f2 1 f78"/>
                <a:gd name="f82" fmla="*/ f4 1 f78"/>
                <a:gd name="f83" fmla="*/ f79 f73 1"/>
                <a:gd name="f84" fmla="*/ f80 f73 1"/>
                <a:gd name="f85" fmla="*/ f82 f74 1"/>
                <a:gd name="f86" fmla="*/ f81 f74 1"/>
              </a:gdLst>
              <a:cxnLst>
                <a:cxn ang="3cd4">
                  <a:pos x="hc" y="t"/>
                </a:cxn>
                <a:cxn ang="0">
                  <a:pos x="r" y="vc"/>
                </a:cxn>
                <a:cxn ang="cd4">
                  <a:pos x="hc" y="b"/>
                </a:cxn>
                <a:cxn ang="cd2">
                  <a:pos x="l" y="vc"/>
                </a:cxn>
              </a:cxnLst>
              <a:rect l="f83" t="f86" r="f84" b="f85"/>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5" name="Google Shape;5596;p66">
            <a:extLst>
              <a:ext uri="{FF2B5EF4-FFF2-40B4-BE49-F238E27FC236}">
                <a16:creationId xmlns:a16="http://schemas.microsoft.com/office/drawing/2014/main" id="{6E5A7AF3-D58B-402F-80D6-D2C8C8437861}"/>
              </a:ext>
            </a:extLst>
          </p:cNvPr>
          <p:cNvGrpSpPr/>
          <p:nvPr/>
        </p:nvGrpSpPr>
        <p:grpSpPr>
          <a:xfrm>
            <a:off x="5180761" y="2670651"/>
            <a:ext cx="395020" cy="395021"/>
            <a:chOff x="5180761" y="2670651"/>
            <a:chExt cx="395020" cy="395021"/>
          </a:xfrm>
        </p:grpSpPr>
        <p:sp>
          <p:nvSpPr>
            <p:cNvPr id="106" name="Google Shape;5597;p66">
              <a:extLst>
                <a:ext uri="{FF2B5EF4-FFF2-40B4-BE49-F238E27FC236}">
                  <a16:creationId xmlns:a16="http://schemas.microsoft.com/office/drawing/2014/main" id="{B9AE0EBD-A3C4-4FEA-B7B4-E9D380898392}"/>
                </a:ext>
              </a:extLst>
            </p:cNvPr>
            <p:cNvSpPr/>
            <p:nvPr/>
          </p:nvSpPr>
          <p:spPr>
            <a:xfrm>
              <a:off x="5180761" y="2833451"/>
              <a:ext cx="395020" cy="232221"/>
            </a:xfrm>
            <a:custGeom>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 f4 0 f2"/>
                <a:gd name="f46" fmla="+- f3 0 f2"/>
                <a:gd name="f47" fmla="*/ f46 1 19273"/>
                <a:gd name="f48" fmla="*/ f45 1 11330"/>
                <a:gd name="f49" fmla="*/ f2 1 f47"/>
                <a:gd name="f50" fmla="*/ f3 1 f47"/>
                <a:gd name="f51" fmla="*/ f2 1 f48"/>
                <a:gd name="f52" fmla="*/ f4 1 f48"/>
                <a:gd name="f53" fmla="*/ f49 f43 1"/>
                <a:gd name="f54" fmla="*/ f50 f43 1"/>
                <a:gd name="f55" fmla="*/ f52 f44 1"/>
                <a:gd name="f56" fmla="*/ f51 f44 1"/>
              </a:gdLst>
              <a:cxnLst>
                <a:cxn ang="3cd4">
                  <a:pos x="hc" y="t"/>
                </a:cxn>
                <a:cxn ang="0">
                  <a:pos x="r" y="vc"/>
                </a:cxn>
                <a:cxn ang="cd4">
                  <a:pos x="hc" y="b"/>
                </a:cxn>
                <a:cxn ang="cd2">
                  <a:pos x="l" y="vc"/>
                </a:cxn>
              </a:cxnLst>
              <a:rect l="f53" t="f56" r="f54" b="f55"/>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7" name="Google Shape;5598;p66">
              <a:extLst>
                <a:ext uri="{FF2B5EF4-FFF2-40B4-BE49-F238E27FC236}">
                  <a16:creationId xmlns:a16="http://schemas.microsoft.com/office/drawing/2014/main" id="{2F2F1CEF-CC44-4F1A-9251-125A3151B6FA}"/>
                </a:ext>
              </a:extLst>
            </p:cNvPr>
            <p:cNvSpPr/>
            <p:nvPr/>
          </p:nvSpPr>
          <p:spPr>
            <a:xfrm>
              <a:off x="5180761" y="2670651"/>
              <a:ext cx="395020" cy="139683"/>
            </a:xfrm>
            <a:custGeom>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 f4 0 f2"/>
                <a:gd name="f49" fmla="+- f3 0 f2"/>
                <a:gd name="f50" fmla="*/ f49 1 19273"/>
                <a:gd name="f51" fmla="*/ f48 1 6815"/>
                <a:gd name="f52" fmla="*/ f2 1 f50"/>
                <a:gd name="f53" fmla="*/ f3 1 f50"/>
                <a:gd name="f54" fmla="*/ f2 1 f51"/>
                <a:gd name="f55" fmla="*/ f4 1 f51"/>
                <a:gd name="f56" fmla="*/ f52 f46 1"/>
                <a:gd name="f57" fmla="*/ f53 f46 1"/>
                <a:gd name="f58" fmla="*/ f55 f47 1"/>
                <a:gd name="f59" fmla="*/ f54 f47 1"/>
              </a:gdLst>
              <a:cxnLst>
                <a:cxn ang="3cd4">
                  <a:pos x="hc" y="t"/>
                </a:cxn>
                <a:cxn ang="0">
                  <a:pos x="r" y="vc"/>
                </a:cxn>
                <a:cxn ang="cd4">
                  <a:pos x="hc" y="b"/>
                </a:cxn>
                <a:cxn ang="cd2">
                  <a:pos x="l" y="vc"/>
                </a:cxn>
              </a:cxnLst>
              <a:rect l="f56" t="f59" r="f57" b="f58"/>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8" name="Google Shape;5651;p66">
            <a:extLst>
              <a:ext uri="{FF2B5EF4-FFF2-40B4-BE49-F238E27FC236}">
                <a16:creationId xmlns:a16="http://schemas.microsoft.com/office/drawing/2014/main" id="{286AF0D3-5A07-405B-A999-CD786F09A58F}"/>
              </a:ext>
            </a:extLst>
          </p:cNvPr>
          <p:cNvGrpSpPr/>
          <p:nvPr/>
        </p:nvGrpSpPr>
        <p:grpSpPr>
          <a:xfrm>
            <a:off x="7593278" y="2726923"/>
            <a:ext cx="441298" cy="284452"/>
            <a:chOff x="7593278" y="2726923"/>
            <a:chExt cx="441298" cy="284452"/>
          </a:xfrm>
        </p:grpSpPr>
        <p:sp>
          <p:nvSpPr>
            <p:cNvPr id="109" name="Google Shape;5652;p66">
              <a:extLst>
                <a:ext uri="{FF2B5EF4-FFF2-40B4-BE49-F238E27FC236}">
                  <a16:creationId xmlns:a16="http://schemas.microsoft.com/office/drawing/2014/main" id="{BEBE0F0D-1456-4E9D-B119-360834066A89}"/>
                </a:ext>
              </a:extLst>
            </p:cNvPr>
            <p:cNvSpPr/>
            <p:nvPr/>
          </p:nvSpPr>
          <p:spPr>
            <a:xfrm>
              <a:off x="7593278" y="2744919"/>
              <a:ext cx="441298" cy="266456"/>
            </a:xfrm>
            <a:custGeom>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 f4 0 f2"/>
                <a:gd name="f35" fmla="+- f3 0 f2"/>
                <a:gd name="f36" fmla="*/ f35 1 19273"/>
                <a:gd name="f37" fmla="*/ f34 1 11637"/>
                <a:gd name="f38" fmla="*/ f2 1 f36"/>
                <a:gd name="f39" fmla="*/ f3 1 f36"/>
                <a:gd name="f40" fmla="*/ f2 1 f37"/>
                <a:gd name="f41" fmla="*/ f4 1 f37"/>
                <a:gd name="f42" fmla="*/ f38 f32 1"/>
                <a:gd name="f43" fmla="*/ f39 f32 1"/>
                <a:gd name="f44" fmla="*/ f41 f33 1"/>
                <a:gd name="f45" fmla="*/ f40 f33 1"/>
              </a:gdLst>
              <a:cxnLst>
                <a:cxn ang="3cd4">
                  <a:pos x="hc" y="t"/>
                </a:cxn>
                <a:cxn ang="0">
                  <a:pos x="r" y="vc"/>
                </a:cxn>
                <a:cxn ang="cd4">
                  <a:pos x="hc" y="b"/>
                </a:cxn>
                <a:cxn ang="cd2">
                  <a:pos x="l" y="vc"/>
                </a:cxn>
              </a:cxnLst>
              <a:rect l="f42" t="f45" r="f43" b="f44"/>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0" name="Google Shape;5653;p66">
              <a:extLst>
                <a:ext uri="{FF2B5EF4-FFF2-40B4-BE49-F238E27FC236}">
                  <a16:creationId xmlns:a16="http://schemas.microsoft.com/office/drawing/2014/main" id="{D2A80309-1EC1-407E-87E8-BC5425032840}"/>
                </a:ext>
              </a:extLst>
            </p:cNvPr>
            <p:cNvSpPr/>
            <p:nvPr/>
          </p:nvSpPr>
          <p:spPr>
            <a:xfrm>
              <a:off x="7620664" y="2726923"/>
              <a:ext cx="386480" cy="151854"/>
            </a:xfrm>
            <a:custGeom>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 f4 0 f2"/>
                <a:gd name="f20" fmla="+- f3 0 f2"/>
                <a:gd name="f21" fmla="*/ f20 1 16879"/>
                <a:gd name="f22" fmla="*/ f19 1 6632"/>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16879" h="6632">
                  <a:moveTo>
                    <a:pt x="f5" y="f6"/>
                  </a:moveTo>
                  <a:cubicBezTo>
                    <a:pt x="f7" y="f6"/>
                    <a:pt x="f8" y="f9"/>
                    <a:pt x="f2" y="f10"/>
                  </a:cubicBezTo>
                  <a:lnTo>
                    <a:pt x="f11" y="f12"/>
                  </a:lnTo>
                  <a:lnTo>
                    <a:pt x="f13" y="f10"/>
                  </a:lnTo>
                  <a:cubicBezTo>
                    <a:pt x="f14" y="f9"/>
                    <a:pt x="f15" y="f6"/>
                    <a:pt x="f16"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11" name="Google Shape;5775;p66">
            <a:extLst>
              <a:ext uri="{FF2B5EF4-FFF2-40B4-BE49-F238E27FC236}">
                <a16:creationId xmlns:a16="http://schemas.microsoft.com/office/drawing/2014/main" id="{40ECF3F7-E478-4D49-BD1D-52BFB383E960}"/>
              </a:ext>
            </a:extLst>
          </p:cNvPr>
          <p:cNvGrpSpPr/>
          <p:nvPr/>
        </p:nvGrpSpPr>
        <p:grpSpPr>
          <a:xfrm>
            <a:off x="6432410" y="2748311"/>
            <a:ext cx="338931" cy="317744"/>
            <a:chOff x="6432410" y="2748311"/>
            <a:chExt cx="338931" cy="317744"/>
          </a:xfrm>
        </p:grpSpPr>
        <p:sp>
          <p:nvSpPr>
            <p:cNvPr id="112" name="Google Shape;5776;p66">
              <a:extLst>
                <a:ext uri="{FF2B5EF4-FFF2-40B4-BE49-F238E27FC236}">
                  <a16:creationId xmlns:a16="http://schemas.microsoft.com/office/drawing/2014/main" id="{B093E27C-5285-46B7-900B-1368A93228E1}"/>
                </a:ext>
              </a:extLst>
            </p:cNvPr>
            <p:cNvSpPr/>
            <p:nvPr/>
          </p:nvSpPr>
          <p:spPr>
            <a:xfrm>
              <a:off x="6492624" y="3026325"/>
              <a:ext cx="133456" cy="39730"/>
            </a:xfrm>
            <a:custGeom>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 f4 0 f2"/>
                <a:gd name="f20" fmla="+- f3 0 f2"/>
                <a:gd name="f21" fmla="*/ f20 1 7589"/>
                <a:gd name="f22" fmla="*/ f19 1 2259"/>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3" name="Google Shape;5777;p66">
              <a:extLst>
                <a:ext uri="{FF2B5EF4-FFF2-40B4-BE49-F238E27FC236}">
                  <a16:creationId xmlns:a16="http://schemas.microsoft.com/office/drawing/2014/main" id="{62082ED4-4605-47B4-8373-39ED80A403B1}"/>
                </a:ext>
              </a:extLst>
            </p:cNvPr>
            <p:cNvSpPr/>
            <p:nvPr/>
          </p:nvSpPr>
          <p:spPr>
            <a:xfrm>
              <a:off x="6432410" y="2966743"/>
              <a:ext cx="180164" cy="39739"/>
            </a:xfrm>
            <a:custGeom>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 f4 0 f2"/>
                <a:gd name="f14" fmla="+- f3 0 f2"/>
                <a:gd name="f15" fmla="*/ f14 1 10245"/>
                <a:gd name="f16" fmla="*/ f13 1 2260"/>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10245" h="2260">
                  <a:moveTo>
                    <a:pt x="f5" y="f5"/>
                  </a:moveTo>
                  <a:lnTo>
                    <a:pt x="f5" y="f6"/>
                  </a:lnTo>
                  <a:cubicBezTo>
                    <a:pt x="f5" y="f7"/>
                    <a:pt x="f8" y="f9"/>
                    <a:pt x="f10" y="f9"/>
                  </a:cubicBezTo>
                  <a:lnTo>
                    <a:pt x="f3" y="f9"/>
                  </a:ln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4" name="Google Shape;5778;p66">
              <a:extLst>
                <a:ext uri="{FF2B5EF4-FFF2-40B4-BE49-F238E27FC236}">
                  <a16:creationId xmlns:a16="http://schemas.microsoft.com/office/drawing/2014/main" id="{FE59D9A5-9032-4CA7-8968-57CCA9A6A315}"/>
                </a:ext>
              </a:extLst>
            </p:cNvPr>
            <p:cNvSpPr/>
            <p:nvPr/>
          </p:nvSpPr>
          <p:spPr>
            <a:xfrm>
              <a:off x="6632435" y="2907179"/>
              <a:ext cx="119164" cy="99303"/>
            </a:xfrm>
            <a:custGeom>
              <a:gdLst>
                <a:gd name="f0" fmla="val w"/>
                <a:gd name="f1" fmla="val h"/>
                <a:gd name="f2" fmla="val 0"/>
                <a:gd name="f3" fmla="val 6776"/>
                <a:gd name="f4" fmla="val 5647"/>
                <a:gd name="f5" fmla="val 5646"/>
                <a:gd name="f6" fmla="val 6775"/>
                <a:gd name="f7" fmla="*/ f0 1 6776"/>
                <a:gd name="f8" fmla="*/ f1 1 5647"/>
                <a:gd name="f9" fmla="+- f4 0 f2"/>
                <a:gd name="f10" fmla="+- f3 0 f2"/>
                <a:gd name="f11" fmla="*/ f10 1 6776"/>
                <a:gd name="f12" fmla="*/ f9 1 5647"/>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6775" h="5647">
                  <a:moveTo>
                    <a:pt x="f2" y="f2"/>
                  </a:moveTo>
                  <a:lnTo>
                    <a:pt x="f2" y="f5"/>
                  </a:lnTo>
                  <a:lnTo>
                    <a:pt x="f6" y="f5"/>
                  </a:lnTo>
                  <a:lnTo>
                    <a:pt x="f6"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5" name="Google Shape;5779;p66">
              <a:extLst>
                <a:ext uri="{FF2B5EF4-FFF2-40B4-BE49-F238E27FC236}">
                  <a16:creationId xmlns:a16="http://schemas.microsoft.com/office/drawing/2014/main" id="{6C9DF63D-1FC2-4417-9B6E-8C08FB1F9D22}"/>
                </a:ext>
              </a:extLst>
            </p:cNvPr>
            <p:cNvSpPr/>
            <p:nvPr/>
          </p:nvSpPr>
          <p:spPr>
            <a:xfrm>
              <a:off x="6632435" y="3026325"/>
              <a:ext cx="119164" cy="29827"/>
            </a:xfrm>
            <a:custGeom>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 f4 0 f2"/>
                <a:gd name="f15" fmla="+- f3 0 f2"/>
                <a:gd name="f16" fmla="*/ f15 1 6776"/>
                <a:gd name="f17" fmla="*/ f14 1 1696"/>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6775" h="1695">
                  <a:moveTo>
                    <a:pt x="f2" y="f2"/>
                  </a:moveTo>
                  <a:lnTo>
                    <a:pt x="f2" y="f5"/>
                  </a:lnTo>
                  <a:cubicBezTo>
                    <a:pt x="f2" y="f6"/>
                    <a:pt x="f7" y="f4"/>
                    <a:pt x="f8" y="f4"/>
                  </a:cubicBezTo>
                  <a:lnTo>
                    <a:pt x="f9" y="f4"/>
                  </a:lnTo>
                  <a:cubicBezTo>
                    <a:pt x="f10" y="f4"/>
                    <a:pt x="f11" y="f6"/>
                    <a:pt x="f11" y="f5"/>
                  </a:cubicBezTo>
                  <a:lnTo>
                    <a:pt x="f11"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6" name="Google Shape;5780;p66">
              <a:extLst>
                <a:ext uri="{FF2B5EF4-FFF2-40B4-BE49-F238E27FC236}">
                  <a16:creationId xmlns:a16="http://schemas.microsoft.com/office/drawing/2014/main" id="{44061E6C-F066-4CB2-9F29-ECADEB3A50C9}"/>
                </a:ext>
              </a:extLst>
            </p:cNvPr>
            <p:cNvSpPr/>
            <p:nvPr/>
          </p:nvSpPr>
          <p:spPr>
            <a:xfrm>
              <a:off x="6432410" y="2748311"/>
              <a:ext cx="338931" cy="198598"/>
            </a:xfrm>
            <a:custGeom>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 f4 0 f2"/>
                <a:gd name="f27" fmla="+- f3 0 f2"/>
                <a:gd name="f28" fmla="*/ f27 1 19273"/>
                <a:gd name="f29" fmla="*/ f26 1 11293"/>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7" name="Google Shape;5781;p66">
              <a:extLst>
                <a:ext uri="{FF2B5EF4-FFF2-40B4-BE49-F238E27FC236}">
                  <a16:creationId xmlns:a16="http://schemas.microsoft.com/office/drawing/2014/main" id="{9DDE79EF-7F6B-4426-844D-442CEFDBBBDC}"/>
                </a:ext>
              </a:extLst>
            </p:cNvPr>
            <p:cNvSpPr/>
            <p:nvPr/>
          </p:nvSpPr>
          <p:spPr>
            <a:xfrm>
              <a:off x="6632435" y="2857554"/>
              <a:ext cx="119164" cy="29772"/>
            </a:xfrm>
            <a:custGeom>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 f4 0 f2"/>
                <a:gd name="f16" fmla="+- f3 0 f2"/>
                <a:gd name="f17" fmla="*/ f16 1 6776"/>
                <a:gd name="f18" fmla="*/ f15 1 1693"/>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6775" h="1693">
                  <a:moveTo>
                    <a:pt x="f5" y="f6"/>
                  </a:moveTo>
                  <a:cubicBezTo>
                    <a:pt x="f7" y="f6"/>
                    <a:pt x="f2" y="f8"/>
                    <a:pt x="f2" y="f9"/>
                  </a:cubicBezTo>
                  <a:lnTo>
                    <a:pt x="f2" y="f4"/>
                  </a:lnTo>
                  <a:lnTo>
                    <a:pt x="f10" y="f4"/>
                  </a:lnTo>
                  <a:lnTo>
                    <a:pt x="f10" y="f9"/>
                  </a:lnTo>
                  <a:cubicBezTo>
                    <a:pt x="f10" y="f8"/>
                    <a:pt x="f11" y="f6"/>
                    <a:pt x="f12"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181">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6493BCBC-4A10-4E6D-8F3B-BB450A70B910}"/>
              </a:ext>
            </a:extLst>
          </p:cNvPr>
          <p:cNvSpPr txBox="1">
            <a:spLocks noGrp="1"/>
          </p:cNvSpPr>
          <p:nvPr>
            <p:ph type="body" idx="4294967295"/>
          </p:nvPr>
        </p:nvSpPr>
        <p:spPr>
          <a:xfrm>
            <a:off x="242654" y="-18169"/>
            <a:ext cx="8679896" cy="543181"/>
          </a:xfrm>
        </p:spPr>
        <p:txBody>
          <a:bodyPr anchorCtr="1"/>
          <a:lstStyle>
            <a:defPPr/>
          </a:lstStyle>
          <a:p>
            <a:pPr marL="0" lvl="0" indent="0" algn="ctr">
              <a:lnSpc>
                <a:spcPct val="95000"/>
              </a:lnSpc>
              <a:buNone/>
            </a:pPr>
            <a:r>
              <a:rPr lang="en-US" sz="4800">
                <a:solidFill>
                  <a:srgbClr val="262626"/>
                </a:solidFill>
                <a:latin typeface="Arial"/>
                <a:cs typeface="Arial" panose="020b0604020202020204" pitchFamily="34" charset="0"/>
              </a:rPr>
              <a:t>Fully Editable Icon Sets: B</a:t>
            </a:r>
          </a:p>
        </p:txBody>
      </p:sp>
      <p:sp>
        <p:nvSpPr>
          <p:cNvPr id="3" name="Freeform 108">
            <a:extLst>
              <a:ext uri="{FF2B5EF4-FFF2-40B4-BE49-F238E27FC236}">
                <a16:creationId xmlns:a16="http://schemas.microsoft.com/office/drawing/2014/main" id="{17D970EF-E8EF-42E5-844B-B24A31150E37}"/>
              </a:ext>
            </a:extLst>
          </p:cNvPr>
          <p:cNvSpPr/>
          <p:nvPr/>
        </p:nvSpPr>
        <p:spPr>
          <a:xfrm>
            <a:off x="4530806" y="1242450"/>
            <a:ext cx="415402" cy="489222"/>
          </a:xfrm>
          <a:custGeom>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 0 0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 0 0 1423"/>
              <a:gd name="f497" fmla="*/ f0 1 341005"/>
              <a:gd name="f498" fmla="*/ f1 1 376812"/>
              <a:gd name="f499" fmla="+- f4 0 f2"/>
              <a:gd name="f500" fmla="+- f3 0 f2"/>
              <a:gd name="f501" fmla="*/ f500 1 341005"/>
              <a:gd name="f502" fmla="*/ f499 1 376812"/>
              <a:gd name="f503" fmla="*/ f2 1 f501"/>
              <a:gd name="f504" fmla="*/ f3 1 f501"/>
              <a:gd name="f505" fmla="*/ f2 1 f502"/>
              <a:gd name="f506" fmla="*/ f4 1 f502"/>
              <a:gd name="f507" fmla="*/ f503 f497 1"/>
              <a:gd name="f508" fmla="*/ f504 f497 1"/>
              <a:gd name="f509" fmla="*/ f506 f498 1"/>
              <a:gd name="f510" fmla="*/ f505 f498 1"/>
            </a:gdLst>
            <a:cxnLst>
              <a:cxn ang="3cd4">
                <a:pos x="hc" y="t"/>
              </a:cxn>
              <a:cxn ang="0">
                <a:pos x="r" y="vc"/>
              </a:cxn>
              <a:cxn ang="cd4">
                <a:pos x="hc" y="b"/>
              </a:cxn>
              <a:cxn ang="cd2">
                <a:pos x="l" y="vc"/>
              </a:cxn>
            </a:cxnLst>
            <a:rect l="f507" t="f510" r="f508" b="f509"/>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4" name="Oval 8">
            <a:extLst>
              <a:ext uri="{FF2B5EF4-FFF2-40B4-BE49-F238E27FC236}">
                <a16:creationId xmlns:a16="http://schemas.microsoft.com/office/drawing/2014/main" id="{A0536F45-CD69-49BC-B591-BBF6E387AD13}"/>
              </a:ext>
            </a:extLst>
          </p:cNvPr>
          <p:cNvSpPr/>
          <p:nvPr/>
        </p:nvSpPr>
        <p:spPr>
          <a:xfrm>
            <a:off x="5223903" y="1253331"/>
            <a:ext cx="436342" cy="467441"/>
          </a:xfrm>
          <a:custGeom>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 f4 0 f2"/>
              <a:gd name="f546" fmla="+- f3 0 f2"/>
              <a:gd name="f547" fmla="*/ f546 1 3068057"/>
              <a:gd name="f548" fmla="*/ f545 1 3083879"/>
              <a:gd name="f549" fmla="*/ f2 1 f547"/>
              <a:gd name="f550" fmla="*/ f3 1 f547"/>
              <a:gd name="f551" fmla="*/ f2 1 f548"/>
              <a:gd name="f552" fmla="*/ f4 1 f548"/>
              <a:gd name="f553" fmla="*/ f549 f543 1"/>
              <a:gd name="f554" fmla="*/ f550 f543 1"/>
              <a:gd name="f555" fmla="*/ f552 f544 1"/>
              <a:gd name="f556" fmla="*/ f551 f544 1"/>
            </a:gdLst>
            <a:cxnLst>
              <a:cxn ang="3cd4">
                <a:pos x="hc" y="t"/>
              </a:cxn>
              <a:cxn ang="0">
                <a:pos x="r" y="vc"/>
              </a:cxn>
              <a:cxn ang="cd4">
                <a:pos x="hc" y="b"/>
              </a:cxn>
              <a:cxn ang="cd2">
                <a:pos x="l" y="vc"/>
              </a:cxn>
            </a:cxnLst>
            <a:rect l="f553" t="f556" r="f554" b="f555"/>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grpSp>
        <p:nvGrpSpPr>
          <p:cNvPr id="5" name="Group 110">
            <a:extLst>
              <a:ext uri="{FF2B5EF4-FFF2-40B4-BE49-F238E27FC236}">
                <a16:creationId xmlns:a16="http://schemas.microsoft.com/office/drawing/2014/main" id="{3807DCC6-76E8-4678-9B73-66698370D11E}"/>
              </a:ext>
            </a:extLst>
          </p:cNvPr>
          <p:cNvGrpSpPr/>
          <p:nvPr/>
        </p:nvGrpSpPr>
        <p:grpSpPr>
          <a:xfrm>
            <a:off x="3837179" y="1242450"/>
            <a:ext cx="415402" cy="489222"/>
            <a:chOff x="3837179" y="1242450"/>
            <a:chExt cx="415402" cy="489222"/>
          </a:xfrm>
        </p:grpSpPr>
        <p:sp>
          <p:nvSpPr>
            <p:cNvPr id="6" name="Freeform 111">
              <a:extLst>
                <a:ext uri="{FF2B5EF4-FFF2-40B4-BE49-F238E27FC236}">
                  <a16:creationId xmlns:a16="http://schemas.microsoft.com/office/drawing/2014/main" id="{A35D7C20-092F-4F32-A271-E170E86377A4}"/>
                </a:ext>
              </a:extLst>
            </p:cNvPr>
            <p:cNvSpPr/>
            <p:nvPr/>
          </p:nvSpPr>
          <p:spPr>
            <a:xfrm>
              <a:off x="3837179" y="1242450"/>
              <a:ext cx="415402" cy="489222"/>
            </a:xfrm>
            <a:custGeom>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 0 0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 0 0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 f7 0 f5"/>
                <a:gd name="f83" fmla="+- f6 0 f5"/>
                <a:gd name="f84" fmla="*/ f79 f0 1"/>
                <a:gd name="f85" fmla="*/ f83 1 5331558"/>
                <a:gd name="f86" fmla="*/ f82 1 5891405"/>
                <a:gd name="f87" fmla="*/ 968 f82 1"/>
                <a:gd name="f88" fmla="*/ 1181117 f82 1"/>
                <a:gd name="f89" fmla="*/ 3328959 f82 1"/>
                <a:gd name="f90" fmla="*/ 3735758 f82 1"/>
                <a:gd name="f91" fmla="*/ 3871219 f82 1"/>
                <a:gd name="f92" fmla="*/ 4062605 f82 1"/>
                <a:gd name="f93" fmla="*/ 4317787 f82 1"/>
                <a:gd name="f94" fmla="*/ 4977005 f82 1"/>
                <a:gd name="f95" fmla="*/ 5039972 f82 1"/>
                <a:gd name="f96" fmla="*/ 5891405 f82 1"/>
                <a:gd name="f97" fmla="*/ 5859508 f82 1"/>
                <a:gd name="f98" fmla="*/ 3520345 f82 1"/>
                <a:gd name="f99" fmla="*/ 3079808 f82 1"/>
                <a:gd name="f100" fmla="*/ 2980491 f83 1"/>
                <a:gd name="f101" fmla="*/ 726547 f83 1"/>
                <a:gd name="f102" fmla="*/ 486068 f83 1"/>
                <a:gd name="f103" fmla="*/ 2371366 f82 1"/>
                <a:gd name="f104" fmla="*/ 4803 f83 1"/>
                <a:gd name="f105" fmla="*/ 460575 f83 1"/>
                <a:gd name="f106" fmla="*/ 289487 f83 1"/>
                <a:gd name="f107" fmla="*/ 480873 f83 1"/>
                <a:gd name="f108" fmla="*/ 322351 f83 1"/>
                <a:gd name="f109" fmla="*/ 513737 f83 1"/>
                <a:gd name="f110" fmla="*/ 449942 f83 1"/>
                <a:gd name="f111" fmla="*/ 1704584 f83 1"/>
                <a:gd name="f112" fmla="*/ 1895970 f83 1"/>
                <a:gd name="f113" fmla="*/ 4734863 f83 1"/>
                <a:gd name="f114" fmla="*/ 4841189 f83 1"/>
                <a:gd name="f115" fmla="*/ f84 1 f2"/>
                <a:gd name="f116" fmla="*/ f87 1 5891405"/>
                <a:gd name="f117" fmla="*/ f88 1 5891405"/>
                <a:gd name="f118" fmla="*/ f89 1 5891405"/>
                <a:gd name="f119" fmla="*/ f90 1 5891405"/>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331558"/>
                <a:gd name="f130" fmla="*/ f101 1 5331558"/>
                <a:gd name="f131" fmla="*/ f102 1 5331558"/>
                <a:gd name="f132" fmla="*/ f103 1 5891405"/>
                <a:gd name="f133" fmla="*/ f104 1 5331558"/>
                <a:gd name="f134" fmla="*/ f105 1 5331558"/>
                <a:gd name="f135" fmla="*/ f106 1 5331558"/>
                <a:gd name="f136" fmla="*/ f107 1 5331558"/>
                <a:gd name="f137" fmla="*/ f108 1 5331558"/>
                <a:gd name="f138" fmla="*/ f109 1 5331558"/>
                <a:gd name="f139" fmla="*/ f110 1 5331558"/>
                <a:gd name="f140" fmla="*/ f111 1 5331558"/>
                <a:gd name="f141" fmla="*/ f112 1 5331558"/>
                <a:gd name="f142" fmla="*/ f113 1 5331558"/>
                <a:gd name="f143" fmla="*/ f114 1 5331558"/>
                <a:gd name="f144" fmla="*/ f5 1 f85"/>
                <a:gd name="f145" fmla="*/ f6 1 f85"/>
                <a:gd name="f146" fmla="*/ f5 1 f86"/>
                <a:gd name="f147" fmla="*/ f7 1 f86"/>
                <a:gd name="f148" fmla="+- f115 0 f1"/>
                <a:gd name="f149" fmla="*/ f129 1 f85"/>
                <a:gd name="f150" fmla="*/ f116 1 f86"/>
                <a:gd name="f151" fmla="*/ f130 1 f85"/>
                <a:gd name="f152" fmla="*/ f117 1 f86"/>
                <a:gd name="f153" fmla="*/ f131 1 f85"/>
                <a:gd name="f154" fmla="*/ f132 1 f86"/>
                <a:gd name="f155" fmla="*/ f133 1 f85"/>
                <a:gd name="f156" fmla="*/ f128 1 f86"/>
                <a:gd name="f157" fmla="*/ f134 1 f85"/>
                <a:gd name="f158" fmla="*/ f118 1 f86"/>
                <a:gd name="f159" fmla="*/ f135 1 f85"/>
                <a:gd name="f160" fmla="*/ f119 1 f86"/>
                <a:gd name="f161" fmla="*/ f136 1 f85"/>
                <a:gd name="f162" fmla="*/ f120 1 f86"/>
                <a:gd name="f163" fmla="*/ f137 1 f85"/>
                <a:gd name="f164" fmla="*/ f121 1 f86"/>
                <a:gd name="f165" fmla="*/ f138 1 f85"/>
                <a:gd name="f166" fmla="*/ f122 1 f86"/>
                <a:gd name="f167" fmla="*/ f139 1 f85"/>
                <a:gd name="f168" fmla="*/ f123 1 f86"/>
                <a:gd name="f169" fmla="*/ f140 1 f85"/>
                <a:gd name="f170" fmla="*/ f124 1 f86"/>
                <a:gd name="f171" fmla="*/ f141 1 f85"/>
                <a:gd name="f172" fmla="*/ f125 1 f86"/>
                <a:gd name="f173" fmla="*/ f142 1 f85"/>
                <a:gd name="f174" fmla="*/ f126 1 f86"/>
                <a:gd name="f175" fmla="*/ f143 1 f85"/>
                <a:gd name="f176" fmla="*/ f127 1 f86"/>
                <a:gd name="f177" fmla="*/ f144 f80 1"/>
                <a:gd name="f178" fmla="*/ f145 f80 1"/>
                <a:gd name="f179" fmla="*/ f147 f81 1"/>
                <a:gd name="f180" fmla="*/ f146 f81 1"/>
                <a:gd name="f181" fmla="*/ f149 f80 1"/>
                <a:gd name="f182" fmla="*/ f150 f81 1"/>
                <a:gd name="f183" fmla="*/ f151 f80 1"/>
                <a:gd name="f184" fmla="*/ f152 f81 1"/>
                <a:gd name="f185" fmla="*/ f153 f80 1"/>
                <a:gd name="f186" fmla="*/ f154 f81 1"/>
                <a:gd name="f187" fmla="*/ f155 f80 1"/>
                <a:gd name="f188" fmla="*/ f156 f81 1"/>
                <a:gd name="f189" fmla="*/ f157 f80 1"/>
                <a:gd name="f190" fmla="*/ f158 f81 1"/>
                <a:gd name="f191" fmla="*/ f159 f80 1"/>
                <a:gd name="f192" fmla="*/ f160 f81 1"/>
                <a:gd name="f193" fmla="*/ f161 f80 1"/>
                <a:gd name="f194" fmla="*/ f162 f81 1"/>
                <a:gd name="f195" fmla="*/ f163 f80 1"/>
                <a:gd name="f196" fmla="*/ f164 f81 1"/>
                <a:gd name="f197" fmla="*/ f165 f80 1"/>
                <a:gd name="f198" fmla="*/ f166 f81 1"/>
                <a:gd name="f199" fmla="*/ f167 f80 1"/>
                <a:gd name="f200" fmla="*/ f168 f81 1"/>
                <a:gd name="f201" fmla="*/ f169 f80 1"/>
                <a:gd name="f202" fmla="*/ f170 f81 1"/>
                <a:gd name="f203" fmla="*/ f171 f80 1"/>
                <a:gd name="f204" fmla="*/ f172 f81 1"/>
                <a:gd name="f205" fmla="*/ f173 f80 1"/>
                <a:gd name="f206" fmla="*/ f174 f81 1"/>
                <a:gd name="f207" fmla="*/ f175 f80 1"/>
                <a:gd name="f208" fmla="*/ f176 f81 1"/>
              </a:gdLst>
              <a:cxnLst>
                <a:cxn ang="3cd4">
                  <a:pos x="hc" y="t"/>
                </a:cxn>
                <a:cxn ang="0">
                  <a:pos x="r" y="vc"/>
                </a:cxn>
                <a:cxn ang="cd4">
                  <a:pos x="hc" y="b"/>
                </a:cxn>
                <a:cxn ang="cd2">
                  <a:pos x="l" y="vc"/>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181" y="f182"/>
                </a:cxn>
              </a:cxnLst>
              <a:rect l="f177" t="f180" r="f178" b="f179"/>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7" name="Oval 37">
              <a:extLst>
                <a:ext uri="{FF2B5EF4-FFF2-40B4-BE49-F238E27FC236}">
                  <a16:creationId xmlns:a16="http://schemas.microsoft.com/office/drawing/2014/main" id="{7F824D8F-895F-475D-A17F-4BB9A69A4769}"/>
                </a:ext>
              </a:extLst>
            </p:cNvPr>
            <p:cNvSpPr/>
            <p:nvPr/>
          </p:nvSpPr>
          <p:spPr>
            <a:xfrm rot="18100528">
              <a:off x="3982997" y="1232451"/>
              <a:ext cx="217672" cy="304513"/>
            </a:xfrm>
            <a:custGeom>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 0 0 13786"/>
                <a:gd name="f348" fmla="val 1089729"/>
                <a:gd name="f349" fmla="+- 0 0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 f4 0 f2"/>
                <a:gd name="f407" fmla="+- f3 0 f2"/>
                <a:gd name="f408" fmla="*/ f407 1 1170491"/>
                <a:gd name="f409" fmla="*/ f406 1 1745209"/>
                <a:gd name="f410" fmla="*/ f2 1 f408"/>
                <a:gd name="f411" fmla="*/ f3 1 f408"/>
                <a:gd name="f412" fmla="*/ f2 1 f409"/>
                <a:gd name="f413" fmla="*/ f4 1 f409"/>
                <a:gd name="f414" fmla="*/ f410 f404 1"/>
                <a:gd name="f415" fmla="*/ f411 f404 1"/>
                <a:gd name="f416" fmla="*/ f413 f405 1"/>
                <a:gd name="f417" fmla="*/ f412 f405 1"/>
              </a:gdLst>
              <a:cxnLst>
                <a:cxn ang="3cd4">
                  <a:pos x="hc" y="t"/>
                </a:cxn>
                <a:cxn ang="0">
                  <a:pos x="r" y="vc"/>
                </a:cxn>
                <a:cxn ang="cd4">
                  <a:pos x="hc" y="b"/>
                </a:cxn>
                <a:cxn ang="cd2">
                  <a:pos x="l" y="vc"/>
                </a:cxn>
              </a:cxnLst>
              <a:rect l="f414" t="f417" r="f415" b="f416"/>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grpSp>
      <p:sp>
        <p:nvSpPr>
          <p:cNvPr id="8" name="Rectangle 19">
            <a:extLst>
              <a:ext uri="{FF2B5EF4-FFF2-40B4-BE49-F238E27FC236}">
                <a16:creationId xmlns:a16="http://schemas.microsoft.com/office/drawing/2014/main" id="{247A052F-00BC-45A0-807E-EE0002BCC579}"/>
              </a:ext>
            </a:extLst>
          </p:cNvPr>
          <p:cNvSpPr/>
          <p:nvPr/>
        </p:nvSpPr>
        <p:spPr>
          <a:xfrm>
            <a:off x="3157670" y="1268995"/>
            <a:ext cx="372270" cy="436123"/>
          </a:xfrm>
          <a:custGeom>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 0 0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 0 0 5451"/>
              <a:gd name="f267" fmla="*/ f0 1 2926108"/>
              <a:gd name="f268" fmla="*/ f1 1 3216409"/>
              <a:gd name="f269" fmla="+- f4 0 f2"/>
              <a:gd name="f270" fmla="+- f3 0 f2"/>
              <a:gd name="f271" fmla="*/ f270 1 2926108"/>
              <a:gd name="f272" fmla="*/ f269 1 3216409"/>
              <a:gd name="f273" fmla="*/ f2 1 f271"/>
              <a:gd name="f274" fmla="*/ f3 1 f271"/>
              <a:gd name="f275" fmla="*/ f2 1 f272"/>
              <a:gd name="f276" fmla="*/ f4 1 f272"/>
              <a:gd name="f277" fmla="*/ f273 f267 1"/>
              <a:gd name="f278" fmla="*/ f274 f267 1"/>
              <a:gd name="f279" fmla="*/ f276 f268 1"/>
              <a:gd name="f280" fmla="*/ f275 f268 1"/>
            </a:gdLst>
            <a:cxnLst>
              <a:cxn ang="3cd4">
                <a:pos x="hc" y="t"/>
              </a:cxn>
              <a:cxn ang="0">
                <a:pos x="r" y="vc"/>
              </a:cxn>
              <a:cxn ang="cd4">
                <a:pos x="hc" y="b"/>
              </a:cxn>
              <a:cxn ang="cd2">
                <a:pos x="l" y="vc"/>
              </a:cxn>
            </a:cxnLst>
            <a:rect l="f277" t="f280" r="f278" b="f279"/>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9" name="Oval 47">
            <a:extLst>
              <a:ext uri="{FF2B5EF4-FFF2-40B4-BE49-F238E27FC236}">
                <a16:creationId xmlns:a16="http://schemas.microsoft.com/office/drawing/2014/main" id="{53B05C47-2B2B-4C16-9C51-DA280A60744B}"/>
              </a:ext>
            </a:extLst>
          </p:cNvPr>
          <p:cNvSpPr/>
          <p:nvPr/>
        </p:nvSpPr>
        <p:spPr>
          <a:xfrm>
            <a:off x="8484004" y="1253358"/>
            <a:ext cx="438546" cy="467395"/>
          </a:xfrm>
          <a:custGeom>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 f3 0 f2"/>
              <a:gd name="f14" fmla="*/ f13 1 3240000"/>
              <a:gd name="f15" fmla="*/ f2 1 f14"/>
              <a:gd name="f16" fmla="*/ f3 1 f14"/>
              <a:gd name="f17" fmla="*/ f15 f11 1"/>
              <a:gd name="f18" fmla="*/ f16 f11 1"/>
              <a:gd name="f19" fmla="*/ f16 f12 1"/>
              <a:gd name="f20" fmla="*/ f15 f12 1"/>
            </a:gdLst>
            <a:cxnLst>
              <a:cxn ang="3cd4">
                <a:pos x="hc" y="t"/>
              </a:cxn>
              <a:cxn ang="0">
                <a:pos x="r" y="vc"/>
              </a:cxn>
              <a:cxn ang="cd4">
                <a:pos x="hc" y="b"/>
              </a:cxn>
              <a:cxn ang="cd2">
                <a:pos x="l" y="vc"/>
              </a:cxn>
            </a:cxnLst>
            <a:rect l="f17" t="f20" r="f18" b="f19"/>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10" name="Rounded Rectangle 2">
            <a:extLst>
              <a:ext uri="{FF2B5EF4-FFF2-40B4-BE49-F238E27FC236}">
                <a16:creationId xmlns:a16="http://schemas.microsoft.com/office/drawing/2014/main" id="{DE3681E6-84FF-461C-ABCD-DA480D9FFF2B}"/>
              </a:ext>
            </a:extLst>
          </p:cNvPr>
          <p:cNvSpPr/>
          <p:nvPr/>
        </p:nvSpPr>
        <p:spPr>
          <a:xfrm>
            <a:off x="3829973" y="4081351"/>
            <a:ext cx="429813" cy="458086"/>
          </a:xfrm>
          <a:custGeom>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 f7 0 f5"/>
              <a:gd name="f120" fmla="+- f6 0 f5"/>
              <a:gd name="f121" fmla="*/ f116 f0 1"/>
              <a:gd name="f122" fmla="*/ f120 1 3960440"/>
              <a:gd name="f123" fmla="*/ f119 1 3960000"/>
              <a:gd name="f124" fmla="*/ 1979373 f120 1"/>
              <a:gd name="f125" fmla="*/ 472350 f119 1"/>
              <a:gd name="f126" fmla="*/ 813783 f120 1"/>
              <a:gd name="f127" fmla="*/ 1434034 f119 1"/>
              <a:gd name="f128" fmla="*/ 2217373 f120 1"/>
              <a:gd name="f129" fmla="*/ 1339611 f120 1"/>
              <a:gd name="f130" fmla="*/ 3487664 f119 1"/>
              <a:gd name="f131" fmla="*/ 436907 f120 1"/>
              <a:gd name="f132" fmla="*/ 0 f119 1"/>
              <a:gd name="f133" fmla="*/ 3523533 f120 1"/>
              <a:gd name="f134" fmla="*/ 3960440 f120 1"/>
              <a:gd name="f135" fmla="*/ 436907 f119 1"/>
              <a:gd name="f136" fmla="*/ 3523093 f119 1"/>
              <a:gd name="f137" fmla="*/ 3960000 f119 1"/>
              <a:gd name="f138" fmla="*/ 0 f120 1"/>
              <a:gd name="f139" fmla="*/ 1119009 f120 1"/>
              <a:gd name="f140" fmla="*/ 2222584 f119 1"/>
              <a:gd name="f141" fmla="*/ 1234998 f120 1"/>
              <a:gd name="f142" fmla="*/ 1431771 f119 1"/>
              <a:gd name="f143" fmla="*/ 1915898 f120 1"/>
              <a:gd name="f144" fmla="*/ 1219889 f119 1"/>
              <a:gd name="f145" fmla="*/ 1589196 f120 1"/>
              <a:gd name="f146" fmla="*/ 1434803 f119 1"/>
              <a:gd name="f147" fmla="*/ 1574511 f120 1"/>
              <a:gd name="f148" fmla="*/ 1939931 f119 1"/>
              <a:gd name="f149" fmla="*/ 2135727 f120 1"/>
              <a:gd name="f150" fmla="*/ 1554876 f119 1"/>
              <a:gd name="f151" fmla="*/ 891303 f119 1"/>
              <a:gd name="f152" fmla="*/ 2783502 f120 1"/>
              <a:gd name="f153" fmla="*/ 1606823 f119 1"/>
              <a:gd name="f154" fmla="*/ 2456028 f120 1"/>
              <a:gd name="f155" fmla="*/ 2225955 f119 1"/>
              <a:gd name="f156" fmla="*/ 2026974 f120 1"/>
              <a:gd name="f157" fmla="*/ 2018938 f119 1"/>
              <a:gd name="f158" fmla="*/ 1887692 f120 1"/>
              <a:gd name="f159" fmla="*/ 2422431 f119 1"/>
              <a:gd name="f160" fmla="*/ 2336342 f120 1"/>
              <a:gd name="f161" fmla="*/ 2720202 f119 1"/>
              <a:gd name="f162" fmla="*/ 3176454 f120 1"/>
              <a:gd name="f163" fmla="*/ 1627140 f119 1"/>
              <a:gd name="f164" fmla="*/ 1328015 f120 1"/>
              <a:gd name="f165" fmla="*/ 1812920 f119 1"/>
              <a:gd name="f166" fmla="*/ f121 1 f2"/>
              <a:gd name="f167" fmla="*/ f124 1 3960440"/>
              <a:gd name="f168" fmla="*/ f125 1 3960000"/>
              <a:gd name="f169" fmla="*/ f126 1 3960440"/>
              <a:gd name="f170" fmla="*/ f127 1 3960000"/>
              <a:gd name="f171" fmla="*/ f128 1 3960440"/>
              <a:gd name="f172" fmla="*/ f129 1 3960440"/>
              <a:gd name="f173" fmla="*/ f130 1 3960000"/>
              <a:gd name="f174" fmla="*/ f131 1 3960440"/>
              <a:gd name="f175" fmla="*/ f132 1 3960000"/>
              <a:gd name="f176" fmla="*/ f133 1 3960440"/>
              <a:gd name="f177" fmla="*/ f134 1 3960440"/>
              <a:gd name="f178" fmla="*/ f135 1 3960000"/>
              <a:gd name="f179" fmla="*/ f136 1 3960000"/>
              <a:gd name="f180" fmla="*/ f137 1 3960000"/>
              <a:gd name="f181" fmla="*/ f138 1 3960440"/>
              <a:gd name="f182" fmla="*/ f139 1 3960440"/>
              <a:gd name="f183" fmla="*/ f140 1 3960000"/>
              <a:gd name="f184" fmla="*/ f141 1 3960440"/>
              <a:gd name="f185" fmla="*/ f142 1 396000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5 1 f122"/>
              <a:gd name="f210" fmla="*/ f6 1 f122"/>
              <a:gd name="f211" fmla="*/ f5 1 f123"/>
              <a:gd name="f212" fmla="*/ f7 1 f123"/>
              <a:gd name="f213" fmla="+- f166 0 f1"/>
              <a:gd name="f214" fmla="*/ f167 1 f122"/>
              <a:gd name="f215" fmla="*/ f168 1 f123"/>
              <a:gd name="f216" fmla="*/ f169 1 f122"/>
              <a:gd name="f217" fmla="*/ f170 1 f123"/>
              <a:gd name="f218" fmla="*/ f182 1 f122"/>
              <a:gd name="f219" fmla="*/ f183 1 f123"/>
              <a:gd name="f220" fmla="*/ f207 1 f122"/>
              <a:gd name="f221" fmla="*/ f208 1 f123"/>
              <a:gd name="f222" fmla="*/ f184 1 f122"/>
              <a:gd name="f223" fmla="*/ f185 1 f123"/>
              <a:gd name="f224" fmla="*/ f171 1 f122"/>
              <a:gd name="f225" fmla="*/ f194 1 f123"/>
              <a:gd name="f226" fmla="*/ f195 1 f122"/>
              <a:gd name="f227" fmla="*/ f196 1 f123"/>
              <a:gd name="f228" fmla="*/ f197 1 f122"/>
              <a:gd name="f229" fmla="*/ f198 1 f123"/>
              <a:gd name="f230" fmla="*/ f199 1 f122"/>
              <a:gd name="f231" fmla="*/ f200 1 f123"/>
              <a:gd name="f232" fmla="*/ f192 1 f122"/>
              <a:gd name="f233" fmla="*/ f193 1 f123"/>
              <a:gd name="f234" fmla="*/ f186 1 f122"/>
              <a:gd name="f235" fmla="*/ f187 1 f123"/>
              <a:gd name="f236" fmla="*/ f188 1 f122"/>
              <a:gd name="f237" fmla="*/ f189 1 f123"/>
              <a:gd name="f238" fmla="*/ f190 1 f122"/>
              <a:gd name="f239" fmla="*/ f191 1 f123"/>
              <a:gd name="f240" fmla="*/ f172 1 f122"/>
              <a:gd name="f241" fmla="*/ f173 1 f123"/>
              <a:gd name="f242" fmla="*/ f201 1 f122"/>
              <a:gd name="f243" fmla="*/ f202 1 f123"/>
              <a:gd name="f244" fmla="*/ f203 1 f122"/>
              <a:gd name="f245" fmla="*/ f204 1 f123"/>
              <a:gd name="f246" fmla="*/ f205 1 f122"/>
              <a:gd name="f247" fmla="*/ f206 1 f123"/>
              <a:gd name="f248" fmla="*/ f174 1 f122"/>
              <a:gd name="f249" fmla="*/ f175 1 f123"/>
              <a:gd name="f250" fmla="*/ f176 1 f122"/>
              <a:gd name="f251" fmla="*/ f177 1 f122"/>
              <a:gd name="f252" fmla="*/ f178 1 f123"/>
              <a:gd name="f253" fmla="*/ f179 1 f123"/>
              <a:gd name="f254" fmla="*/ f180 1 f123"/>
              <a:gd name="f255" fmla="*/ f181 1 f122"/>
              <a:gd name="f256" fmla="*/ f209 f117 1"/>
              <a:gd name="f257" fmla="*/ f210 f117 1"/>
              <a:gd name="f258" fmla="*/ f212 f118 1"/>
              <a:gd name="f259" fmla="*/ f211 f118 1"/>
              <a:gd name="f260" fmla="*/ f214 f117 1"/>
              <a:gd name="f261" fmla="*/ f215 f118 1"/>
              <a:gd name="f262" fmla="*/ f216 f117 1"/>
              <a:gd name="f263" fmla="*/ f217 f118 1"/>
              <a:gd name="f264" fmla="*/ f218 f117 1"/>
              <a:gd name="f265" fmla="*/ f219 f118 1"/>
              <a:gd name="f266" fmla="*/ f220 f117 1"/>
              <a:gd name="f267" fmla="*/ f221 f118 1"/>
              <a:gd name="f268" fmla="*/ f222 f117 1"/>
              <a:gd name="f269" fmla="*/ f223 f118 1"/>
              <a:gd name="f270" fmla="*/ f224 f117 1"/>
              <a:gd name="f271" fmla="*/ f225 f118 1"/>
              <a:gd name="f272" fmla="*/ f226 f117 1"/>
              <a:gd name="f273" fmla="*/ f227 f118 1"/>
              <a:gd name="f274" fmla="*/ f228 f117 1"/>
              <a:gd name="f275" fmla="*/ f229 f118 1"/>
              <a:gd name="f276" fmla="*/ f230 f117 1"/>
              <a:gd name="f277" fmla="*/ f231 f118 1"/>
              <a:gd name="f278" fmla="*/ f232 f117 1"/>
              <a:gd name="f279" fmla="*/ f233 f118 1"/>
              <a:gd name="f280" fmla="*/ f234 f117 1"/>
              <a:gd name="f281" fmla="*/ f235 f118 1"/>
              <a:gd name="f282" fmla="*/ f236 f117 1"/>
              <a:gd name="f283" fmla="*/ f237 f118 1"/>
              <a:gd name="f284" fmla="*/ f238 f117 1"/>
              <a:gd name="f285" fmla="*/ f239 f118 1"/>
              <a:gd name="f286" fmla="*/ f240 f117 1"/>
              <a:gd name="f287" fmla="*/ f241 f118 1"/>
              <a:gd name="f288" fmla="*/ f242 f117 1"/>
              <a:gd name="f289" fmla="*/ f243 f118 1"/>
              <a:gd name="f290" fmla="*/ f244 f117 1"/>
              <a:gd name="f291" fmla="*/ f245 f118 1"/>
              <a:gd name="f292" fmla="*/ f246 f117 1"/>
              <a:gd name="f293" fmla="*/ f247 f118 1"/>
              <a:gd name="f294" fmla="*/ f248 f117 1"/>
              <a:gd name="f295" fmla="*/ f249 f118 1"/>
              <a:gd name="f296" fmla="*/ f250 f117 1"/>
              <a:gd name="f297" fmla="*/ f251 f117 1"/>
              <a:gd name="f298" fmla="*/ f252 f118 1"/>
              <a:gd name="f299" fmla="*/ f253 f118 1"/>
              <a:gd name="f300" fmla="*/ f254 f118 1"/>
              <a:gd name="f301" fmla="*/ f255 f117 1"/>
            </a:gdLst>
            <a:cxnLst>
              <a:cxn ang="3cd4">
                <a:pos x="hc" y="t"/>
              </a:cxn>
              <a:cxn ang="0">
                <a:pos x="r" y="vc"/>
              </a:cxn>
              <a:cxn ang="cd4">
                <a:pos x="hc" y="b"/>
              </a:cxn>
              <a:cxn ang="cd2">
                <a:pos x="l" y="vc"/>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60" y="f261"/>
              </a:cxn>
              <a:cxn ang="f213">
                <a:pos x="f294" y="f295"/>
              </a:cxn>
              <a:cxn ang="f213">
                <a:pos x="f296" y="f295"/>
              </a:cxn>
              <a:cxn ang="f213">
                <a:pos x="f297" y="f298"/>
              </a:cxn>
              <a:cxn ang="f213">
                <a:pos x="f297" y="f299"/>
              </a:cxn>
              <a:cxn ang="f213">
                <a:pos x="f296" y="f300"/>
              </a:cxn>
              <a:cxn ang="f213">
                <a:pos x="f294" y="f300"/>
              </a:cxn>
              <a:cxn ang="f213">
                <a:pos x="f301" y="f299"/>
              </a:cxn>
              <a:cxn ang="f213">
                <a:pos x="f301" y="f298"/>
              </a:cxn>
              <a:cxn ang="f213">
                <a:pos x="f294" y="f295"/>
              </a:cxn>
            </a:cxnLst>
            <a:rect l="f256" t="f259" r="f257" b="f258"/>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11" name="Rounded Rectangle 8">
            <a:extLst>
              <a:ext uri="{FF2B5EF4-FFF2-40B4-BE49-F238E27FC236}">
                <a16:creationId xmlns:a16="http://schemas.microsoft.com/office/drawing/2014/main" id="{7602329A-B79E-4055-8D52-8AD9E7794247}"/>
              </a:ext>
            </a:extLst>
          </p:cNvPr>
          <p:cNvSpPr/>
          <p:nvPr/>
        </p:nvSpPr>
        <p:spPr>
          <a:xfrm>
            <a:off x="3128866" y="4081351"/>
            <a:ext cx="429859" cy="458086"/>
          </a:xfrm>
          <a:custGeom>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 f7 0 f5"/>
              <a:gd name="f67" fmla="+- f6 0 f5"/>
              <a:gd name="f68" fmla="*/ f63 f0 1"/>
              <a:gd name="f69" fmla="*/ f67 1 3888432"/>
              <a:gd name="f70" fmla="*/ f66 1 3960440"/>
              <a:gd name="f71" fmla="*/ 554477 f67 1"/>
              <a:gd name="f72" fmla="*/ 1512168 f66 1"/>
              <a:gd name="f73" fmla="*/ 3312368 f66 1"/>
              <a:gd name="f74" fmla="*/ 1201638 f67 1"/>
              <a:gd name="f75" fmla="*/ 2136833 f67 1"/>
              <a:gd name="f76" fmla="*/ 1785510 f66 1"/>
              <a:gd name="f77" fmla="*/ 1510185 f66 1"/>
              <a:gd name="f78" fmla="*/ 1489672 f67 1"/>
              <a:gd name="f79" fmla="*/ 3310385 f66 1"/>
              <a:gd name="f80" fmla="*/ 2673919 f67 1"/>
              <a:gd name="f81" fmla="*/ 2138897 f66 1"/>
              <a:gd name="f82" fmla="*/ 2679688 f67 1"/>
              <a:gd name="f83" fmla="*/ 3312366 f66 1"/>
              <a:gd name="f84" fmla="*/ 3326849 f67 1"/>
              <a:gd name="f85" fmla="*/ 3333768 f67 1"/>
              <a:gd name="f86" fmla="*/ 2128613 f66 1"/>
              <a:gd name="f87" fmla="*/ 2840340 f67 1"/>
              <a:gd name="f88" fmla="*/ 1479943 f66 1"/>
              <a:gd name="f89" fmla="*/ 878058 f67 1"/>
              <a:gd name="f90" fmla="*/ 648072 f66 1"/>
              <a:gd name="f91" fmla="*/ 971653 f66 1"/>
              <a:gd name="f92" fmla="*/ 1295234 f66 1"/>
              <a:gd name="f93" fmla="*/ 1201639 f67 1"/>
              <a:gd name="f94" fmla="*/ 333511 f67 1"/>
              <a:gd name="f95" fmla="*/ 0 f66 1"/>
              <a:gd name="f96" fmla="*/ 3554921 f67 1"/>
              <a:gd name="f97" fmla="*/ 3888432 f67 1"/>
              <a:gd name="f98" fmla="*/ 333511 f66 1"/>
              <a:gd name="f99" fmla="*/ 3626929 f66 1"/>
              <a:gd name="f100" fmla="*/ 3960440 f66 1"/>
              <a:gd name="f101" fmla="*/ 0 f67 1"/>
              <a:gd name="f102" fmla="*/ 2147184 f67 1"/>
              <a:gd name="f103" fmla="*/ 2155564 f66 1"/>
              <a:gd name="f104" fmla="*/ f68 1 f2"/>
              <a:gd name="f105" fmla="*/ f71 1 3888432"/>
              <a:gd name="f106" fmla="*/ f72 1 3960440"/>
              <a:gd name="f107" fmla="*/ f73 1 3960440"/>
              <a:gd name="f108" fmla="*/ f74 1 3888432"/>
              <a:gd name="f109" fmla="*/ f75 1 3888432"/>
              <a:gd name="f110" fmla="*/ f76 1 3960440"/>
              <a:gd name="f111" fmla="*/ f77 1 3960440"/>
              <a:gd name="f112" fmla="*/ f78 1 3888432"/>
              <a:gd name="f113" fmla="*/ f79 1 3960440"/>
              <a:gd name="f114" fmla="*/ f80 1 3888432"/>
              <a:gd name="f115" fmla="*/ f81 1 3960440"/>
              <a:gd name="f116" fmla="*/ f82 1 3888432"/>
              <a:gd name="f117" fmla="*/ f83 1 3960440"/>
              <a:gd name="f118" fmla="*/ f84 1 3888432"/>
              <a:gd name="f119" fmla="*/ f85 1 3888432"/>
              <a:gd name="f120" fmla="*/ f86 1 3960440"/>
              <a:gd name="f121" fmla="*/ f87 1 3888432"/>
              <a:gd name="f122" fmla="*/ f88 1 3960440"/>
              <a:gd name="f123" fmla="*/ f89 1 3888432"/>
              <a:gd name="f124" fmla="*/ f90 1 3960440"/>
              <a:gd name="f125" fmla="*/ f91 1 3960440"/>
              <a:gd name="f126" fmla="*/ f92 1 3960440"/>
              <a:gd name="f127" fmla="*/ f93 1 3888432"/>
              <a:gd name="f128" fmla="*/ f94 1 3888432"/>
              <a:gd name="f129" fmla="*/ f95 1 3960440"/>
              <a:gd name="f130" fmla="*/ f96 1 3888432"/>
              <a:gd name="f131" fmla="*/ f97 1 3888432"/>
              <a:gd name="f132" fmla="*/ f98 1 3960440"/>
              <a:gd name="f133" fmla="*/ f99 1 3960440"/>
              <a:gd name="f134" fmla="*/ f100 1 3960440"/>
              <a:gd name="f135" fmla="*/ f101 1 3888432"/>
              <a:gd name="f136" fmla="*/ f102 1 3888432"/>
              <a:gd name="f137" fmla="*/ f103 1 3960440"/>
              <a:gd name="f138" fmla="*/ f5 1 f69"/>
              <a:gd name="f139" fmla="*/ f6 1 f69"/>
              <a:gd name="f140" fmla="*/ f5 1 f70"/>
              <a:gd name="f141" fmla="*/ f7 1 f70"/>
              <a:gd name="f142" fmla="+- f104 0 f1"/>
              <a:gd name="f143" fmla="*/ f105 1 f69"/>
              <a:gd name="f144" fmla="*/ f106 1 f70"/>
              <a:gd name="f145" fmla="*/ f107 1 f70"/>
              <a:gd name="f146" fmla="*/ f108 1 f69"/>
              <a:gd name="f147" fmla="*/ f121 1 f69"/>
              <a:gd name="f148" fmla="*/ f122 1 f70"/>
              <a:gd name="f149" fmla="*/ f109 1 f69"/>
              <a:gd name="f150" fmla="*/ f110 1 f70"/>
              <a:gd name="f151" fmla="*/ f111 1 f70"/>
              <a:gd name="f152" fmla="*/ f112 1 f69"/>
              <a:gd name="f153" fmla="*/ f113 1 f70"/>
              <a:gd name="f154" fmla="*/ f136 1 f69"/>
              <a:gd name="f155" fmla="*/ f137 1 f70"/>
              <a:gd name="f156" fmla="*/ f114 1 f69"/>
              <a:gd name="f157" fmla="*/ f115 1 f70"/>
              <a:gd name="f158" fmla="*/ f116 1 f69"/>
              <a:gd name="f159" fmla="*/ f117 1 f70"/>
              <a:gd name="f160" fmla="*/ f118 1 f69"/>
              <a:gd name="f161" fmla="*/ f119 1 f69"/>
              <a:gd name="f162" fmla="*/ f120 1 f70"/>
              <a:gd name="f163" fmla="*/ f123 1 f69"/>
              <a:gd name="f164" fmla="*/ f124 1 f70"/>
              <a:gd name="f165" fmla="*/ f125 1 f70"/>
              <a:gd name="f166" fmla="*/ f126 1 f70"/>
              <a:gd name="f167" fmla="*/ f127 1 f69"/>
              <a:gd name="f168" fmla="*/ f128 1 f69"/>
              <a:gd name="f169" fmla="*/ f129 1 f70"/>
              <a:gd name="f170" fmla="*/ f130 1 f69"/>
              <a:gd name="f171" fmla="*/ f131 1 f69"/>
              <a:gd name="f172" fmla="*/ f132 1 f70"/>
              <a:gd name="f173" fmla="*/ f133 1 f70"/>
              <a:gd name="f174" fmla="*/ f134 1 f70"/>
              <a:gd name="f175" fmla="*/ f135 1 f69"/>
              <a:gd name="f176" fmla="*/ f138 f64 1"/>
              <a:gd name="f177" fmla="*/ f139 f64 1"/>
              <a:gd name="f178" fmla="*/ f141 f65 1"/>
              <a:gd name="f179" fmla="*/ f140 f65 1"/>
              <a:gd name="f180" fmla="*/ f143 f64 1"/>
              <a:gd name="f181" fmla="*/ f144 f65 1"/>
              <a:gd name="f182" fmla="*/ f145 f65 1"/>
              <a:gd name="f183" fmla="*/ f146 f64 1"/>
              <a:gd name="f184" fmla="*/ f147 f64 1"/>
              <a:gd name="f185" fmla="*/ f148 f65 1"/>
              <a:gd name="f186" fmla="*/ f149 f64 1"/>
              <a:gd name="f187" fmla="*/ f150 f65 1"/>
              <a:gd name="f188" fmla="*/ f151 f65 1"/>
              <a:gd name="f189" fmla="*/ f152 f64 1"/>
              <a:gd name="f190" fmla="*/ f153 f65 1"/>
              <a:gd name="f191" fmla="*/ f154 f64 1"/>
              <a:gd name="f192" fmla="*/ f155 f65 1"/>
              <a:gd name="f193" fmla="*/ f156 f64 1"/>
              <a:gd name="f194" fmla="*/ f157 f65 1"/>
              <a:gd name="f195" fmla="*/ f158 f64 1"/>
              <a:gd name="f196" fmla="*/ f159 f65 1"/>
              <a:gd name="f197" fmla="*/ f160 f64 1"/>
              <a:gd name="f198" fmla="*/ f161 f64 1"/>
              <a:gd name="f199" fmla="*/ f162 f65 1"/>
              <a:gd name="f200" fmla="*/ f163 f64 1"/>
              <a:gd name="f201" fmla="*/ f164 f65 1"/>
              <a:gd name="f202" fmla="*/ f165 f65 1"/>
              <a:gd name="f203" fmla="*/ f166 f65 1"/>
              <a:gd name="f204" fmla="*/ f167 f64 1"/>
              <a:gd name="f205" fmla="*/ f168 f64 1"/>
              <a:gd name="f206" fmla="*/ f169 f65 1"/>
              <a:gd name="f207" fmla="*/ f170 f64 1"/>
              <a:gd name="f208" fmla="*/ f171 f64 1"/>
              <a:gd name="f209" fmla="*/ f172 f65 1"/>
              <a:gd name="f210" fmla="*/ f173 f65 1"/>
              <a:gd name="f211" fmla="*/ f174 f65 1"/>
              <a:gd name="f212" fmla="*/ f175 f64 1"/>
            </a:gdLst>
            <a:cxnLst>
              <a:cxn ang="3cd4">
                <a:pos x="hc" y="t"/>
              </a:cxn>
              <a:cxn ang="0">
                <a:pos x="r" y="vc"/>
              </a:cxn>
              <a:cxn ang="cd4">
                <a:pos x="hc" y="b"/>
              </a:cxn>
              <a:cxn ang="cd2">
                <a:pos x="l" y="vc"/>
              </a:cxn>
              <a:cxn ang="f142">
                <a:pos x="f180" y="f181"/>
              </a:cxn>
              <a:cxn ang="f142">
                <a:pos x="f180" y="f182"/>
              </a:cxn>
              <a:cxn ang="f142">
                <a:pos x="f183" y="f182"/>
              </a:cxn>
              <a:cxn ang="f142">
                <a:pos x="f183" y="f181"/>
              </a:cxn>
              <a:cxn ang="f142">
                <a:pos x="f180" y="f181"/>
              </a:cxn>
              <a:cxn ang="f142">
                <a:pos x="f184" y="f185"/>
              </a:cxn>
              <a:cxn ang="f142">
                <a:pos x="f186" y="f187"/>
              </a:cxn>
              <a:cxn ang="f142">
                <a:pos x="f186" y="f188"/>
              </a:cxn>
              <a:cxn ang="f142">
                <a:pos x="f189" y="f188"/>
              </a:cxn>
              <a:cxn ang="f142">
                <a:pos x="f189" y="f190"/>
              </a:cxn>
              <a:cxn ang="f142">
                <a:pos x="f186" y="f190"/>
              </a:cxn>
              <a:cxn ang="f142">
                <a:pos x="f191" y="f192"/>
              </a:cxn>
              <a:cxn ang="f142">
                <a:pos x="f193" y="f194"/>
              </a:cxn>
              <a:cxn ang="f142">
                <a:pos x="f195" y="f196"/>
              </a:cxn>
              <a:cxn ang="f142">
                <a:pos x="f197" y="f196"/>
              </a:cxn>
              <a:cxn ang="f142">
                <a:pos x="f198" y="f199"/>
              </a:cxn>
              <a:cxn ang="f142">
                <a:pos x="f184" y="f185"/>
              </a:cxn>
              <a:cxn ang="f142">
                <a:pos x="f200" y="f201"/>
              </a:cxn>
              <a:cxn ang="f142">
                <a:pos x="f180" y="f202"/>
              </a:cxn>
              <a:cxn ang="f142">
                <a:pos x="f200" y="f203"/>
              </a:cxn>
              <a:cxn ang="f142">
                <a:pos x="f204" y="f202"/>
              </a:cxn>
              <a:cxn ang="f142">
                <a:pos x="f200" y="f201"/>
              </a:cxn>
              <a:cxn ang="f142">
                <a:pos x="f205" y="f206"/>
              </a:cxn>
              <a:cxn ang="f142">
                <a:pos x="f207" y="f206"/>
              </a:cxn>
              <a:cxn ang="f142">
                <a:pos x="f208" y="f209"/>
              </a:cxn>
              <a:cxn ang="f142">
                <a:pos x="f208" y="f210"/>
              </a:cxn>
              <a:cxn ang="f142">
                <a:pos x="f207" y="f211"/>
              </a:cxn>
              <a:cxn ang="f142">
                <a:pos x="f205" y="f211"/>
              </a:cxn>
              <a:cxn ang="f142">
                <a:pos x="f212" y="f210"/>
              </a:cxn>
              <a:cxn ang="f142">
                <a:pos x="f212" y="f209"/>
              </a:cxn>
              <a:cxn ang="f142">
                <a:pos x="f205" y="f206"/>
              </a:cxn>
            </a:cxnLst>
            <a:rect l="f176" t="f179" r="f177" b="f178"/>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12" name="Rounded Rectangle 2">
            <a:extLst>
              <a:ext uri="{FF2B5EF4-FFF2-40B4-BE49-F238E27FC236}">
                <a16:creationId xmlns:a16="http://schemas.microsoft.com/office/drawing/2014/main" id="{ACBDA343-DA96-4933-AEC4-8AF7FB421B97}"/>
              </a:ext>
            </a:extLst>
          </p:cNvPr>
          <p:cNvSpPr/>
          <p:nvPr/>
        </p:nvSpPr>
        <p:spPr>
          <a:xfrm>
            <a:off x="5227167" y="4081351"/>
            <a:ext cx="429813" cy="458086"/>
          </a:xfrm>
          <a:custGeom>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 f6 0 f5"/>
              <a:gd name="f119" fmla="*/ f115 f0 1"/>
              <a:gd name="f120" fmla="*/ f118 1 3960000"/>
              <a:gd name="f121" fmla="*/ 3160999 f118 1"/>
              <a:gd name="f122" fmla="*/ 1374274 f118 1"/>
              <a:gd name="f123" fmla="*/ 3155132 f118 1"/>
              <a:gd name="f124" fmla="*/ 1419362 f118 1"/>
              <a:gd name="f125" fmla="*/ 1921633 f118 1"/>
              <a:gd name="f126" fmla="*/ 1942445 f118 1"/>
              <a:gd name="f127" fmla="*/ 1570340 f118 1"/>
              <a:gd name="f128" fmla="*/ 2257108 f118 1"/>
              <a:gd name="f129" fmla="*/ 3207849 f118 1"/>
              <a:gd name="f130" fmla="*/ 1493166 f118 1"/>
              <a:gd name="f131" fmla="*/ 2995677 f118 1"/>
              <a:gd name="f132" fmla="*/ 1008938 f118 1"/>
              <a:gd name="f133" fmla="*/ 308009 f118 1"/>
              <a:gd name="f134" fmla="*/ 0 f118 1"/>
              <a:gd name="f135" fmla="*/ 3651991 f118 1"/>
              <a:gd name="f136" fmla="*/ 3960000 f118 1"/>
              <a:gd name="f137" fmla="*/ 3140091 f118 1"/>
              <a:gd name="f138" fmla="*/ 1227260 f118 1"/>
              <a:gd name="f139" fmla="*/ 3449507 f118 1"/>
              <a:gd name="f140" fmla="*/ 1170564 f118 1"/>
              <a:gd name="f141" fmla="*/ 3324107 f118 1"/>
              <a:gd name="f142" fmla="*/ 851504 f118 1"/>
              <a:gd name="f143" fmla="*/ 1292845 f118 1"/>
              <a:gd name="f144" fmla="*/ 2496208 f118 1"/>
              <a:gd name="f145" fmla="*/ 770986 f118 1"/>
              <a:gd name="f146" fmla="*/ 815277 f118 1"/>
              <a:gd name="f147" fmla="*/ 836121 f118 1"/>
              <a:gd name="f148" fmla="*/ 965659 f118 1"/>
              <a:gd name="f149" fmla="*/ 1735195 f118 1"/>
              <a:gd name="f150" fmla="*/ 1196057 f118 1"/>
              <a:gd name="f151" fmla="*/ 1486410 f118 1"/>
              <a:gd name="f152" fmla="*/ 2607420 f118 1"/>
              <a:gd name="f153" fmla="*/ 813848 f118 1"/>
              <a:gd name="f154" fmla="*/ 2296824 f118 1"/>
              <a:gd name="f155" fmla="*/ 570453 f118 1"/>
              <a:gd name="f156" fmla="*/ 1629310 f118 1"/>
              <a:gd name="f157" fmla="*/ 489408 f118 1"/>
              <a:gd name="f158" fmla="*/ 2829018 f118 1"/>
              <a:gd name="f159" fmla="*/ 2062787 f118 1"/>
              <a:gd name="f160" fmla="*/ 3146219 f118 1"/>
              <a:gd name="f161" fmla="*/ 3074271 f118 1"/>
              <a:gd name="f162" fmla="*/ 2105563 f118 1"/>
              <a:gd name="f163" fmla="*/ f119 1 f2"/>
              <a:gd name="f164" fmla="*/ f121 1 3960000"/>
              <a:gd name="f165" fmla="*/ f122 1 3960000"/>
              <a:gd name="f166" fmla="*/ f123 1 3960000"/>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5 1 f120"/>
              <a:gd name="f207" fmla="*/ f6 1 f120"/>
              <a:gd name="f208" fmla="+- f163 0 f1"/>
              <a:gd name="f209" fmla="*/ f164 1 f120"/>
              <a:gd name="f210" fmla="*/ f165 1 f120"/>
              <a:gd name="f211" fmla="*/ f166 1 f120"/>
              <a:gd name="f212" fmla="*/ f167 1 f120"/>
              <a:gd name="f213" fmla="*/ f187 1 f120"/>
              <a:gd name="f214" fmla="*/ f188 1 f120"/>
              <a:gd name="f215" fmla="*/ f168 1 f120"/>
              <a:gd name="f216" fmla="*/ f186 1 f120"/>
              <a:gd name="f217" fmla="*/ f169 1 f120"/>
              <a:gd name="f218" fmla="*/ f170 1 f120"/>
              <a:gd name="f219" fmla="*/ f189 1 f120"/>
              <a:gd name="f220" fmla="*/ f190 1 f120"/>
              <a:gd name="f221" fmla="*/ f191 1 f120"/>
              <a:gd name="f222" fmla="*/ f192 1 f120"/>
              <a:gd name="f223" fmla="*/ f198 1 f120"/>
              <a:gd name="f224" fmla="*/ f199 1 f120"/>
              <a:gd name="f225" fmla="*/ f193 1 f120"/>
              <a:gd name="f226" fmla="*/ f171 1 f120"/>
              <a:gd name="f227" fmla="*/ f196 1 f120"/>
              <a:gd name="f228" fmla="*/ f197 1 f120"/>
              <a:gd name="f229" fmla="*/ f194 1 f120"/>
              <a:gd name="f230" fmla="*/ f195 1 f120"/>
              <a:gd name="f231" fmla="*/ f200 1 f120"/>
              <a:gd name="f232" fmla="*/ f201 1 f120"/>
              <a:gd name="f233" fmla="*/ f202 1 f120"/>
              <a:gd name="f234" fmla="*/ f203 1 f120"/>
              <a:gd name="f235" fmla="*/ f204 1 f120"/>
              <a:gd name="f236" fmla="*/ f205 1 f120"/>
              <a:gd name="f237" fmla="*/ f172 1 f120"/>
              <a:gd name="f238" fmla="*/ f173 1 f120"/>
              <a:gd name="f239" fmla="*/ f182 1 f120"/>
              <a:gd name="f240" fmla="*/ f183 1 f120"/>
              <a:gd name="f241" fmla="*/ f180 1 f120"/>
              <a:gd name="f242" fmla="*/ f181 1 f120"/>
              <a:gd name="f243" fmla="*/ f184 1 f120"/>
              <a:gd name="f244" fmla="*/ f185 1 f120"/>
              <a:gd name="f245" fmla="*/ f174 1 f120"/>
              <a:gd name="f246" fmla="*/ f175 1 f120"/>
              <a:gd name="f247" fmla="*/ f176 1 f120"/>
              <a:gd name="f248" fmla="*/ f177 1 f120"/>
              <a:gd name="f249" fmla="*/ f178 1 f120"/>
              <a:gd name="f250" fmla="*/ f179 1 f120"/>
              <a:gd name="f251" fmla="*/ f206 f116 1"/>
              <a:gd name="f252" fmla="*/ f207 f116 1"/>
              <a:gd name="f253" fmla="*/ f207 f117 1"/>
              <a:gd name="f254" fmla="*/ f206 f117 1"/>
              <a:gd name="f255" fmla="*/ f209 f116 1"/>
              <a:gd name="f256" fmla="*/ f210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6 1"/>
              <a:gd name="f297" fmla="*/ f247 f117 1"/>
              <a:gd name="f298" fmla="*/ f249 f117 1"/>
              <a:gd name="f299" fmla="*/ f250 f117 1"/>
              <a:gd name="f300" fmla="*/ f248 f116 1"/>
            </a:gdLst>
            <a:cxnLst>
              <a:cxn ang="3cd4">
                <a:pos x="hc" y="t"/>
              </a:cxn>
              <a:cxn ang="0">
                <a:pos x="r" y="vc"/>
              </a:cxn>
              <a:cxn ang="cd4">
                <a:pos x="hc" y="b"/>
              </a:cxn>
              <a:cxn ang="cd2">
                <a:pos x="l" y="vc"/>
              </a:cxn>
              <a:cxn ang="f208">
                <a:pos x="f255" y="f256"/>
              </a:cxn>
              <a:cxn ang="f208">
                <a:pos x="f257" y="f258"/>
              </a:cxn>
              <a:cxn ang="f208">
                <a:pos x="f255" y="f256"/>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59" y="f260"/>
              </a:cxn>
              <a:cxn ang="f208">
                <a:pos x="f293" y="f294"/>
              </a:cxn>
              <a:cxn ang="f208">
                <a:pos x="f295" y="f294"/>
              </a:cxn>
              <a:cxn ang="f208">
                <a:pos x="f296" y="f297"/>
              </a:cxn>
              <a:cxn ang="f208">
                <a:pos x="f296" y="f298"/>
              </a:cxn>
              <a:cxn ang="f208">
                <a:pos x="f295" y="f299"/>
              </a:cxn>
              <a:cxn ang="f208">
                <a:pos x="f293" y="f299"/>
              </a:cxn>
              <a:cxn ang="f208">
                <a:pos x="f300" y="f298"/>
              </a:cxn>
              <a:cxn ang="f208">
                <a:pos x="f300" y="f297"/>
              </a:cxn>
              <a:cxn ang="f208">
                <a:pos x="f293" y="f294"/>
              </a:cxn>
            </a:cxnLst>
            <a:rect l="f251" t="f254" r="f252" b="f253"/>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13" name="Rounded Rectangle 3">
            <a:extLst>
              <a:ext uri="{FF2B5EF4-FFF2-40B4-BE49-F238E27FC236}">
                <a16:creationId xmlns:a16="http://schemas.microsoft.com/office/drawing/2014/main" id="{10AAA499-32A4-46B0-B7C9-787175AEA8AB}"/>
              </a:ext>
            </a:extLst>
          </p:cNvPr>
          <p:cNvSpPr/>
          <p:nvPr/>
        </p:nvSpPr>
        <p:spPr>
          <a:xfrm>
            <a:off x="4523600" y="4081351"/>
            <a:ext cx="429813" cy="458086"/>
          </a:xfrm>
          <a:custGeom>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 f6 0 f5"/>
              <a:gd name="f50" fmla="*/ f46 f0 1"/>
              <a:gd name="f51" fmla="*/ f49 1 3960000"/>
              <a:gd name="f52" fmla="*/ 2841893 f49 1"/>
              <a:gd name="f53" fmla="*/ 181064 f49 1"/>
              <a:gd name="f54" fmla="*/ 2105790 f49 1"/>
              <a:gd name="f55" fmla="*/ 859562 f49 1"/>
              <a:gd name="f56" fmla="*/ 2106860 f49 1"/>
              <a:gd name="f57" fmla="*/ 863292 f49 1"/>
              <a:gd name="f58" fmla="*/ 1248172 f49 1"/>
              <a:gd name="f59" fmla="*/ 1691968 f49 1"/>
              <a:gd name="f60" fmla="*/ 1824236 f49 1"/>
              <a:gd name="f61" fmla="*/ 3779396 f49 1"/>
              <a:gd name="f62" fmla="*/ 2754932 f49 1"/>
              <a:gd name="f63" fmla="*/ 3305869 f49 1"/>
              <a:gd name="f64" fmla="*/ 1813665 f49 1"/>
              <a:gd name="f65" fmla="*/ 3348152 f49 1"/>
              <a:gd name="f66" fmla="*/ 907124 f49 1"/>
              <a:gd name="f67" fmla="*/ 3369037 f49 1"/>
              <a:gd name="f68" fmla="*/ 308009 f49 1"/>
              <a:gd name="f69" fmla="*/ 0 f49 1"/>
              <a:gd name="f70" fmla="*/ 3651991 f49 1"/>
              <a:gd name="f71" fmla="*/ 3960000 f49 1"/>
              <a:gd name="f72" fmla="*/ 704441 f49 1"/>
              <a:gd name="f73" fmla="*/ 3410216 f49 1"/>
              <a:gd name="f74" fmla="*/ 195189 f49 1"/>
              <a:gd name="f75" fmla="*/ f50 1 f2"/>
              <a:gd name="f76" fmla="*/ f52 1 3960000"/>
              <a:gd name="f77" fmla="*/ f53 1 3960000"/>
              <a:gd name="f78" fmla="*/ f54 1 3960000"/>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5 1 f51"/>
              <a:gd name="f100" fmla="*/ f6 1 f51"/>
              <a:gd name="f101" fmla="+- f75 0 f1"/>
              <a:gd name="f102" fmla="*/ f76 1 f51"/>
              <a:gd name="f103" fmla="*/ f77 1 f51"/>
              <a:gd name="f104" fmla="*/ f78 1 f51"/>
              <a:gd name="f105" fmla="*/ f79 1 f51"/>
              <a:gd name="f106" fmla="*/ f80 1 f51"/>
              <a:gd name="f107" fmla="*/ f81 1 f51"/>
              <a:gd name="f108" fmla="*/ f82 1 f51"/>
              <a:gd name="f109" fmla="*/ f83 1 f51"/>
              <a:gd name="f110" fmla="*/ f84 1 f51"/>
              <a:gd name="f111" fmla="*/ f85 1 f51"/>
              <a:gd name="f112" fmla="*/ f86 1 f51"/>
              <a:gd name="f113" fmla="*/ f87 1 f51"/>
              <a:gd name="f114" fmla="*/ f88 1 f51"/>
              <a:gd name="f115" fmla="*/ f89 1 f51"/>
              <a:gd name="f116" fmla="*/ f90 1 f51"/>
              <a:gd name="f117" fmla="*/ f91 1 f51"/>
              <a:gd name="f118" fmla="*/ f96 1 f51"/>
              <a:gd name="f119" fmla="*/ f97 1 f51"/>
              <a:gd name="f120" fmla="*/ f98 1 f51"/>
              <a:gd name="f121" fmla="*/ f92 1 f51"/>
              <a:gd name="f122" fmla="*/ f93 1 f51"/>
              <a:gd name="f123" fmla="*/ f94 1 f51"/>
              <a:gd name="f124" fmla="*/ f95 1 f51"/>
              <a:gd name="f125" fmla="*/ f99 f47 1"/>
              <a:gd name="f126" fmla="*/ f100 f47 1"/>
              <a:gd name="f127" fmla="*/ f100 f48 1"/>
              <a:gd name="f128" fmla="*/ f99 f48 1"/>
              <a:gd name="f129" fmla="*/ f102 f47 1"/>
              <a:gd name="f130" fmla="*/ f103 f48 1"/>
              <a:gd name="f131" fmla="*/ f104 f47 1"/>
              <a:gd name="f132" fmla="*/ f105 f48 1"/>
              <a:gd name="f133" fmla="*/ f106 f47 1"/>
              <a:gd name="f134" fmla="*/ f107 f48 1"/>
              <a:gd name="f135" fmla="*/ f108 f48 1"/>
              <a:gd name="f136" fmla="*/ f109 f47 1"/>
              <a:gd name="f137" fmla="*/ f110 f48 1"/>
              <a:gd name="f138" fmla="*/ f111 f48 1"/>
              <a:gd name="f139" fmla="*/ f112 f47 1"/>
              <a:gd name="f140" fmla="*/ f113 f47 1"/>
              <a:gd name="f141" fmla="*/ f114 f48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7 1"/>
              <a:gd name="f152" fmla="*/ f121 f48 1"/>
              <a:gd name="f153" fmla="*/ f123 f48 1"/>
              <a:gd name="f154" fmla="*/ f124 f48 1"/>
              <a:gd name="f155" fmla="*/ f122 f47 1"/>
            </a:gdLst>
            <a:cxnLst>
              <a:cxn ang="3cd4">
                <a:pos x="hc" y="t"/>
              </a:cxn>
              <a:cxn ang="0">
                <a:pos x="r" y="vc"/>
              </a:cxn>
              <a:cxn ang="cd4">
                <a:pos x="hc" y="b"/>
              </a:cxn>
              <a:cxn ang="cd2">
                <a:pos x="l" y="vc"/>
              </a:cxn>
              <a:cxn ang="f101">
                <a:pos x="f129" y="f130"/>
              </a:cxn>
              <a:cxn ang="f101">
                <a:pos x="f131" y="f132"/>
              </a:cxn>
              <a:cxn ang="f101">
                <a:pos x="f133" y="f134"/>
              </a:cxn>
              <a:cxn ang="f101">
                <a:pos x="f133" y="f135"/>
              </a:cxn>
              <a:cxn ang="f101">
                <a:pos x="f136" y="f135"/>
              </a:cxn>
              <a:cxn ang="f101">
                <a:pos x="f136" y="f137"/>
              </a:cxn>
              <a:cxn ang="f101">
                <a:pos x="f133" y="f137"/>
              </a:cxn>
              <a:cxn ang="f101">
                <a:pos x="f133" y="f138"/>
              </a:cxn>
              <a:cxn ang="f101">
                <a:pos x="f139" y="f138"/>
              </a:cxn>
              <a:cxn ang="f101">
                <a:pos x="f139" y="f137"/>
              </a:cxn>
              <a:cxn ang="f101">
                <a:pos x="f140" y="f141"/>
              </a:cxn>
              <a:cxn ang="f101">
                <a:pos x="f142" y="f135"/>
              </a:cxn>
              <a:cxn ang="f101">
                <a:pos x="f139" y="f135"/>
              </a:cxn>
              <a:cxn ang="f101">
                <a:pos x="f139" y="f143"/>
              </a:cxn>
              <a:cxn ang="f101">
                <a:pos x="f144" y="f145"/>
              </a:cxn>
              <a:cxn ang="f101">
                <a:pos x="f146" y="f147"/>
              </a:cxn>
              <a:cxn ang="f101">
                <a:pos x="f129" y="f130"/>
              </a:cxn>
              <a:cxn ang="f101">
                <a:pos x="f148" y="f149"/>
              </a:cxn>
              <a:cxn ang="f101">
                <a:pos x="f150" y="f149"/>
              </a:cxn>
              <a:cxn ang="f101">
                <a:pos x="f151" y="f152"/>
              </a:cxn>
              <a:cxn ang="f101">
                <a:pos x="f151" y="f153"/>
              </a:cxn>
              <a:cxn ang="f101">
                <a:pos x="f150" y="f154"/>
              </a:cxn>
              <a:cxn ang="f101">
                <a:pos x="f148" y="f154"/>
              </a:cxn>
              <a:cxn ang="f101">
                <a:pos x="f155" y="f153"/>
              </a:cxn>
              <a:cxn ang="f101">
                <a:pos x="f155" y="f152"/>
              </a:cxn>
              <a:cxn ang="f101">
                <a:pos x="f148" y="f149"/>
              </a:cxn>
            </a:cxnLst>
            <a:rect l="f125" t="f128" r="f126" b="f127"/>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14" name="Rounded Rectangle 10">
            <a:extLst>
              <a:ext uri="{FF2B5EF4-FFF2-40B4-BE49-F238E27FC236}">
                <a16:creationId xmlns:a16="http://schemas.microsoft.com/office/drawing/2014/main" id="{7812BC46-4318-41EA-92C2-E4DC03983C20}"/>
              </a:ext>
            </a:extLst>
          </p:cNvPr>
          <p:cNvSpPr/>
          <p:nvPr/>
        </p:nvSpPr>
        <p:spPr>
          <a:xfrm>
            <a:off x="5943481" y="4072042"/>
            <a:ext cx="431349" cy="467395"/>
          </a:xfrm>
          <a:custGeom>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 f4 0 f2"/>
              <a:gd name="f90" fmla="+- f3 0 f2"/>
              <a:gd name="f91" fmla="*/ f90 1 3186824"/>
              <a:gd name="f92" fmla="*/ f89 1 3240000"/>
              <a:gd name="f93" fmla="*/ f2 1 f91"/>
              <a:gd name="f94" fmla="*/ f3 1 f91"/>
              <a:gd name="f95" fmla="*/ f2 1 f92"/>
              <a:gd name="f96" fmla="*/ f4 1 f92"/>
              <a:gd name="f97" fmla="*/ f93 f87 1"/>
              <a:gd name="f98" fmla="*/ f94 f87 1"/>
              <a:gd name="f99" fmla="*/ f96 f88 1"/>
              <a:gd name="f100" fmla="*/ f95 f88 1"/>
            </a:gdLst>
            <a:cxnLst>
              <a:cxn ang="3cd4">
                <a:pos x="hc" y="t"/>
              </a:cxn>
              <a:cxn ang="0">
                <a:pos x="r" y="vc"/>
              </a:cxn>
              <a:cxn ang="cd4">
                <a:pos x="hc" y="b"/>
              </a:cxn>
              <a:cxn ang="cd2">
                <a:pos x="l" y="vc"/>
              </a:cxn>
            </a:cxnLst>
            <a:rect l="f97" t="f100" r="f98" b="f99"/>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15" name="Block Arc 6">
            <a:extLst>
              <a:ext uri="{FF2B5EF4-FFF2-40B4-BE49-F238E27FC236}">
                <a16:creationId xmlns:a16="http://schemas.microsoft.com/office/drawing/2014/main" id="{8086167F-6BB1-4D03-8305-BE572872F149}"/>
              </a:ext>
            </a:extLst>
          </p:cNvPr>
          <p:cNvSpPr/>
          <p:nvPr/>
        </p:nvSpPr>
        <p:spPr>
          <a:xfrm>
            <a:off x="6610938" y="4104238"/>
            <a:ext cx="404365" cy="435199"/>
          </a:xfrm>
          <a:custGeom>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 0 0 162814"/>
              <a:gd name="f166" fmla="val 1890787"/>
              <a:gd name="f167" fmla="+- 0 0 79956"/>
              <a:gd name="f168" fmla="val 1005863"/>
              <a:gd name="f169" fmla="val 489947"/>
              <a:gd name="f170" fmla="val 453774"/>
              <a:gd name="f171" fmla="val 810518"/>
              <a:gd name="f172" fmla="val 143225"/>
              <a:gd name="f173" fmla="val 1231454"/>
              <a:gd name="f174" fmla="+- 0 0 9956"/>
              <a:gd name="f175" fmla="+- 0 0 -90"/>
              <a:gd name="f176" fmla="*/ f3 1 3189723"/>
              <a:gd name="f177" fmla="*/ f4 1 3221116"/>
              <a:gd name="f178" fmla="+- f7 0 f5"/>
              <a:gd name="f179" fmla="+- f6 0 f5"/>
              <a:gd name="f180" fmla="*/ f175 f0 1"/>
              <a:gd name="f181" fmla="*/ f179 1 3189723"/>
              <a:gd name="f182" fmla="*/ f178 1 3221116"/>
              <a:gd name="f183" fmla="*/ 2175617 f178 1"/>
              <a:gd name="f184" fmla="*/ 2178566 f178 1"/>
              <a:gd name="f185" fmla="*/ 1144372 f178 1"/>
              <a:gd name="f186" fmla="*/ 1159393 f178 1"/>
              <a:gd name="f187" fmla="*/ 1703728 f178 1"/>
              <a:gd name="f188" fmla="*/ 2152290 f178 1"/>
              <a:gd name="f189" fmla="*/ 1654259 f178 1"/>
              <a:gd name="f190" fmla="*/ 1515986 f178 1"/>
              <a:gd name="f191" fmla="*/ 501 f178 1"/>
              <a:gd name="f192" fmla="*/ 324821 f178 1"/>
              <a:gd name="f193" fmla="*/ 2588887 f178 1"/>
              <a:gd name="f194" fmla="*/ 2195096 f178 1"/>
              <a:gd name="f195" fmla="*/ 2527630 f178 1"/>
              <a:gd name="f196" fmla="*/ 1665044 f178 1"/>
              <a:gd name="f197" fmla="*/ 819983 f178 1"/>
              <a:gd name="f198" fmla="*/ 807930 f178 1"/>
              <a:gd name="f199" fmla="*/ 802457 f178 1"/>
              <a:gd name="f200" fmla="*/ 801708 f178 1"/>
              <a:gd name="f201" fmla="*/ 1110076 f178 1"/>
              <a:gd name="f202" fmla="*/ 875315 f178 1"/>
              <a:gd name="f203" fmla="*/ 2054049 f178 1"/>
              <a:gd name="f204" fmla="*/ 2179658 f178 1"/>
              <a:gd name="f205" fmla="*/ 2188689 f178 1"/>
              <a:gd name="f206" fmla="*/ 2175828 f178 1"/>
              <a:gd name="f207" fmla="*/ 653899 f178 1"/>
              <a:gd name="f208" fmla="*/ 749845 f178 1"/>
              <a:gd name="f209" fmla="*/ 2301392 f178 1"/>
              <a:gd name="f210" fmla="*/ 2684410 f178 1"/>
              <a:gd name="f211" fmla="*/ 3053856 f178 1"/>
              <a:gd name="f212" fmla="*/ 2539075 f178 1"/>
              <a:gd name="f213" fmla="*/ 453774 f178 1"/>
              <a:gd name="f214" fmla="*/ 2249544 f178 1"/>
              <a:gd name="f215" fmla="*/ 2664630 f179 1"/>
              <a:gd name="f216" fmla="*/ 2658205 f179 1"/>
              <a:gd name="f217" fmla="*/ 1477043 f179 1"/>
              <a:gd name="f218" fmla="*/ 1409070 f179 1"/>
              <a:gd name="f219" fmla="*/ 1152384 f179 1"/>
              <a:gd name="f220" fmla="*/ 1514013 f179 1"/>
              <a:gd name="f221" fmla="*/ 1850815 f179 1"/>
              <a:gd name="f222" fmla="*/ 1830467 f179 1"/>
              <a:gd name="f223" fmla="*/ 1651152 f179 1"/>
              <a:gd name="f224" fmla="*/ 2580395 f179 1"/>
              <a:gd name="f225" fmla="*/ 3030464 f179 1"/>
              <a:gd name="f226" fmla="*/ 2585849 f179 1"/>
              <a:gd name="f227" fmla="*/ 1973374 f179 1"/>
              <a:gd name="f228" fmla="*/ 1390827 f179 1"/>
              <a:gd name="f229" fmla="*/ 783896 f179 1"/>
              <a:gd name="f230" fmla="*/ 1268509 f179 1"/>
              <a:gd name="f231" fmla="*/ 1328805 f179 1"/>
              <a:gd name="f232" fmla="*/ 1462242 f179 1"/>
              <a:gd name="f233" fmla="*/ 1956122 f179 1"/>
              <a:gd name="f234" fmla="*/ 2333414 f179 1"/>
              <a:gd name="f235" fmla="*/ 2324788 f179 1"/>
              <a:gd name="f236" fmla="*/ 2661746 f179 1"/>
              <a:gd name="f237" fmla="*/ 2691046 f179 1"/>
              <a:gd name="f238" fmla="*/ 2667011 f179 1"/>
              <a:gd name="f239" fmla="*/ 2332141 f179 1"/>
              <a:gd name="f240" fmla="*/ 776764 f179 1"/>
              <a:gd name="f241" fmla="*/ 631487 f179 1"/>
              <a:gd name="f242" fmla="*/ 2142017 f179 1"/>
              <a:gd name="f243" fmla="*/ 2324866 f179 1"/>
              <a:gd name="f244" fmla="*/ 294693 f179 1"/>
              <a:gd name="f245" fmla="*/ 489947 f179 1"/>
              <a:gd name="f246" fmla="*/ f180 1 f2"/>
              <a:gd name="f247" fmla="*/ f183 1 3221116"/>
              <a:gd name="f248" fmla="*/ f184 1 3221116"/>
              <a:gd name="f249" fmla="*/ f185 1 3221116"/>
              <a:gd name="f250" fmla="*/ f186 1 3221116"/>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189723"/>
              <a:gd name="f280" fmla="*/ f216 1 3189723"/>
              <a:gd name="f281" fmla="*/ f217 1 3189723"/>
              <a:gd name="f282" fmla="*/ f218 1 3189723"/>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5 1 f181"/>
              <a:gd name="f311" fmla="*/ f6 1 f181"/>
              <a:gd name="f312" fmla="*/ f5 1 f182"/>
              <a:gd name="f313" fmla="*/ f7 1 f182"/>
              <a:gd name="f314" fmla="+- f246 0 f1"/>
              <a:gd name="f315" fmla="*/ f279 1 f181"/>
              <a:gd name="f316" fmla="*/ f247 1 f182"/>
              <a:gd name="f317" fmla="*/ f280 1 f181"/>
              <a:gd name="f318" fmla="*/ f248 1 f182"/>
              <a:gd name="f319" fmla="*/ f281 1 f181"/>
              <a:gd name="f320" fmla="*/ f249 1 f182"/>
              <a:gd name="f321" fmla="*/ f282 1 f181"/>
              <a:gd name="f322" fmla="*/ f250 1 f182"/>
              <a:gd name="f323" fmla="*/ f283 1 f181"/>
              <a:gd name="f324" fmla="*/ f251 1 f182"/>
              <a:gd name="f325" fmla="*/ f284 1 f181"/>
              <a:gd name="f326" fmla="*/ f252 1 f182"/>
              <a:gd name="f327" fmla="*/ f285 1 f181"/>
              <a:gd name="f328" fmla="*/ f253 1 f182"/>
              <a:gd name="f329" fmla="*/ f286 1 f181"/>
              <a:gd name="f330" fmla="*/ f254 1 f182"/>
              <a:gd name="f331" fmla="*/ f287 1 f181"/>
              <a:gd name="f332" fmla="*/ f255 1 f182"/>
              <a:gd name="f333" fmla="*/ f288 1 f181"/>
              <a:gd name="f334" fmla="*/ f256 1 f182"/>
              <a:gd name="f335" fmla="*/ f289 1 f181"/>
              <a:gd name="f336" fmla="*/ f278 1 f182"/>
              <a:gd name="f337" fmla="*/ f290 1 f181"/>
              <a:gd name="f338" fmla="*/ f257 1 f182"/>
              <a:gd name="f339" fmla="*/ f291 1 f181"/>
              <a:gd name="f340" fmla="*/ f258 1 f182"/>
              <a:gd name="f341" fmla="*/ f292 1 f181"/>
              <a:gd name="f342" fmla="*/ f259 1 f182"/>
              <a:gd name="f343" fmla="*/ f293 1 f181"/>
              <a:gd name="f344" fmla="*/ f260 1 f182"/>
              <a:gd name="f345" fmla="*/ f294 1 f181"/>
              <a:gd name="f346" fmla="*/ f261 1 f182"/>
              <a:gd name="f347" fmla="*/ f295 1 f181"/>
              <a:gd name="f348" fmla="*/ f262 1 f182"/>
              <a:gd name="f349" fmla="*/ f263 1 f182"/>
              <a:gd name="f350" fmla="*/ f296 1 f181"/>
              <a:gd name="f351" fmla="*/ f264 1 f182"/>
              <a:gd name="f352" fmla="*/ f297 1 f181"/>
              <a:gd name="f353" fmla="*/ f265 1 f182"/>
              <a:gd name="f354" fmla="*/ f266 1 f182"/>
              <a:gd name="f355" fmla="*/ f298 1 f181"/>
              <a:gd name="f356" fmla="*/ f299 1 f181"/>
              <a:gd name="f357" fmla="*/ f267 1 f182"/>
              <a:gd name="f358" fmla="*/ f300 1 f181"/>
              <a:gd name="f359" fmla="*/ f268 1 f182"/>
              <a:gd name="f360" fmla="*/ f301 1 f181"/>
              <a:gd name="f361" fmla="*/ f269 1 f182"/>
              <a:gd name="f362" fmla="*/ f302 1 f181"/>
              <a:gd name="f363" fmla="*/ f270 1 f182"/>
              <a:gd name="f364" fmla="*/ f303 1 f181"/>
              <a:gd name="f365" fmla="*/ f271 1 f182"/>
              <a:gd name="f366" fmla="*/ f304 1 f181"/>
              <a:gd name="f367" fmla="*/ f272 1 f182"/>
              <a:gd name="f368" fmla="*/ f305 1 f181"/>
              <a:gd name="f369" fmla="*/ f273 1 f182"/>
              <a:gd name="f370" fmla="*/ f306 1 f181"/>
              <a:gd name="f371" fmla="*/ f274 1 f182"/>
              <a:gd name="f372" fmla="*/ f307 1 f181"/>
              <a:gd name="f373" fmla="*/ f275 1 f182"/>
              <a:gd name="f374" fmla="*/ f308 1 f181"/>
              <a:gd name="f375" fmla="*/ f276 1 f182"/>
              <a:gd name="f376" fmla="*/ f309 1 f181"/>
              <a:gd name="f377" fmla="*/ f277 1 f182"/>
              <a:gd name="f378" fmla="*/ f310 f176 1"/>
              <a:gd name="f379" fmla="*/ f311 f176 1"/>
              <a:gd name="f380" fmla="*/ f313 f177 1"/>
              <a:gd name="f381" fmla="*/ f312 f177 1"/>
              <a:gd name="f382" fmla="*/ f315 f176 1"/>
              <a:gd name="f383" fmla="*/ f316 f177 1"/>
              <a:gd name="f384" fmla="*/ f317 f176 1"/>
              <a:gd name="f385" fmla="*/ f318 f177 1"/>
              <a:gd name="f386" fmla="*/ f319 f176 1"/>
              <a:gd name="f387" fmla="*/ f320 f177 1"/>
              <a:gd name="f388" fmla="*/ f321 f176 1"/>
              <a:gd name="f389" fmla="*/ f322 f177 1"/>
              <a:gd name="f390" fmla="*/ f323 f176 1"/>
              <a:gd name="f391" fmla="*/ f324 f177 1"/>
              <a:gd name="f392" fmla="*/ f325 f176 1"/>
              <a:gd name="f393" fmla="*/ f326 f177 1"/>
              <a:gd name="f394" fmla="*/ f327 f176 1"/>
              <a:gd name="f395" fmla="*/ f328 f177 1"/>
              <a:gd name="f396" fmla="*/ f329 f176 1"/>
              <a:gd name="f397" fmla="*/ f330 f177 1"/>
              <a:gd name="f398" fmla="*/ f331 f176 1"/>
              <a:gd name="f399" fmla="*/ f332 f177 1"/>
              <a:gd name="f400" fmla="*/ f333 f176 1"/>
              <a:gd name="f401" fmla="*/ f334 f177 1"/>
              <a:gd name="f402" fmla="*/ f335 f176 1"/>
              <a:gd name="f403" fmla="*/ f336 f177 1"/>
              <a:gd name="f404" fmla="*/ f337 f176 1"/>
              <a:gd name="f405" fmla="*/ f338 f177 1"/>
              <a:gd name="f406" fmla="*/ f339 f176 1"/>
              <a:gd name="f407" fmla="*/ f340 f177 1"/>
              <a:gd name="f408" fmla="*/ f341 f176 1"/>
              <a:gd name="f409" fmla="*/ f342 f177 1"/>
              <a:gd name="f410" fmla="*/ f343 f176 1"/>
              <a:gd name="f411" fmla="*/ f344 f177 1"/>
              <a:gd name="f412" fmla="*/ f345 f176 1"/>
              <a:gd name="f413" fmla="*/ f346 f177 1"/>
              <a:gd name="f414" fmla="*/ f347 f176 1"/>
              <a:gd name="f415" fmla="*/ f348 f177 1"/>
              <a:gd name="f416" fmla="*/ f349 f177 1"/>
              <a:gd name="f417" fmla="*/ f350 f176 1"/>
              <a:gd name="f418" fmla="*/ f351 f177 1"/>
              <a:gd name="f419" fmla="*/ f352 f176 1"/>
              <a:gd name="f420" fmla="*/ f353 f177 1"/>
              <a:gd name="f421" fmla="*/ f354 f177 1"/>
              <a:gd name="f422" fmla="*/ f355 f176 1"/>
              <a:gd name="f423" fmla="*/ f356 f176 1"/>
              <a:gd name="f424" fmla="*/ f357 f177 1"/>
              <a:gd name="f425" fmla="*/ f358 f176 1"/>
              <a:gd name="f426" fmla="*/ f359 f177 1"/>
              <a:gd name="f427" fmla="*/ f360 f176 1"/>
              <a:gd name="f428" fmla="*/ f361 f177 1"/>
              <a:gd name="f429" fmla="*/ f362 f176 1"/>
              <a:gd name="f430" fmla="*/ f363 f177 1"/>
              <a:gd name="f431" fmla="*/ f364 f176 1"/>
              <a:gd name="f432" fmla="*/ f365 f177 1"/>
              <a:gd name="f433" fmla="*/ f366 f176 1"/>
              <a:gd name="f434" fmla="*/ f367 f177 1"/>
              <a:gd name="f435" fmla="*/ f368 f176 1"/>
              <a:gd name="f436" fmla="*/ f369 f177 1"/>
              <a:gd name="f437" fmla="*/ f370 f176 1"/>
              <a:gd name="f438" fmla="*/ f371 f177 1"/>
              <a:gd name="f439" fmla="*/ f372 f176 1"/>
              <a:gd name="f440" fmla="*/ f373 f177 1"/>
              <a:gd name="f441" fmla="*/ f374 f176 1"/>
              <a:gd name="f442" fmla="*/ f375 f177 1"/>
              <a:gd name="f443" fmla="*/ f376 f176 1"/>
              <a:gd name="f444" fmla="*/ f377 f177 1"/>
            </a:gdLst>
            <a:cxnLst>
              <a:cxn ang="3cd4">
                <a:pos x="hc" y="t"/>
              </a:cxn>
              <a:cxn ang="0">
                <a:pos x="r" y="vc"/>
              </a:cxn>
              <a:cxn ang="cd4">
                <a:pos x="hc" y="b"/>
              </a:cxn>
              <a:cxn ang="cd2">
                <a:pos x="l" y="vc"/>
              </a:cxn>
              <a:cxn ang="f314">
                <a:pos x="f382" y="f383"/>
              </a:cxn>
              <a:cxn ang="f314">
                <a:pos x="f384" y="f385"/>
              </a:cxn>
              <a:cxn ang="f314">
                <a:pos x="f382" y="f383"/>
              </a:cxn>
              <a:cxn ang="f314">
                <a:pos x="f386" y="f387"/>
              </a:cxn>
              <a:cxn ang="f314">
                <a:pos x="f388" y="f389"/>
              </a:cxn>
              <a:cxn ang="f314">
                <a:pos x="f390" y="f391"/>
              </a:cxn>
              <a:cxn ang="f314">
                <a:pos x="f392" y="f393"/>
              </a:cxn>
              <a:cxn ang="f314">
                <a:pos x="f394" y="f395"/>
              </a:cxn>
              <a:cxn ang="f314">
                <a:pos x="f396" y="f397"/>
              </a:cxn>
              <a:cxn ang="f314">
                <a:pos x="f386" y="f387"/>
              </a:cxn>
              <a:cxn ang="f314">
                <a:pos x="f398" y="f399"/>
              </a:cxn>
              <a:cxn ang="f314">
                <a:pos x="f400" y="f401"/>
              </a:cxn>
              <a:cxn ang="f314">
                <a:pos x="f402" y="f403"/>
              </a:cxn>
              <a:cxn ang="f314">
                <a:pos x="f404" y="f405"/>
              </a:cxn>
              <a:cxn ang="f314">
                <a:pos x="f406" y="f407"/>
              </a:cxn>
              <a:cxn ang="f314">
                <a:pos x="f408" y="f409"/>
              </a:cxn>
              <a:cxn ang="f314">
                <a:pos x="f410" y="f411"/>
              </a:cxn>
              <a:cxn ang="f314">
                <a:pos x="f412" y="f413"/>
              </a:cxn>
              <a:cxn ang="f314">
                <a:pos x="f414" y="f415"/>
              </a:cxn>
              <a:cxn ang="f314">
                <a:pos x="f408" y="f416"/>
              </a:cxn>
              <a:cxn ang="f314">
                <a:pos x="f417" y="f418"/>
              </a:cxn>
              <a:cxn ang="f314">
                <a:pos x="f419" y="f420"/>
              </a:cxn>
              <a:cxn ang="f314">
                <a:pos x="f406" y="f421"/>
              </a:cxn>
              <a:cxn ang="f314">
                <a:pos x="f422" y="f421"/>
              </a:cxn>
              <a:cxn ang="f314">
                <a:pos x="f423" y="f424"/>
              </a:cxn>
              <a:cxn ang="f314">
                <a:pos x="f425" y="f426"/>
              </a:cxn>
              <a:cxn ang="f314">
                <a:pos x="f427" y="f428"/>
              </a:cxn>
              <a:cxn ang="f314">
                <a:pos x="f429" y="f430"/>
              </a:cxn>
              <a:cxn ang="f314">
                <a:pos x="f431" y="f432"/>
              </a:cxn>
              <a:cxn ang="f314">
                <a:pos x="f433" y="f434"/>
              </a:cxn>
              <a:cxn ang="f314">
                <a:pos x="f435" y="f436"/>
              </a:cxn>
              <a:cxn ang="f314">
                <a:pos x="f437" y="f438"/>
              </a:cxn>
              <a:cxn ang="f314">
                <a:pos x="f439" y="f440"/>
              </a:cxn>
              <a:cxn ang="f314">
                <a:pos x="f441" y="f442"/>
              </a:cxn>
              <a:cxn ang="f314">
                <a:pos x="f443" y="f444"/>
              </a:cxn>
              <a:cxn ang="f314">
                <a:pos x="f398" y="f399"/>
              </a:cxn>
            </a:cxnLst>
            <a:rect l="f378" t="f381" r="f379" b="f380"/>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grpSp>
        <p:nvGrpSpPr>
          <p:cNvPr id="16" name="Google Shape;10001;p74">
            <a:extLst>
              <a:ext uri="{FF2B5EF4-FFF2-40B4-BE49-F238E27FC236}">
                <a16:creationId xmlns:a16="http://schemas.microsoft.com/office/drawing/2014/main" id="{7180DBF3-3EF1-4337-9502-76EF9A07114E}"/>
              </a:ext>
            </a:extLst>
          </p:cNvPr>
          <p:cNvGrpSpPr/>
          <p:nvPr/>
        </p:nvGrpSpPr>
        <p:grpSpPr>
          <a:xfrm>
            <a:off x="7851523" y="4063209"/>
            <a:ext cx="410848" cy="437879"/>
            <a:chOff x="7851523" y="4063209"/>
            <a:chExt cx="410848" cy="437879"/>
          </a:xfrm>
        </p:grpSpPr>
        <p:sp>
          <p:nvSpPr>
            <p:cNvPr id="17" name="Google Shape;10002;p74">
              <a:extLst>
                <a:ext uri="{FF2B5EF4-FFF2-40B4-BE49-F238E27FC236}">
                  <a16:creationId xmlns:a16="http://schemas.microsoft.com/office/drawing/2014/main" id="{1601957C-F9E4-42F3-B9F6-30E15F8AA1B7}"/>
                </a:ext>
              </a:extLst>
            </p:cNvPr>
            <p:cNvSpPr/>
            <p:nvPr/>
          </p:nvSpPr>
          <p:spPr>
            <a:xfrm>
              <a:off x="7851523" y="4120771"/>
              <a:ext cx="356808" cy="380317"/>
            </a:xfrm>
            <a:custGeom>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 f4 0 f2"/>
                <a:gd name="f22" fmla="+- f3 0 f2"/>
                <a:gd name="f23" fmla="*/ f22 1 11027"/>
                <a:gd name="f24" fmla="*/ f21 1 11028"/>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 name="Google Shape;10003;p74">
              <a:extLst>
                <a:ext uri="{FF2B5EF4-FFF2-40B4-BE49-F238E27FC236}">
                  <a16:creationId xmlns:a16="http://schemas.microsoft.com/office/drawing/2014/main" id="{C47D99C4-49CD-4CBD-AFF1-F43E38205C0B}"/>
                </a:ext>
              </a:extLst>
            </p:cNvPr>
            <p:cNvSpPr/>
            <p:nvPr/>
          </p:nvSpPr>
          <p:spPr>
            <a:xfrm>
              <a:off x="8069680" y="4063209"/>
              <a:ext cx="192691" cy="203188"/>
            </a:xfrm>
            <a:custGeom>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 f4 0 f2"/>
                <a:gd name="f19" fmla="+- f3 0 f2"/>
                <a:gd name="f20" fmla="*/ f19 1 5955"/>
                <a:gd name="f21" fmla="*/ f18 1 5892"/>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 name="Google Shape;10027;p74">
            <a:extLst>
              <a:ext uri="{FF2B5EF4-FFF2-40B4-BE49-F238E27FC236}">
                <a16:creationId xmlns:a16="http://schemas.microsoft.com/office/drawing/2014/main" id="{1AE98583-B4DA-4929-AE84-6B849CDF6FD6}"/>
              </a:ext>
            </a:extLst>
          </p:cNvPr>
          <p:cNvGrpSpPr/>
          <p:nvPr/>
        </p:nvGrpSpPr>
        <p:grpSpPr>
          <a:xfrm>
            <a:off x="3983592" y="2777115"/>
            <a:ext cx="392753" cy="381085"/>
            <a:chOff x="3983592" y="2777115"/>
            <a:chExt cx="392753" cy="381085"/>
          </a:xfrm>
        </p:grpSpPr>
        <p:sp>
          <p:nvSpPr>
            <p:cNvPr id="20" name="Google Shape;10028;p74">
              <a:extLst>
                <a:ext uri="{FF2B5EF4-FFF2-40B4-BE49-F238E27FC236}">
                  <a16:creationId xmlns:a16="http://schemas.microsoft.com/office/drawing/2014/main" id="{6FF43E30-D5B4-4A41-94DB-4EF8D2A11F5E}"/>
                </a:ext>
              </a:extLst>
            </p:cNvPr>
            <p:cNvSpPr/>
            <p:nvPr/>
          </p:nvSpPr>
          <p:spPr>
            <a:xfrm>
              <a:off x="4175068" y="2941597"/>
              <a:ext cx="51819" cy="54196"/>
            </a:xfrm>
            <a:custGeom>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 f4 0 f2"/>
                <a:gd name="f16" fmla="+- f3 0 f2"/>
                <a:gd name="f17" fmla="*/ f16 1 1671"/>
                <a:gd name="f18" fmla="*/ f15 1 1640"/>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1670"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10029;p74">
              <a:extLst>
                <a:ext uri="{FF2B5EF4-FFF2-40B4-BE49-F238E27FC236}">
                  <a16:creationId xmlns:a16="http://schemas.microsoft.com/office/drawing/2014/main" id="{6D918387-2EFE-4466-8041-A71C055C9A37}"/>
                </a:ext>
              </a:extLst>
            </p:cNvPr>
            <p:cNvSpPr/>
            <p:nvPr/>
          </p:nvSpPr>
          <p:spPr>
            <a:xfrm>
              <a:off x="4059807" y="2859374"/>
              <a:ext cx="239353" cy="218678"/>
            </a:xfrm>
            <a:custGeom>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 f4 0 f2"/>
                <a:gd name="f88" fmla="+- f3 0 f2"/>
                <a:gd name="f89" fmla="*/ f88 1 7719"/>
                <a:gd name="f90" fmla="*/ f87 1 6617"/>
                <a:gd name="f91" fmla="*/ f2 1 f89"/>
                <a:gd name="f92" fmla="*/ f3 1 f89"/>
                <a:gd name="f93" fmla="*/ f2 1 f90"/>
                <a:gd name="f94" fmla="*/ f4 1 f90"/>
                <a:gd name="f95" fmla="*/ f91 f85 1"/>
                <a:gd name="f96" fmla="*/ f92 f85 1"/>
                <a:gd name="f97" fmla="*/ f94 f86 1"/>
                <a:gd name="f98" fmla="*/ f93 f86 1"/>
              </a:gdLst>
              <a:cxnLst>
                <a:cxn ang="3cd4">
                  <a:pos x="hc" y="t"/>
                </a:cxn>
                <a:cxn ang="0">
                  <a:pos x="r" y="vc"/>
                </a:cxn>
                <a:cxn ang="cd4">
                  <a:pos x="hc" y="b"/>
                </a:cxn>
                <a:cxn ang="cd2">
                  <a:pos x="l" y="vc"/>
                </a:cxn>
              </a:cxnLst>
              <a:rect l="f95" t="f98" r="f96" b="f97"/>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10030;p74">
              <a:extLst>
                <a:ext uri="{FF2B5EF4-FFF2-40B4-BE49-F238E27FC236}">
                  <a16:creationId xmlns:a16="http://schemas.microsoft.com/office/drawing/2014/main" id="{AC02C3E9-8F13-489E-AB7A-1C57BBC5C60F}"/>
                </a:ext>
              </a:extLst>
            </p:cNvPr>
            <p:cNvSpPr/>
            <p:nvPr/>
          </p:nvSpPr>
          <p:spPr>
            <a:xfrm>
              <a:off x="3983592" y="2777115"/>
              <a:ext cx="392753" cy="381085"/>
            </a:xfrm>
            <a:custGeom>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 f4 0 f2"/>
                <a:gd name="f33" fmla="+- f3 0 f2"/>
                <a:gd name="f34" fmla="*/ f33 1 12666"/>
                <a:gd name="f35" fmla="*/ f32 1 11531"/>
                <a:gd name="f36" fmla="*/ f2 1 f34"/>
                <a:gd name="f37" fmla="*/ f3 1 f34"/>
                <a:gd name="f38" fmla="*/ f2 1 f35"/>
                <a:gd name="f39" fmla="*/ f4 1 f35"/>
                <a:gd name="f40" fmla="*/ f36 f30 1"/>
                <a:gd name="f41" fmla="*/ f37 f30 1"/>
                <a:gd name="f42" fmla="*/ f39 f31 1"/>
                <a:gd name="f43" fmla="*/ f38 f31 1"/>
              </a:gdLst>
              <a:cxnLst>
                <a:cxn ang="3cd4">
                  <a:pos x="hc" y="t"/>
                </a:cxn>
                <a:cxn ang="0">
                  <a:pos x="r" y="vc"/>
                </a:cxn>
                <a:cxn ang="cd4">
                  <a:pos x="hc" y="b"/>
                </a:cxn>
                <a:cxn ang="cd2">
                  <a:pos x="l" y="vc"/>
                </a:cxn>
              </a:cxnLst>
              <a:rect l="f40" t="f43" r="f41" b="f42"/>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3" name="Google Shape;10074;p74">
            <a:extLst>
              <a:ext uri="{FF2B5EF4-FFF2-40B4-BE49-F238E27FC236}">
                <a16:creationId xmlns:a16="http://schemas.microsoft.com/office/drawing/2014/main" id="{6FE38618-8AE8-41A2-AAF3-46A2DB1C8FA3}"/>
              </a:ext>
            </a:extLst>
          </p:cNvPr>
          <p:cNvGrpSpPr/>
          <p:nvPr/>
        </p:nvGrpSpPr>
        <p:grpSpPr>
          <a:xfrm>
            <a:off x="4578208" y="2751804"/>
            <a:ext cx="392753" cy="410263"/>
            <a:chOff x="4578208" y="2751804"/>
            <a:chExt cx="392753" cy="410263"/>
          </a:xfrm>
        </p:grpSpPr>
        <p:sp>
          <p:nvSpPr>
            <p:cNvPr id="24" name="Google Shape;10075;p74">
              <a:extLst>
                <a:ext uri="{FF2B5EF4-FFF2-40B4-BE49-F238E27FC236}">
                  <a16:creationId xmlns:a16="http://schemas.microsoft.com/office/drawing/2014/main" id="{F0EC550F-34B4-4580-9437-558C31C79661}"/>
                </a:ext>
              </a:extLst>
            </p:cNvPr>
            <p:cNvSpPr/>
            <p:nvPr/>
          </p:nvSpPr>
          <p:spPr>
            <a:xfrm>
              <a:off x="4578208" y="2751804"/>
              <a:ext cx="385904" cy="410263"/>
            </a:xfrm>
            <a:custGeom>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 f4 0 f2"/>
                <a:gd name="f62" fmla="+- f3 0 f2"/>
                <a:gd name="f63" fmla="*/ f62 1 12445"/>
                <a:gd name="f64" fmla="*/ f61 1 12414"/>
                <a:gd name="f65" fmla="*/ f2 1 f63"/>
                <a:gd name="f66" fmla="*/ f3 1 f63"/>
                <a:gd name="f67" fmla="*/ f2 1 f64"/>
                <a:gd name="f68" fmla="*/ f4 1 f64"/>
                <a:gd name="f69" fmla="*/ f65 f59 1"/>
                <a:gd name="f70" fmla="*/ f66 f59 1"/>
                <a:gd name="f71" fmla="*/ f68 f60 1"/>
                <a:gd name="f72" fmla="*/ f67 f60 1"/>
              </a:gdLst>
              <a:cxnLst>
                <a:cxn ang="3cd4">
                  <a:pos x="hc" y="t"/>
                </a:cxn>
                <a:cxn ang="0">
                  <a:pos x="r" y="vc"/>
                </a:cxn>
                <a:cxn ang="cd4">
                  <a:pos x="hc" y="b"/>
                </a:cxn>
                <a:cxn ang="cd2">
                  <a:pos x="l" y="vc"/>
                </a:cxn>
              </a:cxnLst>
              <a:rect l="f69" t="f72" r="f70" b="f71"/>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5" name="Google Shape;10076;p74">
              <a:extLst>
                <a:ext uri="{FF2B5EF4-FFF2-40B4-BE49-F238E27FC236}">
                  <a16:creationId xmlns:a16="http://schemas.microsoft.com/office/drawing/2014/main" id="{EA98EE66-4109-4839-9986-F24DC3D6D832}"/>
                </a:ext>
              </a:extLst>
            </p:cNvPr>
            <p:cNvSpPr/>
            <p:nvPr/>
          </p:nvSpPr>
          <p:spPr>
            <a:xfrm>
              <a:off x="4883984" y="2989191"/>
              <a:ext cx="85030" cy="72941"/>
            </a:xfrm>
            <a:custGeom>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 f4 0 f2"/>
                <a:gd name="f22" fmla="+- f3 0 f2"/>
                <a:gd name="f23" fmla="*/ f22 1 2742"/>
                <a:gd name="f24" fmla="*/ f21 1 2207"/>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10077;p74">
              <a:extLst>
                <a:ext uri="{FF2B5EF4-FFF2-40B4-BE49-F238E27FC236}">
                  <a16:creationId xmlns:a16="http://schemas.microsoft.com/office/drawing/2014/main" id="{3D3E80D8-47B9-42DE-A0F7-22FBFDBBFFD0}"/>
                </a:ext>
              </a:extLst>
            </p:cNvPr>
            <p:cNvSpPr/>
            <p:nvPr/>
          </p:nvSpPr>
          <p:spPr>
            <a:xfrm>
              <a:off x="4885931" y="2752856"/>
              <a:ext cx="85030" cy="209297"/>
            </a:xfrm>
            <a:custGeom>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 f4 0 f2"/>
                <a:gd name="f23" fmla="+- f3 0 f2"/>
                <a:gd name="f24" fmla="*/ f23 1 2742"/>
                <a:gd name="f25" fmla="*/ f22 1 6333"/>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7" name="Google Shape;10084;p74">
            <a:extLst>
              <a:ext uri="{FF2B5EF4-FFF2-40B4-BE49-F238E27FC236}">
                <a16:creationId xmlns:a16="http://schemas.microsoft.com/office/drawing/2014/main" id="{F9E468D9-AA9C-4672-8BA1-719FF5F0AF1A}"/>
              </a:ext>
            </a:extLst>
          </p:cNvPr>
          <p:cNvGrpSpPr/>
          <p:nvPr/>
        </p:nvGrpSpPr>
        <p:grpSpPr>
          <a:xfrm>
            <a:off x="7130125" y="2760820"/>
            <a:ext cx="359660" cy="371036"/>
            <a:chOff x="7130125" y="2760820"/>
            <a:chExt cx="359660" cy="371036"/>
          </a:xfrm>
        </p:grpSpPr>
        <p:sp>
          <p:nvSpPr>
            <p:cNvPr id="28" name="Google Shape;10085;p74">
              <a:extLst>
                <a:ext uri="{FF2B5EF4-FFF2-40B4-BE49-F238E27FC236}">
                  <a16:creationId xmlns:a16="http://schemas.microsoft.com/office/drawing/2014/main" id="{438BA6D2-FE3E-491D-B946-DB57AA054DAF}"/>
                </a:ext>
              </a:extLst>
            </p:cNvPr>
            <p:cNvSpPr/>
            <p:nvPr/>
          </p:nvSpPr>
          <p:spPr>
            <a:xfrm>
              <a:off x="7203835" y="3021095"/>
              <a:ext cx="89720" cy="35990"/>
            </a:xfrm>
            <a:custGeom>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 f4 0 f2"/>
                <a:gd name="f17" fmla="+- f3 0 f2"/>
                <a:gd name="f18" fmla="*/ f17 1 3183"/>
                <a:gd name="f19" fmla="*/ f16 1 1198"/>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3183" h="1198">
                  <a:moveTo>
                    <a:pt x="f5" y="f2"/>
                  </a:moveTo>
                  <a:cubicBezTo>
                    <a:pt x="f6" y="f2"/>
                    <a:pt x="f7" y="f8"/>
                    <a:pt x="f9" y="f10"/>
                  </a:cubicBezTo>
                  <a:lnTo>
                    <a:pt x="f3" y="f10"/>
                  </a:lnTo>
                  <a:cubicBezTo>
                    <a:pt x="f11" y="f12"/>
                    <a:pt x="f13"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10086;p74">
              <a:extLst>
                <a:ext uri="{FF2B5EF4-FFF2-40B4-BE49-F238E27FC236}">
                  <a16:creationId xmlns:a16="http://schemas.microsoft.com/office/drawing/2014/main" id="{E5DC2755-5780-4E76-8017-76746A342736}"/>
                </a:ext>
              </a:extLst>
            </p:cNvPr>
            <p:cNvSpPr/>
            <p:nvPr/>
          </p:nvSpPr>
          <p:spPr>
            <a:xfrm>
              <a:off x="7223366" y="2947522"/>
              <a:ext cx="48874" cy="49149"/>
            </a:xfrm>
            <a:custGeom>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 f4 0 f2"/>
                <a:gd name="f48" fmla="+- f3 0 f2"/>
                <a:gd name="f49" fmla="*/ f48 1 1734"/>
                <a:gd name="f50" fmla="*/ f47 1 1636"/>
                <a:gd name="f51" fmla="*/ f2 1 f49"/>
                <a:gd name="f52" fmla="*/ f3 1 f49"/>
                <a:gd name="f53" fmla="*/ f2 1 f50"/>
                <a:gd name="f54" fmla="*/ f4 1 f50"/>
                <a:gd name="f55" fmla="*/ f51 f45 1"/>
                <a:gd name="f56" fmla="*/ f52 f45 1"/>
                <a:gd name="f57" fmla="*/ f54 f46 1"/>
                <a:gd name="f58" fmla="*/ f53 f46 1"/>
              </a:gdLst>
              <a:cxnLst>
                <a:cxn ang="3cd4">
                  <a:pos x="hc" y="t"/>
                </a:cxn>
                <a:cxn ang="0">
                  <a:pos x="r" y="vc"/>
                </a:cxn>
                <a:cxn ang="cd4">
                  <a:pos x="hc" y="b"/>
                </a:cxn>
                <a:cxn ang="cd2">
                  <a:pos x="l" y="vc"/>
                </a:cxn>
              </a:cxnLst>
              <a:rect l="f55" t="f58" r="f56" b="f57"/>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0" name="Google Shape;10087;p74">
              <a:extLst>
                <a:ext uri="{FF2B5EF4-FFF2-40B4-BE49-F238E27FC236}">
                  <a16:creationId xmlns:a16="http://schemas.microsoft.com/office/drawing/2014/main" id="{38C9ABB1-F4EC-4216-9B8B-A592E44E74E9}"/>
                </a:ext>
              </a:extLst>
            </p:cNvPr>
            <p:cNvSpPr/>
            <p:nvPr/>
          </p:nvSpPr>
          <p:spPr>
            <a:xfrm>
              <a:off x="7130125" y="2760820"/>
              <a:ext cx="359660" cy="371036"/>
            </a:xfrm>
            <a:custGeom>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 f4 0 f2"/>
                <a:gd name="f103" fmla="+- f3 0 f2"/>
                <a:gd name="f104" fmla="*/ f103 1 12760"/>
                <a:gd name="f105" fmla="*/ f102 1 12351"/>
                <a:gd name="f106" fmla="*/ f2 1 f104"/>
                <a:gd name="f107" fmla="*/ f3 1 f104"/>
                <a:gd name="f108" fmla="*/ f2 1 f105"/>
                <a:gd name="f109" fmla="*/ f4 1 f105"/>
                <a:gd name="f110" fmla="*/ f106 f100 1"/>
                <a:gd name="f111" fmla="*/ f107 f100 1"/>
                <a:gd name="f112" fmla="*/ f109 f101 1"/>
                <a:gd name="f113" fmla="*/ f108 f101 1"/>
              </a:gdLst>
              <a:cxnLst>
                <a:cxn ang="3cd4">
                  <a:pos x="hc" y="t"/>
                </a:cxn>
                <a:cxn ang="0">
                  <a:pos x="r" y="vc"/>
                </a:cxn>
                <a:cxn ang="cd4">
                  <a:pos x="hc" y="b"/>
                </a:cxn>
                <a:cxn ang="cd2">
                  <a:pos x="l" y="vc"/>
                </a:cxn>
              </a:cxnLst>
              <a:rect l="f110" t="f113" r="f111" b="f112"/>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1" name="Google Shape;10088;p74">
              <a:extLst>
                <a:ext uri="{FF2B5EF4-FFF2-40B4-BE49-F238E27FC236}">
                  <a16:creationId xmlns:a16="http://schemas.microsoft.com/office/drawing/2014/main" id="{E9CCE5BB-4B24-463E-8977-6BEF5BD2282D}"/>
                </a:ext>
              </a:extLst>
            </p:cNvPr>
            <p:cNvSpPr/>
            <p:nvPr/>
          </p:nvSpPr>
          <p:spPr>
            <a:xfrm>
              <a:off x="7303303" y="2801520"/>
              <a:ext cx="15983" cy="17062"/>
            </a:xfrm>
            <a:custGeom>
              <a:gdLst>
                <a:gd name="f0" fmla="val w"/>
                <a:gd name="f1" fmla="val h"/>
                <a:gd name="f2" fmla="val 0"/>
                <a:gd name="f3" fmla="val 567"/>
                <a:gd name="f4" fmla="val 568"/>
                <a:gd name="f5" fmla="val 284"/>
                <a:gd name="f6" fmla="val 126"/>
                <a:gd name="f7" fmla="val 441"/>
                <a:gd name="f8" fmla="*/ f0 1 567"/>
                <a:gd name="f9" fmla="*/ f1 1 568"/>
                <a:gd name="f10" fmla="+- f4 0 f2"/>
                <a:gd name="f11" fmla="+- f3 0 f2"/>
                <a:gd name="f12" fmla="*/ f11 1 567"/>
                <a:gd name="f13" fmla="*/ f10 1 568"/>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2" name="Google Shape;10089;p74">
            <a:extLst>
              <a:ext uri="{FF2B5EF4-FFF2-40B4-BE49-F238E27FC236}">
                <a16:creationId xmlns:a16="http://schemas.microsoft.com/office/drawing/2014/main" id="{70247E6B-EB30-4DAE-9BF7-EE9044F5A27A}"/>
              </a:ext>
            </a:extLst>
          </p:cNvPr>
          <p:cNvGrpSpPr/>
          <p:nvPr/>
        </p:nvGrpSpPr>
        <p:grpSpPr>
          <a:xfrm>
            <a:off x="6403515" y="1179621"/>
            <a:ext cx="515511" cy="543501"/>
            <a:chOff x="6403515" y="1179621"/>
            <a:chExt cx="515511" cy="543501"/>
          </a:xfrm>
        </p:grpSpPr>
        <p:sp>
          <p:nvSpPr>
            <p:cNvPr id="33" name="Google Shape;10090;p74">
              <a:extLst>
                <a:ext uri="{FF2B5EF4-FFF2-40B4-BE49-F238E27FC236}">
                  <a16:creationId xmlns:a16="http://schemas.microsoft.com/office/drawing/2014/main" id="{043CF206-89AB-4801-A8A1-3631E66DA161}"/>
                </a:ext>
              </a:extLst>
            </p:cNvPr>
            <p:cNvSpPr/>
            <p:nvPr/>
          </p:nvSpPr>
          <p:spPr>
            <a:xfrm>
              <a:off x="6523439" y="1179621"/>
              <a:ext cx="275636" cy="343622"/>
            </a:xfrm>
            <a:custGeom>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 f4 0 f2"/>
                <a:gd name="f77" fmla="+- f3 0 f2"/>
                <a:gd name="f78" fmla="*/ f77 1 6806"/>
                <a:gd name="f79" fmla="*/ f76 1 7961"/>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10091;p74">
              <a:extLst>
                <a:ext uri="{FF2B5EF4-FFF2-40B4-BE49-F238E27FC236}">
                  <a16:creationId xmlns:a16="http://schemas.microsoft.com/office/drawing/2014/main" id="{ED705ACA-7552-4829-B1DC-EEF20582701B}"/>
                </a:ext>
              </a:extLst>
            </p:cNvPr>
            <p:cNvSpPr/>
            <p:nvPr/>
          </p:nvSpPr>
          <p:spPr>
            <a:xfrm>
              <a:off x="6403515" y="1519440"/>
              <a:ext cx="515511" cy="203682"/>
            </a:xfrm>
            <a:custGeom>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 f4 0 f2"/>
                <a:gd name="f87" fmla="+- f3 0 f2"/>
                <a:gd name="f88" fmla="*/ f87 1 12729"/>
                <a:gd name="f89" fmla="*/ f86 1 4719"/>
                <a:gd name="f90" fmla="*/ f2 1 f88"/>
                <a:gd name="f91" fmla="*/ f3 1 f88"/>
                <a:gd name="f92" fmla="*/ f2 1 f89"/>
                <a:gd name="f93" fmla="*/ f4 1 f89"/>
                <a:gd name="f94" fmla="*/ f90 f84 1"/>
                <a:gd name="f95" fmla="*/ f91 f84 1"/>
                <a:gd name="f96" fmla="*/ f93 f85 1"/>
                <a:gd name="f97" fmla="*/ f92 f85 1"/>
              </a:gdLst>
              <a:cxnLst>
                <a:cxn ang="3cd4">
                  <a:pos x="hc" y="t"/>
                </a:cxn>
                <a:cxn ang="0">
                  <a:pos x="r" y="vc"/>
                </a:cxn>
                <a:cxn ang="cd4">
                  <a:pos x="hc" y="b"/>
                </a:cxn>
                <a:cxn ang="cd2">
                  <a:pos x="l" y="vc"/>
                </a:cxn>
              </a:cxnLst>
              <a:rect l="f94" t="f97" r="f95" b="f96"/>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35" name="Google Shape;10113;p74">
            <a:extLst>
              <a:ext uri="{FF2B5EF4-FFF2-40B4-BE49-F238E27FC236}">
                <a16:creationId xmlns:a16="http://schemas.microsoft.com/office/drawing/2014/main" id="{CF6C2CEC-7501-4B17-A279-BEF47F67C027}"/>
              </a:ext>
            </a:extLst>
          </p:cNvPr>
          <p:cNvSpPr/>
          <p:nvPr/>
        </p:nvSpPr>
        <p:spPr>
          <a:xfrm>
            <a:off x="5229481" y="2730663"/>
            <a:ext cx="395670" cy="417039"/>
          </a:xfrm>
          <a:custGeom>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 f4 0 f2"/>
              <a:gd name="f127" fmla="+- f3 0 f2"/>
              <a:gd name="f128" fmla="*/ f127 1 12760"/>
              <a:gd name="f129" fmla="*/ f126 1 12619"/>
              <a:gd name="f130" fmla="*/ f2 1 f128"/>
              <a:gd name="f131" fmla="*/ f3 1 f128"/>
              <a:gd name="f132" fmla="*/ f2 1 f129"/>
              <a:gd name="f133" fmla="*/ f4 1 f129"/>
              <a:gd name="f134" fmla="*/ f130 f124 1"/>
              <a:gd name="f135" fmla="*/ f131 f124 1"/>
              <a:gd name="f136" fmla="*/ f133 f125 1"/>
              <a:gd name="f137" fmla="*/ f132 f125 1"/>
            </a:gdLst>
            <a:cxnLst>
              <a:cxn ang="3cd4">
                <a:pos x="hc" y="t"/>
              </a:cxn>
              <a:cxn ang="0">
                <a:pos x="r" y="vc"/>
              </a:cxn>
              <a:cxn ang="cd4">
                <a:pos x="hc" y="b"/>
              </a:cxn>
              <a:cxn ang="cd2">
                <a:pos x="l" y="vc"/>
              </a:cxn>
            </a:cxnLst>
            <a:rect l="f134" t="f137" r="f135" b="f136"/>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36" name="Google Shape;10118;p74">
            <a:extLst>
              <a:ext uri="{FF2B5EF4-FFF2-40B4-BE49-F238E27FC236}">
                <a16:creationId xmlns:a16="http://schemas.microsoft.com/office/drawing/2014/main" id="{293C2D6F-C7FE-4D77-8EB0-4F58E2E9E82B}"/>
              </a:ext>
            </a:extLst>
          </p:cNvPr>
          <p:cNvGrpSpPr/>
          <p:nvPr/>
        </p:nvGrpSpPr>
        <p:grpSpPr>
          <a:xfrm>
            <a:off x="8474320" y="2073136"/>
            <a:ext cx="350645" cy="379421"/>
            <a:chOff x="8474320" y="2073136"/>
            <a:chExt cx="350645" cy="379421"/>
          </a:xfrm>
        </p:grpSpPr>
        <p:sp>
          <p:nvSpPr>
            <p:cNvPr id="37" name="Google Shape;10119;p74">
              <a:extLst>
                <a:ext uri="{FF2B5EF4-FFF2-40B4-BE49-F238E27FC236}">
                  <a16:creationId xmlns:a16="http://schemas.microsoft.com/office/drawing/2014/main" id="{D31C51E3-1413-4371-A77F-2FE0070DFB86}"/>
                </a:ext>
              </a:extLst>
            </p:cNvPr>
            <p:cNvSpPr/>
            <p:nvPr/>
          </p:nvSpPr>
          <p:spPr>
            <a:xfrm>
              <a:off x="8474320" y="2353190"/>
              <a:ext cx="101205" cy="99367"/>
            </a:xfrm>
            <a:custGeom>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8" name="Google Shape;10120;p74">
              <a:extLst>
                <a:ext uri="{FF2B5EF4-FFF2-40B4-BE49-F238E27FC236}">
                  <a16:creationId xmlns:a16="http://schemas.microsoft.com/office/drawing/2014/main" id="{D547B20F-76C1-44B7-B25B-021DDB18E354}"/>
                </a:ext>
              </a:extLst>
            </p:cNvPr>
            <p:cNvSpPr/>
            <p:nvPr/>
          </p:nvSpPr>
          <p:spPr>
            <a:xfrm>
              <a:off x="8475189" y="2073136"/>
              <a:ext cx="101233" cy="255492"/>
            </a:xfrm>
            <a:custGeom>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 f4 0 f2"/>
                <a:gd name="f31" fmla="+- f3 0 f2"/>
                <a:gd name="f32" fmla="*/ f31 1 3593"/>
                <a:gd name="f33" fmla="*/ f30 1 8508"/>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10121;p74">
              <a:extLst>
                <a:ext uri="{FF2B5EF4-FFF2-40B4-BE49-F238E27FC236}">
                  <a16:creationId xmlns:a16="http://schemas.microsoft.com/office/drawing/2014/main" id="{0F440241-5E95-4610-8C0C-F0CDFE025134}"/>
                </a:ext>
              </a:extLst>
            </p:cNvPr>
            <p:cNvSpPr/>
            <p:nvPr/>
          </p:nvSpPr>
          <p:spPr>
            <a:xfrm>
              <a:off x="8598596" y="2353190"/>
              <a:ext cx="101205" cy="99367"/>
            </a:xfrm>
            <a:custGeom>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10122;p74">
              <a:extLst>
                <a:ext uri="{FF2B5EF4-FFF2-40B4-BE49-F238E27FC236}">
                  <a16:creationId xmlns:a16="http://schemas.microsoft.com/office/drawing/2014/main" id="{3DBC1F1F-655A-4EF5-BFC3-BA68E2877C20}"/>
                </a:ext>
              </a:extLst>
            </p:cNvPr>
            <p:cNvSpPr/>
            <p:nvPr/>
          </p:nvSpPr>
          <p:spPr>
            <a:xfrm>
              <a:off x="8598596" y="2073136"/>
              <a:ext cx="101205" cy="255492"/>
            </a:xfrm>
            <a:custGeom>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 f4 0 f2"/>
                <a:gd name="f29" fmla="+- f3 0 f2"/>
                <a:gd name="f30" fmla="*/ f29 1 3592"/>
                <a:gd name="f31" fmla="*/ f28 1 8508"/>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10123;p74">
              <a:extLst>
                <a:ext uri="{FF2B5EF4-FFF2-40B4-BE49-F238E27FC236}">
                  <a16:creationId xmlns:a16="http://schemas.microsoft.com/office/drawing/2014/main" id="{BC4FF53E-FD55-4A49-9CF5-7FE0DEAF2D73}"/>
                </a:ext>
              </a:extLst>
            </p:cNvPr>
            <p:cNvSpPr/>
            <p:nvPr/>
          </p:nvSpPr>
          <p:spPr>
            <a:xfrm>
              <a:off x="8721986" y="2353190"/>
              <a:ext cx="101205" cy="99367"/>
            </a:xfrm>
            <a:custGeom>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 f4 0 f2"/>
                <a:gd name="f28" fmla="+- f3 0 f2"/>
                <a:gd name="f29" fmla="*/ f28 1 3592"/>
                <a:gd name="f30" fmla="*/ f27 1 3309"/>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10124;p74">
              <a:extLst>
                <a:ext uri="{FF2B5EF4-FFF2-40B4-BE49-F238E27FC236}">
                  <a16:creationId xmlns:a16="http://schemas.microsoft.com/office/drawing/2014/main" id="{D4E27F00-BC0F-4241-B9E8-9F3CE10DF0E3}"/>
                </a:ext>
              </a:extLst>
            </p:cNvPr>
            <p:cNvSpPr/>
            <p:nvPr/>
          </p:nvSpPr>
          <p:spPr>
            <a:xfrm>
              <a:off x="8723760" y="2073136"/>
              <a:ext cx="101205" cy="255492"/>
            </a:xfrm>
            <a:custGeom>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 f4 0 f2"/>
                <a:gd name="f31" fmla="+- f3 0 f2"/>
                <a:gd name="f32" fmla="*/ f31 1 3592"/>
                <a:gd name="f33" fmla="*/ f30 1 8508"/>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3" name="Google Shape;10129;p74">
            <a:extLst>
              <a:ext uri="{FF2B5EF4-FFF2-40B4-BE49-F238E27FC236}">
                <a16:creationId xmlns:a16="http://schemas.microsoft.com/office/drawing/2014/main" id="{4772D7A9-6275-4555-9D86-1AD1637228DB}"/>
              </a:ext>
            </a:extLst>
          </p:cNvPr>
          <p:cNvGrpSpPr/>
          <p:nvPr/>
        </p:nvGrpSpPr>
        <p:grpSpPr>
          <a:xfrm>
            <a:off x="5866287" y="1210345"/>
            <a:ext cx="427692" cy="535545"/>
            <a:chOff x="5866287" y="1210345"/>
            <a:chExt cx="427692" cy="535545"/>
          </a:xfrm>
        </p:grpSpPr>
        <p:sp>
          <p:nvSpPr>
            <p:cNvPr id="44" name="Google Shape;10130;p74">
              <a:extLst>
                <a:ext uri="{FF2B5EF4-FFF2-40B4-BE49-F238E27FC236}">
                  <a16:creationId xmlns:a16="http://schemas.microsoft.com/office/drawing/2014/main" id="{69EFC481-4612-4382-B5F4-61A6601E53FB}"/>
                </a:ext>
              </a:extLst>
            </p:cNvPr>
            <p:cNvSpPr/>
            <p:nvPr/>
          </p:nvSpPr>
          <p:spPr>
            <a:xfrm>
              <a:off x="5866287" y="1522594"/>
              <a:ext cx="427692" cy="152860"/>
            </a:xfrm>
            <a:custGeom>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 f4 0 f2"/>
                <a:gd name="f21" fmla="+- f3 0 f2"/>
                <a:gd name="f22" fmla="*/ f21 1 10807"/>
                <a:gd name="f23" fmla="*/ f20 1 3624"/>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10807" h="3623">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10131;p74">
              <a:extLst>
                <a:ext uri="{FF2B5EF4-FFF2-40B4-BE49-F238E27FC236}">
                  <a16:creationId xmlns:a16="http://schemas.microsoft.com/office/drawing/2014/main" id="{8BC35D18-94C9-40C8-9661-7BDD510112F9}"/>
                </a:ext>
              </a:extLst>
            </p:cNvPr>
            <p:cNvSpPr/>
            <p:nvPr/>
          </p:nvSpPr>
          <p:spPr>
            <a:xfrm>
              <a:off x="5901190" y="1709955"/>
              <a:ext cx="360374" cy="35935"/>
            </a:xfrm>
            <a:custGeom>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 f4 0 f2"/>
                <a:gd name="f17" fmla="+- f3 0 f2"/>
                <a:gd name="f18" fmla="*/ f17 1 9106"/>
                <a:gd name="f19" fmla="*/ f16 1 852"/>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6" name="Google Shape;10132;p74">
              <a:extLst>
                <a:ext uri="{FF2B5EF4-FFF2-40B4-BE49-F238E27FC236}">
                  <a16:creationId xmlns:a16="http://schemas.microsoft.com/office/drawing/2014/main" id="{3FB23469-D835-4FBD-B45B-E07FB5438D0D}"/>
                </a:ext>
              </a:extLst>
            </p:cNvPr>
            <p:cNvSpPr/>
            <p:nvPr/>
          </p:nvSpPr>
          <p:spPr>
            <a:xfrm>
              <a:off x="5964786" y="1210345"/>
              <a:ext cx="229422" cy="279102"/>
            </a:xfrm>
            <a:custGeom>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 f4 0 f2"/>
                <a:gd name="f21" fmla="+- f3 0 f2"/>
                <a:gd name="f22" fmla="*/ f21 1 5797"/>
                <a:gd name="f23" fmla="*/ f20 1 6617"/>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7" name="Google Shape;10154;p74">
            <a:extLst>
              <a:ext uri="{FF2B5EF4-FFF2-40B4-BE49-F238E27FC236}">
                <a16:creationId xmlns:a16="http://schemas.microsoft.com/office/drawing/2014/main" id="{ED30AC92-988F-414B-A2EC-C37095B32AB3}"/>
              </a:ext>
            </a:extLst>
          </p:cNvPr>
          <p:cNvGrpSpPr/>
          <p:nvPr/>
        </p:nvGrpSpPr>
        <p:grpSpPr>
          <a:xfrm>
            <a:off x="5943481" y="2730343"/>
            <a:ext cx="392752" cy="418456"/>
            <a:chOff x="5943481" y="2730343"/>
            <a:chExt cx="392752" cy="418456"/>
          </a:xfrm>
        </p:grpSpPr>
        <p:sp>
          <p:nvSpPr>
            <p:cNvPr id="48" name="Google Shape;10155;p74">
              <a:extLst>
                <a:ext uri="{FF2B5EF4-FFF2-40B4-BE49-F238E27FC236}">
                  <a16:creationId xmlns:a16="http://schemas.microsoft.com/office/drawing/2014/main" id="{80B518EB-1615-4E8B-BCE2-6616C5490EED}"/>
                </a:ext>
              </a:extLst>
            </p:cNvPr>
            <p:cNvSpPr/>
            <p:nvPr/>
          </p:nvSpPr>
          <p:spPr>
            <a:xfrm>
              <a:off x="5989402" y="2730343"/>
              <a:ext cx="292132" cy="418456"/>
            </a:xfrm>
            <a:custGeom>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 f4 0 f2"/>
                <a:gd name="f99" fmla="+- f3 0 f2"/>
                <a:gd name="f100" fmla="*/ f99 1 9421"/>
                <a:gd name="f101" fmla="*/ f98 1 12662"/>
                <a:gd name="f102" fmla="*/ f2 1 f100"/>
                <a:gd name="f103" fmla="*/ f3 1 f100"/>
                <a:gd name="f104" fmla="*/ f2 1 f101"/>
                <a:gd name="f105" fmla="*/ f4 1 f101"/>
                <a:gd name="f106" fmla="*/ f102 f96 1"/>
                <a:gd name="f107" fmla="*/ f103 f96 1"/>
                <a:gd name="f108" fmla="*/ f105 f97 1"/>
                <a:gd name="f109" fmla="*/ f104 f97 1"/>
              </a:gdLst>
              <a:cxnLst>
                <a:cxn ang="3cd4">
                  <a:pos x="hc" y="t"/>
                </a:cxn>
                <a:cxn ang="0">
                  <a:pos x="r" y="vc"/>
                </a:cxn>
                <a:cxn ang="cd4">
                  <a:pos x="hc" y="b"/>
                </a:cxn>
                <a:cxn ang="cd2">
                  <a:pos x="l" y="vc"/>
                </a:cxn>
              </a:cxnLst>
              <a:rect l="f106" t="f109" r="f107" b="f108"/>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10156;p74">
              <a:extLst>
                <a:ext uri="{FF2B5EF4-FFF2-40B4-BE49-F238E27FC236}">
                  <a16:creationId xmlns:a16="http://schemas.microsoft.com/office/drawing/2014/main" id="{7184F94E-ADC9-40F1-8911-9A294BC03E74}"/>
                </a:ext>
              </a:extLst>
            </p:cNvPr>
            <p:cNvSpPr/>
            <p:nvPr/>
          </p:nvSpPr>
          <p:spPr>
            <a:xfrm>
              <a:off x="5943481" y="2877013"/>
              <a:ext cx="43013" cy="27102"/>
            </a:xfrm>
            <a:custGeom>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 f4 0 f2"/>
                <a:gd name="f18" fmla="+- f3 0 f2"/>
                <a:gd name="f19" fmla="*/ f18 1 1387"/>
                <a:gd name="f20" fmla="*/ f17 1 820"/>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10157;p74">
              <a:extLst>
                <a:ext uri="{FF2B5EF4-FFF2-40B4-BE49-F238E27FC236}">
                  <a16:creationId xmlns:a16="http://schemas.microsoft.com/office/drawing/2014/main" id="{8C64863C-0DC4-44E8-9C7C-99F94DDE788A}"/>
                </a:ext>
              </a:extLst>
            </p:cNvPr>
            <p:cNvSpPr/>
            <p:nvPr/>
          </p:nvSpPr>
          <p:spPr>
            <a:xfrm>
              <a:off x="6292233" y="2877013"/>
              <a:ext cx="44000" cy="27102"/>
            </a:xfrm>
            <a:custGeom>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 f4 0 f2"/>
                <a:gd name="f19" fmla="+- f3 0 f2"/>
                <a:gd name="f20" fmla="*/ f19 1 1419"/>
                <a:gd name="f21" fmla="*/ f18 1 820"/>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1" name="Google Shape;10158;p74">
              <a:extLst>
                <a:ext uri="{FF2B5EF4-FFF2-40B4-BE49-F238E27FC236}">
                  <a16:creationId xmlns:a16="http://schemas.microsoft.com/office/drawing/2014/main" id="{8F70729B-DF11-4575-8A8C-2AC82DCFF9DE}"/>
                </a:ext>
              </a:extLst>
            </p:cNvPr>
            <p:cNvSpPr/>
            <p:nvPr/>
          </p:nvSpPr>
          <p:spPr>
            <a:xfrm>
              <a:off x="5996223" y="3002194"/>
              <a:ext cx="40096" cy="40123"/>
            </a:xfrm>
            <a:custGeom>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 f4 0 f2"/>
                <a:gd name="f32" fmla="+- f3 0 f2"/>
                <a:gd name="f33" fmla="*/ f32 1 1293"/>
                <a:gd name="f34" fmla="*/ f31 1 1214"/>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2" name="Google Shape;10159;p74">
              <a:extLst>
                <a:ext uri="{FF2B5EF4-FFF2-40B4-BE49-F238E27FC236}">
                  <a16:creationId xmlns:a16="http://schemas.microsoft.com/office/drawing/2014/main" id="{D1F84ECB-5A99-4918-A32D-AEC5A2AD452D}"/>
                </a:ext>
              </a:extLst>
            </p:cNvPr>
            <p:cNvSpPr/>
            <p:nvPr/>
          </p:nvSpPr>
          <p:spPr>
            <a:xfrm>
              <a:off x="6244382" y="2737741"/>
              <a:ext cx="40059" cy="40123"/>
            </a:xfrm>
            <a:custGeom>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 f4 0 f2"/>
                <a:gd name="f32" fmla="+- f3 0 f2"/>
                <a:gd name="f33" fmla="*/ f32 1 1292"/>
                <a:gd name="f34" fmla="*/ f31 1 1214"/>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10160;p74">
              <a:extLst>
                <a:ext uri="{FF2B5EF4-FFF2-40B4-BE49-F238E27FC236}">
                  <a16:creationId xmlns:a16="http://schemas.microsoft.com/office/drawing/2014/main" id="{0FDFD238-B3A9-4C7B-94D7-FD9AD74E3BD8}"/>
                </a:ext>
              </a:extLst>
            </p:cNvPr>
            <p:cNvSpPr/>
            <p:nvPr/>
          </p:nvSpPr>
          <p:spPr>
            <a:xfrm>
              <a:off x="6244382" y="3002194"/>
              <a:ext cx="40059" cy="40123"/>
            </a:xfrm>
            <a:custGeom>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 f4 0 f2"/>
                <a:gd name="f31" fmla="+- f3 0 f2"/>
                <a:gd name="f32" fmla="*/ f31 1 1292"/>
                <a:gd name="f33" fmla="*/ f30 1 1214"/>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10161;p74">
              <a:extLst>
                <a:ext uri="{FF2B5EF4-FFF2-40B4-BE49-F238E27FC236}">
                  <a16:creationId xmlns:a16="http://schemas.microsoft.com/office/drawing/2014/main" id="{D22B759E-BB7D-4BBB-B57A-F9AA632A6138}"/>
                </a:ext>
              </a:extLst>
            </p:cNvPr>
            <p:cNvSpPr/>
            <p:nvPr/>
          </p:nvSpPr>
          <p:spPr>
            <a:xfrm>
              <a:off x="5996223" y="2737741"/>
              <a:ext cx="40096" cy="40123"/>
            </a:xfrm>
            <a:custGeom>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 f4 0 f2"/>
                <a:gd name="f33" fmla="+- f3 0 f2"/>
                <a:gd name="f34" fmla="*/ f33 1 1293"/>
                <a:gd name="f35" fmla="*/ f32 1 1214"/>
                <a:gd name="f36" fmla="*/ f2 1 f34"/>
                <a:gd name="f37" fmla="*/ f3 1 f34"/>
                <a:gd name="f38" fmla="*/ f2 1 f35"/>
                <a:gd name="f39" fmla="*/ f4 1 f35"/>
                <a:gd name="f40" fmla="*/ f36 f30 1"/>
                <a:gd name="f41" fmla="*/ f37 f30 1"/>
                <a:gd name="f42" fmla="*/ f39 f31 1"/>
                <a:gd name="f43" fmla="*/ f38 f31 1"/>
              </a:gdLst>
              <a:cxnLst>
                <a:cxn ang="3cd4">
                  <a:pos x="hc" y="t"/>
                </a:cxn>
                <a:cxn ang="0">
                  <a:pos x="r" y="vc"/>
                </a:cxn>
                <a:cxn ang="cd4">
                  <a:pos x="hc" y="b"/>
                </a:cxn>
                <a:cxn ang="cd2">
                  <a:pos x="l" y="vc"/>
                </a:cxn>
              </a:cxnLst>
              <a:rect l="f40" t="f43" r="f41" b="f42"/>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5" name="Google Shape;10172;p74">
            <a:extLst>
              <a:ext uri="{FF2B5EF4-FFF2-40B4-BE49-F238E27FC236}">
                <a16:creationId xmlns:a16="http://schemas.microsoft.com/office/drawing/2014/main" id="{B48E1773-F13E-43AF-9EDF-0C2CAA2997A2}"/>
              </a:ext>
            </a:extLst>
          </p:cNvPr>
          <p:cNvGrpSpPr/>
          <p:nvPr/>
        </p:nvGrpSpPr>
        <p:grpSpPr>
          <a:xfrm>
            <a:off x="7068723" y="1223851"/>
            <a:ext cx="512996" cy="541708"/>
            <a:chOff x="7068723" y="1223851"/>
            <a:chExt cx="512996" cy="541708"/>
          </a:xfrm>
        </p:grpSpPr>
        <p:sp>
          <p:nvSpPr>
            <p:cNvPr id="56" name="Google Shape;10173;p74">
              <a:extLst>
                <a:ext uri="{FF2B5EF4-FFF2-40B4-BE49-F238E27FC236}">
                  <a16:creationId xmlns:a16="http://schemas.microsoft.com/office/drawing/2014/main" id="{707A8952-CE09-40EB-9F71-D9B6DB57DFB6}"/>
                </a:ext>
              </a:extLst>
            </p:cNvPr>
            <p:cNvSpPr/>
            <p:nvPr/>
          </p:nvSpPr>
          <p:spPr>
            <a:xfrm>
              <a:off x="7203615" y="1223851"/>
              <a:ext cx="378104" cy="392954"/>
            </a:xfrm>
            <a:custGeom>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 f4 0 f2"/>
                <a:gd name="f125" fmla="+- f3 0 f2"/>
                <a:gd name="f126" fmla="*/ f125 1 9452"/>
                <a:gd name="f127" fmla="*/ f124 1 9217"/>
                <a:gd name="f128" fmla="*/ f2 1 f126"/>
                <a:gd name="f129" fmla="*/ f3 1 f126"/>
                <a:gd name="f130" fmla="*/ f2 1 f127"/>
                <a:gd name="f131" fmla="*/ f4 1 f127"/>
                <a:gd name="f132" fmla="*/ f128 f122 1"/>
                <a:gd name="f133" fmla="*/ f129 f122 1"/>
                <a:gd name="f134" fmla="*/ f131 f123 1"/>
                <a:gd name="f135" fmla="*/ f130 f123 1"/>
              </a:gdLst>
              <a:cxnLst>
                <a:cxn ang="3cd4">
                  <a:pos x="hc" y="t"/>
                </a:cxn>
                <a:cxn ang="0">
                  <a:pos x="r" y="vc"/>
                </a:cxn>
                <a:cxn ang="cd4">
                  <a:pos x="hc" y="b"/>
                </a:cxn>
                <a:cxn ang="cd2">
                  <a:pos x="l" y="vc"/>
                </a:cxn>
              </a:cxnLst>
              <a:rect l="f132" t="f135" r="f133" b="f134"/>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10174;p74">
              <a:extLst>
                <a:ext uri="{FF2B5EF4-FFF2-40B4-BE49-F238E27FC236}">
                  <a16:creationId xmlns:a16="http://schemas.microsoft.com/office/drawing/2014/main" id="{EFD6CD31-5BD9-4F3A-9B1E-B35A52AE591E}"/>
                </a:ext>
              </a:extLst>
            </p:cNvPr>
            <p:cNvSpPr/>
            <p:nvPr/>
          </p:nvSpPr>
          <p:spPr>
            <a:xfrm>
              <a:off x="7068723" y="1463277"/>
              <a:ext cx="283619" cy="302273"/>
            </a:xfrm>
            <a:custGeom>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 f3 0 f2"/>
                <a:gd name="f44" fmla="*/ f43 1 7090"/>
                <a:gd name="f45" fmla="*/ f2 1 f44"/>
                <a:gd name="f46" fmla="*/ f3 1 f44"/>
                <a:gd name="f47" fmla="*/ f45 f41 1"/>
                <a:gd name="f48" fmla="*/ f46 f41 1"/>
                <a:gd name="f49" fmla="*/ f46 f42 1"/>
                <a:gd name="f50" fmla="*/ f45 f42 1"/>
              </a:gdLst>
              <a:cxnLst>
                <a:cxn ang="3cd4">
                  <a:pos x="hc" y="t"/>
                </a:cxn>
                <a:cxn ang="0">
                  <a:pos x="r" y="vc"/>
                </a:cxn>
                <a:cxn ang="cd4">
                  <a:pos x="hc" y="b"/>
                </a:cxn>
                <a:cxn ang="cd2">
                  <a:pos x="l" y="vc"/>
                </a:cxn>
              </a:cxnLst>
              <a:rect l="f47" t="f50" r="f48" b="f49"/>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10175;p74">
              <a:extLst>
                <a:ext uri="{FF2B5EF4-FFF2-40B4-BE49-F238E27FC236}">
                  <a16:creationId xmlns:a16="http://schemas.microsoft.com/office/drawing/2014/main" id="{C473F901-9375-40F7-A4CE-7409D4110033}"/>
                </a:ext>
              </a:extLst>
            </p:cNvPr>
            <p:cNvSpPr/>
            <p:nvPr/>
          </p:nvSpPr>
          <p:spPr>
            <a:xfrm>
              <a:off x="7279218" y="1659398"/>
              <a:ext cx="297463" cy="106161"/>
            </a:xfrm>
            <a:custGeom>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 f4 0 f2"/>
                <a:gd name="f27" fmla="+- f3 0 f2"/>
                <a:gd name="f28" fmla="*/ f27 1 7436"/>
                <a:gd name="f29" fmla="*/ f26 1 2490"/>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10184;p74">
            <a:extLst>
              <a:ext uri="{FF2B5EF4-FFF2-40B4-BE49-F238E27FC236}">
                <a16:creationId xmlns:a16="http://schemas.microsoft.com/office/drawing/2014/main" id="{D89EC9E2-F9FB-4334-8B4B-6556ADC3EAB3}"/>
              </a:ext>
            </a:extLst>
          </p:cNvPr>
          <p:cNvGrpSpPr/>
          <p:nvPr/>
        </p:nvGrpSpPr>
        <p:grpSpPr>
          <a:xfrm>
            <a:off x="3206883" y="2729063"/>
            <a:ext cx="392753" cy="419645"/>
            <a:chOff x="3206883" y="2729063"/>
            <a:chExt cx="392753" cy="419645"/>
          </a:xfrm>
        </p:grpSpPr>
        <p:sp>
          <p:nvSpPr>
            <p:cNvPr id="60" name="Google Shape;10185;p74">
              <a:extLst>
                <a:ext uri="{FF2B5EF4-FFF2-40B4-BE49-F238E27FC236}">
                  <a16:creationId xmlns:a16="http://schemas.microsoft.com/office/drawing/2014/main" id="{04DEA537-A999-4429-932E-A4C989455C67}"/>
                </a:ext>
              </a:extLst>
            </p:cNvPr>
            <p:cNvSpPr/>
            <p:nvPr/>
          </p:nvSpPr>
          <p:spPr>
            <a:xfrm>
              <a:off x="3206883" y="2729063"/>
              <a:ext cx="392753" cy="419645"/>
            </a:xfrm>
            <a:custGeom>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 f4 0 f2"/>
                <a:gd name="f22" fmla="+- f3 0 f2"/>
                <a:gd name="f23" fmla="*/ f22 1 12666"/>
                <a:gd name="f24" fmla="*/ f21 1 12698"/>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10186;p74">
              <a:extLst>
                <a:ext uri="{FF2B5EF4-FFF2-40B4-BE49-F238E27FC236}">
                  <a16:creationId xmlns:a16="http://schemas.microsoft.com/office/drawing/2014/main" id="{C7C9BD46-8E9B-4E7C-BF32-06701D9D65CD}"/>
                </a:ext>
              </a:extLst>
            </p:cNvPr>
            <p:cNvSpPr/>
            <p:nvPr/>
          </p:nvSpPr>
          <p:spPr>
            <a:xfrm>
              <a:off x="3261609" y="2847770"/>
              <a:ext cx="338026" cy="197857"/>
            </a:xfrm>
            <a:custGeom>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 f4 0 f2"/>
                <a:gd name="f79" fmla="+- f3 0 f2"/>
                <a:gd name="f80" fmla="*/ f79 1 10901"/>
                <a:gd name="f81" fmla="*/ f78 1 5987"/>
                <a:gd name="f82" fmla="*/ f2 1 f80"/>
                <a:gd name="f83" fmla="*/ f3 1 f80"/>
                <a:gd name="f84" fmla="*/ f2 1 f81"/>
                <a:gd name="f85" fmla="*/ f4 1 f81"/>
                <a:gd name="f86" fmla="*/ f82 f76 1"/>
                <a:gd name="f87" fmla="*/ f83 f76 1"/>
                <a:gd name="f88" fmla="*/ f85 f77 1"/>
                <a:gd name="f89" fmla="*/ f84 f77 1"/>
              </a:gdLst>
              <a:cxnLst>
                <a:cxn ang="3cd4">
                  <a:pos x="hc" y="t"/>
                </a:cxn>
                <a:cxn ang="0">
                  <a:pos x="r" y="vc"/>
                </a:cxn>
                <a:cxn ang="cd4">
                  <a:pos x="hc" y="b"/>
                </a:cxn>
                <a:cxn ang="cd2">
                  <a:pos x="l" y="vc"/>
                </a:cxn>
              </a:cxnLst>
              <a:rect l="f86" t="f89" r="f87" b="f88"/>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62" name="Google Shape;10189;p74">
            <a:extLst>
              <a:ext uri="{FF2B5EF4-FFF2-40B4-BE49-F238E27FC236}">
                <a16:creationId xmlns:a16="http://schemas.microsoft.com/office/drawing/2014/main" id="{7C2CFF5F-3658-473C-846E-E36253FF101A}"/>
              </a:ext>
            </a:extLst>
          </p:cNvPr>
          <p:cNvSpPr/>
          <p:nvPr/>
        </p:nvSpPr>
        <p:spPr>
          <a:xfrm>
            <a:off x="6560966" y="2788206"/>
            <a:ext cx="394709" cy="328004"/>
          </a:xfrm>
          <a:custGeom>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 f4 0 f2"/>
              <a:gd name="f109" fmla="+- f3 0 f2"/>
              <a:gd name="f110" fmla="*/ f109 1 12729"/>
              <a:gd name="f111" fmla="*/ f108 1 9925"/>
              <a:gd name="f112" fmla="*/ f2 1 f110"/>
              <a:gd name="f113" fmla="*/ f3 1 f110"/>
              <a:gd name="f114" fmla="*/ f2 1 f111"/>
              <a:gd name="f115" fmla="*/ f4 1 f111"/>
              <a:gd name="f116" fmla="*/ f112 f106 1"/>
              <a:gd name="f117" fmla="*/ f113 f106 1"/>
              <a:gd name="f118" fmla="*/ f115 f107 1"/>
              <a:gd name="f119" fmla="*/ f114 f107 1"/>
            </a:gdLst>
            <a:cxnLst>
              <a:cxn ang="3cd4">
                <a:pos x="hc" y="t"/>
              </a:cxn>
              <a:cxn ang="0">
                <a:pos x="r" y="vc"/>
              </a:cxn>
              <a:cxn ang="cd4">
                <a:pos x="hc" y="b"/>
              </a:cxn>
              <a:cxn ang="cd2">
                <a:pos x="l" y="vc"/>
              </a:cxn>
            </a:cxnLst>
            <a:rect l="f116" t="f119" r="f117" b="f118"/>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63" name="Google Shape;10190;p74">
            <a:extLst>
              <a:ext uri="{FF2B5EF4-FFF2-40B4-BE49-F238E27FC236}">
                <a16:creationId xmlns:a16="http://schemas.microsoft.com/office/drawing/2014/main" id="{3D566557-51F3-41EA-8EA0-939625110D20}"/>
              </a:ext>
            </a:extLst>
          </p:cNvPr>
          <p:cNvGrpSpPr/>
          <p:nvPr/>
        </p:nvGrpSpPr>
        <p:grpSpPr>
          <a:xfrm>
            <a:off x="7862157" y="2742733"/>
            <a:ext cx="359688" cy="378735"/>
            <a:chOff x="7862157" y="2742733"/>
            <a:chExt cx="359688" cy="378735"/>
          </a:xfrm>
        </p:grpSpPr>
        <p:sp>
          <p:nvSpPr>
            <p:cNvPr id="64" name="Google Shape;10191;p74">
              <a:extLst>
                <a:ext uri="{FF2B5EF4-FFF2-40B4-BE49-F238E27FC236}">
                  <a16:creationId xmlns:a16="http://schemas.microsoft.com/office/drawing/2014/main" id="{D7360BA4-7A09-4DF8-A5D5-7E887FF845CD}"/>
                </a:ext>
              </a:extLst>
            </p:cNvPr>
            <p:cNvSpPr/>
            <p:nvPr/>
          </p:nvSpPr>
          <p:spPr>
            <a:xfrm>
              <a:off x="7862157" y="2742733"/>
              <a:ext cx="168752" cy="308610"/>
            </a:xfrm>
            <a:custGeom>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 f5 0 f3"/>
                <a:gd name="f57" fmla="+- f4 0 f3"/>
                <a:gd name="f58" fmla="*/ f57 1 5987"/>
                <a:gd name="f59" fmla="*/ f56 1 10273"/>
                <a:gd name="f60" fmla="*/ f3 1 f58"/>
                <a:gd name="f61" fmla="*/ f4 1 f58"/>
                <a:gd name="f62" fmla="*/ f3 1 f59"/>
                <a:gd name="f63" fmla="*/ f5 1 f59"/>
                <a:gd name="f64" fmla="*/ f60 f54 1"/>
                <a:gd name="f65" fmla="*/ f61 f54 1"/>
                <a:gd name="f66" fmla="*/ f63 f55 1"/>
                <a:gd name="f67" fmla="*/ f62 f55 1"/>
              </a:gdLst>
              <a:cxnLst>
                <a:cxn ang="3cd4">
                  <a:pos x="hc" y="t"/>
                </a:cxn>
                <a:cxn ang="0">
                  <a:pos x="r" y="vc"/>
                </a:cxn>
                <a:cxn ang="cd4">
                  <a:pos x="hc" y="b"/>
                </a:cxn>
                <a:cxn ang="cd2">
                  <a:pos x="l" y="vc"/>
                </a:cxn>
              </a:cxnLst>
              <a:rect l="f64" t="f67" r="f65" b="f66"/>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5" name="Google Shape;10192;p74">
              <a:extLst>
                <a:ext uri="{FF2B5EF4-FFF2-40B4-BE49-F238E27FC236}">
                  <a16:creationId xmlns:a16="http://schemas.microsoft.com/office/drawing/2014/main" id="{B02F7D5D-5A5B-4667-AE55-7BD553EB3830}"/>
                </a:ext>
              </a:extLst>
            </p:cNvPr>
            <p:cNvSpPr/>
            <p:nvPr/>
          </p:nvSpPr>
          <p:spPr>
            <a:xfrm>
              <a:off x="7927884" y="3006922"/>
              <a:ext cx="227356" cy="114546"/>
            </a:xfrm>
            <a:custGeom>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 f4 0 f2"/>
                <a:gd name="f59" fmla="+- f3 0 f2"/>
                <a:gd name="f60" fmla="*/ f59 1 8066"/>
                <a:gd name="f61" fmla="*/ f58 1 3813"/>
                <a:gd name="f62" fmla="*/ f2 1 f60"/>
                <a:gd name="f63" fmla="*/ f3 1 f60"/>
                <a:gd name="f64" fmla="*/ f2 1 f61"/>
                <a:gd name="f65" fmla="*/ f4 1 f61"/>
                <a:gd name="f66" fmla="*/ f62 f56 1"/>
                <a:gd name="f67" fmla="*/ f63 f56 1"/>
                <a:gd name="f68" fmla="*/ f65 f57 1"/>
                <a:gd name="f69" fmla="*/ f64 f57 1"/>
              </a:gdLst>
              <a:cxnLst>
                <a:cxn ang="3cd4">
                  <a:pos x="hc" y="t"/>
                </a:cxn>
                <a:cxn ang="0">
                  <a:pos x="r" y="vc"/>
                </a:cxn>
                <a:cxn ang="cd4">
                  <a:pos x="hc" y="b"/>
                </a:cxn>
                <a:cxn ang="cd2">
                  <a:pos x="l" y="vc"/>
                </a:cxn>
              </a:cxnLst>
              <a:rect l="f66" t="f69" r="f67" b="f68"/>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6" name="Google Shape;10193;p74">
              <a:extLst>
                <a:ext uri="{FF2B5EF4-FFF2-40B4-BE49-F238E27FC236}">
                  <a16:creationId xmlns:a16="http://schemas.microsoft.com/office/drawing/2014/main" id="{455D11A0-BC35-4DC1-9A1B-0F40CBA2D6D9}"/>
                </a:ext>
              </a:extLst>
            </p:cNvPr>
            <p:cNvSpPr/>
            <p:nvPr/>
          </p:nvSpPr>
          <p:spPr>
            <a:xfrm>
              <a:off x="8053093" y="2742733"/>
              <a:ext cx="168752" cy="308253"/>
            </a:xfrm>
            <a:custGeom>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 f5 0 f3"/>
                <a:gd name="f58" fmla="+- f4 0 f3"/>
                <a:gd name="f59" fmla="*/ f58 1 5987"/>
                <a:gd name="f60" fmla="*/ f57 1 10261"/>
                <a:gd name="f61" fmla="*/ f3 1 f59"/>
                <a:gd name="f62" fmla="*/ f4 1 f59"/>
                <a:gd name="f63" fmla="*/ f3 1 f60"/>
                <a:gd name="f64" fmla="*/ f5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10194;p74">
              <a:extLst>
                <a:ext uri="{FF2B5EF4-FFF2-40B4-BE49-F238E27FC236}">
                  <a16:creationId xmlns:a16="http://schemas.microsoft.com/office/drawing/2014/main" id="{64B60BE9-CF76-4CD8-8747-F42F2D0FDBDE}"/>
                </a:ext>
              </a:extLst>
            </p:cNvPr>
            <p:cNvSpPr/>
            <p:nvPr/>
          </p:nvSpPr>
          <p:spPr>
            <a:xfrm>
              <a:off x="8005142" y="2845055"/>
              <a:ext cx="71058" cy="174174"/>
            </a:xfrm>
            <a:custGeom>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 f4 0 f2"/>
                <a:gd name="f69" fmla="+- f3 0 f2"/>
                <a:gd name="f70" fmla="*/ f69 1 2521"/>
                <a:gd name="f71" fmla="*/ f68 1 5798"/>
                <a:gd name="f72" fmla="*/ f2 1 f70"/>
                <a:gd name="f73" fmla="*/ f3 1 f70"/>
                <a:gd name="f74" fmla="*/ f2 1 f71"/>
                <a:gd name="f75" fmla="*/ f4 1 f71"/>
                <a:gd name="f76" fmla="*/ f72 f66 1"/>
                <a:gd name="f77" fmla="*/ f73 f66 1"/>
                <a:gd name="f78" fmla="*/ f75 f67 1"/>
                <a:gd name="f79" fmla="*/ f74 f67 1"/>
              </a:gdLst>
              <a:cxnLst>
                <a:cxn ang="3cd4">
                  <a:pos x="hc" y="t"/>
                </a:cxn>
                <a:cxn ang="0">
                  <a:pos x="r" y="vc"/>
                </a:cxn>
                <a:cxn ang="cd4">
                  <a:pos x="hc" y="b"/>
                </a:cxn>
                <a:cxn ang="cd2">
                  <a:pos x="l" y="vc"/>
                </a:cxn>
              </a:cxnLst>
              <a:rect l="f76" t="f79" r="f77" b="f78"/>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8" name="Google Shape;10221;p74">
            <a:extLst>
              <a:ext uri="{FF2B5EF4-FFF2-40B4-BE49-F238E27FC236}">
                <a16:creationId xmlns:a16="http://schemas.microsoft.com/office/drawing/2014/main" id="{13E8821E-D0F6-498C-BAE4-9363EF0DFC1E}"/>
              </a:ext>
            </a:extLst>
          </p:cNvPr>
          <p:cNvGrpSpPr/>
          <p:nvPr/>
        </p:nvGrpSpPr>
        <p:grpSpPr>
          <a:xfrm>
            <a:off x="3835469" y="3466947"/>
            <a:ext cx="316967" cy="383407"/>
            <a:chOff x="3835469" y="3466947"/>
            <a:chExt cx="316967" cy="383407"/>
          </a:xfrm>
        </p:grpSpPr>
        <p:sp>
          <p:nvSpPr>
            <p:cNvPr id="69" name="Google Shape;10222;p74">
              <a:extLst>
                <a:ext uri="{FF2B5EF4-FFF2-40B4-BE49-F238E27FC236}">
                  <a16:creationId xmlns:a16="http://schemas.microsoft.com/office/drawing/2014/main" id="{1FCAAFD6-38AC-492E-BAB2-B119712B5BE5}"/>
                </a:ext>
              </a:extLst>
            </p:cNvPr>
            <p:cNvSpPr/>
            <p:nvPr/>
          </p:nvSpPr>
          <p:spPr>
            <a:xfrm>
              <a:off x="3940158" y="3647642"/>
              <a:ext cx="105668" cy="67583"/>
            </a:xfrm>
            <a:custGeom>
              <a:gdLst>
                <a:gd name="f0" fmla="val w"/>
                <a:gd name="f1" fmla="val h"/>
                <a:gd name="f2" fmla="val 0"/>
                <a:gd name="f3" fmla="val 3466"/>
                <a:gd name="f4" fmla="val 2080"/>
                <a:gd name="f5" fmla="val 1733"/>
                <a:gd name="f6" fmla="val 788"/>
                <a:gd name="f7" fmla="val 2678"/>
                <a:gd name="f8" fmla="*/ f0 1 3466"/>
                <a:gd name="f9" fmla="*/ f1 1 2080"/>
                <a:gd name="f10" fmla="+- f4 0 f2"/>
                <a:gd name="f11" fmla="+- f3 0 f2"/>
                <a:gd name="f12" fmla="*/ f11 1 3466"/>
                <a:gd name="f13" fmla="*/ f10 1 2080"/>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10223;p74">
              <a:extLst>
                <a:ext uri="{FF2B5EF4-FFF2-40B4-BE49-F238E27FC236}">
                  <a16:creationId xmlns:a16="http://schemas.microsoft.com/office/drawing/2014/main" id="{03E5A707-033A-4B60-8110-307BFB6AFC81}"/>
                </a:ext>
              </a:extLst>
            </p:cNvPr>
            <p:cNvSpPr/>
            <p:nvPr/>
          </p:nvSpPr>
          <p:spPr>
            <a:xfrm>
              <a:off x="3970891" y="3580086"/>
              <a:ext cx="43260" cy="46076"/>
            </a:xfrm>
            <a:custGeom>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 f4 0 f2"/>
                <a:gd name="f12" fmla="+- f3 0 f2"/>
                <a:gd name="f13" fmla="*/ f12 1 1419"/>
                <a:gd name="f14" fmla="*/ f11 1 1418"/>
                <a:gd name="f15" fmla="*/ f2 1 f13"/>
                <a:gd name="f16" fmla="*/ f3 1 f13"/>
                <a:gd name="f17" fmla="*/ f2 1 f14"/>
                <a:gd name="f18" fmla="*/ f4 1 f14"/>
                <a:gd name="f19" fmla="*/ f15 f9 1"/>
                <a:gd name="f20" fmla="*/ f16 f9 1"/>
                <a:gd name="f21" fmla="*/ f18 f10 1"/>
                <a:gd name="f22" fmla="*/ f17 f10 1"/>
              </a:gdLst>
              <a:cxnLst>
                <a:cxn ang="3cd4">
                  <a:pos x="hc" y="t"/>
                </a:cxn>
                <a:cxn ang="0">
                  <a:pos x="r" y="vc"/>
                </a:cxn>
                <a:cxn ang="cd4">
                  <a:pos x="hc" y="b"/>
                </a:cxn>
                <a:cxn ang="cd2">
                  <a:pos x="l" y="vc"/>
                </a:cxn>
              </a:cxnLst>
              <a:rect l="f19" t="f22" r="f20" b="f21"/>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10224;p74">
              <a:extLst>
                <a:ext uri="{FF2B5EF4-FFF2-40B4-BE49-F238E27FC236}">
                  <a16:creationId xmlns:a16="http://schemas.microsoft.com/office/drawing/2014/main" id="{7EBFE8A9-3882-4161-8980-2CE6965F194B}"/>
                </a:ext>
              </a:extLst>
            </p:cNvPr>
            <p:cNvSpPr/>
            <p:nvPr/>
          </p:nvSpPr>
          <p:spPr>
            <a:xfrm>
              <a:off x="3835469" y="3466947"/>
              <a:ext cx="316967" cy="383407"/>
            </a:xfrm>
            <a:custGeom>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 f4 0 f2"/>
                <a:gd name="f98" fmla="+- f3 0 f2"/>
                <a:gd name="f99" fmla="*/ f98 1 10397"/>
                <a:gd name="f100" fmla="*/ f97 1 11800"/>
                <a:gd name="f101" fmla="*/ f2 1 f99"/>
                <a:gd name="f102" fmla="*/ f3 1 f99"/>
                <a:gd name="f103" fmla="*/ f2 1 f100"/>
                <a:gd name="f104" fmla="*/ f4 1 f100"/>
                <a:gd name="f105" fmla="*/ f101 f95 1"/>
                <a:gd name="f106" fmla="*/ f102 f95 1"/>
                <a:gd name="f107" fmla="*/ f104 f96 1"/>
                <a:gd name="f108" fmla="*/ f103 f96 1"/>
              </a:gdLst>
              <a:cxnLst>
                <a:cxn ang="3cd4">
                  <a:pos x="hc" y="t"/>
                </a:cxn>
                <a:cxn ang="0">
                  <a:pos x="r" y="vc"/>
                </a:cxn>
                <a:cxn ang="cd4">
                  <a:pos x="hc" y="b"/>
                </a:cxn>
                <a:cxn ang="cd2">
                  <a:pos x="l" y="vc"/>
                </a:cxn>
              </a:cxnLst>
              <a:rect l="f105" t="f108" r="f106" b="f107"/>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2" name="Google Shape;10240;p74">
            <a:extLst>
              <a:ext uri="{FF2B5EF4-FFF2-40B4-BE49-F238E27FC236}">
                <a16:creationId xmlns:a16="http://schemas.microsoft.com/office/drawing/2014/main" id="{6A9FA4BD-3768-4E78-91E1-C276C28727ED}"/>
              </a:ext>
            </a:extLst>
          </p:cNvPr>
          <p:cNvGrpSpPr/>
          <p:nvPr/>
        </p:nvGrpSpPr>
        <p:grpSpPr>
          <a:xfrm>
            <a:off x="5224150" y="3470614"/>
            <a:ext cx="365019" cy="360365"/>
            <a:chOff x="5224150" y="3470614"/>
            <a:chExt cx="365019" cy="360365"/>
          </a:xfrm>
        </p:grpSpPr>
        <p:sp>
          <p:nvSpPr>
            <p:cNvPr id="73" name="Google Shape;10241;p74">
              <a:extLst>
                <a:ext uri="{FF2B5EF4-FFF2-40B4-BE49-F238E27FC236}">
                  <a16:creationId xmlns:a16="http://schemas.microsoft.com/office/drawing/2014/main" id="{4EEC166A-E30F-4255-BB02-F613FAABD4FD}"/>
                </a:ext>
              </a:extLst>
            </p:cNvPr>
            <p:cNvSpPr/>
            <p:nvPr/>
          </p:nvSpPr>
          <p:spPr>
            <a:xfrm>
              <a:off x="5224150" y="3470614"/>
              <a:ext cx="365019" cy="291775"/>
            </a:xfrm>
            <a:custGeom>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 f4 0 f2"/>
                <a:gd name="f128" fmla="+- f3 0 f2"/>
                <a:gd name="f129" fmla="*/ f128 1 11973"/>
                <a:gd name="f130" fmla="*/ f127 1 8980"/>
                <a:gd name="f131" fmla="*/ f2 1 f129"/>
                <a:gd name="f132" fmla="*/ f3 1 f129"/>
                <a:gd name="f133" fmla="*/ f2 1 f130"/>
                <a:gd name="f134" fmla="*/ f4 1 f130"/>
                <a:gd name="f135" fmla="*/ f131 f125 1"/>
                <a:gd name="f136" fmla="*/ f132 f125 1"/>
                <a:gd name="f137" fmla="*/ f134 f126 1"/>
                <a:gd name="f138" fmla="*/ f133 f126 1"/>
              </a:gdLst>
              <a:cxnLst>
                <a:cxn ang="3cd4">
                  <a:pos x="hc" y="t"/>
                </a:cxn>
                <a:cxn ang="0">
                  <a:pos x="r" y="vc"/>
                </a:cxn>
                <a:cxn ang="cd4">
                  <a:pos x="hc" y="b"/>
                </a:cxn>
                <a:cxn ang="cd2">
                  <a:pos x="l" y="vc"/>
                </a:cxn>
              </a:cxnLst>
              <a:rect l="f135" t="f138" r="f136" b="f137"/>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4" name="Google Shape;10242;p74">
              <a:extLst>
                <a:ext uri="{FF2B5EF4-FFF2-40B4-BE49-F238E27FC236}">
                  <a16:creationId xmlns:a16="http://schemas.microsoft.com/office/drawing/2014/main" id="{18B4B2AE-4E89-486E-AF37-A3475140EEFD}"/>
                </a:ext>
              </a:extLst>
            </p:cNvPr>
            <p:cNvSpPr/>
            <p:nvPr/>
          </p:nvSpPr>
          <p:spPr>
            <a:xfrm>
              <a:off x="5305787" y="3785881"/>
              <a:ext cx="192124" cy="45098"/>
            </a:xfrm>
            <a:custGeom>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 f4 0 f2"/>
                <a:gd name="f25" fmla="+- f3 0 f2"/>
                <a:gd name="f26" fmla="*/ f25 1 6302"/>
                <a:gd name="f27" fmla="*/ f24 1 1388"/>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5" name="Google Shape;10303;p74">
            <a:extLst>
              <a:ext uri="{FF2B5EF4-FFF2-40B4-BE49-F238E27FC236}">
                <a16:creationId xmlns:a16="http://schemas.microsoft.com/office/drawing/2014/main" id="{2DEEA187-4467-43A0-94A5-6D3EB0724EE0}"/>
              </a:ext>
            </a:extLst>
          </p:cNvPr>
          <p:cNvGrpSpPr/>
          <p:nvPr/>
        </p:nvGrpSpPr>
        <p:grpSpPr>
          <a:xfrm>
            <a:off x="5924589" y="3439222"/>
            <a:ext cx="360237" cy="383893"/>
            <a:chOff x="5924589" y="3439222"/>
            <a:chExt cx="360237" cy="383893"/>
          </a:xfrm>
        </p:grpSpPr>
        <p:sp>
          <p:nvSpPr>
            <p:cNvPr id="76" name="Google Shape;10304;p74">
              <a:extLst>
                <a:ext uri="{FF2B5EF4-FFF2-40B4-BE49-F238E27FC236}">
                  <a16:creationId xmlns:a16="http://schemas.microsoft.com/office/drawing/2014/main" id="{2B2A33E8-B0F4-4EF3-9BE1-E3DDBBE85F36}"/>
                </a:ext>
              </a:extLst>
            </p:cNvPr>
            <p:cNvSpPr/>
            <p:nvPr/>
          </p:nvSpPr>
          <p:spPr>
            <a:xfrm>
              <a:off x="5987024" y="3551803"/>
              <a:ext cx="21159" cy="112654"/>
            </a:xfrm>
            <a:custGeom>
              <a:gdLst>
                <a:gd name="f0" fmla="val w"/>
                <a:gd name="f1" fmla="val h"/>
                <a:gd name="f2" fmla="val 0"/>
                <a:gd name="f3" fmla="val 694"/>
                <a:gd name="f4" fmla="val 3467"/>
                <a:gd name="f5" fmla="val 1"/>
                <a:gd name="f6" fmla="val 3466"/>
                <a:gd name="f7" fmla="*/ f0 1 694"/>
                <a:gd name="f8" fmla="*/ f1 1 3467"/>
                <a:gd name="f9" fmla="+- f4 0 f2"/>
                <a:gd name="f10" fmla="+- f3 0 f2"/>
                <a:gd name="f11" fmla="*/ f10 1 694"/>
                <a:gd name="f12" fmla="*/ f9 1 3467"/>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694" h="3467">
                  <a:moveTo>
                    <a:pt x="f2" y="f5"/>
                  </a:moveTo>
                  <a:lnTo>
                    <a:pt x="f2" y="f6"/>
                  </a:lnTo>
                  <a:lnTo>
                    <a:pt x="f3" y="f6"/>
                  </a:ln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10305;p74">
              <a:extLst>
                <a:ext uri="{FF2B5EF4-FFF2-40B4-BE49-F238E27FC236}">
                  <a16:creationId xmlns:a16="http://schemas.microsoft.com/office/drawing/2014/main" id="{C4ACAE13-7B40-4858-94D4-F9946225D5A7}"/>
                </a:ext>
              </a:extLst>
            </p:cNvPr>
            <p:cNvSpPr/>
            <p:nvPr/>
          </p:nvSpPr>
          <p:spPr>
            <a:xfrm>
              <a:off x="6200253" y="3551803"/>
              <a:ext cx="22128" cy="112654"/>
            </a:xfrm>
            <a:custGeom>
              <a:gdLst>
                <a:gd name="f0" fmla="val w"/>
                <a:gd name="f1" fmla="val h"/>
                <a:gd name="f2" fmla="val 0"/>
                <a:gd name="f3" fmla="val 726"/>
                <a:gd name="f4" fmla="val 3467"/>
                <a:gd name="f5" fmla="val 1"/>
                <a:gd name="f6" fmla="val 3466"/>
                <a:gd name="f7" fmla="val 725"/>
                <a:gd name="f8" fmla="*/ f0 1 726"/>
                <a:gd name="f9" fmla="*/ f1 1 3467"/>
                <a:gd name="f10" fmla="+- f4 0 f2"/>
                <a:gd name="f11" fmla="+- f3 0 f2"/>
                <a:gd name="f12" fmla="*/ f11 1 726"/>
                <a:gd name="f13" fmla="*/ f10 1 3467"/>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726" h="3467">
                  <a:moveTo>
                    <a:pt x="f5" y="f5"/>
                  </a:moveTo>
                  <a:lnTo>
                    <a:pt x="f5" y="f6"/>
                  </a:lnTo>
                  <a:lnTo>
                    <a:pt x="f7" y="f6"/>
                  </a:lnTo>
                  <a:lnTo>
                    <a:pt x="f7"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8" name="Google Shape;10306;p74">
              <a:extLst>
                <a:ext uri="{FF2B5EF4-FFF2-40B4-BE49-F238E27FC236}">
                  <a16:creationId xmlns:a16="http://schemas.microsoft.com/office/drawing/2014/main" id="{6D96BD79-76CF-4E04-BA5C-EF3E3BD269FE}"/>
                </a:ext>
              </a:extLst>
            </p:cNvPr>
            <p:cNvSpPr/>
            <p:nvPr/>
          </p:nvSpPr>
          <p:spPr>
            <a:xfrm>
              <a:off x="5987024" y="3686943"/>
              <a:ext cx="21159" cy="135166"/>
            </a:xfrm>
            <a:custGeom>
              <a:gdLst>
                <a:gd name="f0" fmla="val w"/>
                <a:gd name="f1" fmla="val h"/>
                <a:gd name="f2" fmla="val 0"/>
                <a:gd name="f3" fmla="val 694"/>
                <a:gd name="f4" fmla="val 4160"/>
                <a:gd name="f5" fmla="val 4159"/>
                <a:gd name="f6" fmla="*/ f0 1 694"/>
                <a:gd name="f7" fmla="*/ f1 1 4160"/>
                <a:gd name="f8" fmla="+- f4 0 f2"/>
                <a:gd name="f9" fmla="+- f3 0 f2"/>
                <a:gd name="f10" fmla="*/ f9 1 694"/>
                <a:gd name="f11" fmla="*/ f8 1 4160"/>
                <a:gd name="f12" fmla="*/ f2 1 f10"/>
                <a:gd name="f13" fmla="*/ f3 1 f10"/>
                <a:gd name="f14" fmla="*/ f2 1 f11"/>
                <a:gd name="f15" fmla="*/ f4 1 f11"/>
                <a:gd name="f16" fmla="*/ f12 f6 1"/>
                <a:gd name="f17" fmla="*/ f13 f6 1"/>
                <a:gd name="f18" fmla="*/ f15 f7 1"/>
                <a:gd name="f19" fmla="*/ f14 f7 1"/>
              </a:gdLst>
              <a:cxnLst>
                <a:cxn ang="3cd4">
                  <a:pos x="hc" y="t"/>
                </a:cxn>
                <a:cxn ang="0">
                  <a:pos x="r" y="vc"/>
                </a:cxn>
                <a:cxn ang="cd4">
                  <a:pos x="hc" y="b"/>
                </a:cxn>
                <a:cxn ang="cd2">
                  <a:pos x="l" y="vc"/>
                </a:cxn>
              </a:cxnLst>
              <a:rect l="f16" t="f19" r="f17" b="f18"/>
              <a:pathLst>
                <a:path w="694" h="4160">
                  <a:moveTo>
                    <a:pt x="f2" y="f2"/>
                  </a:moveTo>
                  <a:lnTo>
                    <a:pt x="f2" y="f5"/>
                  </a:lnTo>
                  <a:lnTo>
                    <a:pt x="f3" y="f5"/>
                  </a:ln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9" name="Google Shape;10307;p74">
              <a:extLst>
                <a:ext uri="{FF2B5EF4-FFF2-40B4-BE49-F238E27FC236}">
                  <a16:creationId xmlns:a16="http://schemas.microsoft.com/office/drawing/2014/main" id="{F37BB8B9-E1BB-4F5F-A9D8-EC264CA93152}"/>
                </a:ext>
              </a:extLst>
            </p:cNvPr>
            <p:cNvSpPr/>
            <p:nvPr/>
          </p:nvSpPr>
          <p:spPr>
            <a:xfrm>
              <a:off x="6200253" y="3686943"/>
              <a:ext cx="22128" cy="135166"/>
            </a:xfrm>
            <a:custGeom>
              <a:gdLst>
                <a:gd name="f0" fmla="val w"/>
                <a:gd name="f1" fmla="val h"/>
                <a:gd name="f2" fmla="val 0"/>
                <a:gd name="f3" fmla="val 726"/>
                <a:gd name="f4" fmla="val 4160"/>
                <a:gd name="f5" fmla="val 1"/>
                <a:gd name="f6" fmla="val 4159"/>
                <a:gd name="f7" fmla="val 725"/>
                <a:gd name="f8" fmla="*/ f0 1 726"/>
                <a:gd name="f9" fmla="*/ f1 1 4160"/>
                <a:gd name="f10" fmla="+- f4 0 f2"/>
                <a:gd name="f11" fmla="+- f3 0 f2"/>
                <a:gd name="f12" fmla="*/ f11 1 726"/>
                <a:gd name="f13" fmla="*/ f10 1 4160"/>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726" h="4160">
                  <a:moveTo>
                    <a:pt x="f5" y="f2"/>
                  </a:moveTo>
                  <a:lnTo>
                    <a:pt x="f5" y="f6"/>
                  </a:lnTo>
                  <a:lnTo>
                    <a:pt x="f7" y="f6"/>
                  </a:lnTo>
                  <a:lnTo>
                    <a:pt x="f7"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10308;p74">
              <a:extLst>
                <a:ext uri="{FF2B5EF4-FFF2-40B4-BE49-F238E27FC236}">
                  <a16:creationId xmlns:a16="http://schemas.microsoft.com/office/drawing/2014/main" id="{1067944B-CD89-48A5-80DC-CE16494B14F1}"/>
                </a:ext>
              </a:extLst>
            </p:cNvPr>
            <p:cNvSpPr/>
            <p:nvPr/>
          </p:nvSpPr>
          <p:spPr>
            <a:xfrm>
              <a:off x="5924589" y="3551803"/>
              <a:ext cx="42281" cy="112654"/>
            </a:xfrm>
            <a:custGeom>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 f4 0 f2"/>
                <a:gd name="f19" fmla="+- f3 0 f2"/>
                <a:gd name="f20" fmla="*/ f19 1 1387"/>
                <a:gd name="f21" fmla="*/ f18 1 3467"/>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10309;p74">
              <a:extLst>
                <a:ext uri="{FF2B5EF4-FFF2-40B4-BE49-F238E27FC236}">
                  <a16:creationId xmlns:a16="http://schemas.microsoft.com/office/drawing/2014/main" id="{3FCF1AE4-D937-447C-9E24-4F1729F8A199}"/>
                </a:ext>
              </a:extLst>
            </p:cNvPr>
            <p:cNvSpPr/>
            <p:nvPr/>
          </p:nvSpPr>
          <p:spPr>
            <a:xfrm>
              <a:off x="6030257" y="3551803"/>
              <a:ext cx="148900" cy="112654"/>
            </a:xfrm>
            <a:custGeom>
              <a:gdLst>
                <a:gd name="f0" fmla="val w"/>
                <a:gd name="f1" fmla="val h"/>
                <a:gd name="f2" fmla="val 0"/>
                <a:gd name="f3" fmla="val 4884"/>
                <a:gd name="f4" fmla="val 3467"/>
                <a:gd name="f5" fmla="val 1"/>
                <a:gd name="f6" fmla="val 3466"/>
                <a:gd name="f7" fmla="val 4883"/>
                <a:gd name="f8" fmla="*/ f0 1 4884"/>
                <a:gd name="f9" fmla="*/ f1 1 3467"/>
                <a:gd name="f10" fmla="+- f4 0 f2"/>
                <a:gd name="f11" fmla="+- f3 0 f2"/>
                <a:gd name="f12" fmla="*/ f11 1 4884"/>
                <a:gd name="f13" fmla="*/ f10 1 3467"/>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4884" h="3467">
                  <a:moveTo>
                    <a:pt x="f2" y="f5"/>
                  </a:moveTo>
                  <a:lnTo>
                    <a:pt x="f2" y="f6"/>
                  </a:lnTo>
                  <a:lnTo>
                    <a:pt x="f7" y="f6"/>
                  </a:lnTo>
                  <a:lnTo>
                    <a:pt x="f7"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10310;p74">
              <a:extLst>
                <a:ext uri="{FF2B5EF4-FFF2-40B4-BE49-F238E27FC236}">
                  <a16:creationId xmlns:a16="http://schemas.microsoft.com/office/drawing/2014/main" id="{5EECA638-1B20-4F17-AAE7-5694BBDC6736}"/>
                </a:ext>
              </a:extLst>
            </p:cNvPr>
            <p:cNvSpPr/>
            <p:nvPr/>
          </p:nvSpPr>
          <p:spPr>
            <a:xfrm>
              <a:off x="6242508" y="3670566"/>
              <a:ext cx="42318" cy="152549"/>
            </a:xfrm>
            <a:custGeom>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 f4 0 f2"/>
                <a:gd name="f18" fmla="+- f3 0 f2"/>
                <a:gd name="f19" fmla="*/ f18 1 1388"/>
                <a:gd name="f20" fmla="*/ f17 1 4695"/>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10311;p74">
              <a:extLst>
                <a:ext uri="{FF2B5EF4-FFF2-40B4-BE49-F238E27FC236}">
                  <a16:creationId xmlns:a16="http://schemas.microsoft.com/office/drawing/2014/main" id="{D21062C6-7EAB-4224-863E-1EBEEDD3DCB3}"/>
                </a:ext>
              </a:extLst>
            </p:cNvPr>
            <p:cNvSpPr/>
            <p:nvPr/>
          </p:nvSpPr>
          <p:spPr>
            <a:xfrm>
              <a:off x="5924589" y="3670566"/>
              <a:ext cx="42281" cy="151543"/>
            </a:xfrm>
            <a:custGeom>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 f4 0 f2"/>
                <a:gd name="f18" fmla="+- f3 0 f2"/>
                <a:gd name="f19" fmla="*/ f18 1 1387"/>
                <a:gd name="f20" fmla="*/ f17 1 4664"/>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10312;p74">
              <a:extLst>
                <a:ext uri="{FF2B5EF4-FFF2-40B4-BE49-F238E27FC236}">
                  <a16:creationId xmlns:a16="http://schemas.microsoft.com/office/drawing/2014/main" id="{D2FEE28E-BFE6-4286-99BE-A427A888864F}"/>
                </a:ext>
              </a:extLst>
            </p:cNvPr>
            <p:cNvSpPr/>
            <p:nvPr/>
          </p:nvSpPr>
          <p:spPr>
            <a:xfrm>
              <a:off x="6093634" y="3686943"/>
              <a:ext cx="21159" cy="23591"/>
            </a:xfrm>
            <a:custGeom>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 f4 0 f2"/>
                <a:gd name="f13" fmla="+- f3 0 f2"/>
                <a:gd name="f14" fmla="*/ f13 1 694"/>
                <a:gd name="f15" fmla="*/ f12 1 726"/>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694" h="726">
                  <a:moveTo>
                    <a:pt x="f5" y="f2"/>
                  </a:moveTo>
                  <a:lnTo>
                    <a:pt x="f5" y="f6"/>
                  </a:lnTo>
                  <a:cubicBezTo>
                    <a:pt x="f5" y="f7"/>
                    <a:pt x="f8" y="f9"/>
                    <a:pt x="f6" y="f9"/>
                  </a:cubicBezTo>
                  <a:cubicBezTo>
                    <a:pt x="f7" y="f9"/>
                    <a:pt x="f3" y="f7"/>
                    <a:pt x="f3" y="f6"/>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10313;p74">
              <a:extLst>
                <a:ext uri="{FF2B5EF4-FFF2-40B4-BE49-F238E27FC236}">
                  <a16:creationId xmlns:a16="http://schemas.microsoft.com/office/drawing/2014/main" id="{94AE8AE0-B6E8-48CA-A2FC-E6C6F0B0D7C8}"/>
                </a:ext>
              </a:extLst>
            </p:cNvPr>
            <p:cNvSpPr/>
            <p:nvPr/>
          </p:nvSpPr>
          <p:spPr>
            <a:xfrm>
              <a:off x="6242508" y="3551803"/>
              <a:ext cx="42318" cy="112654"/>
            </a:xfrm>
            <a:custGeom>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 f4 0 f2"/>
                <a:gd name="f23" fmla="+- f3 0 f2"/>
                <a:gd name="f24" fmla="*/ f23 1 1388"/>
                <a:gd name="f25" fmla="*/ f22 1 3467"/>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6" name="Google Shape;10314;p74">
              <a:extLst>
                <a:ext uri="{FF2B5EF4-FFF2-40B4-BE49-F238E27FC236}">
                  <a16:creationId xmlns:a16="http://schemas.microsoft.com/office/drawing/2014/main" id="{6022F264-C71A-4FFA-841D-48B7D4F17A8F}"/>
                </a:ext>
              </a:extLst>
            </p:cNvPr>
            <p:cNvSpPr/>
            <p:nvPr/>
          </p:nvSpPr>
          <p:spPr>
            <a:xfrm>
              <a:off x="6030257" y="3686943"/>
              <a:ext cx="148900" cy="135166"/>
            </a:xfrm>
            <a:custGeom>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 f4 0 f2"/>
                <a:gd name="f19" fmla="+- f3 0 f2"/>
                <a:gd name="f20" fmla="*/ f19 1 4884"/>
                <a:gd name="f21" fmla="*/ f18 1 4160"/>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7" name="Google Shape;10315;p74">
              <a:extLst>
                <a:ext uri="{FF2B5EF4-FFF2-40B4-BE49-F238E27FC236}">
                  <a16:creationId xmlns:a16="http://schemas.microsoft.com/office/drawing/2014/main" id="{2A18EC5A-E0DE-40A4-9979-617B3094D18D}"/>
                </a:ext>
              </a:extLst>
            </p:cNvPr>
            <p:cNvSpPr/>
            <p:nvPr/>
          </p:nvSpPr>
          <p:spPr>
            <a:xfrm>
              <a:off x="6029279" y="3439222"/>
              <a:ext cx="148900" cy="90104"/>
            </a:xfrm>
            <a:custGeom>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 f4 0 f2"/>
                <a:gd name="f20" fmla="+- f3 0 f2"/>
                <a:gd name="f21" fmla="*/ f20 1 4884"/>
                <a:gd name="f22" fmla="*/ f19 1 2773"/>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8" name="Google Shape;10341;p74">
            <a:extLst>
              <a:ext uri="{FF2B5EF4-FFF2-40B4-BE49-F238E27FC236}">
                <a16:creationId xmlns:a16="http://schemas.microsoft.com/office/drawing/2014/main" id="{26B51519-F70E-4B9D-83C8-1E787A4D6159}"/>
              </a:ext>
            </a:extLst>
          </p:cNvPr>
          <p:cNvGrpSpPr/>
          <p:nvPr/>
        </p:nvGrpSpPr>
        <p:grpSpPr>
          <a:xfrm>
            <a:off x="8527703" y="2749015"/>
            <a:ext cx="259506" cy="362605"/>
            <a:chOff x="8527703" y="2749015"/>
            <a:chExt cx="259506" cy="362605"/>
          </a:xfrm>
        </p:grpSpPr>
        <p:sp>
          <p:nvSpPr>
            <p:cNvPr id="89" name="Google Shape;10342;p74">
              <a:extLst>
                <a:ext uri="{FF2B5EF4-FFF2-40B4-BE49-F238E27FC236}">
                  <a16:creationId xmlns:a16="http://schemas.microsoft.com/office/drawing/2014/main" id="{892D72D4-6753-458D-8D20-12D7DF4506B0}"/>
                </a:ext>
              </a:extLst>
            </p:cNvPr>
            <p:cNvSpPr/>
            <p:nvPr/>
          </p:nvSpPr>
          <p:spPr>
            <a:xfrm>
              <a:off x="8527703" y="2749015"/>
              <a:ext cx="259506" cy="255282"/>
            </a:xfrm>
            <a:custGeom>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 f4 0 f2"/>
                <a:gd name="f65" fmla="+- f3 0 f2"/>
                <a:gd name="f66" fmla="*/ f65 1 9012"/>
                <a:gd name="f67" fmla="*/ f64 1 8318"/>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10343;p74">
              <a:extLst>
                <a:ext uri="{FF2B5EF4-FFF2-40B4-BE49-F238E27FC236}">
                  <a16:creationId xmlns:a16="http://schemas.microsoft.com/office/drawing/2014/main" id="{5356A69F-4F07-4BB5-A892-13DA4174561B}"/>
                </a:ext>
              </a:extLst>
            </p:cNvPr>
            <p:cNvSpPr/>
            <p:nvPr/>
          </p:nvSpPr>
          <p:spPr>
            <a:xfrm>
              <a:off x="8637495" y="2811871"/>
              <a:ext cx="40827" cy="43552"/>
            </a:xfrm>
            <a:custGeom>
              <a:gdLst>
                <a:gd name="f0" fmla="val w"/>
                <a:gd name="f1" fmla="val h"/>
                <a:gd name="f2" fmla="val 0"/>
                <a:gd name="f3" fmla="val 1418"/>
                <a:gd name="f4" fmla="val 1419"/>
                <a:gd name="f5" fmla="val 725"/>
                <a:gd name="f6" fmla="val 315"/>
                <a:gd name="f7" fmla="val 1103"/>
                <a:gd name="f8" fmla="*/ f0 1 1418"/>
                <a:gd name="f9" fmla="*/ f1 1 1419"/>
                <a:gd name="f10" fmla="+- f4 0 f2"/>
                <a:gd name="f11" fmla="+- f3 0 f2"/>
                <a:gd name="f12" fmla="*/ f11 1 1418"/>
                <a:gd name="f13" fmla="*/ f10 1 1419"/>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10344;p74">
              <a:extLst>
                <a:ext uri="{FF2B5EF4-FFF2-40B4-BE49-F238E27FC236}">
                  <a16:creationId xmlns:a16="http://schemas.microsoft.com/office/drawing/2014/main" id="{DB67784B-5F53-406B-826B-49AED9F63E53}"/>
                </a:ext>
              </a:extLst>
            </p:cNvPr>
            <p:cNvSpPr/>
            <p:nvPr/>
          </p:nvSpPr>
          <p:spPr>
            <a:xfrm>
              <a:off x="8588483" y="3025539"/>
              <a:ext cx="139747" cy="43552"/>
            </a:xfrm>
            <a:custGeom>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 f4 0 f2"/>
                <a:gd name="f15" fmla="+- f3 0 f2"/>
                <a:gd name="f16" fmla="*/ f15 1 4853"/>
                <a:gd name="f17" fmla="*/ f14 1 141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10345;p74">
              <a:extLst>
                <a:ext uri="{FF2B5EF4-FFF2-40B4-BE49-F238E27FC236}">
                  <a16:creationId xmlns:a16="http://schemas.microsoft.com/office/drawing/2014/main" id="{1568613A-E862-459D-8CE7-FC0F9E83B81B}"/>
                </a:ext>
              </a:extLst>
            </p:cNvPr>
            <p:cNvSpPr/>
            <p:nvPr/>
          </p:nvSpPr>
          <p:spPr>
            <a:xfrm>
              <a:off x="8608445" y="2877607"/>
              <a:ext cx="99834" cy="63834"/>
            </a:xfrm>
            <a:custGeom>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 f4 0 f2"/>
                <a:gd name="f16" fmla="+- f3 0 f2"/>
                <a:gd name="f17" fmla="*/ f16 1 3467"/>
                <a:gd name="f18" fmla="*/ f15 1 2080"/>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10346;p74">
              <a:extLst>
                <a:ext uri="{FF2B5EF4-FFF2-40B4-BE49-F238E27FC236}">
                  <a16:creationId xmlns:a16="http://schemas.microsoft.com/office/drawing/2014/main" id="{1B73FB96-260C-40B4-992A-C2556FBBDBBC}"/>
                </a:ext>
              </a:extLst>
            </p:cNvPr>
            <p:cNvSpPr/>
            <p:nvPr/>
          </p:nvSpPr>
          <p:spPr>
            <a:xfrm>
              <a:off x="8608445" y="3090324"/>
              <a:ext cx="100730" cy="21296"/>
            </a:xfrm>
            <a:custGeom>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 f4 0 f2"/>
                <a:gd name="f14" fmla="+- f3 0 f2"/>
                <a:gd name="f15" fmla="*/ f14 1 3498"/>
                <a:gd name="f16" fmla="*/ f13 1 694"/>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3498" h="694">
                  <a:moveTo>
                    <a:pt x="f5" y="f6"/>
                  </a:moveTo>
                  <a:cubicBezTo>
                    <a:pt x="f6" y="f7"/>
                    <a:pt x="f8" y="f4"/>
                    <a:pt x="f4" y="f4"/>
                  </a:cubicBezTo>
                  <a:lnTo>
                    <a:pt x="f9" y="f4"/>
                  </a:lnTo>
                  <a:cubicBezTo>
                    <a:pt x="f10" y="f4"/>
                    <a:pt x="f3" y="f7"/>
                    <a:pt x="f3"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10359;p74">
            <a:extLst>
              <a:ext uri="{FF2B5EF4-FFF2-40B4-BE49-F238E27FC236}">
                <a16:creationId xmlns:a16="http://schemas.microsoft.com/office/drawing/2014/main" id="{DE231BA4-2F51-4759-9AE3-882E38B17E1A}"/>
              </a:ext>
            </a:extLst>
          </p:cNvPr>
          <p:cNvGrpSpPr/>
          <p:nvPr/>
        </p:nvGrpSpPr>
        <p:grpSpPr>
          <a:xfrm>
            <a:off x="6584749" y="3481321"/>
            <a:ext cx="361179" cy="338858"/>
            <a:chOff x="6584749" y="3481321"/>
            <a:chExt cx="361179" cy="338858"/>
          </a:xfrm>
        </p:grpSpPr>
        <p:sp>
          <p:nvSpPr>
            <p:cNvPr id="95" name="Google Shape;10360;p74">
              <a:extLst>
                <a:ext uri="{FF2B5EF4-FFF2-40B4-BE49-F238E27FC236}">
                  <a16:creationId xmlns:a16="http://schemas.microsoft.com/office/drawing/2014/main" id="{D271691B-90C6-4A7F-B4C8-9EA3256F0C0A}"/>
                </a:ext>
              </a:extLst>
            </p:cNvPr>
            <p:cNvSpPr/>
            <p:nvPr/>
          </p:nvSpPr>
          <p:spPr>
            <a:xfrm>
              <a:off x="6679838" y="3638973"/>
              <a:ext cx="170023" cy="181206"/>
            </a:xfrm>
            <a:custGeom>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 f3 0 f2"/>
                <a:gd name="f38" fmla="*/ f37 1 5577"/>
                <a:gd name="f39" fmla="*/ f2 1 f38"/>
                <a:gd name="f40" fmla="*/ f3 1 f38"/>
                <a:gd name="f41" fmla="*/ f39 f35 1"/>
                <a:gd name="f42" fmla="*/ f40 f35 1"/>
                <a:gd name="f43" fmla="*/ f40 f36 1"/>
                <a:gd name="f44" fmla="*/ f39 f36 1"/>
              </a:gdLst>
              <a:cxnLst>
                <a:cxn ang="3cd4">
                  <a:pos x="hc" y="t"/>
                </a:cxn>
                <a:cxn ang="0">
                  <a:pos x="r" y="vc"/>
                </a:cxn>
                <a:cxn ang="cd4">
                  <a:pos x="hc" y="b"/>
                </a:cxn>
                <a:cxn ang="cd2">
                  <a:pos x="l" y="vc"/>
                </a:cxn>
              </a:cxnLst>
              <a:rect l="f41" t="f44" r="f42" b="f43"/>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10361;p74">
              <a:extLst>
                <a:ext uri="{FF2B5EF4-FFF2-40B4-BE49-F238E27FC236}">
                  <a16:creationId xmlns:a16="http://schemas.microsoft.com/office/drawing/2014/main" id="{63243A93-3088-4D82-8F65-69570ADB62CB}"/>
                </a:ext>
              </a:extLst>
            </p:cNvPr>
            <p:cNvSpPr/>
            <p:nvPr/>
          </p:nvSpPr>
          <p:spPr>
            <a:xfrm>
              <a:off x="6839282" y="3481321"/>
              <a:ext cx="84536" cy="90104"/>
            </a:xfrm>
            <a:custGeom>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 f3 0 f2"/>
                <a:gd name="f12" fmla="*/ f11 1 2773"/>
                <a:gd name="f13" fmla="*/ f2 1 f12"/>
                <a:gd name="f14" fmla="*/ f3 1 f12"/>
                <a:gd name="f15" fmla="*/ f13 f9 1"/>
                <a:gd name="f16" fmla="*/ f14 f9 1"/>
                <a:gd name="f17" fmla="*/ f14 f10 1"/>
                <a:gd name="f18" fmla="*/ f13 f10 1"/>
              </a:gdLst>
              <a:cxnLst>
                <a:cxn ang="3cd4">
                  <a:pos x="hc" y="t"/>
                </a:cxn>
                <a:cxn ang="0">
                  <a:pos x="r" y="vc"/>
                </a:cxn>
                <a:cxn ang="cd4">
                  <a:pos x="hc" y="b"/>
                </a:cxn>
                <a:cxn ang="cd2">
                  <a:pos x="l" y="vc"/>
                </a:cxn>
              </a:cxnLst>
              <a:rect l="f15" t="f18" r="f16" b="f17"/>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10362;p74">
              <a:extLst>
                <a:ext uri="{FF2B5EF4-FFF2-40B4-BE49-F238E27FC236}">
                  <a16:creationId xmlns:a16="http://schemas.microsoft.com/office/drawing/2014/main" id="{742B16FA-C350-4B67-89D2-938EA6E2CF76}"/>
                </a:ext>
              </a:extLst>
            </p:cNvPr>
            <p:cNvSpPr/>
            <p:nvPr/>
          </p:nvSpPr>
          <p:spPr>
            <a:xfrm>
              <a:off x="6606850" y="3481321"/>
              <a:ext cx="83567" cy="90104"/>
            </a:xfrm>
            <a:custGeom>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 f4 0 f2"/>
                <a:gd name="f14" fmla="+- f3 0 f2"/>
                <a:gd name="f15" fmla="*/ f14 1 2741"/>
                <a:gd name="f16" fmla="*/ f13 1 2773"/>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10363;p74">
              <a:extLst>
                <a:ext uri="{FF2B5EF4-FFF2-40B4-BE49-F238E27FC236}">
                  <a16:creationId xmlns:a16="http://schemas.microsoft.com/office/drawing/2014/main" id="{B91D3C17-360E-449A-B302-8BBC0B318323}"/>
                </a:ext>
              </a:extLst>
            </p:cNvPr>
            <p:cNvSpPr/>
            <p:nvPr/>
          </p:nvSpPr>
          <p:spPr>
            <a:xfrm>
              <a:off x="6584749" y="3571390"/>
              <a:ext cx="127769" cy="67619"/>
            </a:xfrm>
            <a:custGeom>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 f4 0 f2"/>
                <a:gd name="f29" fmla="+- f3 0 f2"/>
                <a:gd name="f30" fmla="*/ f29 1 4191"/>
                <a:gd name="f31" fmla="*/ f28 1 2081"/>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9" name="Google Shape;10364;p74">
              <a:extLst>
                <a:ext uri="{FF2B5EF4-FFF2-40B4-BE49-F238E27FC236}">
                  <a16:creationId xmlns:a16="http://schemas.microsoft.com/office/drawing/2014/main" id="{04AD81D1-2BC7-4CE9-A6FF-9F485C1BDD2C}"/>
                </a:ext>
              </a:extLst>
            </p:cNvPr>
            <p:cNvSpPr/>
            <p:nvPr/>
          </p:nvSpPr>
          <p:spPr>
            <a:xfrm>
              <a:off x="6819101" y="3571390"/>
              <a:ext cx="126827" cy="67619"/>
            </a:xfrm>
            <a:custGeom>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 f4 0 f2"/>
                <a:gd name="f30" fmla="+- f3 0 f2"/>
                <a:gd name="f31" fmla="*/ f30 1 4160"/>
                <a:gd name="f32" fmla="*/ f29 1 2081"/>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0" name="Google Shape;10365;p74">
              <a:extLst>
                <a:ext uri="{FF2B5EF4-FFF2-40B4-BE49-F238E27FC236}">
                  <a16:creationId xmlns:a16="http://schemas.microsoft.com/office/drawing/2014/main" id="{A31EFD32-2EDE-4C02-B372-11593139E530}"/>
                </a:ext>
              </a:extLst>
            </p:cNvPr>
            <p:cNvSpPr/>
            <p:nvPr/>
          </p:nvSpPr>
          <p:spPr>
            <a:xfrm>
              <a:off x="6823920" y="3661486"/>
              <a:ext cx="122008" cy="68625"/>
            </a:xfrm>
            <a:custGeom>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 f4 0 f2"/>
                <a:gd name="f22" fmla="+- f3 0 f2"/>
                <a:gd name="f23" fmla="*/ f22 1 4002"/>
                <a:gd name="f24" fmla="*/ f21 1 2112"/>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10366;p74">
              <a:extLst>
                <a:ext uri="{FF2B5EF4-FFF2-40B4-BE49-F238E27FC236}">
                  <a16:creationId xmlns:a16="http://schemas.microsoft.com/office/drawing/2014/main" id="{BE550B18-A585-4404-AC3A-8972CA495B1F}"/>
                </a:ext>
              </a:extLst>
            </p:cNvPr>
            <p:cNvSpPr/>
            <p:nvPr/>
          </p:nvSpPr>
          <p:spPr>
            <a:xfrm>
              <a:off x="6584749" y="3661486"/>
              <a:ext cx="122986" cy="67583"/>
            </a:xfrm>
            <a:custGeom>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 f4 0 f2"/>
                <a:gd name="f18" fmla="+- f3 0 f2"/>
                <a:gd name="f19" fmla="*/ f18 1 4034"/>
                <a:gd name="f20" fmla="*/ f17 1 2080"/>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2" name="Google Shape;10399;p74">
            <a:extLst>
              <a:ext uri="{FF2B5EF4-FFF2-40B4-BE49-F238E27FC236}">
                <a16:creationId xmlns:a16="http://schemas.microsoft.com/office/drawing/2014/main" id="{B0922A66-F7A0-4E63-82E6-B83692BFE8BF}"/>
              </a:ext>
            </a:extLst>
          </p:cNvPr>
          <p:cNvGrpSpPr/>
          <p:nvPr/>
        </p:nvGrpSpPr>
        <p:grpSpPr>
          <a:xfrm>
            <a:off x="3132295" y="3410510"/>
            <a:ext cx="360200" cy="381844"/>
            <a:chOff x="3132295" y="3410510"/>
            <a:chExt cx="360200" cy="381844"/>
          </a:xfrm>
        </p:grpSpPr>
        <p:sp>
          <p:nvSpPr>
            <p:cNvPr id="103" name="Google Shape;10400;p74">
              <a:extLst>
                <a:ext uri="{FF2B5EF4-FFF2-40B4-BE49-F238E27FC236}">
                  <a16:creationId xmlns:a16="http://schemas.microsoft.com/office/drawing/2014/main" id="{C5015E11-7B53-4ECD-98F7-3F1F1BA47018}"/>
                </a:ext>
              </a:extLst>
            </p:cNvPr>
            <p:cNvSpPr/>
            <p:nvPr/>
          </p:nvSpPr>
          <p:spPr>
            <a:xfrm>
              <a:off x="3292690" y="3582491"/>
              <a:ext cx="22128" cy="21506"/>
            </a:xfrm>
            <a:custGeom>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 f4 0 f2"/>
                <a:gd name="f27" fmla="+- f3 0 f2"/>
                <a:gd name="f28" fmla="*/ f27 1 726"/>
                <a:gd name="f29" fmla="*/ f26 1 662"/>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4" name="Google Shape;10401;p74">
              <a:extLst>
                <a:ext uri="{FF2B5EF4-FFF2-40B4-BE49-F238E27FC236}">
                  <a16:creationId xmlns:a16="http://schemas.microsoft.com/office/drawing/2014/main" id="{B6640FE3-9F05-43B6-8D83-639F3BF1F800}"/>
                </a:ext>
              </a:extLst>
            </p:cNvPr>
            <p:cNvSpPr/>
            <p:nvPr/>
          </p:nvSpPr>
          <p:spPr>
            <a:xfrm>
              <a:off x="3245644" y="3537164"/>
              <a:ext cx="115269" cy="112654"/>
            </a:xfrm>
            <a:custGeom>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 f4 0 f2"/>
                <a:gd name="f44" fmla="+- f3 0 f2"/>
                <a:gd name="f45" fmla="*/ f44 1 3781"/>
                <a:gd name="f46" fmla="*/ f43 1 3467"/>
                <a:gd name="f47" fmla="*/ f2 1 f45"/>
                <a:gd name="f48" fmla="*/ f3 1 f45"/>
                <a:gd name="f49" fmla="*/ f2 1 f46"/>
                <a:gd name="f50" fmla="*/ f4 1 f46"/>
                <a:gd name="f51" fmla="*/ f47 f41 1"/>
                <a:gd name="f52" fmla="*/ f48 f41 1"/>
                <a:gd name="f53" fmla="*/ f50 f42 1"/>
                <a:gd name="f54" fmla="*/ f49 f42 1"/>
              </a:gdLst>
              <a:cxnLst>
                <a:cxn ang="3cd4">
                  <a:pos x="hc" y="t"/>
                </a:cxn>
                <a:cxn ang="0">
                  <a:pos x="r" y="vc"/>
                </a:cxn>
                <a:cxn ang="cd4">
                  <a:pos x="hc" y="b"/>
                </a:cxn>
                <a:cxn ang="cd2">
                  <a:pos x="l" y="vc"/>
                </a:cxn>
              </a:cxnLst>
              <a:rect l="f51" t="f54" r="f52" b="f53"/>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10402;p74">
              <a:extLst>
                <a:ext uri="{FF2B5EF4-FFF2-40B4-BE49-F238E27FC236}">
                  <a16:creationId xmlns:a16="http://schemas.microsoft.com/office/drawing/2014/main" id="{1C49D81E-C92F-4DCD-9067-2A7DE8130154}"/>
                </a:ext>
              </a:extLst>
            </p:cNvPr>
            <p:cNvSpPr/>
            <p:nvPr/>
          </p:nvSpPr>
          <p:spPr>
            <a:xfrm>
              <a:off x="3348413" y="3422791"/>
              <a:ext cx="144082" cy="154597"/>
            </a:xfrm>
            <a:custGeom>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 f4 0 f2"/>
                <a:gd name="f30" fmla="+- f3 0 f2"/>
                <a:gd name="f31" fmla="*/ f30 1 4726"/>
                <a:gd name="f32" fmla="*/ f29 1 4758"/>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10403;p74">
              <a:extLst>
                <a:ext uri="{FF2B5EF4-FFF2-40B4-BE49-F238E27FC236}">
                  <a16:creationId xmlns:a16="http://schemas.microsoft.com/office/drawing/2014/main" id="{6A04684E-515D-40CB-99BA-EBF19EEDAC3F}"/>
                </a:ext>
              </a:extLst>
            </p:cNvPr>
            <p:cNvSpPr/>
            <p:nvPr/>
          </p:nvSpPr>
          <p:spPr>
            <a:xfrm>
              <a:off x="3295579" y="3647989"/>
              <a:ext cx="125848" cy="133090"/>
            </a:xfrm>
            <a:custGeom>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 f4 0 f2"/>
                <a:gd name="f40" fmla="+- f3 0 f2"/>
                <a:gd name="f41" fmla="*/ f40 1 4128"/>
                <a:gd name="f42" fmla="*/ f39 1 4096"/>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7" name="Google Shape;10404;p74">
              <a:extLst>
                <a:ext uri="{FF2B5EF4-FFF2-40B4-BE49-F238E27FC236}">
                  <a16:creationId xmlns:a16="http://schemas.microsoft.com/office/drawing/2014/main" id="{8F3267E8-DB4C-498A-B302-7192A7F8DC5E}"/>
                </a:ext>
              </a:extLst>
            </p:cNvPr>
            <p:cNvSpPr/>
            <p:nvPr/>
          </p:nvSpPr>
          <p:spPr>
            <a:xfrm>
              <a:off x="3369545" y="3585545"/>
              <a:ext cx="109508" cy="115735"/>
            </a:xfrm>
            <a:custGeom>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 f4 0 f2"/>
                <a:gd name="f42" fmla="+- f3 0 f2"/>
                <a:gd name="f43" fmla="*/ f42 1 3592"/>
                <a:gd name="f44" fmla="*/ f41 1 3562"/>
                <a:gd name="f45" fmla="*/ f2 1 f43"/>
                <a:gd name="f46" fmla="*/ f3 1 f43"/>
                <a:gd name="f47" fmla="*/ f2 1 f44"/>
                <a:gd name="f48" fmla="*/ f4 1 f44"/>
                <a:gd name="f49" fmla="*/ f45 f39 1"/>
                <a:gd name="f50" fmla="*/ f46 f39 1"/>
                <a:gd name="f51" fmla="*/ f48 f40 1"/>
                <a:gd name="f52" fmla="*/ f47 f40 1"/>
              </a:gdLst>
              <a:cxnLst>
                <a:cxn ang="3cd4">
                  <a:pos x="hc" y="t"/>
                </a:cxn>
                <a:cxn ang="0">
                  <a:pos x="r" y="vc"/>
                </a:cxn>
                <a:cxn ang="cd4">
                  <a:pos x="hc" y="b"/>
                </a:cxn>
                <a:cxn ang="cd2">
                  <a:pos x="l" y="vc"/>
                </a:cxn>
              </a:cxnLst>
              <a:rect l="f49" t="f52" r="f50" b="f51"/>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8" name="Google Shape;10405;p74">
              <a:extLst>
                <a:ext uri="{FF2B5EF4-FFF2-40B4-BE49-F238E27FC236}">
                  <a16:creationId xmlns:a16="http://schemas.microsoft.com/office/drawing/2014/main" id="{56A71C5D-D86D-4F22-9CAF-27CE5A9C5147}"/>
                </a:ext>
              </a:extLst>
            </p:cNvPr>
            <p:cNvSpPr/>
            <p:nvPr/>
          </p:nvSpPr>
          <p:spPr>
            <a:xfrm>
              <a:off x="3141896" y="3638763"/>
              <a:ext cx="146971" cy="153591"/>
            </a:xfrm>
            <a:custGeom>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 f4 0 f2"/>
                <a:gd name="f30" fmla="+- f3 0 f2"/>
                <a:gd name="f31" fmla="*/ f30 1 4821"/>
                <a:gd name="f32" fmla="*/ f29 1 4727"/>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10406;p74">
              <a:extLst>
                <a:ext uri="{FF2B5EF4-FFF2-40B4-BE49-F238E27FC236}">
                  <a16:creationId xmlns:a16="http://schemas.microsoft.com/office/drawing/2014/main" id="{65AB3E3D-B29D-4221-A25B-B6CF32F0452D}"/>
                </a:ext>
              </a:extLst>
            </p:cNvPr>
            <p:cNvSpPr/>
            <p:nvPr/>
          </p:nvSpPr>
          <p:spPr>
            <a:xfrm>
              <a:off x="3295579" y="3410510"/>
              <a:ext cx="126827" cy="109563"/>
            </a:xfrm>
            <a:custGeom>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 f4 0 f2"/>
                <a:gd name="f34" fmla="+- f3 0 f2"/>
                <a:gd name="f35" fmla="*/ f34 1 4160"/>
                <a:gd name="f36" fmla="*/ f33 1 3372"/>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0" name="Google Shape;10407;p74">
              <a:extLst>
                <a:ext uri="{FF2B5EF4-FFF2-40B4-BE49-F238E27FC236}">
                  <a16:creationId xmlns:a16="http://schemas.microsoft.com/office/drawing/2014/main" id="{2DA3AA35-DF30-4F55-B72D-C5057DF9F235}"/>
                </a:ext>
              </a:extLst>
            </p:cNvPr>
            <p:cNvSpPr/>
            <p:nvPr/>
          </p:nvSpPr>
          <p:spPr>
            <a:xfrm>
              <a:off x="3132295" y="3579400"/>
              <a:ext cx="102796" cy="139263"/>
            </a:xfrm>
            <a:custGeom>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 f4 0 f2"/>
                <a:gd name="f25" fmla="+- f3 0 f2"/>
                <a:gd name="f26" fmla="*/ f25 1 3372"/>
                <a:gd name="f27" fmla="*/ f24 1 4286"/>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1" name="Google Shape;10421;p74">
            <a:extLst>
              <a:ext uri="{FF2B5EF4-FFF2-40B4-BE49-F238E27FC236}">
                <a16:creationId xmlns:a16="http://schemas.microsoft.com/office/drawing/2014/main" id="{9FB97BC0-1BD5-4436-9E1C-0C2D58F18E5C}"/>
              </a:ext>
            </a:extLst>
          </p:cNvPr>
          <p:cNvGrpSpPr/>
          <p:nvPr/>
        </p:nvGrpSpPr>
        <p:grpSpPr>
          <a:xfrm>
            <a:off x="7136517" y="3419289"/>
            <a:ext cx="362148" cy="386982"/>
            <a:chOff x="7136517" y="3419289"/>
            <a:chExt cx="362148" cy="386982"/>
          </a:xfrm>
        </p:grpSpPr>
        <p:sp>
          <p:nvSpPr>
            <p:cNvPr id="112" name="Google Shape;10422;p74">
              <a:extLst>
                <a:ext uri="{FF2B5EF4-FFF2-40B4-BE49-F238E27FC236}">
                  <a16:creationId xmlns:a16="http://schemas.microsoft.com/office/drawing/2014/main" id="{EE881C99-680F-44A6-B2CA-72EF9C99A4EE}"/>
                </a:ext>
              </a:extLst>
            </p:cNvPr>
            <p:cNvSpPr/>
            <p:nvPr/>
          </p:nvSpPr>
          <p:spPr>
            <a:xfrm>
              <a:off x="7136517" y="3555434"/>
              <a:ext cx="43260" cy="248789"/>
            </a:xfrm>
            <a:custGeom>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 f4 0 f2"/>
                <a:gd name="f24" fmla="+- f3 0 f2"/>
                <a:gd name="f25" fmla="*/ f24 1 1419"/>
                <a:gd name="f26" fmla="*/ f23 1 7657"/>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10423;p74">
              <a:extLst>
                <a:ext uri="{FF2B5EF4-FFF2-40B4-BE49-F238E27FC236}">
                  <a16:creationId xmlns:a16="http://schemas.microsoft.com/office/drawing/2014/main" id="{3490FAC4-4D4D-4338-B705-86AC64A3BA96}"/>
                </a:ext>
              </a:extLst>
            </p:cNvPr>
            <p:cNvSpPr/>
            <p:nvPr/>
          </p:nvSpPr>
          <p:spPr>
            <a:xfrm>
              <a:off x="7177829" y="3646544"/>
              <a:ext cx="149870" cy="159727"/>
            </a:xfrm>
            <a:custGeom>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 f3 0 f2"/>
                <a:gd name="f54" fmla="*/ f53 1 4916"/>
                <a:gd name="f55" fmla="*/ f2 1 f54"/>
                <a:gd name="f56" fmla="*/ f3 1 f54"/>
                <a:gd name="f57" fmla="*/ f55 f51 1"/>
                <a:gd name="f58" fmla="*/ f56 f51 1"/>
                <a:gd name="f59" fmla="*/ f56 f52 1"/>
                <a:gd name="f60" fmla="*/ f55 f52 1"/>
              </a:gdLst>
              <a:cxnLst>
                <a:cxn ang="3cd4">
                  <a:pos x="hc" y="t"/>
                </a:cxn>
                <a:cxn ang="0">
                  <a:pos x="r" y="vc"/>
                </a:cxn>
                <a:cxn ang="cd4">
                  <a:pos x="hc" y="b"/>
                </a:cxn>
                <a:cxn ang="cd2">
                  <a:pos x="l" y="vc"/>
                </a:cxn>
              </a:cxnLst>
              <a:rect l="f57" t="f60" r="f58" b="f59"/>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10424;p74">
              <a:extLst>
                <a:ext uri="{FF2B5EF4-FFF2-40B4-BE49-F238E27FC236}">
                  <a16:creationId xmlns:a16="http://schemas.microsoft.com/office/drawing/2014/main" id="{AECF26B1-64FB-4B19-91A0-2C5D8AE1E61A}"/>
                </a:ext>
              </a:extLst>
            </p:cNvPr>
            <p:cNvSpPr/>
            <p:nvPr/>
          </p:nvSpPr>
          <p:spPr>
            <a:xfrm>
              <a:off x="7346874" y="3419289"/>
              <a:ext cx="128710" cy="46076"/>
            </a:xfrm>
            <a:custGeom>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 f4 0 f2"/>
                <a:gd name="f18" fmla="+- f3 0 f2"/>
                <a:gd name="f19" fmla="*/ f18 1 4222"/>
                <a:gd name="f20" fmla="*/ f17 1 1418"/>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10425;p74">
              <a:extLst>
                <a:ext uri="{FF2B5EF4-FFF2-40B4-BE49-F238E27FC236}">
                  <a16:creationId xmlns:a16="http://schemas.microsoft.com/office/drawing/2014/main" id="{F382709B-F83E-48C2-BC75-B145312CB606}"/>
                </a:ext>
              </a:extLst>
            </p:cNvPr>
            <p:cNvSpPr/>
            <p:nvPr/>
          </p:nvSpPr>
          <p:spPr>
            <a:xfrm>
              <a:off x="7368948" y="3488893"/>
              <a:ext cx="127796" cy="46104"/>
            </a:xfrm>
            <a:custGeom>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 f4 0 f2"/>
                <a:gd name="f20" fmla="+- f3 0 f2"/>
                <a:gd name="f21" fmla="*/ f20 1 4192"/>
                <a:gd name="f22" fmla="*/ f19 1 1419"/>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10426;p74">
              <a:extLst>
                <a:ext uri="{FF2B5EF4-FFF2-40B4-BE49-F238E27FC236}">
                  <a16:creationId xmlns:a16="http://schemas.microsoft.com/office/drawing/2014/main" id="{BD85D740-6AE8-4624-AB8F-B22946CEDB82}"/>
                </a:ext>
              </a:extLst>
            </p:cNvPr>
            <p:cNvSpPr/>
            <p:nvPr/>
          </p:nvSpPr>
          <p:spPr>
            <a:xfrm>
              <a:off x="7348795" y="3622980"/>
              <a:ext cx="148891" cy="46104"/>
            </a:xfrm>
            <a:custGeom>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 f4 0 f2"/>
                <a:gd name="f18" fmla="+- f3 0 f2"/>
                <a:gd name="f19" fmla="*/ f18 1 4884"/>
                <a:gd name="f20" fmla="*/ f17 1 1419"/>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10427;p74">
              <a:extLst>
                <a:ext uri="{FF2B5EF4-FFF2-40B4-BE49-F238E27FC236}">
                  <a16:creationId xmlns:a16="http://schemas.microsoft.com/office/drawing/2014/main" id="{D0E48462-A341-4652-B482-5FD0DE25D2E6}"/>
                </a:ext>
              </a:extLst>
            </p:cNvPr>
            <p:cNvSpPr/>
            <p:nvPr/>
          </p:nvSpPr>
          <p:spPr>
            <a:xfrm>
              <a:off x="7326694" y="3555434"/>
              <a:ext cx="171001" cy="44055"/>
            </a:xfrm>
            <a:custGeom>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 f4 0 f2"/>
                <a:gd name="f15" fmla="+- f3 0 f2"/>
                <a:gd name="f16" fmla="*/ f15 1 5609"/>
                <a:gd name="f17" fmla="*/ f14 1 1356"/>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5609" h="1356">
                  <a:moveTo>
                    <a:pt x="f5" y="f2"/>
                  </a:moveTo>
                  <a:lnTo>
                    <a:pt x="f5" y="f6"/>
                  </a:lnTo>
                  <a:lnTo>
                    <a:pt x="f3" y="f6"/>
                  </a:lnTo>
                  <a:lnTo>
                    <a:pt x="f3" y="f7"/>
                  </a:lnTo>
                  <a:cubicBezTo>
                    <a:pt x="f8" y="f9"/>
                    <a:pt x="f10" y="f2"/>
                    <a:pt x="f11"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10428;p74">
              <a:extLst>
                <a:ext uri="{FF2B5EF4-FFF2-40B4-BE49-F238E27FC236}">
                  <a16:creationId xmlns:a16="http://schemas.microsoft.com/office/drawing/2014/main" id="{F5E76CE2-6FDB-4AE3-858E-54ADF7A016B2}"/>
                </a:ext>
              </a:extLst>
            </p:cNvPr>
            <p:cNvSpPr/>
            <p:nvPr/>
          </p:nvSpPr>
          <p:spPr>
            <a:xfrm>
              <a:off x="7348795" y="3692612"/>
              <a:ext cx="149870" cy="113659"/>
            </a:xfrm>
            <a:custGeom>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 f4 0 f2"/>
                <a:gd name="f26" fmla="+- f3 0 f2"/>
                <a:gd name="f27" fmla="*/ f26 1 4916"/>
                <a:gd name="f28" fmla="*/ f25 1 3498"/>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10429;p74">
              <a:extLst>
                <a:ext uri="{FF2B5EF4-FFF2-40B4-BE49-F238E27FC236}">
                  <a16:creationId xmlns:a16="http://schemas.microsoft.com/office/drawing/2014/main" id="{301C80BA-E6BA-418C-878C-8E1E085EA225}"/>
                </a:ext>
              </a:extLst>
            </p:cNvPr>
            <p:cNvSpPr/>
            <p:nvPr/>
          </p:nvSpPr>
          <p:spPr>
            <a:xfrm>
              <a:off x="7200872" y="3487887"/>
              <a:ext cx="105695" cy="135130"/>
            </a:xfrm>
            <a:custGeom>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 f4 0 f2"/>
                <a:gd name="f19" fmla="+- f3 0 f2"/>
                <a:gd name="f20" fmla="*/ f19 1 3467"/>
                <a:gd name="f21" fmla="*/ f18 1 4159"/>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10435;p74">
            <a:extLst>
              <a:ext uri="{FF2B5EF4-FFF2-40B4-BE49-F238E27FC236}">
                <a16:creationId xmlns:a16="http://schemas.microsoft.com/office/drawing/2014/main" id="{42A3F8E8-A1BD-49B9-8230-39A38D9C8E13}"/>
              </a:ext>
            </a:extLst>
          </p:cNvPr>
          <p:cNvGrpSpPr/>
          <p:nvPr/>
        </p:nvGrpSpPr>
        <p:grpSpPr>
          <a:xfrm>
            <a:off x="7115229" y="3964728"/>
            <a:ext cx="532236" cy="525935"/>
            <a:chOff x="7115229" y="3964728"/>
            <a:chExt cx="532236" cy="525935"/>
          </a:xfrm>
        </p:grpSpPr>
        <p:sp>
          <p:nvSpPr>
            <p:cNvPr id="121" name="Google Shape;10436;p74">
              <a:extLst>
                <a:ext uri="{FF2B5EF4-FFF2-40B4-BE49-F238E27FC236}">
                  <a16:creationId xmlns:a16="http://schemas.microsoft.com/office/drawing/2014/main" id="{97F479EE-5BF2-4EF8-BAF8-867F041955E0}"/>
                </a:ext>
              </a:extLst>
            </p:cNvPr>
            <p:cNvSpPr/>
            <p:nvPr/>
          </p:nvSpPr>
          <p:spPr>
            <a:xfrm>
              <a:off x="7365107" y="3964728"/>
              <a:ext cx="31089" cy="82798"/>
            </a:xfrm>
            <a:custGeom>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 f4 0 f2"/>
                <a:gd name="f15" fmla="+- f3 0 f2"/>
                <a:gd name="f16" fmla="*/ f15 1 694"/>
                <a:gd name="f17" fmla="*/ f14 1 1734"/>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694" h="1733">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10437;p74">
              <a:extLst>
                <a:ext uri="{FF2B5EF4-FFF2-40B4-BE49-F238E27FC236}">
                  <a16:creationId xmlns:a16="http://schemas.microsoft.com/office/drawing/2014/main" id="{1F25986F-D705-4E6D-9825-5E36927F7A48}"/>
                </a:ext>
              </a:extLst>
            </p:cNvPr>
            <p:cNvSpPr/>
            <p:nvPr/>
          </p:nvSpPr>
          <p:spPr>
            <a:xfrm>
              <a:off x="7240868" y="4029769"/>
              <a:ext cx="63578" cy="66275"/>
            </a:xfrm>
            <a:custGeom>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 f4 0 f2"/>
                <a:gd name="f35" fmla="+- f3 0 f2"/>
                <a:gd name="f36" fmla="*/ f35 1 1419"/>
                <a:gd name="f37" fmla="*/ f34 1 1388"/>
                <a:gd name="f38" fmla="*/ f2 1 f36"/>
                <a:gd name="f39" fmla="*/ f3 1 f36"/>
                <a:gd name="f40" fmla="*/ f2 1 f37"/>
                <a:gd name="f41" fmla="*/ f4 1 f37"/>
                <a:gd name="f42" fmla="*/ f38 f32 1"/>
                <a:gd name="f43" fmla="*/ f39 f32 1"/>
                <a:gd name="f44" fmla="*/ f41 f33 1"/>
                <a:gd name="f45" fmla="*/ f40 f33 1"/>
              </a:gdLst>
              <a:cxnLst>
                <a:cxn ang="3cd4">
                  <a:pos x="hc" y="t"/>
                </a:cxn>
                <a:cxn ang="0">
                  <a:pos x="r" y="vc"/>
                </a:cxn>
                <a:cxn ang="cd4">
                  <a:pos x="hc" y="b"/>
                </a:cxn>
                <a:cxn ang="cd2">
                  <a:pos x="l" y="vc"/>
                </a:cxn>
              </a:cxnLst>
              <a:rect l="f42" t="f45" r="f43" b="f44"/>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3" name="Google Shape;10438;p74">
              <a:extLst>
                <a:ext uri="{FF2B5EF4-FFF2-40B4-BE49-F238E27FC236}">
                  <a16:creationId xmlns:a16="http://schemas.microsoft.com/office/drawing/2014/main" id="{72056DDA-0ED5-4AB5-9137-E843967355DB}"/>
                </a:ext>
              </a:extLst>
            </p:cNvPr>
            <p:cNvSpPr/>
            <p:nvPr/>
          </p:nvSpPr>
          <p:spPr>
            <a:xfrm>
              <a:off x="7456822" y="4030336"/>
              <a:ext cx="63578" cy="65708"/>
            </a:xfrm>
            <a:custGeom>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 f4 0 f2"/>
                <a:gd name="f35" fmla="+- f3 0 f2"/>
                <a:gd name="f36" fmla="*/ f35 1 1419"/>
                <a:gd name="f37" fmla="*/ f34 1 1376"/>
                <a:gd name="f38" fmla="*/ f2 1 f36"/>
                <a:gd name="f39" fmla="*/ f3 1 f36"/>
                <a:gd name="f40" fmla="*/ f2 1 f37"/>
                <a:gd name="f41" fmla="*/ f4 1 f37"/>
                <a:gd name="f42" fmla="*/ f38 f32 1"/>
                <a:gd name="f43" fmla="*/ f39 f32 1"/>
                <a:gd name="f44" fmla="*/ f41 f33 1"/>
                <a:gd name="f45" fmla="*/ f40 f33 1"/>
              </a:gdLst>
              <a:cxnLst>
                <a:cxn ang="3cd4">
                  <a:pos x="hc" y="t"/>
                </a:cxn>
                <a:cxn ang="0">
                  <a:pos x="r" y="vc"/>
                </a:cxn>
                <a:cxn ang="cd4">
                  <a:pos x="hc" y="b"/>
                </a:cxn>
                <a:cxn ang="cd2">
                  <a:pos x="l" y="vc"/>
                </a:cxn>
              </a:cxnLst>
              <a:rect l="f42" t="f45" r="f43" b="f44"/>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4" name="Google Shape;10439;p74">
              <a:extLst>
                <a:ext uri="{FF2B5EF4-FFF2-40B4-BE49-F238E27FC236}">
                  <a16:creationId xmlns:a16="http://schemas.microsoft.com/office/drawing/2014/main" id="{BC4F7701-B5EB-4617-8C07-18FB1725D5ED}"/>
                </a:ext>
              </a:extLst>
            </p:cNvPr>
            <p:cNvSpPr/>
            <p:nvPr/>
          </p:nvSpPr>
          <p:spPr>
            <a:xfrm>
              <a:off x="7583887" y="4194892"/>
              <a:ext cx="63578" cy="231736"/>
            </a:xfrm>
            <a:custGeom>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 f4 0 f2"/>
                <a:gd name="f19" fmla="+- f3 0 f2"/>
                <a:gd name="f20" fmla="*/ f19 1 1419"/>
                <a:gd name="f21" fmla="*/ f18 1 4853"/>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10440;p74">
              <a:extLst>
                <a:ext uri="{FF2B5EF4-FFF2-40B4-BE49-F238E27FC236}">
                  <a16:creationId xmlns:a16="http://schemas.microsoft.com/office/drawing/2014/main" id="{1BC5242E-6647-482B-AAE7-B0AB4F64083E}"/>
                </a:ext>
              </a:extLst>
            </p:cNvPr>
            <p:cNvSpPr/>
            <p:nvPr/>
          </p:nvSpPr>
          <p:spPr>
            <a:xfrm>
              <a:off x="7115229" y="4196227"/>
              <a:ext cx="63578" cy="231882"/>
            </a:xfrm>
            <a:custGeom>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 f5 0 f3"/>
                <a:gd name="f21" fmla="+- f4 0 f3"/>
                <a:gd name="f22" fmla="*/ f21 1 1419"/>
                <a:gd name="f23" fmla="*/ f20 1 4856"/>
                <a:gd name="f24" fmla="*/ f3 1 f22"/>
                <a:gd name="f25" fmla="*/ f4 1 f22"/>
                <a:gd name="f26" fmla="*/ f3 1 f23"/>
                <a:gd name="f27" fmla="*/ f5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6" name="Google Shape;10441;p74">
              <a:extLst>
                <a:ext uri="{FF2B5EF4-FFF2-40B4-BE49-F238E27FC236}">
                  <a16:creationId xmlns:a16="http://schemas.microsoft.com/office/drawing/2014/main" id="{4AC9EE3E-862D-45F1-8524-25EE96742E02}"/>
                </a:ext>
              </a:extLst>
            </p:cNvPr>
            <p:cNvSpPr/>
            <p:nvPr/>
          </p:nvSpPr>
          <p:spPr>
            <a:xfrm>
              <a:off x="7293108" y="4212942"/>
              <a:ext cx="256955" cy="198644"/>
            </a:xfrm>
            <a:custGeom>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 f4 0 f2"/>
                <a:gd name="f34" fmla="+- f3 0 f2"/>
                <a:gd name="f35" fmla="*/ f34 1 5735"/>
                <a:gd name="f36" fmla="*/ f33 1 4160"/>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7" name="Google Shape;10442;p74">
              <a:extLst>
                <a:ext uri="{FF2B5EF4-FFF2-40B4-BE49-F238E27FC236}">
                  <a16:creationId xmlns:a16="http://schemas.microsoft.com/office/drawing/2014/main" id="{BA6178E6-26DA-4F66-BEC0-8D2EDDDDD0FA}"/>
                </a:ext>
              </a:extLst>
            </p:cNvPr>
            <p:cNvSpPr/>
            <p:nvPr/>
          </p:nvSpPr>
          <p:spPr>
            <a:xfrm>
              <a:off x="7206989" y="4130189"/>
              <a:ext cx="314837" cy="360474"/>
            </a:xfrm>
            <a:custGeom>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 f4 0 f2"/>
                <a:gd name="f83" fmla="+- f3 0 f2"/>
                <a:gd name="f84" fmla="*/ f83 1 7027"/>
                <a:gd name="f85" fmla="*/ f82 1 7549"/>
                <a:gd name="f86" fmla="*/ f2 1 f84"/>
                <a:gd name="f87" fmla="*/ f3 1 f84"/>
                <a:gd name="f88" fmla="*/ f2 1 f85"/>
                <a:gd name="f89" fmla="*/ f4 1 f85"/>
                <a:gd name="f90" fmla="*/ f86 f80 1"/>
                <a:gd name="f91" fmla="*/ f87 f80 1"/>
                <a:gd name="f92" fmla="*/ f89 f81 1"/>
                <a:gd name="f93" fmla="*/ f88 f81 1"/>
              </a:gdLst>
              <a:cxnLst>
                <a:cxn ang="3cd4">
                  <a:pos x="hc" y="t"/>
                </a:cxn>
                <a:cxn ang="0">
                  <a:pos x="r" y="vc"/>
                </a:cxn>
                <a:cxn ang="cd4">
                  <a:pos x="hc" y="b"/>
                </a:cxn>
                <a:cxn ang="cd2">
                  <a:pos x="l" y="vc"/>
                </a:cxn>
              </a:cxnLst>
              <a:rect l="f90" t="f93" r="f91" b="f92"/>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8" name="Google Shape;10443;p74">
            <a:extLst>
              <a:ext uri="{FF2B5EF4-FFF2-40B4-BE49-F238E27FC236}">
                <a16:creationId xmlns:a16="http://schemas.microsoft.com/office/drawing/2014/main" id="{323EE0B0-EF8F-4738-94A2-7AA87B2AD032}"/>
              </a:ext>
            </a:extLst>
          </p:cNvPr>
          <p:cNvGrpSpPr/>
          <p:nvPr/>
        </p:nvGrpSpPr>
        <p:grpSpPr>
          <a:xfrm>
            <a:off x="8485796" y="3337175"/>
            <a:ext cx="413345" cy="440549"/>
            <a:chOff x="8485796" y="3337175"/>
            <a:chExt cx="413345" cy="440549"/>
          </a:xfrm>
        </p:grpSpPr>
        <p:sp>
          <p:nvSpPr>
            <p:cNvPr id="129" name="Google Shape;10444;p74">
              <a:extLst>
                <a:ext uri="{FF2B5EF4-FFF2-40B4-BE49-F238E27FC236}">
                  <a16:creationId xmlns:a16="http://schemas.microsoft.com/office/drawing/2014/main" id="{6CAA6F60-5767-4718-B2C0-9546160D4C00}"/>
                </a:ext>
              </a:extLst>
            </p:cNvPr>
            <p:cNvSpPr/>
            <p:nvPr/>
          </p:nvSpPr>
          <p:spPr>
            <a:xfrm>
              <a:off x="8522079" y="3337175"/>
              <a:ext cx="120965" cy="128921"/>
            </a:xfrm>
            <a:custGeom>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 f3 0 f2"/>
                <a:gd name="f13" fmla="*/ f12 1 3467"/>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10445;p74">
              <a:extLst>
                <a:ext uri="{FF2B5EF4-FFF2-40B4-BE49-F238E27FC236}">
                  <a16:creationId xmlns:a16="http://schemas.microsoft.com/office/drawing/2014/main" id="{B9576786-B488-4779-958B-A19F1A793290}"/>
                </a:ext>
              </a:extLst>
            </p:cNvPr>
            <p:cNvSpPr/>
            <p:nvPr/>
          </p:nvSpPr>
          <p:spPr>
            <a:xfrm>
              <a:off x="8681459" y="3389909"/>
              <a:ext cx="145142" cy="101068"/>
            </a:xfrm>
            <a:custGeom>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 f4 0 f2"/>
                <a:gd name="f55" fmla="+- f3 0 f2"/>
                <a:gd name="f56" fmla="*/ f55 1 4160"/>
                <a:gd name="f57" fmla="*/ f54 1 2718"/>
                <a:gd name="f58" fmla="*/ f2 1 f56"/>
                <a:gd name="f59" fmla="*/ f3 1 f56"/>
                <a:gd name="f60" fmla="*/ f2 1 f57"/>
                <a:gd name="f61" fmla="*/ f4 1 f57"/>
                <a:gd name="f62" fmla="*/ f58 f52 1"/>
                <a:gd name="f63" fmla="*/ f59 f52 1"/>
                <a:gd name="f64" fmla="*/ f61 f53 1"/>
                <a:gd name="f65" fmla="*/ f60 f53 1"/>
              </a:gdLst>
              <a:cxnLst>
                <a:cxn ang="3cd4">
                  <a:pos x="hc" y="t"/>
                </a:cxn>
                <a:cxn ang="0">
                  <a:pos x="r" y="vc"/>
                </a:cxn>
                <a:cxn ang="cd4">
                  <a:pos x="hc" y="b"/>
                </a:cxn>
                <a:cxn ang="cd2">
                  <a:pos x="l" y="vc"/>
                </a:cxn>
              </a:cxnLst>
              <a:rect l="f62" t="f65" r="f63" b="f64"/>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1" name="Google Shape;10446;p74">
              <a:extLst>
                <a:ext uri="{FF2B5EF4-FFF2-40B4-BE49-F238E27FC236}">
                  <a16:creationId xmlns:a16="http://schemas.microsoft.com/office/drawing/2014/main" id="{078C48DC-7AC3-4B72-801F-B5A1D0CC13FD}"/>
                </a:ext>
              </a:extLst>
            </p:cNvPr>
            <p:cNvSpPr/>
            <p:nvPr/>
          </p:nvSpPr>
          <p:spPr>
            <a:xfrm>
              <a:off x="8530876" y="3620054"/>
              <a:ext cx="148425" cy="102741"/>
            </a:xfrm>
            <a:custGeom>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 f4 0 f2"/>
                <a:gd name="f65" fmla="+- f3 0 f2"/>
                <a:gd name="f66" fmla="*/ f65 1 4254"/>
                <a:gd name="f67" fmla="*/ f64 1 2763"/>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2" name="Google Shape;10447;p74">
              <a:extLst>
                <a:ext uri="{FF2B5EF4-FFF2-40B4-BE49-F238E27FC236}">
                  <a16:creationId xmlns:a16="http://schemas.microsoft.com/office/drawing/2014/main" id="{7E3A20AD-69F8-416F-9A5B-F0B5571DA71C}"/>
                </a:ext>
              </a:extLst>
            </p:cNvPr>
            <p:cNvSpPr/>
            <p:nvPr/>
          </p:nvSpPr>
          <p:spPr>
            <a:xfrm>
              <a:off x="8739725" y="3517605"/>
              <a:ext cx="124248" cy="127732"/>
            </a:xfrm>
            <a:custGeom>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 f4 0 f2"/>
                <a:gd name="f15" fmla="+- f3 0 f2"/>
                <a:gd name="f16" fmla="*/ f15 1 3561"/>
                <a:gd name="f17" fmla="*/ f14 1 3435"/>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3560"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10448;p74">
              <a:extLst>
                <a:ext uri="{FF2B5EF4-FFF2-40B4-BE49-F238E27FC236}">
                  <a16:creationId xmlns:a16="http://schemas.microsoft.com/office/drawing/2014/main" id="{EC4793EF-8E14-43B5-AD8A-9F0E808E769D}"/>
                </a:ext>
              </a:extLst>
            </p:cNvPr>
            <p:cNvSpPr/>
            <p:nvPr/>
          </p:nvSpPr>
          <p:spPr>
            <a:xfrm>
              <a:off x="8485796" y="3463719"/>
              <a:ext cx="193505" cy="131225"/>
            </a:xfrm>
            <a:custGeom>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 f4 0 f2"/>
                <a:gd name="f30" fmla="+- f3 0 f2"/>
                <a:gd name="f31" fmla="*/ f30 1 5546"/>
                <a:gd name="f32" fmla="*/ f29 1 3529"/>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4" name="Google Shape;10449;p74">
              <a:extLst>
                <a:ext uri="{FF2B5EF4-FFF2-40B4-BE49-F238E27FC236}">
                  <a16:creationId xmlns:a16="http://schemas.microsoft.com/office/drawing/2014/main" id="{30E13166-C690-4269-97EF-E62E8128769A}"/>
                </a:ext>
              </a:extLst>
            </p:cNvPr>
            <p:cNvSpPr/>
            <p:nvPr/>
          </p:nvSpPr>
          <p:spPr>
            <a:xfrm>
              <a:off x="8703442" y="3644112"/>
              <a:ext cx="195699" cy="133612"/>
            </a:xfrm>
            <a:custGeom>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 f4 0 f2"/>
                <a:gd name="f31" fmla="+- f3 0 f2"/>
                <a:gd name="f32" fmla="*/ f31 1 5609"/>
                <a:gd name="f33" fmla="*/ f30 1 3593"/>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5" name="Google Shape;10468;p74">
            <a:extLst>
              <a:ext uri="{FF2B5EF4-FFF2-40B4-BE49-F238E27FC236}">
                <a16:creationId xmlns:a16="http://schemas.microsoft.com/office/drawing/2014/main" id="{0B6462F6-15AE-47ED-8E92-091845FFEF21}"/>
              </a:ext>
            </a:extLst>
          </p:cNvPr>
          <p:cNvGrpSpPr/>
          <p:nvPr/>
        </p:nvGrpSpPr>
        <p:grpSpPr>
          <a:xfrm>
            <a:off x="4518516" y="3505370"/>
            <a:ext cx="362148" cy="384935"/>
            <a:chOff x="4518516" y="3505370"/>
            <a:chExt cx="362148" cy="384935"/>
          </a:xfrm>
        </p:grpSpPr>
        <p:sp>
          <p:nvSpPr>
            <p:cNvPr id="136" name="Google Shape;10469;p74">
              <a:extLst>
                <a:ext uri="{FF2B5EF4-FFF2-40B4-BE49-F238E27FC236}">
                  <a16:creationId xmlns:a16="http://schemas.microsoft.com/office/drawing/2014/main" id="{CA12188D-A646-4792-ABB8-DE4F5465783B}"/>
                </a:ext>
              </a:extLst>
            </p:cNvPr>
            <p:cNvSpPr/>
            <p:nvPr/>
          </p:nvSpPr>
          <p:spPr>
            <a:xfrm>
              <a:off x="4731736" y="3731584"/>
              <a:ext cx="148928" cy="158721"/>
            </a:xfrm>
            <a:custGeom>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 f3 0 f2"/>
                <a:gd name="f30" fmla="*/ f29 1 4885"/>
                <a:gd name="f31" fmla="*/ f2 1 f30"/>
                <a:gd name="f32" fmla="*/ f3 1 f30"/>
                <a:gd name="f33" fmla="*/ f31 f27 1"/>
                <a:gd name="f34" fmla="*/ f32 f27 1"/>
                <a:gd name="f35" fmla="*/ f32 f28 1"/>
                <a:gd name="f36" fmla="*/ f31 f28 1"/>
              </a:gdLst>
              <a:cxnLst>
                <a:cxn ang="3cd4">
                  <a:pos x="hc" y="t"/>
                </a:cxn>
                <a:cxn ang="0">
                  <a:pos x="r" y="vc"/>
                </a:cxn>
                <a:cxn ang="cd4">
                  <a:pos x="hc" y="b"/>
                </a:cxn>
                <a:cxn ang="cd2">
                  <a:pos x="l" y="vc"/>
                </a:cxn>
              </a:cxnLst>
              <a:rect l="f33" t="f36" r="f34" b="f35"/>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7" name="Google Shape;10470;p74">
              <a:extLst>
                <a:ext uri="{FF2B5EF4-FFF2-40B4-BE49-F238E27FC236}">
                  <a16:creationId xmlns:a16="http://schemas.microsoft.com/office/drawing/2014/main" id="{5658B1F0-2E69-4928-A827-2B3A793477C5}"/>
                </a:ext>
              </a:extLst>
            </p:cNvPr>
            <p:cNvSpPr/>
            <p:nvPr/>
          </p:nvSpPr>
          <p:spPr>
            <a:xfrm>
              <a:off x="4519495" y="3618994"/>
              <a:ext cx="317946" cy="225235"/>
            </a:xfrm>
            <a:custGeom>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 f4 0 f2"/>
                <a:gd name="f70" fmla="+- f3 0 f2"/>
                <a:gd name="f71" fmla="*/ f70 1 10429"/>
                <a:gd name="f72" fmla="*/ f69 1 6932"/>
                <a:gd name="f73" fmla="*/ f2 1 f71"/>
                <a:gd name="f74" fmla="*/ f3 1 f71"/>
                <a:gd name="f75" fmla="*/ f2 1 f72"/>
                <a:gd name="f76" fmla="*/ f4 1 f72"/>
                <a:gd name="f77" fmla="*/ f73 f67 1"/>
                <a:gd name="f78" fmla="*/ f74 f67 1"/>
                <a:gd name="f79" fmla="*/ f76 f68 1"/>
                <a:gd name="f80" fmla="*/ f75 f68 1"/>
              </a:gdLst>
              <a:cxnLst>
                <a:cxn ang="3cd4">
                  <a:pos x="hc" y="t"/>
                </a:cxn>
                <a:cxn ang="0">
                  <a:pos x="r" y="vc"/>
                </a:cxn>
                <a:cxn ang="cd4">
                  <a:pos x="hc" y="b"/>
                </a:cxn>
                <a:cxn ang="cd2">
                  <a:pos x="l" y="vc"/>
                </a:cxn>
              </a:cxnLst>
              <a:rect l="f77" t="f80" r="f78" b="f79"/>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8" name="Google Shape;10471;p74">
              <a:extLst>
                <a:ext uri="{FF2B5EF4-FFF2-40B4-BE49-F238E27FC236}">
                  <a16:creationId xmlns:a16="http://schemas.microsoft.com/office/drawing/2014/main" id="{4154F9CD-5A03-464C-894B-9D99C62DBA1F}"/>
                </a:ext>
              </a:extLst>
            </p:cNvPr>
            <p:cNvSpPr/>
            <p:nvPr/>
          </p:nvSpPr>
          <p:spPr>
            <a:xfrm>
              <a:off x="4518516" y="3505370"/>
              <a:ext cx="318924" cy="92144"/>
            </a:xfrm>
            <a:custGeom>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 f4 0 f2"/>
                <a:gd name="f41" fmla="+- f3 0 f2"/>
                <a:gd name="f42" fmla="*/ f41 1 10461"/>
                <a:gd name="f43" fmla="*/ f40 1 2836"/>
                <a:gd name="f44" fmla="*/ f2 1 f42"/>
                <a:gd name="f45" fmla="*/ f3 1 f42"/>
                <a:gd name="f46" fmla="*/ f2 1 f43"/>
                <a:gd name="f47" fmla="*/ f4 1 f43"/>
                <a:gd name="f48" fmla="*/ f44 f38 1"/>
                <a:gd name="f49" fmla="*/ f45 f38 1"/>
                <a:gd name="f50" fmla="*/ f47 f39 1"/>
                <a:gd name="f51" fmla="*/ f46 f39 1"/>
              </a:gdLst>
              <a:cxnLst>
                <a:cxn ang="3cd4">
                  <a:pos x="hc" y="t"/>
                </a:cxn>
                <a:cxn ang="0">
                  <a:pos x="r" y="vc"/>
                </a:cxn>
                <a:cxn ang="cd4">
                  <a:pos x="hc" y="b"/>
                </a:cxn>
                <a:cxn ang="cd2">
                  <a:pos x="l" y="vc"/>
                </a:cxn>
              </a:cxnLst>
              <a:rect l="f48" t="f51" r="f49" b="f50"/>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9" name="Google Shape;10483;p74">
            <a:extLst>
              <a:ext uri="{FF2B5EF4-FFF2-40B4-BE49-F238E27FC236}">
                <a16:creationId xmlns:a16="http://schemas.microsoft.com/office/drawing/2014/main" id="{57FF290E-B29A-4872-92EF-FF484CF25342}"/>
              </a:ext>
            </a:extLst>
          </p:cNvPr>
          <p:cNvGrpSpPr/>
          <p:nvPr/>
        </p:nvGrpSpPr>
        <p:grpSpPr>
          <a:xfrm>
            <a:off x="7861508" y="3405280"/>
            <a:ext cx="340046" cy="360374"/>
            <a:chOff x="7861508" y="3405280"/>
            <a:chExt cx="340046" cy="360374"/>
          </a:xfrm>
        </p:grpSpPr>
        <p:sp>
          <p:nvSpPr>
            <p:cNvPr id="140" name="Google Shape;10484;p74">
              <a:extLst>
                <a:ext uri="{FF2B5EF4-FFF2-40B4-BE49-F238E27FC236}">
                  <a16:creationId xmlns:a16="http://schemas.microsoft.com/office/drawing/2014/main" id="{664A3B31-782C-42B4-A6CC-9CAD2A440147}"/>
                </a:ext>
              </a:extLst>
            </p:cNvPr>
            <p:cNvSpPr/>
            <p:nvPr/>
          </p:nvSpPr>
          <p:spPr>
            <a:xfrm>
              <a:off x="8052654" y="3607966"/>
              <a:ext cx="148900" cy="157688"/>
            </a:xfrm>
            <a:custGeom>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 f4 0 f2"/>
                <a:gd name="f29" fmla="+- f3 0 f2"/>
                <a:gd name="f30" fmla="*/ f29 1 4884"/>
                <a:gd name="f31" fmla="*/ f28 1 4853"/>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1" name="Google Shape;10485;p74">
              <a:extLst>
                <a:ext uri="{FF2B5EF4-FFF2-40B4-BE49-F238E27FC236}">
                  <a16:creationId xmlns:a16="http://schemas.microsoft.com/office/drawing/2014/main" id="{B6969020-7F22-49D7-82BD-D23770C352C4}"/>
                </a:ext>
              </a:extLst>
            </p:cNvPr>
            <p:cNvSpPr/>
            <p:nvPr/>
          </p:nvSpPr>
          <p:spPr>
            <a:xfrm>
              <a:off x="7861508" y="3483068"/>
              <a:ext cx="43260" cy="281543"/>
            </a:xfrm>
            <a:custGeom>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 f4 0 f2"/>
                <a:gd name="f19" fmla="+- f3 0 f2"/>
                <a:gd name="f20" fmla="*/ f19 1 1419"/>
                <a:gd name="f21" fmla="*/ f18 1 8665"/>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10486;p74">
              <a:extLst>
                <a:ext uri="{FF2B5EF4-FFF2-40B4-BE49-F238E27FC236}">
                  <a16:creationId xmlns:a16="http://schemas.microsoft.com/office/drawing/2014/main" id="{E7255D2B-80F0-4D16-BC9A-11281C93EFF5}"/>
                </a:ext>
              </a:extLst>
            </p:cNvPr>
            <p:cNvSpPr/>
            <p:nvPr/>
          </p:nvSpPr>
          <p:spPr>
            <a:xfrm>
              <a:off x="7924885" y="3494343"/>
              <a:ext cx="213283" cy="270269"/>
            </a:xfrm>
            <a:custGeom>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 f4 0 f2"/>
                <a:gd name="f48" fmla="+- f3 0 f2"/>
                <a:gd name="f49" fmla="*/ f48 1 6996"/>
                <a:gd name="f50" fmla="*/ f47 1 8318"/>
                <a:gd name="f51" fmla="*/ f2 1 f49"/>
                <a:gd name="f52" fmla="*/ f3 1 f49"/>
                <a:gd name="f53" fmla="*/ f2 1 f50"/>
                <a:gd name="f54" fmla="*/ f4 1 f50"/>
                <a:gd name="f55" fmla="*/ f51 f45 1"/>
                <a:gd name="f56" fmla="*/ f52 f45 1"/>
                <a:gd name="f57" fmla="*/ f54 f46 1"/>
                <a:gd name="f58" fmla="*/ f53 f46 1"/>
              </a:gdLst>
              <a:cxnLst>
                <a:cxn ang="3cd4">
                  <a:pos x="hc" y="t"/>
                </a:cxn>
                <a:cxn ang="0">
                  <a:pos x="r" y="vc"/>
                </a:cxn>
                <a:cxn ang="cd4">
                  <a:pos x="hc" y="b"/>
                </a:cxn>
                <a:cxn ang="cd2">
                  <a:pos x="l" y="vc"/>
                </a:cxn>
              </a:cxnLst>
              <a:rect l="f55" t="f58" r="f56" b="f57"/>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3" name="Google Shape;10487;p74">
              <a:extLst>
                <a:ext uri="{FF2B5EF4-FFF2-40B4-BE49-F238E27FC236}">
                  <a16:creationId xmlns:a16="http://schemas.microsoft.com/office/drawing/2014/main" id="{F1B5BBBE-1C25-47B3-A2AB-970C3F761C05}"/>
                </a:ext>
              </a:extLst>
            </p:cNvPr>
            <p:cNvSpPr/>
            <p:nvPr/>
          </p:nvSpPr>
          <p:spPr>
            <a:xfrm>
              <a:off x="7968118" y="3629445"/>
              <a:ext cx="80732" cy="22549"/>
            </a:xfrm>
            <a:custGeom>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 f4 0 f2"/>
                <a:gd name="f15" fmla="+- f3 0 f2"/>
                <a:gd name="f16" fmla="*/ f15 1 2648"/>
                <a:gd name="f17" fmla="*/ f14 1 694"/>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2648" h="694">
                  <a:moveTo>
                    <a:pt x="f5" y="f5"/>
                  </a:moveTo>
                  <a:lnTo>
                    <a:pt x="f5" y="f4"/>
                  </a:lnTo>
                  <a:lnTo>
                    <a:pt x="f6" y="f4"/>
                  </a:lnTo>
                  <a:cubicBezTo>
                    <a:pt x="f7" y="f8"/>
                    <a:pt x="f9" y="f10"/>
                    <a:pt x="f11"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4" name="Google Shape;10488;p74">
              <a:extLst>
                <a:ext uri="{FF2B5EF4-FFF2-40B4-BE49-F238E27FC236}">
                  <a16:creationId xmlns:a16="http://schemas.microsoft.com/office/drawing/2014/main" id="{4B7BB920-52D8-40F9-85FE-0A8A3253A4D7}"/>
                </a:ext>
              </a:extLst>
            </p:cNvPr>
            <p:cNvSpPr/>
            <p:nvPr/>
          </p:nvSpPr>
          <p:spPr>
            <a:xfrm>
              <a:off x="7861508" y="3405280"/>
              <a:ext cx="275691" cy="66577"/>
            </a:xfrm>
            <a:custGeom>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 f4 0 f2"/>
                <a:gd name="f19" fmla="+- f3 0 f2"/>
                <a:gd name="f20" fmla="*/ f19 1 9043"/>
                <a:gd name="f21" fmla="*/ f18 1 2049"/>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5" name="Google Shape;10497;p74">
            <a:extLst>
              <a:ext uri="{FF2B5EF4-FFF2-40B4-BE49-F238E27FC236}">
                <a16:creationId xmlns:a16="http://schemas.microsoft.com/office/drawing/2014/main" id="{3F701496-26F3-479F-AB90-4CEDC91DD7A0}"/>
              </a:ext>
            </a:extLst>
          </p:cNvPr>
          <p:cNvGrpSpPr/>
          <p:nvPr/>
        </p:nvGrpSpPr>
        <p:grpSpPr>
          <a:xfrm>
            <a:off x="7780583" y="1954575"/>
            <a:ext cx="472799" cy="502554"/>
            <a:chOff x="7780583" y="1954575"/>
            <a:chExt cx="472799" cy="502554"/>
          </a:xfrm>
        </p:grpSpPr>
        <p:sp>
          <p:nvSpPr>
            <p:cNvPr id="146" name="Google Shape;10498;p74">
              <a:extLst>
                <a:ext uri="{FF2B5EF4-FFF2-40B4-BE49-F238E27FC236}">
                  <a16:creationId xmlns:a16="http://schemas.microsoft.com/office/drawing/2014/main" id="{5B62EC8B-8D08-48AD-B814-0A34AE2FF1C2}"/>
                </a:ext>
              </a:extLst>
            </p:cNvPr>
            <p:cNvSpPr/>
            <p:nvPr/>
          </p:nvSpPr>
          <p:spPr>
            <a:xfrm>
              <a:off x="7946117" y="1954575"/>
              <a:ext cx="137955" cy="147026"/>
            </a:xfrm>
            <a:custGeom>
              <a:gdLst>
                <a:gd name="f0" fmla="val w"/>
                <a:gd name="f1" fmla="val h"/>
                <a:gd name="f2" fmla="val 0"/>
                <a:gd name="f3" fmla="val 3466"/>
                <a:gd name="f4" fmla="val 1733"/>
                <a:gd name="f5" fmla="val 788"/>
                <a:gd name="f6" fmla="val 2678"/>
                <a:gd name="f7" fmla="*/ f0 1 3466"/>
                <a:gd name="f8" fmla="*/ f1 1 3466"/>
                <a:gd name="f9" fmla="+- f3 0 f2"/>
                <a:gd name="f10" fmla="*/ f9 1 3466"/>
                <a:gd name="f11" fmla="*/ f2 1 f10"/>
                <a:gd name="f12" fmla="*/ f3 1 f10"/>
                <a:gd name="f13" fmla="*/ f11 f7 1"/>
                <a:gd name="f14" fmla="*/ f12 f7 1"/>
                <a:gd name="f15" fmla="*/ f12 f8 1"/>
                <a:gd name="f16" fmla="*/ f11 f8 1"/>
              </a:gdLst>
              <a:cxnLst>
                <a:cxn ang="3cd4">
                  <a:pos x="hc" y="t"/>
                </a:cxn>
                <a:cxn ang="0">
                  <a:pos x="r" y="vc"/>
                </a:cxn>
                <a:cxn ang="cd4">
                  <a:pos x="hc" y="b"/>
                </a:cxn>
                <a:cxn ang="cd2">
                  <a:pos x="l" y="vc"/>
                </a:cxn>
              </a:cxnLst>
              <a:rect l="f13" t="f16" r="f14" b="f15"/>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7" name="Google Shape;10499;p74">
              <a:extLst>
                <a:ext uri="{FF2B5EF4-FFF2-40B4-BE49-F238E27FC236}">
                  <a16:creationId xmlns:a16="http://schemas.microsoft.com/office/drawing/2014/main" id="{301F5F87-82A8-4625-8B2B-4AAC93EE4718}"/>
                </a:ext>
              </a:extLst>
            </p:cNvPr>
            <p:cNvSpPr/>
            <p:nvPr/>
          </p:nvSpPr>
          <p:spPr>
            <a:xfrm>
              <a:off x="7780583" y="2248591"/>
              <a:ext cx="472799" cy="208538"/>
            </a:xfrm>
            <a:custGeom>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 f4 0 f2"/>
                <a:gd name="f28" fmla="+- f3 0 f2"/>
                <a:gd name="f29" fmla="*/ f28 1 11879"/>
                <a:gd name="f30" fmla="*/ f27 1 4916"/>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8" name="Google Shape;10500;p74">
              <a:extLst>
                <a:ext uri="{FF2B5EF4-FFF2-40B4-BE49-F238E27FC236}">
                  <a16:creationId xmlns:a16="http://schemas.microsoft.com/office/drawing/2014/main" id="{1F726F70-FA8E-4448-B567-4660643525ED}"/>
                </a:ext>
              </a:extLst>
            </p:cNvPr>
            <p:cNvSpPr/>
            <p:nvPr/>
          </p:nvSpPr>
          <p:spPr>
            <a:xfrm>
              <a:off x="8102864" y="2014734"/>
              <a:ext cx="119164" cy="205822"/>
            </a:xfrm>
            <a:custGeom>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 f4 0 f2"/>
                <a:gd name="f29" fmla="+- f3 0 f2"/>
                <a:gd name="f30" fmla="*/ f29 1 2994"/>
                <a:gd name="f31" fmla="*/ f28 1 4852"/>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10501;p74">
              <a:extLst>
                <a:ext uri="{FF2B5EF4-FFF2-40B4-BE49-F238E27FC236}">
                  <a16:creationId xmlns:a16="http://schemas.microsoft.com/office/drawing/2014/main" id="{1C0C2B5D-6731-4E0C-A6E2-EBFC629F06F1}"/>
                </a:ext>
              </a:extLst>
            </p:cNvPr>
            <p:cNvSpPr/>
            <p:nvPr/>
          </p:nvSpPr>
          <p:spPr>
            <a:xfrm>
              <a:off x="7808171" y="2014734"/>
              <a:ext cx="119164" cy="205822"/>
            </a:xfrm>
            <a:custGeom>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 f4 0 f2"/>
                <a:gd name="f30" fmla="+- f3 0 f2"/>
                <a:gd name="f31" fmla="*/ f30 1 2994"/>
                <a:gd name="f32" fmla="*/ f29 1 4852"/>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10502;p74">
              <a:extLst>
                <a:ext uri="{FF2B5EF4-FFF2-40B4-BE49-F238E27FC236}">
                  <a16:creationId xmlns:a16="http://schemas.microsoft.com/office/drawing/2014/main" id="{255E8FF0-4D29-4D4B-9808-18E450CF0A47}"/>
                </a:ext>
              </a:extLst>
            </p:cNvPr>
            <p:cNvSpPr/>
            <p:nvPr/>
          </p:nvSpPr>
          <p:spPr>
            <a:xfrm>
              <a:off x="8026365" y="2096216"/>
              <a:ext cx="112919" cy="120344"/>
            </a:xfrm>
            <a:custGeom>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 f3 0 f2"/>
                <a:gd name="f27" fmla="*/ f26 1 2837"/>
                <a:gd name="f28" fmla="*/ f2 1 f27"/>
                <a:gd name="f29" fmla="*/ f3 1 f27"/>
                <a:gd name="f30" fmla="*/ f28 f24 1"/>
                <a:gd name="f31" fmla="*/ f29 f24 1"/>
                <a:gd name="f32" fmla="*/ f29 f25 1"/>
                <a:gd name="f33" fmla="*/ f28 f25 1"/>
              </a:gdLst>
              <a:cxnLst>
                <a:cxn ang="3cd4">
                  <a:pos x="hc" y="t"/>
                </a:cxn>
                <a:cxn ang="0">
                  <a:pos x="r" y="vc"/>
                </a:cxn>
                <a:cxn ang="cd4">
                  <a:pos x="hc" y="b"/>
                </a:cxn>
                <a:cxn ang="cd2">
                  <a:pos x="l" y="vc"/>
                </a:cxn>
              </a:cxnLst>
              <a:rect l="f30" t="f33" r="f31" b="f32"/>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1" name="Google Shape;10503;p74">
              <a:extLst>
                <a:ext uri="{FF2B5EF4-FFF2-40B4-BE49-F238E27FC236}">
                  <a16:creationId xmlns:a16="http://schemas.microsoft.com/office/drawing/2014/main" id="{C4D49314-7A8A-48FE-9C65-D02FCFCEFA0B}"/>
                </a:ext>
              </a:extLst>
            </p:cNvPr>
            <p:cNvSpPr/>
            <p:nvPr/>
          </p:nvSpPr>
          <p:spPr>
            <a:xfrm>
              <a:off x="7888446" y="2097578"/>
              <a:ext cx="112873" cy="124330"/>
            </a:xfrm>
            <a:custGeom>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 f4 0 f2"/>
                <a:gd name="f27" fmla="+- f3 0 f2"/>
                <a:gd name="f28" fmla="*/ f27 1 2836"/>
                <a:gd name="f29" fmla="*/ f26 1 2931"/>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2" name="Google Shape;10234;p74">
            <a:extLst>
              <a:ext uri="{FF2B5EF4-FFF2-40B4-BE49-F238E27FC236}">
                <a16:creationId xmlns:a16="http://schemas.microsoft.com/office/drawing/2014/main" id="{2B25B205-E0CE-49B5-8F06-8F498DEDAAEE}"/>
              </a:ext>
            </a:extLst>
          </p:cNvPr>
          <p:cNvGrpSpPr/>
          <p:nvPr/>
        </p:nvGrpSpPr>
        <p:grpSpPr>
          <a:xfrm>
            <a:off x="3786941" y="1990740"/>
            <a:ext cx="470294" cy="502554"/>
            <a:chOff x="3786941" y="1990740"/>
            <a:chExt cx="470294" cy="502554"/>
          </a:xfrm>
        </p:grpSpPr>
        <p:sp>
          <p:nvSpPr>
            <p:cNvPr id="153" name="Google Shape;10235;p74">
              <a:extLst>
                <a:ext uri="{FF2B5EF4-FFF2-40B4-BE49-F238E27FC236}">
                  <a16:creationId xmlns:a16="http://schemas.microsoft.com/office/drawing/2014/main" id="{D3363629-9BBA-4EDC-81E0-D887424CA3A6}"/>
                </a:ext>
              </a:extLst>
            </p:cNvPr>
            <p:cNvSpPr/>
            <p:nvPr/>
          </p:nvSpPr>
          <p:spPr>
            <a:xfrm>
              <a:off x="3993870" y="2255358"/>
              <a:ext cx="56436" cy="60194"/>
            </a:xfrm>
            <a:custGeom>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 f4 0 f2"/>
                <a:gd name="f15" fmla="+- f3 0 f2"/>
                <a:gd name="f16" fmla="*/ f15 1 1418"/>
                <a:gd name="f17" fmla="*/ f14 1 141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4" name="Google Shape;10236;p74">
              <a:extLst>
                <a:ext uri="{FF2B5EF4-FFF2-40B4-BE49-F238E27FC236}">
                  <a16:creationId xmlns:a16="http://schemas.microsoft.com/office/drawing/2014/main" id="{7AC3E80D-CDE0-470F-9559-F59D6AC67969}"/>
                </a:ext>
              </a:extLst>
            </p:cNvPr>
            <p:cNvSpPr/>
            <p:nvPr/>
          </p:nvSpPr>
          <p:spPr>
            <a:xfrm>
              <a:off x="3967526" y="2344905"/>
              <a:ext cx="111639" cy="58832"/>
            </a:xfrm>
            <a:custGeom>
              <a:gdLst>
                <a:gd name="f0" fmla="val w"/>
                <a:gd name="f1" fmla="val h"/>
                <a:gd name="f2" fmla="val 0"/>
                <a:gd name="f3" fmla="val 2805"/>
                <a:gd name="f4" fmla="val 1387"/>
                <a:gd name="f5" fmla="val 631"/>
                <a:gd name="f6" fmla="val 1"/>
                <a:gd name="f7" fmla="val 630"/>
                <a:gd name="f8" fmla="val 2174"/>
                <a:gd name="f9" fmla="*/ f0 1 2805"/>
                <a:gd name="f10" fmla="*/ f1 1 1387"/>
                <a:gd name="f11" fmla="+- f4 0 f2"/>
                <a:gd name="f12" fmla="+- f3 0 f2"/>
                <a:gd name="f13" fmla="*/ f12 1 2805"/>
                <a:gd name="f14" fmla="*/ f11 1 1387"/>
                <a:gd name="f15" fmla="*/ f2 1 f13"/>
                <a:gd name="f16" fmla="*/ f3 1 f13"/>
                <a:gd name="f17" fmla="*/ f2 1 f14"/>
                <a:gd name="f18" fmla="*/ f4 1 f14"/>
                <a:gd name="f19" fmla="*/ f15 f9 1"/>
                <a:gd name="f20" fmla="*/ f16 f9 1"/>
                <a:gd name="f21" fmla="*/ f18 f10 1"/>
                <a:gd name="f22" fmla="*/ f17 f10 1"/>
              </a:gdLst>
              <a:cxnLst>
                <a:cxn ang="3cd4">
                  <a:pos x="hc" y="t"/>
                </a:cxn>
                <a:cxn ang="0">
                  <a:pos x="r" y="vc"/>
                </a:cxn>
                <a:cxn ang="cd4">
                  <a:pos x="hc" y="b"/>
                </a:cxn>
                <a:cxn ang="cd2">
                  <a:pos x="l" y="vc"/>
                </a:cxn>
              </a:cxnLst>
              <a:rect l="f19" t="f22" r="f20" b="f21"/>
              <a:pathLst>
                <a:path w="2805" h="1387">
                  <a:moveTo>
                    <a:pt x="f4" y="f2"/>
                  </a:moveTo>
                  <a:cubicBezTo>
                    <a:pt x="f5" y="f2"/>
                    <a:pt x="f6" y="f7"/>
                    <a:pt x="f6" y="f4"/>
                  </a:cubicBezTo>
                  <a:lnTo>
                    <a:pt x="f3" y="f4"/>
                  </a:lnTo>
                  <a:cubicBezTo>
                    <a:pt x="f3" y="f7"/>
                    <a:pt x="f8" y="f2"/>
                    <a:pt x="f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5" name="Google Shape;10237;p74">
              <a:extLst>
                <a:ext uri="{FF2B5EF4-FFF2-40B4-BE49-F238E27FC236}">
                  <a16:creationId xmlns:a16="http://schemas.microsoft.com/office/drawing/2014/main" id="{913CF13D-004E-485C-AFE6-EA6D36096E5A}"/>
                </a:ext>
              </a:extLst>
            </p:cNvPr>
            <p:cNvSpPr/>
            <p:nvPr/>
          </p:nvSpPr>
          <p:spPr>
            <a:xfrm>
              <a:off x="3898553" y="2197879"/>
              <a:ext cx="249594" cy="295415"/>
            </a:xfrm>
            <a:custGeom>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 f4 0 f2"/>
                <a:gd name="f47" fmla="+- f3 0 f2"/>
                <a:gd name="f48" fmla="*/ f47 1 6271"/>
                <a:gd name="f49" fmla="*/ f46 1 6964"/>
                <a:gd name="f50" fmla="*/ f2 1 f48"/>
                <a:gd name="f51" fmla="*/ f3 1 f48"/>
                <a:gd name="f52" fmla="*/ f2 1 f49"/>
                <a:gd name="f53" fmla="*/ f4 1 f49"/>
                <a:gd name="f54" fmla="*/ f50 f44 1"/>
                <a:gd name="f55" fmla="*/ f51 f44 1"/>
                <a:gd name="f56" fmla="*/ f53 f45 1"/>
                <a:gd name="f57" fmla="*/ f52 f45 1"/>
              </a:gdLst>
              <a:cxnLst>
                <a:cxn ang="3cd4">
                  <a:pos x="hc" y="t"/>
                </a:cxn>
                <a:cxn ang="0">
                  <a:pos x="r" y="vc"/>
                </a:cxn>
                <a:cxn ang="cd4">
                  <a:pos x="hc" y="b"/>
                </a:cxn>
                <a:cxn ang="cd2">
                  <a:pos x="l" y="vc"/>
                </a:cxn>
              </a:cxnLst>
              <a:rect l="f54" t="f57" r="f55" b="f56"/>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6" name="Google Shape;10238;p74">
              <a:extLst>
                <a:ext uri="{FF2B5EF4-FFF2-40B4-BE49-F238E27FC236}">
                  <a16:creationId xmlns:a16="http://schemas.microsoft.com/office/drawing/2014/main" id="{8B70A86C-A5C6-4442-8C8E-9FF095592250}"/>
                </a:ext>
              </a:extLst>
            </p:cNvPr>
            <p:cNvSpPr/>
            <p:nvPr/>
          </p:nvSpPr>
          <p:spPr>
            <a:xfrm>
              <a:off x="3870966" y="1990740"/>
              <a:ext cx="304760" cy="60194"/>
            </a:xfrm>
            <a:custGeom>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 f4 0 f2"/>
                <a:gd name="f16" fmla="+- f3 0 f2"/>
                <a:gd name="f17" fmla="*/ f16 1 7657"/>
                <a:gd name="f18" fmla="*/ f15 1 1419"/>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7" name="Google Shape;10239;p74">
              <a:extLst>
                <a:ext uri="{FF2B5EF4-FFF2-40B4-BE49-F238E27FC236}">
                  <a16:creationId xmlns:a16="http://schemas.microsoft.com/office/drawing/2014/main" id="{8231CEDF-7E5F-4DC7-BF80-1ED6D8210D1F}"/>
                </a:ext>
              </a:extLst>
            </p:cNvPr>
            <p:cNvSpPr/>
            <p:nvPr/>
          </p:nvSpPr>
          <p:spPr>
            <a:xfrm>
              <a:off x="3786941" y="2081604"/>
              <a:ext cx="470294" cy="233949"/>
            </a:xfrm>
            <a:custGeom>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 f4 0 f2"/>
                <a:gd name="f40" fmla="+- f3 0 f2"/>
                <a:gd name="f41" fmla="*/ f40 1 11816"/>
                <a:gd name="f42" fmla="*/ f39 1 5515"/>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8" name="Google Shape;10251;p74">
            <a:extLst>
              <a:ext uri="{FF2B5EF4-FFF2-40B4-BE49-F238E27FC236}">
                <a16:creationId xmlns:a16="http://schemas.microsoft.com/office/drawing/2014/main" id="{0F9544D1-CEDE-4225-891C-7512F7223FDE}"/>
              </a:ext>
            </a:extLst>
          </p:cNvPr>
          <p:cNvGrpSpPr/>
          <p:nvPr/>
        </p:nvGrpSpPr>
        <p:grpSpPr>
          <a:xfrm>
            <a:off x="7125388" y="1994909"/>
            <a:ext cx="304760" cy="502545"/>
            <a:chOff x="7125388" y="1994909"/>
            <a:chExt cx="304760" cy="502545"/>
          </a:xfrm>
        </p:grpSpPr>
        <p:sp>
          <p:nvSpPr>
            <p:cNvPr id="159" name="Google Shape;10252;p74">
              <a:extLst>
                <a:ext uri="{FF2B5EF4-FFF2-40B4-BE49-F238E27FC236}">
                  <a16:creationId xmlns:a16="http://schemas.microsoft.com/office/drawing/2014/main" id="{A32A528E-C951-4372-A150-32E4477C7E64}"/>
                </a:ext>
              </a:extLst>
            </p:cNvPr>
            <p:cNvSpPr/>
            <p:nvPr/>
          </p:nvSpPr>
          <p:spPr>
            <a:xfrm>
              <a:off x="7292193" y="2266184"/>
              <a:ext cx="109097" cy="143039"/>
            </a:xfrm>
            <a:custGeom>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 f4 0 f2"/>
                <a:gd name="f22" fmla="+- f3 0 f2"/>
                <a:gd name="f23" fmla="*/ f22 1 2741"/>
                <a:gd name="f24" fmla="*/ f21 1 3372"/>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0" name="Google Shape;10253;p74">
              <a:extLst>
                <a:ext uri="{FF2B5EF4-FFF2-40B4-BE49-F238E27FC236}">
                  <a16:creationId xmlns:a16="http://schemas.microsoft.com/office/drawing/2014/main" id="{0CB5B946-C5F3-4E17-93D7-5B3B59D74440}"/>
                </a:ext>
              </a:extLst>
            </p:cNvPr>
            <p:cNvSpPr/>
            <p:nvPr/>
          </p:nvSpPr>
          <p:spPr>
            <a:xfrm>
              <a:off x="7226960" y="2355732"/>
              <a:ext cx="99102" cy="52175"/>
            </a:xfrm>
            <a:custGeom>
              <a:gdLst>
                <a:gd name="f0" fmla="val w"/>
                <a:gd name="f1" fmla="val h"/>
                <a:gd name="f2" fmla="val 0"/>
                <a:gd name="f3" fmla="val 2490"/>
                <a:gd name="f4" fmla="val 1230"/>
                <a:gd name="f5" fmla="val 1229"/>
                <a:gd name="f6" fmla="val 1"/>
                <a:gd name="f7" fmla="*/ f0 1 2490"/>
                <a:gd name="f8" fmla="*/ f1 1 1230"/>
                <a:gd name="f9" fmla="+- f4 0 f2"/>
                <a:gd name="f10" fmla="+- f3 0 f2"/>
                <a:gd name="f11" fmla="*/ f10 1 2490"/>
                <a:gd name="f12" fmla="*/ f9 1 1230"/>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2490" h="1230">
                  <a:moveTo>
                    <a:pt x="f5" y="f6"/>
                  </a:moveTo>
                  <a:lnTo>
                    <a:pt x="f6" y="f5"/>
                  </a:lnTo>
                  <a:lnTo>
                    <a:pt x="f3" y="f5"/>
                  </a:ln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1" name="Google Shape;10254;p74">
              <a:extLst>
                <a:ext uri="{FF2B5EF4-FFF2-40B4-BE49-F238E27FC236}">
                  <a16:creationId xmlns:a16="http://schemas.microsoft.com/office/drawing/2014/main" id="{BEC8B391-C210-411F-BE4F-DD9626385B79}"/>
                </a:ext>
              </a:extLst>
            </p:cNvPr>
            <p:cNvSpPr/>
            <p:nvPr/>
          </p:nvSpPr>
          <p:spPr>
            <a:xfrm>
              <a:off x="7152967" y="2263514"/>
              <a:ext cx="110404" cy="144392"/>
            </a:xfrm>
            <a:custGeom>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 f4 0 f2"/>
                <a:gd name="f22" fmla="+- f3 0 f2"/>
                <a:gd name="f23" fmla="*/ f22 1 2774"/>
                <a:gd name="f24" fmla="*/ f21 1 3404"/>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2" name="Google Shape;10255;p74">
              <a:extLst>
                <a:ext uri="{FF2B5EF4-FFF2-40B4-BE49-F238E27FC236}">
                  <a16:creationId xmlns:a16="http://schemas.microsoft.com/office/drawing/2014/main" id="{C2C699D8-F9F1-4467-82DC-E39B8DC96378}"/>
                </a:ext>
              </a:extLst>
            </p:cNvPr>
            <p:cNvSpPr/>
            <p:nvPr/>
          </p:nvSpPr>
          <p:spPr>
            <a:xfrm>
              <a:off x="7125388" y="2437260"/>
              <a:ext cx="304760" cy="60194"/>
            </a:xfrm>
            <a:custGeom>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 f4 0 f2"/>
                <a:gd name="f17" fmla="+- f3 0 f2"/>
                <a:gd name="f18" fmla="*/ f17 1 7657"/>
                <a:gd name="f19" fmla="*/ f16 1 1419"/>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3" name="Google Shape;10256;p74">
              <a:extLst>
                <a:ext uri="{FF2B5EF4-FFF2-40B4-BE49-F238E27FC236}">
                  <a16:creationId xmlns:a16="http://schemas.microsoft.com/office/drawing/2014/main" id="{C4B493E2-21C1-4141-A9E4-50404436E630}"/>
                </a:ext>
              </a:extLst>
            </p:cNvPr>
            <p:cNvSpPr/>
            <p:nvPr/>
          </p:nvSpPr>
          <p:spPr>
            <a:xfrm>
              <a:off x="7125388" y="1994909"/>
              <a:ext cx="304760" cy="60194"/>
            </a:xfrm>
            <a:custGeom>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 f4 0 f2"/>
                <a:gd name="f19" fmla="+- f3 0 f2"/>
                <a:gd name="f20" fmla="*/ f19 1 7657"/>
                <a:gd name="f21" fmla="*/ f18 1 1419"/>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4" name="Google Shape;10257;p74">
              <a:extLst>
                <a:ext uri="{FF2B5EF4-FFF2-40B4-BE49-F238E27FC236}">
                  <a16:creationId xmlns:a16="http://schemas.microsoft.com/office/drawing/2014/main" id="{02588ED9-EDC7-4731-9ECF-E5D7A4E3D644}"/>
                </a:ext>
              </a:extLst>
            </p:cNvPr>
            <p:cNvSpPr/>
            <p:nvPr/>
          </p:nvSpPr>
          <p:spPr>
            <a:xfrm>
              <a:off x="7154238" y="2081787"/>
              <a:ext cx="247043" cy="60487"/>
            </a:xfrm>
            <a:custGeom>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 f4 0 f2"/>
                <a:gd name="f18" fmla="+- f3 0 f2"/>
                <a:gd name="f19" fmla="*/ f18 1 6207"/>
                <a:gd name="f20" fmla="*/ f17 1 1426"/>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5" name="Google Shape;10258;p74">
              <a:extLst>
                <a:ext uri="{FF2B5EF4-FFF2-40B4-BE49-F238E27FC236}">
                  <a16:creationId xmlns:a16="http://schemas.microsoft.com/office/drawing/2014/main" id="{6FDFC9F8-8E62-45BD-9BE5-66E9AF868BDD}"/>
                </a:ext>
              </a:extLst>
            </p:cNvPr>
            <p:cNvSpPr/>
            <p:nvPr/>
          </p:nvSpPr>
          <p:spPr>
            <a:xfrm>
              <a:off x="7151732" y="2135233"/>
              <a:ext cx="248323" cy="125647"/>
            </a:xfrm>
            <a:custGeom>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 f4 0 f2"/>
                <a:gd name="f23" fmla="+- f3 0 f2"/>
                <a:gd name="f24" fmla="*/ f23 1 6239"/>
                <a:gd name="f25" fmla="*/ f22 1 2962"/>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66" name="Google Shape;10297;p74">
            <a:extLst>
              <a:ext uri="{FF2B5EF4-FFF2-40B4-BE49-F238E27FC236}">
                <a16:creationId xmlns:a16="http://schemas.microsoft.com/office/drawing/2014/main" id="{EFAD6689-5149-4FA4-9D48-18E0BFC09916}"/>
              </a:ext>
            </a:extLst>
          </p:cNvPr>
          <p:cNvGrpSpPr/>
          <p:nvPr/>
        </p:nvGrpSpPr>
        <p:grpSpPr>
          <a:xfrm>
            <a:off x="4513652" y="1981568"/>
            <a:ext cx="470257" cy="499874"/>
            <a:chOff x="4513652" y="1981568"/>
            <a:chExt cx="470257" cy="499874"/>
          </a:xfrm>
        </p:grpSpPr>
        <p:sp>
          <p:nvSpPr>
            <p:cNvPr id="167" name="Google Shape;10298;p74">
              <a:extLst>
                <a:ext uri="{FF2B5EF4-FFF2-40B4-BE49-F238E27FC236}">
                  <a16:creationId xmlns:a16="http://schemas.microsoft.com/office/drawing/2014/main" id="{877C22AA-B465-4A25-BA3C-AA8C202DCBD1}"/>
                </a:ext>
              </a:extLst>
            </p:cNvPr>
            <p:cNvSpPr/>
            <p:nvPr/>
          </p:nvSpPr>
          <p:spPr>
            <a:xfrm>
              <a:off x="4621469" y="2246187"/>
              <a:ext cx="56482" cy="60194"/>
            </a:xfrm>
            <a:custGeom>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 f3 0 f2"/>
                <a:gd name="f14" fmla="*/ f13 1 1419"/>
                <a:gd name="f15" fmla="*/ f2 1 f14"/>
                <a:gd name="f16" fmla="*/ f3 1 f14"/>
                <a:gd name="f17" fmla="*/ f15 f11 1"/>
                <a:gd name="f18" fmla="*/ f16 f11 1"/>
                <a:gd name="f19" fmla="*/ f16 f12 1"/>
                <a:gd name="f20" fmla="*/ f15 f12 1"/>
              </a:gdLst>
              <a:cxnLst>
                <a:cxn ang="3cd4">
                  <a:pos x="hc" y="t"/>
                </a:cxn>
                <a:cxn ang="0">
                  <a:pos x="r" y="vc"/>
                </a:cxn>
                <a:cxn ang="cd4">
                  <a:pos x="hc" y="b"/>
                </a:cxn>
                <a:cxn ang="cd2">
                  <a:pos x="l" y="vc"/>
                </a:cxn>
              </a:cxnLst>
              <a:rect l="f17" t="f20" r="f18" b="f19"/>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8" name="Google Shape;10299;p74">
              <a:extLst>
                <a:ext uri="{FF2B5EF4-FFF2-40B4-BE49-F238E27FC236}">
                  <a16:creationId xmlns:a16="http://schemas.microsoft.com/office/drawing/2014/main" id="{CA59E153-F4CC-42BF-84B4-7D5DFA41ED8C}"/>
                </a:ext>
              </a:extLst>
            </p:cNvPr>
            <p:cNvSpPr/>
            <p:nvPr/>
          </p:nvSpPr>
          <p:spPr>
            <a:xfrm>
              <a:off x="4595125" y="2335734"/>
              <a:ext cx="110404" cy="58832"/>
            </a:xfrm>
            <a:custGeom>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 f4 0 f2"/>
                <a:gd name="f13" fmla="+- f3 0 f2"/>
                <a:gd name="f14" fmla="*/ f13 1 2774"/>
                <a:gd name="f15" fmla="*/ f12 1 1387"/>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2774" h="1387">
                  <a:moveTo>
                    <a:pt x="f4" y="f2"/>
                  </a:moveTo>
                  <a:cubicBezTo>
                    <a:pt x="f5" y="f2"/>
                    <a:pt x="f6" y="f7"/>
                    <a:pt x="f6" y="f4"/>
                  </a:cubicBezTo>
                  <a:lnTo>
                    <a:pt x="f8" y="f4"/>
                  </a:lnTo>
                  <a:cubicBezTo>
                    <a:pt x="f8" y="f7"/>
                    <a:pt x="f9" y="f2"/>
                    <a:pt x="f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9" name="Google Shape;10300;p74">
              <a:extLst>
                <a:ext uri="{FF2B5EF4-FFF2-40B4-BE49-F238E27FC236}">
                  <a16:creationId xmlns:a16="http://schemas.microsoft.com/office/drawing/2014/main" id="{74065CC0-48DE-4639-A69A-CD2C5032D7C3}"/>
                </a:ext>
              </a:extLst>
            </p:cNvPr>
            <p:cNvSpPr/>
            <p:nvPr/>
          </p:nvSpPr>
          <p:spPr>
            <a:xfrm>
              <a:off x="4513652" y="2159309"/>
              <a:ext cx="470257" cy="322133"/>
            </a:xfrm>
            <a:custGeom>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 f4 0 f2"/>
                <a:gd name="f79" fmla="+- f3 0 f2"/>
                <a:gd name="f80" fmla="*/ f79 1 11815"/>
                <a:gd name="f81" fmla="*/ f78 1 7594"/>
                <a:gd name="f82" fmla="*/ f2 1 f80"/>
                <a:gd name="f83" fmla="*/ f3 1 f80"/>
                <a:gd name="f84" fmla="*/ f2 1 f81"/>
                <a:gd name="f85" fmla="*/ f4 1 f81"/>
                <a:gd name="f86" fmla="*/ f82 f76 1"/>
                <a:gd name="f87" fmla="*/ f83 f76 1"/>
                <a:gd name="f88" fmla="*/ f85 f77 1"/>
                <a:gd name="f89" fmla="*/ f84 f77 1"/>
              </a:gdLst>
              <a:cxnLst>
                <a:cxn ang="3cd4">
                  <a:pos x="hc" y="t"/>
                </a:cxn>
                <a:cxn ang="0">
                  <a:pos x="r" y="vc"/>
                </a:cxn>
                <a:cxn ang="cd4">
                  <a:pos x="hc" y="b"/>
                </a:cxn>
                <a:cxn ang="cd2">
                  <a:pos x="l" y="vc"/>
                </a:cxn>
              </a:cxnLst>
              <a:rect l="f86" t="f89" r="f87" b="f88"/>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0" name="Google Shape;10301;p74">
              <a:extLst>
                <a:ext uri="{FF2B5EF4-FFF2-40B4-BE49-F238E27FC236}">
                  <a16:creationId xmlns:a16="http://schemas.microsoft.com/office/drawing/2014/main" id="{7E8C9393-4731-4F95-B086-1C63A5A37D1A}"/>
                </a:ext>
              </a:extLst>
            </p:cNvPr>
            <p:cNvSpPr/>
            <p:nvPr/>
          </p:nvSpPr>
          <p:spPr>
            <a:xfrm>
              <a:off x="4650327" y="2069762"/>
              <a:ext cx="194392" cy="118990"/>
            </a:xfrm>
            <a:custGeom>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 f4 0 f2"/>
                <a:gd name="f27" fmla="+- f3 0 f2"/>
                <a:gd name="f28" fmla="*/ f27 1 4884"/>
                <a:gd name="f29" fmla="*/ f26 1 2805"/>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1" name="Google Shape;10302;p74">
              <a:extLst>
                <a:ext uri="{FF2B5EF4-FFF2-40B4-BE49-F238E27FC236}">
                  <a16:creationId xmlns:a16="http://schemas.microsoft.com/office/drawing/2014/main" id="{1740C260-3D79-44E0-AD90-6668A634BD9B}"/>
                </a:ext>
              </a:extLst>
            </p:cNvPr>
            <p:cNvSpPr/>
            <p:nvPr/>
          </p:nvSpPr>
          <p:spPr>
            <a:xfrm>
              <a:off x="4677914" y="1981568"/>
              <a:ext cx="137955" cy="60194"/>
            </a:xfrm>
            <a:custGeom>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 f4 0 f2"/>
                <a:gd name="f15" fmla="+- f3 0 f2"/>
                <a:gd name="f16" fmla="*/ f15 1 3466"/>
                <a:gd name="f17" fmla="*/ f14 1 141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2" name="Google Shape;10352;p74">
            <a:extLst>
              <a:ext uri="{FF2B5EF4-FFF2-40B4-BE49-F238E27FC236}">
                <a16:creationId xmlns:a16="http://schemas.microsoft.com/office/drawing/2014/main" id="{A3396D71-B4B8-444A-89F2-7451ADDE2A85}"/>
              </a:ext>
            </a:extLst>
          </p:cNvPr>
          <p:cNvGrpSpPr/>
          <p:nvPr/>
        </p:nvGrpSpPr>
        <p:grpSpPr>
          <a:xfrm>
            <a:off x="5183294" y="1990045"/>
            <a:ext cx="471528" cy="504328"/>
            <a:chOff x="5183294" y="1990045"/>
            <a:chExt cx="471528" cy="504328"/>
          </a:xfrm>
        </p:grpSpPr>
        <p:sp>
          <p:nvSpPr>
            <p:cNvPr id="173" name="Google Shape;10353;p74">
              <a:extLst>
                <a:ext uri="{FF2B5EF4-FFF2-40B4-BE49-F238E27FC236}">
                  <a16:creationId xmlns:a16="http://schemas.microsoft.com/office/drawing/2014/main" id="{C239F9BF-D6A1-4013-97B1-35449145DF38}"/>
                </a:ext>
              </a:extLst>
            </p:cNvPr>
            <p:cNvSpPr/>
            <p:nvPr/>
          </p:nvSpPr>
          <p:spPr>
            <a:xfrm>
              <a:off x="5319970" y="2108313"/>
              <a:ext cx="194392" cy="168450"/>
            </a:xfrm>
            <a:custGeom>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 f4 0 f2"/>
                <a:gd name="f40" fmla="+- f3 0 f2"/>
                <a:gd name="f41" fmla="*/ f40 1 4884"/>
                <a:gd name="f42" fmla="*/ f39 1 3971"/>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4" name="Google Shape;10354;p74">
              <a:extLst>
                <a:ext uri="{FF2B5EF4-FFF2-40B4-BE49-F238E27FC236}">
                  <a16:creationId xmlns:a16="http://schemas.microsoft.com/office/drawing/2014/main" id="{30241337-926E-4C72-A84E-4D68FE7418AB}"/>
                </a:ext>
              </a:extLst>
            </p:cNvPr>
            <p:cNvSpPr/>
            <p:nvPr/>
          </p:nvSpPr>
          <p:spPr>
            <a:xfrm>
              <a:off x="5390177" y="2168463"/>
              <a:ext cx="56482" cy="60194"/>
            </a:xfrm>
            <a:custGeom>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 f3 0 f2"/>
                <a:gd name="f13" fmla="*/ f12 1 1419"/>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5" name="Google Shape;10355;p74">
              <a:extLst>
                <a:ext uri="{FF2B5EF4-FFF2-40B4-BE49-F238E27FC236}">
                  <a16:creationId xmlns:a16="http://schemas.microsoft.com/office/drawing/2014/main" id="{A723617D-E2FA-4E1A-8A3B-D1D62F20C2FF}"/>
                </a:ext>
              </a:extLst>
            </p:cNvPr>
            <p:cNvSpPr/>
            <p:nvPr/>
          </p:nvSpPr>
          <p:spPr>
            <a:xfrm>
              <a:off x="5212144" y="1990045"/>
              <a:ext cx="412586" cy="443072"/>
            </a:xfrm>
            <a:custGeom>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 f4 0 f2"/>
                <a:gd name="f116" fmla="+- f3 0 f2"/>
                <a:gd name="f117" fmla="*/ f116 1 10366"/>
                <a:gd name="f118" fmla="*/ f115 1 10445"/>
                <a:gd name="f119" fmla="*/ f2 1 f117"/>
                <a:gd name="f120" fmla="*/ f3 1 f117"/>
                <a:gd name="f121" fmla="*/ f2 1 f118"/>
                <a:gd name="f122" fmla="*/ f4 1 f118"/>
                <a:gd name="f123" fmla="*/ f119 f113 1"/>
                <a:gd name="f124" fmla="*/ f120 f113 1"/>
                <a:gd name="f125" fmla="*/ f122 f114 1"/>
                <a:gd name="f126" fmla="*/ f121 f114 1"/>
              </a:gdLst>
              <a:cxnLst>
                <a:cxn ang="3cd4">
                  <a:pos x="hc" y="t"/>
                </a:cxn>
                <a:cxn ang="0">
                  <a:pos x="r" y="vc"/>
                </a:cxn>
                <a:cxn ang="cd4">
                  <a:pos x="hc" y="b"/>
                </a:cxn>
                <a:cxn ang="cd2">
                  <a:pos x="l" y="vc"/>
                </a:cxn>
              </a:cxnLst>
              <a:rect l="f123" t="f126" r="f124" b="f125"/>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6" name="Google Shape;10356;p74">
              <a:extLst>
                <a:ext uri="{FF2B5EF4-FFF2-40B4-BE49-F238E27FC236}">
                  <a16:creationId xmlns:a16="http://schemas.microsoft.com/office/drawing/2014/main" id="{8F99BE74-7C78-4A4F-9861-8094384E5895}"/>
                </a:ext>
              </a:extLst>
            </p:cNvPr>
            <p:cNvSpPr/>
            <p:nvPr/>
          </p:nvSpPr>
          <p:spPr>
            <a:xfrm>
              <a:off x="5365104" y="2256702"/>
              <a:ext cx="106628" cy="58832"/>
            </a:xfrm>
            <a:custGeom>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 f4 0 f2"/>
                <a:gd name="f22" fmla="+- f3 0 f2"/>
                <a:gd name="f23" fmla="*/ f22 1 2679"/>
                <a:gd name="f24" fmla="*/ f21 1 1387"/>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7" name="Google Shape;10357;p74">
              <a:extLst>
                <a:ext uri="{FF2B5EF4-FFF2-40B4-BE49-F238E27FC236}">
                  <a16:creationId xmlns:a16="http://schemas.microsoft.com/office/drawing/2014/main" id="{ADDE9948-8BDC-412F-B255-9E8E03F7734E}"/>
                </a:ext>
              </a:extLst>
            </p:cNvPr>
            <p:cNvSpPr/>
            <p:nvPr/>
          </p:nvSpPr>
          <p:spPr>
            <a:xfrm>
              <a:off x="5503060" y="2343534"/>
              <a:ext cx="151762" cy="147575"/>
            </a:xfrm>
            <a:custGeom>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 f4 0 f2"/>
                <a:gd name="f61" fmla="+- f3 0 f2"/>
                <a:gd name="f62" fmla="*/ f61 1 3813"/>
                <a:gd name="f63" fmla="*/ f60 1 3479"/>
                <a:gd name="f64" fmla="*/ f2 1 f62"/>
                <a:gd name="f65" fmla="*/ f3 1 f62"/>
                <a:gd name="f66" fmla="*/ f2 1 f63"/>
                <a:gd name="f67" fmla="*/ f4 1 f63"/>
                <a:gd name="f68" fmla="*/ f64 f58 1"/>
                <a:gd name="f69" fmla="*/ f65 f58 1"/>
                <a:gd name="f70" fmla="*/ f67 f59 1"/>
                <a:gd name="f71" fmla="*/ f66 f59 1"/>
              </a:gdLst>
              <a:cxnLst>
                <a:cxn ang="3cd4">
                  <a:pos x="hc" y="t"/>
                </a:cxn>
                <a:cxn ang="0">
                  <a:pos x="r" y="vc"/>
                </a:cxn>
                <a:cxn ang="cd4">
                  <a:pos x="hc" y="b"/>
                </a:cxn>
                <a:cxn ang="cd2">
                  <a:pos x="l" y="vc"/>
                </a:cxn>
              </a:cxnLst>
              <a:rect l="f68" t="f71" r="f69" b="f70"/>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8" name="Google Shape;10358;p74">
              <a:extLst>
                <a:ext uri="{FF2B5EF4-FFF2-40B4-BE49-F238E27FC236}">
                  <a16:creationId xmlns:a16="http://schemas.microsoft.com/office/drawing/2014/main" id="{46591903-7624-4015-8924-7340D3C6FF0F}"/>
                </a:ext>
              </a:extLst>
            </p:cNvPr>
            <p:cNvSpPr/>
            <p:nvPr/>
          </p:nvSpPr>
          <p:spPr>
            <a:xfrm>
              <a:off x="5183294" y="2346204"/>
              <a:ext cx="151762" cy="148169"/>
            </a:xfrm>
            <a:custGeom>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 f4 0 f2"/>
                <a:gd name="f58" fmla="+- f3 0 f2"/>
                <a:gd name="f59" fmla="*/ f58 1 3813"/>
                <a:gd name="f60" fmla="*/ f57 1 3493"/>
                <a:gd name="f61" fmla="*/ f2 1 f59"/>
                <a:gd name="f62" fmla="*/ f3 1 f59"/>
                <a:gd name="f63" fmla="*/ f2 1 f60"/>
                <a:gd name="f64" fmla="*/ f4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9" name="Google Shape;10390;p74">
            <a:extLst>
              <a:ext uri="{FF2B5EF4-FFF2-40B4-BE49-F238E27FC236}">
                <a16:creationId xmlns:a16="http://schemas.microsoft.com/office/drawing/2014/main" id="{90315BF8-AC2D-48F4-A1BD-97627B918A0A}"/>
              </a:ext>
            </a:extLst>
          </p:cNvPr>
          <p:cNvGrpSpPr/>
          <p:nvPr/>
        </p:nvGrpSpPr>
        <p:grpSpPr>
          <a:xfrm>
            <a:off x="3128875" y="2001694"/>
            <a:ext cx="471529" cy="502554"/>
            <a:chOff x="3128875" y="2001694"/>
            <a:chExt cx="471529" cy="502554"/>
          </a:xfrm>
        </p:grpSpPr>
        <p:sp>
          <p:nvSpPr>
            <p:cNvPr id="180" name="Google Shape;10391;p74">
              <a:extLst>
                <a:ext uri="{FF2B5EF4-FFF2-40B4-BE49-F238E27FC236}">
                  <a16:creationId xmlns:a16="http://schemas.microsoft.com/office/drawing/2014/main" id="{453A2566-63C3-4110-995F-2228ED001FDC}"/>
                </a:ext>
              </a:extLst>
            </p:cNvPr>
            <p:cNvSpPr/>
            <p:nvPr/>
          </p:nvSpPr>
          <p:spPr>
            <a:xfrm>
              <a:off x="3308180" y="2192795"/>
              <a:ext cx="110413" cy="116311"/>
            </a:xfrm>
            <a:custGeom>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 f4 0 f2"/>
                <a:gd name="f15" fmla="+- f3 0 f2"/>
                <a:gd name="f16" fmla="*/ f15 1 2774"/>
                <a:gd name="f17" fmla="*/ f14 1 2742"/>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1" name="Google Shape;10392;p74">
              <a:extLst>
                <a:ext uri="{FF2B5EF4-FFF2-40B4-BE49-F238E27FC236}">
                  <a16:creationId xmlns:a16="http://schemas.microsoft.com/office/drawing/2014/main" id="{CEEB0797-9993-47C8-8108-B272184C626D}"/>
                </a:ext>
              </a:extLst>
            </p:cNvPr>
            <p:cNvSpPr/>
            <p:nvPr/>
          </p:nvSpPr>
          <p:spPr>
            <a:xfrm>
              <a:off x="3182806" y="2001694"/>
              <a:ext cx="137955" cy="147072"/>
            </a:xfrm>
            <a:custGeom>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 f4 0 f2"/>
                <a:gd name="f13" fmla="+- f3 0 f2"/>
                <a:gd name="f14" fmla="*/ f13 1 3466"/>
                <a:gd name="f15" fmla="*/ f12 1 3467"/>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2" name="Google Shape;10393;p74">
              <a:extLst>
                <a:ext uri="{FF2B5EF4-FFF2-40B4-BE49-F238E27FC236}">
                  <a16:creationId xmlns:a16="http://schemas.microsoft.com/office/drawing/2014/main" id="{FCC6450E-0EC9-4D62-8EB0-B14B0471176D}"/>
                </a:ext>
              </a:extLst>
            </p:cNvPr>
            <p:cNvSpPr/>
            <p:nvPr/>
          </p:nvSpPr>
          <p:spPr>
            <a:xfrm>
              <a:off x="3404740" y="2001694"/>
              <a:ext cx="137992" cy="147072"/>
            </a:xfrm>
            <a:custGeom>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 f3 0 f2"/>
                <a:gd name="f13" fmla="*/ f12 1 3467"/>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3" name="Google Shape;10394;p74">
              <a:extLst>
                <a:ext uri="{FF2B5EF4-FFF2-40B4-BE49-F238E27FC236}">
                  <a16:creationId xmlns:a16="http://schemas.microsoft.com/office/drawing/2014/main" id="{4F01A3B8-748C-4227-8473-56E4ED34906B}"/>
                </a:ext>
              </a:extLst>
            </p:cNvPr>
            <p:cNvSpPr/>
            <p:nvPr/>
          </p:nvSpPr>
          <p:spPr>
            <a:xfrm>
              <a:off x="3328242" y="2331811"/>
              <a:ext cx="66504" cy="42803"/>
            </a:xfrm>
            <a:custGeom>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 f4 0 f2"/>
                <a:gd name="f18" fmla="+- f3 0 f2"/>
                <a:gd name="f19" fmla="*/ f18 1 1671"/>
                <a:gd name="f20" fmla="*/ f17 1 1009"/>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670" h="1009">
                  <a:moveTo>
                    <a:pt x="f5" y="f2"/>
                  </a:moveTo>
                  <a:lnTo>
                    <a:pt x="f6" y="f7"/>
                  </a:lnTo>
                  <a:lnTo>
                    <a:pt x="f3" y="f2"/>
                  </a:lnTo>
                  <a:lnTo>
                    <a:pt x="f3" y="f2"/>
                  </a:lnTo>
                  <a:cubicBezTo>
                    <a:pt x="f8" y="f9"/>
                    <a:pt x="f10" y="f11"/>
                    <a:pt x="f6" y="f11"/>
                  </a:cubicBezTo>
                  <a:cubicBezTo>
                    <a:pt x="f12" y="f11"/>
                    <a:pt x="f13" y="f14"/>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4" name="Google Shape;10395;p74">
              <a:extLst>
                <a:ext uri="{FF2B5EF4-FFF2-40B4-BE49-F238E27FC236}">
                  <a16:creationId xmlns:a16="http://schemas.microsoft.com/office/drawing/2014/main" id="{1C573D93-2EB9-4357-B7B2-33DE6DA7EAC5}"/>
                </a:ext>
              </a:extLst>
            </p:cNvPr>
            <p:cNvSpPr/>
            <p:nvPr/>
          </p:nvSpPr>
          <p:spPr>
            <a:xfrm>
              <a:off x="3239207" y="2322429"/>
              <a:ext cx="111639" cy="180456"/>
            </a:xfrm>
            <a:custGeom>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 f4 0 f2"/>
                <a:gd name="f19" fmla="+- f3 0 f2"/>
                <a:gd name="f20" fmla="*/ f19 1 2805"/>
                <a:gd name="f21" fmla="*/ f18 1 4254"/>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5" name="Google Shape;10396;p74">
              <a:extLst>
                <a:ext uri="{FF2B5EF4-FFF2-40B4-BE49-F238E27FC236}">
                  <a16:creationId xmlns:a16="http://schemas.microsoft.com/office/drawing/2014/main" id="{BC13E265-19A0-4588-BB3D-814D8EAAE406}"/>
                </a:ext>
              </a:extLst>
            </p:cNvPr>
            <p:cNvSpPr/>
            <p:nvPr/>
          </p:nvSpPr>
          <p:spPr>
            <a:xfrm>
              <a:off x="3377153" y="2323792"/>
              <a:ext cx="111639" cy="180456"/>
            </a:xfrm>
            <a:custGeom>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 f4 0 f2"/>
                <a:gd name="f22" fmla="+- f3 0 f2"/>
                <a:gd name="f23" fmla="*/ f22 1 2805"/>
                <a:gd name="f24" fmla="*/ f21 1 4254"/>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6" name="Google Shape;10397;p74">
              <a:extLst>
                <a:ext uri="{FF2B5EF4-FFF2-40B4-BE49-F238E27FC236}">
                  <a16:creationId xmlns:a16="http://schemas.microsoft.com/office/drawing/2014/main" id="{EA6D0E76-B9C2-4F45-8733-22BBA85D6ADF}"/>
                </a:ext>
              </a:extLst>
            </p:cNvPr>
            <p:cNvSpPr/>
            <p:nvPr/>
          </p:nvSpPr>
          <p:spPr>
            <a:xfrm>
              <a:off x="3380939" y="2143381"/>
              <a:ext cx="219465" cy="184443"/>
            </a:xfrm>
            <a:custGeom>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 f4 0 f2"/>
                <a:gd name="f51" fmla="+- f3 0 f2"/>
                <a:gd name="f52" fmla="*/ f51 1 5514"/>
                <a:gd name="f53" fmla="*/ f50 1 4348"/>
                <a:gd name="f54" fmla="*/ f2 1 f52"/>
                <a:gd name="f55" fmla="*/ f3 1 f52"/>
                <a:gd name="f56" fmla="*/ f2 1 f53"/>
                <a:gd name="f57" fmla="*/ f4 1 f53"/>
                <a:gd name="f58" fmla="*/ f54 f48 1"/>
                <a:gd name="f59" fmla="*/ f55 f48 1"/>
                <a:gd name="f60" fmla="*/ f57 f49 1"/>
                <a:gd name="f61" fmla="*/ f56 f49 1"/>
              </a:gdLst>
              <a:cxnLst>
                <a:cxn ang="3cd4">
                  <a:pos x="hc" y="t"/>
                </a:cxn>
                <a:cxn ang="0">
                  <a:pos x="r" y="vc"/>
                </a:cxn>
                <a:cxn ang="cd4">
                  <a:pos x="hc" y="b"/>
                </a:cxn>
                <a:cxn ang="cd2">
                  <a:pos x="l" y="vc"/>
                </a:cxn>
              </a:cxnLst>
              <a:rect l="f58" t="f61" r="f59" b="f60"/>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7" name="Google Shape;10398;p74">
              <a:extLst>
                <a:ext uri="{FF2B5EF4-FFF2-40B4-BE49-F238E27FC236}">
                  <a16:creationId xmlns:a16="http://schemas.microsoft.com/office/drawing/2014/main" id="{DFB21C0E-D4FE-4E4D-BCD8-94FFD8947D25}"/>
                </a:ext>
              </a:extLst>
            </p:cNvPr>
            <p:cNvSpPr/>
            <p:nvPr/>
          </p:nvSpPr>
          <p:spPr>
            <a:xfrm>
              <a:off x="3128875" y="2142018"/>
              <a:ext cx="216959" cy="184480"/>
            </a:xfrm>
            <a:custGeom>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 f4 0 f2"/>
                <a:gd name="f54" fmla="+- f3 0 f2"/>
                <a:gd name="f55" fmla="*/ f54 1 5451"/>
                <a:gd name="f56" fmla="*/ f53 1 4349"/>
                <a:gd name="f57" fmla="*/ f2 1 f55"/>
                <a:gd name="f58" fmla="*/ f3 1 f55"/>
                <a:gd name="f59" fmla="*/ f2 1 f56"/>
                <a:gd name="f60" fmla="*/ f4 1 f56"/>
                <a:gd name="f61" fmla="*/ f57 f51 1"/>
                <a:gd name="f62" fmla="*/ f58 f51 1"/>
                <a:gd name="f63" fmla="*/ f60 f52 1"/>
                <a:gd name="f64" fmla="*/ f59 f52 1"/>
              </a:gdLst>
              <a:cxnLst>
                <a:cxn ang="3cd4">
                  <a:pos x="hc" y="t"/>
                </a:cxn>
                <a:cxn ang="0">
                  <a:pos x="r" y="vc"/>
                </a:cxn>
                <a:cxn ang="cd4">
                  <a:pos x="hc" y="b"/>
                </a:cxn>
                <a:cxn ang="cd2">
                  <a:pos x="l" y="vc"/>
                </a:cxn>
              </a:cxnLst>
              <a:rect l="f61" t="f64" r="f62" b="f63"/>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8" name="Google Shape;10412;p74">
            <a:extLst>
              <a:ext uri="{FF2B5EF4-FFF2-40B4-BE49-F238E27FC236}">
                <a16:creationId xmlns:a16="http://schemas.microsoft.com/office/drawing/2014/main" id="{B111D66D-631C-4D83-B5F5-955E985DCD64}"/>
              </a:ext>
            </a:extLst>
          </p:cNvPr>
          <p:cNvGrpSpPr/>
          <p:nvPr/>
        </p:nvGrpSpPr>
        <p:grpSpPr>
          <a:xfrm>
            <a:off x="5894798" y="1990411"/>
            <a:ext cx="441444" cy="500460"/>
            <a:chOff x="5894798" y="1990411"/>
            <a:chExt cx="441444" cy="500460"/>
          </a:xfrm>
        </p:grpSpPr>
        <p:sp>
          <p:nvSpPr>
            <p:cNvPr id="189" name="Google Shape;10413;p74">
              <a:extLst>
                <a:ext uri="{FF2B5EF4-FFF2-40B4-BE49-F238E27FC236}">
                  <a16:creationId xmlns:a16="http://schemas.microsoft.com/office/drawing/2014/main" id="{B53E09A3-D8D4-4C94-8457-07E19DD64D51}"/>
                </a:ext>
              </a:extLst>
            </p:cNvPr>
            <p:cNvSpPr/>
            <p:nvPr/>
          </p:nvSpPr>
          <p:spPr>
            <a:xfrm>
              <a:off x="6114263" y="1990411"/>
              <a:ext cx="27624" cy="74871"/>
            </a:xfrm>
            <a:custGeom>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 f4 0 f2"/>
                <a:gd name="f15" fmla="+- f3 0 f2"/>
                <a:gd name="f16" fmla="*/ f15 1 694"/>
                <a:gd name="f17" fmla="*/ f14 1 1765"/>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0" name="Google Shape;10414;p74">
              <a:extLst>
                <a:ext uri="{FF2B5EF4-FFF2-40B4-BE49-F238E27FC236}">
                  <a16:creationId xmlns:a16="http://schemas.microsoft.com/office/drawing/2014/main" id="{276ABC21-9727-4F34-AA08-3057EB3B5906}"/>
                </a:ext>
              </a:extLst>
            </p:cNvPr>
            <p:cNvSpPr/>
            <p:nvPr/>
          </p:nvSpPr>
          <p:spPr>
            <a:xfrm>
              <a:off x="6198287" y="2022140"/>
              <a:ext cx="56436" cy="57863"/>
            </a:xfrm>
            <a:custGeom>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 f4 0 f2"/>
                <a:gd name="f34" fmla="+- f3 0 f2"/>
                <a:gd name="f35" fmla="*/ f34 1 1418"/>
                <a:gd name="f36" fmla="*/ f33 1 1364"/>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1" name="Google Shape;10415;p74">
              <a:extLst>
                <a:ext uri="{FF2B5EF4-FFF2-40B4-BE49-F238E27FC236}">
                  <a16:creationId xmlns:a16="http://schemas.microsoft.com/office/drawing/2014/main" id="{2065A7DE-F514-40D1-B150-A61D00CE37A9}"/>
                </a:ext>
              </a:extLst>
            </p:cNvPr>
            <p:cNvSpPr/>
            <p:nvPr/>
          </p:nvSpPr>
          <p:spPr>
            <a:xfrm>
              <a:off x="6279760" y="2197540"/>
              <a:ext cx="56482" cy="30796"/>
            </a:xfrm>
            <a:custGeom>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 f4 0 f2"/>
                <a:gd name="f16" fmla="+- f3 0 f2"/>
                <a:gd name="f17" fmla="*/ f16 1 1419"/>
                <a:gd name="f18" fmla="*/ f15 1 726"/>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2" name="Google Shape;10416;p74">
              <a:extLst>
                <a:ext uri="{FF2B5EF4-FFF2-40B4-BE49-F238E27FC236}">
                  <a16:creationId xmlns:a16="http://schemas.microsoft.com/office/drawing/2014/main" id="{997BDB68-1775-487C-AA93-635C47217E04}"/>
                </a:ext>
              </a:extLst>
            </p:cNvPr>
            <p:cNvSpPr/>
            <p:nvPr/>
          </p:nvSpPr>
          <p:spPr>
            <a:xfrm>
              <a:off x="5894798" y="2197540"/>
              <a:ext cx="56482" cy="29434"/>
            </a:xfrm>
            <a:custGeom>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 f4 0 f2"/>
                <a:gd name="f14" fmla="+- f3 0 f2"/>
                <a:gd name="f15" fmla="*/ f14 1 1419"/>
                <a:gd name="f16" fmla="*/ f13 1 694"/>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3" name="Google Shape;10417;p74">
              <a:extLst>
                <a:ext uri="{FF2B5EF4-FFF2-40B4-BE49-F238E27FC236}">
                  <a16:creationId xmlns:a16="http://schemas.microsoft.com/office/drawing/2014/main" id="{C242316A-D979-49D9-9A67-55D5A6981369}"/>
                </a:ext>
              </a:extLst>
            </p:cNvPr>
            <p:cNvSpPr/>
            <p:nvPr/>
          </p:nvSpPr>
          <p:spPr>
            <a:xfrm>
              <a:off x="6003895" y="2022140"/>
              <a:ext cx="56482" cy="57863"/>
            </a:xfrm>
            <a:custGeom>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 f4 0 f2"/>
                <a:gd name="f34" fmla="+- f3 0 f2"/>
                <a:gd name="f35" fmla="*/ f34 1 1419"/>
                <a:gd name="f36" fmla="*/ f33 1 1364"/>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4" name="Google Shape;10418;p74">
              <a:extLst>
                <a:ext uri="{FF2B5EF4-FFF2-40B4-BE49-F238E27FC236}">
                  <a16:creationId xmlns:a16="http://schemas.microsoft.com/office/drawing/2014/main" id="{CE29637B-F0C9-4C20-93CF-5D5876854464}"/>
                </a:ext>
              </a:extLst>
            </p:cNvPr>
            <p:cNvSpPr/>
            <p:nvPr/>
          </p:nvSpPr>
          <p:spPr>
            <a:xfrm>
              <a:off x="5919871" y="2079702"/>
              <a:ext cx="58987" cy="44074"/>
            </a:xfrm>
            <a:custGeom>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 f4 0 f2"/>
                <a:gd name="f39" fmla="+- f3 0 f2"/>
                <a:gd name="f40" fmla="*/ f39 1 1482"/>
                <a:gd name="f41" fmla="*/ f38 1 1039"/>
                <a:gd name="f42" fmla="*/ f2 1 f40"/>
                <a:gd name="f43" fmla="*/ f3 1 f40"/>
                <a:gd name="f44" fmla="*/ f2 1 f41"/>
                <a:gd name="f45" fmla="*/ f4 1 f41"/>
                <a:gd name="f46" fmla="*/ f42 f36 1"/>
                <a:gd name="f47" fmla="*/ f43 f36 1"/>
                <a:gd name="f48" fmla="*/ f45 f37 1"/>
                <a:gd name="f49" fmla="*/ f44 f37 1"/>
              </a:gdLst>
              <a:cxnLst>
                <a:cxn ang="3cd4">
                  <a:pos x="hc" y="t"/>
                </a:cxn>
                <a:cxn ang="0">
                  <a:pos x="r" y="vc"/>
                </a:cxn>
                <a:cxn ang="cd4">
                  <a:pos x="hc" y="b"/>
                </a:cxn>
                <a:cxn ang="cd2">
                  <a:pos x="l" y="vc"/>
                </a:cxn>
              </a:cxnLst>
              <a:rect l="f46" t="f49" r="f47" b="f48"/>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5" name="Google Shape;10419;p74">
              <a:extLst>
                <a:ext uri="{FF2B5EF4-FFF2-40B4-BE49-F238E27FC236}">
                  <a16:creationId xmlns:a16="http://schemas.microsoft.com/office/drawing/2014/main" id="{C92EE460-AA89-4E4E-80E4-0C76F06B1D46}"/>
                </a:ext>
              </a:extLst>
            </p:cNvPr>
            <p:cNvSpPr/>
            <p:nvPr/>
          </p:nvSpPr>
          <p:spPr>
            <a:xfrm>
              <a:off x="6250938" y="2080214"/>
              <a:ext cx="58942" cy="45473"/>
            </a:xfrm>
            <a:custGeom>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 f4 0 f2"/>
                <a:gd name="f36" fmla="+- f3 0 f2"/>
                <a:gd name="f37" fmla="*/ f36 1 1481"/>
                <a:gd name="f38" fmla="*/ f35 1 1072"/>
                <a:gd name="f39" fmla="*/ f2 1 f37"/>
                <a:gd name="f40" fmla="*/ f3 1 f37"/>
                <a:gd name="f41" fmla="*/ f2 1 f38"/>
                <a:gd name="f42" fmla="*/ f4 1 f38"/>
                <a:gd name="f43" fmla="*/ f39 f33 1"/>
                <a:gd name="f44" fmla="*/ f40 f33 1"/>
                <a:gd name="f45" fmla="*/ f42 f34 1"/>
                <a:gd name="f46" fmla="*/ f41 f34 1"/>
              </a:gdLst>
              <a:cxnLst>
                <a:cxn ang="3cd4">
                  <a:pos x="hc" y="t"/>
                </a:cxn>
                <a:cxn ang="0">
                  <a:pos x="r" y="vc"/>
                </a:cxn>
                <a:cxn ang="cd4">
                  <a:pos x="hc" y="b"/>
                </a:cxn>
                <a:cxn ang="cd2">
                  <a:pos x="l" y="vc"/>
                </a:cxn>
              </a:cxnLst>
              <a:rect l="f43" t="f46" r="f44" b="f45"/>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6" name="Google Shape;10420;p74">
              <a:extLst>
                <a:ext uri="{FF2B5EF4-FFF2-40B4-BE49-F238E27FC236}">
                  <a16:creationId xmlns:a16="http://schemas.microsoft.com/office/drawing/2014/main" id="{76105894-D32C-4432-87A0-99B848ABF7FF}"/>
                </a:ext>
              </a:extLst>
            </p:cNvPr>
            <p:cNvSpPr/>
            <p:nvPr/>
          </p:nvSpPr>
          <p:spPr>
            <a:xfrm>
              <a:off x="5970062" y="2077279"/>
              <a:ext cx="282156" cy="413592"/>
            </a:xfrm>
            <a:custGeom>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 f4 0 f2"/>
                <a:gd name="f93" fmla="+- f3 0 f2"/>
                <a:gd name="f94" fmla="*/ f93 1 7089"/>
                <a:gd name="f95" fmla="*/ f92 1 9750"/>
                <a:gd name="f96" fmla="*/ f2 1 f94"/>
                <a:gd name="f97" fmla="*/ f3 1 f94"/>
                <a:gd name="f98" fmla="*/ f2 1 f95"/>
                <a:gd name="f99" fmla="*/ f4 1 f95"/>
                <a:gd name="f100" fmla="*/ f96 f90 1"/>
                <a:gd name="f101" fmla="*/ f97 f90 1"/>
                <a:gd name="f102" fmla="*/ f99 f91 1"/>
                <a:gd name="f103" fmla="*/ f98 f91 1"/>
              </a:gdLst>
              <a:cxnLst>
                <a:cxn ang="3cd4">
                  <a:pos x="hc" y="t"/>
                </a:cxn>
                <a:cxn ang="0">
                  <a:pos x="r" y="vc"/>
                </a:cxn>
                <a:cxn ang="cd4">
                  <a:pos x="hc" y="b"/>
                </a:cxn>
                <a:cxn ang="cd2">
                  <a:pos x="l" y="vc"/>
                </a:cxn>
              </a:cxnLst>
              <a:rect l="f100" t="f103" r="f101" b="f102"/>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7" name="Google Shape;10478;p74">
            <a:extLst>
              <a:ext uri="{FF2B5EF4-FFF2-40B4-BE49-F238E27FC236}">
                <a16:creationId xmlns:a16="http://schemas.microsoft.com/office/drawing/2014/main" id="{13F3017F-6DB0-4C52-BAA1-E6EF65CC71B9}"/>
              </a:ext>
            </a:extLst>
          </p:cNvPr>
          <p:cNvGrpSpPr/>
          <p:nvPr/>
        </p:nvGrpSpPr>
        <p:grpSpPr>
          <a:xfrm>
            <a:off x="6451850" y="1990246"/>
            <a:ext cx="479045" cy="501182"/>
            <a:chOff x="6451850" y="1990246"/>
            <a:chExt cx="479045" cy="501182"/>
          </a:xfrm>
        </p:grpSpPr>
        <p:sp>
          <p:nvSpPr>
            <p:cNvPr id="198" name="Google Shape;10479;p74">
              <a:extLst>
                <a:ext uri="{FF2B5EF4-FFF2-40B4-BE49-F238E27FC236}">
                  <a16:creationId xmlns:a16="http://schemas.microsoft.com/office/drawing/2014/main" id="{F19758A6-5AE4-480C-8390-A52451A50F58}"/>
                </a:ext>
              </a:extLst>
            </p:cNvPr>
            <p:cNvSpPr/>
            <p:nvPr/>
          </p:nvSpPr>
          <p:spPr>
            <a:xfrm>
              <a:off x="6451850" y="2115848"/>
              <a:ext cx="218230" cy="248625"/>
            </a:xfrm>
            <a:custGeom>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 f4 0 f2"/>
                <a:gd name="f58" fmla="+- f3 0 f2"/>
                <a:gd name="f59" fmla="*/ f58 1 5483"/>
                <a:gd name="f60" fmla="*/ f57 1 5861"/>
                <a:gd name="f61" fmla="*/ f2 1 f59"/>
                <a:gd name="f62" fmla="*/ f3 1 f59"/>
                <a:gd name="f63" fmla="*/ f2 1 f60"/>
                <a:gd name="f64" fmla="*/ f4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9" name="Google Shape;10480;p74">
              <a:extLst>
                <a:ext uri="{FF2B5EF4-FFF2-40B4-BE49-F238E27FC236}">
                  <a16:creationId xmlns:a16="http://schemas.microsoft.com/office/drawing/2014/main" id="{1C25677B-1AE4-4E02-BAF9-EFA0CAC6D4A6}"/>
                </a:ext>
              </a:extLst>
            </p:cNvPr>
            <p:cNvSpPr/>
            <p:nvPr/>
          </p:nvSpPr>
          <p:spPr>
            <a:xfrm>
              <a:off x="6574755" y="1990246"/>
              <a:ext cx="232001" cy="227200"/>
            </a:xfrm>
            <a:custGeom>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 f4 0 f2"/>
                <a:gd name="f65" fmla="+- f3 0 f2"/>
                <a:gd name="f66" fmla="*/ f65 1 5829"/>
                <a:gd name="f67" fmla="*/ f64 1 5356"/>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0" name="Google Shape;10481;p74">
              <a:extLst>
                <a:ext uri="{FF2B5EF4-FFF2-40B4-BE49-F238E27FC236}">
                  <a16:creationId xmlns:a16="http://schemas.microsoft.com/office/drawing/2014/main" id="{C6BB7594-8849-49E8-987E-4E28BF11E7BF}"/>
                </a:ext>
              </a:extLst>
            </p:cNvPr>
            <p:cNvSpPr/>
            <p:nvPr/>
          </p:nvSpPr>
          <p:spPr>
            <a:xfrm>
              <a:off x="6712665" y="2115848"/>
              <a:ext cx="218230" cy="247262"/>
            </a:xfrm>
            <a:custGeom>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 f4 0 f2"/>
                <a:gd name="f58" fmla="+- f3 0 f2"/>
                <a:gd name="f59" fmla="*/ f58 1 5483"/>
                <a:gd name="f60" fmla="*/ f57 1 5829"/>
                <a:gd name="f61" fmla="*/ f2 1 f59"/>
                <a:gd name="f62" fmla="*/ f3 1 f59"/>
                <a:gd name="f63" fmla="*/ f2 1 f60"/>
                <a:gd name="f64" fmla="*/ f4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1" name="Google Shape;10482;p74">
              <a:extLst>
                <a:ext uri="{FF2B5EF4-FFF2-40B4-BE49-F238E27FC236}">
                  <a16:creationId xmlns:a16="http://schemas.microsoft.com/office/drawing/2014/main" id="{441CD953-98B9-4287-9CD0-00B67E5A53FE}"/>
                </a:ext>
              </a:extLst>
            </p:cNvPr>
            <p:cNvSpPr/>
            <p:nvPr/>
          </p:nvSpPr>
          <p:spPr>
            <a:xfrm>
              <a:off x="6574755" y="2262874"/>
              <a:ext cx="234507" cy="228554"/>
            </a:xfrm>
            <a:custGeom>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 f4 0 f2"/>
                <a:gd name="f65" fmla="+- f3 0 f2"/>
                <a:gd name="f66" fmla="*/ f65 1 5892"/>
                <a:gd name="f67" fmla="*/ f64 1 5388"/>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2" name="Google Shape;10101;p74">
            <a:extLst>
              <a:ext uri="{FF2B5EF4-FFF2-40B4-BE49-F238E27FC236}">
                <a16:creationId xmlns:a16="http://schemas.microsoft.com/office/drawing/2014/main" id="{C0D86705-20BE-4D2D-A97E-0CDF8A77FED6}"/>
              </a:ext>
            </a:extLst>
          </p:cNvPr>
          <p:cNvGrpSpPr/>
          <p:nvPr/>
        </p:nvGrpSpPr>
        <p:grpSpPr>
          <a:xfrm>
            <a:off x="8538447" y="4166509"/>
            <a:ext cx="327922" cy="324154"/>
            <a:chOff x="8538447" y="4166509"/>
            <a:chExt cx="327922" cy="324154"/>
          </a:xfrm>
        </p:grpSpPr>
        <p:sp>
          <p:nvSpPr>
            <p:cNvPr id="203" name="Google Shape;10102;p74">
              <a:extLst>
                <a:ext uri="{FF2B5EF4-FFF2-40B4-BE49-F238E27FC236}">
                  <a16:creationId xmlns:a16="http://schemas.microsoft.com/office/drawing/2014/main" id="{159DEDD0-5BCE-4BAE-BC40-8DE76FD0944D}"/>
                </a:ext>
              </a:extLst>
            </p:cNvPr>
            <p:cNvSpPr/>
            <p:nvPr/>
          </p:nvSpPr>
          <p:spPr>
            <a:xfrm>
              <a:off x="8643786" y="4252517"/>
              <a:ext cx="222583" cy="238146"/>
            </a:xfrm>
            <a:custGeom>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 f4 0 f2"/>
                <a:gd name="f69" fmla="+- f3 0 f2"/>
                <a:gd name="f70" fmla="*/ f69 1 8255"/>
                <a:gd name="f71" fmla="*/ f68 1 8287"/>
                <a:gd name="f72" fmla="*/ f2 1 f70"/>
                <a:gd name="f73" fmla="*/ f3 1 f70"/>
                <a:gd name="f74" fmla="*/ f2 1 f71"/>
                <a:gd name="f75" fmla="*/ f4 1 f71"/>
                <a:gd name="f76" fmla="*/ f72 f66 1"/>
                <a:gd name="f77" fmla="*/ f73 f66 1"/>
                <a:gd name="f78" fmla="*/ f75 f67 1"/>
                <a:gd name="f79" fmla="*/ f74 f67 1"/>
              </a:gdLst>
              <a:cxnLst>
                <a:cxn ang="3cd4">
                  <a:pos x="hc" y="t"/>
                </a:cxn>
                <a:cxn ang="0">
                  <a:pos x="r" y="vc"/>
                </a:cxn>
                <a:cxn ang="cd4">
                  <a:pos x="hc" y="b"/>
                </a:cxn>
                <a:cxn ang="cd2">
                  <a:pos x="l" y="vc"/>
                </a:cxn>
              </a:cxnLst>
              <a:rect l="f76" t="f79" r="f77" b="f78"/>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4" name="Google Shape;10103;p74">
              <a:extLst>
                <a:ext uri="{FF2B5EF4-FFF2-40B4-BE49-F238E27FC236}">
                  <a16:creationId xmlns:a16="http://schemas.microsoft.com/office/drawing/2014/main" id="{7D8F6547-D308-45C9-9B17-5397B49716CD}"/>
                </a:ext>
              </a:extLst>
            </p:cNvPr>
            <p:cNvSpPr/>
            <p:nvPr/>
          </p:nvSpPr>
          <p:spPr>
            <a:xfrm>
              <a:off x="8539307" y="4166509"/>
              <a:ext cx="172455" cy="86035"/>
            </a:xfrm>
            <a:custGeom>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 f4 0 f2"/>
                <a:gd name="f16" fmla="+- f3 0 f2"/>
                <a:gd name="f17" fmla="*/ f16 1 6396"/>
                <a:gd name="f18" fmla="*/ f15 1 2994"/>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5" name="Google Shape;10104;p74">
              <a:extLst>
                <a:ext uri="{FF2B5EF4-FFF2-40B4-BE49-F238E27FC236}">
                  <a16:creationId xmlns:a16="http://schemas.microsoft.com/office/drawing/2014/main" id="{DE983612-D44C-4640-A96A-5B7B8C440096}"/>
                </a:ext>
              </a:extLst>
            </p:cNvPr>
            <p:cNvSpPr/>
            <p:nvPr/>
          </p:nvSpPr>
          <p:spPr>
            <a:xfrm>
              <a:off x="8539307" y="4256138"/>
              <a:ext cx="118936" cy="68826"/>
            </a:xfrm>
            <a:custGeom>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 f4 0 f2"/>
                <a:gd name="f36" fmla="+- f3 0 f2"/>
                <a:gd name="f37" fmla="*/ f36 1 4411"/>
                <a:gd name="f38" fmla="*/ f35 1 2395"/>
                <a:gd name="f39" fmla="*/ f2 1 f37"/>
                <a:gd name="f40" fmla="*/ f3 1 f37"/>
                <a:gd name="f41" fmla="*/ f2 1 f38"/>
                <a:gd name="f42" fmla="*/ f4 1 f38"/>
                <a:gd name="f43" fmla="*/ f39 f33 1"/>
                <a:gd name="f44" fmla="*/ f40 f33 1"/>
                <a:gd name="f45" fmla="*/ f42 f34 1"/>
                <a:gd name="f46" fmla="*/ f41 f34 1"/>
              </a:gdLst>
              <a:cxnLst>
                <a:cxn ang="3cd4">
                  <a:pos x="hc" y="t"/>
                </a:cxn>
                <a:cxn ang="0">
                  <a:pos x="r" y="vc"/>
                </a:cxn>
                <a:cxn ang="cd4">
                  <a:pos x="hc" y="b"/>
                </a:cxn>
                <a:cxn ang="cd2">
                  <a:pos x="l" y="vc"/>
                </a:cxn>
              </a:cxnLst>
              <a:rect l="f43" t="f46" r="f44" b="f45"/>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6" name="Google Shape;10105;p74">
              <a:extLst>
                <a:ext uri="{FF2B5EF4-FFF2-40B4-BE49-F238E27FC236}">
                  <a16:creationId xmlns:a16="http://schemas.microsoft.com/office/drawing/2014/main" id="{14E126D0-CE63-420C-8908-211EC0426F17}"/>
                </a:ext>
              </a:extLst>
            </p:cNvPr>
            <p:cNvSpPr/>
            <p:nvPr/>
          </p:nvSpPr>
          <p:spPr>
            <a:xfrm>
              <a:off x="8539307" y="4397386"/>
              <a:ext cx="114702" cy="68826"/>
            </a:xfrm>
            <a:custGeom>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 f4 0 f2"/>
                <a:gd name="f28" fmla="+- f3 0 f2"/>
                <a:gd name="f29" fmla="*/ f28 1 4254"/>
                <a:gd name="f30" fmla="*/ f27 1 2395"/>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7" name="Google Shape;10106;p74">
              <a:extLst>
                <a:ext uri="{FF2B5EF4-FFF2-40B4-BE49-F238E27FC236}">
                  <a16:creationId xmlns:a16="http://schemas.microsoft.com/office/drawing/2014/main" id="{5EB56D10-8F13-4D27-8F4A-F115B7C838FA}"/>
                </a:ext>
              </a:extLst>
            </p:cNvPr>
            <p:cNvSpPr/>
            <p:nvPr/>
          </p:nvSpPr>
          <p:spPr>
            <a:xfrm>
              <a:off x="8538447" y="4326748"/>
              <a:ext cx="84124" cy="69741"/>
            </a:xfrm>
            <a:custGeom>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 f4 0 f2"/>
                <a:gd name="f37" fmla="+- f3 0 f2"/>
                <a:gd name="f38" fmla="*/ f37 1 3120"/>
                <a:gd name="f39" fmla="*/ f36 1 2427"/>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8" name="Google Shape;10125;p74">
            <a:extLst>
              <a:ext uri="{FF2B5EF4-FFF2-40B4-BE49-F238E27FC236}">
                <a16:creationId xmlns:a16="http://schemas.microsoft.com/office/drawing/2014/main" id="{D1265CF4-6AD6-4C9E-8AB0-A6A6423DC90A}"/>
              </a:ext>
            </a:extLst>
          </p:cNvPr>
          <p:cNvGrpSpPr/>
          <p:nvPr/>
        </p:nvGrpSpPr>
        <p:grpSpPr>
          <a:xfrm>
            <a:off x="7810036" y="1314139"/>
            <a:ext cx="445504" cy="476017"/>
            <a:chOff x="7810036" y="1314139"/>
            <a:chExt cx="445504" cy="476017"/>
          </a:xfrm>
        </p:grpSpPr>
        <p:sp>
          <p:nvSpPr>
            <p:cNvPr id="209" name="Google Shape;10126;p74">
              <a:extLst>
                <a:ext uri="{FF2B5EF4-FFF2-40B4-BE49-F238E27FC236}">
                  <a16:creationId xmlns:a16="http://schemas.microsoft.com/office/drawing/2014/main" id="{AF9A0475-64A7-4ECF-84C0-92264ACA52BE}"/>
                </a:ext>
              </a:extLst>
            </p:cNvPr>
            <p:cNvSpPr/>
            <p:nvPr/>
          </p:nvSpPr>
          <p:spPr>
            <a:xfrm>
              <a:off x="7901120" y="1573453"/>
              <a:ext cx="262213" cy="216703"/>
            </a:xfrm>
            <a:custGeom>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 f4 0 f2"/>
                <a:gd name="f29" fmla="+- f3 0 f2"/>
                <a:gd name="f30" fmla="*/ f29 1 7436"/>
                <a:gd name="f31" fmla="*/ f28 1 5766"/>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0" name="Google Shape;10127;p74">
              <a:extLst>
                <a:ext uri="{FF2B5EF4-FFF2-40B4-BE49-F238E27FC236}">
                  <a16:creationId xmlns:a16="http://schemas.microsoft.com/office/drawing/2014/main" id="{AB9A9FD9-5CAB-4891-B386-A5DD653A69CD}"/>
                </a:ext>
              </a:extLst>
            </p:cNvPr>
            <p:cNvSpPr/>
            <p:nvPr/>
          </p:nvSpPr>
          <p:spPr>
            <a:xfrm>
              <a:off x="7810036" y="1314139"/>
              <a:ext cx="445504" cy="229742"/>
            </a:xfrm>
            <a:custGeom>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 f4 0 f2"/>
                <a:gd name="f46" fmla="+- f3 0 f2"/>
                <a:gd name="f47" fmla="*/ f46 1 12634"/>
                <a:gd name="f48" fmla="*/ f45 1 6113"/>
                <a:gd name="f49" fmla="*/ f2 1 f47"/>
                <a:gd name="f50" fmla="*/ f3 1 f47"/>
                <a:gd name="f51" fmla="*/ f2 1 f48"/>
                <a:gd name="f52" fmla="*/ f4 1 f48"/>
                <a:gd name="f53" fmla="*/ f49 f43 1"/>
                <a:gd name="f54" fmla="*/ f50 f43 1"/>
                <a:gd name="f55" fmla="*/ f52 f44 1"/>
                <a:gd name="f56" fmla="*/ f51 f44 1"/>
              </a:gdLst>
              <a:cxnLst>
                <a:cxn ang="3cd4">
                  <a:pos x="hc" y="t"/>
                </a:cxn>
                <a:cxn ang="0">
                  <a:pos x="r" y="vc"/>
                </a:cxn>
                <a:cxn ang="cd4">
                  <a:pos x="hc" y="b"/>
                </a:cxn>
                <a:cxn ang="cd2">
                  <a:pos x="l" y="vc"/>
                </a:cxn>
              </a:cxnLst>
              <a:rect l="f53" t="f56" r="f54" b="f55"/>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1" name="Google Shape;10128;p74">
              <a:extLst>
                <a:ext uri="{FF2B5EF4-FFF2-40B4-BE49-F238E27FC236}">
                  <a16:creationId xmlns:a16="http://schemas.microsoft.com/office/drawing/2014/main" id="{8E7D5F93-885B-4033-A86D-800D2ABC24C2}"/>
                </a:ext>
              </a:extLst>
            </p:cNvPr>
            <p:cNvSpPr/>
            <p:nvPr/>
          </p:nvSpPr>
          <p:spPr>
            <a:xfrm>
              <a:off x="7949994" y="1386367"/>
              <a:ext cx="165561" cy="155137"/>
            </a:xfrm>
            <a:custGeom>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 f4 0 f2"/>
                <a:gd name="f31" fmla="+- f3 0 f2"/>
                <a:gd name="f32" fmla="*/ f31 1 4695"/>
                <a:gd name="f33" fmla="*/ f30 1 4128"/>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182">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DC647B78-9ECE-42ED-9533-65831D6F3781}"/>
              </a:ext>
            </a:extLst>
          </p:cNvPr>
          <p:cNvSpPr txBox="1">
            <a:spLocks noGrp="1"/>
          </p:cNvSpPr>
          <p:nvPr>
            <p:ph type="body" idx="4294967295"/>
          </p:nvPr>
        </p:nvSpPr>
        <p:spPr>
          <a:xfrm>
            <a:off x="213420" y="13587"/>
            <a:ext cx="8679896" cy="543181"/>
          </a:xfrm>
        </p:spPr>
        <p:txBody>
          <a:bodyPr anchorCtr="1"/>
          <a:lstStyle>
            <a:defPPr/>
          </a:lstStyle>
          <a:p>
            <a:pPr marL="0" lvl="0" indent="0" algn="ctr">
              <a:lnSpc>
                <a:spcPct val="95000"/>
              </a:lnSpc>
              <a:buNone/>
            </a:pPr>
            <a:r>
              <a:rPr lang="en-US" sz="4800">
                <a:solidFill>
                  <a:srgbClr val="262626"/>
                </a:solidFill>
                <a:latin typeface="Arial"/>
                <a:cs typeface="Arial" panose="020b0604020202020204" pitchFamily="34" charset="0"/>
              </a:rPr>
              <a:t>Fully Editable Icon Sets: C</a:t>
            </a:r>
          </a:p>
        </p:txBody>
      </p:sp>
      <p:sp>
        <p:nvSpPr>
          <p:cNvPr id="3" name="Isosceles Triangle 68">
            <a:extLst>
              <a:ext uri="{FF2B5EF4-FFF2-40B4-BE49-F238E27FC236}">
                <a16:creationId xmlns:a16="http://schemas.microsoft.com/office/drawing/2014/main" id="{6E55EEBE-9B73-4B89-8966-1C64B2CDDB2B}"/>
              </a:ext>
            </a:extLst>
          </p:cNvPr>
          <p:cNvSpPr/>
          <p:nvPr/>
        </p:nvSpPr>
        <p:spPr>
          <a:xfrm rot="10799991">
            <a:off x="6295488" y="3369491"/>
            <a:ext cx="187278" cy="583231"/>
          </a:xfrm>
          <a:custGeom>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 f4 0 f2"/>
              <a:gd name="f71" fmla="+- f3 0 f2"/>
              <a:gd name="f72" fmla="*/ f71 1 1040400"/>
              <a:gd name="f73" fmla="*/ f70 1 3240000"/>
              <a:gd name="f74" fmla="*/ f2 1 f72"/>
              <a:gd name="f75" fmla="*/ f3 1 f72"/>
              <a:gd name="f76" fmla="*/ f2 1 f73"/>
              <a:gd name="f77" fmla="*/ f4 1 f73"/>
              <a:gd name="f78" fmla="*/ f74 f68 1"/>
              <a:gd name="f79" fmla="*/ f75 f68 1"/>
              <a:gd name="f80" fmla="*/ f77 f69 1"/>
              <a:gd name="f81" fmla="*/ f76 f69 1"/>
            </a:gdLst>
            <a:cxnLst>
              <a:cxn ang="3cd4">
                <a:pos x="hc" y="t"/>
              </a:cxn>
              <a:cxn ang="0">
                <a:pos x="r" y="vc"/>
              </a:cxn>
              <a:cxn ang="cd4">
                <a:pos x="hc" y="b"/>
              </a:cxn>
              <a:cxn ang="cd2">
                <a:pos x="l" y="vc"/>
              </a:cxn>
            </a:cxnLst>
            <a:rect l="f78" t="f81" r="f79" b="f80"/>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4" name="Rectangle 9">
            <a:extLst>
              <a:ext uri="{FF2B5EF4-FFF2-40B4-BE49-F238E27FC236}">
                <a16:creationId xmlns:a16="http://schemas.microsoft.com/office/drawing/2014/main" id="{68FC9328-BB30-4350-97F5-F02561ADF051}"/>
              </a:ext>
            </a:extLst>
          </p:cNvPr>
          <p:cNvSpPr/>
          <p:nvPr/>
        </p:nvSpPr>
        <p:spPr>
          <a:xfrm>
            <a:off x="6773765" y="3436854"/>
            <a:ext cx="449290" cy="448558"/>
          </a:xfrm>
          <a:custGeom>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 f4 0 f2"/>
              <a:gd name="f37" fmla="+- f3 0 f2"/>
              <a:gd name="f38" fmla="*/ f37 1 3228210"/>
              <a:gd name="f39" fmla="*/ f36 1 3222968"/>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5" name="Freeform 18">
            <a:extLst>
              <a:ext uri="{FF2B5EF4-FFF2-40B4-BE49-F238E27FC236}">
                <a16:creationId xmlns:a16="http://schemas.microsoft.com/office/drawing/2014/main" id="{B84147BA-2107-403C-9E40-4B0FAAB2D44A}"/>
              </a:ext>
            </a:extLst>
          </p:cNvPr>
          <p:cNvSpPr/>
          <p:nvPr/>
        </p:nvSpPr>
        <p:spPr>
          <a:xfrm>
            <a:off x="8190372" y="3486049"/>
            <a:ext cx="433891" cy="350187"/>
          </a:xfrm>
          <a:custGeom>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 f4 0 f2"/>
              <a:gd name="f197" fmla="+- f3 0 f2"/>
              <a:gd name="f198" fmla="*/ f197 1 3307788"/>
              <a:gd name="f199" fmla="*/ f196 1 2669631"/>
              <a:gd name="f200" fmla="*/ f2 1 f198"/>
              <a:gd name="f201" fmla="*/ f3 1 f198"/>
              <a:gd name="f202" fmla="*/ f2 1 f199"/>
              <a:gd name="f203" fmla="*/ f4 1 f199"/>
              <a:gd name="f204" fmla="*/ f200 f194 1"/>
              <a:gd name="f205" fmla="*/ f201 f194 1"/>
              <a:gd name="f206" fmla="*/ f203 f195 1"/>
              <a:gd name="f207" fmla="*/ f202 f195 1"/>
            </a:gdLst>
            <a:cxnLst>
              <a:cxn ang="3cd4">
                <a:pos x="hc" y="t"/>
              </a:cxn>
              <a:cxn ang="0">
                <a:pos x="r" y="vc"/>
              </a:cxn>
              <a:cxn ang="cd4">
                <a:pos x="hc" y="b"/>
              </a:cxn>
              <a:cxn ang="cd2">
                <a:pos x="l" y="vc"/>
              </a:cxn>
            </a:cxnLst>
            <a:rect l="f204" t="f207" r="f205" b="f206"/>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6" name="Rounded Rectangle 25">
            <a:extLst>
              <a:ext uri="{FF2B5EF4-FFF2-40B4-BE49-F238E27FC236}">
                <a16:creationId xmlns:a16="http://schemas.microsoft.com/office/drawing/2014/main" id="{1A577596-A1A1-4947-B73A-2920AE93D49C}"/>
              </a:ext>
            </a:extLst>
          </p:cNvPr>
          <p:cNvSpPr/>
          <p:nvPr/>
        </p:nvSpPr>
        <p:spPr>
          <a:xfrm>
            <a:off x="8234290" y="4387108"/>
            <a:ext cx="498091" cy="365028"/>
          </a:xfrm>
          <a:custGeom>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 f4 0 f2"/>
              <a:gd name="f89" fmla="+- f3 0 f2"/>
              <a:gd name="f90" fmla="*/ f89 1 3248842"/>
              <a:gd name="f91" fmla="*/ f88 1 2380886"/>
              <a:gd name="f92" fmla="*/ f2 1 f90"/>
              <a:gd name="f93" fmla="*/ f3 1 f90"/>
              <a:gd name="f94" fmla="*/ f2 1 f91"/>
              <a:gd name="f95" fmla="*/ f4 1 f91"/>
              <a:gd name="f96" fmla="*/ f92 f86 1"/>
              <a:gd name="f97" fmla="*/ f93 f86 1"/>
              <a:gd name="f98" fmla="*/ f95 f87 1"/>
              <a:gd name="f99" fmla="*/ f94 f87 1"/>
            </a:gdLst>
            <a:cxnLst>
              <a:cxn ang="3cd4">
                <a:pos x="hc" y="t"/>
              </a:cxn>
              <a:cxn ang="0">
                <a:pos x="r" y="vc"/>
              </a:cxn>
              <a:cxn ang="cd4">
                <a:pos x="hc" y="b"/>
              </a:cxn>
              <a:cxn ang="cd2">
                <a:pos x="l" y="vc"/>
              </a:cxn>
            </a:cxnLst>
            <a:rect l="f96" t="f99" r="f97" b="f98"/>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7" name="Donut 39">
            <a:extLst>
              <a:ext uri="{FF2B5EF4-FFF2-40B4-BE49-F238E27FC236}">
                <a16:creationId xmlns:a16="http://schemas.microsoft.com/office/drawing/2014/main" id="{4C7EA084-289C-4F30-A757-AB703193885B}"/>
              </a:ext>
            </a:extLst>
          </p:cNvPr>
          <p:cNvSpPr/>
          <p:nvPr/>
        </p:nvSpPr>
        <p:spPr>
          <a:xfrm>
            <a:off x="3138979" y="3416948"/>
            <a:ext cx="488381" cy="488381"/>
          </a:xfrm>
          <a:custGeom>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 f3 0 f2"/>
              <a:gd name="f18" fmla="*/ f17 1 3240000"/>
              <a:gd name="f19" fmla="*/ f2 1 f18"/>
              <a:gd name="f20" fmla="*/ f3 1 f18"/>
              <a:gd name="f21" fmla="*/ f19 f15 1"/>
              <a:gd name="f22" fmla="*/ f20 f15 1"/>
              <a:gd name="f23" fmla="*/ f20 f16 1"/>
              <a:gd name="f24" fmla="*/ f19 f16 1"/>
            </a:gdLst>
            <a:cxnLst>
              <a:cxn ang="3cd4">
                <a:pos x="hc" y="t"/>
              </a:cxn>
              <a:cxn ang="0">
                <a:pos x="r" y="vc"/>
              </a:cxn>
              <a:cxn ang="cd4">
                <a:pos x="hc" y="b"/>
              </a:cxn>
              <a:cxn ang="cd2">
                <a:pos x="l" y="vc"/>
              </a:cxn>
            </a:cxnLst>
            <a:rect l="f21" t="f24" r="f22" b="f23"/>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8" name="Chord 38">
            <a:extLst>
              <a:ext uri="{FF2B5EF4-FFF2-40B4-BE49-F238E27FC236}">
                <a16:creationId xmlns:a16="http://schemas.microsoft.com/office/drawing/2014/main" id="{C4B2822E-5C9D-40A1-90DA-28CDAB8A449F}"/>
              </a:ext>
            </a:extLst>
          </p:cNvPr>
          <p:cNvSpPr/>
          <p:nvPr/>
        </p:nvSpPr>
        <p:spPr>
          <a:xfrm>
            <a:off x="5003404" y="4227353"/>
            <a:ext cx="411498" cy="529154"/>
          </a:xfrm>
          <a:custGeom>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 f4 0 f2"/>
              <a:gd name="f116" fmla="+- f3 0 f2"/>
              <a:gd name="f117" fmla="*/ f116 1 2519554"/>
              <a:gd name="f118" fmla="*/ f115 1 3240000"/>
              <a:gd name="f119" fmla="*/ f2 1 f117"/>
              <a:gd name="f120" fmla="*/ f3 1 f117"/>
              <a:gd name="f121" fmla="*/ f2 1 f118"/>
              <a:gd name="f122" fmla="*/ f4 1 f118"/>
              <a:gd name="f123" fmla="*/ f119 f113 1"/>
              <a:gd name="f124" fmla="*/ f120 f113 1"/>
              <a:gd name="f125" fmla="*/ f122 f114 1"/>
              <a:gd name="f126" fmla="*/ f121 f114 1"/>
            </a:gdLst>
            <a:cxnLst>
              <a:cxn ang="3cd4">
                <a:pos x="hc" y="t"/>
              </a:cxn>
              <a:cxn ang="0">
                <a:pos x="r" y="vc"/>
              </a:cxn>
              <a:cxn ang="cd4">
                <a:pos x="hc" y="b"/>
              </a:cxn>
              <a:cxn ang="cd2">
                <a:pos x="l" y="vc"/>
              </a:cxn>
            </a:cxnLst>
            <a:rect l="f123" t="f126" r="f124" b="f125"/>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9" name="Oval 6">
            <a:extLst>
              <a:ext uri="{FF2B5EF4-FFF2-40B4-BE49-F238E27FC236}">
                <a16:creationId xmlns:a16="http://schemas.microsoft.com/office/drawing/2014/main" id="{9723E209-C7EF-4876-BB87-F39CDBC0EE6B}"/>
              </a:ext>
            </a:extLst>
          </p:cNvPr>
          <p:cNvSpPr/>
          <p:nvPr/>
        </p:nvSpPr>
        <p:spPr>
          <a:xfrm>
            <a:off x="5631487" y="4355131"/>
            <a:ext cx="431039" cy="426521"/>
          </a:xfrm>
          <a:custGeom>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 f4 0 f2"/>
              <a:gd name="f135" fmla="+- f3 0 f2"/>
              <a:gd name="f136" fmla="*/ f135 1 3220460"/>
              <a:gd name="f137" fmla="*/ f134 1 3186731"/>
              <a:gd name="f138" fmla="*/ f2 1 f136"/>
              <a:gd name="f139" fmla="*/ f3 1 f136"/>
              <a:gd name="f140" fmla="*/ f2 1 f137"/>
              <a:gd name="f141" fmla="*/ f4 1 f137"/>
              <a:gd name="f142" fmla="*/ f138 f132 1"/>
              <a:gd name="f143" fmla="*/ f139 f132 1"/>
              <a:gd name="f144" fmla="*/ f141 f133 1"/>
              <a:gd name="f145" fmla="*/ f140 f133 1"/>
            </a:gdLst>
            <a:cxnLst>
              <a:cxn ang="3cd4">
                <a:pos x="hc" y="t"/>
              </a:cxn>
              <a:cxn ang="0">
                <a:pos x="r" y="vc"/>
              </a:cxn>
              <a:cxn ang="cd4">
                <a:pos x="hc" y="b"/>
              </a:cxn>
              <a:cxn ang="cd2">
                <a:pos x="l" y="vc"/>
              </a:cxn>
            </a:cxnLst>
            <a:rect l="f142" t="f145" r="f143" b="f144"/>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10" name="Block Arc 25">
            <a:extLst>
              <a:ext uri="{FF2B5EF4-FFF2-40B4-BE49-F238E27FC236}">
                <a16:creationId xmlns:a16="http://schemas.microsoft.com/office/drawing/2014/main" id="{1CD7E586-2E75-4C99-B06E-460E7A999E79}"/>
              </a:ext>
            </a:extLst>
          </p:cNvPr>
          <p:cNvSpPr/>
          <p:nvPr/>
        </p:nvSpPr>
        <p:spPr>
          <a:xfrm>
            <a:off x="3847658" y="4275688"/>
            <a:ext cx="296549" cy="428432"/>
          </a:xfrm>
          <a:custGeom>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 0 0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 f4 0 f2"/>
              <a:gd name="f69" fmla="+- f3 0 f2"/>
              <a:gd name="f70" fmla="*/ f69 1 2215656"/>
              <a:gd name="f71" fmla="*/ f68 1 3200962"/>
              <a:gd name="f72" fmla="*/ f2 1 f70"/>
              <a:gd name="f73" fmla="*/ f3 1 f70"/>
              <a:gd name="f74" fmla="*/ f2 1 f71"/>
              <a:gd name="f75" fmla="*/ f4 1 f71"/>
              <a:gd name="f76" fmla="*/ f72 f66 1"/>
              <a:gd name="f77" fmla="*/ f73 f66 1"/>
              <a:gd name="f78" fmla="*/ f75 f67 1"/>
              <a:gd name="f79" fmla="*/ f74 f67 1"/>
            </a:gdLst>
            <a:cxnLst>
              <a:cxn ang="3cd4">
                <a:pos x="hc" y="t"/>
              </a:cxn>
              <a:cxn ang="0">
                <a:pos x="r" y="vc"/>
              </a:cxn>
              <a:cxn ang="cd4">
                <a:pos x="hc" y="b"/>
              </a:cxn>
              <a:cxn ang="cd2">
                <a:pos x="l" y="vc"/>
              </a:cxn>
            </a:cxnLst>
            <a:rect l="f76" t="f79" r="f77" b="f78"/>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11" name="Block Arc 31">
            <a:extLst>
              <a:ext uri="{FF2B5EF4-FFF2-40B4-BE49-F238E27FC236}">
                <a16:creationId xmlns:a16="http://schemas.microsoft.com/office/drawing/2014/main" id="{FF58027B-0173-422B-9C22-BF806E592694}"/>
              </a:ext>
            </a:extLst>
          </p:cNvPr>
          <p:cNvSpPr/>
          <p:nvPr/>
        </p:nvSpPr>
        <p:spPr>
          <a:xfrm>
            <a:off x="6265999" y="4307390"/>
            <a:ext cx="386910" cy="428432"/>
          </a:xfrm>
          <a:custGeom>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 0 0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 f4 0 f2"/>
              <a:gd name="f69" fmla="+- f3 0 f2"/>
              <a:gd name="f70" fmla="*/ f69 1 2890784"/>
              <a:gd name="f71" fmla="*/ f68 1 3200962"/>
              <a:gd name="f72" fmla="*/ f2 1 f70"/>
              <a:gd name="f73" fmla="*/ f3 1 f70"/>
              <a:gd name="f74" fmla="*/ f2 1 f71"/>
              <a:gd name="f75" fmla="*/ f4 1 f71"/>
              <a:gd name="f76" fmla="*/ f72 f66 1"/>
              <a:gd name="f77" fmla="*/ f73 f66 1"/>
              <a:gd name="f78" fmla="*/ f75 f67 1"/>
              <a:gd name="f79" fmla="*/ f74 f67 1"/>
            </a:gdLst>
            <a:cxnLst>
              <a:cxn ang="3cd4">
                <a:pos x="hc" y="t"/>
              </a:cxn>
              <a:cxn ang="0">
                <a:pos x="r" y="vc"/>
              </a:cxn>
              <a:cxn ang="cd4">
                <a:pos x="hc" y="b"/>
              </a:cxn>
              <a:cxn ang="cd2">
                <a:pos x="l" y="vc"/>
              </a:cxn>
            </a:cxnLst>
            <a:rect l="f76" t="f79" r="f77" b="f78"/>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12" name="Freeform 53">
            <a:extLst>
              <a:ext uri="{FF2B5EF4-FFF2-40B4-BE49-F238E27FC236}">
                <a16:creationId xmlns:a16="http://schemas.microsoft.com/office/drawing/2014/main" id="{BBE3EA37-BE7E-47F6-B297-89BEB1B1A3F6}"/>
              </a:ext>
            </a:extLst>
          </p:cNvPr>
          <p:cNvSpPr/>
          <p:nvPr/>
        </p:nvSpPr>
        <p:spPr>
          <a:xfrm>
            <a:off x="7561146" y="4333716"/>
            <a:ext cx="423998" cy="434733"/>
          </a:xfrm>
          <a:custGeom>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 0 0 71458"/>
              <a:gd name="f40" fmla="val 102202"/>
              <a:gd name="f41" fmla="val 11167"/>
              <a:gd name="f42" fmla="val 5505"/>
              <a:gd name="f43" fmla="val 111065"/>
              <a:gd name="f44" fmla="+- 0 0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 f7 0 f5"/>
              <a:gd name="f64" fmla="+- f6 0 f5"/>
              <a:gd name="f65" fmla="*/ f60 f0 1"/>
              <a:gd name="f66" fmla="*/ f64 1 2296406"/>
              <a:gd name="f67" fmla="*/ f63 1 2354521"/>
              <a:gd name="f68" fmla="*/ 1495542 f64 1"/>
              <a:gd name="f69" fmla="*/ 909489 f64 1"/>
              <a:gd name="f70" fmla="*/ 414951 f64 1"/>
              <a:gd name="f71" fmla="*/ 293184 f64 1"/>
              <a:gd name="f72" fmla="*/ 520411 f64 1"/>
              <a:gd name="f73" fmla="*/ 11167 f64 1"/>
              <a:gd name="f74" fmla="*/ 771719 f64 1"/>
              <a:gd name="f75" fmla="*/ 2041440 f64 1"/>
              <a:gd name="f76" fmla="*/ 2296406 f64 1"/>
              <a:gd name="f77" fmla="*/ 1124906 f64 1"/>
              <a:gd name="f78" fmla="*/ 1676517 f64 1"/>
              <a:gd name="f79" fmla="*/ 2279640 f64 1"/>
              <a:gd name="f80" fmla="*/ 2094931 f64 1"/>
              <a:gd name="f81" fmla="*/ 1380482 f64 1"/>
              <a:gd name="f82" fmla="*/ 1747818 f63 1"/>
              <a:gd name="f83" fmla="*/ 1528613 f64 1"/>
              <a:gd name="f84" fmla="*/ 2354521 f63 1"/>
              <a:gd name="f85" fmla="*/ 2120816 f63 1"/>
              <a:gd name="f86" fmla="*/ 1788127 f63 1"/>
              <a:gd name="f87" fmla="*/ 1225390 f63 1"/>
              <a:gd name="f88" fmla="*/ 2322212 f63 1"/>
              <a:gd name="f89" fmla="*/ 2052845 f63 1"/>
              <a:gd name="f90" fmla="*/ 767428 f63 1"/>
              <a:gd name="f91" fmla="*/ 5505 f63 1"/>
              <a:gd name="f92" fmla="*/ 578452 f63 1"/>
              <a:gd name="f93" fmla="*/ 514597 f63 1"/>
              <a:gd name="f94" fmla="*/ 662729 f63 1"/>
              <a:gd name="f95" fmla="*/ 1004182 f63 1"/>
              <a:gd name="f96" fmla="*/ 1608523 f63 1"/>
              <a:gd name="f97" fmla="*/ 1557316 f63 1"/>
              <a:gd name="f98" fmla="*/ 1682537 f64 1"/>
              <a:gd name="f99" fmla="*/ 1962549 f63 1"/>
              <a:gd name="f100" fmla="*/ 1955104 f64 1"/>
              <a:gd name="f101" fmla="*/ 2095900 f63 1"/>
              <a:gd name="f102" fmla="*/ 1827546 f64 1"/>
              <a:gd name="f103" fmla="*/ 1826304 f63 1"/>
              <a:gd name="f104" fmla="*/ f65 1 f2"/>
              <a:gd name="f105" fmla="*/ f68 1 2296406"/>
              <a:gd name="f106" fmla="*/ f69 1 2296406"/>
              <a:gd name="f107" fmla="*/ f70 1 2296406"/>
              <a:gd name="f108" fmla="*/ f71 1 2296406"/>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354521"/>
              <a:gd name="f120" fmla="*/ f83 1 2296406"/>
              <a:gd name="f121" fmla="*/ f84 1 2354521"/>
              <a:gd name="f122" fmla="*/ f85 1 2354521"/>
              <a:gd name="f123" fmla="*/ f86 1 2354521"/>
              <a:gd name="f124" fmla="*/ f87 1 2354521"/>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296406"/>
              <a:gd name="f136" fmla="*/ f99 1 2354521"/>
              <a:gd name="f137" fmla="*/ f100 1 2296406"/>
              <a:gd name="f138" fmla="*/ f101 1 2354521"/>
              <a:gd name="f139" fmla="*/ f102 1 2296406"/>
              <a:gd name="f140" fmla="*/ f103 1 2354521"/>
              <a:gd name="f141" fmla="*/ f5 1 f66"/>
              <a:gd name="f142" fmla="*/ f6 1 f66"/>
              <a:gd name="f143" fmla="*/ f5 1 f67"/>
              <a:gd name="f144" fmla="*/ f7 1 f67"/>
              <a:gd name="f145" fmla="+- f104 0 f1"/>
              <a:gd name="f146" fmla="*/ f116 1 f66"/>
              <a:gd name="f147" fmla="*/ f119 1 f67"/>
              <a:gd name="f148" fmla="*/ f139 1 f66"/>
              <a:gd name="f149" fmla="*/ f140 1 f67"/>
              <a:gd name="f150" fmla="*/ f137 1 f66"/>
              <a:gd name="f151" fmla="*/ f138 1 f67"/>
              <a:gd name="f152" fmla="*/ f135 1 f66"/>
              <a:gd name="f153" fmla="*/ f136 1 f67"/>
              <a:gd name="f154" fmla="*/ f120 1 f66"/>
              <a:gd name="f155" fmla="*/ f121 1 f67"/>
              <a:gd name="f156" fmla="*/ f118 1 f66"/>
              <a:gd name="f157" fmla="*/ f122 1 f67"/>
              <a:gd name="f158" fmla="*/ f105 1 f66"/>
              <a:gd name="f159" fmla="*/ f123 1 f67"/>
              <a:gd name="f160" fmla="*/ f106 1 f66"/>
              <a:gd name="f161" fmla="*/ f124 1 f67"/>
              <a:gd name="f162" fmla="*/ f107 1 f66"/>
              <a:gd name="f163" fmla="*/ f125 1 f67"/>
              <a:gd name="f164" fmla="*/ f108 1 f66"/>
              <a:gd name="f165" fmla="*/ f126 1 f67"/>
              <a:gd name="f166" fmla="*/ f109 1 f66"/>
              <a:gd name="f167" fmla="*/ f127 1 f67"/>
              <a:gd name="f168" fmla="*/ f110 1 f66"/>
              <a:gd name="f169" fmla="*/ f128 1 f67"/>
              <a:gd name="f170" fmla="*/ f111 1 f66"/>
              <a:gd name="f171" fmla="*/ f129 1 f67"/>
              <a:gd name="f172" fmla="*/ f112 1 f66"/>
              <a:gd name="f173" fmla="*/ f130 1 f67"/>
              <a:gd name="f174" fmla="*/ f113 1 f66"/>
              <a:gd name="f175" fmla="*/ f131 1 f67"/>
              <a:gd name="f176" fmla="*/ f114 1 f66"/>
              <a:gd name="f177" fmla="*/ f132 1 f67"/>
              <a:gd name="f178" fmla="*/ f115 1 f66"/>
              <a:gd name="f179" fmla="*/ f133 1 f67"/>
              <a:gd name="f180" fmla="*/ f117 1 f66"/>
              <a:gd name="f181" fmla="*/ f134 1 f67"/>
              <a:gd name="f182" fmla="*/ f141 f61 1"/>
              <a:gd name="f183" fmla="*/ f142 f61 1"/>
              <a:gd name="f184" fmla="*/ f144 f62 1"/>
              <a:gd name="f185" fmla="*/ f143 f62 1"/>
              <a:gd name="f186" fmla="*/ f146 f61 1"/>
              <a:gd name="f187" fmla="*/ f147 f62 1"/>
              <a:gd name="f188" fmla="*/ f148 f61 1"/>
              <a:gd name="f189" fmla="*/ f149 f62 1"/>
              <a:gd name="f190" fmla="*/ f150 f61 1"/>
              <a:gd name="f191" fmla="*/ f151 f62 1"/>
              <a:gd name="f192" fmla="*/ f152 f61 1"/>
              <a:gd name="f193" fmla="*/ f153 f62 1"/>
              <a:gd name="f194" fmla="*/ f154 f61 1"/>
              <a:gd name="f195" fmla="*/ f155 f62 1"/>
              <a:gd name="f196" fmla="*/ f156 f61 1"/>
              <a:gd name="f197" fmla="*/ f157 f62 1"/>
              <a:gd name="f198" fmla="*/ f158 f61 1"/>
              <a:gd name="f199" fmla="*/ f159 f62 1"/>
              <a:gd name="f200" fmla="*/ f160 f61 1"/>
              <a:gd name="f201" fmla="*/ f161 f62 1"/>
              <a:gd name="f202" fmla="*/ f162 f61 1"/>
              <a:gd name="f203" fmla="*/ f163 f62 1"/>
              <a:gd name="f204" fmla="*/ f164 f61 1"/>
              <a:gd name="f205" fmla="*/ f165 f62 1"/>
              <a:gd name="f206" fmla="*/ f166 f61 1"/>
              <a:gd name="f207" fmla="*/ f167 f62 1"/>
              <a:gd name="f208" fmla="*/ f168 f61 1"/>
              <a:gd name="f209" fmla="*/ f169 f62 1"/>
              <a:gd name="f210" fmla="*/ f170 f61 1"/>
              <a:gd name="f211" fmla="*/ f171 f62 1"/>
              <a:gd name="f212" fmla="*/ f172 f61 1"/>
              <a:gd name="f213" fmla="*/ f173 f62 1"/>
              <a:gd name="f214" fmla="*/ f174 f61 1"/>
              <a:gd name="f215" fmla="*/ f175 f62 1"/>
              <a:gd name="f216" fmla="*/ f176 f61 1"/>
              <a:gd name="f217" fmla="*/ f177 f62 1"/>
              <a:gd name="f218" fmla="*/ f178 f61 1"/>
              <a:gd name="f219" fmla="*/ f179 f62 1"/>
              <a:gd name="f220" fmla="*/ f180 f61 1"/>
              <a:gd name="f221" fmla="*/ f181 f62 1"/>
            </a:gdLst>
            <a:cxnLst>
              <a:cxn ang="3cd4">
                <a:pos x="hc" y="t"/>
              </a:cxn>
              <a:cxn ang="0">
                <a:pos x="r" y="vc"/>
              </a:cxn>
              <a:cxn ang="cd4">
                <a:pos x="hc" y="b"/>
              </a:cxn>
              <a:cxn ang="cd2">
                <a:pos x="l" y="vc"/>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214" y="f215"/>
              </a:cxn>
              <a:cxn ang="f145">
                <a:pos x="f216" y="f217"/>
              </a:cxn>
              <a:cxn ang="f145">
                <a:pos x="f218" y="f219"/>
              </a:cxn>
              <a:cxn ang="f145">
                <a:pos x="f220" y="f221"/>
              </a:cxn>
            </a:cxnLst>
            <a:rect l="f182" t="f185" r="f183" b="f184"/>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13" name="Block Arc 10">
            <a:extLst>
              <a:ext uri="{FF2B5EF4-FFF2-40B4-BE49-F238E27FC236}">
                <a16:creationId xmlns:a16="http://schemas.microsoft.com/office/drawing/2014/main" id="{5501F8B2-2663-4887-AB32-2548CE50F7A5}"/>
              </a:ext>
            </a:extLst>
          </p:cNvPr>
          <p:cNvSpPr/>
          <p:nvPr/>
        </p:nvSpPr>
        <p:spPr>
          <a:xfrm>
            <a:off x="3746680" y="3514834"/>
            <a:ext cx="521464" cy="353214"/>
          </a:xfrm>
          <a:custGeom>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 0 0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 0 0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 f4 0 f2"/>
              <a:gd name="f190" fmla="+- f3 0 f2"/>
              <a:gd name="f191" fmla="*/ f190 1 3219104"/>
              <a:gd name="f192" fmla="*/ f189 1 2180445"/>
              <a:gd name="f193" fmla="*/ f2 1 f191"/>
              <a:gd name="f194" fmla="*/ f3 1 f191"/>
              <a:gd name="f195" fmla="*/ f2 1 f192"/>
              <a:gd name="f196" fmla="*/ f4 1 f192"/>
              <a:gd name="f197" fmla="*/ f193 f187 1"/>
              <a:gd name="f198" fmla="*/ f194 f187 1"/>
              <a:gd name="f199" fmla="*/ f196 f188 1"/>
              <a:gd name="f200" fmla="*/ f195 f188 1"/>
            </a:gdLst>
            <a:cxnLst>
              <a:cxn ang="3cd4">
                <a:pos x="hc" y="t"/>
              </a:cxn>
              <a:cxn ang="0">
                <a:pos x="r" y="vc"/>
              </a:cxn>
              <a:cxn ang="cd4">
                <a:pos x="hc" y="b"/>
              </a:cxn>
              <a:cxn ang="cd2">
                <a:pos x="l" y="vc"/>
              </a:cxn>
            </a:cxnLst>
            <a:rect l="f197" t="f200" r="f198" b="f199"/>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14" name="Freeform 55">
            <a:extLst>
              <a:ext uri="{FF2B5EF4-FFF2-40B4-BE49-F238E27FC236}">
                <a16:creationId xmlns:a16="http://schemas.microsoft.com/office/drawing/2014/main" id="{629C1344-8C1B-4AAD-8173-78B2C99A8F6D}"/>
              </a:ext>
            </a:extLst>
          </p:cNvPr>
          <p:cNvSpPr/>
          <p:nvPr/>
        </p:nvSpPr>
        <p:spPr>
          <a:xfrm>
            <a:off x="3288877" y="4161205"/>
            <a:ext cx="268284" cy="657389"/>
          </a:xfrm>
          <a:custGeom>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 f4 0 f2"/>
              <a:gd name="f153" fmla="+- f3 0 f2"/>
              <a:gd name="f154" fmla="*/ f153 1 1060423"/>
              <a:gd name="f155" fmla="*/ f152 1 2598393"/>
              <a:gd name="f156" fmla="*/ f2 1 f154"/>
              <a:gd name="f157" fmla="*/ f3 1 f154"/>
              <a:gd name="f158" fmla="*/ f2 1 f155"/>
              <a:gd name="f159" fmla="*/ f4 1 f155"/>
              <a:gd name="f160" fmla="*/ f156 f150 1"/>
              <a:gd name="f161" fmla="*/ f157 f150 1"/>
              <a:gd name="f162" fmla="*/ f159 f151 1"/>
              <a:gd name="f163" fmla="*/ f158 f151 1"/>
            </a:gdLst>
            <a:cxnLst>
              <a:cxn ang="3cd4">
                <a:pos x="hc" y="t"/>
              </a:cxn>
              <a:cxn ang="0">
                <a:pos x="r" y="vc"/>
              </a:cxn>
              <a:cxn ang="cd4">
                <a:pos x="hc" y="b"/>
              </a:cxn>
              <a:cxn ang="cd2">
                <a:pos x="l" y="vc"/>
              </a:cxn>
            </a:cxnLst>
            <a:rect l="f160" t="f163" r="f161" b="f162"/>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15" name="Round Same Side Corner Rectangle 36">
            <a:extLst>
              <a:ext uri="{FF2B5EF4-FFF2-40B4-BE49-F238E27FC236}">
                <a16:creationId xmlns:a16="http://schemas.microsoft.com/office/drawing/2014/main" id="{72DFDDC1-EC9A-4A2E-8D4E-8123E18236EF}"/>
              </a:ext>
            </a:extLst>
          </p:cNvPr>
          <p:cNvSpPr/>
          <p:nvPr/>
        </p:nvSpPr>
        <p:spPr>
          <a:xfrm>
            <a:off x="6820427" y="4333707"/>
            <a:ext cx="491581" cy="388647"/>
          </a:xfrm>
          <a:custGeom>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 f4 0 f2"/>
              <a:gd name="f38" fmla="+- f3 0 f2"/>
              <a:gd name="f39" fmla="*/ f38 1 3219104"/>
              <a:gd name="f40" fmla="*/ f37 1 2545072"/>
              <a:gd name="f41" fmla="*/ f2 1 f39"/>
              <a:gd name="f42" fmla="*/ f3 1 f39"/>
              <a:gd name="f43" fmla="*/ f2 1 f40"/>
              <a:gd name="f44" fmla="*/ f4 1 f40"/>
              <a:gd name="f45" fmla="*/ f41 f35 1"/>
              <a:gd name="f46" fmla="*/ f42 f35 1"/>
              <a:gd name="f47" fmla="*/ f44 f36 1"/>
              <a:gd name="f48" fmla="*/ f43 f36 1"/>
            </a:gdLst>
            <a:cxnLst>
              <a:cxn ang="3cd4">
                <a:pos x="hc" y="t"/>
              </a:cxn>
              <a:cxn ang="0">
                <a:pos x="r" y="vc"/>
              </a:cxn>
              <a:cxn ang="cd4">
                <a:pos x="hc" y="b"/>
              </a:cxn>
              <a:cxn ang="cd2">
                <a:pos x="l" y="vc"/>
              </a:cxn>
            </a:cxnLst>
            <a:rect l="f45" t="f48" r="f46" b="f47"/>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2F2F2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16" name="Oval 21">
            <a:extLst>
              <a:ext uri="{FF2B5EF4-FFF2-40B4-BE49-F238E27FC236}">
                <a16:creationId xmlns:a16="http://schemas.microsoft.com/office/drawing/2014/main" id="{93FB3E65-7983-4A80-AC04-D4EE04AD8EA9}"/>
              </a:ext>
            </a:extLst>
          </p:cNvPr>
          <p:cNvSpPr/>
          <p:nvPr/>
        </p:nvSpPr>
        <p:spPr>
          <a:xfrm>
            <a:off x="4424333" y="4314276"/>
            <a:ext cx="404704" cy="408087"/>
          </a:xfrm>
          <a:custGeom>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 f4 0 f2"/>
              <a:gd name="f187" fmla="+- f3 0 f2"/>
              <a:gd name="f188" fmla="*/ f187 1 1652142"/>
              <a:gd name="f189" fmla="*/ f186 1 1665940"/>
              <a:gd name="f190" fmla="*/ f2 1 f188"/>
              <a:gd name="f191" fmla="*/ f3 1 f188"/>
              <a:gd name="f192" fmla="*/ f2 1 f189"/>
              <a:gd name="f193" fmla="*/ f4 1 f189"/>
              <a:gd name="f194" fmla="*/ f190 f184 1"/>
              <a:gd name="f195" fmla="*/ f191 f184 1"/>
              <a:gd name="f196" fmla="*/ f193 f185 1"/>
              <a:gd name="f197" fmla="*/ f192 f185 1"/>
            </a:gdLst>
            <a:cxnLst>
              <a:cxn ang="3cd4">
                <a:pos x="hc" y="t"/>
              </a:cxn>
              <a:cxn ang="0">
                <a:pos x="r" y="vc"/>
              </a:cxn>
              <a:cxn ang="cd4">
                <a:pos x="hc" y="b"/>
              </a:cxn>
              <a:cxn ang="cd2">
                <a:pos x="l" y="vc"/>
              </a:cxn>
            </a:cxnLst>
            <a:rect l="f194" t="f197" r="f195" b="f196"/>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17" name="Oval 32">
            <a:extLst>
              <a:ext uri="{FF2B5EF4-FFF2-40B4-BE49-F238E27FC236}">
                <a16:creationId xmlns:a16="http://schemas.microsoft.com/office/drawing/2014/main" id="{C69362EE-3246-49BD-9B0B-BBAFA4E57B73}"/>
              </a:ext>
            </a:extLst>
          </p:cNvPr>
          <p:cNvSpPr/>
          <p:nvPr/>
        </p:nvSpPr>
        <p:spPr>
          <a:xfrm>
            <a:off x="7514036" y="3429338"/>
            <a:ext cx="385355" cy="463591"/>
          </a:xfrm>
          <a:custGeom>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 f4 0 f2"/>
              <a:gd name="f136" fmla="+- f3 0 f2"/>
              <a:gd name="f137" fmla="*/ f136 1 2671236"/>
              <a:gd name="f138" fmla="*/ f135 1 3213546"/>
              <a:gd name="f139" fmla="*/ f2 1 f137"/>
              <a:gd name="f140" fmla="*/ f3 1 f137"/>
              <a:gd name="f141" fmla="*/ f2 1 f138"/>
              <a:gd name="f142" fmla="*/ f4 1 f138"/>
              <a:gd name="f143" fmla="*/ f139 f133 1"/>
              <a:gd name="f144" fmla="*/ f140 f133 1"/>
              <a:gd name="f145" fmla="*/ f142 f134 1"/>
              <a:gd name="f146" fmla="*/ f141 f134 1"/>
            </a:gdLst>
            <a:cxnLst>
              <a:cxn ang="3cd4">
                <a:pos x="hc" y="t"/>
              </a:cxn>
              <a:cxn ang="0">
                <a:pos x="r" y="vc"/>
              </a:cxn>
              <a:cxn ang="cd4">
                <a:pos x="hc" y="b"/>
              </a:cxn>
              <a:cxn ang="cd2">
                <a:pos x="l" y="vc"/>
              </a:cxn>
            </a:cxnLst>
            <a:rect l="f143" t="f146" r="f144" b="f145"/>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2F2F2F"/>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grpSp>
        <p:nvGrpSpPr>
          <p:cNvPr id="18" name="Google Shape;6783;p88">
            <a:extLst>
              <a:ext uri="{FF2B5EF4-FFF2-40B4-BE49-F238E27FC236}">
                <a16:creationId xmlns:a16="http://schemas.microsoft.com/office/drawing/2014/main" id="{6F9A0C55-287D-4838-821D-D15134F20896}"/>
              </a:ext>
            </a:extLst>
          </p:cNvPr>
          <p:cNvGrpSpPr/>
          <p:nvPr/>
        </p:nvGrpSpPr>
        <p:grpSpPr>
          <a:xfrm>
            <a:off x="8211055" y="926488"/>
            <a:ext cx="425132" cy="424848"/>
            <a:chOff x="8211055" y="926488"/>
            <a:chExt cx="425132" cy="424848"/>
          </a:xfrm>
        </p:grpSpPr>
        <p:sp>
          <p:nvSpPr>
            <p:cNvPr id="19" name="Google Shape;6784;p88">
              <a:extLst>
                <a:ext uri="{FF2B5EF4-FFF2-40B4-BE49-F238E27FC236}">
                  <a16:creationId xmlns:a16="http://schemas.microsoft.com/office/drawing/2014/main" id="{3DCC1911-A234-4A9A-B4AE-B5DB5FB91B11}"/>
                </a:ext>
              </a:extLst>
            </p:cNvPr>
            <p:cNvSpPr/>
            <p:nvPr/>
          </p:nvSpPr>
          <p:spPr>
            <a:xfrm>
              <a:off x="8461976" y="926488"/>
              <a:ext cx="150144" cy="224338"/>
            </a:xfrm>
            <a:custGeom>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 f4 0 f2"/>
                <a:gd name="f66" fmla="+- f3 0 f2"/>
                <a:gd name="f67" fmla="*/ f66 1 4128"/>
                <a:gd name="f68" fmla="*/ f65 1 6168"/>
                <a:gd name="f69" fmla="*/ f2 1 f67"/>
                <a:gd name="f70" fmla="*/ f3 1 f67"/>
                <a:gd name="f71" fmla="*/ f2 1 f68"/>
                <a:gd name="f72" fmla="*/ f4 1 f68"/>
                <a:gd name="f73" fmla="*/ f69 f63 1"/>
                <a:gd name="f74" fmla="*/ f70 f63 1"/>
                <a:gd name="f75" fmla="*/ f72 f64 1"/>
                <a:gd name="f76" fmla="*/ f71 f64 1"/>
              </a:gdLst>
              <a:cxnLst>
                <a:cxn ang="3cd4">
                  <a:pos x="hc" y="t"/>
                </a:cxn>
                <a:cxn ang="0">
                  <a:pos x="r" y="vc"/>
                </a:cxn>
                <a:cxn ang="cd4">
                  <a:pos x="hc" y="b"/>
                </a:cxn>
                <a:cxn ang="cd2">
                  <a:pos x="l" y="vc"/>
                </a:cxn>
              </a:cxnLst>
              <a:rect l="f73" t="f76" r="f74" b="f75"/>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 name="Google Shape;6785;p88">
              <a:extLst>
                <a:ext uri="{FF2B5EF4-FFF2-40B4-BE49-F238E27FC236}">
                  <a16:creationId xmlns:a16="http://schemas.microsoft.com/office/drawing/2014/main" id="{1C98E1D4-F16B-4D08-9859-8FF01E7DD32B}"/>
                </a:ext>
              </a:extLst>
            </p:cNvPr>
            <p:cNvSpPr/>
            <p:nvPr/>
          </p:nvSpPr>
          <p:spPr>
            <a:xfrm>
              <a:off x="8211055" y="1078589"/>
              <a:ext cx="225756" cy="272747"/>
            </a:xfrm>
            <a:custGeom>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 f4 0 f2"/>
                <a:gd name="f28" fmla="+- f3 0 f2"/>
                <a:gd name="f29" fmla="*/ f28 1 6207"/>
                <a:gd name="f30" fmla="*/ f27 1 7499"/>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6786;p88">
              <a:extLst>
                <a:ext uri="{FF2B5EF4-FFF2-40B4-BE49-F238E27FC236}">
                  <a16:creationId xmlns:a16="http://schemas.microsoft.com/office/drawing/2014/main" id="{7C816E20-CCD7-4AF7-9904-94945BD77ACD}"/>
                </a:ext>
              </a:extLst>
            </p:cNvPr>
            <p:cNvSpPr/>
            <p:nvPr/>
          </p:nvSpPr>
          <p:spPr>
            <a:xfrm>
              <a:off x="8310743" y="977731"/>
              <a:ext cx="74487" cy="74523"/>
            </a:xfrm>
            <a:custGeom>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 f4 0 f2"/>
                <a:gd name="f14" fmla="+- f3 0 f2"/>
                <a:gd name="f15" fmla="*/ f14 1 2048"/>
                <a:gd name="f16" fmla="*/ f13 1 2049"/>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6787;p88">
              <a:extLst>
                <a:ext uri="{FF2B5EF4-FFF2-40B4-BE49-F238E27FC236}">
                  <a16:creationId xmlns:a16="http://schemas.microsoft.com/office/drawing/2014/main" id="{D80EEAE7-1BCF-4CE8-8811-784F3880BDCB}"/>
                </a:ext>
              </a:extLst>
            </p:cNvPr>
            <p:cNvSpPr/>
            <p:nvPr/>
          </p:nvSpPr>
          <p:spPr>
            <a:xfrm>
              <a:off x="8286667" y="1078187"/>
              <a:ext cx="226917" cy="271979"/>
            </a:xfrm>
            <a:custGeom>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 f4 0 f2"/>
                <a:gd name="f63" fmla="+- f3 0 f2"/>
                <a:gd name="f64" fmla="*/ f63 1 6239"/>
                <a:gd name="f65" fmla="*/ f62 1 7478"/>
                <a:gd name="f66" fmla="*/ f2 1 f64"/>
                <a:gd name="f67" fmla="*/ f3 1 f64"/>
                <a:gd name="f68" fmla="*/ f2 1 f65"/>
                <a:gd name="f69" fmla="*/ f4 1 f65"/>
                <a:gd name="f70" fmla="*/ f66 f60 1"/>
                <a:gd name="f71" fmla="*/ f67 f60 1"/>
                <a:gd name="f72" fmla="*/ f69 f61 1"/>
                <a:gd name="f73" fmla="*/ f68 f61 1"/>
              </a:gdLst>
              <a:cxnLst>
                <a:cxn ang="3cd4">
                  <a:pos x="hc" y="t"/>
                </a:cxn>
                <a:cxn ang="0">
                  <a:pos x="r" y="vc"/>
                </a:cxn>
                <a:cxn ang="cd4">
                  <a:pos x="hc" y="b"/>
                </a:cxn>
                <a:cxn ang="cd2">
                  <a:pos x="l" y="vc"/>
                </a:cxn>
              </a:cxnLst>
              <a:rect l="f70" t="f73" r="f71" b="f72"/>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3" name="Google Shape;6788;p88">
              <a:extLst>
                <a:ext uri="{FF2B5EF4-FFF2-40B4-BE49-F238E27FC236}">
                  <a16:creationId xmlns:a16="http://schemas.microsoft.com/office/drawing/2014/main" id="{4A327C3E-4E36-4C39-88B3-F215049F9204}"/>
                </a:ext>
              </a:extLst>
            </p:cNvPr>
            <p:cNvSpPr/>
            <p:nvPr/>
          </p:nvSpPr>
          <p:spPr>
            <a:xfrm>
              <a:off x="8436766" y="1177116"/>
              <a:ext cx="199421" cy="48152"/>
            </a:xfrm>
            <a:custGeom>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 f4 0 f2"/>
                <a:gd name="f21" fmla="+- f3 0 f2"/>
                <a:gd name="f22" fmla="*/ f21 1 5483"/>
                <a:gd name="f23" fmla="*/ f20 1 1324"/>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4" name="Google Shape;6800;p88">
            <a:extLst>
              <a:ext uri="{FF2B5EF4-FFF2-40B4-BE49-F238E27FC236}">
                <a16:creationId xmlns:a16="http://schemas.microsoft.com/office/drawing/2014/main" id="{F4AD0361-4BBA-44FA-BC4B-27AF30C03D89}"/>
              </a:ext>
            </a:extLst>
          </p:cNvPr>
          <p:cNvGrpSpPr/>
          <p:nvPr/>
        </p:nvGrpSpPr>
        <p:grpSpPr>
          <a:xfrm>
            <a:off x="7495163" y="1728545"/>
            <a:ext cx="414066" cy="412961"/>
            <a:chOff x="7495163" y="1728545"/>
            <a:chExt cx="414066" cy="412961"/>
          </a:xfrm>
        </p:grpSpPr>
        <p:sp>
          <p:nvSpPr>
            <p:cNvPr id="25" name="Google Shape;6801;p88">
              <a:extLst>
                <a:ext uri="{FF2B5EF4-FFF2-40B4-BE49-F238E27FC236}">
                  <a16:creationId xmlns:a16="http://schemas.microsoft.com/office/drawing/2014/main" id="{6B6C50E1-165E-40A1-9478-CB099C9AD7D4}"/>
                </a:ext>
              </a:extLst>
            </p:cNvPr>
            <p:cNvSpPr/>
            <p:nvPr/>
          </p:nvSpPr>
          <p:spPr>
            <a:xfrm>
              <a:off x="7519714" y="1728545"/>
              <a:ext cx="366098" cy="171376"/>
            </a:xfrm>
            <a:custGeom>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 f4 0 f2"/>
                <a:gd name="f49" fmla="+- f3 0 f2"/>
                <a:gd name="f50" fmla="*/ f49 1 10335"/>
                <a:gd name="f51" fmla="*/ f48 1 4838"/>
                <a:gd name="f52" fmla="*/ f2 1 f50"/>
                <a:gd name="f53" fmla="*/ f3 1 f50"/>
                <a:gd name="f54" fmla="*/ f2 1 f51"/>
                <a:gd name="f55" fmla="*/ f4 1 f51"/>
                <a:gd name="f56" fmla="*/ f52 f46 1"/>
                <a:gd name="f57" fmla="*/ f53 f46 1"/>
                <a:gd name="f58" fmla="*/ f55 f47 1"/>
                <a:gd name="f59" fmla="*/ f54 f47 1"/>
              </a:gdLst>
              <a:cxnLst>
                <a:cxn ang="3cd4">
                  <a:pos x="hc" y="t"/>
                </a:cxn>
                <a:cxn ang="0">
                  <a:pos x="r" y="vc"/>
                </a:cxn>
                <a:cxn ang="cd4">
                  <a:pos x="hc" y="b"/>
                </a:cxn>
                <a:cxn ang="cd2">
                  <a:pos x="l" y="vc"/>
                </a:cxn>
              </a:cxnLst>
              <a:rect l="f56" t="f59" r="f57" b="f58"/>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6802;p88">
              <a:extLst>
                <a:ext uri="{FF2B5EF4-FFF2-40B4-BE49-F238E27FC236}">
                  <a16:creationId xmlns:a16="http://schemas.microsoft.com/office/drawing/2014/main" id="{8755767C-6905-40E1-AA66-3FDC66EB4395}"/>
                </a:ext>
              </a:extLst>
            </p:cNvPr>
            <p:cNvSpPr/>
            <p:nvPr/>
          </p:nvSpPr>
          <p:spPr>
            <a:xfrm>
              <a:off x="7544266" y="1923833"/>
              <a:ext cx="97127" cy="98261"/>
            </a:xfrm>
            <a:custGeom>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7" name="Google Shape;6803;p88">
              <a:extLst>
                <a:ext uri="{FF2B5EF4-FFF2-40B4-BE49-F238E27FC236}">
                  <a16:creationId xmlns:a16="http://schemas.microsoft.com/office/drawing/2014/main" id="{48FFC840-820A-4CAD-B88F-800BDE765DF2}"/>
                </a:ext>
              </a:extLst>
            </p:cNvPr>
            <p:cNvSpPr/>
            <p:nvPr/>
          </p:nvSpPr>
          <p:spPr>
            <a:xfrm>
              <a:off x="7495163" y="2045476"/>
              <a:ext cx="194227" cy="96030"/>
            </a:xfrm>
            <a:custGeom>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 f4 0 f2"/>
                <a:gd name="f25" fmla="+- f3 0 f2"/>
                <a:gd name="f26" fmla="*/ f25 1 5483"/>
                <a:gd name="f27" fmla="*/ f24 1 2711"/>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8" name="Google Shape;6804;p88">
              <a:extLst>
                <a:ext uri="{FF2B5EF4-FFF2-40B4-BE49-F238E27FC236}">
                  <a16:creationId xmlns:a16="http://schemas.microsoft.com/office/drawing/2014/main" id="{3F973FE6-4978-497F-BF78-83CABF2913BC}"/>
                </a:ext>
              </a:extLst>
            </p:cNvPr>
            <p:cNvSpPr/>
            <p:nvPr/>
          </p:nvSpPr>
          <p:spPr>
            <a:xfrm>
              <a:off x="7762999" y="1923833"/>
              <a:ext cx="97127" cy="98261"/>
            </a:xfrm>
            <a:custGeom>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6805;p88">
              <a:extLst>
                <a:ext uri="{FF2B5EF4-FFF2-40B4-BE49-F238E27FC236}">
                  <a16:creationId xmlns:a16="http://schemas.microsoft.com/office/drawing/2014/main" id="{E8D1F3B0-9C7F-4643-A435-C00A6E5A332A}"/>
                </a:ext>
              </a:extLst>
            </p:cNvPr>
            <p:cNvSpPr/>
            <p:nvPr/>
          </p:nvSpPr>
          <p:spPr>
            <a:xfrm>
              <a:off x="7713905" y="2045476"/>
              <a:ext cx="195324" cy="96030"/>
            </a:xfrm>
            <a:custGeom>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 f4 0 f2"/>
                <a:gd name="f24" fmla="+- f3 0 f2"/>
                <a:gd name="f25" fmla="*/ f24 1 5514"/>
                <a:gd name="f26" fmla="*/ f23 1 2711"/>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0" name="Google Shape;6866;p88">
            <a:extLst>
              <a:ext uri="{FF2B5EF4-FFF2-40B4-BE49-F238E27FC236}">
                <a16:creationId xmlns:a16="http://schemas.microsoft.com/office/drawing/2014/main" id="{A5C79698-1685-44FE-A697-CDC8E0122CE5}"/>
              </a:ext>
            </a:extLst>
          </p:cNvPr>
          <p:cNvGrpSpPr/>
          <p:nvPr/>
        </p:nvGrpSpPr>
        <p:grpSpPr>
          <a:xfrm>
            <a:off x="4435187" y="3483022"/>
            <a:ext cx="381642" cy="422306"/>
            <a:chOff x="4435187" y="3483022"/>
            <a:chExt cx="381642" cy="422306"/>
          </a:xfrm>
        </p:grpSpPr>
        <p:sp>
          <p:nvSpPr>
            <p:cNvPr id="31" name="Google Shape;6867;p88">
              <a:extLst>
                <a:ext uri="{FF2B5EF4-FFF2-40B4-BE49-F238E27FC236}">
                  <a16:creationId xmlns:a16="http://schemas.microsoft.com/office/drawing/2014/main" id="{8F99FE85-0769-4CCA-8C2F-DCC021D60113}"/>
                </a:ext>
              </a:extLst>
            </p:cNvPr>
            <p:cNvSpPr/>
            <p:nvPr/>
          </p:nvSpPr>
          <p:spPr>
            <a:xfrm>
              <a:off x="4435187" y="3534256"/>
              <a:ext cx="180045" cy="369947"/>
            </a:xfrm>
            <a:custGeom>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 f4 0 f2"/>
                <a:gd name="f83" fmla="+- f3 0 f2"/>
                <a:gd name="f84" fmla="*/ f83 1 5515"/>
                <a:gd name="f85" fmla="*/ f82 1 10240"/>
                <a:gd name="f86" fmla="*/ f2 1 f84"/>
                <a:gd name="f87" fmla="*/ f3 1 f84"/>
                <a:gd name="f88" fmla="*/ f2 1 f85"/>
                <a:gd name="f89" fmla="*/ f4 1 f85"/>
                <a:gd name="f90" fmla="*/ f86 f80 1"/>
                <a:gd name="f91" fmla="*/ f87 f80 1"/>
                <a:gd name="f92" fmla="*/ f89 f81 1"/>
                <a:gd name="f93" fmla="*/ f88 f81 1"/>
              </a:gdLst>
              <a:cxnLst>
                <a:cxn ang="3cd4">
                  <a:pos x="hc" y="t"/>
                </a:cxn>
                <a:cxn ang="0">
                  <a:pos x="r" y="vc"/>
                </a:cxn>
                <a:cxn ang="cd4">
                  <a:pos x="hc" y="b"/>
                </a:cxn>
                <a:cxn ang="cd2">
                  <a:pos x="l" y="vc"/>
                </a:cxn>
              </a:cxnLst>
              <a:rect l="f90" t="f93" r="f91" b="f92"/>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2" name="Google Shape;6868;p88">
              <a:extLst>
                <a:ext uri="{FF2B5EF4-FFF2-40B4-BE49-F238E27FC236}">
                  <a16:creationId xmlns:a16="http://schemas.microsoft.com/office/drawing/2014/main" id="{1A1E6B04-B86A-42E7-BB61-2BD3D73B2B48}"/>
                </a:ext>
              </a:extLst>
            </p:cNvPr>
            <p:cNvSpPr/>
            <p:nvPr/>
          </p:nvSpPr>
          <p:spPr>
            <a:xfrm>
              <a:off x="4637827" y="3534256"/>
              <a:ext cx="179002" cy="371072"/>
            </a:xfrm>
            <a:custGeom>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 f4 0 f2"/>
                <a:gd name="f74" fmla="+- f3 0 f2"/>
                <a:gd name="f75" fmla="*/ f74 1 5483"/>
                <a:gd name="f76" fmla="*/ f73 1 10271"/>
                <a:gd name="f77" fmla="*/ f2 1 f75"/>
                <a:gd name="f78" fmla="*/ f3 1 f75"/>
                <a:gd name="f79" fmla="*/ f2 1 f76"/>
                <a:gd name="f80" fmla="*/ f4 1 f76"/>
                <a:gd name="f81" fmla="*/ f77 f71 1"/>
                <a:gd name="f82" fmla="*/ f78 f71 1"/>
                <a:gd name="f83" fmla="*/ f80 f72 1"/>
                <a:gd name="f84" fmla="*/ f79 f72 1"/>
              </a:gdLst>
              <a:cxnLst>
                <a:cxn ang="3cd4">
                  <a:pos x="hc" y="t"/>
                </a:cxn>
                <a:cxn ang="0">
                  <a:pos x="r" y="vc"/>
                </a:cxn>
                <a:cxn ang="cd4">
                  <a:pos x="hc" y="b"/>
                </a:cxn>
                <a:cxn ang="cd2">
                  <a:pos x="l" y="vc"/>
                </a:cxn>
              </a:cxnLst>
              <a:rect l="f81" t="f84" r="f82" b="f83"/>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3" name="Google Shape;6869;p88">
              <a:extLst>
                <a:ext uri="{FF2B5EF4-FFF2-40B4-BE49-F238E27FC236}">
                  <a16:creationId xmlns:a16="http://schemas.microsoft.com/office/drawing/2014/main" id="{A6D09988-98D7-4494-BAB2-5FE42A6765CE}"/>
                </a:ext>
              </a:extLst>
            </p:cNvPr>
            <p:cNvSpPr/>
            <p:nvPr/>
          </p:nvSpPr>
          <p:spPr>
            <a:xfrm>
              <a:off x="4714966" y="3580927"/>
              <a:ext cx="33951" cy="54662"/>
            </a:xfrm>
            <a:custGeom>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 f4 0 f2"/>
                <a:gd name="f22" fmla="+- f3 0 f2"/>
                <a:gd name="f23" fmla="*/ f22 1 1040"/>
                <a:gd name="f24" fmla="*/ f21 1 1513"/>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6870;p88">
              <a:extLst>
                <a:ext uri="{FF2B5EF4-FFF2-40B4-BE49-F238E27FC236}">
                  <a16:creationId xmlns:a16="http://schemas.microsoft.com/office/drawing/2014/main" id="{DF91D0D7-0446-4352-B70B-77E466EC988A}"/>
                </a:ext>
              </a:extLst>
            </p:cNvPr>
            <p:cNvSpPr/>
            <p:nvPr/>
          </p:nvSpPr>
          <p:spPr>
            <a:xfrm>
              <a:off x="4502048" y="3583963"/>
              <a:ext cx="32936" cy="52742"/>
            </a:xfrm>
            <a:custGeom>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 f4 0 f2"/>
                <a:gd name="f29" fmla="+- f3 0 f2"/>
                <a:gd name="f30" fmla="*/ f29 1 1009"/>
                <a:gd name="f31" fmla="*/ f28 1 1460"/>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5" name="Google Shape;6871;p88">
              <a:extLst>
                <a:ext uri="{FF2B5EF4-FFF2-40B4-BE49-F238E27FC236}">
                  <a16:creationId xmlns:a16="http://schemas.microsoft.com/office/drawing/2014/main" id="{E61ECD82-BE9E-4278-93B2-F6CC76CF8D4B}"/>
                </a:ext>
              </a:extLst>
            </p:cNvPr>
            <p:cNvSpPr/>
            <p:nvPr/>
          </p:nvSpPr>
          <p:spPr>
            <a:xfrm>
              <a:off x="4580238" y="3483022"/>
              <a:ext cx="89483" cy="99066"/>
            </a:xfrm>
            <a:custGeom>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 f4 0 f2"/>
                <a:gd name="f15" fmla="+- f3 0 f2"/>
                <a:gd name="f16" fmla="*/ f15 1 2741"/>
                <a:gd name="f17" fmla="*/ f14 1 2742"/>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6" name="Google Shape;6872;p88">
              <a:extLst>
                <a:ext uri="{FF2B5EF4-FFF2-40B4-BE49-F238E27FC236}">
                  <a16:creationId xmlns:a16="http://schemas.microsoft.com/office/drawing/2014/main" id="{769F439E-F682-4432-A543-F8D20AAB5ED6}"/>
                </a:ext>
              </a:extLst>
            </p:cNvPr>
            <p:cNvSpPr/>
            <p:nvPr/>
          </p:nvSpPr>
          <p:spPr>
            <a:xfrm>
              <a:off x="4554507" y="3607088"/>
              <a:ext cx="140936" cy="99066"/>
            </a:xfrm>
            <a:custGeom>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 f4 0 f2"/>
                <a:gd name="f27" fmla="+- f3 0 f2"/>
                <a:gd name="f28" fmla="*/ f27 1 4317"/>
                <a:gd name="f29" fmla="*/ f26 1 2742"/>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7" name="Google Shape;6957;p88">
            <a:extLst>
              <a:ext uri="{FF2B5EF4-FFF2-40B4-BE49-F238E27FC236}">
                <a16:creationId xmlns:a16="http://schemas.microsoft.com/office/drawing/2014/main" id="{EB5E659D-5849-4DDE-A11C-DACC253B9757}"/>
              </a:ext>
            </a:extLst>
          </p:cNvPr>
          <p:cNvGrpSpPr/>
          <p:nvPr/>
        </p:nvGrpSpPr>
        <p:grpSpPr>
          <a:xfrm>
            <a:off x="3730944" y="986052"/>
            <a:ext cx="373559" cy="372837"/>
            <a:chOff x="3730944" y="986052"/>
            <a:chExt cx="373559" cy="372837"/>
          </a:xfrm>
        </p:grpSpPr>
        <p:sp>
          <p:nvSpPr>
            <p:cNvPr id="38" name="Google Shape;6958;p88">
              <a:extLst>
                <a:ext uri="{FF2B5EF4-FFF2-40B4-BE49-F238E27FC236}">
                  <a16:creationId xmlns:a16="http://schemas.microsoft.com/office/drawing/2014/main" id="{A339FE2E-C987-416B-826E-2309C0B783EF}"/>
                </a:ext>
              </a:extLst>
            </p:cNvPr>
            <p:cNvSpPr/>
            <p:nvPr/>
          </p:nvSpPr>
          <p:spPr>
            <a:xfrm>
              <a:off x="3808475" y="986052"/>
              <a:ext cx="131929" cy="43589"/>
            </a:xfrm>
            <a:custGeom>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 f4 0 f2"/>
                <a:gd name="f28" fmla="+- f3 0 f2"/>
                <a:gd name="f29" fmla="*/ f28 1 4128"/>
                <a:gd name="f30" fmla="*/ f27 1 1364"/>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6959;p88">
              <a:extLst>
                <a:ext uri="{FF2B5EF4-FFF2-40B4-BE49-F238E27FC236}">
                  <a16:creationId xmlns:a16="http://schemas.microsoft.com/office/drawing/2014/main" id="{2EC6DCC1-7D07-4021-BE07-51E9C7E10744}"/>
                </a:ext>
              </a:extLst>
            </p:cNvPr>
            <p:cNvSpPr/>
            <p:nvPr/>
          </p:nvSpPr>
          <p:spPr>
            <a:xfrm>
              <a:off x="3797384" y="1180618"/>
              <a:ext cx="21159" cy="23198"/>
            </a:xfrm>
            <a:custGeom>
              <a:gdLst>
                <a:gd name="f0" fmla="val w"/>
                <a:gd name="f1" fmla="val h"/>
                <a:gd name="f2" fmla="val 0"/>
                <a:gd name="f3" fmla="val 662"/>
                <a:gd name="f4" fmla="val 726"/>
                <a:gd name="f5" fmla="val 1"/>
                <a:gd name="f6" fmla="val 725"/>
                <a:gd name="f7" fmla="*/ f0 1 662"/>
                <a:gd name="f8" fmla="*/ f1 1 726"/>
                <a:gd name="f9" fmla="+- f4 0 f2"/>
                <a:gd name="f10" fmla="+- f3 0 f2"/>
                <a:gd name="f11" fmla="*/ f10 1 662"/>
                <a:gd name="f12" fmla="*/ f9 1 726"/>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662" h="726">
                  <a:moveTo>
                    <a:pt x="f5" y="f5"/>
                  </a:moveTo>
                  <a:lnTo>
                    <a:pt x="f5" y="f6"/>
                  </a:lnTo>
                  <a:lnTo>
                    <a:pt x="f3" y="f6"/>
                  </a:ln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6960;p88">
              <a:extLst>
                <a:ext uri="{FF2B5EF4-FFF2-40B4-BE49-F238E27FC236}">
                  <a16:creationId xmlns:a16="http://schemas.microsoft.com/office/drawing/2014/main" id="{3AB92F96-A145-4344-8676-4150A63EBC7B}"/>
                </a:ext>
              </a:extLst>
            </p:cNvPr>
            <p:cNvSpPr/>
            <p:nvPr/>
          </p:nvSpPr>
          <p:spPr>
            <a:xfrm>
              <a:off x="3797384" y="1094043"/>
              <a:ext cx="21159" cy="21159"/>
            </a:xfrm>
            <a:custGeom>
              <a:gdLst>
                <a:gd name="f0" fmla="val w"/>
                <a:gd name="f1" fmla="val h"/>
                <a:gd name="f2" fmla="val 0"/>
                <a:gd name="f3" fmla="val 662"/>
                <a:gd name="f4" fmla="val 1"/>
                <a:gd name="f5" fmla="*/ f0 1 662"/>
                <a:gd name="f6" fmla="*/ f1 1 662"/>
                <a:gd name="f7" fmla="+- f3 0 f2"/>
                <a:gd name="f8" fmla="*/ f7 1 662"/>
                <a:gd name="f9" fmla="*/ f2 1 f8"/>
                <a:gd name="f10" fmla="*/ f3 1 f8"/>
                <a:gd name="f11" fmla="*/ f9 f5 1"/>
                <a:gd name="f12" fmla="*/ f10 f5 1"/>
                <a:gd name="f13" fmla="*/ f10 f6 1"/>
                <a:gd name="f14" fmla="*/ f9 f6 1"/>
              </a:gdLst>
              <a:cxnLst>
                <a:cxn ang="3cd4">
                  <a:pos x="hc" y="t"/>
                </a:cxn>
                <a:cxn ang="0">
                  <a:pos x="r" y="vc"/>
                </a:cxn>
                <a:cxn ang="cd4">
                  <a:pos x="hc" y="b"/>
                </a:cxn>
                <a:cxn ang="cd2">
                  <a:pos x="l" y="vc"/>
                </a:cxn>
              </a:cxnLst>
              <a:rect l="f11" t="f14" r="f12" b="f13"/>
              <a:pathLst>
                <a:path w="662" h="662">
                  <a:moveTo>
                    <a:pt x="f4" y="f2"/>
                  </a:moveTo>
                  <a:lnTo>
                    <a:pt x="f4" y="f3"/>
                  </a:lnTo>
                  <a:lnTo>
                    <a:pt x="f3" y="f3"/>
                  </a:ln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6961;p88">
              <a:extLst>
                <a:ext uri="{FF2B5EF4-FFF2-40B4-BE49-F238E27FC236}">
                  <a16:creationId xmlns:a16="http://schemas.microsoft.com/office/drawing/2014/main" id="{48FCC197-9D7E-4742-AC3A-53CFC8A798EC}"/>
                </a:ext>
              </a:extLst>
            </p:cNvPr>
            <p:cNvSpPr/>
            <p:nvPr/>
          </p:nvSpPr>
          <p:spPr>
            <a:xfrm>
              <a:off x="3797384" y="1270229"/>
              <a:ext cx="21159" cy="21186"/>
            </a:xfrm>
            <a:custGeom>
              <a:gdLst>
                <a:gd name="f0" fmla="val w"/>
                <a:gd name="f1" fmla="val h"/>
                <a:gd name="f2" fmla="val 0"/>
                <a:gd name="f3" fmla="val 662"/>
                <a:gd name="f4" fmla="val 663"/>
                <a:gd name="f5" fmla="val 1"/>
                <a:gd name="f6" fmla="*/ f0 1 662"/>
                <a:gd name="f7" fmla="*/ f1 1 663"/>
                <a:gd name="f8" fmla="+- f4 0 f2"/>
                <a:gd name="f9" fmla="+- f3 0 f2"/>
                <a:gd name="f10" fmla="*/ f9 1 662"/>
                <a:gd name="f11" fmla="*/ f8 1 663"/>
                <a:gd name="f12" fmla="*/ f2 1 f10"/>
                <a:gd name="f13" fmla="*/ f3 1 f10"/>
                <a:gd name="f14" fmla="*/ f2 1 f11"/>
                <a:gd name="f15" fmla="*/ f4 1 f11"/>
                <a:gd name="f16" fmla="*/ f12 f6 1"/>
                <a:gd name="f17" fmla="*/ f13 f6 1"/>
                <a:gd name="f18" fmla="*/ f15 f7 1"/>
                <a:gd name="f19" fmla="*/ f14 f7 1"/>
              </a:gdLst>
              <a:cxnLst>
                <a:cxn ang="3cd4">
                  <a:pos x="hc" y="t"/>
                </a:cxn>
                <a:cxn ang="0">
                  <a:pos x="r" y="vc"/>
                </a:cxn>
                <a:cxn ang="cd4">
                  <a:pos x="hc" y="b"/>
                </a:cxn>
                <a:cxn ang="cd2">
                  <a:pos x="l" y="vc"/>
                </a:cxn>
              </a:cxnLst>
              <a:rect l="f16" t="f19" r="f17" b="f18"/>
              <a:pathLst>
                <a:path w="662" h="663">
                  <a:moveTo>
                    <a:pt x="f5" y="f5"/>
                  </a:moveTo>
                  <a:lnTo>
                    <a:pt x="f5" y="f3"/>
                  </a:lnTo>
                  <a:lnTo>
                    <a:pt x="f3" y="f3"/>
                  </a:ln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6962;p88">
              <a:extLst>
                <a:ext uri="{FF2B5EF4-FFF2-40B4-BE49-F238E27FC236}">
                  <a16:creationId xmlns:a16="http://schemas.microsoft.com/office/drawing/2014/main" id="{2E0FD9B7-796A-4D50-9E35-4E6C27D0C062}"/>
                </a:ext>
              </a:extLst>
            </p:cNvPr>
            <p:cNvSpPr/>
            <p:nvPr/>
          </p:nvSpPr>
          <p:spPr>
            <a:xfrm>
              <a:off x="3730944" y="1007440"/>
              <a:ext cx="284945" cy="351449"/>
            </a:xfrm>
            <a:custGeom>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 f4 0 f2"/>
                <a:gd name="f77" fmla="+- f3 0 f2"/>
                <a:gd name="f78" fmla="*/ f77 1 8916"/>
                <a:gd name="f79" fmla="*/ f76 1 10997"/>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3" name="Google Shape;6963;p88">
              <a:extLst>
                <a:ext uri="{FF2B5EF4-FFF2-40B4-BE49-F238E27FC236}">
                  <a16:creationId xmlns:a16="http://schemas.microsoft.com/office/drawing/2014/main" id="{FC6817D9-D6E0-4E49-BF5C-73E14FD2B576}"/>
                </a:ext>
              </a:extLst>
            </p:cNvPr>
            <p:cNvSpPr/>
            <p:nvPr/>
          </p:nvSpPr>
          <p:spPr>
            <a:xfrm>
              <a:off x="4039023" y="1115165"/>
              <a:ext cx="65480" cy="132944"/>
            </a:xfrm>
            <a:custGeom>
              <a:gdLst>
                <a:gd name="f0" fmla="val w"/>
                <a:gd name="f1" fmla="val h"/>
                <a:gd name="f2" fmla="val 0"/>
                <a:gd name="f3" fmla="val 2049"/>
                <a:gd name="f4" fmla="val 4160"/>
                <a:gd name="f5" fmla="val 1"/>
                <a:gd name="f6" fmla="*/ f0 1 2049"/>
                <a:gd name="f7" fmla="*/ f1 1 4160"/>
                <a:gd name="f8" fmla="+- f4 0 f2"/>
                <a:gd name="f9" fmla="+- f3 0 f2"/>
                <a:gd name="f10" fmla="*/ f9 1 2049"/>
                <a:gd name="f11" fmla="*/ f8 1 4160"/>
                <a:gd name="f12" fmla="*/ f2 1 f10"/>
                <a:gd name="f13" fmla="*/ f3 1 f10"/>
                <a:gd name="f14" fmla="*/ f2 1 f11"/>
                <a:gd name="f15" fmla="*/ f4 1 f11"/>
                <a:gd name="f16" fmla="*/ f12 f6 1"/>
                <a:gd name="f17" fmla="*/ f13 f6 1"/>
                <a:gd name="f18" fmla="*/ f15 f7 1"/>
                <a:gd name="f19" fmla="*/ f14 f7 1"/>
              </a:gdLst>
              <a:cxnLst>
                <a:cxn ang="3cd4">
                  <a:pos x="hc" y="t"/>
                </a:cxn>
                <a:cxn ang="0">
                  <a:pos x="r" y="vc"/>
                </a:cxn>
                <a:cxn ang="cd4">
                  <a:pos x="hc" y="b"/>
                </a:cxn>
                <a:cxn ang="cd2">
                  <a:pos x="l" y="vc"/>
                </a:cxn>
              </a:cxnLst>
              <a:rect l="f16" t="f19" r="f17" b="f18"/>
              <a:pathLst>
                <a:path w="2049" h="4160">
                  <a:moveTo>
                    <a:pt x="f5" y="f5"/>
                  </a:moveTo>
                  <a:lnTo>
                    <a:pt x="f5" y="f4"/>
                  </a:lnTo>
                  <a:lnTo>
                    <a:pt x="f3" y="f4"/>
                  </a:ln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4" name="Google Shape;6964;p88">
              <a:extLst>
                <a:ext uri="{FF2B5EF4-FFF2-40B4-BE49-F238E27FC236}">
                  <a16:creationId xmlns:a16="http://schemas.microsoft.com/office/drawing/2014/main" id="{D35DCF41-BD39-40EA-B312-BBE2DA46BCC1}"/>
                </a:ext>
              </a:extLst>
            </p:cNvPr>
            <p:cNvSpPr/>
            <p:nvPr/>
          </p:nvSpPr>
          <p:spPr>
            <a:xfrm>
              <a:off x="4039023" y="1028590"/>
              <a:ext cx="65480" cy="65480"/>
            </a:xfrm>
            <a:custGeom>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 f3 0 f2"/>
                <a:gd name="f13" fmla="*/ f12 1 2049"/>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6965;p88">
              <a:extLst>
                <a:ext uri="{FF2B5EF4-FFF2-40B4-BE49-F238E27FC236}">
                  <a16:creationId xmlns:a16="http://schemas.microsoft.com/office/drawing/2014/main" id="{06816C78-20D9-4EFB-9517-B8429CBEC004}"/>
                </a:ext>
              </a:extLst>
            </p:cNvPr>
            <p:cNvSpPr/>
            <p:nvPr/>
          </p:nvSpPr>
          <p:spPr>
            <a:xfrm>
              <a:off x="4041044" y="1270229"/>
              <a:ext cx="59445" cy="65480"/>
            </a:xfrm>
            <a:custGeom>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 f4 0 f2"/>
                <a:gd name="f19" fmla="+- f3 0 f2"/>
                <a:gd name="f20" fmla="*/ f19 1 1860"/>
                <a:gd name="f21" fmla="*/ f18 1 2049"/>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860" h="2049">
                  <a:moveTo>
                    <a:pt x="f5" y="f5"/>
                  </a:moveTo>
                  <a:lnTo>
                    <a:pt x="f6" y="f7"/>
                  </a:lnTo>
                  <a:cubicBezTo>
                    <a:pt x="f8" y="f9"/>
                    <a:pt x="f10" y="f11"/>
                    <a:pt x="f12" y="f11"/>
                  </a:cubicBezTo>
                  <a:cubicBezTo>
                    <a:pt x="f13" y="f11"/>
                    <a:pt x="f14" y="f9"/>
                    <a:pt x="f15" y="f7"/>
                  </a:cubicBez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6" name="Google Shape;6966;p88">
            <a:extLst>
              <a:ext uri="{FF2B5EF4-FFF2-40B4-BE49-F238E27FC236}">
                <a16:creationId xmlns:a16="http://schemas.microsoft.com/office/drawing/2014/main" id="{8E316306-362C-46D5-8F63-3554DBD2EB1C}"/>
              </a:ext>
            </a:extLst>
          </p:cNvPr>
          <p:cNvGrpSpPr/>
          <p:nvPr/>
        </p:nvGrpSpPr>
        <p:grpSpPr>
          <a:xfrm>
            <a:off x="8189640" y="2558381"/>
            <a:ext cx="453661" cy="454365"/>
            <a:chOff x="8189640" y="2558381"/>
            <a:chExt cx="453661" cy="454365"/>
          </a:xfrm>
        </p:grpSpPr>
        <p:sp>
          <p:nvSpPr>
            <p:cNvPr id="47" name="Google Shape;6967;p88">
              <a:extLst>
                <a:ext uri="{FF2B5EF4-FFF2-40B4-BE49-F238E27FC236}">
                  <a16:creationId xmlns:a16="http://schemas.microsoft.com/office/drawing/2014/main" id="{A7E92E6F-CD39-45C6-BAD2-FC5A399C87EE}"/>
                </a:ext>
              </a:extLst>
            </p:cNvPr>
            <p:cNvSpPr/>
            <p:nvPr/>
          </p:nvSpPr>
          <p:spPr>
            <a:xfrm>
              <a:off x="8317162" y="2858761"/>
              <a:ext cx="12298" cy="19650"/>
            </a:xfrm>
            <a:custGeom>
              <a:gdLst>
                <a:gd name="f0" fmla="val w"/>
                <a:gd name="f1" fmla="val h"/>
                <a:gd name="f2" fmla="val 0"/>
                <a:gd name="f3" fmla="val 316"/>
                <a:gd name="f4" fmla="val 505"/>
                <a:gd name="f5" fmla="val 158"/>
                <a:gd name="f6" fmla="val 1"/>
                <a:gd name="f7" fmla="val 315"/>
                <a:gd name="f8" fmla="*/ f0 1 316"/>
                <a:gd name="f9" fmla="*/ f1 1 505"/>
                <a:gd name="f10" fmla="+- f4 0 f2"/>
                <a:gd name="f11" fmla="+- f3 0 f2"/>
                <a:gd name="f12" fmla="*/ f11 1 316"/>
                <a:gd name="f13" fmla="*/ f10 1 505"/>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316" h="505">
                  <a:moveTo>
                    <a:pt x="f5" y="f6"/>
                  </a:moveTo>
                  <a:lnTo>
                    <a:pt x="f2" y="f4"/>
                  </a:lnTo>
                  <a:lnTo>
                    <a:pt x="f7" y="f4"/>
                  </a:ln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8" name="Google Shape;6968;p88">
              <a:extLst>
                <a:ext uri="{FF2B5EF4-FFF2-40B4-BE49-F238E27FC236}">
                  <a16:creationId xmlns:a16="http://schemas.microsoft.com/office/drawing/2014/main" id="{4A1D1C36-D8E1-42E5-988F-0D40EC16BABA}"/>
                </a:ext>
              </a:extLst>
            </p:cNvPr>
            <p:cNvSpPr/>
            <p:nvPr/>
          </p:nvSpPr>
          <p:spPr>
            <a:xfrm>
              <a:off x="8189640" y="2743538"/>
              <a:ext cx="267297" cy="269208"/>
            </a:xfrm>
            <a:custGeom>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 f4 0 f2"/>
                <a:gd name="f119" fmla="+- f3 0 f2"/>
                <a:gd name="f120" fmla="*/ f119 1 6869"/>
                <a:gd name="f121" fmla="*/ f118 1 6918"/>
                <a:gd name="f122" fmla="*/ f2 1 f120"/>
                <a:gd name="f123" fmla="*/ f3 1 f120"/>
                <a:gd name="f124" fmla="*/ f2 1 f121"/>
                <a:gd name="f125" fmla="*/ f4 1 f121"/>
                <a:gd name="f126" fmla="*/ f122 f116 1"/>
                <a:gd name="f127" fmla="*/ f123 f116 1"/>
                <a:gd name="f128" fmla="*/ f125 f117 1"/>
                <a:gd name="f129" fmla="*/ f124 f117 1"/>
              </a:gdLst>
              <a:cxnLst>
                <a:cxn ang="3cd4">
                  <a:pos x="hc" y="t"/>
                </a:cxn>
                <a:cxn ang="0">
                  <a:pos x="r" y="vc"/>
                </a:cxn>
                <a:cxn ang="cd4">
                  <a:pos x="hc" y="b"/>
                </a:cxn>
                <a:cxn ang="cd2">
                  <a:pos x="l" y="vc"/>
                </a:cxn>
              </a:cxnLst>
              <a:rect l="f126" t="f129" r="f127" b="f128"/>
              <a:pathLst>
                <a:path w="6868"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6969;p88">
              <a:extLst>
                <a:ext uri="{FF2B5EF4-FFF2-40B4-BE49-F238E27FC236}">
                  <a16:creationId xmlns:a16="http://schemas.microsoft.com/office/drawing/2014/main" id="{4919F27D-9E3F-41AC-B881-315EB05713FA}"/>
                </a:ext>
              </a:extLst>
            </p:cNvPr>
            <p:cNvSpPr/>
            <p:nvPr/>
          </p:nvSpPr>
          <p:spPr>
            <a:xfrm>
              <a:off x="8497372" y="2665046"/>
              <a:ext cx="24551" cy="40507"/>
            </a:xfrm>
            <a:custGeom>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 f4 0 f2"/>
                <a:gd name="f17" fmla="+- f3 0 f2"/>
                <a:gd name="f18" fmla="*/ f17 1 631"/>
                <a:gd name="f19" fmla="*/ f16 1 1041"/>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631" h="1041">
                  <a:moveTo>
                    <a:pt x="f2" y="f5"/>
                  </a:moveTo>
                  <a:cubicBezTo>
                    <a:pt x="f6" y="f7"/>
                    <a:pt x="f8" y="f9"/>
                    <a:pt x="f10" y="f4"/>
                  </a:cubicBezTo>
                  <a:cubicBezTo>
                    <a:pt x="f11" y="f9"/>
                    <a:pt x="f12" y="f13"/>
                    <a:pt x="f3"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6970;p88">
              <a:extLst>
                <a:ext uri="{FF2B5EF4-FFF2-40B4-BE49-F238E27FC236}">
                  <a16:creationId xmlns:a16="http://schemas.microsoft.com/office/drawing/2014/main" id="{8FCFABA6-0883-4834-A617-5A2B5C97654B}"/>
                </a:ext>
              </a:extLst>
            </p:cNvPr>
            <p:cNvSpPr/>
            <p:nvPr/>
          </p:nvSpPr>
          <p:spPr>
            <a:xfrm>
              <a:off x="8374751" y="2558381"/>
              <a:ext cx="268550" cy="268348"/>
            </a:xfrm>
            <a:custGeom>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 f4 0 f2"/>
                <a:gd name="f92" fmla="+- f3 0 f2"/>
                <a:gd name="f93" fmla="*/ f92 1 6901"/>
                <a:gd name="f94" fmla="*/ f91 1 6896"/>
                <a:gd name="f95" fmla="*/ f2 1 f93"/>
                <a:gd name="f96" fmla="*/ f3 1 f93"/>
                <a:gd name="f97" fmla="*/ f2 1 f94"/>
                <a:gd name="f98" fmla="*/ f4 1 f94"/>
                <a:gd name="f99" fmla="*/ f95 f89 1"/>
                <a:gd name="f100" fmla="*/ f96 f89 1"/>
                <a:gd name="f101" fmla="*/ f98 f90 1"/>
                <a:gd name="f102" fmla="*/ f97 f90 1"/>
              </a:gdLst>
              <a:cxnLst>
                <a:cxn ang="3cd4">
                  <a:pos x="hc" y="t"/>
                </a:cxn>
                <a:cxn ang="0">
                  <a:pos x="r" y="vc"/>
                </a:cxn>
                <a:cxn ang="cd4">
                  <a:pos x="hc" y="b"/>
                </a:cxn>
                <a:cxn ang="cd2">
                  <a:pos x="l" y="vc"/>
                </a:cxn>
              </a:cxnLst>
              <a:rect l="f99" t="f102" r="f100" b="f101"/>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1" name="Google Shape;6760;p88">
            <a:extLst>
              <a:ext uri="{FF2B5EF4-FFF2-40B4-BE49-F238E27FC236}">
                <a16:creationId xmlns:a16="http://schemas.microsoft.com/office/drawing/2014/main" id="{222BC2E0-E86F-4038-B986-4B69B9A90DAE}"/>
              </a:ext>
            </a:extLst>
          </p:cNvPr>
          <p:cNvGrpSpPr/>
          <p:nvPr/>
        </p:nvGrpSpPr>
        <p:grpSpPr>
          <a:xfrm>
            <a:off x="3152165" y="935257"/>
            <a:ext cx="374968" cy="450424"/>
            <a:chOff x="3152165" y="935257"/>
            <a:chExt cx="374968" cy="450424"/>
          </a:xfrm>
        </p:grpSpPr>
        <p:sp>
          <p:nvSpPr>
            <p:cNvPr id="52" name="Google Shape;6761;p88">
              <a:extLst>
                <a:ext uri="{FF2B5EF4-FFF2-40B4-BE49-F238E27FC236}">
                  <a16:creationId xmlns:a16="http://schemas.microsoft.com/office/drawing/2014/main" id="{111B3E9C-FA90-407F-8DA5-624A69F11760}"/>
                </a:ext>
              </a:extLst>
            </p:cNvPr>
            <p:cNvSpPr/>
            <p:nvPr/>
          </p:nvSpPr>
          <p:spPr>
            <a:xfrm>
              <a:off x="3152165" y="935257"/>
              <a:ext cx="79168" cy="312880"/>
            </a:xfrm>
            <a:custGeom>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 f4 0 f2"/>
                <a:gd name="f19" fmla="+- f3 0 f2"/>
                <a:gd name="f20" fmla="*/ f19 1 2049"/>
                <a:gd name="f21" fmla="*/ f18 1 8098"/>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2049" h="8097">
                  <a:moveTo>
                    <a:pt x="f5" y="f2"/>
                  </a:moveTo>
                  <a:cubicBezTo>
                    <a:pt x="f6" y="f2"/>
                    <a:pt x="f7" y="f8"/>
                    <a:pt x="f7" y="f9"/>
                  </a:cubicBezTo>
                  <a:lnTo>
                    <a:pt x="f7" y="f10"/>
                  </a:lnTo>
                  <a:cubicBezTo>
                    <a:pt x="f11" y="f12"/>
                    <a:pt x="f13" y="f14"/>
                    <a:pt x="f15" y="f14"/>
                  </a:cubicBezTo>
                  <a:lnTo>
                    <a:pt x="f3" y="f14"/>
                  </a:ln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6762;p88">
              <a:extLst>
                <a:ext uri="{FF2B5EF4-FFF2-40B4-BE49-F238E27FC236}">
                  <a16:creationId xmlns:a16="http://schemas.microsoft.com/office/drawing/2014/main" id="{52D64EB6-D325-4E55-B47A-4939E9EDADE5}"/>
                </a:ext>
              </a:extLst>
            </p:cNvPr>
            <p:cNvSpPr/>
            <p:nvPr/>
          </p:nvSpPr>
          <p:spPr>
            <a:xfrm>
              <a:off x="3152165" y="1252965"/>
              <a:ext cx="374968" cy="105942"/>
            </a:xfrm>
            <a:custGeom>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 f4 0 f2"/>
                <a:gd name="f35" fmla="+- f3 0 f2"/>
                <a:gd name="f36" fmla="*/ f35 1 9705"/>
                <a:gd name="f37" fmla="*/ f34 1 2742"/>
                <a:gd name="f38" fmla="*/ f2 1 f36"/>
                <a:gd name="f39" fmla="*/ f3 1 f36"/>
                <a:gd name="f40" fmla="*/ f2 1 f37"/>
                <a:gd name="f41" fmla="*/ f4 1 f37"/>
                <a:gd name="f42" fmla="*/ f38 f32 1"/>
                <a:gd name="f43" fmla="*/ f39 f32 1"/>
                <a:gd name="f44" fmla="*/ f41 f33 1"/>
                <a:gd name="f45" fmla="*/ f40 f33 1"/>
              </a:gdLst>
              <a:cxnLst>
                <a:cxn ang="3cd4">
                  <a:pos x="hc" y="t"/>
                </a:cxn>
                <a:cxn ang="0">
                  <a:pos x="r" y="vc"/>
                </a:cxn>
                <a:cxn ang="cd4">
                  <a:pos x="hc" y="b"/>
                </a:cxn>
                <a:cxn ang="cd2">
                  <a:pos x="l" y="vc"/>
                </a:cxn>
              </a:cxnLst>
              <a:rect l="f42" t="f45" r="f43" b="f44"/>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6763;p88">
              <a:extLst>
                <a:ext uri="{FF2B5EF4-FFF2-40B4-BE49-F238E27FC236}">
                  <a16:creationId xmlns:a16="http://schemas.microsoft.com/office/drawing/2014/main" id="{763DFAEC-F080-4447-A6D5-C537C9B78C7D}"/>
                </a:ext>
              </a:extLst>
            </p:cNvPr>
            <p:cNvSpPr/>
            <p:nvPr/>
          </p:nvSpPr>
          <p:spPr>
            <a:xfrm>
              <a:off x="3441893" y="1319881"/>
              <a:ext cx="85231" cy="39026"/>
            </a:xfrm>
            <a:custGeom>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 f4 0 f2"/>
                <a:gd name="f19" fmla="+- f3 0 f2"/>
                <a:gd name="f20" fmla="*/ f19 1 2206"/>
                <a:gd name="f21" fmla="*/ f18 1 1010"/>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2206" h="1010">
                  <a:moveTo>
                    <a:pt x="f2" y="f5"/>
                  </a:moveTo>
                  <a:lnTo>
                    <a:pt x="f2" y="f6"/>
                  </a:lnTo>
                  <a:lnTo>
                    <a:pt x="f7" y="f6"/>
                  </a:lnTo>
                  <a:cubicBezTo>
                    <a:pt x="f8" y="f6"/>
                    <a:pt x="f9" y="f10"/>
                    <a:pt x="f8" y="f11"/>
                  </a:cubicBezTo>
                  <a:cubicBezTo>
                    <a:pt x="f12" y="f13"/>
                    <a:pt x="f14" y="f15"/>
                    <a:pt x="f7"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5" name="Google Shape;6764;p88">
              <a:extLst>
                <a:ext uri="{FF2B5EF4-FFF2-40B4-BE49-F238E27FC236}">
                  <a16:creationId xmlns:a16="http://schemas.microsoft.com/office/drawing/2014/main" id="{0B9E86DB-8B50-482F-B0A7-B11B3F252E82}"/>
                </a:ext>
              </a:extLst>
            </p:cNvPr>
            <p:cNvSpPr/>
            <p:nvPr/>
          </p:nvSpPr>
          <p:spPr>
            <a:xfrm>
              <a:off x="3323825" y="1094710"/>
              <a:ext cx="130283" cy="53592"/>
            </a:xfrm>
            <a:custGeom>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 f4 0 f2"/>
                <a:gd name="f15" fmla="+- f3 0 f2"/>
                <a:gd name="f16" fmla="*/ f15 1 3372"/>
                <a:gd name="f17" fmla="*/ f14 1 1387"/>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3372" h="1387">
                  <a:moveTo>
                    <a:pt x="f5" y="f2"/>
                  </a:moveTo>
                  <a:cubicBezTo>
                    <a:pt x="f6" y="f2"/>
                    <a:pt x="f7" y="f8"/>
                    <a:pt x="f2" y="f4"/>
                  </a:cubicBezTo>
                  <a:lnTo>
                    <a:pt x="f9" y="f4"/>
                  </a:lnTo>
                  <a:cubicBezTo>
                    <a:pt x="f10" y="f8"/>
                    <a:pt x="f11"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6" name="Google Shape;6765;p88">
              <a:extLst>
                <a:ext uri="{FF2B5EF4-FFF2-40B4-BE49-F238E27FC236}">
                  <a16:creationId xmlns:a16="http://schemas.microsoft.com/office/drawing/2014/main" id="{8E2E02FF-4111-4EB4-8088-07C0F263D72F}"/>
                </a:ext>
              </a:extLst>
            </p:cNvPr>
            <p:cNvSpPr/>
            <p:nvPr/>
          </p:nvSpPr>
          <p:spPr>
            <a:xfrm>
              <a:off x="3363967" y="1015578"/>
              <a:ext cx="51151" cy="51151"/>
            </a:xfrm>
            <a:custGeom>
              <a:gdLst>
                <a:gd name="f0" fmla="val w"/>
                <a:gd name="f1" fmla="val h"/>
                <a:gd name="f2" fmla="val 0"/>
                <a:gd name="f3" fmla="val 1324"/>
                <a:gd name="f4" fmla="val 662"/>
                <a:gd name="f5" fmla="val 1"/>
                <a:gd name="f6" fmla="val 316"/>
                <a:gd name="f7" fmla="val 284"/>
                <a:gd name="f8" fmla="val 1040"/>
                <a:gd name="f9" fmla="*/ f0 1 1324"/>
                <a:gd name="f10" fmla="*/ f1 1 1324"/>
                <a:gd name="f11" fmla="+- f3 0 f2"/>
                <a:gd name="f12" fmla="*/ f11 1 1324"/>
                <a:gd name="f13" fmla="*/ f2 1 f12"/>
                <a:gd name="f14" fmla="*/ f3 1 f12"/>
                <a:gd name="f15" fmla="*/ f13 f9 1"/>
                <a:gd name="f16" fmla="*/ f14 f9 1"/>
                <a:gd name="f17" fmla="*/ f14 f10 1"/>
                <a:gd name="f18" fmla="*/ f13 f10 1"/>
              </a:gdLst>
              <a:cxnLst>
                <a:cxn ang="3cd4">
                  <a:pos x="hc" y="t"/>
                </a:cxn>
                <a:cxn ang="0">
                  <a:pos x="r" y="vc"/>
                </a:cxn>
                <a:cxn ang="cd4">
                  <a:pos x="hc" y="b"/>
                </a:cxn>
                <a:cxn ang="cd2">
                  <a:pos x="l" y="vc"/>
                </a:cxn>
              </a:cxnLst>
              <a:rect l="f15" t="f18" r="f16" b="f17"/>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6766;p88">
              <a:extLst>
                <a:ext uri="{FF2B5EF4-FFF2-40B4-BE49-F238E27FC236}">
                  <a16:creationId xmlns:a16="http://schemas.microsoft.com/office/drawing/2014/main" id="{7F950E20-4C7B-49A0-AF19-DCFD90459374}"/>
                </a:ext>
              </a:extLst>
            </p:cNvPr>
            <p:cNvSpPr/>
            <p:nvPr/>
          </p:nvSpPr>
          <p:spPr>
            <a:xfrm>
              <a:off x="3256864" y="935257"/>
              <a:ext cx="265395" cy="292169"/>
            </a:xfrm>
            <a:custGeom>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 f4 0 f2"/>
                <a:gd name="f39" fmla="+- f3 0 f2"/>
                <a:gd name="f40" fmla="*/ f39 1 6869"/>
                <a:gd name="f41" fmla="*/ f38 1 7562"/>
                <a:gd name="f42" fmla="*/ f2 1 f40"/>
                <a:gd name="f43" fmla="*/ f3 1 f40"/>
                <a:gd name="f44" fmla="*/ f2 1 f41"/>
                <a:gd name="f45" fmla="*/ f4 1 f41"/>
                <a:gd name="f46" fmla="*/ f42 f36 1"/>
                <a:gd name="f47" fmla="*/ f43 f36 1"/>
                <a:gd name="f48" fmla="*/ f45 f37 1"/>
                <a:gd name="f49" fmla="*/ f44 f37 1"/>
              </a:gdLst>
              <a:cxnLst>
                <a:cxn ang="3cd4">
                  <a:pos x="hc" y="t"/>
                </a:cxn>
                <a:cxn ang="0">
                  <a:pos x="r" y="vc"/>
                </a:cxn>
                <a:cxn ang="cd4">
                  <a:pos x="hc" y="b"/>
                </a:cxn>
                <a:cxn ang="cd2">
                  <a:pos x="l" y="vc"/>
                </a:cxn>
              </a:cxnLst>
              <a:rect l="f46" t="f49" r="f47" b="f48"/>
              <a:pathLst>
                <a:path w="6868"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6767;p88">
              <a:extLst>
                <a:ext uri="{FF2B5EF4-FFF2-40B4-BE49-F238E27FC236}">
                  <a16:creationId xmlns:a16="http://schemas.microsoft.com/office/drawing/2014/main" id="{2FC4A263-045E-41D7-AAD4-BD5FA5D8AFD5}"/>
                </a:ext>
              </a:extLst>
            </p:cNvPr>
            <p:cNvSpPr/>
            <p:nvPr/>
          </p:nvSpPr>
          <p:spPr>
            <a:xfrm>
              <a:off x="3363967" y="1319881"/>
              <a:ext cx="53592" cy="65800"/>
            </a:xfrm>
            <a:custGeom>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 f4 0 f2"/>
                <a:gd name="f24" fmla="+- f3 0 f2"/>
                <a:gd name="f25" fmla="*/ f24 1 1387"/>
                <a:gd name="f26" fmla="*/ f23 1 1703"/>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6777;p88">
            <a:extLst>
              <a:ext uri="{FF2B5EF4-FFF2-40B4-BE49-F238E27FC236}">
                <a16:creationId xmlns:a16="http://schemas.microsoft.com/office/drawing/2014/main" id="{33C4E983-1B3B-4367-918B-9DD9B76686CE}"/>
              </a:ext>
            </a:extLst>
          </p:cNvPr>
          <p:cNvGrpSpPr/>
          <p:nvPr/>
        </p:nvGrpSpPr>
        <p:grpSpPr>
          <a:xfrm>
            <a:off x="6127723" y="908465"/>
            <a:ext cx="450424" cy="450423"/>
            <a:chOff x="6127723" y="908465"/>
            <a:chExt cx="450424" cy="450423"/>
          </a:xfrm>
        </p:grpSpPr>
        <p:sp>
          <p:nvSpPr>
            <p:cNvPr id="60" name="Google Shape;6778;p88">
              <a:extLst>
                <a:ext uri="{FF2B5EF4-FFF2-40B4-BE49-F238E27FC236}">
                  <a16:creationId xmlns:a16="http://schemas.microsoft.com/office/drawing/2014/main" id="{E9E1C5A6-4D6B-4FC3-836C-EABEF30467C8}"/>
                </a:ext>
              </a:extLst>
            </p:cNvPr>
            <p:cNvSpPr/>
            <p:nvPr/>
          </p:nvSpPr>
          <p:spPr>
            <a:xfrm>
              <a:off x="6361435" y="1042379"/>
              <a:ext cx="198470" cy="76690"/>
            </a:xfrm>
            <a:custGeom>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 f4 0 f2"/>
                <a:gd name="f19" fmla="+- f3 0 f2"/>
                <a:gd name="f20" fmla="*/ f19 1 5137"/>
                <a:gd name="f21" fmla="*/ f18 1 1985"/>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5137" h="1985">
                  <a:moveTo>
                    <a:pt x="f5" y="f2"/>
                  </a:moveTo>
                  <a:cubicBezTo>
                    <a:pt x="f6" y="f2"/>
                    <a:pt x="f7" y="f8"/>
                    <a:pt x="f9" y="f10"/>
                  </a:cubicBezTo>
                  <a:lnTo>
                    <a:pt x="f11" y="f4"/>
                  </a:lnTo>
                  <a:lnTo>
                    <a:pt x="f12" y="f7"/>
                  </a:lnTo>
                  <a:cubicBezTo>
                    <a:pt x="f13" y="f8"/>
                    <a:pt x="f14" y="f2"/>
                    <a:pt x="f1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6779;p88">
              <a:extLst>
                <a:ext uri="{FF2B5EF4-FFF2-40B4-BE49-F238E27FC236}">
                  <a16:creationId xmlns:a16="http://schemas.microsoft.com/office/drawing/2014/main" id="{5324980F-5B9A-455B-BAA3-715300EC3909}"/>
                </a:ext>
              </a:extLst>
            </p:cNvPr>
            <p:cNvSpPr/>
            <p:nvPr/>
          </p:nvSpPr>
          <p:spPr>
            <a:xfrm>
              <a:off x="6340769" y="1065486"/>
              <a:ext cx="237378" cy="159489"/>
            </a:xfrm>
            <a:custGeom>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 f4 0 f2"/>
                <a:gd name="f32" fmla="+- f3 0 f2"/>
                <a:gd name="f33" fmla="*/ f32 1 6144"/>
                <a:gd name="f34" fmla="*/ f31 1 4128"/>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2" name="Google Shape;6780;p88">
              <a:extLst>
                <a:ext uri="{FF2B5EF4-FFF2-40B4-BE49-F238E27FC236}">
                  <a16:creationId xmlns:a16="http://schemas.microsoft.com/office/drawing/2014/main" id="{4981C139-B77D-451A-9E27-68C9A92A6A6D}"/>
                </a:ext>
              </a:extLst>
            </p:cNvPr>
            <p:cNvSpPr/>
            <p:nvPr/>
          </p:nvSpPr>
          <p:spPr>
            <a:xfrm>
              <a:off x="6127723" y="988786"/>
              <a:ext cx="292169" cy="290971"/>
            </a:xfrm>
            <a:custGeom>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 f4 0 f2"/>
                <a:gd name="f43" fmla="+- f3 0 f2"/>
                <a:gd name="f44" fmla="*/ f43 1 7562"/>
                <a:gd name="f45" fmla="*/ f42 1 7531"/>
                <a:gd name="f46" fmla="*/ f2 1 f44"/>
                <a:gd name="f47" fmla="*/ f3 1 f44"/>
                <a:gd name="f48" fmla="*/ f2 1 f45"/>
                <a:gd name="f49" fmla="*/ f4 1 f45"/>
                <a:gd name="f50" fmla="*/ f46 f40 1"/>
                <a:gd name="f51" fmla="*/ f47 f40 1"/>
                <a:gd name="f52" fmla="*/ f49 f41 1"/>
                <a:gd name="f53" fmla="*/ f48 f41 1"/>
              </a:gdLst>
              <a:cxnLst>
                <a:cxn ang="3cd4">
                  <a:pos x="hc" y="t"/>
                </a:cxn>
                <a:cxn ang="0">
                  <a:pos x="r" y="vc"/>
                </a:cxn>
                <a:cxn ang="cd4">
                  <a:pos x="hc" y="b"/>
                </a:cxn>
                <a:cxn ang="cd2">
                  <a:pos x="l" y="vc"/>
                </a:cxn>
              </a:cxnLst>
              <a:rect l="f50" t="f53" r="f51" b="f52"/>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3" name="Google Shape;6781;p88">
              <a:extLst>
                <a:ext uri="{FF2B5EF4-FFF2-40B4-BE49-F238E27FC236}">
                  <a16:creationId xmlns:a16="http://schemas.microsoft.com/office/drawing/2014/main" id="{88F9F6F8-9B87-4F1F-AFE7-C1D9132CF4BF}"/>
                </a:ext>
              </a:extLst>
            </p:cNvPr>
            <p:cNvSpPr/>
            <p:nvPr/>
          </p:nvSpPr>
          <p:spPr>
            <a:xfrm>
              <a:off x="6127723" y="908465"/>
              <a:ext cx="292169" cy="53592"/>
            </a:xfrm>
            <a:custGeom>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 f4 0 f2"/>
                <a:gd name="f14" fmla="+- f3 0 f2"/>
                <a:gd name="f15" fmla="*/ f14 1 7562"/>
                <a:gd name="f16" fmla="*/ f13 1 1387"/>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4" name="Google Shape;6782;p88">
              <a:extLst>
                <a:ext uri="{FF2B5EF4-FFF2-40B4-BE49-F238E27FC236}">
                  <a16:creationId xmlns:a16="http://schemas.microsoft.com/office/drawing/2014/main" id="{8F08CDA3-8EC1-42AB-8DBD-02430EEA4004}"/>
                </a:ext>
              </a:extLst>
            </p:cNvPr>
            <p:cNvSpPr/>
            <p:nvPr/>
          </p:nvSpPr>
          <p:spPr>
            <a:xfrm>
              <a:off x="6127723" y="1305296"/>
              <a:ext cx="292169" cy="53592"/>
            </a:xfrm>
            <a:custGeom>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 f4 0 f2"/>
                <a:gd name="f17" fmla="+- f3 0 f2"/>
                <a:gd name="f18" fmla="*/ f17 1 7562"/>
                <a:gd name="f19" fmla="*/ f16 1 1387"/>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5" name="Google Shape;6827;p88">
            <a:extLst>
              <a:ext uri="{FF2B5EF4-FFF2-40B4-BE49-F238E27FC236}">
                <a16:creationId xmlns:a16="http://schemas.microsoft.com/office/drawing/2014/main" id="{576330A2-233D-4B63-A4CF-F59F0DBA607F}"/>
              </a:ext>
            </a:extLst>
          </p:cNvPr>
          <p:cNvGrpSpPr/>
          <p:nvPr/>
        </p:nvGrpSpPr>
        <p:grpSpPr>
          <a:xfrm>
            <a:off x="6694944" y="916356"/>
            <a:ext cx="455278" cy="449190"/>
            <a:chOff x="6694944" y="916356"/>
            <a:chExt cx="455278" cy="449190"/>
          </a:xfrm>
        </p:grpSpPr>
        <p:sp>
          <p:nvSpPr>
            <p:cNvPr id="66" name="Google Shape;6828;p88">
              <a:extLst>
                <a:ext uri="{FF2B5EF4-FFF2-40B4-BE49-F238E27FC236}">
                  <a16:creationId xmlns:a16="http://schemas.microsoft.com/office/drawing/2014/main" id="{961A90F9-C99B-47E9-A1FA-F570E1AC5937}"/>
                </a:ext>
              </a:extLst>
            </p:cNvPr>
            <p:cNvSpPr/>
            <p:nvPr/>
          </p:nvSpPr>
          <p:spPr>
            <a:xfrm>
              <a:off x="6987067" y="968669"/>
              <a:ext cx="130283" cy="131518"/>
            </a:xfrm>
            <a:custGeom>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 f4 0 f2"/>
                <a:gd name="f49" fmla="+- f3 0 f2"/>
                <a:gd name="f50" fmla="*/ f49 1 3372"/>
                <a:gd name="f51" fmla="*/ f48 1 3404"/>
                <a:gd name="f52" fmla="*/ f2 1 f50"/>
                <a:gd name="f53" fmla="*/ f3 1 f50"/>
                <a:gd name="f54" fmla="*/ f2 1 f51"/>
                <a:gd name="f55" fmla="*/ f4 1 f51"/>
                <a:gd name="f56" fmla="*/ f52 f46 1"/>
                <a:gd name="f57" fmla="*/ f53 f46 1"/>
                <a:gd name="f58" fmla="*/ f55 f47 1"/>
                <a:gd name="f59" fmla="*/ f54 f47 1"/>
              </a:gdLst>
              <a:cxnLst>
                <a:cxn ang="3cd4">
                  <a:pos x="hc" y="t"/>
                </a:cxn>
                <a:cxn ang="0">
                  <a:pos x="r" y="vc"/>
                </a:cxn>
                <a:cxn ang="cd4">
                  <a:pos x="hc" y="b"/>
                </a:cxn>
                <a:cxn ang="cd2">
                  <a:pos x="l" y="vc"/>
                </a:cxn>
              </a:cxnLst>
              <a:rect l="f56" t="f59" r="f57" b="f58"/>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6829;p88">
              <a:extLst>
                <a:ext uri="{FF2B5EF4-FFF2-40B4-BE49-F238E27FC236}">
                  <a16:creationId xmlns:a16="http://schemas.microsoft.com/office/drawing/2014/main" id="{7798593D-824B-4238-BE90-EE24260CD9CF}"/>
                </a:ext>
              </a:extLst>
            </p:cNvPr>
            <p:cNvSpPr/>
            <p:nvPr/>
          </p:nvSpPr>
          <p:spPr>
            <a:xfrm>
              <a:off x="6803273" y="1234028"/>
              <a:ext cx="131481" cy="131518"/>
            </a:xfrm>
            <a:custGeom>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 f4 0 f2"/>
                <a:gd name="f51" fmla="+- f3 0 f2"/>
                <a:gd name="f52" fmla="*/ f51 1 3403"/>
                <a:gd name="f53" fmla="*/ f50 1 3404"/>
                <a:gd name="f54" fmla="*/ f2 1 f52"/>
                <a:gd name="f55" fmla="*/ f3 1 f52"/>
                <a:gd name="f56" fmla="*/ f2 1 f53"/>
                <a:gd name="f57" fmla="*/ f4 1 f53"/>
                <a:gd name="f58" fmla="*/ f54 f48 1"/>
                <a:gd name="f59" fmla="*/ f55 f48 1"/>
                <a:gd name="f60" fmla="*/ f57 f49 1"/>
                <a:gd name="f61" fmla="*/ f56 f49 1"/>
              </a:gdLst>
              <a:cxnLst>
                <a:cxn ang="3cd4">
                  <a:pos x="hc" y="t"/>
                </a:cxn>
                <a:cxn ang="0">
                  <a:pos x="r" y="vc"/>
                </a:cxn>
                <a:cxn ang="cd4">
                  <a:pos x="hc" y="b"/>
                </a:cxn>
                <a:cxn ang="cd2">
                  <a:pos x="l" y="vc"/>
                </a:cxn>
              </a:cxnLst>
              <a:rect l="f58" t="f61" r="f59" b="f60"/>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8" name="Google Shape;6830;p88">
              <a:extLst>
                <a:ext uri="{FF2B5EF4-FFF2-40B4-BE49-F238E27FC236}">
                  <a16:creationId xmlns:a16="http://schemas.microsoft.com/office/drawing/2014/main" id="{A0ED2203-D8FC-4EB3-A989-AFCA4E9ECAA8}"/>
                </a:ext>
              </a:extLst>
            </p:cNvPr>
            <p:cNvSpPr/>
            <p:nvPr/>
          </p:nvSpPr>
          <p:spPr>
            <a:xfrm>
              <a:off x="6694944" y="916356"/>
              <a:ext cx="318942" cy="237378"/>
            </a:xfrm>
            <a:custGeom>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 f4 0 f2"/>
                <a:gd name="f45" fmla="+- f3 0 f2"/>
                <a:gd name="f46" fmla="*/ f45 1 8255"/>
                <a:gd name="f47" fmla="*/ f44 1 6144"/>
                <a:gd name="f48" fmla="*/ f2 1 f46"/>
                <a:gd name="f49" fmla="*/ f3 1 f46"/>
                <a:gd name="f50" fmla="*/ f2 1 f47"/>
                <a:gd name="f51" fmla="*/ f4 1 f47"/>
                <a:gd name="f52" fmla="*/ f48 f42 1"/>
                <a:gd name="f53" fmla="*/ f49 f42 1"/>
                <a:gd name="f54" fmla="*/ f51 f43 1"/>
                <a:gd name="f55" fmla="*/ f50 f43 1"/>
              </a:gdLst>
              <a:cxnLst>
                <a:cxn ang="3cd4">
                  <a:pos x="hc" y="t"/>
                </a:cxn>
                <a:cxn ang="0">
                  <a:pos x="r" y="vc"/>
                </a:cxn>
                <a:cxn ang="cd4">
                  <a:pos x="hc" y="b"/>
                </a:cxn>
                <a:cxn ang="cd2">
                  <a:pos x="l" y="vc"/>
                </a:cxn>
              </a:cxnLst>
              <a:rect l="f52" t="f55" r="f53" b="f54"/>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9" name="Google Shape;6831;p88">
              <a:extLst>
                <a:ext uri="{FF2B5EF4-FFF2-40B4-BE49-F238E27FC236}">
                  <a16:creationId xmlns:a16="http://schemas.microsoft.com/office/drawing/2014/main" id="{480A936B-6D1A-4B65-956A-4B147192BAB2}"/>
                </a:ext>
              </a:extLst>
            </p:cNvPr>
            <p:cNvSpPr/>
            <p:nvPr/>
          </p:nvSpPr>
          <p:spPr>
            <a:xfrm>
              <a:off x="6775265" y="995443"/>
              <a:ext cx="161921" cy="80787"/>
            </a:xfrm>
            <a:custGeom>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 f4 0 f2"/>
                <a:gd name="f40" fmla="+- f3 0 f2"/>
                <a:gd name="f41" fmla="*/ f40 1 4191"/>
                <a:gd name="f42" fmla="*/ f39 1 2091"/>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6832;p88">
              <a:extLst>
                <a:ext uri="{FF2B5EF4-FFF2-40B4-BE49-F238E27FC236}">
                  <a16:creationId xmlns:a16="http://schemas.microsoft.com/office/drawing/2014/main" id="{F2AFA7F6-745F-4282-9C53-EBA69B5E8943}"/>
                </a:ext>
              </a:extLst>
            </p:cNvPr>
            <p:cNvSpPr/>
            <p:nvPr/>
          </p:nvSpPr>
          <p:spPr>
            <a:xfrm>
              <a:off x="6775265" y="1091610"/>
              <a:ext cx="161921" cy="114482"/>
            </a:xfrm>
            <a:custGeom>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 f4 0 f2"/>
                <a:gd name="f24" fmla="+- f3 0 f2"/>
                <a:gd name="f25" fmla="*/ f24 1 4191"/>
                <a:gd name="f26" fmla="*/ f23 1 2963"/>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6833;p88">
              <a:extLst>
                <a:ext uri="{FF2B5EF4-FFF2-40B4-BE49-F238E27FC236}">
                  <a16:creationId xmlns:a16="http://schemas.microsoft.com/office/drawing/2014/main" id="{2417A160-B99F-45ED-9C01-FA600C890B59}"/>
                </a:ext>
              </a:extLst>
            </p:cNvPr>
            <p:cNvSpPr/>
            <p:nvPr/>
          </p:nvSpPr>
          <p:spPr>
            <a:xfrm>
              <a:off x="6988301" y="1153698"/>
              <a:ext cx="161921" cy="80750"/>
            </a:xfrm>
            <a:custGeom>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 f4 0 f2"/>
                <a:gd name="f39" fmla="+- f3 0 f2"/>
                <a:gd name="f40" fmla="*/ f39 1 4191"/>
                <a:gd name="f41" fmla="*/ f38 1 2090"/>
                <a:gd name="f42" fmla="*/ f2 1 f40"/>
                <a:gd name="f43" fmla="*/ f3 1 f40"/>
                <a:gd name="f44" fmla="*/ f2 1 f41"/>
                <a:gd name="f45" fmla="*/ f4 1 f41"/>
                <a:gd name="f46" fmla="*/ f42 f36 1"/>
                <a:gd name="f47" fmla="*/ f43 f36 1"/>
                <a:gd name="f48" fmla="*/ f45 f37 1"/>
                <a:gd name="f49" fmla="*/ f44 f37 1"/>
              </a:gdLst>
              <a:cxnLst>
                <a:cxn ang="3cd4">
                  <a:pos x="hc" y="t"/>
                </a:cxn>
                <a:cxn ang="0">
                  <a:pos x="r" y="vc"/>
                </a:cxn>
                <a:cxn ang="cd4">
                  <a:pos x="hc" y="b"/>
                </a:cxn>
                <a:cxn ang="cd2">
                  <a:pos x="l" y="vc"/>
                </a:cxn>
              </a:cxnLst>
              <a:rect l="f46" t="f49" r="f47" b="f48"/>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2" name="Google Shape;6834;p88">
              <a:extLst>
                <a:ext uri="{FF2B5EF4-FFF2-40B4-BE49-F238E27FC236}">
                  <a16:creationId xmlns:a16="http://schemas.microsoft.com/office/drawing/2014/main" id="{50CEE318-A1BC-4CFB-B0BE-EC3D94654A4E}"/>
                </a:ext>
              </a:extLst>
            </p:cNvPr>
            <p:cNvSpPr/>
            <p:nvPr/>
          </p:nvSpPr>
          <p:spPr>
            <a:xfrm>
              <a:off x="6987067" y="1249865"/>
              <a:ext cx="158291" cy="115680"/>
            </a:xfrm>
            <a:custGeom>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 f4 0 f2"/>
                <a:gd name="f24" fmla="+- f3 0 f2"/>
                <a:gd name="f25" fmla="*/ f24 1 4097"/>
                <a:gd name="f26" fmla="*/ f23 1 2994"/>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3" name="Google Shape;6873;p88">
            <a:extLst>
              <a:ext uri="{FF2B5EF4-FFF2-40B4-BE49-F238E27FC236}">
                <a16:creationId xmlns:a16="http://schemas.microsoft.com/office/drawing/2014/main" id="{81CA8182-7E7D-4D3E-9010-961B48ED8214}"/>
              </a:ext>
            </a:extLst>
          </p:cNvPr>
          <p:cNvGrpSpPr/>
          <p:nvPr/>
        </p:nvGrpSpPr>
        <p:grpSpPr>
          <a:xfrm>
            <a:off x="4395118" y="916887"/>
            <a:ext cx="435775" cy="450423"/>
            <a:chOff x="4395118" y="916887"/>
            <a:chExt cx="435775" cy="450423"/>
          </a:xfrm>
        </p:grpSpPr>
        <p:sp>
          <p:nvSpPr>
            <p:cNvPr id="74" name="Google Shape;6874;p88">
              <a:extLst>
                <a:ext uri="{FF2B5EF4-FFF2-40B4-BE49-F238E27FC236}">
                  <a16:creationId xmlns:a16="http://schemas.microsoft.com/office/drawing/2014/main" id="{094336B8-37B3-44A8-A76B-564E487DCD21}"/>
                </a:ext>
              </a:extLst>
            </p:cNvPr>
            <p:cNvSpPr/>
            <p:nvPr/>
          </p:nvSpPr>
          <p:spPr>
            <a:xfrm>
              <a:off x="4565544" y="916887"/>
              <a:ext cx="265349" cy="264654"/>
            </a:xfrm>
            <a:custGeom>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 f4 0 f2"/>
                <a:gd name="f70" fmla="+- f3 0 f2"/>
                <a:gd name="f71" fmla="*/ f70 1 6868"/>
                <a:gd name="f72" fmla="*/ f69 1 6850"/>
                <a:gd name="f73" fmla="*/ f2 1 f71"/>
                <a:gd name="f74" fmla="*/ f3 1 f71"/>
                <a:gd name="f75" fmla="*/ f2 1 f72"/>
                <a:gd name="f76" fmla="*/ f4 1 f72"/>
                <a:gd name="f77" fmla="*/ f73 f67 1"/>
                <a:gd name="f78" fmla="*/ f74 f67 1"/>
                <a:gd name="f79" fmla="*/ f76 f68 1"/>
                <a:gd name="f80" fmla="*/ f75 f68 1"/>
              </a:gdLst>
              <a:cxnLst>
                <a:cxn ang="3cd4">
                  <a:pos x="hc" y="t"/>
                </a:cxn>
                <a:cxn ang="0">
                  <a:pos x="r" y="vc"/>
                </a:cxn>
                <a:cxn ang="cd4">
                  <a:pos x="hc" y="b"/>
                </a:cxn>
                <a:cxn ang="cd2">
                  <a:pos x="l" y="vc"/>
                </a:cxn>
              </a:cxnLst>
              <a:rect l="f77" t="f80" r="f78" b="f79"/>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5" name="Google Shape;6875;p88">
              <a:extLst>
                <a:ext uri="{FF2B5EF4-FFF2-40B4-BE49-F238E27FC236}">
                  <a16:creationId xmlns:a16="http://schemas.microsoft.com/office/drawing/2014/main" id="{2EA5FD0F-52B0-4CC2-8352-43E30F09A0D8}"/>
                </a:ext>
              </a:extLst>
            </p:cNvPr>
            <p:cNvSpPr/>
            <p:nvPr/>
          </p:nvSpPr>
          <p:spPr>
            <a:xfrm>
              <a:off x="4673845" y="997217"/>
              <a:ext cx="51197" cy="104744"/>
            </a:xfrm>
            <a:custGeom>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 f4 0 f2"/>
                <a:gd name="f41" fmla="+- f3 0 f2"/>
                <a:gd name="f42" fmla="*/ f41 1 1325"/>
                <a:gd name="f43" fmla="*/ f40 1 2711"/>
                <a:gd name="f44" fmla="*/ f2 1 f42"/>
                <a:gd name="f45" fmla="*/ f3 1 f42"/>
                <a:gd name="f46" fmla="*/ f2 1 f43"/>
                <a:gd name="f47" fmla="*/ f4 1 f43"/>
                <a:gd name="f48" fmla="*/ f44 f38 1"/>
                <a:gd name="f49" fmla="*/ f45 f38 1"/>
                <a:gd name="f50" fmla="*/ f47 f39 1"/>
                <a:gd name="f51" fmla="*/ f46 f39 1"/>
              </a:gdLst>
              <a:cxnLst>
                <a:cxn ang="3cd4">
                  <a:pos x="hc" y="t"/>
                </a:cxn>
                <a:cxn ang="0">
                  <a:pos x="r" y="vc"/>
                </a:cxn>
                <a:cxn ang="cd4">
                  <a:pos x="hc" y="b"/>
                </a:cxn>
                <a:cxn ang="cd2">
                  <a:pos x="l" y="vc"/>
                </a:cxn>
              </a:cxnLst>
              <a:rect l="f48" t="f51" r="f49" b="f50"/>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6" name="Google Shape;6876;p88">
              <a:extLst>
                <a:ext uri="{FF2B5EF4-FFF2-40B4-BE49-F238E27FC236}">
                  <a16:creationId xmlns:a16="http://schemas.microsoft.com/office/drawing/2014/main" id="{892FFA9D-079A-48A6-8A87-D9843626DF72}"/>
                </a:ext>
              </a:extLst>
            </p:cNvPr>
            <p:cNvSpPr/>
            <p:nvPr/>
          </p:nvSpPr>
          <p:spPr>
            <a:xfrm>
              <a:off x="4446233" y="1127455"/>
              <a:ext cx="107140" cy="107176"/>
            </a:xfrm>
            <a:custGeom>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 f4 0 f2"/>
                <a:gd name="f13" fmla="+- f3 0 f2"/>
                <a:gd name="f14" fmla="*/ f13 1 2773"/>
                <a:gd name="f15" fmla="*/ f12 1 2774"/>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6877;p88">
              <a:extLst>
                <a:ext uri="{FF2B5EF4-FFF2-40B4-BE49-F238E27FC236}">
                  <a16:creationId xmlns:a16="http://schemas.microsoft.com/office/drawing/2014/main" id="{BD0CBAEA-68BE-4313-A81B-F9185145932F}"/>
                </a:ext>
              </a:extLst>
            </p:cNvPr>
            <p:cNvSpPr/>
            <p:nvPr/>
          </p:nvSpPr>
          <p:spPr>
            <a:xfrm>
              <a:off x="4395118" y="1260134"/>
              <a:ext cx="211839" cy="107176"/>
            </a:xfrm>
            <a:custGeom>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 f4 0 f2"/>
                <a:gd name="f24" fmla="+- f3 0 f2"/>
                <a:gd name="f25" fmla="*/ f24 1 5483"/>
                <a:gd name="f26" fmla="*/ f23 1 2774"/>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8" name="Google Shape;6884;p88">
            <a:extLst>
              <a:ext uri="{FF2B5EF4-FFF2-40B4-BE49-F238E27FC236}">
                <a16:creationId xmlns:a16="http://schemas.microsoft.com/office/drawing/2014/main" id="{0CBE7F22-E297-44DD-B316-4EE75B1C2AF2}"/>
              </a:ext>
            </a:extLst>
          </p:cNvPr>
          <p:cNvGrpSpPr/>
          <p:nvPr/>
        </p:nvGrpSpPr>
        <p:grpSpPr>
          <a:xfrm>
            <a:off x="7495163" y="916356"/>
            <a:ext cx="428515" cy="451036"/>
            <a:chOff x="7495163" y="916356"/>
            <a:chExt cx="428515" cy="451036"/>
          </a:xfrm>
        </p:grpSpPr>
        <p:sp>
          <p:nvSpPr>
            <p:cNvPr id="79" name="Google Shape;6885;p88">
              <a:extLst>
                <a:ext uri="{FF2B5EF4-FFF2-40B4-BE49-F238E27FC236}">
                  <a16:creationId xmlns:a16="http://schemas.microsoft.com/office/drawing/2014/main" id="{0F1E086B-8FDF-417F-B243-B1E3F8B94061}"/>
                </a:ext>
              </a:extLst>
            </p:cNvPr>
            <p:cNvSpPr/>
            <p:nvPr/>
          </p:nvSpPr>
          <p:spPr>
            <a:xfrm>
              <a:off x="7814069" y="1246848"/>
              <a:ext cx="51151" cy="52395"/>
            </a:xfrm>
            <a:custGeom>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 f4 0 f2"/>
                <a:gd name="f15" fmla="+- f3 0 f2"/>
                <a:gd name="f16" fmla="*/ f15 1 1324"/>
                <a:gd name="f17" fmla="*/ f14 1 1356"/>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6886;p88">
              <a:extLst>
                <a:ext uri="{FF2B5EF4-FFF2-40B4-BE49-F238E27FC236}">
                  <a16:creationId xmlns:a16="http://schemas.microsoft.com/office/drawing/2014/main" id="{0CFA25C0-E8B9-4AAE-AEE6-D8BEE614016C}"/>
                </a:ext>
              </a:extLst>
            </p:cNvPr>
            <p:cNvSpPr/>
            <p:nvPr/>
          </p:nvSpPr>
          <p:spPr>
            <a:xfrm>
              <a:off x="7680191" y="916978"/>
              <a:ext cx="26810" cy="159489"/>
            </a:xfrm>
            <a:custGeom>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 f4 0 f2"/>
                <a:gd name="f18" fmla="+- f3 0 f2"/>
                <a:gd name="f19" fmla="*/ f18 1 694"/>
                <a:gd name="f20" fmla="*/ f17 1 4128"/>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6887;p88">
              <a:extLst>
                <a:ext uri="{FF2B5EF4-FFF2-40B4-BE49-F238E27FC236}">
                  <a16:creationId xmlns:a16="http://schemas.microsoft.com/office/drawing/2014/main" id="{EA640E32-BFE7-47AC-8215-99BC927A9931}"/>
                </a:ext>
              </a:extLst>
            </p:cNvPr>
            <p:cNvSpPr/>
            <p:nvPr/>
          </p:nvSpPr>
          <p:spPr>
            <a:xfrm>
              <a:off x="7653418" y="1103013"/>
              <a:ext cx="79123" cy="79360"/>
            </a:xfrm>
            <a:custGeom>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 f4 0 f2"/>
                <a:gd name="f22" fmla="+- f3 0 f2"/>
                <a:gd name="f23" fmla="*/ f22 1 2048"/>
                <a:gd name="f24" fmla="*/ f21 1 2054"/>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6888;p88">
              <a:extLst>
                <a:ext uri="{FF2B5EF4-FFF2-40B4-BE49-F238E27FC236}">
                  <a16:creationId xmlns:a16="http://schemas.microsoft.com/office/drawing/2014/main" id="{DBD7B3D4-41C4-4A72-8E54-57B5FCAC5107}"/>
                </a:ext>
              </a:extLst>
            </p:cNvPr>
            <p:cNvSpPr/>
            <p:nvPr/>
          </p:nvSpPr>
          <p:spPr>
            <a:xfrm>
              <a:off x="7576727" y="1190868"/>
              <a:ext cx="247116" cy="176524"/>
            </a:xfrm>
            <a:custGeom>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 f4 0 f2"/>
                <a:gd name="f41" fmla="+- f3 0 f2"/>
                <a:gd name="f42" fmla="*/ f41 1 6396"/>
                <a:gd name="f43" fmla="*/ f40 1 4569"/>
                <a:gd name="f44" fmla="*/ f2 1 f42"/>
                <a:gd name="f45" fmla="*/ f3 1 f42"/>
                <a:gd name="f46" fmla="*/ f2 1 f43"/>
                <a:gd name="f47" fmla="*/ f4 1 f43"/>
                <a:gd name="f48" fmla="*/ f44 f38 1"/>
                <a:gd name="f49" fmla="*/ f45 f38 1"/>
                <a:gd name="f50" fmla="*/ f47 f39 1"/>
                <a:gd name="f51" fmla="*/ f46 f39 1"/>
              </a:gdLst>
              <a:cxnLst>
                <a:cxn ang="3cd4">
                  <a:pos x="hc" y="t"/>
                </a:cxn>
                <a:cxn ang="0">
                  <a:pos x="r" y="vc"/>
                </a:cxn>
                <a:cxn ang="cd4">
                  <a:pos x="hc" y="b"/>
                </a:cxn>
                <a:cxn ang="cd2">
                  <a:pos x="l" y="vc"/>
                </a:cxn>
              </a:cxnLst>
              <a:rect l="f48" t="f51" r="f49" b="f50"/>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6889;p88">
              <a:extLst>
                <a:ext uri="{FF2B5EF4-FFF2-40B4-BE49-F238E27FC236}">
                  <a16:creationId xmlns:a16="http://schemas.microsoft.com/office/drawing/2014/main" id="{43C57E60-B2AB-4617-8C47-2AEF484154CE}"/>
                </a:ext>
              </a:extLst>
            </p:cNvPr>
            <p:cNvSpPr/>
            <p:nvPr/>
          </p:nvSpPr>
          <p:spPr>
            <a:xfrm>
              <a:off x="7705731" y="1048451"/>
              <a:ext cx="197236" cy="214234"/>
            </a:xfrm>
            <a:custGeom>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 f4 0 f2"/>
                <a:gd name="f46" fmla="+- f3 0 f2"/>
                <a:gd name="f47" fmla="*/ f46 1 5105"/>
                <a:gd name="f48" fmla="*/ f45 1 5545"/>
                <a:gd name="f49" fmla="*/ f2 1 f47"/>
                <a:gd name="f50" fmla="*/ f3 1 f47"/>
                <a:gd name="f51" fmla="*/ f2 1 f48"/>
                <a:gd name="f52" fmla="*/ f4 1 f48"/>
                <a:gd name="f53" fmla="*/ f49 f43 1"/>
                <a:gd name="f54" fmla="*/ f50 f43 1"/>
                <a:gd name="f55" fmla="*/ f52 f44 1"/>
                <a:gd name="f56" fmla="*/ f51 f44 1"/>
              </a:gdLst>
              <a:cxnLst>
                <a:cxn ang="3cd4">
                  <a:pos x="hc" y="t"/>
                </a:cxn>
                <a:cxn ang="0">
                  <a:pos x="r" y="vc"/>
                </a:cxn>
                <a:cxn ang="cd4">
                  <a:pos x="hc" y="b"/>
                </a:cxn>
                <a:cxn ang="cd2">
                  <a:pos x="l" y="vc"/>
                </a:cxn>
              </a:cxnLst>
              <a:rect l="f53" t="f56" r="f54" b="f55"/>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6890;p88">
              <a:extLst>
                <a:ext uri="{FF2B5EF4-FFF2-40B4-BE49-F238E27FC236}">
                  <a16:creationId xmlns:a16="http://schemas.microsoft.com/office/drawing/2014/main" id="{A4AFFE93-15C0-4706-8ED9-45AB1D355DED}"/>
                </a:ext>
              </a:extLst>
            </p:cNvPr>
            <p:cNvSpPr/>
            <p:nvPr/>
          </p:nvSpPr>
          <p:spPr>
            <a:xfrm>
              <a:off x="7734937" y="916356"/>
              <a:ext cx="188741" cy="129698"/>
            </a:xfrm>
            <a:custGeom>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 f4 0 f2"/>
                <a:gd name="f27" fmla="+- f3 0 f2"/>
                <a:gd name="f28" fmla="*/ f27 1 4885"/>
                <a:gd name="f29" fmla="*/ f26 1 3357"/>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6891;p88">
              <a:extLst>
                <a:ext uri="{FF2B5EF4-FFF2-40B4-BE49-F238E27FC236}">
                  <a16:creationId xmlns:a16="http://schemas.microsoft.com/office/drawing/2014/main" id="{6DB5CB46-AE4A-4A0F-AC6C-C29636236927}"/>
                </a:ext>
              </a:extLst>
            </p:cNvPr>
            <p:cNvSpPr/>
            <p:nvPr/>
          </p:nvSpPr>
          <p:spPr>
            <a:xfrm>
              <a:off x="7495163" y="944986"/>
              <a:ext cx="158255" cy="306772"/>
            </a:xfrm>
            <a:custGeom>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 f4 0 f2"/>
                <a:gd name="f27" fmla="+- f3 0 f2"/>
                <a:gd name="f28" fmla="*/ f27 1 4096"/>
                <a:gd name="f29" fmla="*/ f26 1 7940"/>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6" name="Google Shape;6922;p88">
            <a:extLst>
              <a:ext uri="{FF2B5EF4-FFF2-40B4-BE49-F238E27FC236}">
                <a16:creationId xmlns:a16="http://schemas.microsoft.com/office/drawing/2014/main" id="{37D151B0-4E7F-4987-9AB4-E65AE630B7DC}"/>
              </a:ext>
            </a:extLst>
          </p:cNvPr>
          <p:cNvGrpSpPr/>
          <p:nvPr/>
        </p:nvGrpSpPr>
        <p:grpSpPr>
          <a:xfrm>
            <a:off x="4970687" y="916887"/>
            <a:ext cx="423596" cy="450424"/>
            <a:chOff x="4970687" y="916887"/>
            <a:chExt cx="423596" cy="450424"/>
          </a:xfrm>
        </p:grpSpPr>
        <p:sp>
          <p:nvSpPr>
            <p:cNvPr id="87" name="Google Shape;6923;p88">
              <a:extLst>
                <a:ext uri="{FF2B5EF4-FFF2-40B4-BE49-F238E27FC236}">
                  <a16:creationId xmlns:a16="http://schemas.microsoft.com/office/drawing/2014/main" id="{4B531B82-F10F-4401-A1BB-47F4AA47206A}"/>
                </a:ext>
              </a:extLst>
            </p:cNvPr>
            <p:cNvSpPr/>
            <p:nvPr/>
          </p:nvSpPr>
          <p:spPr>
            <a:xfrm>
              <a:off x="5051008" y="1206587"/>
              <a:ext cx="130283" cy="53592"/>
            </a:xfrm>
            <a:custGeom>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 f4 0 f2"/>
                <a:gd name="f16" fmla="+- f3 0 f2"/>
                <a:gd name="f17" fmla="*/ f16 1 3372"/>
                <a:gd name="f18" fmla="*/ f15 1 1387"/>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3372" h="1387">
                  <a:moveTo>
                    <a:pt x="f5" y="f6"/>
                  </a:moveTo>
                  <a:cubicBezTo>
                    <a:pt x="f7" y="f6"/>
                    <a:pt x="f8" y="f9"/>
                    <a:pt x="f2" y="f4"/>
                  </a:cubicBezTo>
                  <a:lnTo>
                    <a:pt x="f10" y="f4"/>
                  </a:lnTo>
                  <a:cubicBezTo>
                    <a:pt x="f11" y="f9"/>
                    <a:pt x="f12"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8" name="Google Shape;6924;p88">
              <a:extLst>
                <a:ext uri="{FF2B5EF4-FFF2-40B4-BE49-F238E27FC236}">
                  <a16:creationId xmlns:a16="http://schemas.microsoft.com/office/drawing/2014/main" id="{8C9E5D45-BD52-42BC-833E-9A37E4CF09F5}"/>
                </a:ext>
              </a:extLst>
            </p:cNvPr>
            <p:cNvSpPr/>
            <p:nvPr/>
          </p:nvSpPr>
          <p:spPr>
            <a:xfrm>
              <a:off x="5154472" y="1143301"/>
              <a:ext cx="107140" cy="116878"/>
            </a:xfrm>
            <a:custGeom>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 f4 0 f2"/>
                <a:gd name="f34" fmla="+- f3 0 f2"/>
                <a:gd name="f35" fmla="*/ f34 1 2773"/>
                <a:gd name="f36" fmla="*/ f33 1 3025"/>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9" name="Google Shape;6925;p88">
              <a:extLst>
                <a:ext uri="{FF2B5EF4-FFF2-40B4-BE49-F238E27FC236}">
                  <a16:creationId xmlns:a16="http://schemas.microsoft.com/office/drawing/2014/main" id="{E613E838-DB5A-4C8B-9CBE-C5694E8630E6}"/>
                </a:ext>
              </a:extLst>
            </p:cNvPr>
            <p:cNvSpPr/>
            <p:nvPr/>
          </p:nvSpPr>
          <p:spPr>
            <a:xfrm>
              <a:off x="4974317" y="996019"/>
              <a:ext cx="194803" cy="264151"/>
            </a:xfrm>
            <a:custGeom>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 f4 0 f2"/>
                <a:gd name="f42" fmla="+- f3 0 f2"/>
                <a:gd name="f43" fmla="*/ f42 1 5042"/>
                <a:gd name="f44" fmla="*/ f41 1 6837"/>
                <a:gd name="f45" fmla="*/ f2 1 f43"/>
                <a:gd name="f46" fmla="*/ f3 1 f43"/>
                <a:gd name="f47" fmla="*/ f2 1 f44"/>
                <a:gd name="f48" fmla="*/ f4 1 f44"/>
                <a:gd name="f49" fmla="*/ f45 f39 1"/>
                <a:gd name="f50" fmla="*/ f46 f39 1"/>
                <a:gd name="f51" fmla="*/ f48 f40 1"/>
                <a:gd name="f52" fmla="*/ f47 f40 1"/>
              </a:gdLst>
              <a:cxnLst>
                <a:cxn ang="3cd4">
                  <a:pos x="hc" y="t"/>
                </a:cxn>
                <a:cxn ang="0">
                  <a:pos x="r" y="vc"/>
                </a:cxn>
                <a:cxn ang="cd4">
                  <a:pos x="hc" y="b"/>
                </a:cxn>
                <a:cxn ang="cd2">
                  <a:pos x="l" y="vc"/>
                </a:cxn>
              </a:cxnLst>
              <a:rect l="f49" t="f52" r="f50" b="f51"/>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6926;p88">
              <a:extLst>
                <a:ext uri="{FF2B5EF4-FFF2-40B4-BE49-F238E27FC236}">
                  <a16:creationId xmlns:a16="http://schemas.microsoft.com/office/drawing/2014/main" id="{8FA0EF52-F3DB-4E5D-ABC4-313E7B59B78E}"/>
                </a:ext>
              </a:extLst>
            </p:cNvPr>
            <p:cNvSpPr/>
            <p:nvPr/>
          </p:nvSpPr>
          <p:spPr>
            <a:xfrm>
              <a:off x="5091187" y="1127455"/>
              <a:ext cx="52349" cy="52395"/>
            </a:xfrm>
            <a:custGeom>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 f4 0 f2"/>
                <a:gd name="f14" fmla="+- f3 0 f2"/>
                <a:gd name="f15" fmla="*/ f14 1 1355"/>
                <a:gd name="f16" fmla="*/ f13 1 1356"/>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6927;p88">
              <a:extLst>
                <a:ext uri="{FF2B5EF4-FFF2-40B4-BE49-F238E27FC236}">
                  <a16:creationId xmlns:a16="http://schemas.microsoft.com/office/drawing/2014/main" id="{E4B47D63-A9E7-4B73-9247-784E87FE6F2D}"/>
                </a:ext>
              </a:extLst>
            </p:cNvPr>
            <p:cNvSpPr/>
            <p:nvPr/>
          </p:nvSpPr>
          <p:spPr>
            <a:xfrm>
              <a:off x="5182444" y="917545"/>
              <a:ext cx="211839" cy="209946"/>
            </a:xfrm>
            <a:custGeom>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 f4 0 f2"/>
                <a:gd name="f66" fmla="+- f3 0 f2"/>
                <a:gd name="f67" fmla="*/ f66 1 5483"/>
                <a:gd name="f68" fmla="*/ f65 1 5434"/>
                <a:gd name="f69" fmla="*/ f2 1 f67"/>
                <a:gd name="f70" fmla="*/ f3 1 f67"/>
                <a:gd name="f71" fmla="*/ f2 1 f68"/>
                <a:gd name="f72" fmla="*/ f4 1 f68"/>
                <a:gd name="f73" fmla="*/ f69 f63 1"/>
                <a:gd name="f74" fmla="*/ f70 f63 1"/>
                <a:gd name="f75" fmla="*/ f72 f64 1"/>
                <a:gd name="f76" fmla="*/ f71 f64 1"/>
              </a:gdLst>
              <a:cxnLst>
                <a:cxn ang="3cd4">
                  <a:pos x="hc" y="t"/>
                </a:cxn>
                <a:cxn ang="0">
                  <a:pos x="r" y="vc"/>
                </a:cxn>
                <a:cxn ang="cd4">
                  <a:pos x="hc" y="b"/>
                </a:cxn>
                <a:cxn ang="cd2">
                  <a:pos x="l" y="vc"/>
                </a:cxn>
              </a:cxnLst>
              <a:rect l="f73" t="f76" r="f74" b="f75"/>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6928;p88">
              <a:extLst>
                <a:ext uri="{FF2B5EF4-FFF2-40B4-BE49-F238E27FC236}">
                  <a16:creationId xmlns:a16="http://schemas.microsoft.com/office/drawing/2014/main" id="{7CCEE5C8-4029-4DD1-B323-5BD369836752}"/>
                </a:ext>
              </a:extLst>
            </p:cNvPr>
            <p:cNvSpPr/>
            <p:nvPr/>
          </p:nvSpPr>
          <p:spPr>
            <a:xfrm>
              <a:off x="4970687" y="1285710"/>
              <a:ext cx="290934" cy="81601"/>
            </a:xfrm>
            <a:custGeom>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 f4 0 f2"/>
                <a:gd name="f16" fmla="+- f3 0 f2"/>
                <a:gd name="f17" fmla="*/ f16 1 7530"/>
                <a:gd name="f18" fmla="*/ f15 1 2112"/>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6929;p88">
              <a:extLst>
                <a:ext uri="{FF2B5EF4-FFF2-40B4-BE49-F238E27FC236}">
                  <a16:creationId xmlns:a16="http://schemas.microsoft.com/office/drawing/2014/main" id="{00CBC15D-B5BA-4F8A-85D4-21B0DDBA8B22}"/>
                </a:ext>
              </a:extLst>
            </p:cNvPr>
            <p:cNvSpPr/>
            <p:nvPr/>
          </p:nvSpPr>
          <p:spPr>
            <a:xfrm>
              <a:off x="4971885" y="916887"/>
              <a:ext cx="237378" cy="52395"/>
            </a:xfrm>
            <a:custGeom>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 f4 0 f2"/>
                <a:gd name="f18" fmla="+- f3 0 f2"/>
                <a:gd name="f19" fmla="*/ f18 1 6144"/>
                <a:gd name="f20" fmla="*/ f17 1 1356"/>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6144" h="1356">
                  <a:moveTo>
                    <a:pt x="f5" y="f2"/>
                  </a:moveTo>
                  <a:cubicBezTo>
                    <a:pt x="f6" y="f2"/>
                    <a:pt x="f7" y="f6"/>
                    <a:pt x="f7" y="f8"/>
                  </a:cubicBezTo>
                  <a:lnTo>
                    <a:pt x="f7" y="f9"/>
                  </a:lnTo>
                  <a:lnTo>
                    <a:pt x="f10" y="f9"/>
                  </a:lnTo>
                  <a:cubicBezTo>
                    <a:pt x="f11" y="f12"/>
                    <a:pt x="f13" y="f14"/>
                    <a:pt x="f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6981;p88">
            <a:extLst>
              <a:ext uri="{FF2B5EF4-FFF2-40B4-BE49-F238E27FC236}">
                <a16:creationId xmlns:a16="http://schemas.microsoft.com/office/drawing/2014/main" id="{D2D0A1B2-81F3-451A-86ED-5EBF3950EFD0}"/>
              </a:ext>
            </a:extLst>
          </p:cNvPr>
          <p:cNvGrpSpPr/>
          <p:nvPr/>
        </p:nvGrpSpPr>
        <p:grpSpPr>
          <a:xfrm>
            <a:off x="5515285" y="916567"/>
            <a:ext cx="456486" cy="451082"/>
            <a:chOff x="5515285" y="916567"/>
            <a:chExt cx="456486" cy="451082"/>
          </a:xfrm>
        </p:grpSpPr>
        <p:sp>
          <p:nvSpPr>
            <p:cNvPr id="95" name="Google Shape;6982;p88">
              <a:extLst>
                <a:ext uri="{FF2B5EF4-FFF2-40B4-BE49-F238E27FC236}">
                  <a16:creationId xmlns:a16="http://schemas.microsoft.com/office/drawing/2014/main" id="{3FFD7B5D-DAF1-41A1-86A5-1E89FB479C1B}"/>
                </a:ext>
              </a:extLst>
            </p:cNvPr>
            <p:cNvSpPr/>
            <p:nvPr/>
          </p:nvSpPr>
          <p:spPr>
            <a:xfrm>
              <a:off x="5722223" y="916567"/>
              <a:ext cx="249548" cy="249548"/>
            </a:xfrm>
            <a:custGeom>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 f3 0 f2"/>
                <a:gd name="f68" fmla="*/ f67 1 6459"/>
                <a:gd name="f69" fmla="*/ f2 1 f68"/>
                <a:gd name="f70" fmla="*/ f3 1 f68"/>
                <a:gd name="f71" fmla="*/ f69 f65 1"/>
                <a:gd name="f72" fmla="*/ f70 f65 1"/>
                <a:gd name="f73" fmla="*/ f70 f66 1"/>
                <a:gd name="f74" fmla="*/ f69 f66 1"/>
              </a:gdLst>
              <a:cxnLst>
                <a:cxn ang="3cd4">
                  <a:pos x="hc" y="t"/>
                </a:cxn>
                <a:cxn ang="0">
                  <a:pos x="r" y="vc"/>
                </a:cxn>
                <a:cxn ang="cd4">
                  <a:pos x="hc" y="b"/>
                </a:cxn>
                <a:cxn ang="cd2">
                  <a:pos x="l" y="vc"/>
                </a:cxn>
              </a:cxnLst>
              <a:rect l="f71" t="f74" r="f72" b="f73"/>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6983;p88">
              <a:extLst>
                <a:ext uri="{FF2B5EF4-FFF2-40B4-BE49-F238E27FC236}">
                  <a16:creationId xmlns:a16="http://schemas.microsoft.com/office/drawing/2014/main" id="{EF178CB9-D4DF-4520-AC70-4B9B4A9EA61D}"/>
                </a:ext>
              </a:extLst>
            </p:cNvPr>
            <p:cNvSpPr/>
            <p:nvPr/>
          </p:nvSpPr>
          <p:spPr>
            <a:xfrm>
              <a:off x="5561536" y="1010997"/>
              <a:ext cx="118113" cy="113742"/>
            </a:xfrm>
            <a:custGeom>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 f4 0 f2"/>
                <a:gd name="f27" fmla="+- f3 0 f2"/>
                <a:gd name="f28" fmla="*/ f27 1 3057"/>
                <a:gd name="f29" fmla="*/ f26 1 2944"/>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6984;p88">
              <a:extLst>
                <a:ext uri="{FF2B5EF4-FFF2-40B4-BE49-F238E27FC236}">
                  <a16:creationId xmlns:a16="http://schemas.microsoft.com/office/drawing/2014/main" id="{9BC2CF28-EEA2-4E9D-9437-D0AB78C0B95C}"/>
                </a:ext>
              </a:extLst>
            </p:cNvPr>
            <p:cNvSpPr/>
            <p:nvPr/>
          </p:nvSpPr>
          <p:spPr>
            <a:xfrm>
              <a:off x="5759933" y="1210546"/>
              <a:ext cx="119347" cy="115022"/>
            </a:xfrm>
            <a:custGeom>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 f4 0 f2"/>
                <a:gd name="f32" fmla="+- f3 0 f2"/>
                <a:gd name="f33" fmla="*/ f32 1 3089"/>
                <a:gd name="f34" fmla="*/ f31 1 2977"/>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6985;p88">
              <a:extLst>
                <a:ext uri="{FF2B5EF4-FFF2-40B4-BE49-F238E27FC236}">
                  <a16:creationId xmlns:a16="http://schemas.microsoft.com/office/drawing/2014/main" id="{3AC2C695-A7DA-4954-93B2-3063B796D32F}"/>
                </a:ext>
              </a:extLst>
            </p:cNvPr>
            <p:cNvSpPr/>
            <p:nvPr/>
          </p:nvSpPr>
          <p:spPr>
            <a:xfrm>
              <a:off x="5515285" y="1052876"/>
              <a:ext cx="320140" cy="314773"/>
            </a:xfrm>
            <a:custGeom>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 f4 0 f2"/>
                <a:gd name="f28" fmla="+- f3 0 f2"/>
                <a:gd name="f29" fmla="*/ f28 1 8286"/>
                <a:gd name="f30" fmla="*/ f27 1 8147"/>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9" name="Google Shape;7015;p88">
            <a:extLst>
              <a:ext uri="{FF2B5EF4-FFF2-40B4-BE49-F238E27FC236}">
                <a16:creationId xmlns:a16="http://schemas.microsoft.com/office/drawing/2014/main" id="{348758B8-EAB7-425E-A1AB-C032A818A0E8}"/>
              </a:ext>
            </a:extLst>
          </p:cNvPr>
          <p:cNvGrpSpPr/>
          <p:nvPr/>
        </p:nvGrpSpPr>
        <p:grpSpPr>
          <a:xfrm>
            <a:off x="8170804" y="1679597"/>
            <a:ext cx="498603" cy="496391"/>
            <a:chOff x="8170804" y="1679597"/>
            <a:chExt cx="498603" cy="496391"/>
          </a:xfrm>
        </p:grpSpPr>
        <p:sp>
          <p:nvSpPr>
            <p:cNvPr id="100" name="Google Shape;7016;p88">
              <a:extLst>
                <a:ext uri="{FF2B5EF4-FFF2-40B4-BE49-F238E27FC236}">
                  <a16:creationId xmlns:a16="http://schemas.microsoft.com/office/drawing/2014/main" id="{7CC1EBE9-0960-4938-95AF-DE85536B5474}"/>
                </a:ext>
              </a:extLst>
            </p:cNvPr>
            <p:cNvSpPr/>
            <p:nvPr/>
          </p:nvSpPr>
          <p:spPr>
            <a:xfrm>
              <a:off x="8377769" y="1855683"/>
              <a:ext cx="291638" cy="320305"/>
            </a:xfrm>
            <a:custGeom>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 f4 0 f2"/>
                <a:gd name="f70" fmla="+- f3 0 f2"/>
                <a:gd name="f71" fmla="*/ f70 1 6837"/>
                <a:gd name="f72" fmla="*/ f69 1 7509"/>
                <a:gd name="f73" fmla="*/ f2 1 f71"/>
                <a:gd name="f74" fmla="*/ f3 1 f71"/>
                <a:gd name="f75" fmla="*/ f2 1 f72"/>
                <a:gd name="f76" fmla="*/ f4 1 f72"/>
                <a:gd name="f77" fmla="*/ f73 f67 1"/>
                <a:gd name="f78" fmla="*/ f74 f67 1"/>
                <a:gd name="f79" fmla="*/ f76 f68 1"/>
                <a:gd name="f80" fmla="*/ f75 f68 1"/>
              </a:gdLst>
              <a:cxnLst>
                <a:cxn ang="3cd4">
                  <a:pos x="hc" y="t"/>
                </a:cxn>
                <a:cxn ang="0">
                  <a:pos x="r" y="vc"/>
                </a:cxn>
                <a:cxn ang="cd4">
                  <a:pos x="hc" y="b"/>
                </a:cxn>
                <a:cxn ang="cd2">
                  <a:pos x="l" y="vc"/>
                </a:cxn>
              </a:cxnLst>
              <a:rect l="f77" t="f80" r="f78" b="f79"/>
              <a:pathLst>
                <a:path w="6837" h="7508">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7017;p88">
              <a:extLst>
                <a:ext uri="{FF2B5EF4-FFF2-40B4-BE49-F238E27FC236}">
                  <a16:creationId xmlns:a16="http://schemas.microsoft.com/office/drawing/2014/main" id="{783A1AFE-5A60-47CC-872E-7A88A2BF6EC7}"/>
                </a:ext>
              </a:extLst>
            </p:cNvPr>
            <p:cNvSpPr/>
            <p:nvPr/>
          </p:nvSpPr>
          <p:spPr>
            <a:xfrm>
              <a:off x="8170804" y="1679597"/>
              <a:ext cx="321247" cy="349913"/>
            </a:xfrm>
            <a:custGeom>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 f4 0 f2"/>
                <a:gd name="f86" fmla="+- f3 0 f2"/>
                <a:gd name="f87" fmla="*/ f86 1 7531"/>
                <a:gd name="f88" fmla="*/ f85 1 8203"/>
                <a:gd name="f89" fmla="*/ f2 1 f87"/>
                <a:gd name="f90" fmla="*/ f3 1 f87"/>
                <a:gd name="f91" fmla="*/ f2 1 f88"/>
                <a:gd name="f92" fmla="*/ f4 1 f88"/>
                <a:gd name="f93" fmla="*/ f89 f83 1"/>
                <a:gd name="f94" fmla="*/ f90 f83 1"/>
                <a:gd name="f95" fmla="*/ f92 f84 1"/>
                <a:gd name="f96" fmla="*/ f91 f84 1"/>
              </a:gdLst>
              <a:cxnLst>
                <a:cxn ang="3cd4">
                  <a:pos x="hc" y="t"/>
                </a:cxn>
                <a:cxn ang="0">
                  <a:pos x="r" y="vc"/>
                </a:cxn>
                <a:cxn ang="cd4">
                  <a:pos x="hc" y="b"/>
                </a:cxn>
                <a:cxn ang="cd2">
                  <a:pos x="l" y="vc"/>
                </a:cxn>
              </a:cxnLst>
              <a:rect l="f93" t="f96" r="f94" b="f95"/>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02" name="Google Shape;6799;p88">
            <a:extLst>
              <a:ext uri="{FF2B5EF4-FFF2-40B4-BE49-F238E27FC236}">
                <a16:creationId xmlns:a16="http://schemas.microsoft.com/office/drawing/2014/main" id="{F375F11C-BABE-449F-8B1B-F2D801C9F4E2}"/>
              </a:ext>
            </a:extLst>
          </p:cNvPr>
          <p:cNvSpPr/>
          <p:nvPr/>
        </p:nvSpPr>
        <p:spPr>
          <a:xfrm>
            <a:off x="4346600" y="1707907"/>
            <a:ext cx="445212" cy="446400"/>
          </a:xfrm>
          <a:custGeom>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 f4 0 f2"/>
              <a:gd name="f134" fmla="+- f3 0 f2"/>
              <a:gd name="f135" fmla="*/ f134 1 11658"/>
              <a:gd name="f136" fmla="*/ f133 1 11689"/>
              <a:gd name="f137" fmla="*/ f2 1 f135"/>
              <a:gd name="f138" fmla="*/ f3 1 f135"/>
              <a:gd name="f139" fmla="*/ f2 1 f136"/>
              <a:gd name="f140" fmla="*/ f4 1 f136"/>
              <a:gd name="f141" fmla="*/ f137 f131 1"/>
              <a:gd name="f142" fmla="*/ f138 f131 1"/>
              <a:gd name="f143" fmla="*/ f140 f132 1"/>
              <a:gd name="f144" fmla="*/ f139 f132 1"/>
            </a:gdLst>
            <a:cxnLst>
              <a:cxn ang="3cd4">
                <a:pos x="hc" y="t"/>
              </a:cxn>
              <a:cxn ang="0">
                <a:pos x="r" y="vc"/>
              </a:cxn>
              <a:cxn ang="cd4">
                <a:pos x="hc" y="b"/>
              </a:cxn>
              <a:cxn ang="cd2">
                <a:pos x="l" y="vc"/>
              </a:cxn>
            </a:cxnLst>
            <a:rect l="f141" t="f144" r="f142" b="f143"/>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03" name="Google Shape;6862;p88">
            <a:extLst>
              <a:ext uri="{FF2B5EF4-FFF2-40B4-BE49-F238E27FC236}">
                <a16:creationId xmlns:a16="http://schemas.microsoft.com/office/drawing/2014/main" id="{CAE1A006-5664-467B-AF26-0908ABC49016}"/>
              </a:ext>
            </a:extLst>
          </p:cNvPr>
          <p:cNvGrpSpPr/>
          <p:nvPr/>
        </p:nvGrpSpPr>
        <p:grpSpPr>
          <a:xfrm>
            <a:off x="4907685" y="1706389"/>
            <a:ext cx="460830" cy="449225"/>
            <a:chOff x="4907685" y="1706389"/>
            <a:chExt cx="460830" cy="449225"/>
          </a:xfrm>
        </p:grpSpPr>
        <p:sp>
          <p:nvSpPr>
            <p:cNvPr id="104" name="Google Shape;6863;p88">
              <a:extLst>
                <a:ext uri="{FF2B5EF4-FFF2-40B4-BE49-F238E27FC236}">
                  <a16:creationId xmlns:a16="http://schemas.microsoft.com/office/drawing/2014/main" id="{21135006-01D9-4CA2-9C8B-6AEEEF417D0C}"/>
                </a:ext>
              </a:extLst>
            </p:cNvPr>
            <p:cNvSpPr/>
            <p:nvPr/>
          </p:nvSpPr>
          <p:spPr>
            <a:xfrm>
              <a:off x="4907685" y="1708720"/>
              <a:ext cx="460830" cy="446894"/>
            </a:xfrm>
            <a:custGeom>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 f4 0 f2"/>
                <a:gd name="f153" fmla="+- f3 0 f2"/>
                <a:gd name="f154" fmla="*/ f153 1 12067"/>
                <a:gd name="f155" fmla="*/ f152 1 11702"/>
                <a:gd name="f156" fmla="*/ f2 1 f154"/>
                <a:gd name="f157" fmla="*/ f3 1 f154"/>
                <a:gd name="f158" fmla="*/ f2 1 f155"/>
                <a:gd name="f159" fmla="*/ f4 1 f155"/>
                <a:gd name="f160" fmla="*/ f156 f150 1"/>
                <a:gd name="f161" fmla="*/ f157 f150 1"/>
                <a:gd name="f162" fmla="*/ f159 f151 1"/>
                <a:gd name="f163" fmla="*/ f158 f151 1"/>
              </a:gdLst>
              <a:cxnLst>
                <a:cxn ang="3cd4">
                  <a:pos x="hc" y="t"/>
                </a:cxn>
                <a:cxn ang="0">
                  <a:pos x="r" y="vc"/>
                </a:cxn>
                <a:cxn ang="cd4">
                  <a:pos x="hc" y="b"/>
                </a:cxn>
                <a:cxn ang="cd2">
                  <a:pos x="l" y="vc"/>
                </a:cxn>
              </a:cxnLst>
              <a:rect l="f160" t="f163" r="f161" b="f162"/>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6864;p88">
              <a:extLst>
                <a:ext uri="{FF2B5EF4-FFF2-40B4-BE49-F238E27FC236}">
                  <a16:creationId xmlns:a16="http://schemas.microsoft.com/office/drawing/2014/main" id="{D4777249-73BC-4765-8E89-36B12CE74BFF}"/>
                </a:ext>
              </a:extLst>
            </p:cNvPr>
            <p:cNvSpPr/>
            <p:nvPr/>
          </p:nvSpPr>
          <p:spPr>
            <a:xfrm>
              <a:off x="4908901" y="1940000"/>
              <a:ext cx="220196" cy="214783"/>
            </a:xfrm>
            <a:custGeom>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 f4 0 f2"/>
                <a:gd name="f47" fmla="+- f3 0 f2"/>
                <a:gd name="f48" fmla="*/ f47 1 5766"/>
                <a:gd name="f49" fmla="*/ f46 1 5624"/>
                <a:gd name="f50" fmla="*/ f2 1 f48"/>
                <a:gd name="f51" fmla="*/ f3 1 f48"/>
                <a:gd name="f52" fmla="*/ f2 1 f49"/>
                <a:gd name="f53" fmla="*/ f4 1 f49"/>
                <a:gd name="f54" fmla="*/ f50 f44 1"/>
                <a:gd name="f55" fmla="*/ f51 f44 1"/>
                <a:gd name="f56" fmla="*/ f53 f45 1"/>
                <a:gd name="f57" fmla="*/ f52 f45 1"/>
              </a:gdLst>
              <a:cxnLst>
                <a:cxn ang="3cd4">
                  <a:pos x="hc" y="t"/>
                </a:cxn>
                <a:cxn ang="0">
                  <a:pos x="r" y="vc"/>
                </a:cxn>
                <a:cxn ang="cd4">
                  <a:pos x="hc" y="b"/>
                </a:cxn>
                <a:cxn ang="cd2">
                  <a:pos x="l" y="vc"/>
                </a:cxn>
              </a:cxnLst>
              <a:rect l="f54" t="f57" r="f55" b="f56"/>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6865;p88">
              <a:extLst>
                <a:ext uri="{FF2B5EF4-FFF2-40B4-BE49-F238E27FC236}">
                  <a16:creationId xmlns:a16="http://schemas.microsoft.com/office/drawing/2014/main" id="{6739293D-1B6A-4D7D-8D27-C42924A70059}"/>
                </a:ext>
              </a:extLst>
            </p:cNvPr>
            <p:cNvSpPr/>
            <p:nvPr/>
          </p:nvSpPr>
          <p:spPr>
            <a:xfrm>
              <a:off x="5166378" y="1706389"/>
              <a:ext cx="197327" cy="195114"/>
            </a:xfrm>
            <a:custGeom>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 f4 0 f2"/>
                <a:gd name="f52" fmla="+- f3 0 f2"/>
                <a:gd name="f53" fmla="*/ f52 1 5167"/>
                <a:gd name="f54" fmla="*/ f51 1 5109"/>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7" name="Google Shape;6913;p88">
            <a:extLst>
              <a:ext uri="{FF2B5EF4-FFF2-40B4-BE49-F238E27FC236}">
                <a16:creationId xmlns:a16="http://schemas.microsoft.com/office/drawing/2014/main" id="{09431097-7037-411C-9958-1DE295290B8E}"/>
              </a:ext>
            </a:extLst>
          </p:cNvPr>
          <p:cNvGrpSpPr/>
          <p:nvPr/>
        </p:nvGrpSpPr>
        <p:grpSpPr>
          <a:xfrm>
            <a:off x="5475372" y="1706599"/>
            <a:ext cx="450021" cy="448805"/>
            <a:chOff x="5475372" y="1706599"/>
            <a:chExt cx="450021" cy="448805"/>
          </a:xfrm>
        </p:grpSpPr>
        <p:sp>
          <p:nvSpPr>
            <p:cNvPr id="108" name="Google Shape;6914;p88">
              <a:extLst>
                <a:ext uri="{FF2B5EF4-FFF2-40B4-BE49-F238E27FC236}">
                  <a16:creationId xmlns:a16="http://schemas.microsoft.com/office/drawing/2014/main" id="{A1254905-9890-446E-AB81-C6FD079772E7}"/>
                </a:ext>
              </a:extLst>
            </p:cNvPr>
            <p:cNvSpPr/>
            <p:nvPr/>
          </p:nvSpPr>
          <p:spPr>
            <a:xfrm>
              <a:off x="5475372" y="1706599"/>
              <a:ext cx="450021" cy="448805"/>
            </a:xfrm>
            <a:custGeom>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 f4 0 f2"/>
                <a:gd name="f142" fmla="+- f3 0 f2"/>
                <a:gd name="f143" fmla="*/ f142 1 11784"/>
                <a:gd name="f144" fmla="*/ f141 1 11752"/>
                <a:gd name="f145" fmla="*/ f2 1 f143"/>
                <a:gd name="f146" fmla="*/ f3 1 f143"/>
                <a:gd name="f147" fmla="*/ f2 1 f144"/>
                <a:gd name="f148" fmla="*/ f4 1 f144"/>
                <a:gd name="f149" fmla="*/ f145 f139 1"/>
                <a:gd name="f150" fmla="*/ f146 f139 1"/>
                <a:gd name="f151" fmla="*/ f148 f140 1"/>
                <a:gd name="f152" fmla="*/ f147 f140 1"/>
              </a:gdLst>
              <a:cxnLst>
                <a:cxn ang="3cd4">
                  <a:pos x="hc" y="t"/>
                </a:cxn>
                <a:cxn ang="0">
                  <a:pos x="r" y="vc"/>
                </a:cxn>
                <a:cxn ang="cd4">
                  <a:pos x="hc" y="b"/>
                </a:cxn>
                <a:cxn ang="cd2">
                  <a:pos x="l" y="vc"/>
                </a:cxn>
              </a:cxnLst>
              <a:rect l="f149" t="f152" r="f150" b="f151"/>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6915;p88">
              <a:extLst>
                <a:ext uri="{FF2B5EF4-FFF2-40B4-BE49-F238E27FC236}">
                  <a16:creationId xmlns:a16="http://schemas.microsoft.com/office/drawing/2014/main" id="{0011CA3B-7871-4013-A5E4-376191B323C5}"/>
                </a:ext>
              </a:extLst>
            </p:cNvPr>
            <p:cNvSpPr/>
            <p:nvPr/>
          </p:nvSpPr>
          <p:spPr>
            <a:xfrm>
              <a:off x="5475372" y="1841025"/>
              <a:ext cx="328507" cy="313191"/>
            </a:xfrm>
            <a:custGeom>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 f4 0 f2"/>
                <a:gd name="f93" fmla="+- f3 0 f2"/>
                <a:gd name="f94" fmla="*/ f93 1 8602"/>
                <a:gd name="f95" fmla="*/ f92 1 8201"/>
                <a:gd name="f96" fmla="*/ f2 1 f94"/>
                <a:gd name="f97" fmla="*/ f3 1 f94"/>
                <a:gd name="f98" fmla="*/ f2 1 f95"/>
                <a:gd name="f99" fmla="*/ f4 1 f95"/>
                <a:gd name="f100" fmla="*/ f96 f90 1"/>
                <a:gd name="f101" fmla="*/ f97 f90 1"/>
                <a:gd name="f102" fmla="*/ f99 f91 1"/>
                <a:gd name="f103" fmla="*/ f98 f91 1"/>
              </a:gdLst>
              <a:cxnLst>
                <a:cxn ang="3cd4">
                  <a:pos x="hc" y="t"/>
                </a:cxn>
                <a:cxn ang="0">
                  <a:pos x="r" y="vc"/>
                </a:cxn>
                <a:cxn ang="cd4">
                  <a:pos x="hc" y="b"/>
                </a:cxn>
                <a:cxn ang="cd2">
                  <a:pos x="l" y="vc"/>
                </a:cxn>
              </a:cxnLst>
              <a:rect l="f100" t="f103" r="f101" b="f102"/>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0" name="Google Shape;6947;p88">
            <a:extLst>
              <a:ext uri="{FF2B5EF4-FFF2-40B4-BE49-F238E27FC236}">
                <a16:creationId xmlns:a16="http://schemas.microsoft.com/office/drawing/2014/main" id="{76C4CAF5-5B5E-4046-828F-D8B25C5A87AC}"/>
              </a:ext>
            </a:extLst>
          </p:cNvPr>
          <p:cNvGrpSpPr/>
          <p:nvPr/>
        </p:nvGrpSpPr>
        <p:grpSpPr>
          <a:xfrm>
            <a:off x="3147849" y="1725783"/>
            <a:ext cx="446391" cy="447617"/>
            <a:chOff x="3147849" y="1725783"/>
            <a:chExt cx="446391" cy="447617"/>
          </a:xfrm>
        </p:grpSpPr>
        <p:sp>
          <p:nvSpPr>
            <p:cNvPr id="111" name="Google Shape;6948;p88">
              <a:extLst>
                <a:ext uri="{FF2B5EF4-FFF2-40B4-BE49-F238E27FC236}">
                  <a16:creationId xmlns:a16="http://schemas.microsoft.com/office/drawing/2014/main" id="{E2B95E3D-DA15-4DB1-AC5D-F89AB12D603F}"/>
                </a:ext>
              </a:extLst>
            </p:cNvPr>
            <p:cNvSpPr/>
            <p:nvPr/>
          </p:nvSpPr>
          <p:spPr>
            <a:xfrm>
              <a:off x="3147849" y="1725783"/>
              <a:ext cx="105896" cy="446400"/>
            </a:xfrm>
            <a:custGeom>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 f4 0 f2"/>
                <a:gd name="f34" fmla="+- f3 0 f2"/>
                <a:gd name="f35" fmla="*/ f34 1 2773"/>
                <a:gd name="f36" fmla="*/ f33 1 11689"/>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2" name="Google Shape;6949;p88">
              <a:extLst>
                <a:ext uri="{FF2B5EF4-FFF2-40B4-BE49-F238E27FC236}">
                  <a16:creationId xmlns:a16="http://schemas.microsoft.com/office/drawing/2014/main" id="{EF6AE58D-5FB4-4639-81A1-C11C4A4EAA1A}"/>
                </a:ext>
              </a:extLst>
            </p:cNvPr>
            <p:cNvSpPr/>
            <p:nvPr/>
          </p:nvSpPr>
          <p:spPr>
            <a:xfrm>
              <a:off x="3464286" y="1897828"/>
              <a:ext cx="129954" cy="38532"/>
            </a:xfrm>
            <a:custGeom>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 f4 0 f2"/>
                <a:gd name="f15" fmla="+- f3 0 f2"/>
                <a:gd name="f16" fmla="*/ f15 1 3403"/>
                <a:gd name="f17" fmla="*/ f14 1 100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6950;p88">
              <a:extLst>
                <a:ext uri="{FF2B5EF4-FFF2-40B4-BE49-F238E27FC236}">
                  <a16:creationId xmlns:a16="http://schemas.microsoft.com/office/drawing/2014/main" id="{080D1CD6-4618-48D9-A3A3-A2A72C6DEB4D}"/>
                </a:ext>
              </a:extLst>
            </p:cNvPr>
            <p:cNvSpPr/>
            <p:nvPr/>
          </p:nvSpPr>
          <p:spPr>
            <a:xfrm>
              <a:off x="3464286" y="1962787"/>
              <a:ext cx="129954" cy="38532"/>
            </a:xfrm>
            <a:custGeom>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 f4 0 f2"/>
                <a:gd name="f14" fmla="+- f3 0 f2"/>
                <a:gd name="f15" fmla="*/ f14 1 3403"/>
                <a:gd name="f16" fmla="*/ f13 1 1009"/>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6951;p88">
              <a:extLst>
                <a:ext uri="{FF2B5EF4-FFF2-40B4-BE49-F238E27FC236}">
                  <a16:creationId xmlns:a16="http://schemas.microsoft.com/office/drawing/2014/main" id="{B1787F63-900D-4049-87D5-B81F5B74C1E7}"/>
                </a:ext>
              </a:extLst>
            </p:cNvPr>
            <p:cNvSpPr/>
            <p:nvPr/>
          </p:nvSpPr>
          <p:spPr>
            <a:xfrm>
              <a:off x="3464286" y="2026566"/>
              <a:ext cx="103491" cy="39758"/>
            </a:xfrm>
            <a:custGeom>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 f4 0 f2"/>
                <a:gd name="f18" fmla="+- f3 0 f2"/>
                <a:gd name="f19" fmla="*/ f18 1 2710"/>
                <a:gd name="f20" fmla="*/ f17 1 1041"/>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6952;p88">
              <a:extLst>
                <a:ext uri="{FF2B5EF4-FFF2-40B4-BE49-F238E27FC236}">
                  <a16:creationId xmlns:a16="http://schemas.microsoft.com/office/drawing/2014/main" id="{28FF5418-ACE2-46BE-B8BD-E85AD0F75DB2}"/>
                </a:ext>
              </a:extLst>
            </p:cNvPr>
            <p:cNvSpPr/>
            <p:nvPr/>
          </p:nvSpPr>
          <p:spPr>
            <a:xfrm>
              <a:off x="3412540" y="1725783"/>
              <a:ext cx="78254" cy="79433"/>
            </a:xfrm>
            <a:custGeom>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 f4 0 f2"/>
                <a:gd name="f13" fmla="+- f3 0 f2"/>
                <a:gd name="f14" fmla="*/ f13 1 2049"/>
                <a:gd name="f15" fmla="*/ f12 1 2080"/>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2049" h="2080">
                  <a:moveTo>
                    <a:pt x="f5" y="f2"/>
                  </a:moveTo>
                  <a:cubicBezTo>
                    <a:pt x="f6" y="f2"/>
                    <a:pt x="f7" y="f8"/>
                    <a:pt x="f7" y="f9"/>
                  </a:cubicBezTo>
                  <a:lnTo>
                    <a:pt x="f7" y="f4"/>
                  </a:lnTo>
                  <a:lnTo>
                    <a:pt x="f3" y="f4"/>
                  </a:ln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6953;p88">
              <a:extLst>
                <a:ext uri="{FF2B5EF4-FFF2-40B4-BE49-F238E27FC236}">
                  <a16:creationId xmlns:a16="http://schemas.microsoft.com/office/drawing/2014/main" id="{E17EEAE3-4A7D-43A0-B8F4-59AA15B92DA8}"/>
                </a:ext>
              </a:extLst>
            </p:cNvPr>
            <p:cNvSpPr/>
            <p:nvPr/>
          </p:nvSpPr>
          <p:spPr>
            <a:xfrm>
              <a:off x="3514816" y="1725783"/>
              <a:ext cx="52971" cy="84243"/>
            </a:xfrm>
            <a:custGeom>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 f4 0 f2"/>
                <a:gd name="f18" fmla="+- f3 0 f2"/>
                <a:gd name="f19" fmla="*/ f18 1 1387"/>
                <a:gd name="f20" fmla="*/ f17 1 2206"/>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6954;p88">
              <a:extLst>
                <a:ext uri="{FF2B5EF4-FFF2-40B4-BE49-F238E27FC236}">
                  <a16:creationId xmlns:a16="http://schemas.microsoft.com/office/drawing/2014/main" id="{A6BD7292-6349-427A-8CD2-5163A0ADE842}"/>
                </a:ext>
              </a:extLst>
            </p:cNvPr>
            <p:cNvSpPr/>
            <p:nvPr/>
          </p:nvSpPr>
          <p:spPr>
            <a:xfrm>
              <a:off x="3251350" y="1831643"/>
              <a:ext cx="316437" cy="234671"/>
            </a:xfrm>
            <a:custGeom>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 f4 0 f2"/>
                <a:gd name="f56" fmla="+- f3 0 f2"/>
                <a:gd name="f57" fmla="*/ f56 1 8286"/>
                <a:gd name="f58" fmla="*/ f55 1 6145"/>
                <a:gd name="f59" fmla="*/ f2 1 f57"/>
                <a:gd name="f60" fmla="*/ f3 1 f57"/>
                <a:gd name="f61" fmla="*/ f2 1 f58"/>
                <a:gd name="f62" fmla="*/ f4 1 f58"/>
                <a:gd name="f63" fmla="*/ f59 f53 1"/>
                <a:gd name="f64" fmla="*/ f60 f53 1"/>
                <a:gd name="f65" fmla="*/ f62 f54 1"/>
                <a:gd name="f66" fmla="*/ f61 f54 1"/>
              </a:gdLst>
              <a:cxnLst>
                <a:cxn ang="3cd4">
                  <a:pos x="hc" y="t"/>
                </a:cxn>
                <a:cxn ang="0">
                  <a:pos x="r" y="vc"/>
                </a:cxn>
                <a:cxn ang="cd4">
                  <a:pos x="hc" y="b"/>
                </a:cxn>
                <a:cxn ang="cd2">
                  <a:pos x="l" y="vc"/>
                </a:cxn>
              </a:cxnLst>
              <a:rect l="f63" t="f66" r="f64" b="f65"/>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6955;p88">
              <a:extLst>
                <a:ext uri="{FF2B5EF4-FFF2-40B4-BE49-F238E27FC236}">
                  <a16:creationId xmlns:a16="http://schemas.microsoft.com/office/drawing/2014/main" id="{71B9EE6A-609F-4CAF-A92E-281920417C7A}"/>
                </a:ext>
              </a:extLst>
            </p:cNvPr>
            <p:cNvSpPr/>
            <p:nvPr/>
          </p:nvSpPr>
          <p:spPr>
            <a:xfrm>
              <a:off x="3411361" y="1895423"/>
              <a:ext cx="78208" cy="276761"/>
            </a:xfrm>
            <a:custGeom>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 f4 0 f2"/>
                <a:gd name="f37" fmla="+- f3 0 f2"/>
                <a:gd name="f38" fmla="*/ f37 1 2048"/>
                <a:gd name="f39" fmla="*/ f36 1 7247"/>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2048" h="7246">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6956;p88">
              <a:extLst>
                <a:ext uri="{FF2B5EF4-FFF2-40B4-BE49-F238E27FC236}">
                  <a16:creationId xmlns:a16="http://schemas.microsoft.com/office/drawing/2014/main" id="{938102A4-64D6-4D3B-9D8C-0A073BA36B5A}"/>
                </a:ext>
              </a:extLst>
            </p:cNvPr>
            <p:cNvSpPr/>
            <p:nvPr/>
          </p:nvSpPr>
          <p:spPr>
            <a:xfrm>
              <a:off x="3516041" y="2089120"/>
              <a:ext cx="52971" cy="84280"/>
            </a:xfrm>
            <a:custGeom>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 f4 0 f2"/>
                <a:gd name="f20" fmla="+- f3 0 f2"/>
                <a:gd name="f21" fmla="*/ f20 1 1387"/>
                <a:gd name="f22" fmla="*/ f19 1 2207"/>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6971;p88">
            <a:extLst>
              <a:ext uri="{FF2B5EF4-FFF2-40B4-BE49-F238E27FC236}">
                <a16:creationId xmlns:a16="http://schemas.microsoft.com/office/drawing/2014/main" id="{92379DEA-70BB-485A-920B-9BCE0B6CDABE}"/>
              </a:ext>
            </a:extLst>
          </p:cNvPr>
          <p:cNvGrpSpPr/>
          <p:nvPr/>
        </p:nvGrpSpPr>
        <p:grpSpPr>
          <a:xfrm>
            <a:off x="6107753" y="1700217"/>
            <a:ext cx="445212" cy="445175"/>
            <a:chOff x="6107753" y="1700217"/>
            <a:chExt cx="445212" cy="445175"/>
          </a:xfrm>
        </p:grpSpPr>
        <p:sp>
          <p:nvSpPr>
            <p:cNvPr id="121" name="Google Shape;6972;p88">
              <a:extLst>
                <a:ext uri="{FF2B5EF4-FFF2-40B4-BE49-F238E27FC236}">
                  <a16:creationId xmlns:a16="http://schemas.microsoft.com/office/drawing/2014/main" id="{446893A3-C217-4B13-8640-21DC36C3DEB5}"/>
                </a:ext>
              </a:extLst>
            </p:cNvPr>
            <p:cNvSpPr/>
            <p:nvPr/>
          </p:nvSpPr>
          <p:spPr>
            <a:xfrm>
              <a:off x="6107753" y="1700217"/>
              <a:ext cx="445212" cy="445175"/>
            </a:xfrm>
            <a:custGeom>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 f4 0 f2"/>
                <a:gd name="f73" fmla="+- f3 0 f2"/>
                <a:gd name="f74" fmla="*/ f73 1 11658"/>
                <a:gd name="f75" fmla="*/ f72 1 11657"/>
                <a:gd name="f76" fmla="*/ f2 1 f74"/>
                <a:gd name="f77" fmla="*/ f3 1 f74"/>
                <a:gd name="f78" fmla="*/ f2 1 f75"/>
                <a:gd name="f79" fmla="*/ f4 1 f75"/>
                <a:gd name="f80" fmla="*/ f76 f70 1"/>
                <a:gd name="f81" fmla="*/ f77 f70 1"/>
                <a:gd name="f82" fmla="*/ f79 f71 1"/>
                <a:gd name="f83" fmla="*/ f78 f71 1"/>
              </a:gdLst>
              <a:cxnLst>
                <a:cxn ang="3cd4">
                  <a:pos x="hc" y="t"/>
                </a:cxn>
                <a:cxn ang="0">
                  <a:pos x="r" y="vc"/>
                </a:cxn>
                <a:cxn ang="cd4">
                  <a:pos x="hc" y="b"/>
                </a:cxn>
                <a:cxn ang="cd2">
                  <a:pos x="l" y="vc"/>
                </a:cxn>
              </a:cxnLst>
              <a:rect l="f80" t="f83" r="f81" b="f82"/>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6973;p88">
              <a:extLst>
                <a:ext uri="{FF2B5EF4-FFF2-40B4-BE49-F238E27FC236}">
                  <a16:creationId xmlns:a16="http://schemas.microsoft.com/office/drawing/2014/main" id="{397CEB97-CF01-46D7-8F2B-19B82AA83457}"/>
                </a:ext>
              </a:extLst>
            </p:cNvPr>
            <p:cNvSpPr/>
            <p:nvPr/>
          </p:nvSpPr>
          <p:spPr>
            <a:xfrm>
              <a:off x="6211244" y="1804897"/>
              <a:ext cx="239444" cy="235631"/>
            </a:xfrm>
            <a:custGeom>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 f4 0 f2"/>
                <a:gd name="f52" fmla="+- f3 0 f2"/>
                <a:gd name="f53" fmla="*/ f52 1 6270"/>
                <a:gd name="f54" fmla="*/ f51 1 6170"/>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3" name="Google Shape;7004;p88">
            <a:extLst>
              <a:ext uri="{FF2B5EF4-FFF2-40B4-BE49-F238E27FC236}">
                <a16:creationId xmlns:a16="http://schemas.microsoft.com/office/drawing/2014/main" id="{8A6F6DD3-D0D2-44D7-B0BE-C832EEEB43FA}"/>
              </a:ext>
            </a:extLst>
          </p:cNvPr>
          <p:cNvGrpSpPr/>
          <p:nvPr/>
        </p:nvGrpSpPr>
        <p:grpSpPr>
          <a:xfrm>
            <a:off x="3781528" y="1707952"/>
            <a:ext cx="469279" cy="446099"/>
            <a:chOff x="3781528" y="1707952"/>
            <a:chExt cx="469279" cy="446099"/>
          </a:xfrm>
        </p:grpSpPr>
        <p:sp>
          <p:nvSpPr>
            <p:cNvPr id="124" name="Google Shape;7005;p88">
              <a:extLst>
                <a:ext uri="{FF2B5EF4-FFF2-40B4-BE49-F238E27FC236}">
                  <a16:creationId xmlns:a16="http://schemas.microsoft.com/office/drawing/2014/main" id="{FD61A3F3-4CBF-4478-9E92-8519C2F741B1}"/>
                </a:ext>
              </a:extLst>
            </p:cNvPr>
            <p:cNvSpPr/>
            <p:nvPr/>
          </p:nvSpPr>
          <p:spPr>
            <a:xfrm>
              <a:off x="3924705" y="1707952"/>
              <a:ext cx="326102" cy="327894"/>
            </a:xfrm>
            <a:custGeom>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 f4 0 f2"/>
                <a:gd name="f75" fmla="+- f3 0 f2"/>
                <a:gd name="f76" fmla="*/ f75 1 8539"/>
                <a:gd name="f77" fmla="*/ f74 1 8586"/>
                <a:gd name="f78" fmla="*/ f2 1 f76"/>
                <a:gd name="f79" fmla="*/ f3 1 f76"/>
                <a:gd name="f80" fmla="*/ f2 1 f77"/>
                <a:gd name="f81" fmla="*/ f4 1 f77"/>
                <a:gd name="f82" fmla="*/ f78 f72 1"/>
                <a:gd name="f83" fmla="*/ f79 f72 1"/>
                <a:gd name="f84" fmla="*/ f81 f73 1"/>
                <a:gd name="f85" fmla="*/ f80 f73 1"/>
              </a:gdLst>
              <a:cxnLst>
                <a:cxn ang="3cd4">
                  <a:pos x="hc" y="t"/>
                </a:cxn>
                <a:cxn ang="0">
                  <a:pos x="r" y="vc"/>
                </a:cxn>
                <a:cxn ang="cd4">
                  <a:pos x="hc" y="b"/>
                </a:cxn>
                <a:cxn ang="cd2">
                  <a:pos x="l" y="vc"/>
                </a:cxn>
              </a:cxnLst>
              <a:rect l="f82" t="f85" r="f83" b="f84"/>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7006;p88">
              <a:extLst>
                <a:ext uri="{FF2B5EF4-FFF2-40B4-BE49-F238E27FC236}">
                  <a16:creationId xmlns:a16="http://schemas.microsoft.com/office/drawing/2014/main" id="{42C2A550-837D-40DF-811A-E6C04FF24F1C}"/>
                </a:ext>
              </a:extLst>
            </p:cNvPr>
            <p:cNvSpPr/>
            <p:nvPr/>
          </p:nvSpPr>
          <p:spPr>
            <a:xfrm>
              <a:off x="3781528" y="1823441"/>
              <a:ext cx="329723" cy="330610"/>
            </a:xfrm>
            <a:custGeom>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 f4 0 f2"/>
                <a:gd name="f78" fmla="+- f3 0 f2"/>
                <a:gd name="f79" fmla="*/ f78 1 8634"/>
                <a:gd name="f80" fmla="*/ f77 1 8657"/>
                <a:gd name="f81" fmla="*/ f2 1 f79"/>
                <a:gd name="f82" fmla="*/ f3 1 f79"/>
                <a:gd name="f83" fmla="*/ f2 1 f80"/>
                <a:gd name="f84" fmla="*/ f4 1 f80"/>
                <a:gd name="f85" fmla="*/ f81 f75 1"/>
                <a:gd name="f86" fmla="*/ f82 f75 1"/>
                <a:gd name="f87" fmla="*/ f84 f76 1"/>
                <a:gd name="f88" fmla="*/ f83 f76 1"/>
              </a:gdLst>
              <a:cxnLst>
                <a:cxn ang="3cd4">
                  <a:pos x="hc" y="t"/>
                </a:cxn>
                <a:cxn ang="0">
                  <a:pos x="r" y="vc"/>
                </a:cxn>
                <a:cxn ang="cd4">
                  <a:pos x="hc" y="b"/>
                </a:cxn>
                <a:cxn ang="cd2">
                  <a:pos x="l" y="vc"/>
                </a:cxn>
              </a:cxnLst>
              <a:rect l="f85" t="f88" r="f86" b="f87"/>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6" name="Google Shape;7018;p88">
            <a:extLst>
              <a:ext uri="{FF2B5EF4-FFF2-40B4-BE49-F238E27FC236}">
                <a16:creationId xmlns:a16="http://schemas.microsoft.com/office/drawing/2014/main" id="{D35896B5-62A4-4EE4-B2CE-0518F4CB32C0}"/>
              </a:ext>
            </a:extLst>
          </p:cNvPr>
          <p:cNvGrpSpPr/>
          <p:nvPr/>
        </p:nvGrpSpPr>
        <p:grpSpPr>
          <a:xfrm>
            <a:off x="6730349" y="1707239"/>
            <a:ext cx="446400" cy="445212"/>
            <a:chOff x="6730349" y="1707239"/>
            <a:chExt cx="446400" cy="445212"/>
          </a:xfrm>
        </p:grpSpPr>
        <p:sp>
          <p:nvSpPr>
            <p:cNvPr id="127" name="Google Shape;7019;p88">
              <a:extLst>
                <a:ext uri="{FF2B5EF4-FFF2-40B4-BE49-F238E27FC236}">
                  <a16:creationId xmlns:a16="http://schemas.microsoft.com/office/drawing/2014/main" id="{5E99BE44-7761-4B5D-9CCA-CF1413627032}"/>
                </a:ext>
              </a:extLst>
            </p:cNvPr>
            <p:cNvSpPr/>
            <p:nvPr/>
          </p:nvSpPr>
          <p:spPr>
            <a:xfrm>
              <a:off x="6809747" y="1786637"/>
              <a:ext cx="287606" cy="285201"/>
            </a:xfrm>
            <a:custGeom>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 f4 0 f2"/>
                <a:gd name="f42" fmla="+- f3 0 f2"/>
                <a:gd name="f43" fmla="*/ f42 1 7531"/>
                <a:gd name="f44" fmla="*/ f41 1 7468"/>
                <a:gd name="f45" fmla="*/ f2 1 f43"/>
                <a:gd name="f46" fmla="*/ f3 1 f43"/>
                <a:gd name="f47" fmla="*/ f2 1 f44"/>
                <a:gd name="f48" fmla="*/ f4 1 f44"/>
                <a:gd name="f49" fmla="*/ f45 f39 1"/>
                <a:gd name="f50" fmla="*/ f46 f39 1"/>
                <a:gd name="f51" fmla="*/ f48 f40 1"/>
                <a:gd name="f52" fmla="*/ f47 f40 1"/>
              </a:gdLst>
              <a:cxnLst>
                <a:cxn ang="3cd4">
                  <a:pos x="hc" y="t"/>
                </a:cxn>
                <a:cxn ang="0">
                  <a:pos x="r" y="vc"/>
                </a:cxn>
                <a:cxn ang="cd4">
                  <a:pos x="hc" y="b"/>
                </a:cxn>
                <a:cxn ang="cd2">
                  <a:pos x="l" y="vc"/>
                </a:cxn>
              </a:cxnLst>
              <a:rect l="f49" t="f52" r="f50" b="f51"/>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8" name="Google Shape;7020;p88">
              <a:extLst>
                <a:ext uri="{FF2B5EF4-FFF2-40B4-BE49-F238E27FC236}">
                  <a16:creationId xmlns:a16="http://schemas.microsoft.com/office/drawing/2014/main" id="{5FEC6A4B-AD02-4E88-96E0-A587ACD6BECC}"/>
                </a:ext>
              </a:extLst>
            </p:cNvPr>
            <p:cNvSpPr/>
            <p:nvPr/>
          </p:nvSpPr>
          <p:spPr>
            <a:xfrm>
              <a:off x="6730349" y="1707239"/>
              <a:ext cx="446400" cy="445212"/>
            </a:xfrm>
            <a:custGeom>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 f4 0 f2"/>
                <a:gd name="f24" fmla="+- f3 0 f2"/>
                <a:gd name="f25" fmla="*/ f24 1 11689"/>
                <a:gd name="f26" fmla="*/ f23 1 11658"/>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29" name="Google Shape;5917;p86">
            <a:extLst>
              <a:ext uri="{FF2B5EF4-FFF2-40B4-BE49-F238E27FC236}">
                <a16:creationId xmlns:a16="http://schemas.microsoft.com/office/drawing/2014/main" id="{41AF9C8C-1045-430A-B235-950566620075}"/>
              </a:ext>
            </a:extLst>
          </p:cNvPr>
          <p:cNvSpPr/>
          <p:nvPr/>
        </p:nvSpPr>
        <p:spPr>
          <a:xfrm>
            <a:off x="4339778" y="2577099"/>
            <a:ext cx="451036" cy="463171"/>
          </a:xfrm>
          <a:custGeom>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5955;p86">
            <a:extLst>
              <a:ext uri="{FF2B5EF4-FFF2-40B4-BE49-F238E27FC236}">
                <a16:creationId xmlns:a16="http://schemas.microsoft.com/office/drawing/2014/main" id="{CE5E848B-2F49-4CAA-B55A-0133729B4499}"/>
              </a:ext>
            </a:extLst>
          </p:cNvPr>
          <p:cNvSpPr/>
          <p:nvPr/>
        </p:nvSpPr>
        <p:spPr>
          <a:xfrm>
            <a:off x="4879375" y="2649492"/>
            <a:ext cx="459001" cy="390768"/>
          </a:xfrm>
          <a:custGeom>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 f4 0 f2"/>
              <a:gd name="f53" fmla="+- f3 0 f2"/>
              <a:gd name="f54" fmla="*/ f53 1 12666"/>
              <a:gd name="f55" fmla="*/ f52 1 10713"/>
              <a:gd name="f56" fmla="*/ f2 1 f54"/>
              <a:gd name="f57" fmla="*/ f3 1 f54"/>
              <a:gd name="f58" fmla="*/ f2 1 f55"/>
              <a:gd name="f59" fmla="*/ f4 1 f55"/>
              <a:gd name="f60" fmla="*/ f56 f50 1"/>
              <a:gd name="f61" fmla="*/ f57 f50 1"/>
              <a:gd name="f62" fmla="*/ f59 f51 1"/>
              <a:gd name="f63" fmla="*/ f58 f51 1"/>
            </a:gdLst>
            <a:cxnLst>
              <a:cxn ang="3cd4">
                <a:pos x="hc" y="t"/>
              </a:cxn>
              <a:cxn ang="0">
                <a:pos x="r" y="vc"/>
              </a:cxn>
              <a:cxn ang="cd4">
                <a:pos x="hc" y="b"/>
              </a:cxn>
              <a:cxn ang="cd2">
                <a:pos x="l" y="vc"/>
              </a:cxn>
            </a:cxnLst>
            <a:rect l="f60" t="f63" r="f61" b="f62"/>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31" name="Google Shape;5983;p86">
            <a:extLst>
              <a:ext uri="{FF2B5EF4-FFF2-40B4-BE49-F238E27FC236}">
                <a16:creationId xmlns:a16="http://schemas.microsoft.com/office/drawing/2014/main" id="{2C77A312-D5A7-4070-B8A4-EFE64C2A163E}"/>
              </a:ext>
            </a:extLst>
          </p:cNvPr>
          <p:cNvGrpSpPr/>
          <p:nvPr/>
        </p:nvGrpSpPr>
        <p:grpSpPr>
          <a:xfrm>
            <a:off x="5526834" y="2589233"/>
            <a:ext cx="461287" cy="462009"/>
            <a:chOff x="5526834" y="2589233"/>
            <a:chExt cx="461287" cy="462009"/>
          </a:xfrm>
        </p:grpSpPr>
        <p:sp>
          <p:nvSpPr>
            <p:cNvPr id="132" name="Google Shape;5984;p86">
              <a:extLst>
                <a:ext uri="{FF2B5EF4-FFF2-40B4-BE49-F238E27FC236}">
                  <a16:creationId xmlns:a16="http://schemas.microsoft.com/office/drawing/2014/main" id="{1BCD4975-0554-428E-8F13-B9B9E58EE306}"/>
                </a:ext>
              </a:extLst>
            </p:cNvPr>
            <p:cNvSpPr/>
            <p:nvPr/>
          </p:nvSpPr>
          <p:spPr>
            <a:xfrm>
              <a:off x="5526834" y="2589233"/>
              <a:ext cx="368804" cy="370048"/>
            </a:xfrm>
            <a:custGeom>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5985;p86">
              <a:extLst>
                <a:ext uri="{FF2B5EF4-FFF2-40B4-BE49-F238E27FC236}">
                  <a16:creationId xmlns:a16="http://schemas.microsoft.com/office/drawing/2014/main" id="{C7010474-0ADD-4CB3-863A-AD74B0D06F52}"/>
                </a:ext>
              </a:extLst>
            </p:cNvPr>
            <p:cNvSpPr/>
            <p:nvPr/>
          </p:nvSpPr>
          <p:spPr>
            <a:xfrm>
              <a:off x="5588474" y="2775231"/>
              <a:ext cx="399647" cy="276011"/>
            </a:xfrm>
            <a:custGeom>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cxnLst>
                <a:cxn ang="3cd4">
                  <a:pos x="hc" y="t"/>
                </a:cxn>
                <a:cxn ang="0">
                  <a:pos x="r" y="vc"/>
                </a:cxn>
                <a:cxn ang="cd4">
                  <a:pos x="hc" y="b"/>
                </a:cxn>
                <a:cxn ang="cd2">
                  <a:pos x="l" y="vc"/>
                </a:cxn>
              </a:cxnLst>
              <a:rect l="f73" t="f76" r="f74" b="f75"/>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4" name="Google Shape;5986;p86">
            <a:extLst>
              <a:ext uri="{FF2B5EF4-FFF2-40B4-BE49-F238E27FC236}">
                <a16:creationId xmlns:a16="http://schemas.microsoft.com/office/drawing/2014/main" id="{459CDE76-747C-4EAC-B2CA-729B113DBA88}"/>
              </a:ext>
            </a:extLst>
          </p:cNvPr>
          <p:cNvGrpSpPr/>
          <p:nvPr/>
        </p:nvGrpSpPr>
        <p:grpSpPr>
          <a:xfrm>
            <a:off x="7353851" y="2571603"/>
            <a:ext cx="465823" cy="464304"/>
            <a:chOff x="7353851" y="2571603"/>
            <a:chExt cx="465823" cy="464304"/>
          </a:xfrm>
        </p:grpSpPr>
        <p:sp>
          <p:nvSpPr>
            <p:cNvPr id="135" name="Google Shape;5987;p86">
              <a:extLst>
                <a:ext uri="{FF2B5EF4-FFF2-40B4-BE49-F238E27FC236}">
                  <a16:creationId xmlns:a16="http://schemas.microsoft.com/office/drawing/2014/main" id="{D969758A-3AC6-4FC3-B272-7CD4EBF910CD}"/>
                </a:ext>
              </a:extLst>
            </p:cNvPr>
            <p:cNvSpPr/>
            <p:nvPr/>
          </p:nvSpPr>
          <p:spPr>
            <a:xfrm>
              <a:off x="7635834" y="2856594"/>
              <a:ext cx="183840" cy="179313"/>
            </a:xfrm>
            <a:custGeom>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 f4 0 f2"/>
                <a:gd name="f28" fmla="+- f3 0 f2"/>
                <a:gd name="f29" fmla="*/ f28 1 5073"/>
                <a:gd name="f30" fmla="*/ f27 1 4916"/>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6" name="Google Shape;5988;p86">
              <a:extLst>
                <a:ext uri="{FF2B5EF4-FFF2-40B4-BE49-F238E27FC236}">
                  <a16:creationId xmlns:a16="http://schemas.microsoft.com/office/drawing/2014/main" id="{E7C1FFA1-7505-4102-82E7-876DC073168D}"/>
                </a:ext>
              </a:extLst>
            </p:cNvPr>
            <p:cNvSpPr/>
            <p:nvPr/>
          </p:nvSpPr>
          <p:spPr>
            <a:xfrm>
              <a:off x="7353851" y="2571603"/>
              <a:ext cx="359670" cy="363227"/>
            </a:xfrm>
            <a:custGeom>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 f4 0 f2"/>
                <a:gd name="f46" fmla="+- f3 0 f2"/>
                <a:gd name="f47" fmla="*/ f46 1 9925"/>
                <a:gd name="f48" fmla="*/ f45 1 9958"/>
                <a:gd name="f49" fmla="*/ f2 1 f47"/>
                <a:gd name="f50" fmla="*/ f3 1 f47"/>
                <a:gd name="f51" fmla="*/ f2 1 f48"/>
                <a:gd name="f52" fmla="*/ f4 1 f48"/>
                <a:gd name="f53" fmla="*/ f49 f43 1"/>
                <a:gd name="f54" fmla="*/ f50 f43 1"/>
                <a:gd name="f55" fmla="*/ f52 f44 1"/>
                <a:gd name="f56" fmla="*/ f51 f44 1"/>
              </a:gdLst>
              <a:cxnLst>
                <a:cxn ang="3cd4">
                  <a:pos x="hc" y="t"/>
                </a:cxn>
                <a:cxn ang="0">
                  <a:pos x="r" y="vc"/>
                </a:cxn>
                <a:cxn ang="cd4">
                  <a:pos x="hc" y="b"/>
                </a:cxn>
                <a:cxn ang="cd2">
                  <a:pos x="l" y="vc"/>
                </a:cxn>
              </a:cxnLst>
              <a:rect l="f53" t="f56" r="f54" b="f55"/>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7" name="Google Shape;6005;p86">
            <a:extLst>
              <a:ext uri="{FF2B5EF4-FFF2-40B4-BE49-F238E27FC236}">
                <a16:creationId xmlns:a16="http://schemas.microsoft.com/office/drawing/2014/main" id="{D6A3AC54-AF17-4429-8497-22306CD337EB}"/>
              </a:ext>
            </a:extLst>
          </p:cNvPr>
          <p:cNvGrpSpPr/>
          <p:nvPr/>
        </p:nvGrpSpPr>
        <p:grpSpPr>
          <a:xfrm>
            <a:off x="4901348" y="3495294"/>
            <a:ext cx="406286" cy="408900"/>
            <a:chOff x="4901348" y="3495294"/>
            <a:chExt cx="406286" cy="408900"/>
          </a:xfrm>
        </p:grpSpPr>
        <p:sp>
          <p:nvSpPr>
            <p:cNvPr id="138" name="Google Shape;6006;p86">
              <a:extLst>
                <a:ext uri="{FF2B5EF4-FFF2-40B4-BE49-F238E27FC236}">
                  <a16:creationId xmlns:a16="http://schemas.microsoft.com/office/drawing/2014/main" id="{C23F623D-176E-422D-B36E-BCD5703FF69A}"/>
                </a:ext>
              </a:extLst>
            </p:cNvPr>
            <p:cNvSpPr/>
            <p:nvPr/>
          </p:nvSpPr>
          <p:spPr>
            <a:xfrm>
              <a:off x="4901348" y="3495294"/>
              <a:ext cx="406286" cy="300069"/>
            </a:xfrm>
            <a:custGeom>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 f4 0 f2"/>
                <a:gd name="f96" fmla="+- f3 0 f2"/>
                <a:gd name="f97" fmla="*/ f96 1 12666"/>
                <a:gd name="f98" fmla="*/ f95 1 9294"/>
                <a:gd name="f99" fmla="*/ f2 1 f97"/>
                <a:gd name="f100" fmla="*/ f3 1 f97"/>
                <a:gd name="f101" fmla="*/ f2 1 f98"/>
                <a:gd name="f102" fmla="*/ f4 1 f98"/>
                <a:gd name="f103" fmla="*/ f99 f93 1"/>
                <a:gd name="f104" fmla="*/ f100 f93 1"/>
                <a:gd name="f105" fmla="*/ f102 f94 1"/>
                <a:gd name="f106" fmla="*/ f101 f94 1"/>
              </a:gdLst>
              <a:cxnLst>
                <a:cxn ang="3cd4">
                  <a:pos x="hc" y="t"/>
                </a:cxn>
                <a:cxn ang="0">
                  <a:pos x="r" y="vc"/>
                </a:cxn>
                <a:cxn ang="cd4">
                  <a:pos x="hc" y="b"/>
                </a:cxn>
                <a:cxn ang="cd2">
                  <a:pos x="l" y="vc"/>
                </a:cxn>
              </a:cxnLst>
              <a:rect l="f103" t="f106" r="f104" b="f105"/>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9" name="Google Shape;6007;p86">
              <a:extLst>
                <a:ext uri="{FF2B5EF4-FFF2-40B4-BE49-F238E27FC236}">
                  <a16:creationId xmlns:a16="http://schemas.microsoft.com/office/drawing/2014/main" id="{8ECADE8C-F1EB-4066-BD8B-CA05171F3B0B}"/>
                </a:ext>
              </a:extLst>
            </p:cNvPr>
            <p:cNvSpPr/>
            <p:nvPr/>
          </p:nvSpPr>
          <p:spPr>
            <a:xfrm>
              <a:off x="4979173" y="3822804"/>
              <a:ext cx="249658" cy="81390"/>
            </a:xfrm>
            <a:custGeom>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 f4 0 f2"/>
                <a:gd name="f20" fmla="+- f3 0 f2"/>
                <a:gd name="f21" fmla="*/ f20 1 7783"/>
                <a:gd name="f22" fmla="*/ f19 1 2521"/>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0" name="Google Shape;6020;p86">
            <a:extLst>
              <a:ext uri="{FF2B5EF4-FFF2-40B4-BE49-F238E27FC236}">
                <a16:creationId xmlns:a16="http://schemas.microsoft.com/office/drawing/2014/main" id="{FC900952-5FCE-4302-A59C-D47B102474AE}"/>
              </a:ext>
            </a:extLst>
          </p:cNvPr>
          <p:cNvGrpSpPr/>
          <p:nvPr/>
        </p:nvGrpSpPr>
        <p:grpSpPr>
          <a:xfrm>
            <a:off x="6148315" y="2583015"/>
            <a:ext cx="272920" cy="462000"/>
            <a:chOff x="6148315" y="2583015"/>
            <a:chExt cx="272920" cy="462000"/>
          </a:xfrm>
        </p:grpSpPr>
        <p:sp>
          <p:nvSpPr>
            <p:cNvPr id="141" name="Google Shape;6021;p86">
              <a:extLst>
                <a:ext uri="{FF2B5EF4-FFF2-40B4-BE49-F238E27FC236}">
                  <a16:creationId xmlns:a16="http://schemas.microsoft.com/office/drawing/2014/main" id="{196D782A-0F58-4CF1-8D4C-3998E9524B22}"/>
                </a:ext>
              </a:extLst>
            </p:cNvPr>
            <p:cNvSpPr/>
            <p:nvPr/>
          </p:nvSpPr>
          <p:spPr>
            <a:xfrm>
              <a:off x="6148315" y="2583015"/>
              <a:ext cx="272920" cy="321832"/>
            </a:xfrm>
            <a:custGeom>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 f4 0 f2"/>
                <a:gd name="f36" fmla="+- f3 0 f2"/>
                <a:gd name="f37" fmla="*/ f36 1 7531"/>
                <a:gd name="f38" fmla="*/ f35 1 8823"/>
                <a:gd name="f39" fmla="*/ f2 1 f37"/>
                <a:gd name="f40" fmla="*/ f3 1 f37"/>
                <a:gd name="f41" fmla="*/ f2 1 f38"/>
                <a:gd name="f42" fmla="*/ f4 1 f38"/>
                <a:gd name="f43" fmla="*/ f39 f33 1"/>
                <a:gd name="f44" fmla="*/ f40 f33 1"/>
                <a:gd name="f45" fmla="*/ f42 f34 1"/>
                <a:gd name="f46" fmla="*/ f41 f34 1"/>
              </a:gdLst>
              <a:cxnLst>
                <a:cxn ang="3cd4">
                  <a:pos x="hc" y="t"/>
                </a:cxn>
                <a:cxn ang="0">
                  <a:pos x="r" y="vc"/>
                </a:cxn>
                <a:cxn ang="cd4">
                  <a:pos x="hc" y="b"/>
                </a:cxn>
                <a:cxn ang="cd2">
                  <a:pos x="l" y="vc"/>
                </a:cxn>
              </a:cxnLst>
              <a:rect l="f43" t="f46" r="f44" b="f45"/>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6022;p86">
              <a:extLst>
                <a:ext uri="{FF2B5EF4-FFF2-40B4-BE49-F238E27FC236}">
                  <a16:creationId xmlns:a16="http://schemas.microsoft.com/office/drawing/2014/main" id="{706F8014-11B1-4AE2-9C71-3690A5AD1116}"/>
                </a:ext>
              </a:extLst>
            </p:cNvPr>
            <p:cNvSpPr/>
            <p:nvPr/>
          </p:nvSpPr>
          <p:spPr>
            <a:xfrm>
              <a:off x="6209955" y="2934675"/>
              <a:ext cx="151881" cy="110340"/>
            </a:xfrm>
            <a:custGeom>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 f4 0 f2"/>
                <a:gd name="f16" fmla="+- f3 0 f2"/>
                <a:gd name="f17" fmla="*/ f16 1 4191"/>
                <a:gd name="f18" fmla="*/ f15 1 3025"/>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3" name="Google Shape;6038;p86">
            <a:extLst>
              <a:ext uri="{FF2B5EF4-FFF2-40B4-BE49-F238E27FC236}">
                <a16:creationId xmlns:a16="http://schemas.microsoft.com/office/drawing/2014/main" id="{343789FD-FF78-42DA-B384-8BE2951C3E63}"/>
              </a:ext>
            </a:extLst>
          </p:cNvPr>
          <p:cNvGrpSpPr/>
          <p:nvPr/>
        </p:nvGrpSpPr>
        <p:grpSpPr>
          <a:xfrm>
            <a:off x="3796058" y="2604494"/>
            <a:ext cx="454438" cy="462595"/>
            <a:chOff x="3796058" y="2604494"/>
            <a:chExt cx="454438" cy="462595"/>
          </a:xfrm>
        </p:grpSpPr>
        <p:sp>
          <p:nvSpPr>
            <p:cNvPr id="144" name="Google Shape;6039;p86">
              <a:extLst>
                <a:ext uri="{FF2B5EF4-FFF2-40B4-BE49-F238E27FC236}">
                  <a16:creationId xmlns:a16="http://schemas.microsoft.com/office/drawing/2014/main" id="{6F01FA77-8870-45B3-8647-09AFB5837B0E}"/>
                </a:ext>
              </a:extLst>
            </p:cNvPr>
            <p:cNvSpPr/>
            <p:nvPr/>
          </p:nvSpPr>
          <p:spPr>
            <a:xfrm>
              <a:off x="3796058" y="2604494"/>
              <a:ext cx="138184" cy="224658"/>
            </a:xfrm>
            <a:custGeom>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 f4 0 f2"/>
                <a:gd name="f33" fmla="+- f3 0 f2"/>
                <a:gd name="f34" fmla="*/ f33 1 3813"/>
                <a:gd name="f35" fmla="*/ f32 1 6159"/>
                <a:gd name="f36" fmla="*/ f2 1 f34"/>
                <a:gd name="f37" fmla="*/ f3 1 f34"/>
                <a:gd name="f38" fmla="*/ f2 1 f35"/>
                <a:gd name="f39" fmla="*/ f4 1 f35"/>
                <a:gd name="f40" fmla="*/ f36 f30 1"/>
                <a:gd name="f41" fmla="*/ f37 f30 1"/>
                <a:gd name="f42" fmla="*/ f39 f31 1"/>
                <a:gd name="f43" fmla="*/ f38 f31 1"/>
              </a:gdLst>
              <a:cxnLst>
                <a:cxn ang="3cd4">
                  <a:pos x="hc" y="t"/>
                </a:cxn>
                <a:cxn ang="0">
                  <a:pos x="r" y="vc"/>
                </a:cxn>
                <a:cxn ang="cd4">
                  <a:pos x="hc" y="b"/>
                </a:cxn>
                <a:cxn ang="cd2">
                  <a:pos x="l" y="vc"/>
                </a:cxn>
              </a:cxnLst>
              <a:rect l="f40" t="f43" r="f41" b="f42"/>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5" name="Google Shape;6040;p86">
              <a:extLst>
                <a:ext uri="{FF2B5EF4-FFF2-40B4-BE49-F238E27FC236}">
                  <a16:creationId xmlns:a16="http://schemas.microsoft.com/office/drawing/2014/main" id="{A308AA4E-C463-4C43-A336-DA1A008DE964}"/>
                </a:ext>
              </a:extLst>
            </p:cNvPr>
            <p:cNvSpPr/>
            <p:nvPr/>
          </p:nvSpPr>
          <p:spPr>
            <a:xfrm>
              <a:off x="3880567" y="2662495"/>
              <a:ext cx="313977" cy="404594"/>
            </a:xfrm>
            <a:custGeom>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 f4 0 f2"/>
                <a:gd name="f84" fmla="+- f3 0 f2"/>
                <a:gd name="f85" fmla="*/ f84 1 8664"/>
                <a:gd name="f86" fmla="*/ f83 1 11092"/>
                <a:gd name="f87" fmla="*/ f2 1 f85"/>
                <a:gd name="f88" fmla="*/ f3 1 f85"/>
                <a:gd name="f89" fmla="*/ f2 1 f86"/>
                <a:gd name="f90" fmla="*/ f4 1 f86"/>
                <a:gd name="f91" fmla="*/ f87 f81 1"/>
                <a:gd name="f92" fmla="*/ f88 f81 1"/>
                <a:gd name="f93" fmla="*/ f90 f82 1"/>
                <a:gd name="f94" fmla="*/ f89 f82 1"/>
              </a:gdLst>
              <a:cxnLst>
                <a:cxn ang="3cd4">
                  <a:pos x="hc" y="t"/>
                </a:cxn>
                <a:cxn ang="0">
                  <a:pos x="r" y="vc"/>
                </a:cxn>
                <a:cxn ang="cd4">
                  <a:pos x="hc" y="b"/>
                </a:cxn>
                <a:cxn ang="cd2">
                  <a:pos x="l" y="vc"/>
                </a:cxn>
              </a:cxnLst>
              <a:rect l="f91" t="f94" r="f92" b="f93"/>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6" name="Google Shape;6041;p86">
              <a:extLst>
                <a:ext uri="{FF2B5EF4-FFF2-40B4-BE49-F238E27FC236}">
                  <a16:creationId xmlns:a16="http://schemas.microsoft.com/office/drawing/2014/main" id="{E16FA8D9-F658-4B11-8E74-168AAD1A93DC}"/>
                </a:ext>
              </a:extLst>
            </p:cNvPr>
            <p:cNvSpPr/>
            <p:nvPr/>
          </p:nvSpPr>
          <p:spPr>
            <a:xfrm>
              <a:off x="4156853" y="2753285"/>
              <a:ext cx="93643" cy="104470"/>
            </a:xfrm>
            <a:custGeom>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 f4 0 f2"/>
                <a:gd name="f30" fmla="+- f3 0 f2"/>
                <a:gd name="f31" fmla="*/ f30 1 2584"/>
                <a:gd name="f32" fmla="*/ f29 1 2864"/>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7" name="Google Shape;6048;p86">
            <a:extLst>
              <a:ext uri="{FF2B5EF4-FFF2-40B4-BE49-F238E27FC236}">
                <a16:creationId xmlns:a16="http://schemas.microsoft.com/office/drawing/2014/main" id="{56813B96-902C-4A28-A993-B53C1FCDD370}"/>
              </a:ext>
            </a:extLst>
          </p:cNvPr>
          <p:cNvGrpSpPr/>
          <p:nvPr/>
        </p:nvGrpSpPr>
        <p:grpSpPr>
          <a:xfrm>
            <a:off x="6705286" y="2576276"/>
            <a:ext cx="456723" cy="464304"/>
            <a:chOff x="6705286" y="2576276"/>
            <a:chExt cx="456723" cy="464304"/>
          </a:xfrm>
        </p:grpSpPr>
        <p:sp>
          <p:nvSpPr>
            <p:cNvPr id="148" name="Google Shape;6049;p86">
              <a:extLst>
                <a:ext uri="{FF2B5EF4-FFF2-40B4-BE49-F238E27FC236}">
                  <a16:creationId xmlns:a16="http://schemas.microsoft.com/office/drawing/2014/main" id="{4274E8EC-A2A5-42AC-9A10-7824329D42A3}"/>
                </a:ext>
              </a:extLst>
            </p:cNvPr>
            <p:cNvSpPr/>
            <p:nvPr/>
          </p:nvSpPr>
          <p:spPr>
            <a:xfrm>
              <a:off x="6981608" y="2578580"/>
              <a:ext cx="180401" cy="271677"/>
            </a:xfrm>
            <a:custGeom>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 f4 0 f2"/>
                <a:gd name="f42" fmla="+- f3 0 f2"/>
                <a:gd name="f43" fmla="*/ f42 1 4978"/>
                <a:gd name="f44" fmla="*/ f41 1 7448"/>
                <a:gd name="f45" fmla="*/ f2 1 f43"/>
                <a:gd name="f46" fmla="*/ f3 1 f43"/>
                <a:gd name="f47" fmla="*/ f2 1 f44"/>
                <a:gd name="f48" fmla="*/ f4 1 f44"/>
                <a:gd name="f49" fmla="*/ f45 f39 1"/>
                <a:gd name="f50" fmla="*/ f46 f39 1"/>
                <a:gd name="f51" fmla="*/ f48 f40 1"/>
                <a:gd name="f52" fmla="*/ f47 f40 1"/>
              </a:gdLst>
              <a:cxnLst>
                <a:cxn ang="3cd4">
                  <a:pos x="hc" y="t"/>
                </a:cxn>
                <a:cxn ang="0">
                  <a:pos x="r" y="vc"/>
                </a:cxn>
                <a:cxn ang="cd4">
                  <a:pos x="hc" y="b"/>
                </a:cxn>
                <a:cxn ang="cd2">
                  <a:pos x="l" y="vc"/>
                </a:cxn>
              </a:cxnLst>
              <a:rect l="f49" t="f52" r="f50" b="f51"/>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6050;p86">
              <a:extLst>
                <a:ext uri="{FF2B5EF4-FFF2-40B4-BE49-F238E27FC236}">
                  <a16:creationId xmlns:a16="http://schemas.microsoft.com/office/drawing/2014/main" id="{F4EA5AE9-61DD-45AA-BBD0-BAFB91BDAD72}"/>
                </a:ext>
              </a:extLst>
            </p:cNvPr>
            <p:cNvSpPr/>
            <p:nvPr/>
          </p:nvSpPr>
          <p:spPr>
            <a:xfrm>
              <a:off x="6768087" y="2980797"/>
              <a:ext cx="391637" cy="59783"/>
            </a:xfrm>
            <a:custGeom>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 f4 0 f2"/>
                <a:gd name="f18" fmla="+- f3 0 f2"/>
                <a:gd name="f19" fmla="*/ f18 1 10807"/>
                <a:gd name="f20" fmla="*/ f17 1 1639"/>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0807" h="1639">
                  <a:moveTo>
                    <a:pt x="f5" y="f6"/>
                  </a:moveTo>
                  <a:cubicBezTo>
                    <a:pt x="f7" y="f8"/>
                    <a:pt x="f9" y="f10"/>
                    <a:pt x="f6" y="f4"/>
                  </a:cubicBezTo>
                  <a:lnTo>
                    <a:pt x="f11" y="f4"/>
                  </a:lnTo>
                  <a:cubicBezTo>
                    <a:pt x="f12" y="f4"/>
                    <a:pt x="f13" y="f14"/>
                    <a:pt x="f3"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6051;p86">
              <a:extLst>
                <a:ext uri="{FF2B5EF4-FFF2-40B4-BE49-F238E27FC236}">
                  <a16:creationId xmlns:a16="http://schemas.microsoft.com/office/drawing/2014/main" id="{C0373B42-CC7A-45EA-A566-60A17B32EB65}"/>
                </a:ext>
              </a:extLst>
            </p:cNvPr>
            <p:cNvSpPr/>
            <p:nvPr/>
          </p:nvSpPr>
          <p:spPr>
            <a:xfrm>
              <a:off x="6705286" y="2576276"/>
              <a:ext cx="397361" cy="431404"/>
            </a:xfrm>
            <a:custGeom>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 f4 0 f2"/>
                <a:gd name="f58" fmla="+- f3 0 f2"/>
                <a:gd name="f59" fmla="*/ f58 1 10965"/>
                <a:gd name="f60" fmla="*/ f57 1 11827"/>
                <a:gd name="f61" fmla="*/ f2 1 f59"/>
                <a:gd name="f62" fmla="*/ f3 1 f59"/>
                <a:gd name="f63" fmla="*/ f2 1 f60"/>
                <a:gd name="f64" fmla="*/ f4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1" name="Google Shape;5717;p85">
            <a:extLst>
              <a:ext uri="{FF2B5EF4-FFF2-40B4-BE49-F238E27FC236}">
                <a16:creationId xmlns:a16="http://schemas.microsoft.com/office/drawing/2014/main" id="{35148017-480E-42C5-8AD0-91D60BEC5DA5}"/>
              </a:ext>
            </a:extLst>
          </p:cNvPr>
          <p:cNvGrpSpPr/>
          <p:nvPr/>
        </p:nvGrpSpPr>
        <p:grpSpPr>
          <a:xfrm>
            <a:off x="5567836" y="3523548"/>
            <a:ext cx="492377" cy="387934"/>
            <a:chOff x="5567836" y="3523548"/>
            <a:chExt cx="492377" cy="387934"/>
          </a:xfrm>
        </p:grpSpPr>
        <p:sp>
          <p:nvSpPr>
            <p:cNvPr id="152" name="Google Shape;5718;p85">
              <a:extLst>
                <a:ext uri="{FF2B5EF4-FFF2-40B4-BE49-F238E27FC236}">
                  <a16:creationId xmlns:a16="http://schemas.microsoft.com/office/drawing/2014/main" id="{C48F23B8-2B0C-421F-AAF5-62240F457B20}"/>
                </a:ext>
              </a:extLst>
            </p:cNvPr>
            <p:cNvSpPr/>
            <p:nvPr/>
          </p:nvSpPr>
          <p:spPr>
            <a:xfrm>
              <a:off x="5691198" y="3523548"/>
              <a:ext cx="110230" cy="139976"/>
            </a:xfrm>
            <a:custGeom>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 f4 0 f2"/>
                <a:gd name="f19" fmla="+- f3 0 f2"/>
                <a:gd name="f20" fmla="*/ f19 1 4518"/>
                <a:gd name="f21" fmla="*/ f18 1 5737"/>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3" name="Google Shape;5719;p85">
              <a:extLst>
                <a:ext uri="{FF2B5EF4-FFF2-40B4-BE49-F238E27FC236}">
                  <a16:creationId xmlns:a16="http://schemas.microsoft.com/office/drawing/2014/main" id="{DEBC0C58-5919-4152-873A-22E9BC1C2449}"/>
                </a:ext>
              </a:extLst>
            </p:cNvPr>
            <p:cNvSpPr/>
            <p:nvPr/>
          </p:nvSpPr>
          <p:spPr>
            <a:xfrm>
              <a:off x="5567836" y="3639321"/>
              <a:ext cx="137196" cy="132898"/>
            </a:xfrm>
            <a:custGeom>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 f4 0 f2"/>
                <a:gd name="f37" fmla="+- f3 0 f2"/>
                <a:gd name="f38" fmla="*/ f37 1 5623"/>
                <a:gd name="f39" fmla="*/ f36 1 5447"/>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4" name="Google Shape;5720;p85">
              <a:extLst>
                <a:ext uri="{FF2B5EF4-FFF2-40B4-BE49-F238E27FC236}">
                  <a16:creationId xmlns:a16="http://schemas.microsoft.com/office/drawing/2014/main" id="{D778C596-648B-4A29-B357-27E902080171}"/>
                </a:ext>
              </a:extLst>
            </p:cNvPr>
            <p:cNvSpPr/>
            <p:nvPr/>
          </p:nvSpPr>
          <p:spPr>
            <a:xfrm>
              <a:off x="5828952" y="3523548"/>
              <a:ext cx="110230" cy="139976"/>
            </a:xfrm>
            <a:custGeom>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 f4 0 f2"/>
                <a:gd name="f18" fmla="+- f3 0 f2"/>
                <a:gd name="f19" fmla="*/ f18 1 4518"/>
                <a:gd name="f20" fmla="*/ f17 1 5737"/>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5" name="Google Shape;5721;p85">
              <a:extLst>
                <a:ext uri="{FF2B5EF4-FFF2-40B4-BE49-F238E27FC236}">
                  <a16:creationId xmlns:a16="http://schemas.microsoft.com/office/drawing/2014/main" id="{C38998E8-0A29-4429-A834-26F662C972FB}"/>
                </a:ext>
              </a:extLst>
            </p:cNvPr>
            <p:cNvSpPr/>
            <p:nvPr/>
          </p:nvSpPr>
          <p:spPr>
            <a:xfrm>
              <a:off x="5925138" y="3638827"/>
              <a:ext cx="135075" cy="132926"/>
            </a:xfrm>
            <a:custGeom>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 f4 0 f2"/>
                <a:gd name="f38" fmla="+- f3 0 f2"/>
                <a:gd name="f39" fmla="*/ f38 1 5536"/>
                <a:gd name="f40" fmla="*/ f37 1 5448"/>
                <a:gd name="f41" fmla="*/ f2 1 f39"/>
                <a:gd name="f42" fmla="*/ f3 1 f39"/>
                <a:gd name="f43" fmla="*/ f2 1 f40"/>
                <a:gd name="f44" fmla="*/ f4 1 f40"/>
                <a:gd name="f45" fmla="*/ f41 f35 1"/>
                <a:gd name="f46" fmla="*/ f42 f35 1"/>
                <a:gd name="f47" fmla="*/ f44 f36 1"/>
                <a:gd name="f48" fmla="*/ f43 f36 1"/>
              </a:gdLst>
              <a:cxnLst>
                <a:cxn ang="3cd4">
                  <a:pos x="hc" y="t"/>
                </a:cxn>
                <a:cxn ang="0">
                  <a:pos x="r" y="vc"/>
                </a:cxn>
                <a:cxn ang="cd4">
                  <a:pos x="hc" y="b"/>
                </a:cxn>
                <a:cxn ang="cd2">
                  <a:pos x="l" y="vc"/>
                </a:cxn>
              </a:cxnLst>
              <a:rect l="f45" t="f48" r="f46" b="f47"/>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6" name="Google Shape;5722;p85">
              <a:extLst>
                <a:ext uri="{FF2B5EF4-FFF2-40B4-BE49-F238E27FC236}">
                  <a16:creationId xmlns:a16="http://schemas.microsoft.com/office/drawing/2014/main" id="{DC4AB5A0-580B-4348-B701-172E6581A6FA}"/>
                </a:ext>
              </a:extLst>
            </p:cNvPr>
            <p:cNvSpPr/>
            <p:nvPr/>
          </p:nvSpPr>
          <p:spPr>
            <a:xfrm>
              <a:off x="5663656" y="3691039"/>
              <a:ext cx="303105" cy="220443"/>
            </a:xfrm>
            <a:custGeom>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 f4 0 f2"/>
                <a:gd name="f56" fmla="+- f3 0 f2"/>
                <a:gd name="f57" fmla="*/ f56 1 12423"/>
                <a:gd name="f58" fmla="*/ f55 1 9035"/>
                <a:gd name="f59" fmla="*/ f2 1 f57"/>
                <a:gd name="f60" fmla="*/ f3 1 f57"/>
                <a:gd name="f61" fmla="*/ f2 1 f58"/>
                <a:gd name="f62" fmla="*/ f4 1 f58"/>
                <a:gd name="f63" fmla="*/ f59 f53 1"/>
                <a:gd name="f64" fmla="*/ f60 f53 1"/>
                <a:gd name="f65" fmla="*/ f62 f54 1"/>
                <a:gd name="f66" fmla="*/ f61 f54 1"/>
              </a:gdLst>
              <a:cxnLst>
                <a:cxn ang="3cd4">
                  <a:pos x="hc" y="t"/>
                </a:cxn>
                <a:cxn ang="0">
                  <a:pos x="r" y="vc"/>
                </a:cxn>
                <a:cxn ang="cd4">
                  <a:pos x="hc" y="b"/>
                </a:cxn>
                <a:cxn ang="cd2">
                  <a:pos x="l" y="vc"/>
                </a:cxn>
              </a:cxnLst>
              <a:rect l="f63" t="f66" r="f64" b="f65"/>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grpSp>
        <p:nvGrpSpPr>
          <p:cNvPr id="157" name="Google Shape;5723;p85">
            <a:extLst>
              <a:ext uri="{FF2B5EF4-FFF2-40B4-BE49-F238E27FC236}">
                <a16:creationId xmlns:a16="http://schemas.microsoft.com/office/drawing/2014/main" id="{08776085-3BF5-418C-8874-90ABCB0959C5}"/>
              </a:ext>
            </a:extLst>
          </p:cNvPr>
          <p:cNvGrpSpPr/>
          <p:nvPr/>
        </p:nvGrpSpPr>
        <p:grpSpPr>
          <a:xfrm>
            <a:off x="3077943" y="2595844"/>
            <a:ext cx="556467" cy="457373"/>
            <a:chOff x="3077943" y="2595844"/>
            <a:chExt cx="556467" cy="457373"/>
          </a:xfrm>
        </p:grpSpPr>
        <p:sp>
          <p:nvSpPr>
            <p:cNvPr id="158" name="Google Shape;5724;p85">
              <a:extLst>
                <a:ext uri="{FF2B5EF4-FFF2-40B4-BE49-F238E27FC236}">
                  <a16:creationId xmlns:a16="http://schemas.microsoft.com/office/drawing/2014/main" id="{FDC15C50-6268-4C55-840D-3AA93DEB6AA2}"/>
                </a:ext>
              </a:extLst>
            </p:cNvPr>
            <p:cNvSpPr/>
            <p:nvPr/>
          </p:nvSpPr>
          <p:spPr>
            <a:xfrm>
              <a:off x="3319445" y="2595844"/>
              <a:ext cx="147739" cy="103866"/>
            </a:xfrm>
            <a:custGeom>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 f4 0 f2"/>
                <a:gd name="f29" fmla="+- f3 0 f2"/>
                <a:gd name="f30" fmla="*/ f29 1 5132"/>
                <a:gd name="f31" fmla="*/ f28 1 3608"/>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9" name="Google Shape;5725;p85">
              <a:extLst>
                <a:ext uri="{FF2B5EF4-FFF2-40B4-BE49-F238E27FC236}">
                  <a16:creationId xmlns:a16="http://schemas.microsoft.com/office/drawing/2014/main" id="{884E1C9F-CAA4-4F76-990F-FDDAE37CD654}"/>
                </a:ext>
              </a:extLst>
            </p:cNvPr>
            <p:cNvSpPr/>
            <p:nvPr/>
          </p:nvSpPr>
          <p:spPr>
            <a:xfrm>
              <a:off x="3319528" y="2949671"/>
              <a:ext cx="147648" cy="103546"/>
            </a:xfrm>
            <a:custGeom>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 f4 0 f2"/>
                <a:gd name="f30" fmla="+- f3 0 f2"/>
                <a:gd name="f31" fmla="*/ f30 1 5129"/>
                <a:gd name="f32" fmla="*/ f29 1 3597"/>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0" name="Google Shape;5726;p85">
              <a:extLst>
                <a:ext uri="{FF2B5EF4-FFF2-40B4-BE49-F238E27FC236}">
                  <a16:creationId xmlns:a16="http://schemas.microsoft.com/office/drawing/2014/main" id="{28BEC2CB-5CD5-4785-BB68-7EDB92F9BA15}"/>
                </a:ext>
              </a:extLst>
            </p:cNvPr>
            <p:cNvSpPr/>
            <p:nvPr/>
          </p:nvSpPr>
          <p:spPr>
            <a:xfrm>
              <a:off x="3239618" y="2710674"/>
              <a:ext cx="281827" cy="227594"/>
            </a:xfrm>
            <a:custGeom>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 f4 0 f2"/>
                <a:gd name="f77" fmla="+- f3 0 f2"/>
                <a:gd name="f78" fmla="*/ f77 1 9790"/>
                <a:gd name="f79" fmla="*/ f76 1 7906"/>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1" name="Google Shape;5727;p85">
              <a:extLst>
                <a:ext uri="{FF2B5EF4-FFF2-40B4-BE49-F238E27FC236}">
                  <a16:creationId xmlns:a16="http://schemas.microsoft.com/office/drawing/2014/main" id="{38EB6520-826C-4AC9-83C7-99C63B15C6E2}"/>
                </a:ext>
              </a:extLst>
            </p:cNvPr>
            <p:cNvSpPr/>
            <p:nvPr/>
          </p:nvSpPr>
          <p:spPr>
            <a:xfrm>
              <a:off x="3484339" y="2744589"/>
              <a:ext cx="150071" cy="161784"/>
            </a:xfrm>
            <a:custGeom>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 f4 0 f2"/>
                <a:gd name="f65" fmla="+- f3 0 f2"/>
                <a:gd name="f66" fmla="*/ f65 1 5213"/>
                <a:gd name="f67" fmla="*/ f64 1 5620"/>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2" name="Google Shape;5728;p85">
              <a:extLst>
                <a:ext uri="{FF2B5EF4-FFF2-40B4-BE49-F238E27FC236}">
                  <a16:creationId xmlns:a16="http://schemas.microsoft.com/office/drawing/2014/main" id="{4A8D3FFE-1C44-4AE5-98C4-0574B6FB1EB4}"/>
                </a:ext>
              </a:extLst>
            </p:cNvPr>
            <p:cNvSpPr/>
            <p:nvPr/>
          </p:nvSpPr>
          <p:spPr>
            <a:xfrm>
              <a:off x="3077943" y="2841315"/>
              <a:ext cx="190048" cy="162589"/>
            </a:xfrm>
            <a:custGeom>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 f4 0 f2"/>
                <a:gd name="f53" fmla="+- f3 0 f2"/>
                <a:gd name="f54" fmla="*/ f53 1 6602"/>
                <a:gd name="f55" fmla="*/ f52 1 5648"/>
                <a:gd name="f56" fmla="*/ f2 1 f54"/>
                <a:gd name="f57" fmla="*/ f3 1 f54"/>
                <a:gd name="f58" fmla="*/ f2 1 f55"/>
                <a:gd name="f59" fmla="*/ f4 1 f55"/>
                <a:gd name="f60" fmla="*/ f56 f50 1"/>
                <a:gd name="f61" fmla="*/ f57 f50 1"/>
                <a:gd name="f62" fmla="*/ f59 f51 1"/>
                <a:gd name="f63" fmla="*/ f58 f51 1"/>
              </a:gdLst>
              <a:cxnLst>
                <a:cxn ang="3cd4">
                  <a:pos x="hc" y="t"/>
                </a:cxn>
                <a:cxn ang="0">
                  <a:pos x="r" y="vc"/>
                </a:cxn>
                <a:cxn ang="cd4">
                  <a:pos x="hc" y="b"/>
                </a:cxn>
                <a:cxn ang="cd2">
                  <a:pos x="l" y="vc"/>
                </a:cxn>
              </a:cxnLst>
              <a:rect l="f60" t="f63" r="f61" b="f62"/>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3" name="Google Shape;5729;p85">
              <a:extLst>
                <a:ext uri="{FF2B5EF4-FFF2-40B4-BE49-F238E27FC236}">
                  <a16:creationId xmlns:a16="http://schemas.microsoft.com/office/drawing/2014/main" id="{DE3044EA-C62A-42F7-9FCD-EE2F6D989471}"/>
                </a:ext>
              </a:extLst>
            </p:cNvPr>
            <p:cNvSpPr/>
            <p:nvPr/>
          </p:nvSpPr>
          <p:spPr>
            <a:xfrm>
              <a:off x="3077943" y="2646282"/>
              <a:ext cx="190048" cy="162562"/>
            </a:xfrm>
            <a:custGeom>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 f4 0 f2"/>
                <a:gd name="f53" fmla="+- f3 0 f2"/>
                <a:gd name="f54" fmla="*/ f53 1 6602"/>
                <a:gd name="f55" fmla="*/ f52 1 5647"/>
                <a:gd name="f56" fmla="*/ f2 1 f54"/>
                <a:gd name="f57" fmla="*/ f3 1 f54"/>
                <a:gd name="f58" fmla="*/ f2 1 f55"/>
                <a:gd name="f59" fmla="*/ f4 1 f55"/>
                <a:gd name="f60" fmla="*/ f56 f50 1"/>
                <a:gd name="f61" fmla="*/ f57 f50 1"/>
                <a:gd name="f62" fmla="*/ f59 f51 1"/>
                <a:gd name="f63" fmla="*/ f58 f51 1"/>
              </a:gdLst>
              <a:cxnLst>
                <a:cxn ang="3cd4">
                  <a:pos x="hc" y="t"/>
                </a:cxn>
                <a:cxn ang="0">
                  <a:pos x="r" y="vc"/>
                </a:cxn>
                <a:cxn ang="cd4">
                  <a:pos x="hc" y="b"/>
                </a:cxn>
                <a:cxn ang="cd2">
                  <a:pos x="l" y="vc"/>
                </a:cxn>
              </a:cxnLst>
              <a:rect l="f60" t="f63" r="f61" b="f62"/>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solidFill>
              <a:srgbClr val="2F2F2F"/>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le 2">
            <a:extLst>
              <a:ext uri="{FF2B5EF4-FFF2-40B4-BE49-F238E27FC236}">
                <a16:creationId xmlns:a16="http://schemas.microsoft.com/office/drawing/2014/main" id="{2B8D1712-9D5D-1455-6FC5-E17F4FF10215}"/>
              </a:ext>
            </a:extLst>
          </p:cNvPr>
          <p:cNvSpPr/>
          <p:nvPr/>
        </p:nvSpPr>
        <p:spPr>
          <a:xfrm>
            <a:off x="3308020" y="1704334"/>
            <a:ext cx="2200282" cy="323165"/>
          </a:xfrm>
          <a:prstGeom prst="rect">
            <a:avLst/>
          </a:prstGeom>
        </p:spPr>
        <p:txBody>
          <a:bodyPr wrap="none">
            <a:spAutoFit/>
          </a:bodyPr>
          <a:lstStyle>
            <a:defPPr/>
          </a:lstStyle>
          <a:p>
            <a:pPr/>
            <a:r>
              <a:rPr lang="en-US" altLang="ko-KR" sz="1500"/>
              <a:t>Presentation template by </a:t>
            </a:r>
            <a:endParaRPr lang="ko-KR" altLang="en-US" sz="1500"/>
          </a:p>
        </p:txBody>
      </p:sp>
      <p:sp>
        <p:nvSpPr>
          <p:cNvPr id="6" name="Título 1">
            <a:extLst>
              <a:ext uri="{FF2B5EF4-FFF2-40B4-BE49-F238E27FC236}">
                <a16:creationId xmlns:a16="http://schemas.microsoft.com/office/drawing/2014/main" id="{0A0A6377-AFA9-081F-2C94-AE1E8751CBD7}"/>
              </a:ext>
            </a:extLst>
          </p:cNvPr>
          <p:cNvSpPr txBox="1"/>
          <p:nvPr/>
        </p:nvSpPr>
        <p:spPr>
          <a:xfrm>
            <a:off x="668180" y="4402558"/>
            <a:ext cx="7864181" cy="582647"/>
          </a:xfrm>
          <a:prstGeom prst="rect">
            <a:avLst/>
          </a:prstGeom>
        </p:spPr>
        <p:txBody>
          <a:bodyPr/>
          <a:lst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395"/>
              </a:lnSpc>
            </a:pPr>
            <a:r>
              <a:rPr lang="en-US" sz="9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900" u="sng">
                <a:solidFill>
                  <a:schemeClr val="tx1">
                    <a:lumMod val="75000"/>
                    <a:lumOff val="25000"/>
                  </a:schemeClr>
                </a:solidFill>
                <a:hlinkClick r:id="rId3"/>
              </a:rPr>
              <a:t>slidesppt.net</a:t>
            </a:r>
            <a:br>
              <a:rPr lang="en" sz="900">
                <a:solidFill>
                  <a:schemeClr val="tx1">
                    <a:lumMod val="75000"/>
                    <a:lumOff val="25000"/>
                  </a:schemeClr>
                </a:solidFill>
                <a:latin typeface="Barlow" pitchFamily="2" charset="77"/>
                <a:hlinkClick r:id="rId3"/>
              </a:rPr>
            </a:br>
            <a:endParaRPr lang="en" sz="900">
              <a:solidFill>
                <a:schemeClr val="tx1">
                  <a:lumMod val="75000"/>
                  <a:lumOff val="25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005305" y="1750239"/>
            <a:ext cx="1193278" cy="1193278"/>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pPr/>
              <a:endParaRPr lang="es-PE" sz="105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pPr/>
              <a:endParaRPr lang="es-PE" sz="1050"/>
            </a:p>
          </p:txBody>
        </p:sp>
      </p:grpSp>
      <p:sp>
        <p:nvSpPr>
          <p:cNvPr id="9" name="Rectangle 2">
            <a:extLst>
              <a:ext uri="{FF2B5EF4-FFF2-40B4-BE49-F238E27FC236}">
                <a16:creationId xmlns:a16="http://schemas.microsoft.com/office/drawing/2014/main" id="{685BD3EE-80A3-B4D8-50C3-8C78B7AA64D1}"/>
              </a:ext>
            </a:extLst>
          </p:cNvPr>
          <p:cNvSpPr/>
          <p:nvPr/>
        </p:nvSpPr>
        <p:spPr>
          <a:xfrm>
            <a:off x="3235062" y="1931379"/>
            <a:ext cx="4185645" cy="854080"/>
          </a:xfrm>
          <a:prstGeom prst="rect">
            <a:avLst/>
          </a:prstGeom>
        </p:spPr>
        <p:txBody>
          <a:bodyPr wrap="square">
            <a:spAutoFit/>
          </a:bodyPr>
          <a:lstStyle>
            <a:defPPr/>
          </a:lstStyle>
          <a:p>
            <a:pPr/>
            <a:r>
              <a:rPr lang="en-US" altLang="ko-KR" sz="4950">
                <a:latin typeface="Bahnschrift" panose="020b0502040204020203" pitchFamily="34" charset="0"/>
                <a:cs typeface="Calibri" panose="020f0502020204030204" pitchFamily="34" charset="0"/>
              </a:rPr>
              <a:t>Slidesppt.net</a:t>
            </a:r>
            <a:endParaRPr lang="ko-KR" altLang="en-US" sz="495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302859594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9">
    <p:spTree>
      <p:nvGrpSpPr>
        <p:cNvPr id="1" name=""/>
        <p:cNvGrpSpPr/>
        <p:nvPr/>
      </p:nvGrpSpPr>
      <p:grpSpPr>
        <a:xfrm>
          <a:off x="0" y="0"/>
          <a:ext cx="0" cy="0"/>
        </a:xfrm>
      </p:grpSpPr>
      <p:pic>
        <p:nvPicPr>
          <p:cNvPr id="11" name="Imagen 10">
            <a:extLst>
              <a:ext uri="{FF2B5EF4-FFF2-40B4-BE49-F238E27FC236}">
                <a16:creationId xmlns:a16="http://schemas.microsoft.com/office/drawing/2014/main" id="{06BEA98F-A4E5-4081-AC60-0819B06547B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1724" r="42607"/>
          <a:stretch>
            <a:fillRect/>
          </a:stretch>
        </p:blipFill>
        <p:spPr>
          <a:xfrm>
            <a:off x="7033848" y="0"/>
            <a:ext cx="2110151" cy="5143500"/>
          </a:xfrm>
          <a:prstGeom prst="rect">
            <a:avLst/>
          </a:prstGeom>
        </p:spPr>
      </p:pic>
      <p:sp>
        <p:nvSpPr>
          <p:cNvPr id="9" name="Rectángulo 8">
            <a:extLst>
              <a:ext uri="{FF2B5EF4-FFF2-40B4-BE49-F238E27FC236}">
                <a16:creationId xmlns:a16="http://schemas.microsoft.com/office/drawing/2014/main" id="{401C780D-B065-42A0-80EF-6C3450CBA37D}"/>
              </a:ext>
            </a:extLst>
          </p:cNvPr>
          <p:cNvSpPr/>
          <p:nvPr/>
        </p:nvSpPr>
        <p:spPr>
          <a:xfrm>
            <a:off x="-1" y="2516686"/>
            <a:ext cx="7350369" cy="8835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2" name="Rectángulo 1">
            <a:extLst>
              <a:ext uri="{FF2B5EF4-FFF2-40B4-BE49-F238E27FC236}">
                <a16:creationId xmlns:a16="http://schemas.microsoft.com/office/drawing/2014/main" id="{6C7175D3-75BB-4E40-AB53-1168BD49799D}"/>
              </a:ext>
            </a:extLst>
          </p:cNvPr>
          <p:cNvSpPr/>
          <p:nvPr/>
        </p:nvSpPr>
        <p:spPr>
          <a:xfrm>
            <a:off x="7022196" y="1"/>
            <a:ext cx="2110151" cy="5143499"/>
          </a:xfrm>
          <a:prstGeom prst="rect">
            <a:avLst/>
          </a:prstGeom>
          <a:solidFill>
            <a:schemeClr val="tx1">
              <a:lumMod val="85000"/>
              <a:lumOff val="15000"/>
              <a:alpha val="42000"/>
            </a:scheme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3" name="Google Shape;223;p31">
            <a:extLst>
              <a:ext uri="{FF2B5EF4-FFF2-40B4-BE49-F238E27FC236}">
                <a16:creationId xmlns:a16="http://schemas.microsoft.com/office/drawing/2014/main" id="{3EA0C5D9-61CB-457D-91C8-7F144D66D5A0}"/>
              </a:ext>
            </a:extLst>
          </p:cNvPr>
          <p:cNvSpPr txBox="1">
            <a:spLocks noGrp="1"/>
          </p:cNvSpPr>
          <p:nvPr>
            <p:ph type="subTitle" idx="4294967295"/>
          </p:nvPr>
        </p:nvSpPr>
        <p:spPr>
          <a:xfrm>
            <a:off x="726903" y="3400188"/>
            <a:ext cx="3148078" cy="1052401"/>
          </a:xfrm>
        </p:spPr>
        <p:txBody>
          <a:bodyPr anchorCtr="1"/>
          <a:lstStyle>
            <a:defPPr/>
          </a:lstStyle>
          <a:p>
            <a:pPr marL="0" lvl="0" indent="0" algn="ctr">
              <a:buNone/>
            </a:pPr>
            <a:r>
              <a:rPr lang="en-US" sz="1800"/>
              <a:t>You can enter a subtitle here if you need it</a:t>
            </a:r>
          </a:p>
        </p:txBody>
      </p:sp>
      <p:sp>
        <p:nvSpPr>
          <p:cNvPr id="4" name="Google Shape;225;p31">
            <a:extLst>
              <a:ext uri="{FF2B5EF4-FFF2-40B4-BE49-F238E27FC236}">
                <a16:creationId xmlns:a16="http://schemas.microsoft.com/office/drawing/2014/main" id="{928C57F0-0D9F-4B77-B9B6-AF325AF15698}"/>
              </a:ext>
            </a:extLst>
          </p:cNvPr>
          <p:cNvSpPr txBox="1">
            <a:spLocks noGrp="1"/>
          </p:cNvSpPr>
          <p:nvPr>
            <p:ph type="title"/>
          </p:nvPr>
        </p:nvSpPr>
        <p:spPr>
          <a:xfrm>
            <a:off x="765003" y="2470637"/>
            <a:ext cx="3845097" cy="986701"/>
          </a:xfrm>
        </p:spPr>
        <p:txBody>
          <a:bodyPr/>
          <a:lstStyle>
            <a:defPPr/>
          </a:lstStyle>
          <a:p>
            <a:pPr lvl="0"/>
            <a:r>
              <a:rPr lang="en-US">
                <a:solidFill>
                  <a:srgbClr val="C00000"/>
                </a:solidFill>
              </a:rPr>
              <a:t>Objectives</a:t>
            </a:r>
          </a:p>
        </p:txBody>
      </p:sp>
      <p:sp>
        <p:nvSpPr>
          <p:cNvPr id="5" name="Google Shape;228;p31">
            <a:extLst>
              <a:ext uri="{FF2B5EF4-FFF2-40B4-BE49-F238E27FC236}">
                <a16:creationId xmlns:a16="http://schemas.microsoft.com/office/drawing/2014/main" id="{A8662999-814B-43C2-82D9-82DC74BD1E97}"/>
              </a:ext>
            </a:extLst>
          </p:cNvPr>
          <p:cNvSpPr/>
          <p:nvPr/>
        </p:nvSpPr>
        <p:spPr>
          <a:xfrm>
            <a:off x="1584246" y="2310288"/>
            <a:ext cx="1379399" cy="103199"/>
          </a:xfrm>
          <a:prstGeom prst="rect">
            <a:avLst/>
          </a:pr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8" name="Imagen 7">
            <a:extLst>
              <a:ext uri="{FF2B5EF4-FFF2-40B4-BE49-F238E27FC236}">
                <a16:creationId xmlns:a16="http://schemas.microsoft.com/office/drawing/2014/main" id="{24AF5F9E-BD9D-84CF-8654-82034898F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3501" y="-27536"/>
            <a:ext cx="2419796" cy="5310736"/>
          </a:xfrm>
          <a:prstGeom prst="rect">
            <a:avLst/>
          </a:prstGeom>
        </p:spPr>
      </p:pic>
      <p:sp>
        <p:nvSpPr>
          <p:cNvPr id="13" name="Google Shape;109;p23">
            <a:extLst>
              <a:ext uri="{FF2B5EF4-FFF2-40B4-BE49-F238E27FC236}">
                <a16:creationId xmlns:a16="http://schemas.microsoft.com/office/drawing/2014/main" id="{9D8F376B-9090-E0F4-0E8E-EB836C6D5798}"/>
              </a:ext>
            </a:extLst>
          </p:cNvPr>
          <p:cNvSpPr txBox="1"/>
          <p:nvPr/>
        </p:nvSpPr>
        <p:spPr>
          <a:xfrm>
            <a:off x="391965" y="464150"/>
            <a:ext cx="3483016" cy="453675"/>
          </a:xfrm>
          <a:prstGeom prst="rect">
            <a:avLst/>
          </a:prstGeom>
        </p:spPr>
        <p:txBody>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i="1">
                <a:solidFill>
                  <a:srgbClr val="C00000"/>
                </a:solidFill>
                <a:latin typeface="Pacifico" panose="00000500000000000000" pitchFamily="2" charset="0"/>
              </a:rPr>
              <a:t>Carnival in</a:t>
            </a:r>
          </a:p>
        </p:txBody>
      </p:sp>
      <p:sp>
        <p:nvSpPr>
          <p:cNvPr id="14" name="Google Shape;110;p23">
            <a:extLst>
              <a:ext uri="{FF2B5EF4-FFF2-40B4-BE49-F238E27FC236}">
                <a16:creationId xmlns:a16="http://schemas.microsoft.com/office/drawing/2014/main" id="{011F8D22-4404-EFB6-DD78-1BE8F9A89FB2}"/>
              </a:ext>
            </a:extLst>
          </p:cNvPr>
          <p:cNvSpPr txBox="1"/>
          <p:nvPr/>
        </p:nvSpPr>
        <p:spPr>
          <a:xfrm>
            <a:off x="-64554" y="960793"/>
            <a:ext cx="4674654" cy="1511420"/>
          </a:xfrm>
          <a:prstGeom prst="rect">
            <a:avLst/>
          </a:prstGeom>
        </p:spPr>
        <p:txBody>
          <a:bodyPr>
            <a:normAutofit/>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Lora"/>
                <a:ea typeface="Lora"/>
                <a:cs typeface="Lora"/>
              </a:defRPr>
            </a:lvl1pPr>
          </a:lstStyle>
          <a:p>
            <a:pPr algn="ctr"/>
            <a:r>
              <a:rPr lang="es-PE" sz="4000">
                <a:solidFill>
                  <a:schemeClr val="tx1">
                    <a:lumMod val="85000"/>
                    <a:lumOff val="15000"/>
                  </a:schemeClr>
                </a:solidFill>
              </a:rPr>
              <a:t>TRINIDAD AND TOBAGO</a:t>
            </a:r>
            <a:endParaRPr lang="es-PE" sz="3600">
              <a:solidFill>
                <a:schemeClr val="tx1">
                  <a:lumMod val="85000"/>
                  <a:lumOff val="15000"/>
                </a:schemeClr>
              </a:solidFill>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3">
    <p:spTree>
      <p:nvGrpSpPr>
        <p:cNvPr id="1" name=""/>
        <p:cNvGrpSpPr/>
        <p:nvPr/>
      </p:nvGrpSpPr>
      <p:grpSpPr>
        <a:xfrm>
          <a:off x="0" y="0"/>
          <a:ext cx="0" cy="0"/>
        </a:xfrm>
      </p:grpSpPr>
      <p:sp>
        <p:nvSpPr>
          <p:cNvPr id="2" name="Google Shape;126;p25">
            <a:extLst>
              <a:ext uri="{FF2B5EF4-FFF2-40B4-BE49-F238E27FC236}">
                <a16:creationId xmlns:a16="http://schemas.microsoft.com/office/drawing/2014/main" id="{84DDE858-573E-4190-A024-301B36DD4100}"/>
              </a:ext>
            </a:extLst>
          </p:cNvPr>
          <p:cNvSpPr txBox="1">
            <a:spLocks noGrp="1"/>
          </p:cNvSpPr>
          <p:nvPr>
            <p:ph type="title"/>
          </p:nvPr>
        </p:nvSpPr>
        <p:spPr>
          <a:xfrm>
            <a:off x="4102662" y="691905"/>
            <a:ext cx="646197" cy="781802"/>
          </a:xfrm>
        </p:spPr>
        <p:txBody>
          <a:bodyPr/>
          <a:lstStyle>
            <a:defPPr/>
          </a:lstStyle>
          <a:p>
            <a:pPr lvl="0"/>
            <a:r>
              <a:rPr lang="en-US"/>
              <a:t>01</a:t>
            </a:r>
          </a:p>
        </p:txBody>
      </p:sp>
      <p:sp>
        <p:nvSpPr>
          <p:cNvPr id="3" name="Google Shape;127;p25">
            <a:extLst>
              <a:ext uri="{FF2B5EF4-FFF2-40B4-BE49-F238E27FC236}">
                <a16:creationId xmlns:a16="http://schemas.microsoft.com/office/drawing/2014/main" id="{0E740C3D-BBA3-49B7-ACFD-241A6EA91801}"/>
              </a:ext>
            </a:extLst>
          </p:cNvPr>
          <p:cNvSpPr txBox="1">
            <a:spLocks noGrp="1"/>
          </p:cNvSpPr>
          <p:nvPr>
            <p:ph type="subTitle" idx="4294967295"/>
          </p:nvPr>
        </p:nvSpPr>
        <p:spPr>
          <a:xfrm>
            <a:off x="3221126" y="3458321"/>
            <a:ext cx="2409297" cy="478203"/>
          </a:xfrm>
        </p:spPr>
        <p:txBody>
          <a:bodyPr anchorCtr="1"/>
          <a:lstStyle>
            <a:defPPr/>
          </a:lstStyle>
          <a:p>
            <a:pPr marL="0" lvl="0" indent="0" algn="ctr">
              <a:buNone/>
            </a:pPr>
            <a:r>
              <a:rPr lang="en-US" sz="1800" b="1">
                <a:solidFill>
                  <a:srgbClr val="C00000"/>
                </a:solidFill>
                <a:latin typeface="Lora"/>
              </a:rPr>
              <a:t>Results Analysis</a:t>
            </a:r>
          </a:p>
        </p:txBody>
      </p:sp>
      <p:sp>
        <p:nvSpPr>
          <p:cNvPr id="4" name="Google Shape;128;p25">
            <a:extLst>
              <a:ext uri="{FF2B5EF4-FFF2-40B4-BE49-F238E27FC236}">
                <a16:creationId xmlns:a16="http://schemas.microsoft.com/office/drawing/2014/main" id="{93475DDA-8B0B-4451-B63C-6B0213158CB4}"/>
              </a:ext>
            </a:extLst>
          </p:cNvPr>
          <p:cNvSpPr txBox="1">
            <a:spLocks noGrp="1"/>
          </p:cNvSpPr>
          <p:nvPr>
            <p:ph type="subTitle" idx="4294967295"/>
          </p:nvPr>
        </p:nvSpPr>
        <p:spPr>
          <a:xfrm>
            <a:off x="3221126" y="3860328"/>
            <a:ext cx="2409297" cy="578998"/>
          </a:xfrm>
        </p:spPr>
        <p:txBody>
          <a:bodyPr anchorCtr="1"/>
          <a:lstStyle>
            <a:defPPr/>
          </a:lstStyle>
          <a:p>
            <a:pPr marL="0" lvl="0" indent="0" algn="ctr">
              <a:spcAft>
                <a:spcPts val="1200"/>
              </a:spcAft>
              <a:buNone/>
            </a:pPr>
            <a:r>
              <a:rPr lang="en-US"/>
              <a:t>Here you can describe the topic of the section</a:t>
            </a:r>
          </a:p>
        </p:txBody>
      </p:sp>
      <p:sp>
        <p:nvSpPr>
          <p:cNvPr id="5" name="Google Shape;129;p25">
            <a:extLst>
              <a:ext uri="{FF2B5EF4-FFF2-40B4-BE49-F238E27FC236}">
                <a16:creationId xmlns:a16="http://schemas.microsoft.com/office/drawing/2014/main" id="{BAFCC910-CFD2-4FE1-A555-429D19F90D3A}"/>
              </a:ext>
            </a:extLst>
          </p:cNvPr>
          <p:cNvSpPr txBox="1">
            <a:spLocks noGrp="1"/>
          </p:cNvSpPr>
          <p:nvPr>
            <p:ph type="subTitle" idx="4294967295"/>
          </p:nvPr>
        </p:nvSpPr>
        <p:spPr>
          <a:xfrm>
            <a:off x="3221126" y="1428673"/>
            <a:ext cx="2409297" cy="478203"/>
          </a:xfrm>
        </p:spPr>
        <p:txBody>
          <a:bodyPr anchorCtr="1"/>
          <a:lstStyle>
            <a:defPPr/>
          </a:lstStyle>
          <a:p>
            <a:pPr marL="0" lvl="0" indent="0" algn="ctr">
              <a:buNone/>
            </a:pPr>
            <a:r>
              <a:rPr lang="en-US" sz="1800" b="1">
                <a:solidFill>
                  <a:srgbClr val="C00000"/>
                </a:solidFill>
                <a:latin typeface="Lora"/>
              </a:rPr>
              <a:t>Objectives</a:t>
            </a:r>
          </a:p>
        </p:txBody>
      </p:sp>
      <p:sp>
        <p:nvSpPr>
          <p:cNvPr id="6" name="Google Shape;130;p25">
            <a:extLst>
              <a:ext uri="{FF2B5EF4-FFF2-40B4-BE49-F238E27FC236}">
                <a16:creationId xmlns:a16="http://schemas.microsoft.com/office/drawing/2014/main" id="{758E7CA5-A8B6-48BC-ACD8-B79F25BED34B}"/>
              </a:ext>
            </a:extLst>
          </p:cNvPr>
          <p:cNvSpPr txBox="1">
            <a:spLocks noGrp="1"/>
          </p:cNvSpPr>
          <p:nvPr>
            <p:ph type="subTitle" idx="4294967295"/>
          </p:nvPr>
        </p:nvSpPr>
        <p:spPr>
          <a:xfrm>
            <a:off x="3221126" y="1830671"/>
            <a:ext cx="2409297" cy="578998"/>
          </a:xfrm>
        </p:spPr>
        <p:txBody>
          <a:bodyPr anchorCtr="1"/>
          <a:lstStyle>
            <a:defPPr/>
          </a:lstStyle>
          <a:p>
            <a:pPr marL="0" lvl="0" indent="0" algn="ctr">
              <a:spcAft>
                <a:spcPts val="1200"/>
              </a:spcAft>
              <a:buNone/>
            </a:pPr>
            <a:r>
              <a:rPr lang="en-US"/>
              <a:t>Here you can describe the topic of the section</a:t>
            </a:r>
          </a:p>
        </p:txBody>
      </p:sp>
      <p:sp>
        <p:nvSpPr>
          <p:cNvPr id="7" name="Google Shape;131;p25">
            <a:extLst>
              <a:ext uri="{FF2B5EF4-FFF2-40B4-BE49-F238E27FC236}">
                <a16:creationId xmlns:a16="http://schemas.microsoft.com/office/drawing/2014/main" id="{A7E9E96A-C688-424D-85CB-EF1DDB44999B}"/>
              </a:ext>
            </a:extLst>
          </p:cNvPr>
          <p:cNvSpPr txBox="1">
            <a:spLocks noGrp="1"/>
          </p:cNvSpPr>
          <p:nvPr>
            <p:ph type="title" idx="4294967295"/>
          </p:nvPr>
        </p:nvSpPr>
        <p:spPr>
          <a:xfrm>
            <a:off x="7055415" y="691896"/>
            <a:ext cx="646197" cy="781802"/>
          </a:xfrm>
        </p:spPr>
        <p:txBody>
          <a:bodyPr anchor="ctr" anchorCtr="1"/>
          <a:lstStyle>
            <a:defPPr/>
          </a:lstStyle>
          <a:p>
            <a:pPr lvl="0" algn="ctr"/>
            <a:r>
              <a:rPr lang="en-US" sz="2400"/>
              <a:t>02</a:t>
            </a:r>
          </a:p>
        </p:txBody>
      </p:sp>
      <p:sp>
        <p:nvSpPr>
          <p:cNvPr id="8" name="Google Shape;132;p25">
            <a:extLst>
              <a:ext uri="{FF2B5EF4-FFF2-40B4-BE49-F238E27FC236}">
                <a16:creationId xmlns:a16="http://schemas.microsoft.com/office/drawing/2014/main" id="{BFC3C609-2035-44D2-A425-2ABA39A60E3D}"/>
              </a:ext>
            </a:extLst>
          </p:cNvPr>
          <p:cNvSpPr txBox="1">
            <a:spLocks noGrp="1"/>
          </p:cNvSpPr>
          <p:nvPr>
            <p:ph type="title" idx="4294967295"/>
          </p:nvPr>
        </p:nvSpPr>
        <p:spPr>
          <a:xfrm rot="5400013">
            <a:off x="-1552467" y="2235648"/>
            <a:ext cx="4037697" cy="672184"/>
          </a:xfrm>
        </p:spPr>
        <p:txBody>
          <a:bodyPr anchorCtr="1"/>
          <a:lstStyle>
            <a:defPPr/>
          </a:lstStyle>
          <a:p>
            <a:pPr lvl="0" algn="ctr"/>
            <a:r>
              <a:rPr lang="en-US"/>
              <a:t>Table of </a:t>
            </a:r>
            <a:r>
              <a:rPr lang="en-US">
                <a:solidFill>
                  <a:srgbClr val="C00000"/>
                </a:solidFill>
              </a:rPr>
              <a:t>contents</a:t>
            </a:r>
          </a:p>
        </p:txBody>
      </p:sp>
      <p:sp>
        <p:nvSpPr>
          <p:cNvPr id="9" name="Google Shape;133;p25">
            <a:extLst>
              <a:ext uri="{FF2B5EF4-FFF2-40B4-BE49-F238E27FC236}">
                <a16:creationId xmlns:a16="http://schemas.microsoft.com/office/drawing/2014/main" id="{D9AD99AA-CCB6-409E-8506-F22641810D9E}"/>
              </a:ext>
            </a:extLst>
          </p:cNvPr>
          <p:cNvSpPr txBox="1">
            <a:spLocks noGrp="1"/>
          </p:cNvSpPr>
          <p:nvPr>
            <p:ph type="subTitle" idx="4294967295"/>
          </p:nvPr>
        </p:nvSpPr>
        <p:spPr>
          <a:xfrm>
            <a:off x="6173879" y="1428673"/>
            <a:ext cx="2409297" cy="478203"/>
          </a:xfrm>
        </p:spPr>
        <p:txBody>
          <a:bodyPr anchorCtr="1"/>
          <a:lstStyle>
            <a:defPPr/>
          </a:lstStyle>
          <a:p>
            <a:pPr marL="0" lvl="0" indent="0" algn="ctr">
              <a:buNone/>
            </a:pPr>
            <a:r>
              <a:rPr lang="en-US" sz="1800" b="1">
                <a:solidFill>
                  <a:srgbClr val="C00000"/>
                </a:solidFill>
                <a:latin typeface="Lora"/>
              </a:rPr>
              <a:t>Methodology</a:t>
            </a:r>
          </a:p>
        </p:txBody>
      </p:sp>
      <p:sp>
        <p:nvSpPr>
          <p:cNvPr id="10" name="Google Shape;134;p25">
            <a:extLst>
              <a:ext uri="{FF2B5EF4-FFF2-40B4-BE49-F238E27FC236}">
                <a16:creationId xmlns:a16="http://schemas.microsoft.com/office/drawing/2014/main" id="{58BCE0B0-EB54-4AE7-93FE-75F589528449}"/>
              </a:ext>
            </a:extLst>
          </p:cNvPr>
          <p:cNvSpPr txBox="1">
            <a:spLocks noGrp="1"/>
          </p:cNvSpPr>
          <p:nvPr>
            <p:ph type="subTitle" idx="4294967295"/>
          </p:nvPr>
        </p:nvSpPr>
        <p:spPr>
          <a:xfrm>
            <a:off x="6173879" y="1830671"/>
            <a:ext cx="2409297" cy="578998"/>
          </a:xfrm>
        </p:spPr>
        <p:txBody>
          <a:bodyPr anchorCtr="1"/>
          <a:lstStyle>
            <a:defPPr/>
          </a:lstStyle>
          <a:p>
            <a:pPr marL="0" lvl="0" indent="0" algn="ctr">
              <a:spcAft>
                <a:spcPts val="1200"/>
              </a:spcAft>
              <a:buNone/>
            </a:pPr>
            <a:r>
              <a:rPr lang="en-US"/>
              <a:t>Here you can describe the topic of the section</a:t>
            </a:r>
          </a:p>
        </p:txBody>
      </p:sp>
      <p:sp>
        <p:nvSpPr>
          <p:cNvPr id="11" name="Google Shape;135;p25">
            <a:extLst>
              <a:ext uri="{FF2B5EF4-FFF2-40B4-BE49-F238E27FC236}">
                <a16:creationId xmlns:a16="http://schemas.microsoft.com/office/drawing/2014/main" id="{41F59E3C-01B5-4BB0-9AFA-A7AE84715668}"/>
              </a:ext>
            </a:extLst>
          </p:cNvPr>
          <p:cNvSpPr txBox="1">
            <a:spLocks noGrp="1"/>
          </p:cNvSpPr>
          <p:nvPr>
            <p:ph type="title" idx="4294967295"/>
          </p:nvPr>
        </p:nvSpPr>
        <p:spPr>
          <a:xfrm>
            <a:off x="4102662" y="2724140"/>
            <a:ext cx="646197" cy="781802"/>
          </a:xfrm>
        </p:spPr>
        <p:txBody>
          <a:bodyPr anchor="ctr" anchorCtr="1"/>
          <a:lstStyle>
            <a:defPPr/>
          </a:lstStyle>
          <a:p>
            <a:pPr lvl="0" algn="ctr"/>
            <a:r>
              <a:rPr lang="en-US" sz="2400"/>
              <a:t>03</a:t>
            </a:r>
          </a:p>
        </p:txBody>
      </p:sp>
      <p:sp>
        <p:nvSpPr>
          <p:cNvPr id="12" name="Google Shape;136;p25">
            <a:extLst>
              <a:ext uri="{FF2B5EF4-FFF2-40B4-BE49-F238E27FC236}">
                <a16:creationId xmlns:a16="http://schemas.microsoft.com/office/drawing/2014/main" id="{E6D2B698-1AE8-41CD-B3DD-F7CF28BD36B1}"/>
              </a:ext>
            </a:extLst>
          </p:cNvPr>
          <p:cNvSpPr txBox="1">
            <a:spLocks noGrp="1"/>
          </p:cNvSpPr>
          <p:nvPr>
            <p:ph type="subTitle" idx="4294967295"/>
          </p:nvPr>
        </p:nvSpPr>
        <p:spPr>
          <a:xfrm>
            <a:off x="6173879" y="3462966"/>
            <a:ext cx="2409297" cy="478203"/>
          </a:xfrm>
        </p:spPr>
        <p:txBody>
          <a:bodyPr anchorCtr="1"/>
          <a:lstStyle>
            <a:defPPr/>
          </a:lstStyle>
          <a:p>
            <a:pPr marL="0" lvl="0" indent="0" algn="ctr">
              <a:buNone/>
            </a:pPr>
            <a:r>
              <a:rPr lang="en-US" sz="1800" b="1">
                <a:solidFill>
                  <a:srgbClr val="C00000"/>
                </a:solidFill>
                <a:latin typeface="Lora"/>
              </a:rPr>
              <a:t>Conclusions</a:t>
            </a:r>
          </a:p>
        </p:txBody>
      </p:sp>
      <p:sp>
        <p:nvSpPr>
          <p:cNvPr id="13" name="Google Shape;137;p25">
            <a:extLst>
              <a:ext uri="{FF2B5EF4-FFF2-40B4-BE49-F238E27FC236}">
                <a16:creationId xmlns:a16="http://schemas.microsoft.com/office/drawing/2014/main" id="{61E30B8E-D503-4EA2-BCA6-BB0F1D106A00}"/>
              </a:ext>
            </a:extLst>
          </p:cNvPr>
          <p:cNvSpPr txBox="1">
            <a:spLocks noGrp="1"/>
          </p:cNvSpPr>
          <p:nvPr>
            <p:ph type="title" idx="4294967295"/>
          </p:nvPr>
        </p:nvSpPr>
        <p:spPr>
          <a:xfrm>
            <a:off x="7055415" y="2724140"/>
            <a:ext cx="646197" cy="781802"/>
          </a:xfrm>
        </p:spPr>
        <p:txBody>
          <a:bodyPr anchor="ctr" anchorCtr="1"/>
          <a:lstStyle>
            <a:defPPr/>
          </a:lstStyle>
          <a:p>
            <a:pPr lvl="0" algn="ctr"/>
            <a:r>
              <a:rPr lang="en-US" sz="2400"/>
              <a:t>04</a:t>
            </a:r>
          </a:p>
        </p:txBody>
      </p:sp>
      <p:sp>
        <p:nvSpPr>
          <p:cNvPr id="14" name="Google Shape;138;p25">
            <a:extLst>
              <a:ext uri="{FF2B5EF4-FFF2-40B4-BE49-F238E27FC236}">
                <a16:creationId xmlns:a16="http://schemas.microsoft.com/office/drawing/2014/main" id="{A50386AA-A9D3-4968-ADDF-6389B1B11B2B}"/>
              </a:ext>
            </a:extLst>
          </p:cNvPr>
          <p:cNvSpPr txBox="1">
            <a:spLocks noGrp="1"/>
          </p:cNvSpPr>
          <p:nvPr>
            <p:ph type="subTitle" idx="4294967295"/>
          </p:nvPr>
        </p:nvSpPr>
        <p:spPr>
          <a:xfrm>
            <a:off x="6173879" y="3864973"/>
            <a:ext cx="2409297" cy="578998"/>
          </a:xfrm>
        </p:spPr>
        <p:txBody>
          <a:bodyPr anchorCtr="1"/>
          <a:lstStyle>
            <a:defPPr/>
          </a:lstStyle>
          <a:p>
            <a:pPr marL="0" lvl="0" indent="0" algn="ctr">
              <a:spcAft>
                <a:spcPts val="1200"/>
              </a:spcAft>
              <a:buNone/>
            </a:pPr>
            <a:r>
              <a:rPr lang="en-US"/>
              <a:t>Here you can describe the topic of the section</a:t>
            </a:r>
          </a:p>
        </p:txBody>
      </p:sp>
      <p:sp>
        <p:nvSpPr>
          <p:cNvPr id="15" name="Google Shape;139;p25">
            <a:extLst>
              <a:ext uri="{FF2B5EF4-FFF2-40B4-BE49-F238E27FC236}">
                <a16:creationId xmlns:a16="http://schemas.microsoft.com/office/drawing/2014/main" id="{47DED1C4-031B-4B08-9A96-797FFF698963}"/>
              </a:ext>
            </a:extLst>
          </p:cNvPr>
          <p:cNvSpPr/>
          <p:nvPr/>
        </p:nvSpPr>
        <p:spPr>
          <a:xfrm>
            <a:off x="4239539" y="1353016"/>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C00000"/>
              </a:solidFill>
              <a:uFillTx/>
              <a:latin typeface="Arial"/>
              <a:ea typeface="Arial"/>
              <a:cs typeface="Arial"/>
            </a:endParaRPr>
          </a:p>
        </p:txBody>
      </p:sp>
      <p:sp>
        <p:nvSpPr>
          <p:cNvPr id="16" name="Google Shape;140;p25">
            <a:extLst>
              <a:ext uri="{FF2B5EF4-FFF2-40B4-BE49-F238E27FC236}">
                <a16:creationId xmlns:a16="http://schemas.microsoft.com/office/drawing/2014/main" id="{D6B0295D-196C-41DB-B21A-B8E43A93F5FB}"/>
              </a:ext>
            </a:extLst>
          </p:cNvPr>
          <p:cNvSpPr/>
          <p:nvPr/>
        </p:nvSpPr>
        <p:spPr>
          <a:xfrm>
            <a:off x="7188013" y="1353016"/>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C00000"/>
              </a:solidFill>
              <a:uFillTx/>
              <a:latin typeface="Arial"/>
              <a:ea typeface="Arial"/>
              <a:cs typeface="Arial"/>
            </a:endParaRPr>
          </a:p>
        </p:txBody>
      </p:sp>
      <p:sp>
        <p:nvSpPr>
          <p:cNvPr id="17" name="Google Shape;141;p25">
            <a:extLst>
              <a:ext uri="{FF2B5EF4-FFF2-40B4-BE49-F238E27FC236}">
                <a16:creationId xmlns:a16="http://schemas.microsoft.com/office/drawing/2014/main" id="{57C39E49-3032-4946-B58D-FED79828DBE1}"/>
              </a:ext>
            </a:extLst>
          </p:cNvPr>
          <p:cNvSpPr/>
          <p:nvPr/>
        </p:nvSpPr>
        <p:spPr>
          <a:xfrm>
            <a:off x="4239539" y="3383789"/>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42;p25">
            <a:extLst>
              <a:ext uri="{FF2B5EF4-FFF2-40B4-BE49-F238E27FC236}">
                <a16:creationId xmlns:a16="http://schemas.microsoft.com/office/drawing/2014/main" id="{F211D969-03A1-4933-8B99-39CC3E6A530F}"/>
              </a:ext>
            </a:extLst>
          </p:cNvPr>
          <p:cNvSpPr/>
          <p:nvPr/>
        </p:nvSpPr>
        <p:spPr>
          <a:xfrm>
            <a:off x="7188013" y="3383789"/>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22" name="Imagen 21">
            <a:extLst>
              <a:ext uri="{FF2B5EF4-FFF2-40B4-BE49-F238E27FC236}">
                <a16:creationId xmlns:a16="http://schemas.microsoft.com/office/drawing/2014/main" id="{353CD3F0-960F-FF01-4D4D-4194F463FC7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1724" r="42607"/>
          <a:stretch>
            <a:fillRect/>
          </a:stretch>
        </p:blipFill>
        <p:spPr>
          <a:xfrm>
            <a:off x="876258" y="0"/>
            <a:ext cx="2110151" cy="5143500"/>
          </a:xfrm>
          <a:prstGeom prst="rect">
            <a:avLst/>
          </a:prstGeom>
        </p:spPr>
      </p:pic>
      <p:sp>
        <p:nvSpPr>
          <p:cNvPr id="23" name="Rectángulo 22">
            <a:extLst>
              <a:ext uri="{FF2B5EF4-FFF2-40B4-BE49-F238E27FC236}">
                <a16:creationId xmlns:a16="http://schemas.microsoft.com/office/drawing/2014/main" id="{E8D18C3D-B221-1C8F-8A65-A5CAAEA47F5F}"/>
              </a:ext>
            </a:extLst>
          </p:cNvPr>
          <p:cNvSpPr/>
          <p:nvPr/>
        </p:nvSpPr>
        <p:spPr>
          <a:xfrm>
            <a:off x="864606" y="1"/>
            <a:ext cx="2110151" cy="5143499"/>
          </a:xfrm>
          <a:prstGeom prst="rect">
            <a:avLst/>
          </a:prstGeom>
          <a:solidFill>
            <a:schemeClr val="tx1">
              <a:lumMod val="85000"/>
              <a:lumOff val="15000"/>
              <a:alpha val="42000"/>
            </a:scheme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pic>
        <p:nvPicPr>
          <p:cNvPr id="24" name="Imagen 23">
            <a:extLst>
              <a:ext uri="{FF2B5EF4-FFF2-40B4-BE49-F238E27FC236}">
                <a16:creationId xmlns:a16="http://schemas.microsoft.com/office/drawing/2014/main" id="{9E044861-11B4-DFEE-9960-4BBC7394B4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360" y="3951994"/>
            <a:ext cx="634234" cy="100348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4">
    <p:spTree>
      <p:nvGrpSpPr>
        <p:cNvPr id="1" name=""/>
        <p:cNvGrpSpPr/>
        <p:nvPr/>
      </p:nvGrpSpPr>
      <p:grpSpPr>
        <a:xfrm>
          <a:off x="0" y="0"/>
          <a:ext cx="0" cy="0"/>
        </a:xfrm>
      </p:grpSpPr>
      <p:pic>
        <p:nvPicPr>
          <p:cNvPr id="7" name="Imagen 6">
            <a:extLst>
              <a:ext uri="{FF2B5EF4-FFF2-40B4-BE49-F238E27FC236}">
                <a16:creationId xmlns:a16="http://schemas.microsoft.com/office/drawing/2014/main" id="{2BE3C507-D4D1-1494-690C-2AF4F370D5D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7100" r="30174"/>
          <a:stretch>
            <a:fillRect/>
          </a:stretch>
        </p:blipFill>
        <p:spPr>
          <a:xfrm>
            <a:off x="4406900" y="0"/>
            <a:ext cx="4737100" cy="5143500"/>
          </a:xfrm>
          <a:prstGeom prst="rect">
            <a:avLst/>
          </a:prstGeom>
        </p:spPr>
      </p:pic>
      <p:sp>
        <p:nvSpPr>
          <p:cNvPr id="3" name="Google Shape;147;p26">
            <a:extLst>
              <a:ext uri="{FF2B5EF4-FFF2-40B4-BE49-F238E27FC236}">
                <a16:creationId xmlns:a16="http://schemas.microsoft.com/office/drawing/2014/main" id="{30236E5E-425B-4A52-9DF1-FC7BC0A3FE79}"/>
              </a:ext>
            </a:extLst>
          </p:cNvPr>
          <p:cNvSpPr txBox="1">
            <a:spLocks noGrp="1"/>
          </p:cNvSpPr>
          <p:nvPr>
            <p:ph type="subTitle" idx="4294967295"/>
          </p:nvPr>
        </p:nvSpPr>
        <p:spPr>
          <a:xfrm>
            <a:off x="1106725" y="417121"/>
            <a:ext cx="2297100" cy="2241898"/>
          </a:xfrm>
        </p:spPr>
        <p:txBody>
          <a:bodyPr/>
          <a:lstStyle>
            <a:defPPr/>
          </a:lstStyle>
          <a:p>
            <a:pPr marL="0" lvl="0" indent="0">
              <a:buNone/>
            </a:pPr>
            <a:r>
              <a:rPr lang="en-US"/>
              <a:t>Mercury is the closest planet to the Sun and the smallest one in the Solar System—it’s only a bit larger than the Moon. The planet’s name has nothing to do with the liquid metal </a:t>
            </a:r>
          </a:p>
        </p:txBody>
      </p:sp>
      <p:sp>
        <p:nvSpPr>
          <p:cNvPr id="4" name="Google Shape;150;p26">
            <a:extLst>
              <a:ext uri="{FF2B5EF4-FFF2-40B4-BE49-F238E27FC236}">
                <a16:creationId xmlns:a16="http://schemas.microsoft.com/office/drawing/2014/main" id="{8D61D872-8393-456D-9407-3833CC7A3F50}"/>
              </a:ext>
            </a:extLst>
          </p:cNvPr>
          <p:cNvSpPr txBox="1">
            <a:spLocks noGrp="1"/>
          </p:cNvSpPr>
          <p:nvPr>
            <p:ph type="title"/>
          </p:nvPr>
        </p:nvSpPr>
        <p:spPr>
          <a:xfrm rot="5400013">
            <a:off x="-1330592" y="2369516"/>
            <a:ext cx="4037697" cy="562127"/>
          </a:xfrm>
        </p:spPr>
        <p:txBody>
          <a:bodyPr>
            <a:normAutofit fontScale="90000"/>
          </a:bodyPr>
          <a:lstStyle>
            <a:defPPr/>
          </a:lstStyle>
          <a:p>
            <a:pPr lvl="0" algn="ctr"/>
            <a:r>
              <a:rPr lang="en-US"/>
              <a:t>The better </a:t>
            </a:r>
            <a:r>
              <a:rPr lang="en-US">
                <a:solidFill>
                  <a:srgbClr val="C00000"/>
                </a:solidFill>
              </a:rPr>
              <a:t>carnival</a:t>
            </a:r>
          </a:p>
        </p:txBody>
      </p:sp>
      <p:sp>
        <p:nvSpPr>
          <p:cNvPr id="6" name="Google Shape;147;p26">
            <a:extLst>
              <a:ext uri="{FF2B5EF4-FFF2-40B4-BE49-F238E27FC236}">
                <a16:creationId xmlns:a16="http://schemas.microsoft.com/office/drawing/2014/main" id="{FD37308C-1A2C-4A6C-BEE2-6FFDCFDDCA15}"/>
              </a:ext>
            </a:extLst>
          </p:cNvPr>
          <p:cNvSpPr txBox="1"/>
          <p:nvPr/>
        </p:nvSpPr>
        <p:spPr>
          <a:xfrm>
            <a:off x="1106725" y="2650580"/>
            <a:ext cx="2297100" cy="2241898"/>
          </a:xfrm>
          <a:prstGeom prst="rect">
            <a:avLst/>
          </a:prstGeom>
          <a:noFill/>
          <a:ln cap="flat">
            <a:noFill/>
          </a:ln>
        </p:spPr>
        <p:txBody>
          <a:bodyPr vert="horz" wrap="square" lIns="91421" tIns="91421" rIns="91421" bIns="91421"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Josefin Slab Medium"/>
                <a:ea typeface="Josefin Slab Medium"/>
                <a:cs typeface="Josefin Slab Medium"/>
              </a:rPr>
              <a:t>Mercury is the closest planet to the Sun and the smallest one in the Solar System—it’s only a bit larger than the Moon. The planet’s name has nothing to do with the liquid metal </a:t>
            </a:r>
          </a:p>
        </p:txBody>
      </p:sp>
      <p:pic>
        <p:nvPicPr>
          <p:cNvPr id="10" name="Imagen 9">
            <a:extLst>
              <a:ext uri="{FF2B5EF4-FFF2-40B4-BE49-F238E27FC236}">
                <a16:creationId xmlns:a16="http://schemas.microsoft.com/office/drawing/2014/main" id="{FC7E08E8-3794-1437-3F9C-F1F53BAAB1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7399" y="0"/>
            <a:ext cx="3420428" cy="51435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183">
    <p:spTree>
      <p:nvGrpSpPr>
        <p:cNvPr id="1" name=""/>
        <p:cNvGrpSpPr/>
        <p:nvPr/>
      </p:nvGrpSpPr>
      <p:grpSpPr>
        <a:xfrm>
          <a:off x="0" y="0"/>
          <a:ext cx="0" cy="0"/>
        </a:xfrm>
      </p:grpSpPr>
      <p:sp>
        <p:nvSpPr>
          <p:cNvPr id="2" name="Rectángulo 11">
            <a:extLst>
              <a:ext uri="{FF2B5EF4-FFF2-40B4-BE49-F238E27FC236}">
                <a16:creationId xmlns:a16="http://schemas.microsoft.com/office/drawing/2014/main" id="{5AA05DCB-A709-4B8D-8429-C44718DA25AA}"/>
              </a:ext>
            </a:extLst>
          </p:cNvPr>
          <p:cNvSpPr/>
          <p:nvPr/>
        </p:nvSpPr>
        <p:spPr>
          <a:xfrm>
            <a:off x="0" y="0"/>
            <a:ext cx="1594338" cy="5143499"/>
          </a:xfrm>
          <a:prstGeom prst="rect">
            <a:avLst/>
          </a:prstGeom>
          <a:solidFill>
            <a:schemeClr val="tx1">
              <a:lumMod val="85000"/>
              <a:lumOff val="15000"/>
            </a:scheme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4" name="Google Shape;1063;p58">
            <a:extLst>
              <a:ext uri="{FF2B5EF4-FFF2-40B4-BE49-F238E27FC236}">
                <a16:creationId xmlns:a16="http://schemas.microsoft.com/office/drawing/2014/main" id="{E7B07937-6751-4113-B80B-C030D670AD76}"/>
              </a:ext>
            </a:extLst>
          </p:cNvPr>
          <p:cNvSpPr txBox="1"/>
          <p:nvPr/>
        </p:nvSpPr>
        <p:spPr>
          <a:xfrm>
            <a:off x="6205998" y="3792940"/>
            <a:ext cx="1885200" cy="484796"/>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212D3D"/>
                </a:solidFill>
                <a:uFillTx/>
                <a:latin typeface="Livvic"/>
                <a:ea typeface="Livvic"/>
                <a:cs typeface="Livvic"/>
              </a:rPr>
              <a:t>Mars is actually a very cold place</a:t>
            </a:r>
          </a:p>
        </p:txBody>
      </p:sp>
      <p:sp>
        <p:nvSpPr>
          <p:cNvPr id="5" name="Google Shape;1065;p58">
            <a:extLst>
              <a:ext uri="{FF2B5EF4-FFF2-40B4-BE49-F238E27FC236}">
                <a16:creationId xmlns:a16="http://schemas.microsoft.com/office/drawing/2014/main" id="{A720AD65-EFA7-4F27-AE70-7C5A9678DE98}"/>
              </a:ext>
            </a:extLst>
          </p:cNvPr>
          <p:cNvSpPr txBox="1"/>
          <p:nvPr/>
        </p:nvSpPr>
        <p:spPr>
          <a:xfrm>
            <a:off x="6205998" y="3318449"/>
            <a:ext cx="1885200" cy="527700"/>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0" i="0" u="none" strike="noStrike" kern="0" cap="none" spc="0" baseline="0">
                <a:solidFill>
                  <a:srgbClr val="0D0D0D"/>
                </a:solidFill>
                <a:uFillTx/>
                <a:latin typeface="Montserrat Black"/>
                <a:ea typeface="Montserrat Black"/>
                <a:cs typeface="Montserrat Black"/>
              </a:rPr>
              <a:t>Garlic</a:t>
            </a:r>
          </a:p>
        </p:txBody>
      </p:sp>
      <p:sp>
        <p:nvSpPr>
          <p:cNvPr id="6" name="Google Shape;1067;p58">
            <a:extLst>
              <a:ext uri="{FF2B5EF4-FFF2-40B4-BE49-F238E27FC236}">
                <a16:creationId xmlns:a16="http://schemas.microsoft.com/office/drawing/2014/main" id="{8BDE8570-8D90-49EB-90C3-05960B0EB35A}"/>
              </a:ext>
            </a:extLst>
          </p:cNvPr>
          <p:cNvSpPr txBox="1"/>
          <p:nvPr/>
        </p:nvSpPr>
        <p:spPr>
          <a:xfrm>
            <a:off x="6206007" y="1894636"/>
            <a:ext cx="1885200" cy="527700"/>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0" i="0" u="none" strike="noStrike" kern="0" cap="none" spc="0" baseline="0">
                <a:solidFill>
                  <a:srgbClr val="C00000"/>
                </a:solidFill>
                <a:uFillTx/>
                <a:latin typeface="Montserrat Black"/>
                <a:ea typeface="Montserrat Black"/>
                <a:cs typeface="Montserrat Black"/>
              </a:rPr>
              <a:t>Ginger</a:t>
            </a:r>
          </a:p>
        </p:txBody>
      </p:sp>
      <p:sp>
        <p:nvSpPr>
          <p:cNvPr id="7" name="Google Shape;1068;p58">
            <a:extLst>
              <a:ext uri="{FF2B5EF4-FFF2-40B4-BE49-F238E27FC236}">
                <a16:creationId xmlns:a16="http://schemas.microsoft.com/office/drawing/2014/main" id="{DF433537-6FCF-413A-9603-9D3C425767F4}"/>
              </a:ext>
            </a:extLst>
          </p:cNvPr>
          <p:cNvSpPr txBox="1"/>
          <p:nvPr/>
        </p:nvSpPr>
        <p:spPr>
          <a:xfrm>
            <a:off x="6206007" y="2369137"/>
            <a:ext cx="1885200" cy="484796"/>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212D3D"/>
                </a:solidFill>
                <a:uFillTx/>
                <a:latin typeface="Livvic"/>
                <a:ea typeface="Livvic"/>
                <a:cs typeface="Livvic"/>
              </a:rPr>
              <a:t>Mercury is quite a small planet</a:t>
            </a:r>
          </a:p>
        </p:txBody>
      </p:sp>
      <p:sp>
        <p:nvSpPr>
          <p:cNvPr id="8" name="Google Shape;1071;p58">
            <a:extLst>
              <a:ext uri="{FF2B5EF4-FFF2-40B4-BE49-F238E27FC236}">
                <a16:creationId xmlns:a16="http://schemas.microsoft.com/office/drawing/2014/main" id="{67E7D3A5-D93C-4759-9F52-1A83E700866F}"/>
              </a:ext>
            </a:extLst>
          </p:cNvPr>
          <p:cNvSpPr txBox="1"/>
          <p:nvPr/>
        </p:nvSpPr>
        <p:spPr>
          <a:xfrm>
            <a:off x="7204998" y="2971406"/>
            <a:ext cx="886199" cy="527700"/>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200" b="0" i="0" u="none" strike="noStrike" kern="0" cap="none" spc="0" baseline="0">
                <a:solidFill>
                  <a:schemeClr val="tx1">
                    <a:lumMod val="85000"/>
                    <a:lumOff val="15000"/>
                  </a:schemeClr>
                </a:solidFill>
                <a:uFillTx/>
                <a:latin typeface="Montserrat Black"/>
                <a:ea typeface="Montserrat Black"/>
                <a:cs typeface="Montserrat Black"/>
              </a:rPr>
              <a:t>25%</a:t>
            </a:r>
          </a:p>
        </p:txBody>
      </p:sp>
      <p:sp>
        <p:nvSpPr>
          <p:cNvPr id="9" name="Google Shape;1073;p58">
            <a:extLst>
              <a:ext uri="{FF2B5EF4-FFF2-40B4-BE49-F238E27FC236}">
                <a16:creationId xmlns:a16="http://schemas.microsoft.com/office/drawing/2014/main" id="{D96AD936-FBB1-452B-A8C1-C80F57B758FA}"/>
              </a:ext>
            </a:extLst>
          </p:cNvPr>
          <p:cNvSpPr txBox="1"/>
          <p:nvPr/>
        </p:nvSpPr>
        <p:spPr>
          <a:xfrm>
            <a:off x="7204998" y="1547585"/>
            <a:ext cx="886199" cy="527700"/>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200" b="0" i="0" u="none" strike="noStrike" kern="0" cap="none" spc="0" baseline="0">
                <a:solidFill>
                  <a:srgbClr val="C00000"/>
                </a:solidFill>
                <a:uFillTx/>
                <a:latin typeface="Montserrat Black"/>
                <a:ea typeface="Montserrat Black"/>
                <a:cs typeface="Montserrat Black"/>
              </a:rPr>
              <a:t>35%</a:t>
            </a:r>
          </a:p>
        </p:txBody>
      </p:sp>
      <p:sp>
        <p:nvSpPr>
          <p:cNvPr id="10" name="Google Shape;1078;p58">
            <a:extLst>
              <a:ext uri="{FF2B5EF4-FFF2-40B4-BE49-F238E27FC236}">
                <a16:creationId xmlns:a16="http://schemas.microsoft.com/office/drawing/2014/main" id="{26BC6536-ECFE-4971-90CD-91D353D18A24}"/>
              </a:ext>
            </a:extLst>
          </p:cNvPr>
          <p:cNvSpPr/>
          <p:nvPr/>
        </p:nvSpPr>
        <p:spPr>
          <a:xfrm>
            <a:off x="8200679" y="2033835"/>
            <a:ext cx="249302" cy="24930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C00000"/>
          </a:solidFill>
          <a:ln w="28575" cap="flat">
            <a:solidFill>
              <a:srgbClr val="FFFFFF"/>
            </a:solidFill>
            <a:prstDash val="solid"/>
            <a:roun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080;p58">
            <a:extLst>
              <a:ext uri="{FF2B5EF4-FFF2-40B4-BE49-F238E27FC236}">
                <a16:creationId xmlns:a16="http://schemas.microsoft.com/office/drawing/2014/main" id="{EEB7BD38-4652-4918-9E84-34165F75916A}"/>
              </a:ext>
            </a:extLst>
          </p:cNvPr>
          <p:cNvSpPr/>
          <p:nvPr/>
        </p:nvSpPr>
        <p:spPr>
          <a:xfrm>
            <a:off x="8200679" y="3457639"/>
            <a:ext cx="249302" cy="24930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0D0D0D"/>
          </a:solidFill>
          <a:ln w="28575" cap="flat">
            <a:solidFill>
              <a:srgbClr val="FFFFFF"/>
            </a:solidFill>
            <a:prstDash val="solid"/>
            <a:roun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12" name="Imagen 11">
            <a:extLst>
              <a:ext uri="{FF2B5EF4-FFF2-40B4-BE49-F238E27FC236}">
                <a16:creationId xmlns:a16="http://schemas.microsoft.com/office/drawing/2014/main" id="{BD374DDF-BD4D-C066-C6FB-12779D3C75A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7100" t="1285" r="14066" b="26371"/>
          <a:stretch>
            <a:fillRect/>
          </a:stretch>
        </p:blipFill>
        <p:spPr>
          <a:xfrm>
            <a:off x="0" y="993420"/>
            <a:ext cx="5953636" cy="3721024"/>
          </a:xfrm>
          <a:prstGeom prst="rect">
            <a:avLst/>
          </a:prstGeom>
        </p:spPr>
      </p:pic>
      <p:pic>
        <p:nvPicPr>
          <p:cNvPr id="15" name="Imagen 14">
            <a:extLst>
              <a:ext uri="{FF2B5EF4-FFF2-40B4-BE49-F238E27FC236}">
                <a16:creationId xmlns:a16="http://schemas.microsoft.com/office/drawing/2014/main" id="{6314F7BD-9200-54A4-B3D5-DE60475C69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14" y="-3568"/>
            <a:ext cx="3429000" cy="5143500"/>
          </a:xfrm>
          <a:prstGeom prst="rect">
            <a:avLst/>
          </a:prstGeom>
        </p:spPr>
      </p:pic>
      <p:sp>
        <p:nvSpPr>
          <p:cNvPr id="18" name="Google Shape;109;p23">
            <a:extLst>
              <a:ext uri="{FF2B5EF4-FFF2-40B4-BE49-F238E27FC236}">
                <a16:creationId xmlns:a16="http://schemas.microsoft.com/office/drawing/2014/main" id="{59B7C4DF-E18F-E954-4EC4-9FBF8AB89239}"/>
              </a:ext>
            </a:extLst>
          </p:cNvPr>
          <p:cNvSpPr txBox="1"/>
          <p:nvPr/>
        </p:nvSpPr>
        <p:spPr>
          <a:xfrm>
            <a:off x="2691192" y="133542"/>
            <a:ext cx="3483016" cy="453675"/>
          </a:xfrm>
          <a:prstGeom prst="rect">
            <a:avLst/>
          </a:prstGeom>
        </p:spPr>
        <p:txBody>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i="1">
                <a:solidFill>
                  <a:srgbClr val="C00000"/>
                </a:solidFill>
                <a:latin typeface="Pacifico" panose="00000500000000000000" pitchFamily="2" charset="0"/>
              </a:rPr>
              <a:t>Carnival in</a:t>
            </a:r>
          </a:p>
        </p:txBody>
      </p:sp>
      <p:sp>
        <p:nvSpPr>
          <p:cNvPr id="19" name="Google Shape;110;p23">
            <a:extLst>
              <a:ext uri="{FF2B5EF4-FFF2-40B4-BE49-F238E27FC236}">
                <a16:creationId xmlns:a16="http://schemas.microsoft.com/office/drawing/2014/main" id="{05B92595-E4F4-87B2-D1F9-BEB7179DB1AE}"/>
              </a:ext>
            </a:extLst>
          </p:cNvPr>
          <p:cNvSpPr txBox="1"/>
          <p:nvPr/>
        </p:nvSpPr>
        <p:spPr>
          <a:xfrm>
            <a:off x="2641073" y="594850"/>
            <a:ext cx="5525028" cy="453675"/>
          </a:xfrm>
          <a:prstGeom prst="rect">
            <a:avLst/>
          </a:prstGeom>
        </p:spPr>
        <p:txBody>
          <a:bodyPr>
            <a:normAutofit lnSpcReduction="10000"/>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Lora"/>
                <a:ea typeface="Lora"/>
                <a:cs typeface="Lora"/>
              </a:defRPr>
            </a:lvl1pPr>
          </a:lstStyle>
          <a:p>
            <a:pPr algn="ctr"/>
            <a:r>
              <a:rPr lang="es-PE" sz="2400">
                <a:solidFill>
                  <a:schemeClr val="tx1">
                    <a:lumMod val="85000"/>
                    <a:lumOff val="15000"/>
                  </a:schemeClr>
                </a:solidFill>
              </a:rPr>
              <a:t>TRINIDAD AND TOBAGO</a:t>
            </a:r>
            <a:endParaRPr lang="es-PE" sz="2000">
              <a:solidFill>
                <a:schemeClr val="tx1">
                  <a:lumMod val="85000"/>
                  <a:lumOff val="15000"/>
                </a:schemeClr>
              </a:solidFill>
            </a:endParaRPr>
          </a:p>
        </p:txBody>
      </p:sp>
      <p:pic>
        <p:nvPicPr>
          <p:cNvPr id="21" name="Imagen 20">
            <a:extLst>
              <a:ext uri="{FF2B5EF4-FFF2-40B4-BE49-F238E27FC236}">
                <a16:creationId xmlns:a16="http://schemas.microsoft.com/office/drawing/2014/main" id="{16E56119-1714-8895-43DB-A8BF1B83A8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4360" y="3951994"/>
            <a:ext cx="634234" cy="100348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5">
    <p:bg>
      <p:bgPr>
        <a:blipFill dpi="0" rotWithShape="1">
          <a:blip r:embed="rId7">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xfrm>
      </p:grpSpPr>
      <p:grpSp>
        <p:nvGrpSpPr>
          <p:cNvPr id="17" name="Grupo 16">
            <a:extLst>
              <a:ext uri="{FF2B5EF4-FFF2-40B4-BE49-F238E27FC236}">
                <a16:creationId xmlns:a16="http://schemas.microsoft.com/office/drawing/2014/main" id="{244F7950-4651-9AE6-99B9-FCD755895E8A}"/>
              </a:ext>
            </a:extLst>
          </p:cNvPr>
          <p:cNvGrpSpPr/>
          <p:nvPr/>
        </p:nvGrpSpPr>
        <p:grpSpPr>
          <a:xfrm>
            <a:off x="0" y="-2"/>
            <a:ext cx="9143999" cy="5143501"/>
            <a:chOff x="0" y="-2"/>
            <a:chExt cx="9143999" cy="5143501"/>
          </a:xfrm>
        </p:grpSpPr>
        <p:pic>
          <p:nvPicPr>
            <p:cNvPr id="2" name="Picture 2" descr="Mujer rezando en la iglesia para la peregrinación religiosa">
              <a:extLst>
                <a:ext uri="{FF2B5EF4-FFF2-40B4-BE49-F238E27FC236}">
                  <a16:creationId xmlns:a16="http://schemas.microsoft.com/office/drawing/2014/main" id="{62E34275-67A4-7183-A33D-5B7F451BBD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82692" r="1" b="15558"/>
            <a:stretch>
              <a:fillRect/>
            </a:stretch>
          </p:blipFill>
          <p:spPr bwMode="auto">
            <a:xfrm flipH="1">
              <a:off x="7561380" y="-2"/>
              <a:ext cx="158261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ujer rezando en la iglesia para la peregrinación religiosa">
              <a:extLst>
                <a:ext uri="{FF2B5EF4-FFF2-40B4-BE49-F238E27FC236}">
                  <a16:creationId xmlns:a16="http://schemas.microsoft.com/office/drawing/2014/main" id="{A62A1852-0511-BD9B-1F48-01CF306D7186}"/>
                </a:ext>
              </a:extLst>
            </p:cNvPr>
            <p:cNvPicPr>
              <a:picLocks noChangeAspect="1" noChangeArrowheads="1"/>
            </p:cNvPicPr>
            <p:nvPr/>
          </p:nvPicPr>
          <p:blipFill>
            <a:blip r:embed="rId3">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7308" b="15558"/>
            <a:stretch>
              <a:fillRect/>
            </a:stretch>
          </p:blipFill>
          <p:spPr bwMode="auto">
            <a:xfrm>
              <a:off x="0" y="-1"/>
              <a:ext cx="7561382" cy="51435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Google Shape;155;p27">
            <a:extLst>
              <a:ext uri="{FF2B5EF4-FFF2-40B4-BE49-F238E27FC236}">
                <a16:creationId xmlns:a16="http://schemas.microsoft.com/office/drawing/2014/main" id="{4463157D-C7F7-4C77-8165-9AEAE132E708}"/>
              </a:ext>
            </a:extLst>
          </p:cNvPr>
          <p:cNvSpPr txBox="1">
            <a:spLocks noGrp="1"/>
          </p:cNvSpPr>
          <p:nvPr>
            <p:ph type="subTitle" idx="4294967295"/>
          </p:nvPr>
        </p:nvSpPr>
        <p:spPr>
          <a:xfrm>
            <a:off x="4326959" y="2145879"/>
            <a:ext cx="4118541" cy="1428896"/>
          </a:xfrm>
          <a:noFill/>
        </p:spPr>
        <p:txBody>
          <a:bodyPr/>
          <a:lstStyle>
            <a:defPPr/>
          </a:lstStyle>
          <a:p>
            <a:pPr marL="0" lvl="0" indent="0" algn="r">
              <a:spcAft>
                <a:spcPts val="1200"/>
              </a:spcAft>
              <a:buNone/>
            </a:pPr>
            <a:r>
              <a:rPr lang="en-US" sz="1800">
                <a:solidFill>
                  <a:schemeClr val="bg1"/>
                </a:solidFill>
                <a:latin typeface="GulimChe" panose="020b0609000101010101" pitchFamily="49" charset="-127"/>
                <a:ea typeface="GulimChe" panose="020b0609000101010101" pitchFamily="49" charset="-127"/>
              </a:rPr>
              <a:t>“This is a quote, words full of wisdom that someone important said and can make the reader get inspired”</a:t>
            </a:r>
          </a:p>
        </p:txBody>
      </p:sp>
      <p:sp>
        <p:nvSpPr>
          <p:cNvPr id="4" name="Google Shape;156;p27">
            <a:extLst>
              <a:ext uri="{FF2B5EF4-FFF2-40B4-BE49-F238E27FC236}">
                <a16:creationId xmlns:a16="http://schemas.microsoft.com/office/drawing/2014/main" id="{0F7C2B49-01BB-411B-889B-D578B514B84C}"/>
              </a:ext>
            </a:extLst>
          </p:cNvPr>
          <p:cNvSpPr txBox="1">
            <a:spLocks noGrp="1"/>
          </p:cNvSpPr>
          <p:nvPr>
            <p:ph type="title"/>
          </p:nvPr>
        </p:nvSpPr>
        <p:spPr>
          <a:xfrm>
            <a:off x="4152900" y="4348097"/>
            <a:ext cx="4053599" cy="478203"/>
          </a:xfrm>
        </p:spPr>
        <p:txBody>
          <a:bodyPr bIns="118853">
            <a:normAutofit fontScale="90000"/>
          </a:bodyPr>
          <a:lstStyle>
            <a:defPPr/>
          </a:lstStyle>
          <a:p>
            <a:pPr lvl="0"/>
            <a:r>
              <a:rPr lang="en-US" sz="2200">
                <a:solidFill>
                  <a:schemeClr val="bg1"/>
                </a:solidFill>
              </a:rPr>
              <a:t>—Someone Famous</a:t>
            </a:r>
          </a:p>
        </p:txBody>
      </p:sp>
      <p:sp>
        <p:nvSpPr>
          <p:cNvPr id="5" name="Google Shape;55;p9">
            <a:extLst>
              <a:ext uri="{FF2B5EF4-FFF2-40B4-BE49-F238E27FC236}">
                <a16:creationId xmlns:a16="http://schemas.microsoft.com/office/drawing/2014/main" id="{F311C6E4-E147-4EBE-8230-EA41A99F6B21}"/>
              </a:ext>
            </a:extLst>
          </p:cNvPr>
          <p:cNvSpPr/>
          <p:nvPr/>
        </p:nvSpPr>
        <p:spPr>
          <a:xfrm>
            <a:off x="0" y="0"/>
            <a:ext cx="1008180" cy="5143499"/>
          </a:xfrm>
          <a:prstGeom prst="rect">
            <a:avLst/>
          </a:prstGeom>
          <a:solidFill>
            <a:schemeClr val="tx1">
              <a:lumMod val="95000"/>
              <a:lumOff val="5000"/>
              <a:alpha val="60000"/>
            </a:schemeClr>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24;p38">
            <a:extLst>
              <a:ext uri="{FF2B5EF4-FFF2-40B4-BE49-F238E27FC236}">
                <a16:creationId xmlns:a16="http://schemas.microsoft.com/office/drawing/2014/main" id="{16534886-4818-4730-8038-64540DA2D6C9}"/>
              </a:ext>
            </a:extLst>
          </p:cNvPr>
          <p:cNvSpPr txBox="1"/>
          <p:nvPr/>
        </p:nvSpPr>
        <p:spPr>
          <a:xfrm>
            <a:off x="394791" y="69736"/>
            <a:ext cx="2594591" cy="629235"/>
          </a:xfrm>
          <a:prstGeom prst="rect">
            <a:avLst/>
          </a:prstGeom>
          <a:noFill/>
          <a:ln>
            <a:noFill/>
          </a:ln>
        </p:spPr>
        <p:txBody>
          <a:bodyPr vert="horz" wrap="square" lIns="91421" tIns="91421" rIns="91421" bIns="91421" anchor="ctr" anchorCtr="0" compatLnSpc="1">
            <a:normAutofit fontScale="97500" lnSpcReduction="10000"/>
          </a:bodyPr>
          <a:lstStyle>
            <a:lvl1pPr marL="0" marR="0" lvl="0" indent="0" algn="r" defTabSz="914400" rtl="0" fontAlgn="auto" hangingPunct="1">
              <a:lnSpc>
                <a:spcPct val="100000"/>
              </a:lnSpc>
              <a:spcBef>
                <a:spcPct val="0"/>
              </a:spcBef>
              <a:spcAft>
                <a:spcPct val="0"/>
              </a:spcAft>
              <a:buNone/>
              <a:defRPr lang="es-PE" sz="2400" b="1" i="0" u="none" strike="noStrike" kern="0" cap="none" spc="0" baseline="0">
                <a:solidFill>
                  <a:srgbClr val="000000"/>
                </a:solidFill>
                <a:uFillTx/>
                <a:latin typeface="Lora"/>
                <a:ea typeface="Lora"/>
                <a:cs typeface="Lora"/>
              </a:defRPr>
            </a:lvl1pPr>
          </a:lstStyle>
          <a:p>
            <a:pPr algn="ctr"/>
            <a:r>
              <a:rPr lang="en-US" sz="3200">
                <a:solidFill>
                  <a:schemeClr val="bg1"/>
                </a:solidFill>
              </a:rPr>
              <a:t>Conclusions</a:t>
            </a:r>
          </a:p>
        </p:txBody>
      </p:sp>
      <p:sp>
        <p:nvSpPr>
          <p:cNvPr id="7" name="Flecha: cheurón 6">
            <a:extLst>
              <a:ext uri="{FF2B5EF4-FFF2-40B4-BE49-F238E27FC236}">
                <a16:creationId xmlns:a16="http://schemas.microsoft.com/office/drawing/2014/main" id="{1B33A561-4360-4EDA-9420-512A8664659C}"/>
              </a:ext>
            </a:extLst>
          </p:cNvPr>
          <p:cNvSpPr/>
          <p:nvPr/>
        </p:nvSpPr>
        <p:spPr>
          <a:xfrm>
            <a:off x="2989383" y="182596"/>
            <a:ext cx="404448" cy="485619"/>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solidFill>
                <a:schemeClr val="tx1"/>
              </a:solidFill>
            </a:endParaRPr>
          </a:p>
        </p:txBody>
      </p:sp>
      <p:cxnSp>
        <p:nvCxnSpPr>
          <p:cNvPr id="8" name="Conector recto de flecha 7">
            <a:extLst>
              <a:ext uri="{FF2B5EF4-FFF2-40B4-BE49-F238E27FC236}">
                <a16:creationId xmlns:a16="http://schemas.microsoft.com/office/drawing/2014/main" id="{4E9BD235-009B-4532-A2F3-50D56D19589F}"/>
              </a:ext>
            </a:extLst>
          </p:cNvPr>
          <p:cNvCxnSpPr/>
          <p:nvPr/>
        </p:nvCxnSpPr>
        <p:spPr>
          <a:xfrm>
            <a:off x="3552092" y="404446"/>
            <a:ext cx="500082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upo 8">
            <a:extLst>
              <a:ext uri="{FF2B5EF4-FFF2-40B4-BE49-F238E27FC236}">
                <a16:creationId xmlns:a16="http://schemas.microsoft.com/office/drawing/2014/main" id="{194B06F7-9866-479D-9CD6-68EED0BFADBB}"/>
              </a:ext>
            </a:extLst>
          </p:cNvPr>
          <p:cNvGrpSpPr/>
          <p:nvPr/>
        </p:nvGrpSpPr>
        <p:grpSpPr>
          <a:xfrm>
            <a:off x="8654989" y="69736"/>
            <a:ext cx="414264" cy="568517"/>
            <a:chOff x="-5011778" y="2965678"/>
            <a:chExt cx="3160802" cy="4337742"/>
          </a:xfrm>
        </p:grpSpPr>
        <p:sp>
          <p:nvSpPr>
            <p:cNvPr id="10" name="Forma libre: forma 9">
              <a:extLst>
                <a:ext uri="{FF2B5EF4-FFF2-40B4-BE49-F238E27FC236}">
                  <a16:creationId xmlns:a16="http://schemas.microsoft.com/office/drawing/2014/main" id="{B651579E-1BA7-495D-A7D6-7DE6DF2C3785}"/>
                </a:ext>
              </a:extLst>
            </p:cNvPr>
            <p:cNvSpPr/>
            <p:nvPr/>
          </p:nvSpPr>
          <p:spPr>
            <a:xfrm>
              <a:off x="-4815688" y="2965678"/>
              <a:ext cx="2964712" cy="3553863"/>
            </a:xfrm>
            <a:custGeom>
              <a:gdLst>
                <a:gd name="connsiteX0" fmla="*/ 2577970 w 2964712"/>
                <a:gd name="connsiteY0" fmla="*/ 3551992 h 3553863"/>
                <a:gd name="connsiteX1" fmla="*/ 2311936 w 2964712"/>
                <a:gd name="connsiteY1" fmla="*/ 3551135 h 3553863"/>
                <a:gd name="connsiteX2" fmla="*/ 1895980 w 2964712"/>
                <a:gd name="connsiteY2" fmla="*/ 3520655 h 3553863"/>
                <a:gd name="connsiteX3" fmla="*/ 1386107 w 2964712"/>
                <a:gd name="connsiteY3" fmla="*/ 3423976 h 3553863"/>
                <a:gd name="connsiteX4" fmla="*/ 724024 w 2964712"/>
                <a:gd name="connsiteY4" fmla="*/ 3116033 h 3553863"/>
                <a:gd name="connsiteX5" fmla="*/ 99088 w 2964712"/>
                <a:gd name="connsiteY5" fmla="*/ 2301740 h 3553863"/>
                <a:gd name="connsiteX6" fmla="*/ 600 w 2964712"/>
                <a:gd name="connsiteY6" fmla="*/ 1838825 h 3553863"/>
                <a:gd name="connsiteX7" fmla="*/ 98803 w 2964712"/>
                <a:gd name="connsiteY7" fmla="*/ 1362004 h 3553863"/>
                <a:gd name="connsiteX8" fmla="*/ 293684 w 2964712"/>
                <a:gd name="connsiteY8" fmla="*/ 1107401 h 3553863"/>
                <a:gd name="connsiteX9" fmla="*/ 317021 w 2964712"/>
                <a:gd name="connsiteY9" fmla="*/ 629436 h 3553863"/>
                <a:gd name="connsiteX10" fmla="*/ 137665 w 2964712"/>
                <a:gd name="connsiteY10" fmla="*/ 529138 h 3553863"/>
                <a:gd name="connsiteX11" fmla="*/ 120805 w 2964712"/>
                <a:gd name="connsiteY11" fmla="*/ 508278 h 3553863"/>
                <a:gd name="connsiteX12" fmla="*/ 257680 w 2964712"/>
                <a:gd name="connsiteY12" fmla="*/ 140327 h 3553863"/>
                <a:gd name="connsiteX13" fmla="*/ 545906 w 2964712"/>
                <a:gd name="connsiteY13" fmla="*/ 2501 h 3553863"/>
                <a:gd name="connsiteX14" fmla="*/ 924716 w 2964712"/>
                <a:gd name="connsiteY14" fmla="*/ 136803 h 3553863"/>
                <a:gd name="connsiteX15" fmla="*/ 1054065 w 2964712"/>
                <a:gd name="connsiteY15" fmla="*/ 566666 h 3553863"/>
                <a:gd name="connsiteX16" fmla="*/ 1050827 w 2964712"/>
                <a:gd name="connsiteY16" fmla="*/ 702112 h 3553863"/>
                <a:gd name="connsiteX17" fmla="*/ 1243803 w 2964712"/>
                <a:gd name="connsiteY17" fmla="*/ 886611 h 3553863"/>
                <a:gd name="connsiteX18" fmla="*/ 2055143 w 2964712"/>
                <a:gd name="connsiteY18" fmla="*/ 1237798 h 3553863"/>
                <a:gd name="connsiteX19" fmla="*/ 2477672 w 2964712"/>
                <a:gd name="connsiteY19" fmla="*/ 1717953 h 3553863"/>
                <a:gd name="connsiteX20" fmla="*/ 2732561 w 2964712"/>
                <a:gd name="connsiteY20" fmla="*/ 2333173 h 3553863"/>
                <a:gd name="connsiteX21" fmla="*/ 2903153 w 2964712"/>
                <a:gd name="connsiteY21" fmla="*/ 3054596 h 3553863"/>
                <a:gd name="connsiteX22" fmla="*/ 2963351 w 2964712"/>
                <a:gd name="connsiteY22" fmla="*/ 3471125 h 3553863"/>
                <a:gd name="connsiteX23" fmla="*/ 2961541 w 2964712"/>
                <a:gd name="connsiteY23" fmla="*/ 3488365 h 3553863"/>
                <a:gd name="connsiteX24" fmla="*/ 2941539 w 2964712"/>
                <a:gd name="connsiteY24" fmla="*/ 3483507 h 3553863"/>
                <a:gd name="connsiteX25" fmla="*/ 2704462 w 2964712"/>
                <a:gd name="connsiteY25" fmla="*/ 3309009 h 3553863"/>
                <a:gd name="connsiteX26" fmla="*/ 2554158 w 2964712"/>
                <a:gd name="connsiteY26" fmla="*/ 3133368 h 3553863"/>
                <a:gd name="connsiteX27" fmla="*/ 2479767 w 2964712"/>
                <a:gd name="connsiteY27" fmla="*/ 3116414 h 3553863"/>
                <a:gd name="connsiteX28" fmla="*/ 2468337 w 2964712"/>
                <a:gd name="connsiteY28" fmla="*/ 3192137 h 3553863"/>
                <a:gd name="connsiteX29" fmla="*/ 2657313 w 2964712"/>
                <a:gd name="connsiteY29" fmla="*/ 3408641 h 3553863"/>
                <a:gd name="connsiteX30" fmla="*/ 2809523 w 2964712"/>
                <a:gd name="connsiteY30" fmla="*/ 3527418 h 3553863"/>
                <a:gd name="connsiteX31" fmla="*/ 2820286 w 2964712"/>
                <a:gd name="connsiteY31" fmla="*/ 3539610 h 3553863"/>
                <a:gd name="connsiteX32" fmla="*/ 2805427 w 2964712"/>
                <a:gd name="connsiteY32" fmla="*/ 3543801 h 3553863"/>
                <a:gd name="connsiteX33" fmla="*/ 2577875 w 2964712"/>
                <a:gd name="connsiteY33" fmla="*/ 3551802 h 3553863"/>
                <a:gd name="connsiteX34" fmla="*/ 1966179 w 2964712"/>
                <a:gd name="connsiteY34" fmla="*/ 2496241 h 3553863"/>
                <a:gd name="connsiteX35" fmla="*/ 1961798 w 2964712"/>
                <a:gd name="connsiteY35" fmla="*/ 2500908 h 3553863"/>
                <a:gd name="connsiteX36" fmla="*/ 1946462 w 2964712"/>
                <a:gd name="connsiteY36" fmla="*/ 2506528 h 3553863"/>
                <a:gd name="connsiteX37" fmla="*/ 1573559 w 2964712"/>
                <a:gd name="connsiteY37" fmla="*/ 2536532 h 3553863"/>
                <a:gd name="connsiteX38" fmla="*/ 1045111 w 2964712"/>
                <a:gd name="connsiteY38" fmla="*/ 2203443 h 3553863"/>
                <a:gd name="connsiteX39" fmla="*/ 919953 w 2964712"/>
                <a:gd name="connsiteY39" fmla="*/ 1642229 h 3553863"/>
                <a:gd name="connsiteX40" fmla="*/ 878138 w 2964712"/>
                <a:gd name="connsiteY40" fmla="*/ 1574983 h 3553863"/>
                <a:gd name="connsiteX41" fmla="*/ 816893 w 2964712"/>
                <a:gd name="connsiteY41" fmla="*/ 1626989 h 3553863"/>
                <a:gd name="connsiteX42" fmla="*/ 805939 w 2964712"/>
                <a:gd name="connsiteY42" fmla="*/ 1748433 h 3553863"/>
                <a:gd name="connsiteX43" fmla="*/ 860327 w 2964712"/>
                <a:gd name="connsiteY43" fmla="*/ 2068283 h 3553863"/>
                <a:gd name="connsiteX44" fmla="*/ 1295048 w 2964712"/>
                <a:gd name="connsiteY44" fmla="*/ 2557582 h 3553863"/>
                <a:gd name="connsiteX45" fmla="*/ 1754629 w 2964712"/>
                <a:gd name="connsiteY45" fmla="*/ 2647117 h 3553863"/>
                <a:gd name="connsiteX46" fmla="*/ 2157632 w 2964712"/>
                <a:gd name="connsiteY46" fmla="*/ 2530150 h 3553863"/>
                <a:gd name="connsiteX47" fmla="*/ 2491959 w 2964712"/>
                <a:gd name="connsiteY47" fmla="*/ 2173915 h 3553863"/>
                <a:gd name="connsiteX48" fmla="*/ 2438905 w 2964712"/>
                <a:gd name="connsiteY48" fmla="*/ 2089047 h 3553863"/>
                <a:gd name="connsiteX49" fmla="*/ 2207257 w 2964712"/>
                <a:gd name="connsiteY49" fmla="*/ 2069426 h 3553863"/>
                <a:gd name="connsiteX50" fmla="*/ 1691097 w 2964712"/>
                <a:gd name="connsiteY50" fmla="*/ 1701665 h 3553863"/>
                <a:gd name="connsiteX51" fmla="*/ 1616040 w 2964712"/>
                <a:gd name="connsiteY51" fmla="*/ 1680520 h 3553863"/>
                <a:gd name="connsiteX52" fmla="*/ 1602419 w 2964712"/>
                <a:gd name="connsiteY52" fmla="*/ 1756148 h 3553863"/>
                <a:gd name="connsiteX53" fmla="*/ 1811588 w 2964712"/>
                <a:gd name="connsiteY53" fmla="*/ 1992559 h 3553863"/>
                <a:gd name="connsiteX54" fmla="*/ 2338035 w 2964712"/>
                <a:gd name="connsiteY54" fmla="*/ 2193536 h 3553863"/>
                <a:gd name="connsiteX55" fmla="*/ 2347274 w 2964712"/>
                <a:gd name="connsiteY55" fmla="*/ 2213063 h 3553863"/>
                <a:gd name="connsiteX56" fmla="*/ 2204685 w 2964712"/>
                <a:gd name="connsiteY56" fmla="*/ 2373369 h 3553863"/>
                <a:gd name="connsiteX57" fmla="*/ 2162108 w 2964712"/>
                <a:gd name="connsiteY57" fmla="*/ 2391371 h 3553863"/>
                <a:gd name="connsiteX58" fmla="*/ 1824066 w 2964712"/>
                <a:gd name="connsiteY58" fmla="*/ 2353842 h 3553863"/>
                <a:gd name="connsiteX59" fmla="*/ 1428207 w 2964712"/>
                <a:gd name="connsiteY59" fmla="*/ 2065330 h 3553863"/>
                <a:gd name="connsiteX60" fmla="*/ 1351055 w 2964712"/>
                <a:gd name="connsiteY60" fmla="*/ 2047709 h 3553863"/>
                <a:gd name="connsiteX61" fmla="*/ 1345244 w 2964712"/>
                <a:gd name="connsiteY61" fmla="*/ 2128100 h 3553863"/>
                <a:gd name="connsiteX62" fmla="*/ 1924650 w 2964712"/>
                <a:gd name="connsiteY62" fmla="*/ 2486621 h 3553863"/>
                <a:gd name="connsiteX63" fmla="*/ 1966274 w 2964712"/>
                <a:gd name="connsiteY63" fmla="*/ 2496051 h 3553863"/>
                <a:gd name="connsiteX64" fmla="*/ 600675 w 2964712"/>
                <a:gd name="connsiteY64" fmla="*/ 435888 h 3553863"/>
                <a:gd name="connsiteX65" fmla="*/ 701830 w 2964712"/>
                <a:gd name="connsiteY65" fmla="*/ 333590 h 3553863"/>
                <a:gd name="connsiteX66" fmla="*/ 600294 w 2964712"/>
                <a:gd name="connsiteY66" fmla="*/ 232053 h 3553863"/>
                <a:gd name="connsiteX67" fmla="*/ 498091 w 2964712"/>
                <a:gd name="connsiteY67" fmla="*/ 334923 h 3553863"/>
                <a:gd name="connsiteX68" fmla="*/ 600580 w 2964712"/>
                <a:gd name="connsiteY68" fmla="*/ 435983 h 3553863"/>
                <a:gd name="connsiteX69" fmla="*/ 1780918 w 2964712"/>
                <a:gd name="connsiteY69" fmla="*/ 1364480 h 3553863"/>
                <a:gd name="connsiteX70" fmla="*/ 1769297 w 2964712"/>
                <a:gd name="connsiteY70" fmla="*/ 1332572 h 3553863"/>
                <a:gd name="connsiteX71" fmla="*/ 1609563 w 2964712"/>
                <a:gd name="connsiteY71" fmla="*/ 1178171 h 3553863"/>
                <a:gd name="connsiteX72" fmla="*/ 1568510 w 2964712"/>
                <a:gd name="connsiteY72" fmla="*/ 1168646 h 3553863"/>
                <a:gd name="connsiteX73" fmla="*/ 1543745 w 2964712"/>
                <a:gd name="connsiteY73" fmla="*/ 1257324 h 3553863"/>
                <a:gd name="connsiteX74" fmla="*/ 1691478 w 2964712"/>
                <a:gd name="connsiteY74" fmla="*/ 1400675 h 3553863"/>
                <a:gd name="connsiteX75" fmla="*/ 1703194 w 2964712"/>
                <a:gd name="connsiteY75" fmla="*/ 1409343 h 3553863"/>
                <a:gd name="connsiteX76" fmla="*/ 1755200 w 2964712"/>
                <a:gd name="connsiteY76" fmla="*/ 1409534 h 3553863"/>
                <a:gd name="connsiteX77" fmla="*/ 1781013 w 2964712"/>
                <a:gd name="connsiteY77" fmla="*/ 1364385 h 3553863"/>
                <a:gd name="connsiteX78" fmla="*/ 713641 w 2964712"/>
                <a:gd name="connsiteY78" fmla="*/ 2932772 h 3553863"/>
                <a:gd name="connsiteX79" fmla="*/ 728882 w 2964712"/>
                <a:gd name="connsiteY79" fmla="*/ 2970586 h 3553863"/>
                <a:gd name="connsiteX80" fmla="*/ 879186 w 2964712"/>
                <a:gd name="connsiteY80" fmla="*/ 3116509 h 3553863"/>
                <a:gd name="connsiteX81" fmla="*/ 931478 w 2964712"/>
                <a:gd name="connsiteY81" fmla="*/ 3127939 h 3553863"/>
                <a:gd name="connsiteX82" fmla="*/ 950528 w 2964712"/>
                <a:gd name="connsiteY82" fmla="*/ 3040785 h 3553863"/>
                <a:gd name="connsiteX83" fmla="*/ 866899 w 2964712"/>
                <a:gd name="connsiteY83" fmla="*/ 2959632 h 3553863"/>
                <a:gd name="connsiteX84" fmla="*/ 801367 w 2964712"/>
                <a:gd name="connsiteY84" fmla="*/ 2896386 h 3553863"/>
                <a:gd name="connsiteX85" fmla="*/ 743836 w 2964712"/>
                <a:gd name="connsiteY85" fmla="*/ 2886671 h 3553863"/>
                <a:gd name="connsiteX86" fmla="*/ 713737 w 2964712"/>
                <a:gd name="connsiteY86" fmla="*/ 2932677 h 3553863"/>
                <a:gd name="connsiteX87" fmla="*/ 1270378 w 2964712"/>
                <a:gd name="connsiteY87" fmla="*/ 3074504 h 3553863"/>
                <a:gd name="connsiteX88" fmla="*/ 1225325 w 2964712"/>
                <a:gd name="connsiteY88" fmla="*/ 3105365 h 3553863"/>
                <a:gd name="connsiteX89" fmla="*/ 1235421 w 2964712"/>
                <a:gd name="connsiteY89" fmla="*/ 3162705 h 3553863"/>
                <a:gd name="connsiteX90" fmla="*/ 1384392 w 2964712"/>
                <a:gd name="connsiteY90" fmla="*/ 3307200 h 3553863"/>
                <a:gd name="connsiteX91" fmla="*/ 1460782 w 2964712"/>
                <a:gd name="connsiteY91" fmla="*/ 3306628 h 3553863"/>
                <a:gd name="connsiteX92" fmla="*/ 1455448 w 2964712"/>
                <a:gd name="connsiteY92" fmla="*/ 3231571 h 3553863"/>
                <a:gd name="connsiteX93" fmla="*/ 1311811 w 2964712"/>
                <a:gd name="connsiteY93" fmla="*/ 3092030 h 3553863"/>
                <a:gd name="connsiteX94" fmla="*/ 1270282 w 2964712"/>
                <a:gd name="connsiteY94" fmla="*/ 3074599 h 3553863"/>
                <a:gd name="connsiteX95" fmla="*/ 701259 w 2964712"/>
                <a:gd name="connsiteY95" fmla="*/ 2632258 h 3553863"/>
                <a:gd name="connsiteX96" fmla="*/ 751837 w 2964712"/>
                <a:gd name="connsiteY96" fmla="*/ 2602826 h 3553863"/>
                <a:gd name="connsiteX97" fmla="*/ 742788 w 2964712"/>
                <a:gd name="connsiteY97" fmla="*/ 2545295 h 3553863"/>
                <a:gd name="connsiteX98" fmla="*/ 592674 w 2964712"/>
                <a:gd name="connsiteY98" fmla="*/ 2399467 h 3553863"/>
                <a:gd name="connsiteX99" fmla="*/ 517236 w 2964712"/>
                <a:gd name="connsiteY99" fmla="*/ 2400419 h 3553863"/>
                <a:gd name="connsiteX100" fmla="*/ 521618 w 2964712"/>
                <a:gd name="connsiteY100" fmla="*/ 2475095 h 3553863"/>
                <a:gd name="connsiteX101" fmla="*/ 666302 w 2964712"/>
                <a:gd name="connsiteY101" fmla="*/ 2616066 h 3553863"/>
                <a:gd name="connsiteX102" fmla="*/ 701164 w 2964712"/>
                <a:gd name="connsiteY102" fmla="*/ 2632258 h 3553863"/>
                <a:gd name="connsiteX103" fmla="*/ 1077401 w 2964712"/>
                <a:gd name="connsiteY103" fmla="*/ 2556439 h 3553863"/>
                <a:gd name="connsiteX104" fmla="*/ 1033015 w 2964712"/>
                <a:gd name="connsiteY104" fmla="*/ 2587681 h 3553863"/>
                <a:gd name="connsiteX105" fmla="*/ 1045493 w 2964712"/>
                <a:gd name="connsiteY105" fmla="*/ 2647784 h 3553863"/>
                <a:gd name="connsiteX106" fmla="*/ 1193797 w 2964712"/>
                <a:gd name="connsiteY106" fmla="*/ 2790373 h 3553863"/>
                <a:gd name="connsiteX107" fmla="*/ 1267234 w 2964712"/>
                <a:gd name="connsiteY107" fmla="*/ 2790087 h 3553863"/>
                <a:gd name="connsiteX108" fmla="*/ 1264282 w 2964712"/>
                <a:gd name="connsiteY108" fmla="*/ 2714935 h 3553863"/>
                <a:gd name="connsiteX109" fmla="*/ 1117978 w 2964712"/>
                <a:gd name="connsiteY109" fmla="*/ 2572822 h 3553863"/>
                <a:gd name="connsiteX110" fmla="*/ 1077401 w 2964712"/>
                <a:gd name="connsiteY110" fmla="*/ 2556534 h 3553863"/>
                <a:gd name="connsiteX111" fmla="*/ 971198 w 2964712"/>
                <a:gd name="connsiteY111" fmla="*/ 862989 h 3553863"/>
                <a:gd name="connsiteX112" fmla="*/ 950814 w 2964712"/>
                <a:gd name="connsiteY112" fmla="*/ 819174 h 3553863"/>
                <a:gd name="connsiteX113" fmla="*/ 881186 w 2964712"/>
                <a:gd name="connsiteY113" fmla="*/ 752309 h 3553863"/>
                <a:gd name="connsiteX114" fmla="*/ 809367 w 2964712"/>
                <a:gd name="connsiteY114" fmla="*/ 682490 h 3553863"/>
                <a:gd name="connsiteX115" fmla="*/ 759933 w 2964712"/>
                <a:gd name="connsiteY115" fmla="*/ 665345 h 3553863"/>
                <a:gd name="connsiteX116" fmla="*/ 719928 w 2964712"/>
                <a:gd name="connsiteY116" fmla="*/ 701064 h 3553863"/>
                <a:gd name="connsiteX117" fmla="*/ 734025 w 2964712"/>
                <a:gd name="connsiteY117" fmla="*/ 754404 h 3553863"/>
                <a:gd name="connsiteX118" fmla="*/ 881853 w 2964712"/>
                <a:gd name="connsiteY118" fmla="*/ 897755 h 3553863"/>
                <a:gd name="connsiteX119" fmla="*/ 893569 w 2964712"/>
                <a:gd name="connsiteY119" fmla="*/ 906328 h 3553863"/>
                <a:gd name="connsiteX120" fmla="*/ 945480 w 2964712"/>
                <a:gd name="connsiteY120" fmla="*/ 906042 h 3553863"/>
                <a:gd name="connsiteX121" fmla="*/ 971292 w 2964712"/>
                <a:gd name="connsiteY121" fmla="*/ 863084 h 3553863"/>
                <a:gd name="connsiteX122" fmla="*/ 1237326 w 2964712"/>
                <a:gd name="connsiteY122" fmla="*/ 1364671 h 3553863"/>
                <a:gd name="connsiteX123" fmla="*/ 1219515 w 2964712"/>
                <a:gd name="connsiteY123" fmla="*/ 1325428 h 3553863"/>
                <a:gd name="connsiteX124" fmla="*/ 1069686 w 2964712"/>
                <a:gd name="connsiteY124" fmla="*/ 1181696 h 3553863"/>
                <a:gd name="connsiteX125" fmla="*/ 997582 w 2964712"/>
                <a:gd name="connsiteY125" fmla="*/ 1183696 h 3553863"/>
                <a:gd name="connsiteX126" fmla="*/ 997486 w 2964712"/>
                <a:gd name="connsiteY126" fmla="*/ 1254848 h 3553863"/>
                <a:gd name="connsiteX127" fmla="*/ 1021966 w 2964712"/>
                <a:gd name="connsiteY127" fmla="*/ 1279327 h 3553863"/>
                <a:gd name="connsiteX128" fmla="*/ 1149029 w 2964712"/>
                <a:gd name="connsiteY128" fmla="*/ 1402104 h 3553863"/>
                <a:gd name="connsiteX129" fmla="*/ 1206370 w 2964712"/>
                <a:gd name="connsiteY129" fmla="*/ 1412105 h 3553863"/>
                <a:gd name="connsiteX130" fmla="*/ 1237421 w 2964712"/>
                <a:gd name="connsiteY130" fmla="*/ 1364766 h 3553863"/>
                <a:gd name="connsiteX131" fmla="*/ 2254977 w 2964712"/>
                <a:gd name="connsiteY131" fmla="*/ 1825205 h 3553863"/>
                <a:gd name="connsiteX132" fmla="*/ 2238499 w 2964712"/>
                <a:gd name="connsiteY132" fmla="*/ 1782628 h 3553863"/>
                <a:gd name="connsiteX133" fmla="*/ 2092195 w 2964712"/>
                <a:gd name="connsiteY133" fmla="*/ 1640705 h 3553863"/>
                <a:gd name="connsiteX134" fmla="*/ 2015614 w 2964712"/>
                <a:gd name="connsiteY134" fmla="*/ 1640039 h 3553863"/>
                <a:gd name="connsiteX135" fmla="*/ 2020852 w 2964712"/>
                <a:gd name="connsiteY135" fmla="*/ 1716429 h 3553863"/>
                <a:gd name="connsiteX136" fmla="*/ 2093623 w 2964712"/>
                <a:gd name="connsiteY136" fmla="*/ 1787771 h 3553863"/>
                <a:gd name="connsiteX137" fmla="*/ 2164490 w 2964712"/>
                <a:gd name="connsiteY137" fmla="*/ 1855875 h 3553863"/>
                <a:gd name="connsiteX138" fmla="*/ 2223068 w 2964712"/>
                <a:gd name="connsiteY138" fmla="*/ 1868543 h 3553863"/>
                <a:gd name="connsiteX139" fmla="*/ 2254977 w 2964712"/>
                <a:gd name="connsiteY139" fmla="*/ 1825300 h 3553863"/>
                <a:gd name="connsiteX140" fmla="*/ 513331 w 2964712"/>
                <a:gd name="connsiteY140" fmla="*/ 2114384 h 3553863"/>
                <a:gd name="connsiteX141" fmla="*/ 559813 w 2964712"/>
                <a:gd name="connsiteY141" fmla="*/ 2085142 h 3553863"/>
                <a:gd name="connsiteX142" fmla="*/ 550764 w 2964712"/>
                <a:gd name="connsiteY142" fmla="*/ 2027992 h 3553863"/>
                <a:gd name="connsiteX143" fmla="*/ 397888 w 2964712"/>
                <a:gd name="connsiteY143" fmla="*/ 1879783 h 3553863"/>
                <a:gd name="connsiteX144" fmla="*/ 325688 w 2964712"/>
                <a:gd name="connsiteY144" fmla="*/ 1881974 h 3553863"/>
                <a:gd name="connsiteX145" fmla="*/ 327879 w 2964712"/>
                <a:gd name="connsiteY145" fmla="*/ 1956078 h 3553863"/>
                <a:gd name="connsiteX146" fmla="*/ 474183 w 2964712"/>
                <a:gd name="connsiteY146" fmla="*/ 2098001 h 3553863"/>
                <a:gd name="connsiteX147" fmla="*/ 513426 w 2964712"/>
                <a:gd name="connsiteY147" fmla="*/ 2114384 h 3553863"/>
                <a:gd name="connsiteX148" fmla="*/ 370265 w 2964712"/>
                <a:gd name="connsiteY148" fmla="*/ 1543074 h 3553863"/>
                <a:gd name="connsiteX149" fmla="*/ 355025 w 2964712"/>
                <a:gd name="connsiteY149" fmla="*/ 1507070 h 3553863"/>
                <a:gd name="connsiteX150" fmla="*/ 325212 w 2964712"/>
                <a:gd name="connsiteY150" fmla="*/ 1477637 h 3553863"/>
                <a:gd name="connsiteX151" fmla="*/ 207197 w 2964712"/>
                <a:gd name="connsiteY151" fmla="*/ 1363623 h 3553863"/>
                <a:gd name="connsiteX152" fmla="*/ 143189 w 2964712"/>
                <a:gd name="connsiteY152" fmla="*/ 1354955 h 3553863"/>
                <a:gd name="connsiteX153" fmla="*/ 119091 w 2964712"/>
                <a:gd name="connsiteY153" fmla="*/ 1409629 h 3553863"/>
                <a:gd name="connsiteX154" fmla="*/ 136807 w 2964712"/>
                <a:gd name="connsiteY154" fmla="*/ 1440680 h 3553863"/>
                <a:gd name="connsiteX155" fmla="*/ 279587 w 2964712"/>
                <a:gd name="connsiteY155" fmla="*/ 1578888 h 3553863"/>
                <a:gd name="connsiteX156" fmla="*/ 297399 w 2964712"/>
                <a:gd name="connsiteY156" fmla="*/ 1591271 h 3553863"/>
                <a:gd name="connsiteX157" fmla="*/ 370265 w 2964712"/>
                <a:gd name="connsiteY157" fmla="*/ 1542979 h 3553863"/>
                <a:gd name="connsiteX158" fmla="*/ 2329272 w 2964712"/>
                <a:gd name="connsiteY158" fmla="*/ 3094125 h 3553863"/>
                <a:gd name="connsiteX159" fmla="*/ 2316699 w 2964712"/>
                <a:gd name="connsiteY159" fmla="*/ 3064502 h 3553863"/>
                <a:gd name="connsiteX160" fmla="*/ 2162108 w 2964712"/>
                <a:gd name="connsiteY160" fmla="*/ 2915055 h 3553863"/>
                <a:gd name="connsiteX161" fmla="*/ 2090957 w 2964712"/>
                <a:gd name="connsiteY161" fmla="*/ 2917913 h 3553863"/>
                <a:gd name="connsiteX162" fmla="*/ 2091528 w 2964712"/>
                <a:gd name="connsiteY162" fmla="*/ 2990493 h 3553863"/>
                <a:gd name="connsiteX163" fmla="*/ 2117436 w 2964712"/>
                <a:gd name="connsiteY163" fmla="*/ 3016116 h 3553863"/>
                <a:gd name="connsiteX164" fmla="*/ 2239166 w 2964712"/>
                <a:gd name="connsiteY164" fmla="*/ 3134035 h 3553863"/>
                <a:gd name="connsiteX165" fmla="*/ 2299745 w 2964712"/>
                <a:gd name="connsiteY165" fmla="*/ 3145846 h 3553863"/>
                <a:gd name="connsiteX166" fmla="*/ 2329177 w 2964712"/>
                <a:gd name="connsiteY166" fmla="*/ 3094030 h 3553863"/>
                <a:gd name="connsiteX167" fmla="*/ 686305 w 2964712"/>
                <a:gd name="connsiteY167" fmla="*/ 1221605 h 3553863"/>
                <a:gd name="connsiteX168" fmla="*/ 668112 w 2964712"/>
                <a:gd name="connsiteY168" fmla="*/ 1179600 h 3553863"/>
                <a:gd name="connsiteX169" fmla="*/ 521141 w 2964712"/>
                <a:gd name="connsiteY169" fmla="*/ 1038249 h 3553863"/>
                <a:gd name="connsiteX170" fmla="*/ 447703 w 2964712"/>
                <a:gd name="connsiteY170" fmla="*/ 1037773 h 3553863"/>
                <a:gd name="connsiteX171" fmla="*/ 448656 w 2964712"/>
                <a:gd name="connsiteY171" fmla="*/ 1111306 h 3553863"/>
                <a:gd name="connsiteX172" fmla="*/ 483518 w 2964712"/>
                <a:gd name="connsiteY172" fmla="*/ 1145977 h 3553863"/>
                <a:gd name="connsiteX173" fmla="*/ 597436 w 2964712"/>
                <a:gd name="connsiteY173" fmla="*/ 1256086 h 3553863"/>
                <a:gd name="connsiteX174" fmla="*/ 656301 w 2964712"/>
                <a:gd name="connsiteY174" fmla="*/ 1266373 h 3553863"/>
                <a:gd name="connsiteX175" fmla="*/ 686305 w 2964712"/>
                <a:gd name="connsiteY175" fmla="*/ 1221605 h 3553863"/>
                <a:gd name="connsiteX176" fmla="*/ 1800158 w 2964712"/>
                <a:gd name="connsiteY176" fmla="*/ 3248716 h 3553863"/>
                <a:gd name="connsiteX177" fmla="*/ 1750057 w 2964712"/>
                <a:gd name="connsiteY177" fmla="*/ 3278815 h 3553863"/>
                <a:gd name="connsiteX178" fmla="*/ 1761773 w 2964712"/>
                <a:gd name="connsiteY178" fmla="*/ 3337679 h 3553863"/>
                <a:gd name="connsiteX179" fmla="*/ 1911505 w 2964712"/>
                <a:gd name="connsiteY179" fmla="*/ 3481793 h 3553863"/>
                <a:gd name="connsiteX180" fmla="*/ 1984086 w 2964712"/>
                <a:gd name="connsiteY180" fmla="*/ 3481412 h 3553863"/>
                <a:gd name="connsiteX181" fmla="*/ 1981991 w 2964712"/>
                <a:gd name="connsiteY181" fmla="*/ 3406164 h 3553863"/>
                <a:gd name="connsiteX182" fmla="*/ 1835401 w 2964712"/>
                <a:gd name="connsiteY182" fmla="*/ 3263956 h 3553863"/>
                <a:gd name="connsiteX183" fmla="*/ 1800158 w 2964712"/>
                <a:gd name="connsiteY183" fmla="*/ 3248716 h 3553863"/>
                <a:gd name="connsiteX184" fmla="*/ 1756820 w 2964712"/>
                <a:gd name="connsiteY184" fmla="*/ 2978111 h 3553863"/>
                <a:gd name="connsiteX185" fmla="*/ 1801206 w 2964712"/>
                <a:gd name="connsiteY185" fmla="*/ 2946488 h 3553863"/>
                <a:gd name="connsiteX186" fmla="*/ 1789681 w 2964712"/>
                <a:gd name="connsiteY186" fmla="*/ 2889909 h 3553863"/>
                <a:gd name="connsiteX187" fmla="*/ 1640900 w 2964712"/>
                <a:gd name="connsiteY187" fmla="*/ 2745415 h 3553863"/>
                <a:gd name="connsiteX188" fmla="*/ 1566034 w 2964712"/>
                <a:gd name="connsiteY188" fmla="*/ 2745415 h 3553863"/>
                <a:gd name="connsiteX189" fmla="*/ 1570225 w 2964712"/>
                <a:gd name="connsiteY189" fmla="*/ 2820662 h 3553863"/>
                <a:gd name="connsiteX190" fmla="*/ 1715291 w 2964712"/>
                <a:gd name="connsiteY190" fmla="*/ 2961252 h 3553863"/>
                <a:gd name="connsiteX191" fmla="*/ 1756915 w 2964712"/>
                <a:gd name="connsiteY191" fmla="*/ 2978016 h 3553863"/>
                <a:gd name="connsiteX192" fmla="*/ 2444906 w 2964712"/>
                <a:gd name="connsiteY192" fmla="*/ 2577775 h 3553863"/>
                <a:gd name="connsiteX193" fmla="*/ 2395280 w 2964712"/>
                <a:gd name="connsiteY193" fmla="*/ 2609969 h 3553863"/>
                <a:gd name="connsiteX194" fmla="*/ 2407853 w 2964712"/>
                <a:gd name="connsiteY194" fmla="*/ 2666834 h 3553863"/>
                <a:gd name="connsiteX195" fmla="*/ 2554348 w 2964712"/>
                <a:gd name="connsiteY195" fmla="*/ 2808375 h 3553863"/>
                <a:gd name="connsiteX196" fmla="*/ 2630738 w 2964712"/>
                <a:gd name="connsiteY196" fmla="*/ 2809709 h 3553863"/>
                <a:gd name="connsiteX197" fmla="*/ 2626928 w 2964712"/>
                <a:gd name="connsiteY197" fmla="*/ 2735128 h 3553863"/>
                <a:gd name="connsiteX198" fmla="*/ 2482243 w 2964712"/>
                <a:gd name="connsiteY198" fmla="*/ 2594253 h 3553863"/>
                <a:gd name="connsiteX199" fmla="*/ 2444810 w 2964712"/>
                <a:gd name="connsiteY199" fmla="*/ 2577775 h 35538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964712" h="3553863">
                  <a:moveTo>
                    <a:pt x="2577970" y="3551992"/>
                  </a:moveTo>
                  <a:cubicBezTo>
                    <a:pt x="2492911" y="3555040"/>
                    <a:pt x="2402329" y="3554087"/>
                    <a:pt x="2311936" y="3551135"/>
                  </a:cubicBezTo>
                  <a:cubicBezTo>
                    <a:pt x="2172967" y="3546563"/>
                    <a:pt x="2034188" y="3537133"/>
                    <a:pt x="1895980" y="3520655"/>
                  </a:cubicBezTo>
                  <a:cubicBezTo>
                    <a:pt x="1723768" y="3500081"/>
                    <a:pt x="1553461" y="3469982"/>
                    <a:pt x="1386107" y="3423976"/>
                  </a:cubicBezTo>
                  <a:cubicBezTo>
                    <a:pt x="1148172" y="3358635"/>
                    <a:pt x="921286" y="3267671"/>
                    <a:pt x="724024" y="3116033"/>
                  </a:cubicBezTo>
                  <a:cubicBezTo>
                    <a:pt x="443608" y="2900577"/>
                    <a:pt x="230152" y="2632258"/>
                    <a:pt x="99088" y="2301740"/>
                  </a:cubicBezTo>
                  <a:cubicBezTo>
                    <a:pt x="40224" y="2153150"/>
                    <a:pt x="5553" y="1999131"/>
                    <a:pt x="600" y="1838825"/>
                  </a:cubicBezTo>
                  <a:cubicBezTo>
                    <a:pt x="-4639" y="1671947"/>
                    <a:pt x="24127" y="1512213"/>
                    <a:pt x="98803" y="1362004"/>
                  </a:cubicBezTo>
                  <a:cubicBezTo>
                    <a:pt x="147190" y="1264658"/>
                    <a:pt x="211674" y="1179124"/>
                    <a:pt x="293684" y="1107401"/>
                  </a:cubicBezTo>
                  <a:cubicBezTo>
                    <a:pt x="432273" y="986052"/>
                    <a:pt x="442846" y="764310"/>
                    <a:pt x="317021" y="629436"/>
                  </a:cubicBezTo>
                  <a:cubicBezTo>
                    <a:pt x="267681" y="576572"/>
                    <a:pt x="209769" y="540377"/>
                    <a:pt x="137665" y="529138"/>
                  </a:cubicBezTo>
                  <a:cubicBezTo>
                    <a:pt x="124615" y="527138"/>
                    <a:pt x="120805" y="520756"/>
                    <a:pt x="120805" y="508278"/>
                  </a:cubicBezTo>
                  <a:cubicBezTo>
                    <a:pt x="120520" y="368451"/>
                    <a:pt x="159668" y="242912"/>
                    <a:pt x="257680" y="140327"/>
                  </a:cubicBezTo>
                  <a:cubicBezTo>
                    <a:pt x="335880" y="58412"/>
                    <a:pt x="433702" y="13169"/>
                    <a:pt x="545906" y="2501"/>
                  </a:cubicBezTo>
                  <a:cubicBezTo>
                    <a:pt x="692305" y="-11406"/>
                    <a:pt x="820893" y="32600"/>
                    <a:pt x="924716" y="136803"/>
                  </a:cubicBezTo>
                  <a:cubicBezTo>
                    <a:pt x="1043587" y="256056"/>
                    <a:pt x="1085116" y="401312"/>
                    <a:pt x="1054065" y="566666"/>
                  </a:cubicBezTo>
                  <a:cubicBezTo>
                    <a:pt x="1045588" y="611910"/>
                    <a:pt x="1039206" y="656963"/>
                    <a:pt x="1050827" y="702112"/>
                  </a:cubicBezTo>
                  <a:cubicBezTo>
                    <a:pt x="1076830" y="803267"/>
                    <a:pt x="1143124" y="868037"/>
                    <a:pt x="1243803" y="886611"/>
                  </a:cubicBezTo>
                  <a:cubicBezTo>
                    <a:pt x="1541745" y="941475"/>
                    <a:pt x="1808826" y="1064062"/>
                    <a:pt x="2055143" y="1237798"/>
                  </a:cubicBezTo>
                  <a:cubicBezTo>
                    <a:pt x="2234784" y="1364480"/>
                    <a:pt x="2371468" y="1527358"/>
                    <a:pt x="2477672" y="1717953"/>
                  </a:cubicBezTo>
                  <a:cubicBezTo>
                    <a:pt x="2586447" y="1913216"/>
                    <a:pt x="2666457" y="2120289"/>
                    <a:pt x="2732561" y="2333173"/>
                  </a:cubicBezTo>
                  <a:cubicBezTo>
                    <a:pt x="2805999" y="2569679"/>
                    <a:pt x="2860196" y="2810852"/>
                    <a:pt x="2903153" y="3054596"/>
                  </a:cubicBezTo>
                  <a:cubicBezTo>
                    <a:pt x="2927537" y="3192804"/>
                    <a:pt x="2947635" y="3331679"/>
                    <a:pt x="2963351" y="3471125"/>
                  </a:cubicBezTo>
                  <a:cubicBezTo>
                    <a:pt x="2964018" y="3477030"/>
                    <a:pt x="2966875" y="3484650"/>
                    <a:pt x="2961541" y="3488365"/>
                  </a:cubicBezTo>
                  <a:cubicBezTo>
                    <a:pt x="2954493" y="3493223"/>
                    <a:pt x="2947730" y="3486746"/>
                    <a:pt x="2941539" y="3483507"/>
                  </a:cubicBezTo>
                  <a:cubicBezTo>
                    <a:pt x="2853814" y="3437216"/>
                    <a:pt x="2775614" y="3377875"/>
                    <a:pt x="2704462" y="3309009"/>
                  </a:cubicBezTo>
                  <a:cubicBezTo>
                    <a:pt x="2648836" y="3255193"/>
                    <a:pt x="2598258" y="3197091"/>
                    <a:pt x="2554158" y="3133368"/>
                  </a:cubicBezTo>
                  <a:cubicBezTo>
                    <a:pt x="2535108" y="3105841"/>
                    <a:pt x="2504723" y="3099173"/>
                    <a:pt x="2479767" y="3116414"/>
                  </a:cubicBezTo>
                  <a:cubicBezTo>
                    <a:pt x="2454811" y="3133749"/>
                    <a:pt x="2449477" y="3164515"/>
                    <a:pt x="2468337" y="3192137"/>
                  </a:cubicBezTo>
                  <a:cubicBezTo>
                    <a:pt x="2522630" y="3271862"/>
                    <a:pt x="2586257" y="3343585"/>
                    <a:pt x="2657313" y="3408641"/>
                  </a:cubicBezTo>
                  <a:cubicBezTo>
                    <a:pt x="2704938" y="3452265"/>
                    <a:pt x="2755516" y="3491889"/>
                    <a:pt x="2809523" y="3527418"/>
                  </a:cubicBezTo>
                  <a:cubicBezTo>
                    <a:pt x="2814095" y="3530370"/>
                    <a:pt x="2822953" y="3531894"/>
                    <a:pt x="2820286" y="3539610"/>
                  </a:cubicBezTo>
                  <a:cubicBezTo>
                    <a:pt x="2818286" y="3545134"/>
                    <a:pt x="2810666" y="3543610"/>
                    <a:pt x="2805427" y="3543801"/>
                  </a:cubicBezTo>
                  <a:cubicBezTo>
                    <a:pt x="2731322" y="3546086"/>
                    <a:pt x="2657408" y="3552849"/>
                    <a:pt x="2577875" y="3551802"/>
                  </a:cubicBezTo>
                  <a:close/>
                  <a:moveTo>
                    <a:pt x="1966179" y="2496241"/>
                  </a:moveTo>
                  <a:cubicBezTo>
                    <a:pt x="1963417" y="2499194"/>
                    <a:pt x="1962750" y="2500527"/>
                    <a:pt x="1961798" y="2500908"/>
                  </a:cubicBezTo>
                  <a:cubicBezTo>
                    <a:pt x="1956749" y="2502909"/>
                    <a:pt x="1951606" y="2504909"/>
                    <a:pt x="1946462" y="2506528"/>
                  </a:cubicBezTo>
                  <a:cubicBezTo>
                    <a:pt x="1824352" y="2544152"/>
                    <a:pt x="1699765" y="2556439"/>
                    <a:pt x="1573559" y="2536532"/>
                  </a:cubicBezTo>
                  <a:cubicBezTo>
                    <a:pt x="1350293" y="2501194"/>
                    <a:pt x="1171508" y="2391942"/>
                    <a:pt x="1045111" y="2203443"/>
                  </a:cubicBezTo>
                  <a:cubicBezTo>
                    <a:pt x="931097" y="2033326"/>
                    <a:pt x="889949" y="1845398"/>
                    <a:pt x="919953" y="1642229"/>
                  </a:cubicBezTo>
                  <a:cubicBezTo>
                    <a:pt x="925382" y="1605844"/>
                    <a:pt x="908047" y="1578888"/>
                    <a:pt x="878138" y="1574983"/>
                  </a:cubicBezTo>
                  <a:cubicBezTo>
                    <a:pt x="844896" y="1570601"/>
                    <a:pt x="822798" y="1589175"/>
                    <a:pt x="816893" y="1626989"/>
                  </a:cubicBezTo>
                  <a:cubicBezTo>
                    <a:pt x="810606" y="1667280"/>
                    <a:pt x="806225" y="1707857"/>
                    <a:pt x="805939" y="1748433"/>
                  </a:cubicBezTo>
                  <a:cubicBezTo>
                    <a:pt x="804986" y="1858161"/>
                    <a:pt x="821846" y="1965222"/>
                    <a:pt x="860327" y="2068283"/>
                  </a:cubicBezTo>
                  <a:cubicBezTo>
                    <a:pt x="942146" y="2287262"/>
                    <a:pt x="1085402" y="2452712"/>
                    <a:pt x="1295048" y="2557582"/>
                  </a:cubicBezTo>
                  <a:cubicBezTo>
                    <a:pt x="1439446" y="2629877"/>
                    <a:pt x="1593180" y="2658071"/>
                    <a:pt x="1754629" y="2647117"/>
                  </a:cubicBezTo>
                  <a:cubicBezTo>
                    <a:pt x="1897694" y="2637402"/>
                    <a:pt x="2031902" y="2597777"/>
                    <a:pt x="2157632" y="2530150"/>
                  </a:cubicBezTo>
                  <a:cubicBezTo>
                    <a:pt x="2308603" y="2448997"/>
                    <a:pt x="2412521" y="2322791"/>
                    <a:pt x="2491959" y="2173915"/>
                  </a:cubicBezTo>
                  <a:cubicBezTo>
                    <a:pt x="2518343" y="2124385"/>
                    <a:pt x="2481386" y="2086190"/>
                    <a:pt x="2438905" y="2089047"/>
                  </a:cubicBezTo>
                  <a:cubicBezTo>
                    <a:pt x="2360990" y="2094191"/>
                    <a:pt x="2283361" y="2087904"/>
                    <a:pt x="2207257" y="2069426"/>
                  </a:cubicBezTo>
                  <a:cubicBezTo>
                    <a:pt x="1986086" y="2015895"/>
                    <a:pt x="1812731" y="1895118"/>
                    <a:pt x="1691097" y="1701665"/>
                  </a:cubicBezTo>
                  <a:cubicBezTo>
                    <a:pt x="1672904" y="1672805"/>
                    <a:pt x="1641757" y="1664423"/>
                    <a:pt x="1616040" y="1680520"/>
                  </a:cubicBezTo>
                  <a:cubicBezTo>
                    <a:pt x="1591084" y="1696141"/>
                    <a:pt x="1584989" y="1727669"/>
                    <a:pt x="1602419" y="1756148"/>
                  </a:cubicBezTo>
                  <a:cubicBezTo>
                    <a:pt x="1658141" y="1847303"/>
                    <a:pt x="1727864" y="1926360"/>
                    <a:pt x="1811588" y="1992559"/>
                  </a:cubicBezTo>
                  <a:cubicBezTo>
                    <a:pt x="1965893" y="2114669"/>
                    <a:pt x="2142106" y="2180011"/>
                    <a:pt x="2338035" y="2193536"/>
                  </a:cubicBezTo>
                  <a:cubicBezTo>
                    <a:pt x="2355656" y="2194775"/>
                    <a:pt x="2357466" y="2198108"/>
                    <a:pt x="2347274" y="2213063"/>
                  </a:cubicBezTo>
                  <a:cubicBezTo>
                    <a:pt x="2306793" y="2272689"/>
                    <a:pt x="2259454" y="2326220"/>
                    <a:pt x="2204685" y="2373369"/>
                  </a:cubicBezTo>
                  <a:cubicBezTo>
                    <a:pt x="2192017" y="2384322"/>
                    <a:pt x="2178301" y="2389752"/>
                    <a:pt x="2162108" y="2391371"/>
                  </a:cubicBezTo>
                  <a:cubicBezTo>
                    <a:pt x="2046761" y="2402801"/>
                    <a:pt x="1933890" y="2390894"/>
                    <a:pt x="1824066" y="2353842"/>
                  </a:cubicBezTo>
                  <a:cubicBezTo>
                    <a:pt x="1661950" y="2299264"/>
                    <a:pt x="1530410" y="2202395"/>
                    <a:pt x="1428207" y="2065330"/>
                  </a:cubicBezTo>
                  <a:cubicBezTo>
                    <a:pt x="1406300" y="2035993"/>
                    <a:pt x="1376200" y="2029325"/>
                    <a:pt x="1351055" y="2047709"/>
                  </a:cubicBezTo>
                  <a:cubicBezTo>
                    <a:pt x="1325433" y="2066378"/>
                    <a:pt x="1322765" y="2098382"/>
                    <a:pt x="1345244" y="2128100"/>
                  </a:cubicBezTo>
                  <a:cubicBezTo>
                    <a:pt x="1492120" y="2322219"/>
                    <a:pt x="1684525" y="2442996"/>
                    <a:pt x="1924650" y="2486621"/>
                  </a:cubicBezTo>
                  <a:cubicBezTo>
                    <a:pt x="1937985" y="2489002"/>
                    <a:pt x="1952177" y="2488716"/>
                    <a:pt x="1966274" y="2496051"/>
                  </a:cubicBezTo>
                  <a:close/>
                  <a:moveTo>
                    <a:pt x="600675" y="435888"/>
                  </a:moveTo>
                  <a:cubicBezTo>
                    <a:pt x="657158" y="435698"/>
                    <a:pt x="701830" y="390454"/>
                    <a:pt x="701830" y="333590"/>
                  </a:cubicBezTo>
                  <a:cubicBezTo>
                    <a:pt x="701830" y="276249"/>
                    <a:pt x="657730" y="232148"/>
                    <a:pt x="600294" y="232053"/>
                  </a:cubicBezTo>
                  <a:cubicBezTo>
                    <a:pt x="542287" y="232053"/>
                    <a:pt x="497614" y="276821"/>
                    <a:pt x="498091" y="334923"/>
                  </a:cubicBezTo>
                  <a:cubicBezTo>
                    <a:pt x="498567" y="391502"/>
                    <a:pt x="543906" y="436174"/>
                    <a:pt x="600580" y="435983"/>
                  </a:cubicBezTo>
                  <a:close/>
                  <a:moveTo>
                    <a:pt x="1780918" y="1364480"/>
                  </a:moveTo>
                  <a:cubicBezTo>
                    <a:pt x="1781204" y="1352288"/>
                    <a:pt x="1777584" y="1340763"/>
                    <a:pt x="1769297" y="1332572"/>
                  </a:cubicBezTo>
                  <a:cubicBezTo>
                    <a:pt x="1716434" y="1280660"/>
                    <a:pt x="1663379" y="1229035"/>
                    <a:pt x="1609563" y="1178171"/>
                  </a:cubicBezTo>
                  <a:cubicBezTo>
                    <a:pt x="1598895" y="1168075"/>
                    <a:pt x="1583941" y="1164741"/>
                    <a:pt x="1568510" y="1168646"/>
                  </a:cubicBezTo>
                  <a:cubicBezTo>
                    <a:pt x="1526981" y="1179314"/>
                    <a:pt x="1513075" y="1226749"/>
                    <a:pt x="1543745" y="1257324"/>
                  </a:cubicBezTo>
                  <a:cubicBezTo>
                    <a:pt x="1592323" y="1305711"/>
                    <a:pt x="1642139" y="1353050"/>
                    <a:pt x="1691478" y="1400675"/>
                  </a:cubicBezTo>
                  <a:cubicBezTo>
                    <a:pt x="1694907" y="1404009"/>
                    <a:pt x="1699003" y="1406867"/>
                    <a:pt x="1703194" y="1409343"/>
                  </a:cubicBezTo>
                  <a:cubicBezTo>
                    <a:pt x="1720434" y="1419344"/>
                    <a:pt x="1737960" y="1419249"/>
                    <a:pt x="1755200" y="1409534"/>
                  </a:cubicBezTo>
                  <a:cubicBezTo>
                    <a:pt x="1772631" y="1399723"/>
                    <a:pt x="1780346" y="1383911"/>
                    <a:pt x="1781013" y="1364385"/>
                  </a:cubicBezTo>
                  <a:close/>
                  <a:moveTo>
                    <a:pt x="713641" y="2932772"/>
                  </a:moveTo>
                  <a:cubicBezTo>
                    <a:pt x="712880" y="2947821"/>
                    <a:pt x="718499" y="2960394"/>
                    <a:pt x="728882" y="2970586"/>
                  </a:cubicBezTo>
                  <a:cubicBezTo>
                    <a:pt x="778793" y="3019354"/>
                    <a:pt x="828704" y="3068217"/>
                    <a:pt x="879186" y="3116509"/>
                  </a:cubicBezTo>
                  <a:cubicBezTo>
                    <a:pt x="893759" y="3130416"/>
                    <a:pt x="911761" y="3135178"/>
                    <a:pt x="931478" y="3127939"/>
                  </a:cubicBezTo>
                  <a:cubicBezTo>
                    <a:pt x="969673" y="3113937"/>
                    <a:pt x="979580" y="3070789"/>
                    <a:pt x="950528" y="3040785"/>
                  </a:cubicBezTo>
                  <a:cubicBezTo>
                    <a:pt x="923477" y="3012877"/>
                    <a:pt x="894807" y="2986683"/>
                    <a:pt x="866899" y="2959632"/>
                  </a:cubicBezTo>
                  <a:cubicBezTo>
                    <a:pt x="845086" y="2938487"/>
                    <a:pt x="823846" y="2916770"/>
                    <a:pt x="801367" y="2896386"/>
                  </a:cubicBezTo>
                  <a:cubicBezTo>
                    <a:pt x="784793" y="2881432"/>
                    <a:pt x="764791" y="2876860"/>
                    <a:pt x="743836" y="2886671"/>
                  </a:cubicBezTo>
                  <a:cubicBezTo>
                    <a:pt x="724691" y="2895624"/>
                    <a:pt x="714308" y="2911245"/>
                    <a:pt x="713737" y="2932677"/>
                  </a:cubicBezTo>
                  <a:close/>
                  <a:moveTo>
                    <a:pt x="1270378" y="3074504"/>
                  </a:moveTo>
                  <a:cubicBezTo>
                    <a:pt x="1250089" y="3076504"/>
                    <a:pt x="1233707" y="3085362"/>
                    <a:pt x="1225325" y="3105365"/>
                  </a:cubicBezTo>
                  <a:cubicBezTo>
                    <a:pt x="1216561" y="3126415"/>
                    <a:pt x="1219229" y="3146608"/>
                    <a:pt x="1235421" y="3162705"/>
                  </a:cubicBezTo>
                  <a:cubicBezTo>
                    <a:pt x="1284665" y="3211378"/>
                    <a:pt x="1334100" y="3259765"/>
                    <a:pt x="1384392" y="3307200"/>
                  </a:cubicBezTo>
                  <a:cubicBezTo>
                    <a:pt x="1408871" y="3330250"/>
                    <a:pt x="1440399" y="3328821"/>
                    <a:pt x="1460782" y="3306628"/>
                  </a:cubicBezTo>
                  <a:cubicBezTo>
                    <a:pt x="1480404" y="3285197"/>
                    <a:pt x="1478975" y="3254812"/>
                    <a:pt x="1455448" y="3231571"/>
                  </a:cubicBezTo>
                  <a:cubicBezTo>
                    <a:pt x="1407919" y="3184613"/>
                    <a:pt x="1359818" y="3138417"/>
                    <a:pt x="1311811" y="3092030"/>
                  </a:cubicBezTo>
                  <a:cubicBezTo>
                    <a:pt x="1300477" y="3081076"/>
                    <a:pt x="1286761" y="3075170"/>
                    <a:pt x="1270282" y="3074599"/>
                  </a:cubicBezTo>
                  <a:close/>
                  <a:moveTo>
                    <a:pt x="701259" y="2632258"/>
                  </a:moveTo>
                  <a:cubicBezTo>
                    <a:pt x="727167" y="2632068"/>
                    <a:pt x="743265" y="2622447"/>
                    <a:pt x="751837" y="2602826"/>
                  </a:cubicBezTo>
                  <a:cubicBezTo>
                    <a:pt x="760790" y="2582156"/>
                    <a:pt x="758980" y="2561297"/>
                    <a:pt x="742788" y="2545295"/>
                  </a:cubicBezTo>
                  <a:cubicBezTo>
                    <a:pt x="693353" y="2496051"/>
                    <a:pt x="643442" y="2447378"/>
                    <a:pt x="592674" y="2399467"/>
                  </a:cubicBezTo>
                  <a:cubicBezTo>
                    <a:pt x="570100" y="2378131"/>
                    <a:pt x="535810" y="2379750"/>
                    <a:pt x="517236" y="2400419"/>
                  </a:cubicBezTo>
                  <a:cubicBezTo>
                    <a:pt x="496662" y="2423375"/>
                    <a:pt x="497900" y="2451759"/>
                    <a:pt x="521618" y="2475095"/>
                  </a:cubicBezTo>
                  <a:cubicBezTo>
                    <a:pt x="569623" y="2522339"/>
                    <a:pt x="618011" y="2569107"/>
                    <a:pt x="666302" y="2616066"/>
                  </a:cubicBezTo>
                  <a:cubicBezTo>
                    <a:pt x="677256" y="2626638"/>
                    <a:pt x="690020" y="2632829"/>
                    <a:pt x="701164" y="2632258"/>
                  </a:cubicBezTo>
                  <a:close/>
                  <a:moveTo>
                    <a:pt x="1077401" y="2556439"/>
                  </a:moveTo>
                  <a:cubicBezTo>
                    <a:pt x="1059209" y="2558725"/>
                    <a:pt x="1042064" y="2566726"/>
                    <a:pt x="1033015" y="2587681"/>
                  </a:cubicBezTo>
                  <a:cubicBezTo>
                    <a:pt x="1023014" y="2610731"/>
                    <a:pt x="1028633" y="2631210"/>
                    <a:pt x="1045493" y="2647784"/>
                  </a:cubicBezTo>
                  <a:cubicBezTo>
                    <a:pt x="1094451" y="2695790"/>
                    <a:pt x="1143791" y="2743415"/>
                    <a:pt x="1193797" y="2790373"/>
                  </a:cubicBezTo>
                  <a:cubicBezTo>
                    <a:pt x="1216847" y="2811995"/>
                    <a:pt x="1247423" y="2810947"/>
                    <a:pt x="1267234" y="2790087"/>
                  </a:cubicBezTo>
                  <a:cubicBezTo>
                    <a:pt x="1287333" y="2768942"/>
                    <a:pt x="1286570" y="2736938"/>
                    <a:pt x="1264282" y="2714935"/>
                  </a:cubicBezTo>
                  <a:cubicBezTo>
                    <a:pt x="1215800" y="2667310"/>
                    <a:pt x="1166746" y="2620161"/>
                    <a:pt x="1117978" y="2572822"/>
                  </a:cubicBezTo>
                  <a:cubicBezTo>
                    <a:pt x="1107500" y="2562630"/>
                    <a:pt x="1095023" y="2557201"/>
                    <a:pt x="1077401" y="2556534"/>
                  </a:cubicBezTo>
                  <a:close/>
                  <a:moveTo>
                    <a:pt x="971198" y="862989"/>
                  </a:moveTo>
                  <a:cubicBezTo>
                    <a:pt x="970626" y="843653"/>
                    <a:pt x="962530" y="830414"/>
                    <a:pt x="950814" y="819174"/>
                  </a:cubicBezTo>
                  <a:cubicBezTo>
                    <a:pt x="927668" y="796886"/>
                    <a:pt x="904332" y="774692"/>
                    <a:pt x="881186" y="752309"/>
                  </a:cubicBezTo>
                  <a:cubicBezTo>
                    <a:pt x="857183" y="729068"/>
                    <a:pt x="833561" y="705446"/>
                    <a:pt x="809367" y="682490"/>
                  </a:cubicBezTo>
                  <a:cubicBezTo>
                    <a:pt x="795652" y="669441"/>
                    <a:pt x="779745" y="660869"/>
                    <a:pt x="759933" y="665345"/>
                  </a:cubicBezTo>
                  <a:cubicBezTo>
                    <a:pt x="740121" y="669822"/>
                    <a:pt x="725834" y="681062"/>
                    <a:pt x="719928" y="701064"/>
                  </a:cubicBezTo>
                  <a:cubicBezTo>
                    <a:pt x="713832" y="721638"/>
                    <a:pt x="718880" y="739640"/>
                    <a:pt x="734025" y="754404"/>
                  </a:cubicBezTo>
                  <a:cubicBezTo>
                    <a:pt x="783174" y="802315"/>
                    <a:pt x="832514" y="850035"/>
                    <a:pt x="881853" y="897755"/>
                  </a:cubicBezTo>
                  <a:cubicBezTo>
                    <a:pt x="885282" y="901089"/>
                    <a:pt x="889378" y="903947"/>
                    <a:pt x="893569" y="906328"/>
                  </a:cubicBezTo>
                  <a:cubicBezTo>
                    <a:pt x="910809" y="916234"/>
                    <a:pt x="928240" y="916139"/>
                    <a:pt x="945480" y="906042"/>
                  </a:cubicBezTo>
                  <a:cubicBezTo>
                    <a:pt x="962816" y="895946"/>
                    <a:pt x="969769" y="879848"/>
                    <a:pt x="971292" y="863084"/>
                  </a:cubicBezTo>
                  <a:close/>
                  <a:moveTo>
                    <a:pt x="1237326" y="1364671"/>
                  </a:moveTo>
                  <a:cubicBezTo>
                    <a:pt x="1236564" y="1348859"/>
                    <a:pt x="1230277" y="1335905"/>
                    <a:pt x="1219515" y="1325428"/>
                  </a:cubicBezTo>
                  <a:cubicBezTo>
                    <a:pt x="1169794" y="1277327"/>
                    <a:pt x="1120074" y="1229130"/>
                    <a:pt x="1069686" y="1181696"/>
                  </a:cubicBezTo>
                  <a:cubicBezTo>
                    <a:pt x="1048159" y="1161407"/>
                    <a:pt x="1017870" y="1163027"/>
                    <a:pt x="997582" y="1183696"/>
                  </a:cubicBezTo>
                  <a:cubicBezTo>
                    <a:pt x="979198" y="1202365"/>
                    <a:pt x="979008" y="1234178"/>
                    <a:pt x="997486" y="1254848"/>
                  </a:cubicBezTo>
                  <a:cubicBezTo>
                    <a:pt x="1005202" y="1263420"/>
                    <a:pt x="1013679" y="1271326"/>
                    <a:pt x="1021966" y="1279327"/>
                  </a:cubicBezTo>
                  <a:cubicBezTo>
                    <a:pt x="1064257" y="1320284"/>
                    <a:pt x="1106452" y="1361432"/>
                    <a:pt x="1149029" y="1402104"/>
                  </a:cubicBezTo>
                  <a:cubicBezTo>
                    <a:pt x="1165507" y="1417820"/>
                    <a:pt x="1185320" y="1421345"/>
                    <a:pt x="1206370" y="1412105"/>
                  </a:cubicBezTo>
                  <a:cubicBezTo>
                    <a:pt x="1226944" y="1403057"/>
                    <a:pt x="1235421" y="1385721"/>
                    <a:pt x="1237421" y="1364766"/>
                  </a:cubicBezTo>
                  <a:close/>
                  <a:moveTo>
                    <a:pt x="2254977" y="1825205"/>
                  </a:moveTo>
                  <a:cubicBezTo>
                    <a:pt x="2255453" y="1806155"/>
                    <a:pt x="2249262" y="1793201"/>
                    <a:pt x="2238499" y="1782628"/>
                  </a:cubicBezTo>
                  <a:cubicBezTo>
                    <a:pt x="2189921" y="1735098"/>
                    <a:pt x="2141439" y="1687473"/>
                    <a:pt x="2092195" y="1640705"/>
                  </a:cubicBezTo>
                  <a:cubicBezTo>
                    <a:pt x="2068001" y="1617750"/>
                    <a:pt x="2036378" y="1618322"/>
                    <a:pt x="2015614" y="1640039"/>
                  </a:cubicBezTo>
                  <a:cubicBezTo>
                    <a:pt x="1995230" y="1661375"/>
                    <a:pt x="1997135" y="1692712"/>
                    <a:pt x="2020852" y="1716429"/>
                  </a:cubicBezTo>
                  <a:cubicBezTo>
                    <a:pt x="2044855" y="1740432"/>
                    <a:pt x="2069239" y="1764054"/>
                    <a:pt x="2093623" y="1787771"/>
                  </a:cubicBezTo>
                  <a:cubicBezTo>
                    <a:pt x="2117151" y="1810631"/>
                    <a:pt x="2140392" y="1833682"/>
                    <a:pt x="2164490" y="1855875"/>
                  </a:cubicBezTo>
                  <a:cubicBezTo>
                    <a:pt x="2181158" y="1871210"/>
                    <a:pt x="2200780" y="1878068"/>
                    <a:pt x="2223068" y="1868543"/>
                  </a:cubicBezTo>
                  <a:cubicBezTo>
                    <a:pt x="2243547" y="1859780"/>
                    <a:pt x="2253739" y="1843778"/>
                    <a:pt x="2254977" y="1825300"/>
                  </a:cubicBezTo>
                  <a:close/>
                  <a:moveTo>
                    <a:pt x="513331" y="2114384"/>
                  </a:moveTo>
                  <a:cubicBezTo>
                    <a:pt x="534381" y="2113622"/>
                    <a:pt x="550288" y="2104668"/>
                    <a:pt x="559813" y="2085142"/>
                  </a:cubicBezTo>
                  <a:cubicBezTo>
                    <a:pt x="570290" y="2063806"/>
                    <a:pt x="566290" y="2043613"/>
                    <a:pt x="550764" y="2027992"/>
                  </a:cubicBezTo>
                  <a:cubicBezTo>
                    <a:pt x="500567" y="1977795"/>
                    <a:pt x="449704" y="1928360"/>
                    <a:pt x="397888" y="1879783"/>
                  </a:cubicBezTo>
                  <a:cubicBezTo>
                    <a:pt x="376266" y="1859590"/>
                    <a:pt x="344452" y="1862066"/>
                    <a:pt x="325688" y="1881974"/>
                  </a:cubicBezTo>
                  <a:cubicBezTo>
                    <a:pt x="306829" y="1901881"/>
                    <a:pt x="307114" y="1935599"/>
                    <a:pt x="327879" y="1956078"/>
                  </a:cubicBezTo>
                  <a:cubicBezTo>
                    <a:pt x="376266" y="2003798"/>
                    <a:pt x="425225" y="2050852"/>
                    <a:pt x="474183" y="2098001"/>
                  </a:cubicBezTo>
                  <a:cubicBezTo>
                    <a:pt x="484946" y="2108383"/>
                    <a:pt x="497614" y="2115241"/>
                    <a:pt x="513426" y="2114384"/>
                  </a:cubicBezTo>
                  <a:close/>
                  <a:moveTo>
                    <a:pt x="370265" y="1543074"/>
                  </a:moveTo>
                  <a:cubicBezTo>
                    <a:pt x="370837" y="1529930"/>
                    <a:pt x="365407" y="1517452"/>
                    <a:pt x="355025" y="1507070"/>
                  </a:cubicBezTo>
                  <a:cubicBezTo>
                    <a:pt x="345214" y="1497164"/>
                    <a:pt x="335213" y="1487353"/>
                    <a:pt x="325212" y="1477637"/>
                  </a:cubicBezTo>
                  <a:cubicBezTo>
                    <a:pt x="285969" y="1439537"/>
                    <a:pt x="246821" y="1401342"/>
                    <a:pt x="207197" y="1363623"/>
                  </a:cubicBezTo>
                  <a:cubicBezTo>
                    <a:pt x="189100" y="1346383"/>
                    <a:pt x="163478" y="1343525"/>
                    <a:pt x="143189" y="1354955"/>
                  </a:cubicBezTo>
                  <a:cubicBezTo>
                    <a:pt x="124425" y="1365623"/>
                    <a:pt x="115471" y="1386102"/>
                    <a:pt x="119091" y="1409629"/>
                  </a:cubicBezTo>
                  <a:cubicBezTo>
                    <a:pt x="121091" y="1422297"/>
                    <a:pt x="127949" y="1432108"/>
                    <a:pt x="136807" y="1440680"/>
                  </a:cubicBezTo>
                  <a:cubicBezTo>
                    <a:pt x="184337" y="1486781"/>
                    <a:pt x="231867" y="1532978"/>
                    <a:pt x="279587" y="1578888"/>
                  </a:cubicBezTo>
                  <a:cubicBezTo>
                    <a:pt x="284731" y="1583841"/>
                    <a:pt x="290922" y="1588223"/>
                    <a:pt x="297399" y="1591271"/>
                  </a:cubicBezTo>
                  <a:cubicBezTo>
                    <a:pt x="332546" y="1607749"/>
                    <a:pt x="370456" y="1583365"/>
                    <a:pt x="370265" y="1542979"/>
                  </a:cubicBezTo>
                  <a:close/>
                  <a:moveTo>
                    <a:pt x="2329272" y="3094125"/>
                  </a:moveTo>
                  <a:cubicBezTo>
                    <a:pt x="2329749" y="3086315"/>
                    <a:pt x="2326224" y="3073837"/>
                    <a:pt x="2316699" y="3064502"/>
                  </a:cubicBezTo>
                  <a:cubicBezTo>
                    <a:pt x="2265550" y="3014306"/>
                    <a:pt x="2214496" y="2963919"/>
                    <a:pt x="2162108" y="2915055"/>
                  </a:cubicBezTo>
                  <a:cubicBezTo>
                    <a:pt x="2141630" y="2895910"/>
                    <a:pt x="2108959" y="2898958"/>
                    <a:pt x="2090957" y="2917913"/>
                  </a:cubicBezTo>
                  <a:cubicBezTo>
                    <a:pt x="2071621" y="2938201"/>
                    <a:pt x="2071716" y="2968491"/>
                    <a:pt x="2091528" y="2990493"/>
                  </a:cubicBezTo>
                  <a:cubicBezTo>
                    <a:pt x="2099624" y="2999542"/>
                    <a:pt x="2108673" y="3007734"/>
                    <a:pt x="2117436" y="3016116"/>
                  </a:cubicBezTo>
                  <a:cubicBezTo>
                    <a:pt x="2158013" y="3055454"/>
                    <a:pt x="2198494" y="3094887"/>
                    <a:pt x="2239166" y="3134035"/>
                  </a:cubicBezTo>
                  <a:cubicBezTo>
                    <a:pt x="2256691" y="3150894"/>
                    <a:pt x="2277551" y="3154800"/>
                    <a:pt x="2299745" y="3145846"/>
                  </a:cubicBezTo>
                  <a:cubicBezTo>
                    <a:pt x="2319938" y="3137654"/>
                    <a:pt x="2328700" y="3120986"/>
                    <a:pt x="2329177" y="3094030"/>
                  </a:cubicBezTo>
                  <a:close/>
                  <a:moveTo>
                    <a:pt x="686305" y="1221605"/>
                  </a:moveTo>
                  <a:cubicBezTo>
                    <a:pt x="686305" y="1203889"/>
                    <a:pt x="679352" y="1190459"/>
                    <a:pt x="668112" y="1179600"/>
                  </a:cubicBezTo>
                  <a:cubicBezTo>
                    <a:pt x="619344" y="1132261"/>
                    <a:pt x="570481" y="1085017"/>
                    <a:pt x="521141" y="1038249"/>
                  </a:cubicBezTo>
                  <a:cubicBezTo>
                    <a:pt x="498567" y="1016818"/>
                    <a:pt x="468754" y="1017104"/>
                    <a:pt x="447703" y="1037773"/>
                  </a:cubicBezTo>
                  <a:cubicBezTo>
                    <a:pt x="427606" y="1057490"/>
                    <a:pt x="427796" y="1089303"/>
                    <a:pt x="448656" y="1111306"/>
                  </a:cubicBezTo>
                  <a:cubicBezTo>
                    <a:pt x="459896" y="1123212"/>
                    <a:pt x="471802" y="1134547"/>
                    <a:pt x="483518" y="1145977"/>
                  </a:cubicBezTo>
                  <a:cubicBezTo>
                    <a:pt x="521427" y="1182743"/>
                    <a:pt x="559336" y="1219510"/>
                    <a:pt x="597436" y="1256086"/>
                  </a:cubicBezTo>
                  <a:cubicBezTo>
                    <a:pt x="614582" y="1272564"/>
                    <a:pt x="634679" y="1275898"/>
                    <a:pt x="656301" y="1266373"/>
                  </a:cubicBezTo>
                  <a:cubicBezTo>
                    <a:pt x="676208" y="1257705"/>
                    <a:pt x="684495" y="1240846"/>
                    <a:pt x="686305" y="1221605"/>
                  </a:cubicBezTo>
                  <a:close/>
                  <a:moveTo>
                    <a:pt x="1800158" y="3248716"/>
                  </a:moveTo>
                  <a:cubicBezTo>
                    <a:pt x="1775584" y="3248430"/>
                    <a:pt x="1757963" y="3259194"/>
                    <a:pt x="1750057" y="3278815"/>
                  </a:cubicBezTo>
                  <a:cubicBezTo>
                    <a:pt x="1741294" y="3300722"/>
                    <a:pt x="1745009" y="3321296"/>
                    <a:pt x="1761773" y="3337679"/>
                  </a:cubicBezTo>
                  <a:cubicBezTo>
                    <a:pt x="1811302" y="3386067"/>
                    <a:pt x="1861214" y="3434168"/>
                    <a:pt x="1911505" y="3481793"/>
                  </a:cubicBezTo>
                  <a:cubicBezTo>
                    <a:pt x="1932556" y="3501700"/>
                    <a:pt x="1965322" y="3500843"/>
                    <a:pt x="1984086" y="3481412"/>
                  </a:cubicBezTo>
                  <a:cubicBezTo>
                    <a:pt x="2004660" y="3459980"/>
                    <a:pt x="2004089" y="3427691"/>
                    <a:pt x="1981991" y="3406164"/>
                  </a:cubicBezTo>
                  <a:cubicBezTo>
                    <a:pt x="1933318" y="3358635"/>
                    <a:pt x="1884169" y="3311486"/>
                    <a:pt x="1835401" y="3263956"/>
                  </a:cubicBezTo>
                  <a:cubicBezTo>
                    <a:pt x="1824733" y="3253574"/>
                    <a:pt x="1812350" y="3248526"/>
                    <a:pt x="1800158" y="3248716"/>
                  </a:cubicBezTo>
                  <a:close/>
                  <a:moveTo>
                    <a:pt x="1756820" y="2978111"/>
                  </a:moveTo>
                  <a:cubicBezTo>
                    <a:pt x="1776155" y="2976682"/>
                    <a:pt x="1792252" y="2967157"/>
                    <a:pt x="1801206" y="2946488"/>
                  </a:cubicBezTo>
                  <a:cubicBezTo>
                    <a:pt x="1810636" y="2924771"/>
                    <a:pt x="1805778" y="2905721"/>
                    <a:pt x="1789681" y="2889909"/>
                  </a:cubicBezTo>
                  <a:cubicBezTo>
                    <a:pt x="1740342" y="2841427"/>
                    <a:pt x="1690907" y="2793040"/>
                    <a:pt x="1640900" y="2745415"/>
                  </a:cubicBezTo>
                  <a:cubicBezTo>
                    <a:pt x="1617469" y="2723031"/>
                    <a:pt x="1586608" y="2723888"/>
                    <a:pt x="1566034" y="2745415"/>
                  </a:cubicBezTo>
                  <a:cubicBezTo>
                    <a:pt x="1546698" y="2765703"/>
                    <a:pt x="1548127" y="2799136"/>
                    <a:pt x="1570225" y="2820662"/>
                  </a:cubicBezTo>
                  <a:cubicBezTo>
                    <a:pt x="1618421" y="2867716"/>
                    <a:pt x="1666904" y="2914388"/>
                    <a:pt x="1715291" y="2961252"/>
                  </a:cubicBezTo>
                  <a:cubicBezTo>
                    <a:pt x="1726244" y="2971919"/>
                    <a:pt x="1739008" y="2977920"/>
                    <a:pt x="1756915" y="2978016"/>
                  </a:cubicBezTo>
                  <a:close/>
                  <a:moveTo>
                    <a:pt x="2444906" y="2577775"/>
                  </a:moveTo>
                  <a:cubicBezTo>
                    <a:pt x="2420808" y="2577680"/>
                    <a:pt x="2404139" y="2588824"/>
                    <a:pt x="2395280" y="2609969"/>
                  </a:cubicBezTo>
                  <a:cubicBezTo>
                    <a:pt x="2387375" y="2628829"/>
                    <a:pt x="2392042" y="2651498"/>
                    <a:pt x="2407853" y="2666834"/>
                  </a:cubicBezTo>
                  <a:cubicBezTo>
                    <a:pt x="2456526" y="2714173"/>
                    <a:pt x="2505390" y="2761417"/>
                    <a:pt x="2554348" y="2808375"/>
                  </a:cubicBezTo>
                  <a:cubicBezTo>
                    <a:pt x="2577684" y="2830759"/>
                    <a:pt x="2610069" y="2831140"/>
                    <a:pt x="2630738" y="2809709"/>
                  </a:cubicBezTo>
                  <a:cubicBezTo>
                    <a:pt x="2651217" y="2788563"/>
                    <a:pt x="2650265" y="2758083"/>
                    <a:pt x="2626928" y="2735128"/>
                  </a:cubicBezTo>
                  <a:cubicBezTo>
                    <a:pt x="2579018" y="2687884"/>
                    <a:pt x="2530535" y="2641116"/>
                    <a:pt x="2482243" y="2594253"/>
                  </a:cubicBezTo>
                  <a:cubicBezTo>
                    <a:pt x="2471385" y="2583680"/>
                    <a:pt x="2458812" y="2577013"/>
                    <a:pt x="2444810" y="2577775"/>
                  </a:cubicBezTo>
                  <a:close/>
                </a:path>
              </a:pathLst>
            </a:custGeom>
            <a:solidFill>
              <a:srgbClr val="000000"/>
            </a:solidFill>
            <a:ln w="9525" cap="flat">
              <a:noFill/>
              <a:prstDash val="solid"/>
              <a:miter/>
            </a:ln>
          </p:spPr>
          <p:txBody>
            <a:bodyPr rtlCol="0" anchor="ctr"/>
            <a:lstStyle>
              <a:defPPr/>
            </a:lstStyle>
            <a:p>
              <a:pPr/>
              <a:endParaRPr lang="LID4096"/>
            </a:p>
          </p:txBody>
        </p:sp>
        <p:sp>
          <p:nvSpPr>
            <p:cNvPr id="11" name="Forma libre: forma 10">
              <a:extLst>
                <a:ext uri="{FF2B5EF4-FFF2-40B4-BE49-F238E27FC236}">
                  <a16:creationId xmlns:a16="http://schemas.microsoft.com/office/drawing/2014/main" id="{5AEFBCD4-AA22-41B0-BEF7-E0FD4D32F735}"/>
                </a:ext>
              </a:extLst>
            </p:cNvPr>
            <p:cNvSpPr/>
            <p:nvPr/>
          </p:nvSpPr>
          <p:spPr>
            <a:xfrm>
              <a:off x="-3136802" y="6586106"/>
              <a:ext cx="405195" cy="717314"/>
            </a:xfrm>
            <a:custGeom>
              <a:gdLst>
                <a:gd name="connsiteX0" fmla="*/ 246716 w 405195"/>
                <a:gd name="connsiteY0" fmla="*/ 716710 h 717314"/>
                <a:gd name="connsiteX1" fmla="*/ 102698 w 405195"/>
                <a:gd name="connsiteY1" fmla="*/ 716996 h 717314"/>
                <a:gd name="connsiteX2" fmla="*/ 83077 w 405195"/>
                <a:gd name="connsiteY2" fmla="*/ 700137 h 717314"/>
                <a:gd name="connsiteX3" fmla="*/ 35928 w 405195"/>
                <a:gd name="connsiteY3" fmla="*/ 307611 h 717314"/>
                <a:gd name="connsiteX4" fmla="*/ 1924 w 405195"/>
                <a:gd name="connsiteY4" fmla="*/ 31005 h 717314"/>
                <a:gd name="connsiteX5" fmla="*/ 304 w 405195"/>
                <a:gd name="connsiteY5" fmla="*/ 16527 h 717314"/>
                <a:gd name="connsiteX6" fmla="*/ 16973 w 405195"/>
                <a:gd name="connsiteY6" fmla="*/ 144 h 717314"/>
                <a:gd name="connsiteX7" fmla="*/ 245764 w 405195"/>
                <a:gd name="connsiteY7" fmla="*/ 17861 h 717314"/>
                <a:gd name="connsiteX8" fmla="*/ 260337 w 405195"/>
                <a:gd name="connsiteY8" fmla="*/ 40054 h 717314"/>
                <a:gd name="connsiteX9" fmla="*/ 226809 w 405195"/>
                <a:gd name="connsiteY9" fmla="*/ 239508 h 717314"/>
                <a:gd name="connsiteX10" fmla="*/ 180899 w 405195"/>
                <a:gd name="connsiteY10" fmla="*/ 514494 h 717314"/>
                <a:gd name="connsiteX11" fmla="*/ 211283 w 405195"/>
                <a:gd name="connsiteY11" fmla="*/ 582408 h 717314"/>
                <a:gd name="connsiteX12" fmla="*/ 394354 w 405195"/>
                <a:gd name="connsiteY12" fmla="*/ 702137 h 717314"/>
                <a:gd name="connsiteX13" fmla="*/ 405022 w 405195"/>
                <a:gd name="connsiteY13" fmla="*/ 712900 h 717314"/>
                <a:gd name="connsiteX14" fmla="*/ 390735 w 405195"/>
                <a:gd name="connsiteY14" fmla="*/ 716710 h 717314"/>
                <a:gd name="connsiteX15" fmla="*/ 246716 w 405195"/>
                <a:gd name="connsiteY15" fmla="*/ 716805 h 717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5195" h="717314">
                  <a:moveTo>
                    <a:pt x="246716" y="716710"/>
                  </a:moveTo>
                  <a:cubicBezTo>
                    <a:pt x="198710" y="716710"/>
                    <a:pt x="150704" y="716329"/>
                    <a:pt x="102698" y="716996"/>
                  </a:cubicBezTo>
                  <a:cubicBezTo>
                    <a:pt x="89935" y="717186"/>
                    <a:pt x="84696" y="713662"/>
                    <a:pt x="83077" y="700137"/>
                  </a:cubicBezTo>
                  <a:cubicBezTo>
                    <a:pt x="67742" y="569263"/>
                    <a:pt x="51835" y="438485"/>
                    <a:pt x="35928" y="307611"/>
                  </a:cubicBezTo>
                  <a:cubicBezTo>
                    <a:pt x="24688" y="215410"/>
                    <a:pt x="13259" y="123207"/>
                    <a:pt x="1924" y="31005"/>
                  </a:cubicBezTo>
                  <a:cubicBezTo>
                    <a:pt x="1353" y="26148"/>
                    <a:pt x="971" y="21385"/>
                    <a:pt x="304" y="16527"/>
                  </a:cubicBezTo>
                  <a:cubicBezTo>
                    <a:pt x="-1410" y="3669"/>
                    <a:pt x="4115" y="-903"/>
                    <a:pt x="16973" y="144"/>
                  </a:cubicBezTo>
                  <a:cubicBezTo>
                    <a:pt x="93268" y="6336"/>
                    <a:pt x="169468" y="12527"/>
                    <a:pt x="245764" y="17861"/>
                  </a:cubicBezTo>
                  <a:cubicBezTo>
                    <a:pt x="262337" y="19004"/>
                    <a:pt x="262433" y="27957"/>
                    <a:pt x="260337" y="40054"/>
                  </a:cubicBezTo>
                  <a:cubicBezTo>
                    <a:pt x="249097" y="106539"/>
                    <a:pt x="237858" y="173023"/>
                    <a:pt x="226809" y="239508"/>
                  </a:cubicBezTo>
                  <a:cubicBezTo>
                    <a:pt x="211474" y="331138"/>
                    <a:pt x="196329" y="422864"/>
                    <a:pt x="180899" y="514494"/>
                  </a:cubicBezTo>
                  <a:cubicBezTo>
                    <a:pt x="175945" y="544022"/>
                    <a:pt x="184994" y="565739"/>
                    <a:pt x="211283" y="582408"/>
                  </a:cubicBezTo>
                  <a:cubicBezTo>
                    <a:pt x="272910" y="621460"/>
                    <a:pt x="333394" y="662037"/>
                    <a:pt x="394354" y="702137"/>
                  </a:cubicBezTo>
                  <a:cubicBezTo>
                    <a:pt x="398735" y="704994"/>
                    <a:pt x="406451" y="706804"/>
                    <a:pt x="405022" y="712900"/>
                  </a:cubicBezTo>
                  <a:cubicBezTo>
                    <a:pt x="403402" y="719663"/>
                    <a:pt x="395687" y="716615"/>
                    <a:pt x="390735" y="716710"/>
                  </a:cubicBezTo>
                  <a:cubicBezTo>
                    <a:pt x="342728" y="716996"/>
                    <a:pt x="294722" y="716901"/>
                    <a:pt x="246716" y="716805"/>
                  </a:cubicBezTo>
                  <a:close/>
                </a:path>
              </a:pathLst>
            </a:custGeom>
            <a:solidFill>
              <a:srgbClr val="000000"/>
            </a:solidFill>
            <a:ln w="9525" cap="flat">
              <a:noFill/>
              <a:prstDash val="solid"/>
              <a:miter/>
            </a:ln>
          </p:spPr>
          <p:txBody>
            <a:bodyPr rtlCol="0" anchor="ctr"/>
            <a:lstStyle>
              <a:defPPr/>
            </a:lstStyle>
            <a:p>
              <a:pPr/>
              <a:endParaRPr lang="LID4096"/>
            </a:p>
          </p:txBody>
        </p:sp>
        <p:sp>
          <p:nvSpPr>
            <p:cNvPr id="12" name="Forma libre: forma 11">
              <a:extLst>
                <a:ext uri="{FF2B5EF4-FFF2-40B4-BE49-F238E27FC236}">
                  <a16:creationId xmlns:a16="http://schemas.microsoft.com/office/drawing/2014/main" id="{7566B92B-4312-4F5C-B286-93EF0028FCBF}"/>
                </a:ext>
              </a:extLst>
            </p:cNvPr>
            <p:cNvSpPr/>
            <p:nvPr/>
          </p:nvSpPr>
          <p:spPr>
            <a:xfrm>
              <a:off x="-3661039" y="7135693"/>
              <a:ext cx="539294" cy="167313"/>
            </a:xfrm>
            <a:custGeom>
              <a:gdLst>
                <a:gd name="connsiteX0" fmla="*/ 95 w 539294"/>
                <a:gd name="connsiteY0" fmla="*/ 163313 h 167313"/>
                <a:gd name="connsiteX1" fmla="*/ 49625 w 539294"/>
                <a:gd name="connsiteY1" fmla="*/ 145882 h 167313"/>
                <a:gd name="connsiteX2" fmla="*/ 497491 w 539294"/>
                <a:gd name="connsiteY2" fmla="*/ 3769 h 167313"/>
                <a:gd name="connsiteX3" fmla="*/ 522732 w 539294"/>
                <a:gd name="connsiteY3" fmla="*/ 19295 h 167313"/>
                <a:gd name="connsiteX4" fmla="*/ 538829 w 539294"/>
                <a:gd name="connsiteY4" fmla="*/ 149311 h 167313"/>
                <a:gd name="connsiteX5" fmla="*/ 522827 w 539294"/>
                <a:gd name="connsiteY5" fmla="*/ 167313 h 167313"/>
                <a:gd name="connsiteX6" fmla="*/ 16383 w 539294"/>
                <a:gd name="connsiteY6" fmla="*/ 167027 h 167313"/>
                <a:gd name="connsiteX7" fmla="*/ 0 w 539294"/>
                <a:gd name="connsiteY7" fmla="*/ 163313 h 1673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294" h="167313">
                  <a:moveTo>
                    <a:pt x="95" y="163313"/>
                  </a:moveTo>
                  <a:cubicBezTo>
                    <a:pt x="16859" y="153978"/>
                    <a:pt x="33624" y="150930"/>
                    <a:pt x="49625" y="145882"/>
                  </a:cubicBezTo>
                  <a:cubicBezTo>
                    <a:pt x="198882" y="98352"/>
                    <a:pt x="348139" y="51108"/>
                    <a:pt x="497491" y="3769"/>
                  </a:cubicBezTo>
                  <a:cubicBezTo>
                    <a:pt x="518922" y="-2994"/>
                    <a:pt x="520161" y="-2232"/>
                    <a:pt x="522732" y="19295"/>
                  </a:cubicBezTo>
                  <a:cubicBezTo>
                    <a:pt x="527971" y="62633"/>
                    <a:pt x="532734" y="106068"/>
                    <a:pt x="538829" y="149311"/>
                  </a:cubicBezTo>
                  <a:cubicBezTo>
                    <a:pt x="540830" y="163694"/>
                    <a:pt x="536543" y="167313"/>
                    <a:pt x="522827" y="167313"/>
                  </a:cubicBezTo>
                  <a:cubicBezTo>
                    <a:pt x="354045" y="167027"/>
                    <a:pt x="185261" y="167123"/>
                    <a:pt x="16383" y="167027"/>
                  </a:cubicBezTo>
                  <a:cubicBezTo>
                    <a:pt x="11621" y="167027"/>
                    <a:pt x="6668" y="167980"/>
                    <a:pt x="0" y="163313"/>
                  </a:cubicBezTo>
                  <a:close/>
                </a:path>
              </a:pathLst>
            </a:custGeom>
            <a:solidFill>
              <a:srgbClr val="000000"/>
            </a:solidFill>
            <a:ln w="9525" cap="flat">
              <a:noFill/>
              <a:prstDash val="solid"/>
              <a:miter/>
            </a:ln>
          </p:spPr>
          <p:txBody>
            <a:bodyPr rtlCol="0" anchor="ctr"/>
            <a:lstStyle>
              <a:defPPr/>
            </a:lstStyle>
            <a:p>
              <a:pPr/>
              <a:endParaRPr lang="LID4096"/>
            </a:p>
          </p:txBody>
        </p:sp>
        <p:sp>
          <p:nvSpPr>
            <p:cNvPr id="13" name="Forma libre: forma 12">
              <a:extLst>
                <a:ext uri="{FF2B5EF4-FFF2-40B4-BE49-F238E27FC236}">
                  <a16:creationId xmlns:a16="http://schemas.microsoft.com/office/drawing/2014/main" id="{F8F79E56-A7CA-4982-9F2C-92A3AB6179E7}"/>
                </a:ext>
              </a:extLst>
            </p:cNvPr>
            <p:cNvSpPr/>
            <p:nvPr/>
          </p:nvSpPr>
          <p:spPr>
            <a:xfrm>
              <a:off x="-5011778" y="3275374"/>
              <a:ext cx="266610" cy="288563"/>
            </a:xfrm>
            <a:custGeom>
              <a:gdLst>
                <a:gd name="connsiteX0" fmla="*/ 94 w 266610"/>
                <a:gd name="connsiteY0" fmla="*/ 278021 h 288563"/>
                <a:gd name="connsiteX1" fmla="*/ 79532 w 266610"/>
                <a:gd name="connsiteY1" fmla="*/ 116001 h 288563"/>
                <a:gd name="connsiteX2" fmla="*/ 247363 w 266610"/>
                <a:gd name="connsiteY2" fmla="*/ 3796 h 288563"/>
                <a:gd name="connsiteX3" fmla="*/ 264413 w 266610"/>
                <a:gd name="connsiteY3" fmla="*/ 2272 h 288563"/>
                <a:gd name="connsiteX4" fmla="*/ 261365 w 266610"/>
                <a:gd name="connsiteY4" fmla="*/ 18750 h 288563"/>
                <a:gd name="connsiteX5" fmla="*/ 227360 w 266610"/>
                <a:gd name="connsiteY5" fmla="*/ 187914 h 288563"/>
                <a:gd name="connsiteX6" fmla="*/ 200690 w 266610"/>
                <a:gd name="connsiteY6" fmla="*/ 224014 h 288563"/>
                <a:gd name="connsiteX7" fmla="*/ 28097 w 266610"/>
                <a:gd name="connsiteY7" fmla="*/ 282021 h 288563"/>
                <a:gd name="connsiteX8" fmla="*/ 12572 w 266610"/>
                <a:gd name="connsiteY8" fmla="*/ 287355 h 288563"/>
                <a:gd name="connsiteX9" fmla="*/ 189 w 266610"/>
                <a:gd name="connsiteY9" fmla="*/ 278021 h 2885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610" h="288563">
                  <a:moveTo>
                    <a:pt x="94" y="278021"/>
                  </a:moveTo>
                  <a:cubicBezTo>
                    <a:pt x="12191" y="216489"/>
                    <a:pt x="37432" y="161911"/>
                    <a:pt x="79532" y="116001"/>
                  </a:cubicBezTo>
                  <a:cubicBezTo>
                    <a:pt x="126205" y="64947"/>
                    <a:pt x="181355" y="26085"/>
                    <a:pt x="247363" y="3796"/>
                  </a:cubicBezTo>
                  <a:cubicBezTo>
                    <a:pt x="252887" y="1891"/>
                    <a:pt x="259459" y="-2776"/>
                    <a:pt x="264413" y="2272"/>
                  </a:cubicBezTo>
                  <a:cubicBezTo>
                    <a:pt x="269747" y="7701"/>
                    <a:pt x="264032" y="13893"/>
                    <a:pt x="261365" y="18750"/>
                  </a:cubicBezTo>
                  <a:cubicBezTo>
                    <a:pt x="232313" y="71614"/>
                    <a:pt x="224122" y="128383"/>
                    <a:pt x="227360" y="187914"/>
                  </a:cubicBezTo>
                  <a:cubicBezTo>
                    <a:pt x="228980" y="218013"/>
                    <a:pt x="232504" y="216108"/>
                    <a:pt x="200690" y="224014"/>
                  </a:cubicBezTo>
                  <a:cubicBezTo>
                    <a:pt x="141635" y="238683"/>
                    <a:pt x="85247" y="261543"/>
                    <a:pt x="28097" y="282021"/>
                  </a:cubicBezTo>
                  <a:cubicBezTo>
                    <a:pt x="22954" y="283831"/>
                    <a:pt x="17906" y="286117"/>
                    <a:pt x="12572" y="287355"/>
                  </a:cubicBezTo>
                  <a:cubicBezTo>
                    <a:pt x="1046" y="290118"/>
                    <a:pt x="-668" y="288594"/>
                    <a:pt x="189" y="278021"/>
                  </a:cubicBezTo>
                  <a:close/>
                </a:path>
              </a:pathLst>
            </a:custGeom>
            <a:solidFill>
              <a:srgbClr val="000000"/>
            </a:solidFill>
            <a:ln w="9525" cap="flat">
              <a:noFill/>
              <a:prstDash val="solid"/>
              <a:miter/>
            </a:ln>
          </p:spPr>
          <p:txBody>
            <a:bodyPr rtlCol="0" anchor="ctr"/>
            <a:lstStyle>
              <a:defPPr/>
            </a:lstStyle>
            <a:p>
              <a:pPr/>
              <a:endParaRPr lang="LID4096"/>
            </a:p>
          </p:txBody>
        </p:sp>
      </p:grpSp>
      <p:sp>
        <p:nvSpPr>
          <p:cNvPr id="14" name="Google Shape;109;p23">
            <a:extLst>
              <a:ext uri="{FF2B5EF4-FFF2-40B4-BE49-F238E27FC236}">
                <a16:creationId xmlns:a16="http://schemas.microsoft.com/office/drawing/2014/main" id="{1C074FD1-3AF5-7103-6477-C78DF1A4779E}"/>
              </a:ext>
            </a:extLst>
          </p:cNvPr>
          <p:cNvSpPr txBox="1"/>
          <p:nvPr/>
        </p:nvSpPr>
        <p:spPr>
          <a:xfrm>
            <a:off x="3935792" y="1081697"/>
            <a:ext cx="4690640" cy="453675"/>
          </a:xfrm>
          <a:prstGeom prst="rect">
            <a:avLst/>
          </a:prstGeom>
        </p:spPr>
        <p:txBody>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i="1">
                <a:solidFill>
                  <a:srgbClr val="C00000"/>
                </a:solidFill>
                <a:latin typeface="Pacifico" panose="00000500000000000000" pitchFamily="2" charset="0"/>
              </a:rPr>
              <a:t>Oration Musselman in</a:t>
            </a:r>
          </a:p>
        </p:txBody>
      </p:sp>
      <p:sp>
        <p:nvSpPr>
          <p:cNvPr id="15" name="Google Shape;110;p23">
            <a:extLst>
              <a:ext uri="{FF2B5EF4-FFF2-40B4-BE49-F238E27FC236}">
                <a16:creationId xmlns:a16="http://schemas.microsoft.com/office/drawing/2014/main" id="{A5C20CC7-C45B-ADDE-74A7-8BFC288B476F}"/>
              </a:ext>
            </a:extLst>
          </p:cNvPr>
          <p:cNvSpPr txBox="1"/>
          <p:nvPr/>
        </p:nvSpPr>
        <p:spPr>
          <a:xfrm>
            <a:off x="4406373" y="1543005"/>
            <a:ext cx="4039127" cy="453675"/>
          </a:xfrm>
          <a:prstGeom prst="rect">
            <a:avLst/>
          </a:prstGeom>
        </p:spPr>
        <p:txBody>
          <a:bodyPr>
            <a:normAutofit lnSpcReduction="10000"/>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Lora"/>
                <a:ea typeface="Lora"/>
                <a:cs typeface="Lora"/>
              </a:defRPr>
            </a:lvl1pPr>
          </a:lstStyle>
          <a:p>
            <a:pPr algn="ctr"/>
            <a:r>
              <a:rPr lang="es-PE" sz="2400">
                <a:solidFill>
                  <a:schemeClr val="bg1"/>
                </a:solidFill>
              </a:rPr>
              <a:t>TRINIDAD AND TOBAGO</a:t>
            </a:r>
            <a:endParaRPr lang="es-PE" sz="2000">
              <a:solidFill>
                <a:schemeClr val="bg1"/>
              </a:solidFill>
            </a:endParaRPr>
          </a:p>
        </p:txBody>
      </p:sp>
      <p:pic>
        <p:nvPicPr>
          <p:cNvPr id="16" name="Imagen 15">
            <a:extLst>
              <a:ext uri="{FF2B5EF4-FFF2-40B4-BE49-F238E27FC236}">
                <a16:creationId xmlns:a16="http://schemas.microsoft.com/office/drawing/2014/main" id="{502788D6-75D6-C084-C216-421602B4D4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4360" y="3951994"/>
            <a:ext cx="634234" cy="100348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184">
    <p:bg>
      <p:bgPr>
        <a:solidFill>
          <a:schemeClr val="tx1">
            <a:lumMod val="85000"/>
            <a:lumOff val="15000"/>
          </a:schemeClr>
        </a:solidFill>
        <a:effectLst/>
      </p:bgPr>
    </p:bg>
    <p:spTree>
      <p:nvGrpSpPr>
        <p:cNvPr id="1" name=""/>
        <p:cNvGrpSpPr/>
        <p:nvPr/>
      </p:nvGrpSpPr>
      <p:grpSpPr>
        <a:xfrm>
          <a:off x="0" y="0"/>
          <a:ext cx="0" cy="0"/>
        </a:xfrm>
      </p:grpSpPr>
      <p:grpSp>
        <p:nvGrpSpPr>
          <p:cNvPr id="11" name="Grupo 10">
            <a:extLst>
              <a:ext uri="{FF2B5EF4-FFF2-40B4-BE49-F238E27FC236}">
                <a16:creationId xmlns:a16="http://schemas.microsoft.com/office/drawing/2014/main" id="{78C40569-E5F0-AE93-E2E8-D0891DD5EE28}"/>
              </a:ext>
            </a:extLst>
          </p:cNvPr>
          <p:cNvGrpSpPr/>
          <p:nvPr/>
        </p:nvGrpSpPr>
        <p:grpSpPr>
          <a:xfrm>
            <a:off x="-28224" y="30568"/>
            <a:ext cx="9172224" cy="5112932"/>
            <a:chOff x="-28224" y="30568"/>
            <a:chExt cx="9172224" cy="5112932"/>
          </a:xfrm>
        </p:grpSpPr>
        <p:pic>
          <p:nvPicPr>
            <p:cNvPr id="2050" name="Picture 2" descr="Feliz celebración del Viernes Santo concepto con corona de espinas biblia cruz cristiana y el espacio de copia">
              <a:extLst>
                <a:ext uri="{FF2B5EF4-FFF2-40B4-BE49-F238E27FC236}">
                  <a16:creationId xmlns:a16="http://schemas.microsoft.com/office/drawing/2014/main" id="{67DF65A6-2C3A-4753-DC69-C8B33B77F49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28224" y="30568"/>
              <a:ext cx="7675529" cy="511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eliz celebración del Viernes Santo concepto con corona de espinas biblia cruz cristiana y el espacio de copia">
              <a:extLst>
                <a:ext uri="{FF2B5EF4-FFF2-40B4-BE49-F238E27FC236}">
                  <a16:creationId xmlns:a16="http://schemas.microsoft.com/office/drawing/2014/main" id="{1D416B8B-12ED-4A4F-B157-34FBB82AF01D}"/>
                </a:ext>
              </a:extLst>
            </p:cNvPr>
            <p:cNvPicPr>
              <a:picLocks noChangeAspect="1" noChangeArrowheads="1"/>
            </p:cNvPicPr>
            <p:nvPr/>
          </p:nvPicPr>
          <p:blipFill>
            <a:blip r:embed="rId3">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80358"/>
            <a:stretch>
              <a:fillRect/>
            </a:stretch>
          </p:blipFill>
          <p:spPr bwMode="auto">
            <a:xfrm flipH="1">
              <a:off x="7636382" y="30568"/>
              <a:ext cx="1507618" cy="511293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Google Shape;346;p39">
            <a:extLst>
              <a:ext uri="{FF2B5EF4-FFF2-40B4-BE49-F238E27FC236}">
                <a16:creationId xmlns:a16="http://schemas.microsoft.com/office/drawing/2014/main" id="{91EC2831-7342-4326-9D72-7D41010D7406}"/>
              </a:ext>
            </a:extLst>
          </p:cNvPr>
          <p:cNvSpPr txBox="1">
            <a:spLocks noGrp="1"/>
          </p:cNvSpPr>
          <p:nvPr>
            <p:ph type="title"/>
          </p:nvPr>
        </p:nvSpPr>
        <p:spPr>
          <a:xfrm>
            <a:off x="4850484" y="2551675"/>
            <a:ext cx="2772771" cy="863760"/>
          </a:xfrm>
        </p:spPr>
        <p:txBody>
          <a:bodyPr/>
          <a:lstStyle>
            <a:defPPr/>
          </a:lstStyle>
          <a:p>
            <a:pPr lvl="0"/>
            <a:r>
              <a:rPr lang="en-US" sz="4300"/>
              <a:t>WHOA!</a:t>
            </a:r>
          </a:p>
        </p:txBody>
      </p:sp>
      <p:sp>
        <p:nvSpPr>
          <p:cNvPr id="3" name="Google Shape;347;p39">
            <a:extLst>
              <a:ext uri="{FF2B5EF4-FFF2-40B4-BE49-F238E27FC236}">
                <a16:creationId xmlns:a16="http://schemas.microsoft.com/office/drawing/2014/main" id="{3B27F82E-7166-4BFA-A934-2E1D7839BD42}"/>
              </a:ext>
            </a:extLst>
          </p:cNvPr>
          <p:cNvSpPr txBox="1">
            <a:spLocks noGrp="1"/>
          </p:cNvSpPr>
          <p:nvPr>
            <p:ph type="subTitle" idx="4294967295"/>
          </p:nvPr>
        </p:nvSpPr>
        <p:spPr>
          <a:xfrm>
            <a:off x="4926279" y="3326895"/>
            <a:ext cx="2696977" cy="741596"/>
          </a:xfrm>
        </p:spPr>
        <p:txBody>
          <a:bodyPr anchor="ctr" anchorCtr="1"/>
          <a:lstStyle>
            <a:defPPr/>
          </a:lstStyle>
          <a:p>
            <a:pPr marL="0" lvl="0" indent="0" algn="ctr">
              <a:buNone/>
            </a:pPr>
            <a:r>
              <a:rPr lang="en-US" sz="1050">
                <a:solidFill>
                  <a:srgbClr val="FFFFFF"/>
                </a:solidFill>
              </a:rPr>
              <a:t>This can be the part of the presentation where you introduce yourself, write your email…</a:t>
            </a:r>
          </a:p>
        </p:txBody>
      </p:sp>
      <p:sp>
        <p:nvSpPr>
          <p:cNvPr id="15" name="Google Shape;109;p23">
            <a:extLst>
              <a:ext uri="{FF2B5EF4-FFF2-40B4-BE49-F238E27FC236}">
                <a16:creationId xmlns:a16="http://schemas.microsoft.com/office/drawing/2014/main" id="{25F0929A-DDBB-3CF9-F780-8637CA531CDD}"/>
              </a:ext>
            </a:extLst>
          </p:cNvPr>
          <p:cNvSpPr txBox="1"/>
          <p:nvPr/>
        </p:nvSpPr>
        <p:spPr>
          <a:xfrm>
            <a:off x="3958325" y="1398120"/>
            <a:ext cx="4690640" cy="453675"/>
          </a:xfrm>
          <a:prstGeom prst="rect">
            <a:avLst/>
          </a:prstGeom>
        </p:spPr>
        <p:txBody>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i="1">
                <a:solidFill>
                  <a:srgbClr val="C00000"/>
                </a:solidFill>
                <a:latin typeface="Pacifico" panose="00000500000000000000" pitchFamily="2" charset="0"/>
              </a:rPr>
              <a:t>Pascua Cristiana in</a:t>
            </a:r>
          </a:p>
        </p:txBody>
      </p:sp>
      <p:sp>
        <p:nvSpPr>
          <p:cNvPr id="16" name="Google Shape;110;p23">
            <a:extLst>
              <a:ext uri="{FF2B5EF4-FFF2-40B4-BE49-F238E27FC236}">
                <a16:creationId xmlns:a16="http://schemas.microsoft.com/office/drawing/2014/main" id="{C32D5FF5-DD1E-F07C-4A0A-196987FCF005}"/>
              </a:ext>
            </a:extLst>
          </p:cNvPr>
          <p:cNvSpPr txBox="1"/>
          <p:nvPr/>
        </p:nvSpPr>
        <p:spPr>
          <a:xfrm>
            <a:off x="4428906" y="1859428"/>
            <a:ext cx="4039127" cy="453675"/>
          </a:xfrm>
          <a:prstGeom prst="rect">
            <a:avLst/>
          </a:prstGeom>
        </p:spPr>
        <p:txBody>
          <a:bodyPr>
            <a:normAutofit lnSpcReduction="10000"/>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Lora"/>
                <a:ea typeface="Lora"/>
                <a:cs typeface="Lora"/>
              </a:defRPr>
            </a:lvl1pPr>
          </a:lstStyle>
          <a:p>
            <a:pPr algn="ctr"/>
            <a:r>
              <a:rPr lang="es-PE" sz="2400">
                <a:solidFill>
                  <a:schemeClr val="bg1"/>
                </a:solidFill>
              </a:rPr>
              <a:t>TRINIDAD AND TOBAGO</a:t>
            </a:r>
            <a:endParaRPr lang="es-PE" sz="2000">
              <a:solidFill>
                <a:schemeClr val="bg1"/>
              </a:solidFill>
            </a:endParaRPr>
          </a:p>
        </p:txBody>
      </p:sp>
      <p:sp>
        <p:nvSpPr>
          <p:cNvPr id="17" name="Google Shape;209;p27">
            <a:extLst>
              <a:ext uri="{FF2B5EF4-FFF2-40B4-BE49-F238E27FC236}">
                <a16:creationId xmlns:a16="http://schemas.microsoft.com/office/drawing/2014/main" id="{AA3A6D7F-5424-0D7B-A238-0C6E929B5604}"/>
              </a:ext>
            </a:extLst>
          </p:cNvPr>
          <p:cNvSpPr/>
          <p:nvPr/>
        </p:nvSpPr>
        <p:spPr>
          <a:xfrm>
            <a:off x="8303776" y="280547"/>
            <a:ext cx="121496" cy="121496"/>
          </a:xfrm>
          <a:prstGeom prst="rect">
            <a:avLst/>
          </a:pr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cxnSp>
        <p:nvCxnSpPr>
          <p:cNvPr id="18" name="Google Shape;210;p27">
            <a:extLst>
              <a:ext uri="{FF2B5EF4-FFF2-40B4-BE49-F238E27FC236}">
                <a16:creationId xmlns:a16="http://schemas.microsoft.com/office/drawing/2014/main" id="{537C8674-885C-C81E-269D-5A11730A76B8}"/>
              </a:ext>
            </a:extLst>
          </p:cNvPr>
          <p:cNvCxnSpPr/>
          <p:nvPr/>
        </p:nvCxnSpPr>
        <p:spPr>
          <a:xfrm>
            <a:off x="719998" y="341299"/>
            <a:ext cx="7421398" cy="0"/>
          </a:xfrm>
          <a:prstGeom prst="straightConnector1">
            <a:avLst/>
          </a:prstGeom>
          <a:noFill/>
          <a:ln w="9528" cap="flat">
            <a:solidFill>
              <a:srgbClr val="FFFFFF"/>
            </a:solidFill>
            <a:prstDash val="solid"/>
            <a:round/>
          </a:ln>
        </p:spPr>
      </p:cxnSp>
      <p:sp>
        <p:nvSpPr>
          <p:cNvPr id="20" name="Paralelogramo 19">
            <a:extLst>
              <a:ext uri="{FF2B5EF4-FFF2-40B4-BE49-F238E27FC236}">
                <a16:creationId xmlns:a16="http://schemas.microsoft.com/office/drawing/2014/main" id="{3E7362B2-FF61-935E-BDCF-A7148BC805AC}"/>
              </a:ext>
            </a:extLst>
          </p:cNvPr>
          <p:cNvSpPr/>
          <p:nvPr/>
        </p:nvSpPr>
        <p:spPr>
          <a:xfrm>
            <a:off x="2497674" y="2508251"/>
            <a:ext cx="1312326" cy="1098550"/>
          </a:xfrm>
          <a:prstGeom prst="parallelogram">
            <a:avLst>
              <a:gd name="adj" fmla="val 70500"/>
            </a:avLst>
          </a:prstGeom>
          <a:solidFill>
            <a:schemeClr val="bg1">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pic>
        <p:nvPicPr>
          <p:cNvPr id="14" name="Imagen 13">
            <a:extLst>
              <a:ext uri="{FF2B5EF4-FFF2-40B4-BE49-F238E27FC236}">
                <a16:creationId xmlns:a16="http://schemas.microsoft.com/office/drawing/2014/main" id="{A01D22F2-3A67-107A-78EA-8B5C47384F9F}"/>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561360" y="1357316"/>
            <a:ext cx="1803860" cy="180386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6">
    <p:spTree>
      <p:nvGrpSpPr>
        <p:cNvPr id="1" name=""/>
        <p:cNvGrpSpPr/>
        <p:nvPr/>
      </p:nvGrpSpPr>
      <p:grpSpPr>
        <a:xfrm>
          <a:off x="0" y="0"/>
          <a:ext cx="0" cy="0"/>
        </a:xfrm>
      </p:grpSpPr>
      <p:pic>
        <p:nvPicPr>
          <p:cNvPr id="3074" name="Picture 2" descr="Lámparas de aceite Diya para el festival Diwali Festival Diwali La celebración del Festival Hindú de las Luces">
            <a:extLst>
              <a:ext uri="{FF2B5EF4-FFF2-40B4-BE49-F238E27FC236}">
                <a16:creationId xmlns:a16="http://schemas.microsoft.com/office/drawing/2014/main" id="{BA42704F-FE04-0392-01CE-6B2BDAE9068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flipH="1">
            <a:off x="0" y="0"/>
            <a:ext cx="9144000" cy="5141674"/>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64;p28">
            <a:extLst>
              <a:ext uri="{FF2B5EF4-FFF2-40B4-BE49-F238E27FC236}">
                <a16:creationId xmlns:a16="http://schemas.microsoft.com/office/drawing/2014/main" id="{618781F8-071F-47F3-A8BC-1925DB7E1C1B}"/>
              </a:ext>
            </a:extLst>
          </p:cNvPr>
          <p:cNvSpPr txBox="1">
            <a:spLocks noGrp="1"/>
          </p:cNvSpPr>
          <p:nvPr>
            <p:ph type="subTitle" idx="4294967295"/>
          </p:nvPr>
        </p:nvSpPr>
        <p:spPr>
          <a:xfrm>
            <a:off x="511030" y="3132280"/>
            <a:ext cx="2011497" cy="342296"/>
          </a:xfrm>
        </p:spPr>
        <p:txBody>
          <a:bodyPr anchorCtr="1"/>
          <a:lstStyle>
            <a:defPPr/>
          </a:lstStyle>
          <a:p>
            <a:pPr marL="0" lvl="0" indent="0" algn="ctr">
              <a:spcAft>
                <a:spcPts val="1200"/>
              </a:spcAft>
              <a:buNone/>
            </a:pPr>
            <a:r>
              <a:rPr lang="en-US" sz="1800" b="1">
                <a:solidFill>
                  <a:schemeClr val="bg1"/>
                </a:solidFill>
                <a:latin typeface="Lora"/>
              </a:rPr>
              <a:t>Mars</a:t>
            </a:r>
          </a:p>
        </p:txBody>
      </p:sp>
      <p:sp>
        <p:nvSpPr>
          <p:cNvPr id="4" name="Google Shape;165;p28">
            <a:extLst>
              <a:ext uri="{FF2B5EF4-FFF2-40B4-BE49-F238E27FC236}">
                <a16:creationId xmlns:a16="http://schemas.microsoft.com/office/drawing/2014/main" id="{3A40013A-1019-484E-8408-A39F1283B34B}"/>
              </a:ext>
            </a:extLst>
          </p:cNvPr>
          <p:cNvSpPr txBox="1">
            <a:spLocks noGrp="1"/>
          </p:cNvSpPr>
          <p:nvPr>
            <p:ph type="subTitle" idx="4294967295"/>
          </p:nvPr>
        </p:nvSpPr>
        <p:spPr>
          <a:xfrm>
            <a:off x="2091095" y="1870883"/>
            <a:ext cx="2011497" cy="342296"/>
          </a:xfrm>
        </p:spPr>
        <p:txBody>
          <a:bodyPr anchorCtr="1"/>
          <a:lstStyle>
            <a:defPPr/>
          </a:lstStyle>
          <a:p>
            <a:pPr marL="0" lvl="0" indent="0" algn="ctr">
              <a:spcAft>
                <a:spcPts val="1200"/>
              </a:spcAft>
              <a:buNone/>
            </a:pPr>
            <a:r>
              <a:rPr lang="en-US" sz="1800" b="1">
                <a:solidFill>
                  <a:schemeClr val="bg1"/>
                </a:solidFill>
                <a:latin typeface="Lora"/>
              </a:rPr>
              <a:t>Jupiter</a:t>
            </a:r>
          </a:p>
        </p:txBody>
      </p:sp>
      <p:sp>
        <p:nvSpPr>
          <p:cNvPr id="5" name="Google Shape;166;p28">
            <a:extLst>
              <a:ext uri="{FF2B5EF4-FFF2-40B4-BE49-F238E27FC236}">
                <a16:creationId xmlns:a16="http://schemas.microsoft.com/office/drawing/2014/main" id="{9620B10D-D394-4A25-96F0-98007619179F}"/>
              </a:ext>
            </a:extLst>
          </p:cNvPr>
          <p:cNvSpPr txBox="1">
            <a:spLocks noGrp="1"/>
          </p:cNvSpPr>
          <p:nvPr>
            <p:ph type="subTitle" idx="4294967295"/>
          </p:nvPr>
        </p:nvSpPr>
        <p:spPr>
          <a:xfrm>
            <a:off x="3691798" y="3201948"/>
            <a:ext cx="2011497" cy="342296"/>
          </a:xfrm>
        </p:spPr>
        <p:txBody>
          <a:bodyPr anchorCtr="1"/>
          <a:lstStyle>
            <a:defPPr/>
          </a:lstStyle>
          <a:p>
            <a:pPr marL="0" lvl="0" indent="0" algn="ctr">
              <a:spcAft>
                <a:spcPts val="1200"/>
              </a:spcAft>
              <a:buNone/>
            </a:pPr>
            <a:r>
              <a:rPr lang="en-US" sz="1800" b="1">
                <a:solidFill>
                  <a:schemeClr val="bg1"/>
                </a:solidFill>
                <a:latin typeface="Lora"/>
              </a:rPr>
              <a:t>Saturn</a:t>
            </a:r>
          </a:p>
        </p:txBody>
      </p:sp>
      <p:sp>
        <p:nvSpPr>
          <p:cNvPr id="6" name="Google Shape;167;p28">
            <a:extLst>
              <a:ext uri="{FF2B5EF4-FFF2-40B4-BE49-F238E27FC236}">
                <a16:creationId xmlns:a16="http://schemas.microsoft.com/office/drawing/2014/main" id="{9C780C98-DCF6-4EF3-8034-523A3F8DE94B}"/>
              </a:ext>
            </a:extLst>
          </p:cNvPr>
          <p:cNvSpPr txBox="1">
            <a:spLocks noGrp="1"/>
          </p:cNvSpPr>
          <p:nvPr>
            <p:ph type="subTitle" idx="4294967295"/>
          </p:nvPr>
        </p:nvSpPr>
        <p:spPr>
          <a:xfrm>
            <a:off x="510939" y="3617332"/>
            <a:ext cx="2011204" cy="636303"/>
          </a:xfrm>
        </p:spPr>
        <p:txBody>
          <a:bodyPr anchorCtr="1"/>
          <a:lstStyle>
            <a:defPPr/>
          </a:lstStyle>
          <a:p>
            <a:pPr marL="0" lvl="0" indent="0" algn="ctr">
              <a:buNone/>
            </a:pPr>
            <a:r>
              <a:rPr lang="en-US">
                <a:solidFill>
                  <a:schemeClr val="bg1"/>
                </a:solidFill>
              </a:rPr>
              <a:t>Despite being red, Mars is a cold place</a:t>
            </a:r>
          </a:p>
        </p:txBody>
      </p:sp>
      <p:sp>
        <p:nvSpPr>
          <p:cNvPr id="7" name="Google Shape;168;p28">
            <a:extLst>
              <a:ext uri="{FF2B5EF4-FFF2-40B4-BE49-F238E27FC236}">
                <a16:creationId xmlns:a16="http://schemas.microsoft.com/office/drawing/2014/main" id="{893C4198-7AD2-48F2-90A1-BF44F8380523}"/>
              </a:ext>
            </a:extLst>
          </p:cNvPr>
          <p:cNvSpPr txBox="1">
            <a:spLocks noGrp="1"/>
          </p:cNvSpPr>
          <p:nvPr>
            <p:ph type="subTitle" idx="4294967295"/>
          </p:nvPr>
        </p:nvSpPr>
        <p:spPr>
          <a:xfrm>
            <a:off x="2089056" y="2355936"/>
            <a:ext cx="2011204" cy="636303"/>
          </a:xfrm>
        </p:spPr>
        <p:txBody>
          <a:bodyPr anchorCtr="1"/>
          <a:lstStyle>
            <a:defPPr/>
          </a:lstStyle>
          <a:p>
            <a:pPr marL="0" lvl="0" indent="0" algn="ctr">
              <a:buNone/>
            </a:pPr>
            <a:r>
              <a:rPr lang="en-US">
                <a:solidFill>
                  <a:schemeClr val="bg1"/>
                </a:solidFill>
              </a:rPr>
              <a:t>Jupiter is a gas giant and the biggest</a:t>
            </a:r>
          </a:p>
        </p:txBody>
      </p:sp>
      <p:sp>
        <p:nvSpPr>
          <p:cNvPr id="8" name="Google Shape;169;p28">
            <a:extLst>
              <a:ext uri="{FF2B5EF4-FFF2-40B4-BE49-F238E27FC236}">
                <a16:creationId xmlns:a16="http://schemas.microsoft.com/office/drawing/2014/main" id="{03F5A9B9-3E6A-42F2-8989-84E488826EA0}"/>
              </a:ext>
            </a:extLst>
          </p:cNvPr>
          <p:cNvSpPr txBox="1">
            <a:spLocks noGrp="1"/>
          </p:cNvSpPr>
          <p:nvPr>
            <p:ph type="subTitle" idx="4294967295"/>
          </p:nvPr>
        </p:nvSpPr>
        <p:spPr>
          <a:xfrm>
            <a:off x="3692438" y="3687001"/>
            <a:ext cx="2011204" cy="636303"/>
          </a:xfrm>
        </p:spPr>
        <p:txBody>
          <a:bodyPr anchorCtr="1"/>
          <a:lstStyle>
            <a:defPPr/>
          </a:lstStyle>
          <a:p>
            <a:pPr marL="0" lvl="0" indent="0" algn="ctr">
              <a:buNone/>
            </a:pPr>
            <a:r>
              <a:rPr lang="en-US">
                <a:solidFill>
                  <a:schemeClr val="bg1"/>
                </a:solidFill>
              </a:rPr>
              <a:t>Yes, Saturn is the ringed one</a:t>
            </a:r>
          </a:p>
        </p:txBody>
      </p:sp>
      <p:sp>
        <p:nvSpPr>
          <p:cNvPr id="9" name="Google Shape;170;p28">
            <a:extLst>
              <a:ext uri="{FF2B5EF4-FFF2-40B4-BE49-F238E27FC236}">
                <a16:creationId xmlns:a16="http://schemas.microsoft.com/office/drawing/2014/main" id="{42C00B38-49AD-4218-894D-A41B638180EE}"/>
              </a:ext>
            </a:extLst>
          </p:cNvPr>
          <p:cNvSpPr/>
          <p:nvPr/>
        </p:nvSpPr>
        <p:spPr>
          <a:xfrm>
            <a:off x="1370859" y="2961031"/>
            <a:ext cx="381003" cy="28501"/>
          </a:xfrm>
          <a:prstGeom prst="rect">
            <a:avLst/>
          </a:prstGeom>
          <a:solidFill>
            <a:srgbClr val="C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chemeClr val="bg1"/>
              </a:solidFill>
              <a:uFillTx/>
              <a:latin typeface="Arial"/>
              <a:ea typeface="Arial"/>
              <a:cs typeface="Arial"/>
            </a:endParaRPr>
          </a:p>
        </p:txBody>
      </p:sp>
      <p:grpSp>
        <p:nvGrpSpPr>
          <p:cNvPr id="10" name="Google Shape;171;p28">
            <a:extLst>
              <a:ext uri="{FF2B5EF4-FFF2-40B4-BE49-F238E27FC236}">
                <a16:creationId xmlns:a16="http://schemas.microsoft.com/office/drawing/2014/main" id="{94C8B9CB-CCC9-45D1-B52A-5A22B418804B}"/>
              </a:ext>
            </a:extLst>
          </p:cNvPr>
          <p:cNvGrpSpPr/>
          <p:nvPr/>
        </p:nvGrpSpPr>
        <p:grpSpPr>
          <a:xfrm>
            <a:off x="1370987" y="2446489"/>
            <a:ext cx="380244" cy="371795"/>
            <a:chOff x="1248823" y="2719288"/>
            <a:chExt cx="380244" cy="371795"/>
          </a:xfrm>
          <a:solidFill>
            <a:srgbClr val="C00000"/>
          </a:solidFill>
        </p:grpSpPr>
        <p:sp>
          <p:nvSpPr>
            <p:cNvPr id="11" name="Google Shape;172;p28">
              <a:extLst>
                <a:ext uri="{FF2B5EF4-FFF2-40B4-BE49-F238E27FC236}">
                  <a16:creationId xmlns:a16="http://schemas.microsoft.com/office/drawing/2014/main" id="{A651DFFC-5A75-4299-90E2-0DE206558C4F}"/>
                </a:ext>
              </a:extLst>
            </p:cNvPr>
            <p:cNvSpPr/>
            <p:nvPr/>
          </p:nvSpPr>
          <p:spPr>
            <a:xfrm>
              <a:off x="1339687" y="2855607"/>
              <a:ext cx="48243" cy="48271"/>
            </a:xfrm>
            <a:custGeom>
              <a:gdLst>
                <a:gd name="f0" fmla="val w"/>
                <a:gd name="f1" fmla="val h"/>
                <a:gd name="f2" fmla="val 0"/>
                <a:gd name="f3" fmla="val 1639"/>
                <a:gd name="f4" fmla="val 1640"/>
                <a:gd name="f5" fmla="val 820"/>
                <a:gd name="f6" fmla="val 1"/>
                <a:gd name="f7" fmla="val 379"/>
                <a:gd name="f8" fmla="val 1293"/>
                <a:gd name="f9" fmla="val 1261"/>
                <a:gd name="f10" fmla="*/ f0 1 1639"/>
                <a:gd name="f11" fmla="*/ f1 1 1640"/>
                <a:gd name="f12" fmla="val f2"/>
                <a:gd name="f13" fmla="val f3"/>
                <a:gd name="f14" fmla="val f4"/>
                <a:gd name="f15" fmla="+- f14 0 f12"/>
                <a:gd name="f16" fmla="+- f13 0 f12"/>
                <a:gd name="f17" fmla="*/ f16 1 1639"/>
                <a:gd name="f18" fmla="*/ f15 1 1640"/>
                <a:gd name="f19" fmla="*/ f12 1 f17"/>
                <a:gd name="f20" fmla="*/ f13 1 f17"/>
                <a:gd name="f21" fmla="*/ f12 1 f18"/>
                <a:gd name="f22" fmla="*/ f14 1 f18"/>
                <a:gd name="f23" fmla="*/ f19 f10 1"/>
                <a:gd name="f24" fmla="*/ f20 f10 1"/>
                <a:gd name="f25" fmla="*/ f22 f11 1"/>
                <a:gd name="f26" fmla="*/ f21 f11 1"/>
              </a:gdLst>
              <a:cxnLst>
                <a:cxn ang="3cd4">
                  <a:pos x="hc" y="t"/>
                </a:cxn>
                <a:cxn ang="0">
                  <a:pos x="r" y="vc"/>
                </a:cxn>
                <a:cxn ang="cd4">
                  <a:pos x="hc" y="b"/>
                </a:cxn>
                <a:cxn ang="cd2">
                  <a:pos x="l" y="vc"/>
                </a:cxn>
              </a:cxnLst>
              <a:rect l="f23" t="f26" r="f24" b="f25"/>
              <a:pathLst>
                <a:path w="1639" h="1640">
                  <a:moveTo>
                    <a:pt x="f5" y="f6"/>
                  </a:moveTo>
                  <a:cubicBezTo>
                    <a:pt x="f7" y="f6"/>
                    <a:pt x="f6" y="f7"/>
                    <a:pt x="f6" y="f5"/>
                  </a:cubicBezTo>
                  <a:cubicBezTo>
                    <a:pt x="f6" y="f8"/>
                    <a:pt x="f7" y="f3"/>
                    <a:pt x="f5" y="f3"/>
                  </a:cubicBezTo>
                  <a:cubicBezTo>
                    <a:pt x="f9" y="f3"/>
                    <a:pt x="f3" y="f8"/>
                    <a:pt x="f3" y="f5"/>
                  </a:cubicBezTo>
                  <a:cubicBezTo>
                    <a:pt x="f3" y="f7"/>
                    <a:pt x="f9" y="f6"/>
                    <a:pt x="f5" y="f6"/>
                  </a:cubicBezTo>
                  <a:close/>
                </a:path>
              </a:pathLst>
            </a:custGeom>
            <a:grp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chemeClr val="bg1"/>
                </a:solidFill>
                <a:uFillTx/>
                <a:latin typeface="Arial"/>
                <a:ea typeface="Arial"/>
                <a:cs typeface="Arial"/>
              </a:endParaRPr>
            </a:p>
          </p:txBody>
        </p:sp>
        <p:sp>
          <p:nvSpPr>
            <p:cNvPr id="12" name="Google Shape;173;p28">
              <a:extLst>
                <a:ext uri="{FF2B5EF4-FFF2-40B4-BE49-F238E27FC236}">
                  <a16:creationId xmlns:a16="http://schemas.microsoft.com/office/drawing/2014/main" id="{C9F54D96-78D3-4567-A66C-6B81282EA206}"/>
                </a:ext>
              </a:extLst>
            </p:cNvPr>
            <p:cNvSpPr/>
            <p:nvPr/>
          </p:nvSpPr>
          <p:spPr>
            <a:xfrm>
              <a:off x="1414805" y="2855607"/>
              <a:ext cx="48243" cy="48271"/>
            </a:xfrm>
            <a:custGeom>
              <a:gdLst>
                <a:gd name="f0" fmla="val w"/>
                <a:gd name="f1" fmla="val h"/>
                <a:gd name="f2" fmla="val 0"/>
                <a:gd name="f3" fmla="val 1639"/>
                <a:gd name="f4" fmla="val 1640"/>
                <a:gd name="f5" fmla="val 820"/>
                <a:gd name="f6" fmla="val 1"/>
                <a:gd name="f7" fmla="val 379"/>
                <a:gd name="f8" fmla="val 1293"/>
                <a:gd name="f9" fmla="val 1292"/>
                <a:gd name="f10" fmla="*/ f0 1 1639"/>
                <a:gd name="f11" fmla="*/ f1 1 1640"/>
                <a:gd name="f12" fmla="val f2"/>
                <a:gd name="f13" fmla="val f3"/>
                <a:gd name="f14" fmla="val f4"/>
                <a:gd name="f15" fmla="+- f14 0 f12"/>
                <a:gd name="f16" fmla="+- f13 0 f12"/>
                <a:gd name="f17" fmla="*/ f16 1 1639"/>
                <a:gd name="f18" fmla="*/ f15 1 1640"/>
                <a:gd name="f19" fmla="*/ f12 1 f17"/>
                <a:gd name="f20" fmla="*/ f13 1 f17"/>
                <a:gd name="f21" fmla="*/ f12 1 f18"/>
                <a:gd name="f22" fmla="*/ f14 1 f18"/>
                <a:gd name="f23" fmla="*/ f19 f10 1"/>
                <a:gd name="f24" fmla="*/ f20 f10 1"/>
                <a:gd name="f25" fmla="*/ f22 f11 1"/>
                <a:gd name="f26" fmla="*/ f21 f11 1"/>
              </a:gdLst>
              <a:cxnLst>
                <a:cxn ang="3cd4">
                  <a:pos x="hc" y="t"/>
                </a:cxn>
                <a:cxn ang="0">
                  <a:pos x="r" y="vc"/>
                </a:cxn>
                <a:cxn ang="cd4">
                  <a:pos x="hc" y="b"/>
                </a:cxn>
                <a:cxn ang="cd2">
                  <a:pos x="l" y="vc"/>
                </a:cxn>
              </a:cxnLst>
              <a:rect l="f23" t="f26" r="f24" b="f25"/>
              <a:pathLst>
                <a:path w="1639" h="1640">
                  <a:moveTo>
                    <a:pt x="f5" y="f6"/>
                  </a:moveTo>
                  <a:cubicBezTo>
                    <a:pt x="f7" y="f6"/>
                    <a:pt x="f6" y="f7"/>
                    <a:pt x="f6" y="f5"/>
                  </a:cubicBezTo>
                  <a:cubicBezTo>
                    <a:pt x="f6" y="f8"/>
                    <a:pt x="f7" y="f3"/>
                    <a:pt x="f5" y="f3"/>
                  </a:cubicBezTo>
                  <a:cubicBezTo>
                    <a:pt x="f9" y="f3"/>
                    <a:pt x="f3" y="f8"/>
                    <a:pt x="f3" y="f5"/>
                  </a:cubicBezTo>
                  <a:cubicBezTo>
                    <a:pt x="f3" y="f7"/>
                    <a:pt x="f9" y="f6"/>
                    <a:pt x="f5" y="f6"/>
                  </a:cubicBezTo>
                  <a:close/>
                </a:path>
              </a:pathLst>
            </a:custGeom>
            <a:grp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chemeClr val="bg1"/>
                </a:solidFill>
                <a:uFillTx/>
                <a:latin typeface="Arial"/>
                <a:ea typeface="Arial"/>
                <a:cs typeface="Arial"/>
              </a:endParaRPr>
            </a:p>
          </p:txBody>
        </p:sp>
        <p:sp>
          <p:nvSpPr>
            <p:cNvPr id="13" name="Google Shape;174;p28">
              <a:extLst>
                <a:ext uri="{FF2B5EF4-FFF2-40B4-BE49-F238E27FC236}">
                  <a16:creationId xmlns:a16="http://schemas.microsoft.com/office/drawing/2014/main" id="{7F6A1B42-0FEB-4EA0-BAFA-B2EF64D7D810}"/>
                </a:ext>
              </a:extLst>
            </p:cNvPr>
            <p:cNvSpPr/>
            <p:nvPr/>
          </p:nvSpPr>
          <p:spPr>
            <a:xfrm>
              <a:off x="1489008" y="2855607"/>
              <a:ext cx="48243" cy="48271"/>
            </a:xfrm>
            <a:custGeom>
              <a:gdLst>
                <a:gd name="f0" fmla="val w"/>
                <a:gd name="f1" fmla="val h"/>
                <a:gd name="f2" fmla="val 0"/>
                <a:gd name="f3" fmla="val 1639"/>
                <a:gd name="f4" fmla="val 1640"/>
                <a:gd name="f5" fmla="val 819"/>
                <a:gd name="f6" fmla="val 1"/>
                <a:gd name="f7" fmla="val 378"/>
                <a:gd name="f8" fmla="val 379"/>
                <a:gd name="f9" fmla="val 820"/>
                <a:gd name="f10" fmla="val 1293"/>
                <a:gd name="f11" fmla="val 1292"/>
                <a:gd name="f12" fmla="val 1638"/>
                <a:gd name="f13" fmla="*/ f0 1 1639"/>
                <a:gd name="f14" fmla="*/ f1 1 1640"/>
                <a:gd name="f15" fmla="val f2"/>
                <a:gd name="f16" fmla="val f3"/>
                <a:gd name="f17" fmla="val f4"/>
                <a:gd name="f18" fmla="+- f17 0 f15"/>
                <a:gd name="f19" fmla="+- f16 0 f15"/>
                <a:gd name="f20" fmla="*/ f19 1 1639"/>
                <a:gd name="f21" fmla="*/ f18 1 1640"/>
                <a:gd name="f22" fmla="*/ f15 1 f20"/>
                <a:gd name="f23" fmla="*/ f16 1 f20"/>
                <a:gd name="f24" fmla="*/ f15 1 f21"/>
                <a:gd name="f25" fmla="*/ f17 1 f21"/>
                <a:gd name="f26" fmla="*/ f22 f13 1"/>
                <a:gd name="f27" fmla="*/ f23 f13 1"/>
                <a:gd name="f28" fmla="*/ f25 f14 1"/>
                <a:gd name="f29" fmla="*/ f24 f14 1"/>
              </a:gdLst>
              <a:cxnLst>
                <a:cxn ang="3cd4">
                  <a:pos x="hc" y="t"/>
                </a:cxn>
                <a:cxn ang="0">
                  <a:pos x="r" y="vc"/>
                </a:cxn>
                <a:cxn ang="cd4">
                  <a:pos x="hc" y="b"/>
                </a:cxn>
                <a:cxn ang="cd2">
                  <a:pos x="l" y="vc"/>
                </a:cxn>
              </a:cxnLst>
              <a:rect l="f26" t="f29" r="f27" b="f28"/>
              <a:pathLst>
                <a:path w="1639" h="1640">
                  <a:moveTo>
                    <a:pt x="f5" y="f6"/>
                  </a:moveTo>
                  <a:cubicBezTo>
                    <a:pt x="f7" y="f6"/>
                    <a:pt x="f2" y="f8"/>
                    <a:pt x="f2" y="f9"/>
                  </a:cubicBezTo>
                  <a:cubicBezTo>
                    <a:pt x="f2" y="f10"/>
                    <a:pt x="f7" y="f3"/>
                    <a:pt x="f5" y="f3"/>
                  </a:cubicBezTo>
                  <a:cubicBezTo>
                    <a:pt x="f11" y="f3"/>
                    <a:pt x="f12" y="f10"/>
                    <a:pt x="f12" y="f9"/>
                  </a:cubicBezTo>
                  <a:cubicBezTo>
                    <a:pt x="f12" y="f8"/>
                    <a:pt x="f11" y="f6"/>
                    <a:pt x="f5" y="f6"/>
                  </a:cubicBezTo>
                  <a:close/>
                </a:path>
              </a:pathLst>
            </a:custGeom>
            <a:grp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chemeClr val="bg1"/>
                </a:solidFill>
                <a:uFillTx/>
                <a:latin typeface="Arial"/>
                <a:ea typeface="Arial"/>
                <a:cs typeface="Arial"/>
              </a:endParaRPr>
            </a:p>
          </p:txBody>
        </p:sp>
        <p:sp>
          <p:nvSpPr>
            <p:cNvPr id="14" name="Google Shape;175;p28">
              <a:extLst>
                <a:ext uri="{FF2B5EF4-FFF2-40B4-BE49-F238E27FC236}">
                  <a16:creationId xmlns:a16="http://schemas.microsoft.com/office/drawing/2014/main" id="{E3A8DD65-180F-4E04-8F66-CEBEEE678D6A}"/>
                </a:ext>
              </a:extLst>
            </p:cNvPr>
            <p:cNvSpPr/>
            <p:nvPr/>
          </p:nvSpPr>
          <p:spPr>
            <a:xfrm>
              <a:off x="1248823" y="2719288"/>
              <a:ext cx="380244" cy="371795"/>
            </a:xfrm>
            <a:custGeom>
              <a:gdLst>
                <a:gd name="f0" fmla="val w"/>
                <a:gd name="f1" fmla="val h"/>
                <a:gd name="f2" fmla="val 0"/>
                <a:gd name="f3" fmla="val 12918"/>
                <a:gd name="f4" fmla="val 12631"/>
                <a:gd name="f5" fmla="val 6427"/>
                <a:gd name="f6" fmla="val 757"/>
                <a:gd name="f7" fmla="val 8790"/>
                <a:gd name="f8" fmla="val 10712"/>
                <a:gd name="f9" fmla="val 2017"/>
                <a:gd name="f10" fmla="val 11500"/>
                <a:gd name="f11" fmla="val 3655"/>
                <a:gd name="f12" fmla="val 12098"/>
                <a:gd name="f13" fmla="val 4821"/>
                <a:gd name="f14" fmla="val 6081"/>
                <a:gd name="f15" fmla="val 7215"/>
                <a:gd name="f16" fmla="val 10679"/>
                <a:gd name="f17" fmla="val 8857"/>
                <a:gd name="f18" fmla="val 8789"/>
                <a:gd name="f19" fmla="val 10067"/>
                <a:gd name="f20" fmla="val 6472"/>
                <a:gd name="f21" fmla="val 6210"/>
                <a:gd name="f22" fmla="val 5943"/>
                <a:gd name="f23" fmla="val 10051"/>
                <a:gd name="f24" fmla="val 5671"/>
                <a:gd name="f25" fmla="val 10019"/>
                <a:gd name="f26" fmla="val 5545"/>
                <a:gd name="f27" fmla="val 5451"/>
                <a:gd name="f28" fmla="val 5325"/>
                <a:gd name="f29" fmla="val 10145"/>
                <a:gd name="f30" fmla="val 4285"/>
                <a:gd name="f31" fmla="val 11153"/>
                <a:gd name="f32" fmla="val 9988"/>
                <a:gd name="f33" fmla="val 9830"/>
                <a:gd name="f34" fmla="val 4190"/>
                <a:gd name="f35" fmla="val 9673"/>
                <a:gd name="f36" fmla="val 4033"/>
                <a:gd name="f37" fmla="val 9578"/>
                <a:gd name="f38" fmla="val 3088"/>
                <a:gd name="f39" fmla="val 9200"/>
                <a:gd name="f40" fmla="val 2300"/>
                <a:gd name="f41" fmla="val 8602"/>
                <a:gd name="f42" fmla="val 1796"/>
                <a:gd name="f43" fmla="val 7908"/>
                <a:gd name="f44" fmla="val 5577"/>
                <a:gd name="f45" fmla="val 1071"/>
                <a:gd name="f46" fmla="val 2458"/>
                <a:gd name="f47" fmla="val 1229"/>
                <a:gd name="f48" fmla="val 4726"/>
                <a:gd name="f49" fmla="val 914"/>
                <a:gd name="f50" fmla="val 1"/>
                <a:gd name="f51" fmla="val 2962"/>
                <a:gd name="f52" fmla="val 126"/>
                <a:gd name="f53" fmla="val 2427"/>
                <a:gd name="f54" fmla="val 7593"/>
                <a:gd name="f55" fmla="val 1544"/>
                <a:gd name="f56" fmla="val 9389"/>
                <a:gd name="f57" fmla="val 3497"/>
                <a:gd name="f58" fmla="val 10303"/>
                <a:gd name="f59" fmla="val 12193"/>
                <a:gd name="f60" fmla="val 12319"/>
                <a:gd name="f61" fmla="val 3560"/>
                <a:gd name="f62" fmla="val 12477"/>
                <a:gd name="f63" fmla="val 12540"/>
                <a:gd name="f64" fmla="val 3729"/>
                <a:gd name="f65" fmla="val 12599"/>
                <a:gd name="f66" fmla="val 3825"/>
                <a:gd name="f67" fmla="val 3921"/>
                <a:gd name="f68" fmla="val 4029"/>
                <a:gd name="f69" fmla="val 4139"/>
                <a:gd name="f70" fmla="val 12591"/>
                <a:gd name="f71" fmla="val 4222"/>
                <a:gd name="f72" fmla="val 12508"/>
                <a:gd name="f73" fmla="val 5829"/>
                <a:gd name="f74" fmla="val 10901"/>
                <a:gd name="f75" fmla="val 6063"/>
                <a:gd name="f76" fmla="val 10925"/>
                <a:gd name="f77" fmla="val 6295"/>
                <a:gd name="f78" fmla="val 10936"/>
                <a:gd name="f79" fmla="val 6524"/>
                <a:gd name="f80" fmla="val 9075"/>
                <a:gd name="f81" fmla="val 11304"/>
                <a:gd name="f82" fmla="val 9530"/>
                <a:gd name="f83" fmla="val 12287"/>
                <a:gd name="f84" fmla="val 12917"/>
                <a:gd name="f85" fmla="val 6239"/>
                <a:gd name="f86" fmla="val 4663"/>
                <a:gd name="f87" fmla="val 12256"/>
                <a:gd name="f88" fmla="val 3309"/>
                <a:gd name="f89" fmla="val 11311"/>
                <a:gd name="f90" fmla="val 1324"/>
                <a:gd name="f91" fmla="val 9074"/>
                <a:gd name="f92" fmla="*/ f0 1 12918"/>
                <a:gd name="f93" fmla="*/ f1 1 12631"/>
                <a:gd name="f94" fmla="val f2"/>
                <a:gd name="f95" fmla="val f3"/>
                <a:gd name="f96" fmla="val f4"/>
                <a:gd name="f97" fmla="+- f96 0 f94"/>
                <a:gd name="f98" fmla="+- f95 0 f94"/>
                <a:gd name="f99" fmla="*/ f98 1 12918"/>
                <a:gd name="f100" fmla="*/ f97 1 12631"/>
                <a:gd name="f101" fmla="*/ f94 1 f99"/>
                <a:gd name="f102" fmla="*/ f95 1 f99"/>
                <a:gd name="f103" fmla="*/ f94 1 f100"/>
                <a:gd name="f104" fmla="*/ f96 1 f100"/>
                <a:gd name="f105" fmla="*/ f101 f92 1"/>
                <a:gd name="f106" fmla="*/ f102 f92 1"/>
                <a:gd name="f107" fmla="*/ f104 f93 1"/>
                <a:gd name="f108" fmla="*/ f103 f93 1"/>
              </a:gdLst>
              <a:cxnLst>
                <a:cxn ang="3cd4">
                  <a:pos x="hc" y="t"/>
                </a:cxn>
                <a:cxn ang="0">
                  <a:pos x="r" y="vc"/>
                </a:cxn>
                <a:cxn ang="cd4">
                  <a:pos x="hc" y="b"/>
                </a:cxn>
                <a:cxn ang="cd2">
                  <a:pos x="l" y="vc"/>
                </a:cxn>
              </a:cxnLst>
              <a:rect l="f105" t="f108" r="f106" b="f107"/>
              <a:pathLst>
                <a:path w="12918" h="12631">
                  <a:moveTo>
                    <a:pt x="f5" y="f6"/>
                  </a:moveTo>
                  <a:cubicBezTo>
                    <a:pt x="f7" y="f6"/>
                    <a:pt x="f8" y="f9"/>
                    <a:pt x="f10" y="f11"/>
                  </a:cubicBezTo>
                  <a:cubicBezTo>
                    <a:pt x="f12" y="f13"/>
                    <a:pt x="f12" y="f14"/>
                    <a:pt x="f10" y="f15"/>
                  </a:cubicBezTo>
                  <a:cubicBezTo>
                    <a:pt x="f16" y="f17"/>
                    <a:pt x="f18" y="f19"/>
                    <a:pt x="f20" y="f19"/>
                  </a:cubicBezTo>
                  <a:cubicBezTo>
                    <a:pt x="f21" y="f19"/>
                    <a:pt x="f22" y="f23"/>
                    <a:pt x="f24" y="f25"/>
                  </a:cubicBezTo>
                  <a:cubicBezTo>
                    <a:pt x="f26" y="f25"/>
                    <a:pt x="f27" y="f23"/>
                    <a:pt x="f28" y="f29"/>
                  </a:cubicBezTo>
                  <a:lnTo>
                    <a:pt x="f30" y="f31"/>
                  </a:lnTo>
                  <a:lnTo>
                    <a:pt x="f30" y="f32"/>
                  </a:lnTo>
                  <a:cubicBezTo>
                    <a:pt x="f30" y="f33"/>
                    <a:pt x="f34" y="f35"/>
                    <a:pt x="f36" y="f37"/>
                  </a:cubicBezTo>
                  <a:cubicBezTo>
                    <a:pt x="f38" y="f39"/>
                    <a:pt x="f40" y="f41"/>
                    <a:pt x="f42" y="f43"/>
                  </a:cubicBezTo>
                  <a:cubicBezTo>
                    <a:pt x="f2" y="f44"/>
                    <a:pt x="f45" y="f46"/>
                    <a:pt x="f36" y="f47"/>
                  </a:cubicBezTo>
                  <a:cubicBezTo>
                    <a:pt x="f48" y="f49"/>
                    <a:pt x="f26" y="f6"/>
                    <a:pt x="f5" y="f6"/>
                  </a:cubicBezTo>
                  <a:close/>
                  <a:moveTo>
                    <a:pt x="f5" y="f50"/>
                  </a:moveTo>
                  <a:cubicBezTo>
                    <a:pt x="f51" y="f50"/>
                    <a:pt x="f52" y="f53"/>
                    <a:pt x="f52" y="f27"/>
                  </a:cubicBezTo>
                  <a:cubicBezTo>
                    <a:pt x="f52" y="f54"/>
                    <a:pt x="f55" y="f56"/>
                    <a:pt x="f57" y="f58"/>
                  </a:cubicBezTo>
                  <a:lnTo>
                    <a:pt x="f57" y="f59"/>
                  </a:lnTo>
                  <a:cubicBezTo>
                    <a:pt x="f57" y="f60"/>
                    <a:pt x="f61" y="f62"/>
                    <a:pt x="f11" y="f63"/>
                  </a:cubicBezTo>
                  <a:cubicBezTo>
                    <a:pt x="f64" y="f65"/>
                    <a:pt x="f66" y="f4"/>
                    <a:pt x="f67" y="f4"/>
                  </a:cubicBezTo>
                  <a:cubicBezTo>
                    <a:pt x="f68" y="f4"/>
                    <a:pt x="f69" y="f70"/>
                    <a:pt x="f71" y="f72"/>
                  </a:cubicBezTo>
                  <a:lnTo>
                    <a:pt x="f73" y="f74"/>
                  </a:lnTo>
                  <a:cubicBezTo>
                    <a:pt x="f75" y="f76"/>
                    <a:pt x="f77" y="f78"/>
                    <a:pt x="f79" y="f78"/>
                  </a:cubicBezTo>
                  <a:cubicBezTo>
                    <a:pt x="f80" y="f78"/>
                    <a:pt x="f81" y="f82"/>
                    <a:pt x="f83" y="f54"/>
                  </a:cubicBezTo>
                  <a:cubicBezTo>
                    <a:pt x="f84" y="f85"/>
                    <a:pt x="f84" y="f86"/>
                    <a:pt x="f87" y="f88"/>
                  </a:cubicBezTo>
                  <a:cubicBezTo>
                    <a:pt x="f89" y="f90"/>
                    <a:pt x="f91" y="f50"/>
                    <a:pt x="f5" y="f50"/>
                  </a:cubicBezTo>
                  <a:close/>
                </a:path>
              </a:pathLst>
            </a:custGeom>
            <a:grp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chemeClr val="bg1"/>
                </a:solidFill>
                <a:uFillTx/>
                <a:latin typeface="Arial"/>
                <a:ea typeface="Arial"/>
                <a:cs typeface="Arial"/>
              </a:endParaRPr>
            </a:p>
          </p:txBody>
        </p:sp>
      </p:grpSp>
      <p:grpSp>
        <p:nvGrpSpPr>
          <p:cNvPr id="15" name="Google Shape;176;p28">
            <a:extLst>
              <a:ext uri="{FF2B5EF4-FFF2-40B4-BE49-F238E27FC236}">
                <a16:creationId xmlns:a16="http://schemas.microsoft.com/office/drawing/2014/main" id="{B7D212C4-EE0E-45A4-A0BF-EEA85490AE4C}"/>
              </a:ext>
            </a:extLst>
          </p:cNvPr>
          <p:cNvGrpSpPr/>
          <p:nvPr/>
        </p:nvGrpSpPr>
        <p:grpSpPr>
          <a:xfrm>
            <a:off x="2906475" y="1307228"/>
            <a:ext cx="391372" cy="376650"/>
            <a:chOff x="2784311" y="1453027"/>
            <a:chExt cx="391372" cy="376650"/>
          </a:xfrm>
          <a:solidFill>
            <a:srgbClr val="C00000"/>
          </a:solidFill>
        </p:grpSpPr>
        <p:sp>
          <p:nvSpPr>
            <p:cNvPr id="16" name="Google Shape;177;p28">
              <a:extLst>
                <a:ext uri="{FF2B5EF4-FFF2-40B4-BE49-F238E27FC236}">
                  <a16:creationId xmlns:a16="http://schemas.microsoft.com/office/drawing/2014/main" id="{38F530C8-1DC1-48D5-8062-CB3A27C365C5}"/>
                </a:ext>
              </a:extLst>
            </p:cNvPr>
            <p:cNvSpPr/>
            <p:nvPr/>
          </p:nvSpPr>
          <p:spPr>
            <a:xfrm>
              <a:off x="2784311" y="1453027"/>
              <a:ext cx="391372" cy="376650"/>
            </a:xfrm>
            <a:custGeom>
              <a:gdLst>
                <a:gd name="f0" fmla="val w"/>
                <a:gd name="f1" fmla="val h"/>
                <a:gd name="f2" fmla="val 0"/>
                <a:gd name="f3" fmla="val 13296"/>
                <a:gd name="f4" fmla="val 12796"/>
                <a:gd name="f5" fmla="val 5258"/>
                <a:gd name="f6" fmla="val 834"/>
                <a:gd name="f7" fmla="val 5799"/>
                <a:gd name="f8" fmla="val 6338"/>
                <a:gd name="f9" fmla="val 935"/>
                <a:gd name="f10" fmla="val 6837"/>
                <a:gd name="f11" fmla="val 1134"/>
                <a:gd name="f12" fmla="val 9105"/>
                <a:gd name="f13" fmla="val 2142"/>
                <a:gd name="f14" fmla="val 10019"/>
                <a:gd name="f15" fmla="val 4852"/>
                <a:gd name="f16" fmla="val 8822"/>
                <a:gd name="f17" fmla="val 6963"/>
                <a:gd name="f18" fmla="val 8790"/>
                <a:gd name="f19" fmla="val 7026"/>
                <a:gd name="f20" fmla="val 7057"/>
                <a:gd name="f21" fmla="val 8632"/>
                <a:gd name="f22" fmla="val 7372"/>
                <a:gd name="f23" fmla="val 8412"/>
                <a:gd name="f24" fmla="val 7656"/>
                <a:gd name="f25" fmla="val 8160"/>
                <a:gd name="f26" fmla="val 7876"/>
                <a:gd name="f27" fmla="val 8002"/>
                <a:gd name="f28" fmla="val 8128"/>
                <a:gd name="f29" fmla="val 7782"/>
                <a:gd name="f30" fmla="val 8191"/>
                <a:gd name="f31" fmla="val 7687"/>
                <a:gd name="f32" fmla="val 8223"/>
                <a:gd name="f33" fmla="val 7719"/>
                <a:gd name="f34" fmla="val 8286"/>
                <a:gd name="f35" fmla="val 7152"/>
                <a:gd name="f36" fmla="val 8664"/>
                <a:gd name="f37" fmla="val 6585"/>
                <a:gd name="f38" fmla="val 8947"/>
                <a:gd name="f39" fmla="val 5923"/>
                <a:gd name="f40" fmla="val 9073"/>
                <a:gd name="f41" fmla="val 5694"/>
                <a:gd name="f42" fmla="val 9110"/>
                <a:gd name="f43" fmla="val 5468"/>
                <a:gd name="f44" fmla="val 9128"/>
                <a:gd name="f45" fmla="val 5245"/>
                <a:gd name="f46" fmla="val 2977"/>
                <a:gd name="f47" fmla="val 1071"/>
                <a:gd name="f48" fmla="val 7298"/>
                <a:gd name="f49" fmla="val 4946"/>
                <a:gd name="f50" fmla="val 3592"/>
                <a:gd name="f51" fmla="val 1796"/>
                <a:gd name="f52" fmla="val 2268"/>
                <a:gd name="f53" fmla="val 2899"/>
                <a:gd name="f54" fmla="val 1544"/>
                <a:gd name="f55" fmla="val 3603"/>
                <a:gd name="f56" fmla="val 1068"/>
                <a:gd name="f57" fmla="val 4433"/>
                <a:gd name="f58" fmla="val 9200"/>
                <a:gd name="f59" fmla="val 11909"/>
                <a:gd name="f60" fmla="val 10586"/>
                <a:gd name="f61" fmla="val 12067"/>
                <a:gd name="f62" fmla="val 10743"/>
                <a:gd name="f63" fmla="val 12130"/>
                <a:gd name="f64" fmla="val 10901"/>
                <a:gd name="f65" fmla="val 11153"/>
                <a:gd name="f66" fmla="val 11594"/>
                <a:gd name="f67" fmla="val 11783"/>
                <a:gd name="f68" fmla="val 11405"/>
                <a:gd name="f69" fmla="val 11184"/>
                <a:gd name="f70" fmla="val 10995"/>
                <a:gd name="f71" fmla="val 11814"/>
                <a:gd name="f72" fmla="val 10838"/>
                <a:gd name="f73" fmla="val 11657"/>
                <a:gd name="f74" fmla="val 8916"/>
                <a:gd name="f75" fmla="val 8759"/>
                <a:gd name="f76" fmla="val 8506"/>
                <a:gd name="f77" fmla="val 5198"/>
                <a:gd name="f78" fmla="val 3529"/>
                <a:gd name="f79" fmla="val 1985"/>
                <a:gd name="f80" fmla="val 882"/>
                <a:gd name="f81" fmla="val 1103"/>
                <a:gd name="f82" fmla="val 2205"/>
                <a:gd name="f83" fmla="val 158"/>
                <a:gd name="f84" fmla="val 3623"/>
                <a:gd name="f85" fmla="val 5387"/>
                <a:gd name="f86" fmla="val 630"/>
                <a:gd name="f87" fmla="val 6931"/>
                <a:gd name="f88" fmla="val 1470"/>
                <a:gd name="f89" fmla="val 8860"/>
                <a:gd name="f90" fmla="val 3356"/>
                <a:gd name="f91" fmla="val 9972"/>
                <a:gd name="f92" fmla="val 5251"/>
                <a:gd name="f93" fmla="val 5988"/>
                <a:gd name="f94" fmla="val 6725"/>
                <a:gd name="f95" fmla="val 9804"/>
                <a:gd name="f96" fmla="val 7404"/>
                <a:gd name="f97" fmla="val 9452"/>
                <a:gd name="f98" fmla="val 10302"/>
                <a:gd name="f99" fmla="val 12318"/>
                <a:gd name="f100" fmla="val 10588"/>
                <a:gd name="f101" fmla="val 12626"/>
                <a:gd name="f102" fmla="val 11026"/>
                <a:gd name="f103" fmla="val 11468"/>
                <a:gd name="f104" fmla="val 11661"/>
                <a:gd name="f105" fmla="val 11854"/>
                <a:gd name="f106" fmla="val 12763"/>
                <a:gd name="f107" fmla="val 12035"/>
                <a:gd name="f108" fmla="val 12697"/>
                <a:gd name="f109" fmla="val 13043"/>
                <a:gd name="f110" fmla="val 12161"/>
                <a:gd name="f111" fmla="val 13295"/>
                <a:gd name="f112" fmla="val 10806"/>
                <a:gd name="f113" fmla="val 12539"/>
                <a:gd name="f114" fmla="val 10050"/>
                <a:gd name="f115" fmla="val 9672"/>
                <a:gd name="f116" fmla="val 7183"/>
                <a:gd name="f117" fmla="val 10334"/>
                <a:gd name="f118" fmla="val 5860"/>
                <a:gd name="f119" fmla="val 4348"/>
                <a:gd name="f120" fmla="val 9767"/>
                <a:gd name="f121" fmla="val 3025"/>
                <a:gd name="f122" fmla="val 9042"/>
                <a:gd name="f123" fmla="val 1229"/>
                <a:gd name="f124" fmla="val 7215"/>
                <a:gd name="f125" fmla="*/ f0 1 13296"/>
                <a:gd name="f126" fmla="*/ f1 1 12796"/>
                <a:gd name="f127" fmla="val f2"/>
                <a:gd name="f128" fmla="val f3"/>
                <a:gd name="f129" fmla="val f4"/>
                <a:gd name="f130" fmla="+- f129 0 f127"/>
                <a:gd name="f131" fmla="+- f128 0 f127"/>
                <a:gd name="f132" fmla="*/ f131 1 13296"/>
                <a:gd name="f133" fmla="*/ f130 1 12796"/>
                <a:gd name="f134" fmla="*/ f127 1 f132"/>
                <a:gd name="f135" fmla="*/ f128 1 f132"/>
                <a:gd name="f136" fmla="*/ f127 1 f133"/>
                <a:gd name="f137" fmla="*/ f129 1 f133"/>
                <a:gd name="f138" fmla="*/ f134 f125 1"/>
                <a:gd name="f139" fmla="*/ f135 f125 1"/>
                <a:gd name="f140" fmla="*/ f137 f126 1"/>
                <a:gd name="f141" fmla="*/ f136 f126 1"/>
              </a:gdLst>
              <a:cxnLst>
                <a:cxn ang="3cd4">
                  <a:pos x="hc" y="t"/>
                </a:cxn>
                <a:cxn ang="0">
                  <a:pos x="r" y="vc"/>
                </a:cxn>
                <a:cxn ang="cd4">
                  <a:pos x="hc" y="b"/>
                </a:cxn>
                <a:cxn ang="cd2">
                  <a:pos x="l" y="vc"/>
                </a:cxn>
              </a:cxnLst>
              <a:rect l="f138" t="f141" r="f139" b="f140"/>
              <a:pathLst>
                <a:path w="13296" h="12796">
                  <a:moveTo>
                    <a:pt x="f5" y="f6"/>
                  </a:moveTo>
                  <a:cubicBezTo>
                    <a:pt x="f7" y="f6"/>
                    <a:pt x="f8" y="f9"/>
                    <a:pt x="f10" y="f11"/>
                  </a:cubicBezTo>
                  <a:cubicBezTo>
                    <a:pt x="f12" y="f13"/>
                    <a:pt x="f14" y="f15"/>
                    <a:pt x="f16" y="f17"/>
                  </a:cubicBezTo>
                  <a:cubicBezTo>
                    <a:pt x="f18" y="f19"/>
                    <a:pt x="f18" y="f19"/>
                    <a:pt x="f18" y="f20"/>
                  </a:cubicBezTo>
                  <a:cubicBezTo>
                    <a:pt x="f21" y="f22"/>
                    <a:pt x="f23" y="f24"/>
                    <a:pt x="f25" y="f26"/>
                  </a:cubicBezTo>
                  <a:cubicBezTo>
                    <a:pt x="f27" y="f27"/>
                    <a:pt x="f26" y="f28"/>
                    <a:pt x="f29" y="f30"/>
                  </a:cubicBezTo>
                  <a:cubicBezTo>
                    <a:pt x="f31" y="f32"/>
                    <a:pt x="f33" y="f32"/>
                    <a:pt x="f31" y="f34"/>
                  </a:cubicBezTo>
                  <a:cubicBezTo>
                    <a:pt x="f35" y="f36"/>
                    <a:pt x="f37" y="f38"/>
                    <a:pt x="f39" y="f40"/>
                  </a:cubicBezTo>
                  <a:cubicBezTo>
                    <a:pt x="f41" y="f42"/>
                    <a:pt x="f43" y="f44"/>
                    <a:pt x="f45" y="f44"/>
                  </a:cubicBezTo>
                  <a:cubicBezTo>
                    <a:pt x="f46" y="f44"/>
                    <a:pt x="f47" y="f48"/>
                    <a:pt x="f47" y="f49"/>
                  </a:cubicBezTo>
                  <a:cubicBezTo>
                    <a:pt x="f47" y="f50"/>
                    <a:pt x="f51" y="f52"/>
                    <a:pt x="f53" y="f54"/>
                  </a:cubicBezTo>
                  <a:cubicBezTo>
                    <a:pt x="f55" y="f56"/>
                    <a:pt x="f57" y="f6"/>
                    <a:pt x="f5" y="f6"/>
                  </a:cubicBezTo>
                  <a:close/>
                  <a:moveTo>
                    <a:pt x="f58" y="f26"/>
                  </a:moveTo>
                  <a:lnTo>
                    <a:pt x="f59" y="f60"/>
                  </a:lnTo>
                  <a:cubicBezTo>
                    <a:pt x="f61" y="f62"/>
                    <a:pt x="f63" y="f64"/>
                    <a:pt x="f63" y="f65"/>
                  </a:cubicBezTo>
                  <a:cubicBezTo>
                    <a:pt x="f63" y="f66"/>
                    <a:pt x="f67" y="f59"/>
                    <a:pt x="f68" y="f59"/>
                  </a:cubicBezTo>
                  <a:cubicBezTo>
                    <a:pt x="f69" y="f59"/>
                    <a:pt x="f70" y="f71"/>
                    <a:pt x="f72" y="f73"/>
                  </a:cubicBezTo>
                  <a:lnTo>
                    <a:pt x="f28" y="f38"/>
                  </a:lnTo>
                  <a:cubicBezTo>
                    <a:pt x="f25" y="f74"/>
                    <a:pt x="f75" y="f76"/>
                    <a:pt x="f58" y="f26"/>
                  </a:cubicBezTo>
                  <a:close/>
                  <a:moveTo>
                    <a:pt x="f77" y="f2"/>
                  </a:moveTo>
                  <a:cubicBezTo>
                    <a:pt x="f78" y="f2"/>
                    <a:pt x="f79" y="f80"/>
                    <a:pt x="f81" y="f82"/>
                  </a:cubicBezTo>
                  <a:cubicBezTo>
                    <a:pt x="f83" y="f84"/>
                    <a:pt x="f2" y="f85"/>
                    <a:pt x="f86" y="f87"/>
                  </a:cubicBezTo>
                  <a:cubicBezTo>
                    <a:pt x="f88" y="f89"/>
                    <a:pt x="f90" y="f91"/>
                    <a:pt x="f92" y="f91"/>
                  </a:cubicBezTo>
                  <a:cubicBezTo>
                    <a:pt x="f93" y="f91"/>
                    <a:pt x="f94" y="f95"/>
                    <a:pt x="f96" y="f97"/>
                  </a:cubicBezTo>
                  <a:lnTo>
                    <a:pt x="f98" y="f99"/>
                  </a:lnTo>
                  <a:cubicBezTo>
                    <a:pt x="f100" y="f101"/>
                    <a:pt x="f102" y="f4"/>
                    <a:pt x="f103" y="f4"/>
                  </a:cubicBezTo>
                  <a:cubicBezTo>
                    <a:pt x="f104" y="f4"/>
                    <a:pt x="f105" y="f106"/>
                    <a:pt x="f107" y="f108"/>
                  </a:cubicBezTo>
                  <a:cubicBezTo>
                    <a:pt x="f109" y="f110"/>
                    <a:pt x="f111" y="f112"/>
                    <a:pt x="f113" y="f114"/>
                  </a:cubicBezTo>
                  <a:lnTo>
                    <a:pt x="f115" y="f116"/>
                  </a:lnTo>
                  <a:cubicBezTo>
                    <a:pt x="f117" y="f118"/>
                    <a:pt x="f117" y="f119"/>
                    <a:pt x="f120" y="f121"/>
                  </a:cubicBezTo>
                  <a:cubicBezTo>
                    <a:pt x="f122" y="f123"/>
                    <a:pt x="f124" y="f2"/>
                    <a:pt x="f77" y="f2"/>
                  </a:cubicBezTo>
                  <a:close/>
                </a:path>
              </a:pathLst>
            </a:custGeom>
            <a:grp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chemeClr val="bg1"/>
                </a:solidFill>
                <a:uFillTx/>
                <a:latin typeface="Arial"/>
                <a:ea typeface="Arial"/>
                <a:cs typeface="Arial"/>
              </a:endParaRPr>
            </a:p>
          </p:txBody>
        </p:sp>
        <p:sp>
          <p:nvSpPr>
            <p:cNvPr id="17" name="Google Shape;178;p28">
              <a:extLst>
                <a:ext uri="{FF2B5EF4-FFF2-40B4-BE49-F238E27FC236}">
                  <a16:creationId xmlns:a16="http://schemas.microsoft.com/office/drawing/2014/main" id="{71F6C6F8-9D68-4FAA-880D-B8FD6DD4A10A}"/>
                </a:ext>
              </a:extLst>
            </p:cNvPr>
            <p:cNvSpPr/>
            <p:nvPr/>
          </p:nvSpPr>
          <p:spPr>
            <a:xfrm>
              <a:off x="2839943" y="1501773"/>
              <a:ext cx="194776" cy="193624"/>
            </a:xfrm>
            <a:custGeom>
              <a:gdLst>
                <a:gd name="f0" fmla="val w"/>
                <a:gd name="f1" fmla="val h"/>
                <a:gd name="f2" fmla="val 0"/>
                <a:gd name="f3" fmla="val 6617"/>
                <a:gd name="f4" fmla="val 6578"/>
                <a:gd name="f5" fmla="val 3308"/>
                <a:gd name="f6" fmla="val 833"/>
                <a:gd name="f7" fmla="val 4695"/>
                <a:gd name="f8" fmla="val 5797"/>
                <a:gd name="f9" fmla="val 1936"/>
                <a:gd name="f10" fmla="val 3290"/>
                <a:gd name="f11" fmla="val 4614"/>
                <a:gd name="f12" fmla="val 4726"/>
                <a:gd name="f13" fmla="val 5779"/>
                <a:gd name="f14" fmla="val 1954"/>
                <a:gd name="f15" fmla="val 851"/>
                <a:gd name="f16" fmla="val 4677"/>
                <a:gd name="f17" fmla="val 3319"/>
                <a:gd name="f18" fmla="val 2880"/>
                <a:gd name="f19" fmla="val 2438"/>
                <a:gd name="f20" fmla="val 81"/>
                <a:gd name="f21" fmla="val 2017"/>
                <a:gd name="f22" fmla="val 234"/>
                <a:gd name="f23" fmla="val 738"/>
                <a:gd name="f24" fmla="val 3259"/>
                <a:gd name="f25" fmla="val 4362"/>
                <a:gd name="f26" fmla="val 568"/>
                <a:gd name="f27" fmla="val 5401"/>
                <a:gd name="f28" fmla="val 1481"/>
                <a:gd name="f29" fmla="val 6031"/>
                <a:gd name="f30" fmla="val 2033"/>
                <a:gd name="f31" fmla="val 6405"/>
                <a:gd name="f32" fmla="val 2645"/>
                <a:gd name="f33" fmla="val 3255"/>
                <a:gd name="f34" fmla="val 3725"/>
                <a:gd name="f35" fmla="val 4193"/>
                <a:gd name="f36" fmla="val 6475"/>
                <a:gd name="f37" fmla="val 4632"/>
                <a:gd name="f38" fmla="val 6283"/>
                <a:gd name="f39" fmla="val 5829"/>
                <a:gd name="f40" fmla="val 5748"/>
                <a:gd name="f41" fmla="val 6585"/>
                <a:gd name="f42" fmla="val 4551"/>
                <a:gd name="f43" fmla="val 6616"/>
                <a:gd name="f44" fmla="val 2219"/>
                <a:gd name="f45" fmla="val 6081"/>
                <a:gd name="f46" fmla="val 1180"/>
                <a:gd name="f47" fmla="val 5167"/>
                <a:gd name="f48" fmla="val 549"/>
                <a:gd name="f49" fmla="val 4605"/>
                <a:gd name="f50" fmla="val 175"/>
                <a:gd name="f51" fmla="val 3965"/>
                <a:gd name="f52" fmla="*/ f0 1 6617"/>
                <a:gd name="f53" fmla="*/ f1 1 6578"/>
                <a:gd name="f54" fmla="val f2"/>
                <a:gd name="f55" fmla="val f3"/>
                <a:gd name="f56" fmla="val f4"/>
                <a:gd name="f57" fmla="+- f56 0 f54"/>
                <a:gd name="f58" fmla="+- f55 0 f54"/>
                <a:gd name="f59" fmla="*/ f58 1 6617"/>
                <a:gd name="f60" fmla="*/ f57 1 6578"/>
                <a:gd name="f61" fmla="*/ f54 1 f59"/>
                <a:gd name="f62" fmla="*/ f55 1 f59"/>
                <a:gd name="f63" fmla="*/ f54 1 f60"/>
                <a:gd name="f64" fmla="*/ f56 1 f60"/>
                <a:gd name="f65" fmla="*/ f61 f52 1"/>
                <a:gd name="f66" fmla="*/ f62 f52 1"/>
                <a:gd name="f67" fmla="*/ f64 f53 1"/>
                <a:gd name="f68" fmla="*/ f63 f53 1"/>
              </a:gdLst>
              <a:cxnLst>
                <a:cxn ang="3cd4">
                  <a:pos x="hc" y="t"/>
                </a:cxn>
                <a:cxn ang="0">
                  <a:pos x="r" y="vc"/>
                </a:cxn>
                <a:cxn ang="cd4">
                  <a:pos x="hc" y="b"/>
                </a:cxn>
                <a:cxn ang="cd2">
                  <a:pos x="l" y="vc"/>
                </a:cxn>
              </a:cxnLst>
              <a:rect l="f65" t="f68" r="f66" b="f67"/>
              <a:pathLst>
                <a:path w="6617" h="6578">
                  <a:moveTo>
                    <a:pt x="f5" y="f6"/>
                  </a:moveTo>
                  <a:cubicBezTo>
                    <a:pt x="f7" y="f6"/>
                    <a:pt x="f8" y="f9"/>
                    <a:pt x="f8" y="f10"/>
                  </a:cubicBezTo>
                  <a:cubicBezTo>
                    <a:pt x="f8" y="f11"/>
                    <a:pt x="f12" y="f13"/>
                    <a:pt x="f5" y="f13"/>
                  </a:cubicBezTo>
                  <a:cubicBezTo>
                    <a:pt x="f14" y="f13"/>
                    <a:pt x="f15" y="f16"/>
                    <a:pt x="f15" y="f10"/>
                  </a:cubicBezTo>
                  <a:cubicBezTo>
                    <a:pt x="f15" y="f9"/>
                    <a:pt x="f14" y="f6"/>
                    <a:pt x="f5" y="f6"/>
                  </a:cubicBezTo>
                  <a:close/>
                  <a:moveTo>
                    <a:pt x="f17" y="f2"/>
                  </a:moveTo>
                  <a:cubicBezTo>
                    <a:pt x="f18" y="f2"/>
                    <a:pt x="f19" y="f20"/>
                    <a:pt x="f21" y="f22"/>
                  </a:cubicBezTo>
                  <a:cubicBezTo>
                    <a:pt x="f15" y="f23"/>
                    <a:pt x="f2" y="f9"/>
                    <a:pt x="f2" y="f24"/>
                  </a:cubicBezTo>
                  <a:cubicBezTo>
                    <a:pt x="f2" y="f25"/>
                    <a:pt x="f26" y="f27"/>
                    <a:pt x="f28" y="f29"/>
                  </a:cubicBezTo>
                  <a:cubicBezTo>
                    <a:pt x="f30" y="f31"/>
                    <a:pt x="f32" y="f4"/>
                    <a:pt x="f33" y="f4"/>
                  </a:cubicBezTo>
                  <a:cubicBezTo>
                    <a:pt x="f34" y="f4"/>
                    <a:pt x="f35" y="f36"/>
                    <a:pt x="f37" y="f38"/>
                  </a:cubicBezTo>
                  <a:cubicBezTo>
                    <a:pt x="f39" y="f40"/>
                    <a:pt x="f41" y="f42"/>
                    <a:pt x="f41" y="f24"/>
                  </a:cubicBezTo>
                  <a:cubicBezTo>
                    <a:pt x="f43" y="f44"/>
                    <a:pt x="f45" y="f46"/>
                    <a:pt x="f47" y="f48"/>
                  </a:cubicBezTo>
                  <a:cubicBezTo>
                    <a:pt x="f49" y="f50"/>
                    <a:pt x="f51" y="f2"/>
                    <a:pt x="f17" y="f2"/>
                  </a:cubicBezTo>
                  <a:close/>
                </a:path>
              </a:pathLst>
            </a:custGeom>
            <a:grp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chemeClr val="bg1"/>
                </a:solidFill>
                <a:uFillTx/>
                <a:latin typeface="Arial"/>
                <a:ea typeface="Arial"/>
                <a:cs typeface="Arial"/>
              </a:endParaRPr>
            </a:p>
          </p:txBody>
        </p:sp>
      </p:grpSp>
      <p:sp>
        <p:nvSpPr>
          <p:cNvPr id="18" name="Google Shape;179;p28">
            <a:extLst>
              <a:ext uri="{FF2B5EF4-FFF2-40B4-BE49-F238E27FC236}">
                <a16:creationId xmlns:a16="http://schemas.microsoft.com/office/drawing/2014/main" id="{4F942E79-E9EC-4A41-AC15-BED82191818F}"/>
              </a:ext>
            </a:extLst>
          </p:cNvPr>
          <p:cNvSpPr/>
          <p:nvPr/>
        </p:nvSpPr>
        <p:spPr>
          <a:xfrm>
            <a:off x="4529590" y="2514182"/>
            <a:ext cx="268979" cy="373770"/>
          </a:xfrm>
          <a:custGeom>
            <a:gdLst>
              <a:gd name="f0" fmla="val w"/>
              <a:gd name="f1" fmla="val h"/>
              <a:gd name="f2" fmla="val 0"/>
              <a:gd name="f3" fmla="val 9138"/>
              <a:gd name="f4" fmla="val 12698"/>
              <a:gd name="f5" fmla="val 7467"/>
              <a:gd name="f6" fmla="val 851"/>
              <a:gd name="f7" fmla="val 1765"/>
              <a:gd name="f8" fmla="val 2363"/>
              <a:gd name="f9" fmla="val 7373"/>
              <a:gd name="f10" fmla="val 2931"/>
              <a:gd name="f11" fmla="val 7152"/>
              <a:gd name="f12" fmla="val 3466"/>
              <a:gd name="f13" fmla="val 6849"/>
              <a:gd name="f14" fmla="val 3390"/>
              <a:gd name="f15" fmla="val 6530"/>
              <a:gd name="f16" fmla="val 3352"/>
              <a:gd name="f17" fmla="val 6209"/>
              <a:gd name="f18" fmla="val 5595"/>
              <a:gd name="f19" fmla="val 4969"/>
              <a:gd name="f20" fmla="val 3492"/>
              <a:gd name="f21" fmla="val 4411"/>
              <a:gd name="f22" fmla="val 3781"/>
              <a:gd name="f23" fmla="val 3936"/>
              <a:gd name="f24" fmla="val 4019"/>
              <a:gd name="f25" fmla="val 3406"/>
              <a:gd name="f26" fmla="val 4131"/>
              <a:gd name="f27" fmla="val 2877"/>
              <a:gd name="f28" fmla="val 2705"/>
              <a:gd name="f29" fmla="val 2533"/>
              <a:gd name="f30" fmla="val 4119"/>
              <a:gd name="f31" fmla="val 2364"/>
              <a:gd name="f32" fmla="val 4096"/>
              <a:gd name="f33" fmla="val 1891"/>
              <a:gd name="f34" fmla="val 3403"/>
              <a:gd name="f35" fmla="val 1702"/>
              <a:gd name="f36" fmla="val 2584"/>
              <a:gd name="f37" fmla="val 6278"/>
              <a:gd name="f38" fmla="val 4137"/>
              <a:gd name="f39" fmla="val 6425"/>
              <a:gd name="f40" fmla="val 6570"/>
              <a:gd name="f41" fmla="val 4145"/>
              <a:gd name="f42" fmla="val 6711"/>
              <a:gd name="f43" fmla="val 4159"/>
              <a:gd name="f44" fmla="val 6428"/>
              <a:gd name="f45" fmla="val 4506"/>
              <a:gd name="f46" fmla="val 6081"/>
              <a:gd name="f47" fmla="val 4789"/>
              <a:gd name="f48" fmla="val 5672"/>
              <a:gd name="f49" fmla="val 4978"/>
              <a:gd name="f50" fmla="val 5168"/>
              <a:gd name="f51" fmla="val 5230"/>
              <a:gd name="f52" fmla="val 4916"/>
              <a:gd name="f53" fmla="val 5829"/>
              <a:gd name="f54" fmla="val 4947"/>
              <a:gd name="f55" fmla="val 6365"/>
              <a:gd name="f56" fmla="val 4569"/>
              <a:gd name="f57" fmla="val 4222"/>
              <a:gd name="f58" fmla="val 3970"/>
              <a:gd name="f59" fmla="val 3372"/>
              <a:gd name="f60" fmla="val 3340"/>
              <a:gd name="f61" fmla="val 3277"/>
              <a:gd name="f62" fmla="val 4915"/>
              <a:gd name="f63" fmla="val 4884"/>
              <a:gd name="f64" fmla="val 4285"/>
              <a:gd name="f65" fmla="val 4726"/>
              <a:gd name="f66" fmla="val 4758"/>
              <a:gd name="f67" fmla="val 4474"/>
              <a:gd name="f68" fmla="val 5246"/>
              <a:gd name="f69" fmla="val 4230"/>
              <a:gd name="f70" fmla="val 5773"/>
              <a:gd name="f71" fmla="val 5388"/>
              <a:gd name="f72" fmla="val 7436"/>
              <a:gd name="f73" fmla="val 5483"/>
              <a:gd name="f74" fmla="val 7499"/>
              <a:gd name="f75" fmla="val 5577"/>
              <a:gd name="f76" fmla="val 7593"/>
              <a:gd name="f77" fmla="val 5703"/>
              <a:gd name="f78" fmla="val 7656"/>
              <a:gd name="f79" fmla="val 6932"/>
              <a:gd name="f80" fmla="val 8255"/>
              <a:gd name="f81" fmla="val 9610"/>
              <a:gd name="f82" fmla="val 10933"/>
              <a:gd name="f83" fmla="val 11437"/>
              <a:gd name="f84" fmla="val 4853"/>
              <a:gd name="f85" fmla="val 9484"/>
              <a:gd name="f86" fmla="val 4774"/>
              <a:gd name="f87" fmla="val 9421"/>
              <a:gd name="f88" fmla="val 4679"/>
              <a:gd name="f89" fmla="val 9389"/>
              <a:gd name="f90" fmla="val 4585"/>
              <a:gd name="f91" fmla="val 4490"/>
              <a:gd name="f92" fmla="val 4396"/>
              <a:gd name="f93" fmla="val 4317"/>
              <a:gd name="f94" fmla="val 9547"/>
              <a:gd name="f95" fmla="val 2269"/>
              <a:gd name="f96" fmla="val 3592"/>
              <a:gd name="f97" fmla="val 7625"/>
              <a:gd name="f98" fmla="val 3655"/>
              <a:gd name="f99" fmla="val 7530"/>
              <a:gd name="f100" fmla="val 8286"/>
              <a:gd name="f101" fmla="val 4301"/>
              <a:gd name="f102" fmla="val 8444"/>
              <a:gd name="f103" fmla="val 4443"/>
              <a:gd name="f104" fmla="val 8523"/>
              <a:gd name="f105" fmla="val 4868"/>
              <a:gd name="f106" fmla="val 4600"/>
              <a:gd name="f107" fmla="val 10303"/>
              <a:gd name="f108" fmla="val 11846"/>
              <a:gd name="f109" fmla="val 2521"/>
              <a:gd name="f110" fmla="val 442"/>
              <a:gd name="f111" fmla="val 1"/>
              <a:gd name="f112" fmla="val 190"/>
              <a:gd name="f113" fmla="val 410"/>
              <a:gd name="f114" fmla="val 662"/>
              <a:gd name="f115" fmla="val 1607"/>
              <a:gd name="f116" fmla="val 5041"/>
              <a:gd name="f117" fmla="val 3120"/>
              <a:gd name="f118" fmla="val 5766"/>
              <a:gd name="f119" fmla="val 3309"/>
              <a:gd name="f120" fmla="val 5860"/>
              <a:gd name="f121" fmla="val 6144"/>
              <a:gd name="f122" fmla="val 6396"/>
              <a:gd name="f123" fmla="val 6491"/>
              <a:gd name="f124" fmla="val 6522"/>
              <a:gd name="f125" fmla="val 6680"/>
              <a:gd name="f126" fmla="val 3214"/>
              <a:gd name="f127" fmla="val 6869"/>
              <a:gd name="f128" fmla="val 9232"/>
              <a:gd name="f129" fmla="val 12035"/>
              <a:gd name="f130" fmla="val 12287"/>
              <a:gd name="f131" fmla="val 12508"/>
              <a:gd name="f132" fmla="val 12697"/>
              <a:gd name="f133" fmla="val 8696"/>
              <a:gd name="f134" fmla="val 8948"/>
              <a:gd name="f135" fmla="val 9137"/>
              <a:gd name="f136" fmla="val 6018"/>
              <a:gd name="f137" fmla="val 5892"/>
              <a:gd name="f138" fmla="val 6837"/>
              <a:gd name="f139" fmla="val 5798"/>
              <a:gd name="f140" fmla="val 5861"/>
              <a:gd name="f141" fmla="val 3435"/>
              <a:gd name="f142" fmla="*/ f0 1 9138"/>
              <a:gd name="f143" fmla="*/ f1 1 12698"/>
              <a:gd name="f144" fmla="val f2"/>
              <a:gd name="f145" fmla="val f3"/>
              <a:gd name="f146" fmla="val f4"/>
              <a:gd name="f147" fmla="+- f146 0 f144"/>
              <a:gd name="f148" fmla="+- f145 0 f144"/>
              <a:gd name="f149" fmla="*/ f148 1 9138"/>
              <a:gd name="f150" fmla="*/ f147 1 12698"/>
              <a:gd name="f151" fmla="*/ f144 1 f149"/>
              <a:gd name="f152" fmla="*/ f145 1 f149"/>
              <a:gd name="f153" fmla="*/ f144 1 f150"/>
              <a:gd name="f154" fmla="*/ f146 1 f150"/>
              <a:gd name="f155" fmla="*/ f151 f142 1"/>
              <a:gd name="f156" fmla="*/ f152 f142 1"/>
              <a:gd name="f157" fmla="*/ f154 f143 1"/>
              <a:gd name="f158" fmla="*/ f153 f143 1"/>
            </a:gdLst>
            <a:cxnLst>
              <a:cxn ang="3cd4">
                <a:pos x="hc" y="t"/>
              </a:cxn>
              <a:cxn ang="0">
                <a:pos x="r" y="vc"/>
              </a:cxn>
              <a:cxn ang="cd4">
                <a:pos x="hc" y="b"/>
              </a:cxn>
              <a:cxn ang="cd2">
                <a:pos x="l" y="vc"/>
              </a:cxn>
            </a:cxnLst>
            <a:rect l="f155" t="f158" r="f156" b="f157"/>
            <a:pathLst>
              <a:path w="9138" h="12698">
                <a:moveTo>
                  <a:pt x="f5" y="f6"/>
                </a:moveTo>
                <a:lnTo>
                  <a:pt x="f5" y="f7"/>
                </a:lnTo>
                <a:cubicBezTo>
                  <a:pt x="f5" y="f8"/>
                  <a:pt x="f9" y="f10"/>
                  <a:pt x="f11" y="f12"/>
                </a:cubicBezTo>
                <a:cubicBezTo>
                  <a:pt x="f13" y="f14"/>
                  <a:pt x="f15" y="f16"/>
                  <a:pt x="f17" y="f16"/>
                </a:cubicBezTo>
                <a:cubicBezTo>
                  <a:pt x="f18" y="f16"/>
                  <a:pt x="f19" y="f20"/>
                  <a:pt x="f21" y="f22"/>
                </a:cubicBezTo>
                <a:cubicBezTo>
                  <a:pt x="f23" y="f24"/>
                  <a:pt x="f25" y="f26"/>
                  <a:pt x="f27" y="f26"/>
                </a:cubicBezTo>
                <a:cubicBezTo>
                  <a:pt x="f28" y="f26"/>
                  <a:pt x="f29" y="f30"/>
                  <a:pt x="f31" y="f32"/>
                </a:cubicBezTo>
                <a:cubicBezTo>
                  <a:pt x="f33" y="f34"/>
                  <a:pt x="f35" y="f36"/>
                  <a:pt x="f35" y="f7"/>
                </a:cubicBezTo>
                <a:lnTo>
                  <a:pt x="f35" y="f6"/>
                </a:lnTo>
                <a:close/>
                <a:moveTo>
                  <a:pt x="f37" y="f38"/>
                </a:moveTo>
                <a:cubicBezTo>
                  <a:pt x="f39" y="f38"/>
                  <a:pt x="f40" y="f41"/>
                  <a:pt x="f42" y="f43"/>
                </a:cubicBezTo>
                <a:cubicBezTo>
                  <a:pt x="f44" y="f45"/>
                  <a:pt x="f46" y="f47"/>
                  <a:pt x="f48" y="f49"/>
                </a:cubicBezTo>
                <a:cubicBezTo>
                  <a:pt x="f50" y="f51"/>
                  <a:pt x="f52" y="f53"/>
                  <a:pt x="f54" y="f55"/>
                </a:cubicBezTo>
                <a:lnTo>
                  <a:pt x="f56" y="f11"/>
                </a:lnTo>
                <a:lnTo>
                  <a:pt x="f43" y="f55"/>
                </a:lnTo>
                <a:cubicBezTo>
                  <a:pt x="f57" y="f53"/>
                  <a:pt x="f58" y="f51"/>
                  <a:pt x="f12" y="f49"/>
                </a:cubicBezTo>
                <a:cubicBezTo>
                  <a:pt x="f59" y="f49"/>
                  <a:pt x="f60" y="f54"/>
                  <a:pt x="f61" y="f62"/>
                </a:cubicBezTo>
                <a:cubicBezTo>
                  <a:pt x="f22" y="f63"/>
                  <a:pt x="f64" y="f65"/>
                  <a:pt x="f66" y="f67"/>
                </a:cubicBezTo>
                <a:cubicBezTo>
                  <a:pt x="f68" y="f69"/>
                  <a:pt x="f70" y="f38"/>
                  <a:pt x="f37" y="f38"/>
                </a:cubicBezTo>
                <a:close/>
                <a:moveTo>
                  <a:pt x="f71" y="f72"/>
                </a:moveTo>
                <a:cubicBezTo>
                  <a:pt x="f73" y="f74"/>
                  <a:pt x="f75" y="f76"/>
                  <a:pt x="f77" y="f78"/>
                </a:cubicBezTo>
                <a:cubicBezTo>
                  <a:pt x="f79" y="f80"/>
                  <a:pt x="f74" y="f81"/>
                  <a:pt x="f74" y="f82"/>
                </a:cubicBezTo>
                <a:lnTo>
                  <a:pt x="f74" y="f83"/>
                </a:lnTo>
                <a:lnTo>
                  <a:pt x="f5" y="f83"/>
                </a:lnTo>
                <a:lnTo>
                  <a:pt x="f84" y="f85"/>
                </a:lnTo>
                <a:cubicBezTo>
                  <a:pt x="f86" y="f87"/>
                  <a:pt x="f88" y="f89"/>
                  <a:pt x="f90" y="f89"/>
                </a:cubicBezTo>
                <a:cubicBezTo>
                  <a:pt x="f91" y="f89"/>
                  <a:pt x="f92" y="f87"/>
                  <a:pt x="f93" y="f85"/>
                </a:cubicBezTo>
                <a:lnTo>
                  <a:pt x="f35" y="f83"/>
                </a:lnTo>
                <a:lnTo>
                  <a:pt x="f35" y="f82"/>
                </a:lnTo>
                <a:cubicBezTo>
                  <a:pt x="f35" y="f94"/>
                  <a:pt x="f95" y="f80"/>
                  <a:pt x="f12" y="f78"/>
                </a:cubicBezTo>
                <a:cubicBezTo>
                  <a:pt x="f96" y="f97"/>
                  <a:pt x="f98" y="f99"/>
                  <a:pt x="f22" y="f72"/>
                </a:cubicBezTo>
                <a:lnTo>
                  <a:pt x="f57" y="f100"/>
                </a:lnTo>
                <a:cubicBezTo>
                  <a:pt x="f101" y="f102"/>
                  <a:pt x="f103" y="f104"/>
                  <a:pt x="f90" y="f104"/>
                </a:cubicBezTo>
                <a:cubicBezTo>
                  <a:pt x="f65" y="f104"/>
                  <a:pt x="f105" y="f102"/>
                  <a:pt x="f54" y="f100"/>
                </a:cubicBezTo>
                <a:lnTo>
                  <a:pt x="f71" y="f72"/>
                </a:lnTo>
                <a:close/>
                <a:moveTo>
                  <a:pt x="f106" y="f107"/>
                </a:moveTo>
                <a:lnTo>
                  <a:pt x="f42" y="f108"/>
                </a:lnTo>
                <a:lnTo>
                  <a:pt x="f109" y="f108"/>
                </a:lnTo>
                <a:lnTo>
                  <a:pt x="f106" y="f107"/>
                </a:lnTo>
                <a:close/>
                <a:moveTo>
                  <a:pt x="f110" y="f111"/>
                </a:moveTo>
                <a:cubicBezTo>
                  <a:pt x="f112" y="f111"/>
                  <a:pt x="f111" y="f112"/>
                  <a:pt x="f111" y="f113"/>
                </a:cubicBezTo>
                <a:cubicBezTo>
                  <a:pt x="f111" y="f114"/>
                  <a:pt x="f112" y="f6"/>
                  <a:pt x="f110" y="f6"/>
                </a:cubicBezTo>
                <a:lnTo>
                  <a:pt x="f6" y="f6"/>
                </a:lnTo>
                <a:lnTo>
                  <a:pt x="f6" y="f7"/>
                </a:lnTo>
                <a:cubicBezTo>
                  <a:pt x="f6" y="f12"/>
                  <a:pt x="f115" y="f116"/>
                  <a:pt x="f117" y="f118"/>
                </a:cubicBezTo>
                <a:cubicBezTo>
                  <a:pt x="f119" y="f120"/>
                  <a:pt x="f60" y="f121"/>
                  <a:pt x="f60" y="f55"/>
                </a:cubicBezTo>
                <a:cubicBezTo>
                  <a:pt x="f60" y="f122"/>
                  <a:pt x="f119" y="f123"/>
                  <a:pt x="f60" y="f124"/>
                </a:cubicBezTo>
                <a:cubicBezTo>
                  <a:pt x="f119" y="f125"/>
                  <a:pt x="f126" y="f127"/>
                  <a:pt x="f117" y="f79"/>
                </a:cubicBezTo>
                <a:cubicBezTo>
                  <a:pt x="f115" y="f78"/>
                  <a:pt x="f6" y="f128"/>
                  <a:pt x="f6" y="f82"/>
                </a:cubicBezTo>
                <a:lnTo>
                  <a:pt x="f6" y="f108"/>
                </a:lnTo>
                <a:lnTo>
                  <a:pt x="f110" y="f108"/>
                </a:lnTo>
                <a:cubicBezTo>
                  <a:pt x="f112" y="f108"/>
                  <a:pt x="f111" y="f129"/>
                  <a:pt x="f111" y="f130"/>
                </a:cubicBezTo>
                <a:cubicBezTo>
                  <a:pt x="f111" y="f131"/>
                  <a:pt x="f112" y="f132"/>
                  <a:pt x="f110" y="f132"/>
                </a:cubicBezTo>
                <a:lnTo>
                  <a:pt x="f133" y="f132"/>
                </a:lnTo>
                <a:cubicBezTo>
                  <a:pt x="f134" y="f132"/>
                  <a:pt x="f135" y="f131"/>
                  <a:pt x="f135" y="f130"/>
                </a:cubicBezTo>
                <a:cubicBezTo>
                  <a:pt x="f135" y="f129"/>
                  <a:pt x="f134" y="f108"/>
                  <a:pt x="f133" y="f108"/>
                </a:cubicBezTo>
                <a:lnTo>
                  <a:pt x="f80" y="f108"/>
                </a:lnTo>
                <a:lnTo>
                  <a:pt x="f80" y="f82"/>
                </a:lnTo>
                <a:cubicBezTo>
                  <a:pt x="f80" y="f128"/>
                  <a:pt x="f99" y="f78"/>
                  <a:pt x="f136" y="f79"/>
                </a:cubicBezTo>
                <a:cubicBezTo>
                  <a:pt x="f137" y="f138"/>
                  <a:pt x="f53" y="f125"/>
                  <a:pt x="f139" y="f124"/>
                </a:cubicBezTo>
                <a:lnTo>
                  <a:pt x="f139" y="f55"/>
                </a:lnTo>
                <a:cubicBezTo>
                  <a:pt x="f139" y="f121"/>
                  <a:pt x="f140" y="f120"/>
                  <a:pt x="f136" y="f118"/>
                </a:cubicBezTo>
                <a:cubicBezTo>
                  <a:pt x="f99" y="f116"/>
                  <a:pt x="f80" y="f141"/>
                  <a:pt x="f80" y="f7"/>
                </a:cubicBezTo>
                <a:lnTo>
                  <a:pt x="f80" y="f6"/>
                </a:lnTo>
                <a:lnTo>
                  <a:pt x="f133" y="f6"/>
                </a:lnTo>
                <a:cubicBezTo>
                  <a:pt x="f134" y="f6"/>
                  <a:pt x="f135" y="f114"/>
                  <a:pt x="f135" y="f113"/>
                </a:cubicBezTo>
                <a:cubicBezTo>
                  <a:pt x="f135" y="f112"/>
                  <a:pt x="f134" y="f111"/>
                  <a:pt x="f133" y="f111"/>
                </a:cubicBezTo>
                <a:close/>
              </a:path>
            </a:pathLst>
          </a:custGeom>
          <a:solidFill>
            <a:srgbClr val="C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chemeClr val="bg1"/>
              </a:solidFill>
              <a:uFillTx/>
              <a:latin typeface="Arial"/>
              <a:ea typeface="Arial"/>
              <a:cs typeface="Arial"/>
            </a:endParaRPr>
          </a:p>
        </p:txBody>
      </p:sp>
      <p:sp>
        <p:nvSpPr>
          <p:cNvPr id="19" name="Google Shape;180;p28">
            <a:extLst>
              <a:ext uri="{FF2B5EF4-FFF2-40B4-BE49-F238E27FC236}">
                <a16:creationId xmlns:a16="http://schemas.microsoft.com/office/drawing/2014/main" id="{C3F213AD-4CE3-4D68-9D27-797A45B0B513}"/>
              </a:ext>
            </a:extLst>
          </p:cNvPr>
          <p:cNvSpPr/>
          <p:nvPr/>
        </p:nvSpPr>
        <p:spPr>
          <a:xfrm>
            <a:off x="2911660" y="1826634"/>
            <a:ext cx="381003" cy="28501"/>
          </a:xfrm>
          <a:prstGeom prst="rect">
            <a:avLst/>
          </a:prstGeom>
          <a:solidFill>
            <a:srgbClr val="C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chemeClr val="bg1"/>
              </a:solidFill>
              <a:uFillTx/>
              <a:latin typeface="Arial"/>
              <a:ea typeface="Arial"/>
              <a:cs typeface="Arial"/>
            </a:endParaRPr>
          </a:p>
        </p:txBody>
      </p:sp>
      <p:sp>
        <p:nvSpPr>
          <p:cNvPr id="20" name="Google Shape;181;p28">
            <a:extLst>
              <a:ext uri="{FF2B5EF4-FFF2-40B4-BE49-F238E27FC236}">
                <a16:creationId xmlns:a16="http://schemas.microsoft.com/office/drawing/2014/main" id="{185101BE-7886-48C5-B362-E0392F0397A3}"/>
              </a:ext>
            </a:extLst>
          </p:cNvPr>
          <p:cNvSpPr/>
          <p:nvPr/>
        </p:nvSpPr>
        <p:spPr>
          <a:xfrm>
            <a:off x="4473080" y="3030699"/>
            <a:ext cx="381003" cy="28501"/>
          </a:xfrm>
          <a:prstGeom prst="rect">
            <a:avLst/>
          </a:prstGeom>
          <a:solidFill>
            <a:srgbClr val="C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chemeClr val="bg1"/>
              </a:solidFill>
              <a:uFillTx/>
              <a:latin typeface="Arial"/>
              <a:ea typeface="Arial"/>
              <a:cs typeface="Arial"/>
            </a:endParaRPr>
          </a:p>
        </p:txBody>
      </p:sp>
      <p:sp>
        <p:nvSpPr>
          <p:cNvPr id="21" name="Rectángulo 1">
            <a:extLst>
              <a:ext uri="{FF2B5EF4-FFF2-40B4-BE49-F238E27FC236}">
                <a16:creationId xmlns:a16="http://schemas.microsoft.com/office/drawing/2014/main" id="{E6DF63C5-E62B-42D2-B434-9414395C6492}"/>
              </a:ext>
            </a:extLst>
          </p:cNvPr>
          <p:cNvSpPr/>
          <p:nvPr/>
        </p:nvSpPr>
        <p:spPr>
          <a:xfrm>
            <a:off x="7641713" y="0"/>
            <a:ext cx="1502286" cy="5143499"/>
          </a:xfrm>
          <a:prstGeom prst="rect">
            <a:avLst/>
          </a:prstGeom>
          <a:solidFill>
            <a:schemeClr val="tx1">
              <a:lumMod val="95000"/>
              <a:lumOff val="5000"/>
              <a:alpha val="42000"/>
            </a:scheme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25" name="Rectángulo 24">
            <a:extLst>
              <a:ext uri="{FF2B5EF4-FFF2-40B4-BE49-F238E27FC236}">
                <a16:creationId xmlns:a16="http://schemas.microsoft.com/office/drawing/2014/main" id="{FFD8B168-A308-4970-9184-7E4451A0BFA5}"/>
              </a:ext>
            </a:extLst>
          </p:cNvPr>
          <p:cNvSpPr/>
          <p:nvPr/>
        </p:nvSpPr>
        <p:spPr>
          <a:xfrm>
            <a:off x="510939" y="1074541"/>
            <a:ext cx="7595569" cy="371666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26" name="Google Shape;109;p23">
            <a:extLst>
              <a:ext uri="{FF2B5EF4-FFF2-40B4-BE49-F238E27FC236}">
                <a16:creationId xmlns:a16="http://schemas.microsoft.com/office/drawing/2014/main" id="{CA5BAD1A-4B08-0CE6-D582-0041A22FBE23}"/>
              </a:ext>
            </a:extLst>
          </p:cNvPr>
          <p:cNvSpPr txBox="1"/>
          <p:nvPr/>
        </p:nvSpPr>
        <p:spPr>
          <a:xfrm>
            <a:off x="-97550" y="102784"/>
            <a:ext cx="4690640" cy="453675"/>
          </a:xfrm>
          <a:prstGeom prst="rect">
            <a:avLst/>
          </a:prstGeom>
        </p:spPr>
        <p:txBody>
          <a:bodyPr/>
          <a:lstStyle>
            <a:defPPr/>
            <a:lvl1pPr marL="457200" marR="0" lvl="0" indent="-330198" algn="l" defTabSz="914400" rtl="0" fontAlgn="auto" hangingPunct="1">
              <a:lnSpc>
                <a:spcPct val="100000"/>
              </a:lnSpc>
              <a:spcBef>
                <a:spcPct val="0"/>
              </a:spcBef>
              <a:spcAft>
                <a:spcPct val="0"/>
              </a:spcAft>
              <a:buClr>
                <a:srgbClr val="000000"/>
              </a:buClr>
              <a:buSzPts val="1600"/>
              <a:buFont typeface="Josefin Slab Medium"/>
              <a:buChar char="●"/>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i="1">
                <a:solidFill>
                  <a:srgbClr val="C00000"/>
                </a:solidFill>
                <a:latin typeface="Pacifico" panose="00000500000000000000" pitchFamily="2" charset="0"/>
              </a:rPr>
              <a:t>Divali Hindu in</a:t>
            </a:r>
          </a:p>
        </p:txBody>
      </p:sp>
      <p:sp>
        <p:nvSpPr>
          <p:cNvPr id="27" name="Google Shape;110;p23">
            <a:extLst>
              <a:ext uri="{FF2B5EF4-FFF2-40B4-BE49-F238E27FC236}">
                <a16:creationId xmlns:a16="http://schemas.microsoft.com/office/drawing/2014/main" id="{C4437449-3454-26DC-7293-C78EC5677BC6}"/>
              </a:ext>
            </a:extLst>
          </p:cNvPr>
          <p:cNvSpPr txBox="1"/>
          <p:nvPr/>
        </p:nvSpPr>
        <p:spPr>
          <a:xfrm>
            <a:off x="373031" y="564092"/>
            <a:ext cx="4039127" cy="453675"/>
          </a:xfrm>
          <a:prstGeom prst="rect">
            <a:avLst/>
          </a:prstGeom>
        </p:spPr>
        <p:txBody>
          <a:bodyPr>
            <a:normAutofit lnSpcReduction="10000"/>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Lora"/>
                <a:ea typeface="Lora"/>
                <a:cs typeface="Lora"/>
              </a:defRPr>
            </a:lvl1pPr>
          </a:lstStyle>
          <a:p>
            <a:pPr algn="ctr"/>
            <a:r>
              <a:rPr lang="es-PE" sz="2400">
                <a:solidFill>
                  <a:schemeClr val="bg1"/>
                </a:solidFill>
              </a:rPr>
              <a:t>TRINIDAD AND TOBAGO</a:t>
            </a:r>
            <a:endParaRPr lang="es-PE" sz="2000">
              <a:solidFill>
                <a:schemeClr val="bg1"/>
              </a:solidFill>
            </a:endParaRPr>
          </a:p>
        </p:txBody>
      </p:sp>
      <p:pic>
        <p:nvPicPr>
          <p:cNvPr id="28" name="Imagen 27">
            <a:extLst>
              <a:ext uri="{FF2B5EF4-FFF2-40B4-BE49-F238E27FC236}">
                <a16:creationId xmlns:a16="http://schemas.microsoft.com/office/drawing/2014/main" id="{74FDBCD6-6B55-698F-5AE2-19453D4575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360" y="3951994"/>
            <a:ext cx="634234" cy="100348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Freedom of Speech Thesis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Integral</Template>
  <Manager>slidesppt.net</Manager>
  <Company/>
  <PresentationFormat>On-screen Show (16:9)</PresentationFormat>
  <Paragraphs>146</Paragraphs>
  <Slides>24</Slides>
  <Notes>22</Notes>
  <TotalTime>283</TotalTime>
  <HiddenSlides>0</HiddenSlides>
  <MMClips>0</MMClips>
  <ScaleCrop>0</ScaleCrop>
  <HeadingPairs>
    <vt:vector baseType="variant" size="6">
      <vt:variant>
        <vt:lpstr>Fonts used</vt:lpstr>
      </vt:variant>
      <vt:variant>
        <vt:i4>24</vt:i4>
      </vt:variant>
      <vt:variant>
        <vt:lpstr>Theme</vt:lpstr>
      </vt:variant>
      <vt:variant>
        <vt:i4>1</vt:i4>
      </vt:variant>
      <vt:variant>
        <vt:lpstr>Slide Titles</vt:lpstr>
      </vt:variant>
      <vt:variant>
        <vt:i4>24</vt:i4>
      </vt:variant>
    </vt:vector>
  </HeadingPairs>
  <TitlesOfParts>
    <vt:vector baseType="lpstr" size="49">
      <vt:lpstr>Arial</vt:lpstr>
      <vt:lpstr>Calibri Light</vt:lpstr>
      <vt:lpstr>Calibri</vt:lpstr>
      <vt:lpstr>Lora</vt:lpstr>
      <vt:lpstr>Josefin Slab Medium</vt:lpstr>
      <vt:lpstr>맑은 고딕</vt:lpstr>
      <vt:lpstr>Pacifico</vt:lpstr>
      <vt:lpstr>Livvic</vt:lpstr>
      <vt:lpstr>Montserrat Black</vt:lpstr>
      <vt:lpstr>GulimChe</vt:lpstr>
      <vt:lpstr>Wingdings</vt:lpstr>
      <vt:lpstr>Orbitron Black</vt:lpstr>
      <vt:lpstr>Freestyle Script</vt:lpstr>
      <vt:lpstr>Agency FB</vt:lpstr>
      <vt:lpstr>Roboto</vt:lpstr>
      <vt:lpstr>Arial (Títulos)</vt:lpstr>
      <vt:lpstr>DM Sans</vt:lpstr>
      <vt:lpstr>Rubik</vt:lpstr>
      <vt:lpstr>Source Sans Pro</vt:lpstr>
      <vt:lpstr>Montserrat</vt:lpstr>
      <vt:lpstr>Assistant Light</vt:lpstr>
      <vt:lpstr>Kanit Light</vt:lpstr>
      <vt:lpstr>Barlow</vt:lpstr>
      <vt:lpstr>Bahnschrift</vt:lpstr>
      <vt:lpstr>Freedom of Speech Thesis by Slidesgo</vt:lpstr>
      <vt:lpstr>PowerPoint Presentation</vt:lpstr>
      <vt:lpstr>INTRODUCTION</vt:lpstr>
      <vt:lpstr>Objectives</vt:lpstr>
      <vt:lpstr>01</vt:lpstr>
      <vt:lpstr>The better carnival</vt:lpstr>
      <vt:lpstr>PowerPoint Presentation</vt:lpstr>
      <vt:lpstr>—Someone Famous</vt:lpstr>
      <vt:lpstr>WHOA!</vt:lpstr>
      <vt:lpstr>PowerPoint Presentation</vt:lpstr>
      <vt:lpstr>4,498,300,000</vt:lpstr>
      <vt:lpstr>PowerPoint Presentation</vt:lpstr>
      <vt:lpstr>01</vt:lpstr>
      <vt:lpstr>PowerPoint Presentation</vt:lpstr>
      <vt:lpstr>PowerPoint Presentation</vt:lpstr>
      <vt:lpstr>PowerPoint Presentation</vt:lpstr>
      <vt:lpstr>You are Trinidad and tobago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Presentacion de costumbres de Trinidad y Tobago</dc:title>
  <cp:category>slidesppt.net</cp:category>
  <dc:creator>slidesppt.net</dc:creator>
  <cp:lastModifiedBy>Franklin</cp:lastModifiedBy>
  <cp:revision>27</cp:revision>
  <dcterms:modified xsi:type="dcterms:W3CDTF">2024-04-18T16:48:25Z</dcterms:modified>
</cp:coreProperties>
</file>