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50" r:id="rId1"/>
  </p:sldMasterIdLst>
  <p:handoutMasterIdLst>
    <p:handoutMasterId r:id="rId2"/>
  </p:handoutMasterIdLst>
  <p:sldIdLst>
    <p:sldId id="256" r:id="rId3"/>
    <p:sldId id="262" r:id="rId4"/>
    <p:sldId id="310" r:id="rId5"/>
    <p:sldId id="268" r:id="rId6"/>
    <p:sldId id="264" r:id="rId7"/>
    <p:sldId id="272" r:id="rId8"/>
    <p:sldId id="271" r:id="rId9"/>
    <p:sldId id="300" r:id="rId10"/>
    <p:sldId id="289" r:id="rId11"/>
    <p:sldId id="311" r:id="rId12"/>
    <p:sldId id="312" r:id="rId13"/>
    <p:sldId id="304" r:id="rId14"/>
    <p:sldId id="276" r:id="rId15"/>
    <p:sldId id="301" r:id="rId16"/>
    <p:sldId id="313" r:id="rId17"/>
    <p:sldId id="307" r:id="rId18"/>
    <p:sldId id="284" r:id="rId19"/>
    <p:sldId id="314" r:id="rId20"/>
    <p:sldId id="322" r:id="rId21"/>
    <p:sldId id="321" r:id="rId22"/>
    <p:sldId id="315" r:id="rId23"/>
    <p:sldId id="320" r:id="rId24"/>
    <p:sldId id="317" r:id="rId25"/>
    <p:sldId id="318" r:id="rId26"/>
    <p:sldId id="319" r:id="rId27"/>
    <p:sldId id="316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31"/>
    <a:srgbClr val="B4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/>
  </p:normalViewPr>
  <p:slideViewPr>
    <p:cSldViewPr snapToGrid="0">
      <p:cViewPr>
        <p:scale>
          <a:sx n="50" d="100"/>
          <a:sy n="50" d="100"/>
        </p:scale>
        <p:origin x="672" y="46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handoutMaster" Target="handoutMasters/handout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1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spPr>
              <a:solidFill>
                <a:srgbClr val="B4000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33C-4BE3-89CA-5757329A3A87}"/>
              </c:ext>
            </c:extLst>
          </c:dPt>
          <c:dPt>
            <c:idx val="1"/>
            <c:invertIfNegative val="0"/>
            <c:spPr>
              <a:solidFill>
                <a:schemeClr val="tx1">
                  <a:lumMod val="85000"/>
                  <a:lumOff val="1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33C-4BE3-89CA-5757329A3A87}"/>
              </c:ext>
            </c:extLst>
          </c:dPt>
          <c:dPt>
            <c:idx val="2"/>
            <c:invertIfNegative val="0"/>
            <c:spPr>
              <a:solidFill>
                <a:srgbClr val="B4000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33C-4BE3-89CA-5757329A3A87}"/>
              </c:ext>
            </c:extLst>
          </c:dPt>
          <c:dPt>
            <c:idx val="3"/>
            <c:invertIfNegative val="0"/>
            <c:spPr>
              <a:solidFill>
                <a:schemeClr val="tx1">
                  <a:lumMod val="85000"/>
                  <a:lumOff val="1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833C-4BE3-89CA-5757329A3A87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3C-4BE3-89CA-5757329A3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0"/>
        <c:overlap val="100"/>
        <c:axId val="510981248"/>
        <c:axId val="510982784"/>
      </c:barChart>
      <c:catAx>
        <c:axId val="510981248"/>
        <c:scaling>
          <c:orientation/>
        </c:scaling>
        <c:delete val="1"/>
        <c:axPos val="l"/>
        <c:numFmt formatCode="General" sourceLinked="0"/>
        <c:majorTickMark val="out"/>
        <c:minorTickMark val="none"/>
        <c:crossAx val="510982784"/>
        <c:auto val="0"/>
        <c:lblAlgn val="ctr"/>
        <c:lblOffset/>
        <c:noMultiLvlLbl val="0"/>
      </c:catAx>
      <c:valAx>
        <c:axId val="510982784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510981248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p>
      <a:pPr>
        <a:defRPr sz="1200" smtId="4294967295"/>
      </a:pPr>
      <a:endParaRPr sz="1200" smtId="4294967295"/>
    </a:p>
  </c:txPr>
  <c:externalData r:id="rId1">
    <c:autoUpdate val="0"/>
  </c:externalData>
</c:chartSpac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AB84AB01-33F2-4890-81BC-94568158DB71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5C82911A-3904-4D85-962F-6F98C8B809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jpe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AB7D3B-D15F-A147-E824-833F9C9EF2D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6D0F739-0B64-6DD6-6F0E-075C397FA589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3F0A4B-B905-D661-28DA-72EA1D55EECD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AEDF834-4C9B-3E70-A6EE-5ACF790C9BF7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12B9E07D-A46F-D1FE-D00B-651C7920F062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E4F63F0A-B443-E42E-28CF-2AF57083884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35BB5446-C789-BE18-CB76-2D68F5F78C0E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5E2D5521-D5AA-577E-845A-1570F18776A4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972B390-3913-5CF8-36ED-D31456F8C6F2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DB3D39E8-E3E0-C7BC-466F-F59BE9168ADB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33A71E91-E6A6-F56A-FBA2-9809E3C851BD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81A6E33B-EFC2-E239-D0C3-F0DCD4C926FE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030A16A-18F8-1D9F-6B91-1F761F74BA8E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F3C686A2-2D3B-2EC0-96FC-8B8B993D260A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34D01FC-B0BE-AA38-FBA0-558A85DDCA40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7AE9786-E22A-6AF6-CACE-AA25AEDE26BB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1D03E9B1-E9EE-EB7A-6A35-15EA6486CAA6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C7845A5-1DB7-5732-6D91-C9E945236A0A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ED078CF6-3FD1-1263-FBF2-DC6C027D2281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0BB9C58-2F05-61B8-3D57-A18E75BCB9B2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rgbClr val="B40002"/>
                </a:gs>
                <a:gs pos="100000">
                  <a:srgbClr val="E90031"/>
                </a:gs>
              </a:gsLst>
              <a:lin ang="54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4473E17A-E4AF-B6C8-C3D6-7B243FFDF9FD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48409993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1449074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599439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896799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/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/>
            <a:r>
              <a:rPr lang="en-US" altLang="ko-KR"/>
              <a:t>Your Picture Here </a:t>
            </a:r>
            <a:endParaRPr lang="ko-KR" alt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29F0D3-54D9-E297-D87A-461E6A720F6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956" y="576480"/>
            <a:ext cx="5372100" cy="71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527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79597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63547587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24417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defPPr/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085235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ransition/>
  <p:timing/>
  <p:txStyles>
    <p:titleStyle>
      <a:defPPr/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Relationship Id="rId3" Type="http://schemas.microsoft.com/office/2007/relationships/hdphoto" Target="../media/image18.wdp" /><Relationship Id="rId4" Type="http://schemas.openxmlformats.org/officeDocument/2006/relationships/image" Target="../media/image1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Relationship Id="rId3" Type="http://schemas.openxmlformats.org/officeDocument/2006/relationships/image" Target="../media/image1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0.jpeg" /><Relationship Id="rId3" Type="http://schemas.openxmlformats.org/officeDocument/2006/relationships/image" Target="../media/image2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Relationship Id="rId3" Type="http://schemas.openxmlformats.org/officeDocument/2006/relationships/chart" Target="../charts/chart1.xml" /><Relationship Id="rId4" Type="http://schemas.openxmlformats.org/officeDocument/2006/relationships/image" Target="../media/image2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23.jpeg" /><Relationship Id="rId3" Type="http://schemas.openxmlformats.org/officeDocument/2006/relationships/image" Target="../media/image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4.png" /><Relationship Id="rId3" Type="http://schemas.openxmlformats.org/officeDocument/2006/relationships/image" Target="../media/image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Relationship Id="rId3" Type="http://schemas.microsoft.com/office/2007/relationships/hdphoto" Target="../media/image26.wdp" /><Relationship Id="rId4" Type="http://schemas.openxmlformats.org/officeDocument/2006/relationships/image" Target="../media/image15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Relationship Id="rId3" Type="http://schemas.microsoft.com/office/2007/relationships/hdphoto" Target="../media/image27.wdp" /><Relationship Id="rId4" Type="http://schemas.openxmlformats.org/officeDocument/2006/relationships/image" Target="../media/image2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Relationship Id="rId3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slidesppt.net/what-you-can-and-cannot-do-with-our-templates/" TargetMode="External" /><Relationship Id="rId3" Type="http://schemas.openxmlformats.org/officeDocument/2006/relationships/hyperlink" Target="https://www.slidesppt.net/frequently-asked-questions/" TargetMode="External" /><Relationship Id="rId4" Type="http://schemas.openxmlformats.org/officeDocument/2006/relationships/hyperlink" Target="https://www.slidesppt.net/tutorials-and-tips/" TargetMode="Ex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3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Relationship Id="rId3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4.jpeg" /><Relationship Id="rId3" Type="http://schemas.openxmlformats.org/officeDocument/2006/relationships/image" Target="../media/image1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413545" y="1264203"/>
            <a:ext cx="72636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72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1114279" y="5443212"/>
            <a:ext cx="520065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162B3D-5087-D017-A1D5-19CDC5959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4"/>
          <a:stretch>
            <a:fillRect/>
          </a:stretch>
        </p:blipFill>
        <p:spPr>
          <a:xfrm flipH="1">
            <a:off x="5353049" y="-105779"/>
            <a:ext cx="5724671" cy="6925679"/>
          </a:xfrm>
          <a:prstGeom prst="rect">
            <a:avLst/>
          </a:prstGeom>
          <a:effectLst>
            <a:outerShdw blurRad="266700" dist="50800" dir="21540000" sx="105000" sy="105000" algn="ctr" rotWithShape="0">
              <a:schemeClr val="tx1">
                <a:alpha val="87000"/>
              </a:scheme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3F1F5A-D62A-1ECB-7C10-ACBE33C10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24" y="3126018"/>
            <a:ext cx="2190751" cy="2190751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9586D94C-7D91-AB56-716C-1BEB39C97113}"/>
              </a:ext>
            </a:extLst>
          </p:cNvPr>
          <p:cNvSpPr txBox="1"/>
          <p:nvPr/>
        </p:nvSpPr>
        <p:spPr>
          <a:xfrm>
            <a:off x="2213624" y="513294"/>
            <a:ext cx="39108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4800" b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434E893-1484-61B5-E2A7-BF2831712CCA}"/>
              </a:ext>
            </a:extLst>
          </p:cNvPr>
          <p:cNvSpPr txBox="1"/>
          <p:nvPr/>
        </p:nvSpPr>
        <p:spPr>
          <a:xfrm>
            <a:off x="1166737" y="2541243"/>
            <a:ext cx="475162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defRPr>
                <a:solidFill>
                  <a:schemeClr val="bg1">
                    <a:lumMod val="50000"/>
                  </a:schemeClr>
                </a:solidFill>
                <a:latin typeface="Aileron" panose="00000500000000000000" pitchFamily="50" charset="0"/>
                <a:cs typeface="Cordia New" panose="020b0304020202020204" pitchFamily="34" charset="-34"/>
              </a:defRPr>
            </a:lvl1pPr>
          </a:lstStyle>
          <a:p>
            <a:r>
              <a:rPr lang="es-CO" altLang="es-CO" sz="2000" noProof="1">
                <a:solidFill>
                  <a:schemeClr val="bg1"/>
                </a:solidFill>
                <a:latin typeface="Raleway" panose="020b0503030101060003" pitchFamily="34" charset="0"/>
              </a:rPr>
              <a:t>Include your personal presentation if necessary. </a:t>
            </a:r>
          </a:p>
        </p:txBody>
      </p:sp>
      <p:grpSp>
        <p:nvGrpSpPr>
          <p:cNvPr id="17" name="Gráfico 10">
            <a:extLst>
              <a:ext uri="{FF2B5EF4-FFF2-40B4-BE49-F238E27FC236}">
                <a16:creationId xmlns:a16="http://schemas.microsoft.com/office/drawing/2014/main" id="{D925D437-952E-1AD6-6472-AE9E824D9300}"/>
              </a:ext>
            </a:extLst>
          </p:cNvPr>
          <p:cNvGrpSpPr/>
          <p:nvPr/>
        </p:nvGrpSpPr>
        <p:grpSpPr>
          <a:xfrm>
            <a:off x="11081844" y="5715000"/>
            <a:ext cx="985134" cy="985134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8" name="Forma libre: forma 30">
              <a:extLst>
                <a:ext uri="{FF2B5EF4-FFF2-40B4-BE49-F238E27FC236}">
                  <a16:creationId xmlns:a16="http://schemas.microsoft.com/office/drawing/2014/main" id="{8A0EAB46-C0C4-9C1C-8759-F3527158D3B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rgbClr val="B40002"/>
                </a:gs>
                <a:gs pos="100000">
                  <a:srgbClr val="E90031"/>
                </a:gs>
              </a:gsLst>
              <a:lin ang="54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  <p:sp>
          <p:nvSpPr>
            <p:cNvPr id="19" name="Forma libre: forma 31">
              <a:extLst>
                <a:ext uri="{FF2B5EF4-FFF2-40B4-BE49-F238E27FC236}">
                  <a16:creationId xmlns:a16="http://schemas.microsoft.com/office/drawing/2014/main" id="{B55987C2-B801-B665-EEA3-A8CD90A2C375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  <p:sp>
        <p:nvSpPr>
          <p:cNvPr id="20" name="Subtitle 2">
            <a:extLst>
              <a:ext uri="{FF2B5EF4-FFF2-40B4-BE49-F238E27FC236}">
                <a16:creationId xmlns:a16="http://schemas.microsoft.com/office/drawing/2014/main" id="{9701F09E-5AC1-2E3D-7BDE-2BE95D324129}"/>
              </a:ext>
            </a:extLst>
          </p:cNvPr>
          <p:cNvSpPr txBox="1"/>
          <p:nvPr/>
        </p:nvSpPr>
        <p:spPr>
          <a:xfrm>
            <a:off x="1692075" y="6462562"/>
            <a:ext cx="3135636" cy="4370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defRPr>
                <a:solidFill>
                  <a:schemeClr val="bg1">
                    <a:lumMod val="50000"/>
                  </a:schemeClr>
                </a:solidFill>
                <a:latin typeface="Aileron" panose="00000500000000000000" pitchFamily="50" charset="0"/>
                <a:cs typeface="Cordia New" panose="020b0304020202020204" pitchFamily="34" charset="-34"/>
              </a:defRPr>
            </a:lvl1pPr>
          </a:lstStyle>
          <a:p>
            <a:r>
              <a:rPr lang="es-CO" altLang="es-CO" sz="2800" b="1" noProof="1">
                <a:solidFill>
                  <a:schemeClr val="bg1"/>
                </a:solidFill>
                <a:latin typeface="Raleway" panose="020b0503030101060003" pitchFamily="34" charset="0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Bandera de Trinidad y Tobago pintado en la pared de grunge">
            <a:extLst>
              <a:ext uri="{FF2B5EF4-FFF2-40B4-BE49-F238E27FC236}">
                <a16:creationId xmlns:a16="http://schemas.microsoft.com/office/drawing/2014/main" id="{193F1A1C-6B57-EB52-5731-C3F44C5FEA35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CE4A09ED-D68B-3127-2CDB-8781284EDC34}"/>
              </a:ext>
            </a:extLst>
          </p:cNvPr>
          <p:cNvGrpSpPr/>
          <p:nvPr/>
        </p:nvGrpSpPr>
        <p:grpSpPr>
          <a:xfrm>
            <a:off x="7422206" y="259509"/>
            <a:ext cx="3835170" cy="6598491"/>
            <a:chOff x="5432494" y="626785"/>
            <a:chExt cx="3241222" cy="5576590"/>
          </a:xfrm>
        </p:grpSpPr>
        <p:sp>
          <p:nvSpPr>
            <p:cNvPr id="5" name="Block Arc 3">
              <a:extLst>
                <a:ext uri="{FF2B5EF4-FFF2-40B4-BE49-F238E27FC236}">
                  <a16:creationId xmlns:a16="http://schemas.microsoft.com/office/drawing/2014/main" id="{DE5F2FE6-416A-0453-2A05-111DC46F78B3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921B25E-2D26-D8B3-ED89-8A22FB79EF51}"/>
                </a:ext>
              </a:extLst>
            </p:cNvPr>
            <p:cNvSpPr/>
            <p:nvPr/>
          </p:nvSpPr>
          <p:spPr>
            <a:xfrm>
              <a:off x="7660182" y="3855008"/>
              <a:ext cx="781200" cy="2348367"/>
            </a:xfrm>
            <a:prstGeom prst="rect">
              <a:avLst/>
            </a:prstGeom>
            <a:gradFill flip="none" rotWithShape="1">
              <a:gsLst>
                <a:gs pos="375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3">
              <a:extLst>
                <a:ext uri="{FF2B5EF4-FFF2-40B4-BE49-F238E27FC236}">
                  <a16:creationId xmlns:a16="http://schemas.microsoft.com/office/drawing/2014/main" id="{062E4564-87FF-425E-8DE5-6F774B56EE23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gradFill>
              <a:gsLst>
                <a:gs pos="0">
                  <a:srgbClr val="B40002"/>
                </a:gs>
                <a:gs pos="100000">
                  <a:srgbClr val="E9003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6">
              <a:extLst>
                <a:ext uri="{FF2B5EF4-FFF2-40B4-BE49-F238E27FC236}">
                  <a16:creationId xmlns:a16="http://schemas.microsoft.com/office/drawing/2014/main" id="{A7C5BC2D-D72B-824F-2CB6-920821943C9D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ko-KR" altLang="en-US" sz="2700"/>
            </a:p>
          </p:txBody>
        </p:sp>
        <p:sp>
          <p:nvSpPr>
            <p:cNvPr id="9" name="Block Arc 7">
              <a:extLst>
                <a:ext uri="{FF2B5EF4-FFF2-40B4-BE49-F238E27FC236}">
                  <a16:creationId xmlns:a16="http://schemas.microsoft.com/office/drawing/2014/main" id="{F8FC2EDB-CE60-2F63-CF8E-C239AA590CE6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rgbClr val="E900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ko-KR" altLang="en-US" sz="2700"/>
            </a:p>
          </p:txBody>
        </p:sp>
        <p:sp>
          <p:nvSpPr>
            <p:cNvPr id="10" name="Block Arc 8">
              <a:extLst>
                <a:ext uri="{FF2B5EF4-FFF2-40B4-BE49-F238E27FC236}">
                  <a16:creationId xmlns:a16="http://schemas.microsoft.com/office/drawing/2014/main" id="{3952DD85-31EE-003A-1348-7ED817DC1E76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rgbClr val="B4000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5DE83373-E96C-7CB5-CBE5-A7AF6C09F580}"/>
              </a:ext>
            </a:extLst>
          </p:cNvPr>
          <p:cNvGrpSpPr/>
          <p:nvPr/>
        </p:nvGrpSpPr>
        <p:grpSpPr>
          <a:xfrm>
            <a:off x="5275934" y="1991178"/>
            <a:ext cx="2491387" cy="923330"/>
            <a:chOff x="3021856" y="4283314"/>
            <a:chExt cx="1886852" cy="923330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32CC9C37-DDF6-B29B-2663-1E9B76C4529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BF451F08-BF4C-A76D-AE77-B93F743351E2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EB983441-79EA-B5D3-EB8B-A159D6B42E42}"/>
              </a:ext>
            </a:extLst>
          </p:cNvPr>
          <p:cNvGrpSpPr/>
          <p:nvPr/>
        </p:nvGrpSpPr>
        <p:grpSpPr>
          <a:xfrm>
            <a:off x="4488640" y="3111811"/>
            <a:ext cx="2768717" cy="992088"/>
            <a:chOff x="3352435" y="4283314"/>
            <a:chExt cx="1556273" cy="992088"/>
          </a:xfrm>
          <a:solidFill>
            <a:srgbClr val="E90031">
              <a:alpha val="36000"/>
            </a:srgbClr>
          </a:solidFill>
        </p:grpSpPr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845D4E44-0665-96A9-0DE5-649BBF3486BB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715089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70DD7435-01AD-8C0A-0FC8-D47A40E19653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40519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D4848D9E-079E-29EE-D3ED-02B2BF624ECC}"/>
              </a:ext>
            </a:extLst>
          </p:cNvPr>
          <p:cNvGrpSpPr/>
          <p:nvPr/>
        </p:nvGrpSpPr>
        <p:grpSpPr>
          <a:xfrm>
            <a:off x="4512179" y="4232444"/>
            <a:ext cx="2745178" cy="923330"/>
            <a:chOff x="3021856" y="4283314"/>
            <a:chExt cx="1886852" cy="923330"/>
          </a:xfrm>
        </p:grpSpPr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B1696443-B325-7D3C-B04E-67611B4B2A3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35996E54-B2BF-2EF8-FADA-1333A1BA6591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TextBox 24">
            <a:extLst>
              <a:ext uri="{FF2B5EF4-FFF2-40B4-BE49-F238E27FC236}">
                <a16:creationId xmlns:a16="http://schemas.microsoft.com/office/drawing/2014/main" id="{F0C43866-83BA-3EEA-CB6F-498B46FAC20F}"/>
              </a:ext>
            </a:extLst>
          </p:cNvPr>
          <p:cNvSpPr txBox="1"/>
          <p:nvPr/>
        </p:nvSpPr>
        <p:spPr>
          <a:xfrm>
            <a:off x="10033156" y="55073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05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0F5583A4-4ECC-62FD-06DE-55DA5BC12D97}"/>
              </a:ext>
            </a:extLst>
          </p:cNvPr>
          <p:cNvSpPr txBox="1"/>
          <p:nvPr/>
        </p:nvSpPr>
        <p:spPr>
          <a:xfrm>
            <a:off x="7813196" y="49120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CFFAB272-9386-686B-60AA-4387DB293F90}"/>
              </a:ext>
            </a:extLst>
          </p:cNvPr>
          <p:cNvSpPr txBox="1"/>
          <p:nvPr/>
        </p:nvSpPr>
        <p:spPr>
          <a:xfrm>
            <a:off x="7422205" y="378790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8653D562-FECD-3030-CE1C-A4B740C74D06}"/>
              </a:ext>
            </a:extLst>
          </p:cNvPr>
          <p:cNvSpPr txBox="1"/>
          <p:nvPr/>
        </p:nvSpPr>
        <p:spPr>
          <a:xfrm>
            <a:off x="8030168" y="27797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CD3517A9-A51F-7ED4-AE71-BC94F11F76FD}"/>
              </a:ext>
            </a:extLst>
          </p:cNvPr>
          <p:cNvSpPr txBox="1"/>
          <p:nvPr/>
        </p:nvSpPr>
        <p:spPr>
          <a:xfrm>
            <a:off x="10011681" y="197899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5" name="Group 74">
            <a:extLst>
              <a:ext uri="{FF2B5EF4-FFF2-40B4-BE49-F238E27FC236}">
                <a16:creationId xmlns:a16="http://schemas.microsoft.com/office/drawing/2014/main" id="{F5B312C1-3385-DCCA-D8BB-41036E47838A}"/>
              </a:ext>
            </a:extLst>
          </p:cNvPr>
          <p:cNvGrpSpPr/>
          <p:nvPr/>
        </p:nvGrpSpPr>
        <p:grpSpPr>
          <a:xfrm>
            <a:off x="4998604" y="5353078"/>
            <a:ext cx="2768717" cy="923330"/>
            <a:chOff x="3021856" y="4283314"/>
            <a:chExt cx="1886852" cy="923330"/>
          </a:xfrm>
        </p:grpSpPr>
        <p:sp>
          <p:nvSpPr>
            <p:cNvPr id="26" name="TextBox 75">
              <a:extLst>
                <a:ext uri="{FF2B5EF4-FFF2-40B4-BE49-F238E27FC236}">
                  <a16:creationId xmlns:a16="http://schemas.microsoft.com/office/drawing/2014/main" id="{3BC79016-1E1A-C7BF-69D9-1EB0946095D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76">
              <a:extLst>
                <a:ext uri="{FF2B5EF4-FFF2-40B4-BE49-F238E27FC236}">
                  <a16:creationId xmlns:a16="http://schemas.microsoft.com/office/drawing/2014/main" id="{648C409F-998C-2DD9-4987-1AEA7A23C6FC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77">
            <a:extLst>
              <a:ext uri="{FF2B5EF4-FFF2-40B4-BE49-F238E27FC236}">
                <a16:creationId xmlns:a16="http://schemas.microsoft.com/office/drawing/2014/main" id="{44CA8A8A-17AB-FD48-2BB1-C3FD3A710760}"/>
              </a:ext>
            </a:extLst>
          </p:cNvPr>
          <p:cNvGrpSpPr/>
          <p:nvPr/>
        </p:nvGrpSpPr>
        <p:grpSpPr>
          <a:xfrm>
            <a:off x="6719418" y="870545"/>
            <a:ext cx="2598322" cy="923330"/>
            <a:chOff x="3021856" y="4283314"/>
            <a:chExt cx="1886852" cy="923330"/>
          </a:xfrm>
        </p:grpSpPr>
        <p:sp>
          <p:nvSpPr>
            <p:cNvPr id="29" name="TextBox 78">
              <a:extLst>
                <a:ext uri="{FF2B5EF4-FFF2-40B4-BE49-F238E27FC236}">
                  <a16:creationId xmlns:a16="http://schemas.microsoft.com/office/drawing/2014/main" id="{D6F2EED8-5784-EFE0-4F06-4008FDB48C8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79">
              <a:extLst>
                <a:ext uri="{FF2B5EF4-FFF2-40B4-BE49-F238E27FC236}">
                  <a16:creationId xmlns:a16="http://schemas.microsoft.com/office/drawing/2014/main" id="{88D5E1FC-DE97-8BD4-1ACD-E0FB9F9F50AD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F65E86F6-1B41-F13C-F316-2F712642D6AB}"/>
              </a:ext>
            </a:extLst>
          </p:cNvPr>
          <p:cNvSpPr/>
          <p:nvPr/>
        </p:nvSpPr>
        <p:spPr>
          <a:xfrm rot="16200000">
            <a:off x="8817672" y="3790990"/>
            <a:ext cx="771672" cy="772181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7ACAE36-6A1B-EA38-2DC9-6852A2229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/>
          <a:stretch>
            <a:fillRect/>
          </a:stretch>
        </p:blipFill>
        <p:spPr>
          <a:xfrm>
            <a:off x="0" y="0"/>
            <a:ext cx="4891926" cy="6858000"/>
          </a:xfrm>
          <a:prstGeom prst="rect">
            <a:avLst/>
          </a:prstGeom>
          <a:effectLst>
            <a:outerShdw blurRad="127000" dist="152400" dir="19800000" algn="ctr" rotWithShape="0">
              <a:schemeClr val="tx1">
                <a:alpha val="95000"/>
              </a:schemeClr>
            </a:outerShdw>
          </a:effectLst>
        </p:spPr>
      </p:pic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EDD976FA-6023-DF95-E2BC-07F3972FEA75}"/>
              </a:ext>
            </a:extLst>
          </p:cNvPr>
          <p:cNvSpPr txBox="1"/>
          <p:nvPr/>
        </p:nvSpPr>
        <p:spPr>
          <a:xfrm>
            <a:off x="2940468" y="32200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>
                <a:solidFill>
                  <a:srgbClr val="B40002"/>
                </a:solidFill>
                <a:latin typeface="+mj-lt"/>
                <a:cs typeface="Arial" panose="020b0604020202020204" pitchFamily="34" charset="0"/>
              </a:rPr>
              <a:t>Portfolio</a:t>
            </a:r>
            <a:r>
              <a:rPr lang="en-US" altLang="ko-KR" sz="3600" b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69585820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A8586E-9090-DD53-D080-A160CA50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-18473" y="-69506"/>
            <a:ext cx="1839475" cy="1861306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EA2FCEA0-DBFE-73DA-FA50-B7FD65B3A648}"/>
              </a:ext>
            </a:extLst>
          </p:cNvPr>
          <p:cNvSpPr txBox="1"/>
          <p:nvPr/>
        </p:nvSpPr>
        <p:spPr>
          <a:xfrm>
            <a:off x="1737476" y="236305"/>
            <a:ext cx="72636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1AE7DE3-43E3-F22E-26A7-B8393ED44B1C}"/>
              </a:ext>
            </a:extLst>
          </p:cNvPr>
          <p:cNvSpPr txBox="1"/>
          <p:nvPr/>
        </p:nvSpPr>
        <p:spPr>
          <a:xfrm>
            <a:off x="1822522" y="978020"/>
            <a:ext cx="3910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3FD7618-4D8A-5D12-2EF5-6E24E8DCAD28}"/>
              </a:ext>
            </a:extLst>
          </p:cNvPr>
          <p:cNvSpPr/>
          <p:nvPr/>
        </p:nvSpPr>
        <p:spPr>
          <a:xfrm>
            <a:off x="0" y="6230123"/>
            <a:ext cx="3524250" cy="590550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8431365-D12A-B2ED-43CE-D5B2A11095FA}"/>
              </a:ext>
            </a:extLst>
          </p:cNvPr>
          <p:cNvSpPr/>
          <p:nvPr/>
        </p:nvSpPr>
        <p:spPr>
          <a:xfrm>
            <a:off x="9658350" y="-69506"/>
            <a:ext cx="2533650" cy="5084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D28BE9B3-AED6-57CE-229F-B5FDF1A2B984}"/>
              </a:ext>
            </a:extLst>
          </p:cNvPr>
          <p:cNvSpPr/>
          <p:nvPr/>
        </p:nvSpPr>
        <p:spPr>
          <a:xfrm>
            <a:off x="999936" y="1791800"/>
            <a:ext cx="504056" cy="2952328"/>
          </a:xfrm>
          <a:prstGeom prst="roundRect">
            <a:avLst>
              <a:gd name="adj" fmla="val 50000"/>
            </a:avLst>
          </a:prstGeom>
          <a:solidFill>
            <a:srgbClr val="B40002">
              <a:alpha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8763277A-CD50-D41E-4887-8DBB9905FBC2}"/>
              </a:ext>
            </a:extLst>
          </p:cNvPr>
          <p:cNvSpPr/>
          <p:nvPr/>
        </p:nvSpPr>
        <p:spPr>
          <a:xfrm>
            <a:off x="2803710" y="179180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0151210A-FBAC-BCF1-9395-1840172E870F}"/>
              </a:ext>
            </a:extLst>
          </p:cNvPr>
          <p:cNvSpPr/>
          <p:nvPr/>
        </p:nvSpPr>
        <p:spPr>
          <a:xfrm>
            <a:off x="4607484" y="1791800"/>
            <a:ext cx="504056" cy="2952328"/>
          </a:xfrm>
          <a:prstGeom prst="roundRect">
            <a:avLst>
              <a:gd name="adj" fmla="val 50000"/>
            </a:avLst>
          </a:prstGeom>
          <a:solidFill>
            <a:srgbClr val="B40002">
              <a:alpha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0308331F-6F74-DCAA-DA4B-51FC0E0C7555}"/>
              </a:ext>
            </a:extLst>
          </p:cNvPr>
          <p:cNvGrpSpPr/>
          <p:nvPr/>
        </p:nvGrpSpPr>
        <p:grpSpPr>
          <a:xfrm>
            <a:off x="563223" y="4326167"/>
            <a:ext cx="1377485" cy="1377485"/>
            <a:chOff x="683568" y="2000250"/>
            <a:chExt cx="1858067" cy="1858067"/>
          </a:xfrm>
        </p:grpSpPr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97095B5E-A27D-EE3E-5559-AEEBC1971C6C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F87C9B86-7FAF-AEA5-9265-01396F9C43F4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rgbClr val="B4000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5" name="Oval 19">
                <a:extLst>
                  <a:ext uri="{FF2B5EF4-FFF2-40B4-BE49-F238E27FC236}">
                    <a16:creationId xmlns:a16="http://schemas.microsoft.com/office/drawing/2014/main" id="{96A04198-5F2E-1041-1203-BF00659294ED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" name="Pie 8">
              <a:extLst>
                <a:ext uri="{FF2B5EF4-FFF2-40B4-BE49-F238E27FC236}">
                  <a16:creationId xmlns:a16="http://schemas.microsoft.com/office/drawing/2014/main" id="{1A2063EB-F4C5-DF91-E030-768429E954CD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rgbClr val="B40002">
                <a:alpha val="20000"/>
              </a:srgb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D8A0D1CE-E223-8747-5260-A58872B4C443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51E0D20C-571A-2C9A-1D71-E6CEA05D7508}"/>
              </a:ext>
            </a:extLst>
          </p:cNvPr>
          <p:cNvSpPr txBox="1"/>
          <p:nvPr/>
        </p:nvSpPr>
        <p:spPr>
          <a:xfrm>
            <a:off x="638158" y="576480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A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005DF5CB-A360-A67A-9738-EB6B75D0B8D6}"/>
              </a:ext>
            </a:extLst>
          </p:cNvPr>
          <p:cNvGrpSpPr/>
          <p:nvPr/>
        </p:nvGrpSpPr>
        <p:grpSpPr>
          <a:xfrm>
            <a:off x="2366997" y="4326167"/>
            <a:ext cx="1377485" cy="1377485"/>
            <a:chOff x="683568" y="2000250"/>
            <a:chExt cx="1858067" cy="1858067"/>
          </a:xfrm>
        </p:grpSpPr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AFD642F8-4B45-5ED9-50F1-7D478B593A5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1" name="Oval 25">
                <a:extLst>
                  <a:ext uri="{FF2B5EF4-FFF2-40B4-BE49-F238E27FC236}">
                    <a16:creationId xmlns:a16="http://schemas.microsoft.com/office/drawing/2014/main" id="{FA209BBD-08E2-E643-2FDA-B0EA0694CC7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22" name="Oval 26">
                <a:extLst>
                  <a:ext uri="{FF2B5EF4-FFF2-40B4-BE49-F238E27FC236}">
                    <a16:creationId xmlns:a16="http://schemas.microsoft.com/office/drawing/2014/main" id="{870B343E-2EFE-2BA3-DE8E-0581380971F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9" name="Pie 17">
              <a:extLst>
                <a:ext uri="{FF2B5EF4-FFF2-40B4-BE49-F238E27FC236}">
                  <a16:creationId xmlns:a16="http://schemas.microsoft.com/office/drawing/2014/main" id="{9AC2ABD2-8290-6452-9003-18E56016B6BA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A5301EBF-B493-9261-B140-9B2B310AAC09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" name="TextBox 27">
            <a:extLst>
              <a:ext uri="{FF2B5EF4-FFF2-40B4-BE49-F238E27FC236}">
                <a16:creationId xmlns:a16="http://schemas.microsoft.com/office/drawing/2014/main" id="{40C6DDD5-008B-F07B-5936-A47FE728360E}"/>
              </a:ext>
            </a:extLst>
          </p:cNvPr>
          <p:cNvSpPr txBox="1"/>
          <p:nvPr/>
        </p:nvSpPr>
        <p:spPr>
          <a:xfrm>
            <a:off x="2441932" y="576480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B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8">
            <a:extLst>
              <a:ext uri="{FF2B5EF4-FFF2-40B4-BE49-F238E27FC236}">
                <a16:creationId xmlns:a16="http://schemas.microsoft.com/office/drawing/2014/main" id="{6DD26932-C167-342A-7297-BD19CE130267}"/>
              </a:ext>
            </a:extLst>
          </p:cNvPr>
          <p:cNvGrpSpPr/>
          <p:nvPr/>
        </p:nvGrpSpPr>
        <p:grpSpPr>
          <a:xfrm>
            <a:off x="4170771" y="4326167"/>
            <a:ext cx="1377485" cy="1377485"/>
            <a:chOff x="683568" y="2000250"/>
            <a:chExt cx="1858067" cy="1858067"/>
          </a:xfrm>
        </p:grpSpPr>
        <p:grpSp>
          <p:nvGrpSpPr>
            <p:cNvPr id="25" name="Group 29">
              <a:extLst>
                <a:ext uri="{FF2B5EF4-FFF2-40B4-BE49-F238E27FC236}">
                  <a16:creationId xmlns:a16="http://schemas.microsoft.com/office/drawing/2014/main" id="{F422AA3D-7F98-9B43-F2DE-8356660FD0CA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8" name="Oval 32">
                <a:extLst>
                  <a:ext uri="{FF2B5EF4-FFF2-40B4-BE49-F238E27FC236}">
                    <a16:creationId xmlns:a16="http://schemas.microsoft.com/office/drawing/2014/main" id="{9BD13307-050F-D97C-3DE9-936697F912F2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rgbClr val="B4000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29" name="Oval 33">
                <a:extLst>
                  <a:ext uri="{FF2B5EF4-FFF2-40B4-BE49-F238E27FC236}">
                    <a16:creationId xmlns:a16="http://schemas.microsoft.com/office/drawing/2014/main" id="{ECEBD175-2FAB-E028-990B-C06730119655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6" name="Pie 27">
              <a:extLst>
                <a:ext uri="{FF2B5EF4-FFF2-40B4-BE49-F238E27FC236}">
                  <a16:creationId xmlns:a16="http://schemas.microsoft.com/office/drawing/2014/main" id="{AA14B604-D367-4CFF-A053-8257C8AF301B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rgbClr val="B40002">
                <a:alpha val="20000"/>
              </a:srgb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AC5914E4-6D5B-3C71-581E-0EE88CACDC3C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TextBox 34">
            <a:extLst>
              <a:ext uri="{FF2B5EF4-FFF2-40B4-BE49-F238E27FC236}">
                <a16:creationId xmlns:a16="http://schemas.microsoft.com/office/drawing/2014/main" id="{CBED2190-23BC-6A58-00AB-337D5E643FFA}"/>
              </a:ext>
            </a:extLst>
          </p:cNvPr>
          <p:cNvSpPr txBox="1"/>
          <p:nvPr/>
        </p:nvSpPr>
        <p:spPr>
          <a:xfrm>
            <a:off x="4245706" y="576480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C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타원 53">
            <a:extLst>
              <a:ext uri="{FF2B5EF4-FFF2-40B4-BE49-F238E27FC236}">
                <a16:creationId xmlns:a16="http://schemas.microsoft.com/office/drawing/2014/main" id="{4E9EB746-8C0D-A061-7876-6DD18970F2D8}"/>
              </a:ext>
            </a:extLst>
          </p:cNvPr>
          <p:cNvSpPr/>
          <p:nvPr/>
        </p:nvSpPr>
        <p:spPr>
          <a:xfrm>
            <a:off x="1080963" y="2546029"/>
            <a:ext cx="367200" cy="367200"/>
          </a:xfrm>
          <a:prstGeom prst="ellipse">
            <a:avLst/>
          </a:pr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2" name="타원 65">
            <a:extLst>
              <a:ext uri="{FF2B5EF4-FFF2-40B4-BE49-F238E27FC236}">
                <a16:creationId xmlns:a16="http://schemas.microsoft.com/office/drawing/2014/main" id="{D9D9A7DA-E4AB-29DB-7C8A-78FF0D95A93B}"/>
              </a:ext>
            </a:extLst>
          </p:cNvPr>
          <p:cNvSpPr/>
          <p:nvPr/>
        </p:nvSpPr>
        <p:spPr>
          <a:xfrm>
            <a:off x="2893882" y="3475465"/>
            <a:ext cx="367200" cy="367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3" name="타원 66">
            <a:extLst>
              <a:ext uri="{FF2B5EF4-FFF2-40B4-BE49-F238E27FC236}">
                <a16:creationId xmlns:a16="http://schemas.microsoft.com/office/drawing/2014/main" id="{DA87FC54-F0A0-3809-6E13-A0051EDD414E}"/>
              </a:ext>
            </a:extLst>
          </p:cNvPr>
          <p:cNvSpPr/>
          <p:nvPr/>
        </p:nvSpPr>
        <p:spPr>
          <a:xfrm>
            <a:off x="4692070" y="3113868"/>
            <a:ext cx="367200" cy="367200"/>
          </a:xfrm>
          <a:prstGeom prst="ellipse">
            <a:avLst/>
          </a:prstGeom>
          <a:solidFill>
            <a:srgbClr val="B4000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grpSp>
        <p:nvGrpSpPr>
          <p:cNvPr id="34" name="Group 32">
            <a:extLst>
              <a:ext uri="{FF2B5EF4-FFF2-40B4-BE49-F238E27FC236}">
                <a16:creationId xmlns:a16="http://schemas.microsoft.com/office/drawing/2014/main" id="{6E50F57C-5600-8673-F3C5-B440914A5978}"/>
              </a:ext>
            </a:extLst>
          </p:cNvPr>
          <p:cNvGrpSpPr/>
          <p:nvPr/>
        </p:nvGrpSpPr>
        <p:grpSpPr>
          <a:xfrm>
            <a:off x="6049480" y="3230162"/>
            <a:ext cx="2952327" cy="2764802"/>
            <a:chOff x="1395848" y="3256486"/>
            <a:chExt cx="2952327" cy="2764802"/>
          </a:xfrm>
        </p:grpSpPr>
        <p:sp>
          <p:nvSpPr>
            <p:cNvPr id="35" name="TextBox 53">
              <a:extLst>
                <a:ext uri="{FF2B5EF4-FFF2-40B4-BE49-F238E27FC236}">
                  <a16:creationId xmlns:a16="http://schemas.microsoft.com/office/drawing/2014/main" id="{5489B0B3-094D-BB29-17BD-C4C334131F45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36" name="TextBox 54">
              <a:extLst>
                <a:ext uri="{FF2B5EF4-FFF2-40B4-BE49-F238E27FC236}">
                  <a16:creationId xmlns:a16="http://schemas.microsoft.com/office/drawing/2014/main" id="{B21B4696-DF45-7CE8-B80A-D7FEBF23FC56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55">
              <a:extLst>
                <a:ext uri="{FF2B5EF4-FFF2-40B4-BE49-F238E27FC236}">
                  <a16:creationId xmlns:a16="http://schemas.microsoft.com/office/drawing/2014/main" id="{814FE4F4-9A4D-A67B-0724-7D6B62D7FC60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8" name="TextBox 56">
              <a:extLst>
                <a:ext uri="{FF2B5EF4-FFF2-40B4-BE49-F238E27FC236}">
                  <a16:creationId xmlns:a16="http://schemas.microsoft.com/office/drawing/2014/main" id="{54109A23-3FAA-8F3B-DC4E-71ED55971D13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5">
            <a:extLst>
              <a:ext uri="{FF2B5EF4-FFF2-40B4-BE49-F238E27FC236}">
                <a16:creationId xmlns:a16="http://schemas.microsoft.com/office/drawing/2014/main" id="{AC07631F-BF85-31B1-73CE-879847E25C83}"/>
              </a:ext>
            </a:extLst>
          </p:cNvPr>
          <p:cNvGrpSpPr/>
          <p:nvPr/>
        </p:nvGrpSpPr>
        <p:grpSpPr>
          <a:xfrm flipH="1">
            <a:off x="8667751" y="789279"/>
            <a:ext cx="2961025" cy="5772750"/>
            <a:chOff x="331796" y="2976958"/>
            <a:chExt cx="1859025" cy="3624317"/>
          </a:xfrm>
          <a:solidFill>
            <a:srgbClr val="07783C"/>
          </a:solidFill>
        </p:grpSpPr>
        <p:grpSp>
          <p:nvGrpSpPr>
            <p:cNvPr id="40" name="Group 6">
              <a:extLst>
                <a:ext uri="{FF2B5EF4-FFF2-40B4-BE49-F238E27FC236}">
                  <a16:creationId xmlns:a16="http://schemas.microsoft.com/office/drawing/2014/main" id="{B1F6E31B-5B90-7AE4-2C74-4EE10DD2062B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  <a:grpFill/>
          </p:grpSpPr>
          <p:sp>
            <p:nvSpPr>
              <p:cNvPr id="42" name="Graphic 20">
                <a:extLst>
                  <a:ext uri="{FF2B5EF4-FFF2-40B4-BE49-F238E27FC236}">
                    <a16:creationId xmlns:a16="http://schemas.microsoft.com/office/drawing/2014/main" id="{88D85352-BB5F-F365-7461-5EE96621F6DD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/>
              </a:lstStyle>
              <a:p>
                <a:pPr/>
                <a:endParaRPr lang="en-US"/>
              </a:p>
            </p:txBody>
          </p:sp>
          <p:sp>
            <p:nvSpPr>
              <p:cNvPr id="43" name="Freeform: Shape 9">
                <a:extLst>
                  <a:ext uri="{FF2B5EF4-FFF2-40B4-BE49-F238E27FC236}">
                    <a16:creationId xmlns:a16="http://schemas.microsoft.com/office/drawing/2014/main" id="{FA76F61A-BD84-69D6-F4AD-74FD84C7AA32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gdLst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en-US"/>
              </a:p>
            </p:txBody>
          </p:sp>
        </p:grpSp>
        <p:sp>
          <p:nvSpPr>
            <p:cNvPr id="41" name="Freeform: Shape 7">
              <a:extLst>
                <a:ext uri="{FF2B5EF4-FFF2-40B4-BE49-F238E27FC236}">
                  <a16:creationId xmlns:a16="http://schemas.microsoft.com/office/drawing/2014/main" id="{7ED5D854-8985-A4F1-E6E1-30FEF25A3EAA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rgbClr val="B40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92500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617AB52A-979E-6D46-5E3C-A1D4C46E6D42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b="5049"/>
          <a:stretch>
            <a:fillRect/>
          </a:stretch>
        </p:blipFill>
        <p:spPr/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4E2166-07C3-40E4-865A-B84973C4D6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0A6B306B-2736-7979-C940-7D2280FF07C0}"/>
              </a:ext>
            </a:extLst>
          </p:cNvPr>
          <p:cNvGrpSpPr/>
          <p:nvPr/>
        </p:nvGrpSpPr>
        <p:grpSpPr>
          <a:xfrm flipH="1">
            <a:off x="8439151" y="1085250"/>
            <a:ext cx="2961025" cy="5772750"/>
            <a:chOff x="331796" y="2976958"/>
            <a:chExt cx="1859025" cy="3624317"/>
          </a:xfrm>
          <a:solidFill>
            <a:srgbClr val="07783C"/>
          </a:solidFill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C6B514F1-D3C3-F829-B5E8-4ED1989AF51A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  <a:grpFill/>
          </p:grpSpPr>
          <p:sp>
            <p:nvSpPr>
              <p:cNvPr id="7" name="Graphic 20">
                <a:extLst>
                  <a:ext uri="{FF2B5EF4-FFF2-40B4-BE49-F238E27FC236}">
                    <a16:creationId xmlns:a16="http://schemas.microsoft.com/office/drawing/2014/main" id="{079D034B-57C9-CB8B-851A-1E88CF53A8D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/>
              </a:lstStyle>
              <a:p>
                <a:pPr/>
                <a:endParaRPr lang="en-US"/>
              </a:p>
            </p:txBody>
          </p:sp>
          <p:sp>
            <p:nvSpPr>
              <p:cNvPr id="11" name="Freeform: Shape 9">
                <a:extLst>
                  <a:ext uri="{FF2B5EF4-FFF2-40B4-BE49-F238E27FC236}">
                    <a16:creationId xmlns:a16="http://schemas.microsoft.com/office/drawing/2014/main" id="{DE206524-DE30-60FA-A68B-A556EAFF8664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gdLst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en-US"/>
              </a:p>
            </p:txBody>
          </p:sp>
        </p:grp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BEC6CB41-BB98-20CF-576E-D31D54467D99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rgbClr val="B40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A7CFBBBA-D34D-C217-9824-160F7E6A7C93}"/>
              </a:ext>
            </a:extLst>
          </p:cNvPr>
          <p:cNvSpPr txBox="1"/>
          <p:nvPr/>
        </p:nvSpPr>
        <p:spPr>
          <a:xfrm>
            <a:off x="1104464" y="1823913"/>
            <a:ext cx="5810686" cy="304698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9600" b="1">
                <a:ln w="38100">
                  <a:solidFill>
                    <a:schemeClr val="bg1"/>
                  </a:solidFill>
                </a:ln>
                <a:noFill/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822A6674-EF75-15E8-1AF5-4B42D2D8DFED}"/>
              </a:ext>
            </a:extLst>
          </p:cNvPr>
          <p:cNvSpPr txBox="1"/>
          <p:nvPr/>
        </p:nvSpPr>
        <p:spPr>
          <a:xfrm>
            <a:off x="11166488" y="190500"/>
            <a:ext cx="812338" cy="7029450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>
            <a:defPPr/>
          </a:lstStyle>
          <a:p>
            <a:pPr/>
            <a:r>
              <a:rPr lang="en-US" altLang="ko-KR" sz="3600" b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</p:spTree>
    <p:extLst>
      <p:ext uri="{BB962C8B-B14F-4D97-AF65-F5344CB8AC3E}">
        <p14:creationId xmlns:p14="http://schemas.microsoft.com/office/powerpoint/2010/main" val="308168251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187748-434E-4833-A9A2-066925E3D3A5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E4EDA-6116-4903-A3A4-7A67CCC72FBB}"/>
              </a:ext>
            </a:extLst>
          </p:cNvPr>
          <p:cNvSpPr/>
          <p:nvPr/>
        </p:nvSpPr>
        <p:spPr>
          <a:xfrm>
            <a:off x="5630398" y="3264982"/>
            <a:ext cx="108000" cy="17301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9F7C5-ECD2-4DEE-948F-B04CF6A0C6D6}"/>
              </a:ext>
            </a:extLst>
          </p:cNvPr>
          <p:cNvSpPr/>
          <p:nvPr/>
        </p:nvSpPr>
        <p:spPr>
          <a:xfrm>
            <a:off x="6441168" y="3264982"/>
            <a:ext cx="108000" cy="17301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2DE8D-93F1-4AEA-86DF-9EE9C82D46EE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0A298-7B66-47E9-9DA8-C1BF7A0B5F65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0AADD642-0B32-4075-930B-6CF866CC0EA9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B40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82B37E-D810-4D84-9019-24BFDDA4A3B6}"/>
              </a:ext>
            </a:extLst>
          </p:cNvPr>
          <p:cNvGrpSpPr/>
          <p:nvPr/>
        </p:nvGrpSpPr>
        <p:grpSpPr>
          <a:xfrm>
            <a:off x="7746103" y="4802317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2B075B-7EC0-4E74-A446-F6D5817FB6C7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9CCA2A-8588-4FF9-B573-25DAA857455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7EB885E5-F95F-4444-B0F7-5D1AF6658A7D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89E741F7-0904-4D78-AB6A-44FA2C446555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B40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32B77047-4FD5-4C65-9514-AFFCD53CB0CE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53A565-F762-4FF1-8A8F-8D4155726C2B}"/>
              </a:ext>
            </a:extLst>
          </p:cNvPr>
          <p:cNvGrpSpPr/>
          <p:nvPr/>
        </p:nvGrpSpPr>
        <p:grpSpPr>
          <a:xfrm>
            <a:off x="1767243" y="4802317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73E0B5-6DC9-4B3A-81D6-560A50541C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380578-10C8-4725-8D6B-A7652D0F5DBB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3F7B1B-AE39-4F77-BF9D-9ECD70B1B859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39854F-5EDD-4033-9699-E135B043B41A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59ED74-A1BD-408D-83DB-30D59CB41A8A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2C6E87-F922-4623-9334-1035251B5ECF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04AAC6-35C1-4AD9-B788-5977516F3A24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81AE05-6134-408F-B2FF-1CEEF1EBB2C8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976A57-7007-4FCA-9B45-29072F1F8094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3897F1-E332-4092-A230-50F27860288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E567BC-772A-48A5-AF38-E3947DB882F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D996E087-40CD-42D8-8BF8-FCEDAA5616EA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rect l="l" t="t" r="r" b="b"/>
            <a:pathLst>
              <a:path w="3211003" h="484631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rgbClr val="B40002"/>
          </a:solidFill>
          <a:ln w="38100">
            <a:solidFill>
              <a:srgbClr val="B40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5F5CBD-78E6-4CA8-96C0-B046780D0257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A6923B-3798-4A19-B42C-E359F89994C0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1CD79B-F8AF-44E2-8973-B795E799D096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D65EB7-526B-4D12-98AD-6175C0155179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3FB42-2D2C-4076-8BA3-1620216BE551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6ECA08-0EC5-A4CB-C1AE-D9799FC86ACF}"/>
              </a:ext>
            </a:extLst>
          </p:cNvPr>
          <p:cNvSpPr/>
          <p:nvPr/>
        </p:nvSpPr>
        <p:spPr>
          <a:xfrm>
            <a:off x="0" y="6230123"/>
            <a:ext cx="3524250" cy="590550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E098021-3BA5-16AD-414C-AF68A815E46F}"/>
              </a:ext>
            </a:extLst>
          </p:cNvPr>
          <p:cNvSpPr/>
          <p:nvPr/>
        </p:nvSpPr>
        <p:spPr>
          <a:xfrm>
            <a:off x="9658350" y="-69506"/>
            <a:ext cx="2533650" cy="5084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26DCDA97-711A-26E2-E20E-7CD7D2E6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-18473" y="-69506"/>
            <a:ext cx="1839475" cy="1861306"/>
          </a:xfrm>
          <a:prstGeom prst="rect">
            <a:avLst/>
          </a:prstGeom>
        </p:spPr>
      </p:pic>
      <p:sp>
        <p:nvSpPr>
          <p:cNvPr id="39" name="TextBox 12">
            <a:extLst>
              <a:ext uri="{FF2B5EF4-FFF2-40B4-BE49-F238E27FC236}">
                <a16:creationId xmlns:a16="http://schemas.microsoft.com/office/drawing/2014/main" id="{291D8426-1994-4BD0-31DF-83CBF35B4BEA}"/>
              </a:ext>
            </a:extLst>
          </p:cNvPr>
          <p:cNvSpPr txBox="1"/>
          <p:nvPr/>
        </p:nvSpPr>
        <p:spPr>
          <a:xfrm>
            <a:off x="1737476" y="236305"/>
            <a:ext cx="72636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BD51D539-5EF0-6B83-6FB5-0643552548D1}"/>
              </a:ext>
            </a:extLst>
          </p:cNvPr>
          <p:cNvSpPr txBox="1"/>
          <p:nvPr/>
        </p:nvSpPr>
        <p:spPr>
          <a:xfrm>
            <a:off x="1822522" y="978020"/>
            <a:ext cx="3910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377BCD8D-0C3E-94D5-C7F5-E53DE3371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" t="-2076" r="1" b="37099"/>
          <a:stretch>
            <a:fillRect/>
          </a:stretch>
        </p:blipFill>
        <p:spPr>
          <a:xfrm>
            <a:off x="4217457" y="4546151"/>
            <a:ext cx="3686677" cy="23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854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F0B5A66-F420-4A4D-B001-1CE410DECA90}"/>
              </a:ext>
            </a:extLst>
          </p:cNvPr>
          <p:cNvSpPr/>
          <p:nvPr/>
        </p:nvSpPr>
        <p:spPr>
          <a:xfrm>
            <a:off x="8927642" y="5126689"/>
            <a:ext cx="2700000" cy="100811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AF0E39-8064-419D-A171-F9992E0D5471}"/>
              </a:ext>
            </a:extLst>
          </p:cNvPr>
          <p:cNvSpPr/>
          <p:nvPr/>
        </p:nvSpPr>
        <p:spPr>
          <a:xfrm>
            <a:off x="5544795" y="5126689"/>
            <a:ext cx="2700000" cy="1008112"/>
          </a:xfrm>
          <a:prstGeom prst="rect">
            <a:avLst/>
          </a:prstGeom>
          <a:noFill/>
          <a:ln w="38100">
            <a:solidFill>
              <a:srgbClr val="B40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0409DC-80B8-4DCE-BD5E-7C63278BCB50}"/>
              </a:ext>
            </a:extLst>
          </p:cNvPr>
          <p:cNvSpPr/>
          <p:nvPr/>
        </p:nvSpPr>
        <p:spPr>
          <a:xfrm>
            <a:off x="5166801" y="5254364"/>
            <a:ext cx="752762" cy="752762"/>
          </a:xfrm>
          <a:prstGeom prst="rect">
            <a:avLst/>
          </a:pr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C97B86-3E91-49B1-AA7A-1513B7BD662D}"/>
              </a:ext>
            </a:extLst>
          </p:cNvPr>
          <p:cNvSpPr/>
          <p:nvPr/>
        </p:nvSpPr>
        <p:spPr>
          <a:xfrm>
            <a:off x="8550411" y="5254365"/>
            <a:ext cx="752762" cy="752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90FC0A-F904-444A-B268-4C39DA9A1D09}"/>
              </a:ext>
            </a:extLst>
          </p:cNvPr>
          <p:cNvGrpSpPr/>
          <p:nvPr/>
        </p:nvGrpSpPr>
        <p:grpSpPr>
          <a:xfrm>
            <a:off x="6028468" y="5193470"/>
            <a:ext cx="2098288" cy="876790"/>
            <a:chOff x="3131840" y="2220253"/>
            <a:chExt cx="3096344" cy="876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6E5FE2-FA3F-42C5-9A36-B7BDADEDB6D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D5B795-FA24-4C5F-B6D1-EB67E916CD9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157478-31AF-4EB8-9E5D-72B793A1741F}"/>
              </a:ext>
            </a:extLst>
          </p:cNvPr>
          <p:cNvGrpSpPr/>
          <p:nvPr/>
        </p:nvGrpSpPr>
        <p:grpSpPr>
          <a:xfrm>
            <a:off x="9437142" y="5185705"/>
            <a:ext cx="2098288" cy="876790"/>
            <a:chOff x="3131840" y="2220253"/>
            <a:chExt cx="3096344" cy="8767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3F5E53-EB6A-4602-AEA3-5524AA25CAF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7D17CB-6697-4E02-81BB-8DF377C58AF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Donut 39">
            <a:extLst>
              <a:ext uri="{FF2B5EF4-FFF2-40B4-BE49-F238E27FC236}">
                <a16:creationId xmlns:a16="http://schemas.microsoft.com/office/drawing/2014/main" id="{9A567C09-7DD7-46F3-88AB-71F5376BCED9}"/>
              </a:ext>
            </a:extLst>
          </p:cNvPr>
          <p:cNvSpPr/>
          <p:nvPr/>
        </p:nvSpPr>
        <p:spPr>
          <a:xfrm>
            <a:off x="8747642" y="5449827"/>
            <a:ext cx="360000" cy="360000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05730307-46CA-4C70-AB6B-D7C2EB65A0F8}"/>
              </a:ext>
            </a:extLst>
          </p:cNvPr>
          <p:cNvSpPr>
            <a:spLocks noChangeAspect="1"/>
          </p:cNvSpPr>
          <p:nvPr/>
        </p:nvSpPr>
        <p:spPr>
          <a:xfrm>
            <a:off x="5369608" y="5467816"/>
            <a:ext cx="336743" cy="339555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4718BF-7CA9-4457-B154-26C47844E16B}"/>
              </a:ext>
            </a:extLst>
          </p:cNvPr>
          <p:cNvSpPr txBox="1"/>
          <p:nvPr/>
        </p:nvSpPr>
        <p:spPr>
          <a:xfrm>
            <a:off x="6953429" y="3149420"/>
            <a:ext cx="4786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Easy to change colors, photos. </a:t>
            </a:r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Easy to change colors, photos.</a:t>
            </a:r>
            <a:endParaRPr lang="en-US" altLang="ko-KR" sz="1200">
              <a:cs typeface="Arial" panose="020b0604020202020204" pitchFamily="34" charset="0"/>
            </a:endParaRPr>
          </a:p>
          <a:p>
            <a:pPr algn="r"/>
            <a:endParaRPr lang="en-US" altLang="ko-KR" sz="1200"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A4B5812-FA4D-9FB5-F166-B3FE3E845192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8228"/>
          <a:stretch>
            <a:fillRect/>
          </a:stretch>
        </p:blipFill>
        <p:spPr/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3F68E80F-A3F8-9660-2486-B3CB40CA7AA2}"/>
              </a:ext>
            </a:extLst>
          </p:cNvPr>
          <p:cNvSpPr txBox="1"/>
          <p:nvPr/>
        </p:nvSpPr>
        <p:spPr>
          <a:xfrm>
            <a:off x="8244795" y="302445"/>
            <a:ext cx="351916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9A9B2342-F6CD-E59A-6777-08EC1A887610}"/>
              </a:ext>
            </a:extLst>
          </p:cNvPr>
          <p:cNvSpPr txBox="1"/>
          <p:nvPr/>
        </p:nvSpPr>
        <p:spPr>
          <a:xfrm>
            <a:off x="9827603" y="2235721"/>
            <a:ext cx="22310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4FD72D9-FB2C-4F6A-545C-1BFAAB7DB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8716263" y="1962435"/>
            <a:ext cx="1288112" cy="13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8182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DF6ECA08-0EC5-A4CB-C1AE-D9799FC86ACF}"/>
              </a:ext>
            </a:extLst>
          </p:cNvPr>
          <p:cNvSpPr/>
          <p:nvPr/>
        </p:nvSpPr>
        <p:spPr>
          <a:xfrm>
            <a:off x="0" y="6230123"/>
            <a:ext cx="3524250" cy="590550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E098021-3BA5-16AD-414C-AF68A815E46F}"/>
              </a:ext>
            </a:extLst>
          </p:cNvPr>
          <p:cNvSpPr/>
          <p:nvPr/>
        </p:nvSpPr>
        <p:spPr>
          <a:xfrm>
            <a:off x="9658350" y="-69506"/>
            <a:ext cx="2533650" cy="5084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26DCDA97-711A-26E2-E20E-7CD7D2E6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-18473" y="-69506"/>
            <a:ext cx="1839475" cy="1861306"/>
          </a:xfrm>
          <a:prstGeom prst="rect">
            <a:avLst/>
          </a:prstGeom>
        </p:spPr>
      </p:pic>
      <p:sp>
        <p:nvSpPr>
          <p:cNvPr id="39" name="TextBox 12">
            <a:extLst>
              <a:ext uri="{FF2B5EF4-FFF2-40B4-BE49-F238E27FC236}">
                <a16:creationId xmlns:a16="http://schemas.microsoft.com/office/drawing/2014/main" id="{291D8426-1994-4BD0-31DF-83CBF35B4BEA}"/>
              </a:ext>
            </a:extLst>
          </p:cNvPr>
          <p:cNvSpPr txBox="1"/>
          <p:nvPr/>
        </p:nvSpPr>
        <p:spPr>
          <a:xfrm>
            <a:off x="1737476" y="236305"/>
            <a:ext cx="72636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BD51D539-5EF0-6B83-6FB5-0643552548D1}"/>
              </a:ext>
            </a:extLst>
          </p:cNvPr>
          <p:cNvSpPr txBox="1"/>
          <p:nvPr/>
        </p:nvSpPr>
        <p:spPr>
          <a:xfrm>
            <a:off x="1822522" y="978020"/>
            <a:ext cx="3910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0C6A6C6F-D52A-87BA-B87C-8882FF327303}"/>
              </a:ext>
            </a:extLst>
          </p:cNvPr>
          <p:cNvGrpSpPr/>
          <p:nvPr/>
        </p:nvGrpSpPr>
        <p:grpSpPr>
          <a:xfrm flipH="1">
            <a:off x="3923278" y="1867960"/>
            <a:ext cx="3048478" cy="475870"/>
            <a:chOff x="2153502" y="2017026"/>
            <a:chExt cx="2286358" cy="376921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9A269CB2-80CB-8F52-1940-9BA08CB2CD17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gdLst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2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800"/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20E03362-C9D4-439E-6775-62C90F283C0E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0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800"/>
            </a:p>
          </p:txBody>
        </p:sp>
      </p:grpSp>
      <p:sp>
        <p:nvSpPr>
          <p:cNvPr id="37" name="Rectangle 2">
            <a:extLst>
              <a:ext uri="{FF2B5EF4-FFF2-40B4-BE49-F238E27FC236}">
                <a16:creationId xmlns:a16="http://schemas.microsoft.com/office/drawing/2014/main" id="{D846A7A8-7465-90DC-E174-E23097023C8F}"/>
              </a:ext>
            </a:extLst>
          </p:cNvPr>
          <p:cNvSpPr/>
          <p:nvPr/>
        </p:nvSpPr>
        <p:spPr>
          <a:xfrm>
            <a:off x="4287788" y="390378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718A0E03-8ACE-D716-AAB1-B22323E5C043}"/>
              </a:ext>
            </a:extLst>
          </p:cNvPr>
          <p:cNvSpPr/>
          <p:nvPr/>
        </p:nvSpPr>
        <p:spPr>
          <a:xfrm>
            <a:off x="4287788" y="44141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3200C092-05EC-B5CB-321B-26D36B2DDEB3}"/>
              </a:ext>
            </a:extLst>
          </p:cNvPr>
          <p:cNvSpPr/>
          <p:nvPr/>
        </p:nvSpPr>
        <p:spPr>
          <a:xfrm>
            <a:off x="4287788" y="49245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983AA27D-DFD0-0ED2-75A5-E1840E953E5F}"/>
              </a:ext>
            </a:extLst>
          </p:cNvPr>
          <p:cNvSpPr/>
          <p:nvPr/>
        </p:nvSpPr>
        <p:spPr>
          <a:xfrm>
            <a:off x="4287788" y="54349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graphicFrame>
        <p:nvGraphicFramePr>
          <p:cNvPr id="45" name="Chart 61">
            <a:extLst>
              <a:ext uri="{FF2B5EF4-FFF2-40B4-BE49-F238E27FC236}">
                <a16:creationId xmlns:a16="http://schemas.microsoft.com/office/drawing/2014/main" id="{607E488A-D74A-D637-546E-C743C7F82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050931"/>
              </p:ext>
            </p:extLst>
          </p:nvPr>
        </p:nvGraphicFramePr>
        <p:xfrm>
          <a:off x="4151862" y="3696208"/>
          <a:ext cx="7887738" cy="230710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6" name="TextBox 7">
            <a:extLst>
              <a:ext uri="{FF2B5EF4-FFF2-40B4-BE49-F238E27FC236}">
                <a16:creationId xmlns:a16="http://schemas.microsoft.com/office/drawing/2014/main" id="{4AF500AD-F841-C381-491D-B1F691664C7A}"/>
              </a:ext>
            </a:extLst>
          </p:cNvPr>
          <p:cNvSpPr txBox="1"/>
          <p:nvPr/>
        </p:nvSpPr>
        <p:spPr>
          <a:xfrm>
            <a:off x="4325915" y="39453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bg1"/>
                </a:solidFill>
              </a:rPr>
              <a:t>Content  A - 40%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C9A64488-F6A3-0122-5E28-5EB51DF612D4}"/>
              </a:ext>
            </a:extLst>
          </p:cNvPr>
          <p:cNvSpPr txBox="1"/>
          <p:nvPr/>
        </p:nvSpPr>
        <p:spPr>
          <a:xfrm>
            <a:off x="4340773" y="44518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bg1"/>
                </a:solidFill>
              </a:rPr>
              <a:t>Content  B - 70%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429442A6-9E01-7894-D05B-7D7C63943B4B}"/>
              </a:ext>
            </a:extLst>
          </p:cNvPr>
          <p:cNvSpPr txBox="1"/>
          <p:nvPr/>
        </p:nvSpPr>
        <p:spPr>
          <a:xfrm>
            <a:off x="433541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bg1"/>
                </a:solidFill>
              </a:rPr>
              <a:t>Content  C - 30%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38AEABDF-1DD4-4EF7-F364-D067996882F0}"/>
              </a:ext>
            </a:extLst>
          </p:cNvPr>
          <p:cNvSpPr txBox="1"/>
          <p:nvPr/>
        </p:nvSpPr>
        <p:spPr>
          <a:xfrm>
            <a:off x="4350273" y="54592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bg1"/>
                </a:solidFill>
              </a:rPr>
              <a:t>Content  D - 90%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50" name="Text Placeholder 35">
            <a:extLst>
              <a:ext uri="{FF2B5EF4-FFF2-40B4-BE49-F238E27FC236}">
                <a16:creationId xmlns:a16="http://schemas.microsoft.com/office/drawing/2014/main" id="{B35CC126-4F95-3CEA-A8A7-B83FF4EFB8D6}"/>
              </a:ext>
            </a:extLst>
          </p:cNvPr>
          <p:cNvSpPr txBox="1"/>
          <p:nvPr/>
        </p:nvSpPr>
        <p:spPr>
          <a:xfrm>
            <a:off x="4150035" y="1863211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defPPr/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altLang="ko-KR"/>
              <a:t>Contents Here</a:t>
            </a:r>
            <a:endParaRPr lang="en-US"/>
          </a:p>
        </p:txBody>
      </p:sp>
      <p:sp>
        <p:nvSpPr>
          <p:cNvPr id="51" name="Text Placeholder 18">
            <a:extLst>
              <a:ext uri="{FF2B5EF4-FFF2-40B4-BE49-F238E27FC236}">
                <a16:creationId xmlns:a16="http://schemas.microsoft.com/office/drawing/2014/main" id="{12AA6B45-3B55-CCE4-82FA-842538552A09}"/>
              </a:ext>
            </a:extLst>
          </p:cNvPr>
          <p:cNvSpPr txBox="1"/>
          <p:nvPr/>
        </p:nvSpPr>
        <p:spPr>
          <a:xfrm>
            <a:off x="4275001" y="3491819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defPPr/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altLang="ko-KR">
                <a:solidFill>
                  <a:srgbClr val="B40002"/>
                </a:solidFill>
              </a:rPr>
              <a:t>Contents Here</a:t>
            </a:r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7D9192C7-A5A9-66E9-E069-25DA54153992}"/>
              </a:ext>
            </a:extLst>
          </p:cNvPr>
          <p:cNvSpPr txBox="1"/>
          <p:nvPr/>
        </p:nvSpPr>
        <p:spPr>
          <a:xfrm>
            <a:off x="4150034" y="2368228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88F2395B-1D8C-5196-2EFB-D98F88F5C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4" y="2211474"/>
            <a:ext cx="3780998" cy="33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4602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/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6736198" y="2318200"/>
            <a:ext cx="468590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Time, Money and Reputation.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 Get a modern PowerPoint  Presentation that is beautifully designed.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9770745" y="5869555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Portfolio Designed</a:t>
            </a:r>
          </a:p>
        </p:txBody>
      </p:sp>
      <p:sp>
        <p:nvSpPr>
          <p:cNvPr id="20" name="직사각형 29">
            <a:extLst>
              <a:ext uri="{FF2B5EF4-FFF2-40B4-BE49-F238E27FC236}">
                <a16:creationId xmlns:a16="http://schemas.microsoft.com/office/drawing/2014/main" id="{C10D3F91-C9E6-4AC5-A9FE-DBE00372D06D}"/>
              </a:ext>
            </a:extLst>
          </p:cNvPr>
          <p:cNvSpPr/>
          <p:nvPr/>
        </p:nvSpPr>
        <p:spPr>
          <a:xfrm>
            <a:off x="7519309" y="359161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30">
            <a:extLst>
              <a:ext uri="{FF2B5EF4-FFF2-40B4-BE49-F238E27FC236}">
                <a16:creationId xmlns:a16="http://schemas.microsoft.com/office/drawing/2014/main" id="{3D7D8148-B531-4958-BA7A-8A7395A7023F}"/>
              </a:ext>
            </a:extLst>
          </p:cNvPr>
          <p:cNvSpPr/>
          <p:nvPr/>
        </p:nvSpPr>
        <p:spPr>
          <a:xfrm>
            <a:off x="7519309" y="402362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직사각형 31">
            <a:extLst>
              <a:ext uri="{FF2B5EF4-FFF2-40B4-BE49-F238E27FC236}">
                <a16:creationId xmlns:a16="http://schemas.microsoft.com/office/drawing/2014/main" id="{B9F935D2-8A7B-4AFF-BAB0-8319C8CC3B1B}"/>
              </a:ext>
            </a:extLst>
          </p:cNvPr>
          <p:cNvSpPr/>
          <p:nvPr/>
        </p:nvSpPr>
        <p:spPr>
          <a:xfrm>
            <a:off x="7519309" y="445562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32">
            <a:extLst>
              <a:ext uri="{FF2B5EF4-FFF2-40B4-BE49-F238E27FC236}">
                <a16:creationId xmlns:a16="http://schemas.microsoft.com/office/drawing/2014/main" id="{97580B6D-7186-4CB1-8CE8-A6286B4512CF}"/>
              </a:ext>
            </a:extLst>
          </p:cNvPr>
          <p:cNvSpPr/>
          <p:nvPr/>
        </p:nvSpPr>
        <p:spPr>
          <a:xfrm>
            <a:off x="7519309" y="488763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33">
            <a:extLst>
              <a:ext uri="{FF2B5EF4-FFF2-40B4-BE49-F238E27FC236}">
                <a16:creationId xmlns:a16="http://schemas.microsoft.com/office/drawing/2014/main" id="{6AE50C1D-6F9C-413E-B03E-C5E846305423}"/>
              </a:ext>
            </a:extLst>
          </p:cNvPr>
          <p:cNvSpPr/>
          <p:nvPr/>
        </p:nvSpPr>
        <p:spPr>
          <a:xfrm>
            <a:off x="7519309" y="531963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05259F61-3521-4CB5-88E4-666C1203498C}"/>
              </a:ext>
            </a:extLst>
          </p:cNvPr>
          <p:cNvSpPr/>
          <p:nvPr/>
        </p:nvSpPr>
        <p:spPr>
          <a:xfrm>
            <a:off x="6998699" y="4455164"/>
            <a:ext cx="193643" cy="256265"/>
          </a:xfrm>
          <a:custGeom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D8075E64-1032-4740-AAA3-E823A35B267A}"/>
              </a:ext>
            </a:extLst>
          </p:cNvPr>
          <p:cNvSpPr/>
          <p:nvPr/>
        </p:nvSpPr>
        <p:spPr>
          <a:xfrm>
            <a:off x="6967657" y="3595986"/>
            <a:ext cx="255727" cy="255727"/>
          </a:xfrm>
          <a:custGeom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0221640D-728F-4D2F-A9BC-A0529F679DF8}"/>
              </a:ext>
            </a:extLst>
          </p:cNvPr>
          <p:cNvSpPr/>
          <p:nvPr/>
        </p:nvSpPr>
        <p:spPr>
          <a:xfrm rot="2700000">
            <a:off x="6994219" y="5274808"/>
            <a:ext cx="202603" cy="363229"/>
          </a:xfrm>
          <a:custGeom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0FB1525D-4555-4A91-9479-5D39503E183D}"/>
              </a:ext>
            </a:extLst>
          </p:cNvPr>
          <p:cNvSpPr/>
          <p:nvPr/>
        </p:nvSpPr>
        <p:spPr>
          <a:xfrm>
            <a:off x="6958332" y="4904855"/>
            <a:ext cx="274377" cy="256841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AAA968AE-77E3-44CA-9118-E2BBDC8FBED7}"/>
              </a:ext>
            </a:extLst>
          </p:cNvPr>
          <p:cNvSpPr/>
          <p:nvPr/>
        </p:nvSpPr>
        <p:spPr>
          <a:xfrm flipH="1">
            <a:off x="6964237" y="4045139"/>
            <a:ext cx="262564" cy="216599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7840224" y="941291"/>
            <a:ext cx="405101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dist"/>
            <a:r>
              <a:rPr lang="en-US" altLang="ko-KR" sz="4000" b="1">
                <a:cs typeface="Arial" panose="020b0604020202020204" pitchFamily="34" charset="0"/>
              </a:rPr>
              <a:t>GASTRONOMY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6717148" y="1580574"/>
            <a:ext cx="51550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dist"/>
            <a:r>
              <a:rPr lang="en-GB" altLang="ko-KR" sz="3200" b="1">
                <a:solidFill>
                  <a:srgbClr val="B40002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rgbClr val="B40002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 descr="Fotografía media de un chef profesional posando">
            <a:extLst>
              <a:ext uri="{FF2B5EF4-FFF2-40B4-BE49-F238E27FC236}">
                <a16:creationId xmlns:a16="http://schemas.microsoft.com/office/drawing/2014/main" id="{7AC3A07E-336E-BF83-3908-A02CC6351AA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r="55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553586A-415E-A492-CADD-318E3298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6096000" y="59001"/>
            <a:ext cx="1839475" cy="18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B26708-E181-4DC0-88BD-E0F5A3C8887D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3866606"/>
            <a:chExt cx="12193012" cy="2967436"/>
          </a:xfrm>
          <a:solidFill>
            <a:srgbClr val="B40002">
              <a:alpha val="18000"/>
            </a:srgb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83C7DA-2792-4320-8FE4-2D62F880F9A1}"/>
                </a:ext>
              </a:extLst>
            </p:cNvPr>
            <p:cNvSpPr/>
            <p:nvPr userDrawn="1"/>
          </p:nvSpPr>
          <p:spPr>
            <a:xfrm>
              <a:off x="700415" y="5374160"/>
              <a:ext cx="858993" cy="8584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8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D520B4-14D3-4FA8-B402-776499687A39}"/>
                </a:ext>
              </a:extLst>
            </p:cNvPr>
            <p:cNvSpPr/>
            <p:nvPr userDrawn="1"/>
          </p:nvSpPr>
          <p:spPr>
            <a:xfrm>
              <a:off x="8733" y="5374160"/>
              <a:ext cx="953867" cy="9532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CA78361-0FA0-4279-AB3B-C686A02B3428}"/>
                </a:ext>
              </a:extLst>
            </p:cNvPr>
            <p:cNvSpPr/>
            <p:nvPr userDrawn="1"/>
          </p:nvSpPr>
          <p:spPr>
            <a:xfrm>
              <a:off x="593041" y="4989357"/>
              <a:ext cx="739117" cy="738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54C330-1189-4763-B7F3-52B2E3379156}"/>
                </a:ext>
              </a:extLst>
            </p:cNvPr>
            <p:cNvSpPr/>
            <p:nvPr userDrawn="1"/>
          </p:nvSpPr>
          <p:spPr>
            <a:xfrm>
              <a:off x="432027" y="6005520"/>
              <a:ext cx="644245" cy="643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4A3086-0555-4A59-8760-D80DA424D668}"/>
                </a:ext>
              </a:extLst>
            </p:cNvPr>
            <p:cNvSpPr/>
            <p:nvPr userDrawn="1"/>
          </p:nvSpPr>
          <p:spPr>
            <a:xfrm>
              <a:off x="1362504" y="5687764"/>
              <a:ext cx="549373" cy="549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F52B1C-57F9-452C-A100-6D7D9EA073DE}"/>
                </a:ext>
              </a:extLst>
            </p:cNvPr>
            <p:cNvSpPr/>
            <p:nvPr userDrawn="1"/>
          </p:nvSpPr>
          <p:spPr>
            <a:xfrm>
              <a:off x="1207317" y="5284307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D3C1E3-44C8-4010-B81D-16185D3C80C4}"/>
                </a:ext>
              </a:extLst>
            </p:cNvPr>
            <p:cNvSpPr/>
            <p:nvPr userDrawn="1"/>
          </p:nvSpPr>
          <p:spPr>
            <a:xfrm>
              <a:off x="1159881" y="4962380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DFFC69-FE09-453A-A2FF-F508F4687566}"/>
                </a:ext>
              </a:extLst>
            </p:cNvPr>
            <p:cNvSpPr/>
            <p:nvPr userDrawn="1"/>
          </p:nvSpPr>
          <p:spPr>
            <a:xfrm>
              <a:off x="0" y="5046213"/>
              <a:ext cx="232216" cy="232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6B9579-467A-4C0E-BBD2-9B3B17F79CB0}"/>
                </a:ext>
              </a:extLst>
            </p:cNvPr>
            <p:cNvSpPr/>
            <p:nvPr userDrawn="1"/>
          </p:nvSpPr>
          <p:spPr>
            <a:xfrm>
              <a:off x="324800" y="5089964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97A6BC-508D-4330-887B-A1DB3A786C12}"/>
                </a:ext>
              </a:extLst>
            </p:cNvPr>
            <p:cNvSpPr/>
            <p:nvPr userDrawn="1"/>
          </p:nvSpPr>
          <p:spPr>
            <a:xfrm>
              <a:off x="962600" y="4241168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212BBD-D0B8-4A1A-8187-E6F9FBB5C379}"/>
                </a:ext>
              </a:extLst>
            </p:cNvPr>
            <p:cNvSpPr/>
            <p:nvPr userDrawn="1"/>
          </p:nvSpPr>
          <p:spPr>
            <a:xfrm>
              <a:off x="340613" y="4569165"/>
              <a:ext cx="364593" cy="3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5696A-F945-4714-9074-0C5B8748B611}"/>
                </a:ext>
              </a:extLst>
            </p:cNvPr>
            <p:cNvSpPr/>
            <p:nvPr userDrawn="1"/>
          </p:nvSpPr>
          <p:spPr>
            <a:xfrm>
              <a:off x="557785" y="4026550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DC9346-A0E3-4E6D-82CE-854999975F5F}"/>
                </a:ext>
              </a:extLst>
            </p:cNvPr>
            <p:cNvSpPr/>
            <p:nvPr userDrawn="1"/>
          </p:nvSpPr>
          <p:spPr>
            <a:xfrm>
              <a:off x="2317703" y="5674484"/>
              <a:ext cx="858993" cy="8584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DB56C8-873B-4753-8968-92007B3EB7B2}"/>
                </a:ext>
              </a:extLst>
            </p:cNvPr>
            <p:cNvSpPr/>
            <p:nvPr userDrawn="1"/>
          </p:nvSpPr>
          <p:spPr>
            <a:xfrm>
              <a:off x="1482004" y="5558827"/>
              <a:ext cx="953867" cy="9532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3F3C00-6A04-46A9-B26C-DFCF9839F776}"/>
                </a:ext>
              </a:extLst>
            </p:cNvPr>
            <p:cNvSpPr/>
            <p:nvPr userDrawn="1"/>
          </p:nvSpPr>
          <p:spPr>
            <a:xfrm>
              <a:off x="1860673" y="4969625"/>
              <a:ext cx="739117" cy="738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5DAB9C-7092-4A6C-A8C9-4F203AF98713}"/>
                </a:ext>
              </a:extLst>
            </p:cNvPr>
            <p:cNvSpPr/>
            <p:nvPr userDrawn="1"/>
          </p:nvSpPr>
          <p:spPr>
            <a:xfrm>
              <a:off x="2060484" y="5845576"/>
              <a:ext cx="644245" cy="643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F44273-5510-4A1F-B6A7-C8918EC60375}"/>
                </a:ext>
              </a:extLst>
            </p:cNvPr>
            <p:cNvSpPr/>
            <p:nvPr userDrawn="1"/>
          </p:nvSpPr>
          <p:spPr>
            <a:xfrm>
              <a:off x="2376308" y="5263421"/>
              <a:ext cx="549373" cy="549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0DEE8F-C60A-4903-870A-C9E5C309F880}"/>
                </a:ext>
              </a:extLst>
            </p:cNvPr>
            <p:cNvSpPr/>
            <p:nvPr userDrawn="1"/>
          </p:nvSpPr>
          <p:spPr>
            <a:xfrm>
              <a:off x="2835775" y="5124363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6BBAB-DFF8-4C04-849E-1D41D2914F19}"/>
                </a:ext>
              </a:extLst>
            </p:cNvPr>
            <p:cNvSpPr/>
            <p:nvPr userDrawn="1"/>
          </p:nvSpPr>
          <p:spPr>
            <a:xfrm>
              <a:off x="2788339" y="4802436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3D4D89-005F-43C7-82A4-1C5A501AFCF4}"/>
                </a:ext>
              </a:extLst>
            </p:cNvPr>
            <p:cNvSpPr/>
            <p:nvPr userDrawn="1"/>
          </p:nvSpPr>
          <p:spPr>
            <a:xfrm>
              <a:off x="1628457" y="4886269"/>
              <a:ext cx="232216" cy="232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1398D-B48E-4095-8F85-6DACF614FE03}"/>
                </a:ext>
              </a:extLst>
            </p:cNvPr>
            <p:cNvSpPr/>
            <p:nvPr userDrawn="1"/>
          </p:nvSpPr>
          <p:spPr>
            <a:xfrm>
              <a:off x="2117572" y="4403151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7C3A1C-914E-4A0C-B883-C10DA9D44B87}"/>
                </a:ext>
              </a:extLst>
            </p:cNvPr>
            <p:cNvSpPr/>
            <p:nvPr userDrawn="1"/>
          </p:nvSpPr>
          <p:spPr>
            <a:xfrm>
              <a:off x="2591057" y="4081224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F2DD092-9044-4E03-BA2E-30DE0959C14E}"/>
                </a:ext>
              </a:extLst>
            </p:cNvPr>
            <p:cNvSpPr/>
            <p:nvPr userDrawn="1"/>
          </p:nvSpPr>
          <p:spPr>
            <a:xfrm>
              <a:off x="2382607" y="4662696"/>
              <a:ext cx="364593" cy="3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92A133-6A39-4BD0-A483-441065766A57}"/>
                </a:ext>
              </a:extLst>
            </p:cNvPr>
            <p:cNvSpPr/>
            <p:nvPr userDrawn="1"/>
          </p:nvSpPr>
          <p:spPr>
            <a:xfrm>
              <a:off x="2186243" y="3866606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4B76E9-F45A-4C69-8CA9-2EBDDB4E76E1}"/>
                </a:ext>
              </a:extLst>
            </p:cNvPr>
            <p:cNvSpPr/>
            <p:nvPr userDrawn="1"/>
          </p:nvSpPr>
          <p:spPr>
            <a:xfrm>
              <a:off x="4062601" y="5725421"/>
              <a:ext cx="858993" cy="8584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8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3A05D51-983F-4ACF-A4E7-1C0B0B6A9986}"/>
                </a:ext>
              </a:extLst>
            </p:cNvPr>
            <p:cNvSpPr/>
            <p:nvPr userDrawn="1"/>
          </p:nvSpPr>
          <p:spPr>
            <a:xfrm>
              <a:off x="3031955" y="5338960"/>
              <a:ext cx="953867" cy="9532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82ADFF-BFE5-41FD-8FBF-FE12E74B2897}"/>
                </a:ext>
              </a:extLst>
            </p:cNvPr>
            <p:cNvSpPr/>
            <p:nvPr userDrawn="1"/>
          </p:nvSpPr>
          <p:spPr>
            <a:xfrm>
              <a:off x="3794584" y="5464714"/>
              <a:ext cx="739117" cy="738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AAC54A-0DF3-4133-9CA3-369B28B229D5}"/>
                </a:ext>
              </a:extLst>
            </p:cNvPr>
            <p:cNvSpPr/>
            <p:nvPr userDrawn="1"/>
          </p:nvSpPr>
          <p:spPr>
            <a:xfrm>
              <a:off x="3766347" y="6190188"/>
              <a:ext cx="644245" cy="643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D41C9F-0B4B-4AC9-9308-74C1F3B8654B}"/>
                </a:ext>
              </a:extLst>
            </p:cNvPr>
            <p:cNvSpPr/>
            <p:nvPr userDrawn="1"/>
          </p:nvSpPr>
          <p:spPr>
            <a:xfrm>
              <a:off x="4404293" y="5986627"/>
              <a:ext cx="549373" cy="549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2B0D79-C60E-4F07-9E6D-4B1558F23F58}"/>
                </a:ext>
              </a:extLst>
            </p:cNvPr>
            <p:cNvSpPr/>
            <p:nvPr userDrawn="1"/>
          </p:nvSpPr>
          <p:spPr>
            <a:xfrm>
              <a:off x="4541637" y="5468975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9361E7F-A41E-4B0C-90F9-5FAB1B2BD056}"/>
                </a:ext>
              </a:extLst>
            </p:cNvPr>
            <p:cNvSpPr/>
            <p:nvPr userDrawn="1"/>
          </p:nvSpPr>
          <p:spPr>
            <a:xfrm>
              <a:off x="4494201" y="5147048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D33315-A58C-45E2-9CEF-CE9C7644E039}"/>
                </a:ext>
              </a:extLst>
            </p:cNvPr>
            <p:cNvSpPr/>
            <p:nvPr userDrawn="1"/>
          </p:nvSpPr>
          <p:spPr>
            <a:xfrm>
              <a:off x="3392780" y="5023397"/>
              <a:ext cx="232216" cy="232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68A1E0-BFE4-432F-8176-47EBDE9E7C8A}"/>
                </a:ext>
              </a:extLst>
            </p:cNvPr>
            <p:cNvSpPr/>
            <p:nvPr userDrawn="1"/>
          </p:nvSpPr>
          <p:spPr>
            <a:xfrm>
              <a:off x="3823435" y="4747763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805AAC-245B-41AF-98D6-36D42CB608A5}"/>
                </a:ext>
              </a:extLst>
            </p:cNvPr>
            <p:cNvSpPr/>
            <p:nvPr userDrawn="1"/>
          </p:nvSpPr>
          <p:spPr>
            <a:xfrm>
              <a:off x="4296920" y="4425836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F108654-514D-4278-82B6-9138068C35D8}"/>
                </a:ext>
              </a:extLst>
            </p:cNvPr>
            <p:cNvSpPr/>
            <p:nvPr userDrawn="1"/>
          </p:nvSpPr>
          <p:spPr>
            <a:xfrm>
              <a:off x="4088469" y="5007308"/>
              <a:ext cx="364593" cy="3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093897-8F12-48D2-82A1-97ADE01AA870}"/>
                </a:ext>
              </a:extLst>
            </p:cNvPr>
            <p:cNvSpPr/>
            <p:nvPr userDrawn="1"/>
          </p:nvSpPr>
          <p:spPr>
            <a:xfrm>
              <a:off x="3892105" y="4211218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9D1408D-0CE4-4DCD-B8E4-4CAC917FC4C9}"/>
                </a:ext>
              </a:extLst>
            </p:cNvPr>
            <p:cNvSpPr/>
            <p:nvPr userDrawn="1"/>
          </p:nvSpPr>
          <p:spPr>
            <a:xfrm>
              <a:off x="4548531" y="5201370"/>
              <a:ext cx="953867" cy="9532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5C3DD74-EACD-4598-B2A0-20491E1F4209}"/>
                </a:ext>
              </a:extLst>
            </p:cNvPr>
            <p:cNvSpPr/>
            <p:nvPr userDrawn="1"/>
          </p:nvSpPr>
          <p:spPr>
            <a:xfrm>
              <a:off x="5062767" y="4961589"/>
              <a:ext cx="739117" cy="738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5BAC4C0-FDD0-491F-945C-A448FEA429F1}"/>
                </a:ext>
              </a:extLst>
            </p:cNvPr>
            <p:cNvSpPr/>
            <p:nvPr userDrawn="1"/>
          </p:nvSpPr>
          <p:spPr>
            <a:xfrm>
              <a:off x="5103999" y="5962284"/>
              <a:ext cx="644245" cy="643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AB54317-E15B-42B1-B04E-6A1221906F6D}"/>
                </a:ext>
              </a:extLst>
            </p:cNvPr>
            <p:cNvSpPr/>
            <p:nvPr userDrawn="1"/>
          </p:nvSpPr>
          <p:spPr>
            <a:xfrm>
              <a:off x="5546627" y="5641148"/>
              <a:ext cx="549373" cy="549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E39ABF4-EAC9-41E6-BB5C-BA963813BA6E}"/>
                </a:ext>
              </a:extLst>
            </p:cNvPr>
            <p:cNvSpPr/>
            <p:nvPr userDrawn="1"/>
          </p:nvSpPr>
          <p:spPr>
            <a:xfrm>
              <a:off x="5879289" y="5241071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4B240A3-0256-4CE4-B3B7-A683EAA9FEBA}"/>
                </a:ext>
              </a:extLst>
            </p:cNvPr>
            <p:cNvSpPr/>
            <p:nvPr userDrawn="1"/>
          </p:nvSpPr>
          <p:spPr>
            <a:xfrm>
              <a:off x="5831853" y="4919144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CF61E7-6769-4D54-A98E-A53A037DBD2D}"/>
                </a:ext>
              </a:extLst>
            </p:cNvPr>
            <p:cNvSpPr/>
            <p:nvPr userDrawn="1"/>
          </p:nvSpPr>
          <p:spPr>
            <a:xfrm>
              <a:off x="4671972" y="5002977"/>
              <a:ext cx="232216" cy="232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6D8213C-8A50-438B-A406-A192DBB732CF}"/>
                </a:ext>
              </a:extLst>
            </p:cNvPr>
            <p:cNvSpPr/>
            <p:nvPr userDrawn="1"/>
          </p:nvSpPr>
          <p:spPr>
            <a:xfrm>
              <a:off x="5161087" y="4519858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3D526D-83B8-4DD7-AA3C-494CFD634D0F}"/>
                </a:ext>
              </a:extLst>
            </p:cNvPr>
            <p:cNvSpPr/>
            <p:nvPr userDrawn="1"/>
          </p:nvSpPr>
          <p:spPr>
            <a:xfrm>
              <a:off x="5634572" y="4197931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BE58FDD-EE1E-4921-B11E-7F6848193CF0}"/>
                </a:ext>
              </a:extLst>
            </p:cNvPr>
            <p:cNvSpPr/>
            <p:nvPr userDrawn="1"/>
          </p:nvSpPr>
          <p:spPr>
            <a:xfrm>
              <a:off x="5426121" y="4779403"/>
              <a:ext cx="364593" cy="3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B4F0BBE-15C2-4CB7-BED2-D137B3FA6CAC}"/>
                </a:ext>
              </a:extLst>
            </p:cNvPr>
            <p:cNvSpPr/>
            <p:nvPr userDrawn="1"/>
          </p:nvSpPr>
          <p:spPr>
            <a:xfrm>
              <a:off x="5229757" y="3983314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5E9356-5718-4E5F-B16C-302808E7925C}"/>
                </a:ext>
              </a:extLst>
            </p:cNvPr>
            <p:cNvSpPr/>
            <p:nvPr userDrawn="1"/>
          </p:nvSpPr>
          <p:spPr>
            <a:xfrm>
              <a:off x="6144136" y="5477453"/>
              <a:ext cx="858993" cy="8584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8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076A7C-E639-47B5-8579-845059E72B03}"/>
                </a:ext>
              </a:extLst>
            </p:cNvPr>
            <p:cNvSpPr/>
            <p:nvPr userDrawn="1"/>
          </p:nvSpPr>
          <p:spPr>
            <a:xfrm>
              <a:off x="6613891" y="5147048"/>
              <a:ext cx="739117" cy="738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9A2872-B310-4B67-AD67-A14D6BA8CF4E}"/>
                </a:ext>
              </a:extLst>
            </p:cNvPr>
            <p:cNvSpPr/>
            <p:nvPr userDrawn="1"/>
          </p:nvSpPr>
          <p:spPr>
            <a:xfrm>
              <a:off x="5866268" y="5975528"/>
              <a:ext cx="644245" cy="643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D47626E-A506-4743-B7D6-F55DB4D7EFF2}"/>
                </a:ext>
              </a:extLst>
            </p:cNvPr>
            <p:cNvSpPr/>
            <p:nvPr userDrawn="1"/>
          </p:nvSpPr>
          <p:spPr>
            <a:xfrm>
              <a:off x="7293069" y="5944183"/>
              <a:ext cx="549373" cy="549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426D4EB-7253-4B23-A83E-6A75BC7259D6}"/>
                </a:ext>
              </a:extLst>
            </p:cNvPr>
            <p:cNvSpPr/>
            <p:nvPr userDrawn="1"/>
          </p:nvSpPr>
          <p:spPr>
            <a:xfrm>
              <a:off x="7430413" y="5426530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E5716A-5B73-49DA-915A-F5E69D284684}"/>
                </a:ext>
              </a:extLst>
            </p:cNvPr>
            <p:cNvSpPr/>
            <p:nvPr userDrawn="1"/>
          </p:nvSpPr>
          <p:spPr>
            <a:xfrm>
              <a:off x="7382977" y="5104603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879505-28BA-4209-82DB-C44B28007CE7}"/>
                </a:ext>
              </a:extLst>
            </p:cNvPr>
            <p:cNvSpPr/>
            <p:nvPr userDrawn="1"/>
          </p:nvSpPr>
          <p:spPr>
            <a:xfrm>
              <a:off x="6223096" y="5188436"/>
              <a:ext cx="232216" cy="232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9FBBFCD-E744-42E7-9CC8-DC49C57167BA}"/>
                </a:ext>
              </a:extLst>
            </p:cNvPr>
            <p:cNvSpPr/>
            <p:nvPr userDrawn="1"/>
          </p:nvSpPr>
          <p:spPr>
            <a:xfrm>
              <a:off x="6712211" y="4705318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E390097-D6C9-4CCE-8193-A1CD723E39B6}"/>
                </a:ext>
              </a:extLst>
            </p:cNvPr>
            <p:cNvSpPr/>
            <p:nvPr userDrawn="1"/>
          </p:nvSpPr>
          <p:spPr>
            <a:xfrm>
              <a:off x="7185696" y="4383391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8EE70D-9B27-4E36-AD40-8ED96D8535D2}"/>
                </a:ext>
              </a:extLst>
            </p:cNvPr>
            <p:cNvSpPr/>
            <p:nvPr userDrawn="1"/>
          </p:nvSpPr>
          <p:spPr>
            <a:xfrm>
              <a:off x="6977245" y="4964863"/>
              <a:ext cx="364593" cy="3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1EF005E-0DEE-41D6-9B59-08BF9872EF25}"/>
                </a:ext>
              </a:extLst>
            </p:cNvPr>
            <p:cNvSpPr/>
            <p:nvPr userDrawn="1"/>
          </p:nvSpPr>
          <p:spPr>
            <a:xfrm>
              <a:off x="6780881" y="4168773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7FF95A4-90B3-4724-AA8A-CBC44FA53587}"/>
                </a:ext>
              </a:extLst>
            </p:cNvPr>
            <p:cNvSpPr/>
            <p:nvPr userDrawn="1"/>
          </p:nvSpPr>
          <p:spPr>
            <a:xfrm>
              <a:off x="7907288" y="5670931"/>
              <a:ext cx="858993" cy="8584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4AE1C7D-F4B0-432A-A793-C08679DC5026}"/>
                </a:ext>
              </a:extLst>
            </p:cNvPr>
            <p:cNvSpPr/>
            <p:nvPr userDrawn="1"/>
          </p:nvSpPr>
          <p:spPr>
            <a:xfrm>
              <a:off x="7043387" y="5597946"/>
              <a:ext cx="953867" cy="9532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EB71315-1B0B-4C01-AF87-4F5FEDBAC6B2}"/>
                </a:ext>
              </a:extLst>
            </p:cNvPr>
            <p:cNvSpPr/>
            <p:nvPr userDrawn="1"/>
          </p:nvSpPr>
          <p:spPr>
            <a:xfrm>
              <a:off x="7890328" y="5390748"/>
              <a:ext cx="739117" cy="738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F57BBC9-4F58-4DC4-8BA6-C6B25A054CB5}"/>
                </a:ext>
              </a:extLst>
            </p:cNvPr>
            <p:cNvSpPr/>
            <p:nvPr userDrawn="1"/>
          </p:nvSpPr>
          <p:spPr>
            <a:xfrm>
              <a:off x="8632865" y="5608043"/>
              <a:ext cx="644245" cy="643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751DBC-53BD-432B-BFF3-F5269D36FA64}"/>
                </a:ext>
              </a:extLst>
            </p:cNvPr>
            <p:cNvSpPr/>
            <p:nvPr userDrawn="1"/>
          </p:nvSpPr>
          <p:spPr>
            <a:xfrm>
              <a:off x="8844193" y="6129642"/>
              <a:ext cx="549373" cy="549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07B288D-DBBC-47CF-A856-54663E09F8AE}"/>
                </a:ext>
              </a:extLst>
            </p:cNvPr>
            <p:cNvSpPr/>
            <p:nvPr userDrawn="1"/>
          </p:nvSpPr>
          <p:spPr>
            <a:xfrm>
              <a:off x="9139768" y="5427322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B1FA931-3E76-4DE3-8DE8-1549D65FBB08}"/>
                </a:ext>
              </a:extLst>
            </p:cNvPr>
            <p:cNvSpPr/>
            <p:nvPr userDrawn="1"/>
          </p:nvSpPr>
          <p:spPr>
            <a:xfrm>
              <a:off x="8934101" y="5290063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51FFFB1-47A0-4C50-BECD-1D23D17E811D}"/>
                </a:ext>
              </a:extLst>
            </p:cNvPr>
            <p:cNvSpPr/>
            <p:nvPr userDrawn="1"/>
          </p:nvSpPr>
          <p:spPr>
            <a:xfrm>
              <a:off x="7774220" y="5373896"/>
              <a:ext cx="232216" cy="232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AECF17-77E1-43ED-8840-C62B6A88F5D4}"/>
                </a:ext>
              </a:extLst>
            </p:cNvPr>
            <p:cNvSpPr/>
            <p:nvPr userDrawn="1"/>
          </p:nvSpPr>
          <p:spPr>
            <a:xfrm>
              <a:off x="8263335" y="4890777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876E484-B037-4F75-9556-971B92DC48BE}"/>
                </a:ext>
              </a:extLst>
            </p:cNvPr>
            <p:cNvSpPr/>
            <p:nvPr userDrawn="1"/>
          </p:nvSpPr>
          <p:spPr>
            <a:xfrm>
              <a:off x="8736820" y="4568850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25F7F8-2ABA-4551-8C71-2D21376891A6}"/>
                </a:ext>
              </a:extLst>
            </p:cNvPr>
            <p:cNvSpPr/>
            <p:nvPr userDrawn="1"/>
          </p:nvSpPr>
          <p:spPr>
            <a:xfrm>
              <a:off x="8528369" y="5150322"/>
              <a:ext cx="364593" cy="3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2DB6C0E-2520-4218-BA5A-7172D202F2EC}"/>
                </a:ext>
              </a:extLst>
            </p:cNvPr>
            <p:cNvSpPr/>
            <p:nvPr userDrawn="1"/>
          </p:nvSpPr>
          <p:spPr>
            <a:xfrm>
              <a:off x="8332005" y="4354232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52770F6-E26A-4860-9E65-9673B8C9ECE9}"/>
                </a:ext>
              </a:extLst>
            </p:cNvPr>
            <p:cNvSpPr/>
            <p:nvPr userDrawn="1"/>
          </p:nvSpPr>
          <p:spPr>
            <a:xfrm>
              <a:off x="9840980" y="5460687"/>
              <a:ext cx="858993" cy="8584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4607021-E25E-4BDD-AB6C-756887A27726}"/>
                </a:ext>
              </a:extLst>
            </p:cNvPr>
            <p:cNvSpPr/>
            <p:nvPr userDrawn="1"/>
          </p:nvSpPr>
          <p:spPr>
            <a:xfrm>
              <a:off x="9364047" y="5413278"/>
              <a:ext cx="953867" cy="9532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F455D67-07C2-490E-A309-365E96F52755}"/>
                </a:ext>
              </a:extLst>
            </p:cNvPr>
            <p:cNvSpPr/>
            <p:nvPr userDrawn="1"/>
          </p:nvSpPr>
          <p:spPr>
            <a:xfrm>
              <a:off x="9746108" y="5043944"/>
              <a:ext cx="739117" cy="738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F93BA23-3346-48B4-B2A8-54BC61D2FA98}"/>
                </a:ext>
              </a:extLst>
            </p:cNvPr>
            <p:cNvSpPr/>
            <p:nvPr userDrawn="1"/>
          </p:nvSpPr>
          <p:spPr>
            <a:xfrm>
              <a:off x="6738732" y="5957059"/>
              <a:ext cx="644245" cy="643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0E9FD8F-5EC9-4F46-B8F7-8199791E1422}"/>
                </a:ext>
              </a:extLst>
            </p:cNvPr>
            <p:cNvSpPr/>
            <p:nvPr userDrawn="1"/>
          </p:nvSpPr>
          <p:spPr>
            <a:xfrm>
              <a:off x="10425287" y="5841079"/>
              <a:ext cx="549373" cy="549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E1889B-5C38-4F48-8797-C5B6154F9D23}"/>
                </a:ext>
              </a:extLst>
            </p:cNvPr>
            <p:cNvSpPr/>
            <p:nvPr userDrawn="1"/>
          </p:nvSpPr>
          <p:spPr>
            <a:xfrm>
              <a:off x="10562631" y="5323426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333226C-B3A5-4BDC-B318-FFF9F0EB91C1}"/>
                </a:ext>
              </a:extLst>
            </p:cNvPr>
            <p:cNvSpPr/>
            <p:nvPr userDrawn="1"/>
          </p:nvSpPr>
          <p:spPr>
            <a:xfrm>
              <a:off x="10515195" y="5001499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D58340A-8F19-4A37-86B4-30F8486F1465}"/>
                </a:ext>
              </a:extLst>
            </p:cNvPr>
            <p:cNvSpPr/>
            <p:nvPr userDrawn="1"/>
          </p:nvSpPr>
          <p:spPr>
            <a:xfrm>
              <a:off x="9355313" y="5085332"/>
              <a:ext cx="232216" cy="232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8C179F6-17FA-4F10-9513-4D039F77BA96}"/>
                </a:ext>
              </a:extLst>
            </p:cNvPr>
            <p:cNvSpPr/>
            <p:nvPr userDrawn="1"/>
          </p:nvSpPr>
          <p:spPr>
            <a:xfrm>
              <a:off x="9844428" y="4602214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D480887-AEFA-4002-B99D-8688ECED7D05}"/>
                </a:ext>
              </a:extLst>
            </p:cNvPr>
            <p:cNvSpPr/>
            <p:nvPr userDrawn="1"/>
          </p:nvSpPr>
          <p:spPr>
            <a:xfrm>
              <a:off x="10317913" y="4280287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06250BB-48EE-45DE-80A7-2EE80D4F433D}"/>
                </a:ext>
              </a:extLst>
            </p:cNvPr>
            <p:cNvSpPr/>
            <p:nvPr userDrawn="1"/>
          </p:nvSpPr>
          <p:spPr>
            <a:xfrm>
              <a:off x="10109463" y="4861759"/>
              <a:ext cx="364593" cy="3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782C038-380E-4B0D-AB1F-4C6661F26D12}"/>
                </a:ext>
              </a:extLst>
            </p:cNvPr>
            <p:cNvSpPr/>
            <p:nvPr userDrawn="1"/>
          </p:nvSpPr>
          <p:spPr>
            <a:xfrm>
              <a:off x="9913099" y="4065669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2B579F0-93D9-4E09-8305-FC34FC8804CC}"/>
                </a:ext>
              </a:extLst>
            </p:cNvPr>
            <p:cNvSpPr/>
            <p:nvPr userDrawn="1"/>
          </p:nvSpPr>
          <p:spPr>
            <a:xfrm>
              <a:off x="11334019" y="5687764"/>
              <a:ext cx="858993" cy="8584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8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A98FF35-7E8E-41AD-A124-2E8D0F5BF4C6}"/>
                </a:ext>
              </a:extLst>
            </p:cNvPr>
            <p:cNvSpPr/>
            <p:nvPr userDrawn="1"/>
          </p:nvSpPr>
          <p:spPr>
            <a:xfrm>
              <a:off x="10591056" y="5346919"/>
              <a:ext cx="953867" cy="9532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F5AF565-9505-449A-823A-6C19BC478F89}"/>
                </a:ext>
              </a:extLst>
            </p:cNvPr>
            <p:cNvSpPr/>
            <p:nvPr userDrawn="1"/>
          </p:nvSpPr>
          <p:spPr>
            <a:xfrm>
              <a:off x="10973117" y="4977584"/>
              <a:ext cx="739117" cy="738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21A7EC6-20A7-4268-80F5-3566AFC4C3E7}"/>
                </a:ext>
              </a:extLst>
            </p:cNvPr>
            <p:cNvSpPr/>
            <p:nvPr userDrawn="1"/>
          </p:nvSpPr>
          <p:spPr>
            <a:xfrm>
              <a:off x="11014349" y="5978279"/>
              <a:ext cx="644245" cy="643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91DEEB1-F8E4-4CC4-B890-6EE3C10BA60D}"/>
                </a:ext>
              </a:extLst>
            </p:cNvPr>
            <p:cNvSpPr/>
            <p:nvPr userDrawn="1"/>
          </p:nvSpPr>
          <p:spPr>
            <a:xfrm>
              <a:off x="11566035" y="5453506"/>
              <a:ext cx="549373" cy="549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7C0A9D-FD47-489F-978D-13F090C40A1D}"/>
                </a:ext>
              </a:extLst>
            </p:cNvPr>
            <p:cNvSpPr/>
            <p:nvPr userDrawn="1"/>
          </p:nvSpPr>
          <p:spPr>
            <a:xfrm>
              <a:off x="11789640" y="5257067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BEAFC1C-8560-4CFE-875C-1B7B00E51FFF}"/>
                </a:ext>
              </a:extLst>
            </p:cNvPr>
            <p:cNvSpPr/>
            <p:nvPr userDrawn="1"/>
          </p:nvSpPr>
          <p:spPr>
            <a:xfrm>
              <a:off x="11742204" y="4935140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7785832-F23E-4457-84FA-ED30322D7F61}"/>
                </a:ext>
              </a:extLst>
            </p:cNvPr>
            <p:cNvSpPr/>
            <p:nvPr userDrawn="1"/>
          </p:nvSpPr>
          <p:spPr>
            <a:xfrm>
              <a:off x="10582323" y="5018973"/>
              <a:ext cx="232216" cy="232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8C147BC-2F0D-4285-8E39-744F76D73117}"/>
                </a:ext>
              </a:extLst>
            </p:cNvPr>
            <p:cNvSpPr/>
            <p:nvPr userDrawn="1"/>
          </p:nvSpPr>
          <p:spPr>
            <a:xfrm>
              <a:off x="11071437" y="4535854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01B6CA8-B4C3-454B-A699-EE892BD28829}"/>
                </a:ext>
              </a:extLst>
            </p:cNvPr>
            <p:cNvSpPr/>
            <p:nvPr userDrawn="1"/>
          </p:nvSpPr>
          <p:spPr>
            <a:xfrm>
              <a:off x="11544923" y="4213927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E6C7104-06A8-4F42-A48F-E38F2F9FA47D}"/>
                </a:ext>
              </a:extLst>
            </p:cNvPr>
            <p:cNvSpPr/>
            <p:nvPr userDrawn="1"/>
          </p:nvSpPr>
          <p:spPr>
            <a:xfrm>
              <a:off x="11336472" y="4795399"/>
              <a:ext cx="364593" cy="3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F2B351A-88DC-4FE9-B6D9-0D1E32B92C13}"/>
                </a:ext>
              </a:extLst>
            </p:cNvPr>
            <p:cNvSpPr/>
            <p:nvPr userDrawn="1"/>
          </p:nvSpPr>
          <p:spPr>
            <a:xfrm>
              <a:off x="11140108" y="3999309"/>
              <a:ext cx="137343" cy="1372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7D73212-BA54-4857-B2FD-33CDAEAA646D}"/>
                </a:ext>
              </a:extLst>
            </p:cNvPr>
            <p:cNvSpPr/>
            <p:nvPr userDrawn="1"/>
          </p:nvSpPr>
          <p:spPr>
            <a:xfrm>
              <a:off x="2320772" y="4606227"/>
              <a:ext cx="274687" cy="274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just"/>
              <a:endParaRPr lang="ko-KR" altLang="en-US" sz="180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18FA93C-68F6-45BA-B287-E3E18E574AD7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DF84FC0-2284-419A-9A1A-6A416C80A970}"/>
              </a:ext>
            </a:extLst>
          </p:cNvPr>
          <p:cNvGrpSpPr/>
          <p:nvPr/>
        </p:nvGrpSpPr>
        <p:grpSpPr>
          <a:xfrm>
            <a:off x="2961548" y="2023056"/>
            <a:ext cx="1997216" cy="1477328"/>
            <a:chOff x="3017859" y="4283314"/>
            <a:chExt cx="1890849" cy="1477328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4F9142F-D60E-4A69-9DEB-71AE0D2FCC5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8DA5332-6709-49C2-9463-ABB1AF60E72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B9B226-6112-41BA-804D-4098656DB45C}"/>
              </a:ext>
            </a:extLst>
          </p:cNvPr>
          <p:cNvGrpSpPr/>
          <p:nvPr/>
        </p:nvGrpSpPr>
        <p:grpSpPr>
          <a:xfrm>
            <a:off x="5083457" y="2023056"/>
            <a:ext cx="1997216" cy="1477328"/>
            <a:chOff x="3017859" y="4283314"/>
            <a:chExt cx="1890849" cy="1477328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3290FDF-0A0A-477E-9A11-5CD0E31C5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FAEEE16-6314-401B-A9B0-A6F18025F63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A1E4D87-4828-482D-B0A9-B4DCC33E1C87}"/>
              </a:ext>
            </a:extLst>
          </p:cNvPr>
          <p:cNvGrpSpPr/>
          <p:nvPr/>
        </p:nvGrpSpPr>
        <p:grpSpPr>
          <a:xfrm>
            <a:off x="7205366" y="2023056"/>
            <a:ext cx="1997216" cy="1477328"/>
            <a:chOff x="3017859" y="4283314"/>
            <a:chExt cx="1890849" cy="1477328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2C3D816-03F5-4F20-94C1-9FCCCE1202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6FEA16E-9AF1-46DE-8899-F92B0FD25C1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68A7079-F0E2-4743-BE93-56B32331CF80}"/>
              </a:ext>
            </a:extLst>
          </p:cNvPr>
          <p:cNvGrpSpPr/>
          <p:nvPr/>
        </p:nvGrpSpPr>
        <p:grpSpPr>
          <a:xfrm>
            <a:off x="9327276" y="2023056"/>
            <a:ext cx="1997216" cy="1477328"/>
            <a:chOff x="3017859" y="4283314"/>
            <a:chExt cx="1890849" cy="1477328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71206B8-5314-40D4-BB3C-2FAF86B51B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BD3FF28-D78C-4A47-A928-9CC9407867A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8" name="Group 33">
            <a:extLst>
              <a:ext uri="{FF2B5EF4-FFF2-40B4-BE49-F238E27FC236}">
                <a16:creationId xmlns:a16="http://schemas.microsoft.com/office/drawing/2014/main" id="{9DA8254A-B0AB-46E6-840C-7CA038BD4110}"/>
              </a:ext>
            </a:extLst>
          </p:cNvPr>
          <p:cNvGrpSpPr/>
          <p:nvPr/>
        </p:nvGrpSpPr>
        <p:grpSpPr>
          <a:xfrm>
            <a:off x="839639" y="2023056"/>
            <a:ext cx="1997216" cy="1477328"/>
            <a:chOff x="3017859" y="4283314"/>
            <a:chExt cx="1890849" cy="147732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7B5BBEA-BFB0-4E2D-8007-B5E57205A25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C1DCD9E-F830-42C4-8FEC-D70F79819CC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46" name="Imagen 145">
            <a:extLst>
              <a:ext uri="{FF2B5EF4-FFF2-40B4-BE49-F238E27FC236}">
                <a16:creationId xmlns:a16="http://schemas.microsoft.com/office/drawing/2014/main" id="{86DB945E-BDE6-9EB4-6669-E957A38E4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2631" r="8476" b="5056"/>
          <a:stretch>
            <a:fillRect/>
          </a:stretch>
        </p:blipFill>
        <p:spPr>
          <a:xfrm>
            <a:off x="719624" y="3663012"/>
            <a:ext cx="2307507" cy="2432125"/>
          </a:xfrm>
          <a:prstGeom prst="rect">
            <a:avLst/>
          </a:prstGeom>
        </p:spPr>
      </p:pic>
      <p:pic>
        <p:nvPicPr>
          <p:cNvPr id="148" name="Imagen 147">
            <a:extLst>
              <a:ext uri="{FF2B5EF4-FFF2-40B4-BE49-F238E27FC236}">
                <a16:creationId xmlns:a16="http://schemas.microsoft.com/office/drawing/2014/main" id="{DFB85305-F87D-B423-8AAB-A02002FE7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2631" r="8476" b="5056"/>
          <a:stretch>
            <a:fillRect/>
          </a:stretch>
        </p:blipFill>
        <p:spPr>
          <a:xfrm>
            <a:off x="2814841" y="3737921"/>
            <a:ext cx="2307507" cy="2432125"/>
          </a:xfrm>
          <a:prstGeom prst="rect">
            <a:avLst/>
          </a:prstGeom>
        </p:spPr>
      </p:pic>
      <p:pic>
        <p:nvPicPr>
          <p:cNvPr id="149" name="Imagen 148">
            <a:extLst>
              <a:ext uri="{FF2B5EF4-FFF2-40B4-BE49-F238E27FC236}">
                <a16:creationId xmlns:a16="http://schemas.microsoft.com/office/drawing/2014/main" id="{C131E5F6-0AC2-9945-F820-C25C45BA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2631" r="8476" b="5056"/>
          <a:stretch>
            <a:fillRect/>
          </a:stretch>
        </p:blipFill>
        <p:spPr>
          <a:xfrm>
            <a:off x="5005514" y="3737921"/>
            <a:ext cx="2307507" cy="2432125"/>
          </a:xfrm>
          <a:prstGeom prst="rect">
            <a:avLst/>
          </a:prstGeom>
        </p:spPr>
      </p:pic>
      <p:pic>
        <p:nvPicPr>
          <p:cNvPr id="150" name="Imagen 149">
            <a:extLst>
              <a:ext uri="{FF2B5EF4-FFF2-40B4-BE49-F238E27FC236}">
                <a16:creationId xmlns:a16="http://schemas.microsoft.com/office/drawing/2014/main" id="{54B02DD4-8053-0539-1AC4-09F05B247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2631" r="8476" b="5056"/>
          <a:stretch>
            <a:fillRect/>
          </a:stretch>
        </p:blipFill>
        <p:spPr>
          <a:xfrm>
            <a:off x="7142063" y="3775076"/>
            <a:ext cx="2307507" cy="2432125"/>
          </a:xfrm>
          <a:prstGeom prst="rect">
            <a:avLst/>
          </a:prstGeom>
        </p:spPr>
      </p:pic>
      <p:pic>
        <p:nvPicPr>
          <p:cNvPr id="151" name="Imagen 150">
            <a:extLst>
              <a:ext uri="{FF2B5EF4-FFF2-40B4-BE49-F238E27FC236}">
                <a16:creationId xmlns:a16="http://schemas.microsoft.com/office/drawing/2014/main" id="{B6ADA25A-CFDE-4A00-97E5-37AFAEECE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2631" r="8476" b="5056"/>
          <a:stretch>
            <a:fillRect/>
          </a:stretch>
        </p:blipFill>
        <p:spPr>
          <a:xfrm>
            <a:off x="9291452" y="3794126"/>
            <a:ext cx="2307507" cy="2432125"/>
          </a:xfrm>
          <a:prstGeom prst="rect">
            <a:avLst/>
          </a:prstGeom>
        </p:spPr>
      </p:pic>
      <p:sp>
        <p:nvSpPr>
          <p:cNvPr id="141" name="Rectangle 30">
            <a:extLst>
              <a:ext uri="{FF2B5EF4-FFF2-40B4-BE49-F238E27FC236}">
                <a16:creationId xmlns:a16="http://schemas.microsoft.com/office/drawing/2014/main" id="{C04B186B-5DE6-4BEE-A7EF-3146B1677C4F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2" name="Freeform 18">
            <a:extLst>
              <a:ext uri="{FF2B5EF4-FFF2-40B4-BE49-F238E27FC236}">
                <a16:creationId xmlns:a16="http://schemas.microsoft.com/office/drawing/2014/main" id="{3DE486CD-B0D0-42D2-9A45-AF8861794BBA}"/>
              </a:ext>
            </a:extLst>
          </p:cNvPr>
          <p:cNvSpPr/>
          <p:nvPr/>
        </p:nvSpPr>
        <p:spPr>
          <a:xfrm>
            <a:off x="10077955" y="4587942"/>
            <a:ext cx="546787" cy="441297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256CE4E2-D42D-45A1-8742-BE2DF5F5818E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4" name="Rectangle 16">
            <a:extLst>
              <a:ext uri="{FF2B5EF4-FFF2-40B4-BE49-F238E27FC236}">
                <a16:creationId xmlns:a16="http://schemas.microsoft.com/office/drawing/2014/main" id="{E54833FC-9F7B-4EED-879B-151D5C218239}"/>
              </a:ext>
            </a:extLst>
          </p:cNvPr>
          <p:cNvSpPr/>
          <p:nvPr/>
        </p:nvSpPr>
        <p:spPr>
          <a:xfrm>
            <a:off x="3622919" y="4642917"/>
            <a:ext cx="504164" cy="331344"/>
          </a:xfrm>
          <a:custGeom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5" name="Round Same Side Corner Rectangle 36">
            <a:extLst>
              <a:ext uri="{FF2B5EF4-FFF2-40B4-BE49-F238E27FC236}">
                <a16:creationId xmlns:a16="http://schemas.microsoft.com/office/drawing/2014/main" id="{A4190082-8818-4A00-BE11-B495E7F6899C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81108389-04CC-B589-068F-40F9A4FB124A}"/>
              </a:ext>
            </a:extLst>
          </p:cNvPr>
          <p:cNvSpPr/>
          <p:nvPr/>
        </p:nvSpPr>
        <p:spPr>
          <a:xfrm>
            <a:off x="9658350" y="-69506"/>
            <a:ext cx="2533650" cy="5084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pic>
        <p:nvPicPr>
          <p:cNvPr id="155" name="Imagen 154">
            <a:extLst>
              <a:ext uri="{FF2B5EF4-FFF2-40B4-BE49-F238E27FC236}">
                <a16:creationId xmlns:a16="http://schemas.microsoft.com/office/drawing/2014/main" id="{D72E32DE-1202-A542-9321-AE81733B1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-18473" y="-69506"/>
            <a:ext cx="1839475" cy="1861306"/>
          </a:xfrm>
          <a:prstGeom prst="rect">
            <a:avLst/>
          </a:prstGeom>
        </p:spPr>
      </p:pic>
      <p:sp>
        <p:nvSpPr>
          <p:cNvPr id="156" name="TextBox 12">
            <a:extLst>
              <a:ext uri="{FF2B5EF4-FFF2-40B4-BE49-F238E27FC236}">
                <a16:creationId xmlns:a16="http://schemas.microsoft.com/office/drawing/2014/main" id="{122EB399-C0B2-741A-3B9D-C11A267D17A7}"/>
              </a:ext>
            </a:extLst>
          </p:cNvPr>
          <p:cNvSpPr txBox="1"/>
          <p:nvPr/>
        </p:nvSpPr>
        <p:spPr>
          <a:xfrm>
            <a:off x="1737476" y="236305"/>
            <a:ext cx="72636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157" name="TextBox 12">
            <a:extLst>
              <a:ext uri="{FF2B5EF4-FFF2-40B4-BE49-F238E27FC236}">
                <a16:creationId xmlns:a16="http://schemas.microsoft.com/office/drawing/2014/main" id="{11320071-E8C2-9855-3B45-9485092A30CA}"/>
              </a:ext>
            </a:extLst>
          </p:cNvPr>
          <p:cNvSpPr txBox="1"/>
          <p:nvPr/>
        </p:nvSpPr>
        <p:spPr>
          <a:xfrm>
            <a:off x="1822522" y="978020"/>
            <a:ext cx="3910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</p:spTree>
    <p:extLst>
      <p:ext uri="{BB962C8B-B14F-4D97-AF65-F5344CB8AC3E}">
        <p14:creationId xmlns:p14="http://schemas.microsoft.com/office/powerpoint/2010/main" val="57761459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97A1124-B6CC-F028-07EA-36F05F498E3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9" b="5049"/>
          <a:stretch>
            <a:fillRect/>
          </a:stretch>
        </p:blipFill>
        <p:spPr/>
      </p:pic>
      <p:sp>
        <p:nvSpPr>
          <p:cNvPr id="5" name="Freeform: Shape 6">
            <a:extLst>
              <a:ext uri="{FF2B5EF4-FFF2-40B4-BE49-F238E27FC236}">
                <a16:creationId xmlns:a16="http://schemas.microsoft.com/office/drawing/2014/main" id="{9AA5D6B9-4594-22C1-2CE8-FCE3A994F4D7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79E7E331-216C-DC47-D986-5EAC90A5C1B9}"/>
              </a:ext>
            </a:extLst>
          </p:cNvPr>
          <p:cNvGrpSpPr/>
          <p:nvPr/>
        </p:nvGrpSpPr>
        <p:grpSpPr>
          <a:xfrm>
            <a:off x="1514475" y="1492722"/>
            <a:ext cx="3050125" cy="4695806"/>
            <a:chOff x="1055150" y="2140422"/>
            <a:chExt cx="4612225" cy="4695806"/>
          </a:xfrm>
        </p:grpSpPr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2F015A76-8E7A-C71F-27CE-29DF07630ACF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6DF26A34-F1B3-DF05-67CA-E09C716F0176}"/>
                </a:ext>
              </a:extLst>
            </p:cNvPr>
            <p:cNvSpPr txBox="1"/>
            <p:nvPr/>
          </p:nvSpPr>
          <p:spPr>
            <a:xfrm>
              <a:off x="1055150" y="2865910"/>
              <a:ext cx="461222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 </a:t>
              </a:r>
            </a:p>
          </p:txBody>
        </p:sp>
      </p:grpSp>
      <p:sp>
        <p:nvSpPr>
          <p:cNvPr id="9" name="Freeform: Shape 14">
            <a:extLst>
              <a:ext uri="{FF2B5EF4-FFF2-40B4-BE49-F238E27FC236}">
                <a16:creationId xmlns:a16="http://schemas.microsoft.com/office/drawing/2014/main" id="{513241E8-5A0B-A3A3-AB38-DC3624451B55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rgbClr val="B4000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3EB066-96B6-656B-41F5-0F336955A8B5}"/>
              </a:ext>
            </a:extLst>
          </p:cNvPr>
          <p:cNvSpPr txBox="1"/>
          <p:nvPr/>
        </p:nvSpPr>
        <p:spPr>
          <a:xfrm>
            <a:off x="8879769" y="4203369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altLang="ko-KR" sz="4000" b="1">
                <a:solidFill>
                  <a:schemeClr val="bg1"/>
                </a:solidFill>
                <a:latin typeface="+mj-lt"/>
              </a:rPr>
              <a:t>One Column Text</a:t>
            </a:r>
            <a:endParaRPr lang="ko-KR" altLang="en-US" sz="4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169A45BF-5044-B962-7FF8-391DCAA7FCF1}"/>
              </a:ext>
            </a:extLst>
          </p:cNvPr>
          <p:cNvSpPr txBox="1"/>
          <p:nvPr/>
        </p:nvSpPr>
        <p:spPr>
          <a:xfrm>
            <a:off x="5840893" y="366234"/>
            <a:ext cx="604630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28F0EF1-403E-8443-20FD-6F55F6B18271}"/>
              </a:ext>
            </a:extLst>
          </p:cNvPr>
          <p:cNvSpPr txBox="1"/>
          <p:nvPr/>
        </p:nvSpPr>
        <p:spPr>
          <a:xfrm>
            <a:off x="9929019" y="1228693"/>
            <a:ext cx="19200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C59F4D2-2198-4074-2B7F-AA9D188DE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00" y="2975924"/>
            <a:ext cx="4905734" cy="388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7404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97A1124-B6CC-F028-07EA-36F05F498E3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9" b="5049"/>
          <a:stretch>
            <a:fillRect/>
          </a:stretch>
        </p:blipFill>
        <p:spPr/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169A45BF-5044-B962-7FF8-391DCAA7FCF1}"/>
              </a:ext>
            </a:extLst>
          </p:cNvPr>
          <p:cNvSpPr txBox="1"/>
          <p:nvPr/>
        </p:nvSpPr>
        <p:spPr>
          <a:xfrm>
            <a:off x="5840893" y="366234"/>
            <a:ext cx="604630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28F0EF1-403E-8443-20FD-6F55F6B18271}"/>
              </a:ext>
            </a:extLst>
          </p:cNvPr>
          <p:cNvSpPr txBox="1"/>
          <p:nvPr/>
        </p:nvSpPr>
        <p:spPr>
          <a:xfrm>
            <a:off x="9929019" y="1228693"/>
            <a:ext cx="19200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  <p:sp>
        <p:nvSpPr>
          <p:cNvPr id="18" name="Freeform: Shape 1">
            <a:extLst>
              <a:ext uri="{FF2B5EF4-FFF2-40B4-BE49-F238E27FC236}">
                <a16:creationId xmlns:a16="http://schemas.microsoft.com/office/drawing/2014/main" id="{4F7A0FB7-E960-B4CC-2170-FFC9FE901A8D}"/>
              </a:ext>
            </a:extLst>
          </p:cNvPr>
          <p:cNvSpPr/>
          <p:nvPr/>
        </p:nvSpPr>
        <p:spPr>
          <a:xfrm>
            <a:off x="0" y="0"/>
            <a:ext cx="9569302" cy="6858000"/>
          </a:xfrm>
          <a:custGeom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" name="Freeform: Shape 6">
            <a:extLst>
              <a:ext uri="{FF2B5EF4-FFF2-40B4-BE49-F238E27FC236}">
                <a16:creationId xmlns:a16="http://schemas.microsoft.com/office/drawing/2014/main" id="{FC2A7092-8E82-8978-ED29-96347EC070EF}"/>
              </a:ext>
            </a:extLst>
          </p:cNvPr>
          <p:cNvSpPr/>
          <p:nvPr/>
        </p:nvSpPr>
        <p:spPr>
          <a:xfrm>
            <a:off x="702574" y="949475"/>
            <a:ext cx="862438" cy="797629"/>
          </a:xfrm>
          <a:custGeom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442AB4DF-0396-B1F1-6EEA-837109B9C673}"/>
              </a:ext>
            </a:extLst>
          </p:cNvPr>
          <p:cNvGrpSpPr/>
          <p:nvPr/>
        </p:nvGrpSpPr>
        <p:grpSpPr>
          <a:xfrm>
            <a:off x="1283750" y="2178522"/>
            <a:ext cx="4612225" cy="3018453"/>
            <a:chOff x="1055150" y="2140422"/>
            <a:chExt cx="4612225" cy="3018453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17E80ABB-68A5-9E53-4D24-48CC08B1F0A5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400" b="1">
                  <a:solidFill>
                    <a:srgbClr val="E9003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400" b="1">
                <a:solidFill>
                  <a:srgbClr val="E9003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1556A6E3-98D7-A050-B987-53170FAB47B8}"/>
                </a:ext>
              </a:extLst>
            </p:cNvPr>
            <p:cNvSpPr txBox="1"/>
            <p:nvPr/>
          </p:nvSpPr>
          <p:spPr>
            <a:xfrm>
              <a:off x="1055150" y="2665885"/>
              <a:ext cx="461222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831BF459-0C03-0031-3E02-F10C2CDC0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1" y="699308"/>
            <a:ext cx="7690222" cy="6182938"/>
          </a:xfrm>
          <a:prstGeom prst="rect">
            <a:avLst/>
          </a:prstGeom>
        </p:spPr>
      </p:pic>
      <p:sp>
        <p:nvSpPr>
          <p:cNvPr id="3" name="Freeform: Shape 7">
            <a:extLst>
              <a:ext uri="{FF2B5EF4-FFF2-40B4-BE49-F238E27FC236}">
                <a16:creationId xmlns:a16="http://schemas.microsoft.com/office/drawing/2014/main" id="{42046194-B345-870E-4A18-8451FAAC3ABC}"/>
              </a:ext>
            </a:extLst>
          </p:cNvPr>
          <p:cNvSpPr/>
          <p:nvPr/>
        </p:nvSpPr>
        <p:spPr>
          <a:xfrm rot="10800000">
            <a:off x="5741299" y="5416700"/>
            <a:ext cx="862438" cy="797629"/>
          </a:xfrm>
          <a:custGeom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017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hef apuntando a la parte delantera sobre fondo blanco">
            <a:extLst>
              <a:ext uri="{FF2B5EF4-FFF2-40B4-BE49-F238E27FC236}">
                <a16:creationId xmlns:a16="http://schemas.microsoft.com/office/drawing/2014/main" id="{1671E659-D95C-5E78-F0D4-690E14DB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624"/>
            <a:ext cx="6077528" cy="68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4B3717-B43B-4563-B085-3715CBD058DC}"/>
              </a:ext>
            </a:extLst>
          </p:cNvPr>
          <p:cNvGrpSpPr/>
          <p:nvPr/>
        </p:nvGrpSpPr>
        <p:grpSpPr>
          <a:xfrm>
            <a:off x="6487236" y="960050"/>
            <a:ext cx="5458493" cy="886162"/>
            <a:chOff x="5819650" y="1666120"/>
            <a:chExt cx="5458493" cy="8861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pPr/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B07EB-5AF0-45CD-B927-EBAF602181D2}"/>
              </a:ext>
            </a:extLst>
          </p:cNvPr>
          <p:cNvGrpSpPr/>
          <p:nvPr/>
        </p:nvGrpSpPr>
        <p:grpSpPr>
          <a:xfrm>
            <a:off x="6482616" y="2328570"/>
            <a:ext cx="5458493" cy="886162"/>
            <a:chOff x="5819650" y="1666120"/>
            <a:chExt cx="5458493" cy="8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64456B-5A03-4BB5-8FBA-93AABDC48ED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5F3BA0-B7BB-4308-AD8E-705F5890C14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781492-1FA1-4EE9-87A1-4997D4F01DB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pPr/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CCAEFD-940F-43AD-B138-7AC7983A258D}"/>
              </a:ext>
            </a:extLst>
          </p:cNvPr>
          <p:cNvGrpSpPr/>
          <p:nvPr/>
        </p:nvGrpSpPr>
        <p:grpSpPr>
          <a:xfrm>
            <a:off x="6477996" y="3697090"/>
            <a:ext cx="5458493" cy="886162"/>
            <a:chOff x="5819650" y="1666120"/>
            <a:chExt cx="5458493" cy="886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2FF121-2EA6-45C3-9077-7A4741C0A48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F6621E-83DF-4422-86FE-0144C39F431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876439-7B60-4359-8451-3F9EFA3D510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pPr/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5A42A5-241B-4616-801A-0591A81C946B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03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59021F-BBBC-426E-9612-9978882CAD42}"/>
              </a:ext>
            </a:extLst>
          </p:cNvPr>
          <p:cNvGrpSpPr/>
          <p:nvPr/>
        </p:nvGrpSpPr>
        <p:grpSpPr>
          <a:xfrm>
            <a:off x="6473376" y="5065609"/>
            <a:ext cx="5458493" cy="886162"/>
            <a:chOff x="5819650" y="1666120"/>
            <a:chExt cx="5458493" cy="8861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11CE21D-0B8F-4ECA-B7E7-9BBC0D6CD83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ADBC4-09AC-48FF-ACA6-BB486669BA5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E57309-26D6-4654-9A76-C1BC37CCD6E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pPr/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7F97C7-1F12-487F-9440-A1F4D9A8DCC8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04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52E71648-9193-1750-854D-B2CB03A4C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-18473" y="-145707"/>
            <a:ext cx="2185575" cy="22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47264" y="556558"/>
            <a:ext cx="5225255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15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grpSp>
        <p:nvGrpSpPr>
          <p:cNvPr id="17" name="Gráfico 10">
            <a:extLst>
              <a:ext uri="{FF2B5EF4-FFF2-40B4-BE49-F238E27FC236}">
                <a16:creationId xmlns:a16="http://schemas.microsoft.com/office/drawing/2014/main" id="{D925D437-952E-1AD6-6472-AE9E824D9300}"/>
              </a:ext>
            </a:extLst>
          </p:cNvPr>
          <p:cNvGrpSpPr/>
          <p:nvPr/>
        </p:nvGrpSpPr>
        <p:grpSpPr>
          <a:xfrm>
            <a:off x="11081844" y="5715000"/>
            <a:ext cx="985134" cy="985134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8" name="Forma libre: forma 30">
              <a:extLst>
                <a:ext uri="{FF2B5EF4-FFF2-40B4-BE49-F238E27FC236}">
                  <a16:creationId xmlns:a16="http://schemas.microsoft.com/office/drawing/2014/main" id="{8A0EAB46-C0C4-9C1C-8759-F3527158D3B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rgbClr val="B40002"/>
                </a:gs>
                <a:gs pos="100000">
                  <a:srgbClr val="E90031"/>
                </a:gs>
              </a:gsLst>
              <a:lin ang="54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19" name="Forma libre: forma 31">
              <a:extLst>
                <a:ext uri="{FF2B5EF4-FFF2-40B4-BE49-F238E27FC236}">
                  <a16:creationId xmlns:a16="http://schemas.microsoft.com/office/drawing/2014/main" id="{B55987C2-B801-B665-EEA3-A8CD90A2C375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  <p:sp>
        <p:nvSpPr>
          <p:cNvPr id="20" name="Subtitle 2">
            <a:extLst>
              <a:ext uri="{FF2B5EF4-FFF2-40B4-BE49-F238E27FC236}">
                <a16:creationId xmlns:a16="http://schemas.microsoft.com/office/drawing/2014/main" id="{9701F09E-5AC1-2E3D-7BDE-2BE95D324129}"/>
              </a:ext>
            </a:extLst>
          </p:cNvPr>
          <p:cNvSpPr txBox="1"/>
          <p:nvPr/>
        </p:nvSpPr>
        <p:spPr>
          <a:xfrm>
            <a:off x="1692075" y="6462562"/>
            <a:ext cx="3135636" cy="4370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defRPr>
                <a:solidFill>
                  <a:schemeClr val="bg1">
                    <a:lumMod val="50000"/>
                  </a:schemeClr>
                </a:solidFill>
                <a:latin typeface="Aileron" panose="00000500000000000000" pitchFamily="50" charset="0"/>
                <a:cs typeface="Cordia New" panose="020b0304020202020204" pitchFamily="34" charset="-34"/>
              </a:defRPr>
            </a:lvl1pPr>
          </a:lstStyle>
          <a:p>
            <a:pPr/>
            <a:r>
              <a:rPr lang="es-CO" altLang="es-CO" sz="2800" b="1" noProof="1">
                <a:solidFill>
                  <a:schemeClr val="bg1"/>
                </a:solidFill>
                <a:latin typeface="Raleway" panose="020b0503030101060003" pitchFamily="34" charset="0"/>
              </a:rPr>
              <a:t>SLIDESPPT.NET</a:t>
            </a:r>
          </a:p>
        </p:txBody>
      </p:sp>
      <p:sp>
        <p:nvSpPr>
          <p:cNvPr id="2" name="Google Shape;6325;p79">
            <a:extLst>
              <a:ext uri="{FF2B5EF4-FFF2-40B4-BE49-F238E27FC236}">
                <a16:creationId xmlns:a16="http://schemas.microsoft.com/office/drawing/2014/main" id="{D7FE1EE2-1961-329A-83C0-0D4AD74F500D}"/>
              </a:ext>
            </a:extLst>
          </p:cNvPr>
          <p:cNvSpPr txBox="1"/>
          <p:nvPr/>
        </p:nvSpPr>
        <p:spPr>
          <a:xfrm>
            <a:off x="1256537" y="4185512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</a:lstStyle>
          <a:p>
            <a:pPr algn="ctr"/>
            <a:r>
              <a:rPr lang="en" sz="200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F76674-3F03-1CB4-BC3D-490A4D8F8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25" y="298635"/>
            <a:ext cx="4381825" cy="7315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B1F7F3-C2B1-F5C1-FB7C-8CB4FFD0E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99" y="4513824"/>
            <a:ext cx="2882392" cy="21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2745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2E52F46-4C70-1CDE-263A-E434BDEB7AA5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976A012-21C3-9A6C-76C6-2B76B5361DE1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1CC77D8-793B-5709-102C-870E3587DA51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341D9AC-AF74-43DC-98E9-3FB426655B64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96801A9-CB50-26B2-81A1-4E91EDA779EB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7E6D1A09-961E-F520-CB4E-560E20C347AA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E083DEF-7028-FF8C-7D51-5F0B1B80D636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713A6F8-FBF1-993C-6D12-2DF92C4E8260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B371FD-6C92-56CC-445C-7F314F96DC6C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B400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5227409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BCC5C36A-7AD1-8378-369F-D3FEF848F987}"/>
              </a:ext>
            </a:extLst>
          </p:cNvPr>
          <p:cNvSpPr txBox="1"/>
          <p:nvPr/>
        </p:nvSpPr>
        <p:spPr>
          <a:xfrm>
            <a:off x="1571805" y="401433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es-PE" sz="6000">
                <a:solidFill>
                  <a:srgbClr val="222A35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D926C6D8-C8BF-67B3-6712-14C3DB9E4DA1}"/>
              </a:ext>
            </a:extLst>
          </p:cNvPr>
          <p:cNvSpPr txBox="1"/>
          <p:nvPr/>
        </p:nvSpPr>
        <p:spPr>
          <a:xfrm>
            <a:off x="1061315" y="1850773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/>
            <a:r>
              <a:rPr lang="es-PE" sz="2133" b="1">
                <a:solidFill>
                  <a:srgbClr val="B40002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 b="1">
                <a:solidFill>
                  <a:srgbClr val="B40002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4" name="Google Shape;272;p42">
            <a:extLst>
              <a:ext uri="{FF2B5EF4-FFF2-40B4-BE49-F238E27FC236}">
                <a16:creationId xmlns:a16="http://schemas.microsoft.com/office/drawing/2014/main" id="{C24D9031-20C7-0E34-D28E-FCFB9B3854E4}"/>
              </a:ext>
            </a:extLst>
          </p:cNvPr>
          <p:cNvSpPr txBox="1"/>
          <p:nvPr/>
        </p:nvSpPr>
        <p:spPr>
          <a:xfrm>
            <a:off x="1061315" y="2666117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 lvl="0"/>
            <a:r>
              <a:rPr lang="es-PE" sz="2133" b="1">
                <a:solidFill>
                  <a:srgbClr val="B40002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IMAGES</a:t>
            </a:r>
            <a:r>
              <a:rPr lang="en" sz="2133" b="1">
                <a:solidFill>
                  <a:srgbClr val="B40002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 :</a:t>
            </a:r>
            <a:endParaRPr sz="2133" b="1">
              <a:solidFill>
                <a:srgbClr val="B40002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5" name="Google Shape;273;p42">
            <a:extLst>
              <a:ext uri="{FF2B5EF4-FFF2-40B4-BE49-F238E27FC236}">
                <a16:creationId xmlns:a16="http://schemas.microsoft.com/office/drawing/2014/main" id="{05F64B40-E217-35D4-7966-20D5379EBFCC}"/>
              </a:ext>
            </a:extLst>
          </p:cNvPr>
          <p:cNvSpPr txBox="1"/>
          <p:nvPr/>
        </p:nvSpPr>
        <p:spPr>
          <a:xfrm>
            <a:off x="1129244" y="3185873"/>
            <a:ext cx="2527628" cy="124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freepik.es</a:t>
            </a:r>
          </a:p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pngegg.com</a:t>
            </a:r>
          </a:p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pixabay.com</a:t>
            </a:r>
          </a:p>
          <a:p>
            <a:pPr/>
            <a:endParaRPr lang="es-PE" sz="20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6" name="Google Shape;274;p42">
            <a:extLst>
              <a:ext uri="{FF2B5EF4-FFF2-40B4-BE49-F238E27FC236}">
                <a16:creationId xmlns:a16="http://schemas.microsoft.com/office/drawing/2014/main" id="{B5C8DEAA-34CD-91D0-EAAC-FB73A38BB81E}"/>
              </a:ext>
            </a:extLst>
          </p:cNvPr>
          <p:cNvSpPr txBox="1"/>
          <p:nvPr/>
        </p:nvSpPr>
        <p:spPr>
          <a:xfrm>
            <a:off x="1061315" y="4408352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/>
            <a:r>
              <a:rPr lang="en" sz="2133" b="1">
                <a:solidFill>
                  <a:srgbClr val="B40002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 b="1">
              <a:solidFill>
                <a:srgbClr val="B40002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7" name="Google Shape;275;p42">
            <a:extLst>
              <a:ext uri="{FF2B5EF4-FFF2-40B4-BE49-F238E27FC236}">
                <a16:creationId xmlns:a16="http://schemas.microsoft.com/office/drawing/2014/main" id="{EEF7C9C2-9219-458B-82BA-6DEAA5215A7E}"/>
              </a:ext>
            </a:extLst>
          </p:cNvPr>
          <p:cNvSpPr txBox="1"/>
          <p:nvPr/>
        </p:nvSpPr>
        <p:spPr>
          <a:xfrm>
            <a:off x="1132476" y="4766620"/>
            <a:ext cx="3527168" cy="1107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 marL="380953" indent="-380953">
              <a:buFont typeface="Arial" panose="020b0604020202020204" pitchFamily="34" charset="0"/>
              <a:buChar char="•"/>
            </a:pPr>
            <a:r>
              <a:rPr lang="es-MX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380953" indent="-380953">
              <a:buFont typeface="Arial" panose="020b0604020202020204" pitchFamily="34" charset="0"/>
              <a:buChar char="•"/>
            </a:pPr>
            <a:r>
              <a:rPr lang="es-MX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</a:t>
            </a:r>
            <a:endParaRPr lang="es-PE" sz="20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93A798AE-69EC-F24C-5BD9-233832DDD5CF}"/>
              </a:ext>
            </a:extLst>
          </p:cNvPr>
          <p:cNvSpPr txBox="1"/>
          <p:nvPr/>
        </p:nvSpPr>
        <p:spPr>
          <a:xfrm>
            <a:off x="9818992" y="6149693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4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áfico 10">
            <a:extLst>
              <a:ext uri="{FF2B5EF4-FFF2-40B4-BE49-F238E27FC236}">
                <a16:creationId xmlns:a16="http://schemas.microsoft.com/office/drawing/2014/main" id="{610981A6-523E-61E5-76F0-D2259525747A}"/>
              </a:ext>
            </a:extLst>
          </p:cNvPr>
          <p:cNvGrpSpPr/>
          <p:nvPr/>
        </p:nvGrpSpPr>
        <p:grpSpPr>
          <a:xfrm>
            <a:off x="11026380" y="5243146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0" name="Forma libre: forma 30">
              <a:extLst>
                <a:ext uri="{FF2B5EF4-FFF2-40B4-BE49-F238E27FC236}">
                  <a16:creationId xmlns:a16="http://schemas.microsoft.com/office/drawing/2014/main" id="{3F742A2C-7A2E-5D8A-5BCD-3937C6DFDDF5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rgbClr val="B40002"/>
                </a:gs>
                <a:gs pos="100000">
                  <a:srgbClr val="E90031"/>
                </a:gs>
              </a:gsLst>
              <a:lin ang="54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11" name="Forma libre: forma 31">
              <a:extLst>
                <a:ext uri="{FF2B5EF4-FFF2-40B4-BE49-F238E27FC236}">
                  <a16:creationId xmlns:a16="http://schemas.microsoft.com/office/drawing/2014/main" id="{159DCC05-1996-8AE8-411E-C7CEA07AA785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  <p:sp>
        <p:nvSpPr>
          <p:cNvPr id="12" name="TextBox 150">
            <a:extLst>
              <a:ext uri="{FF2B5EF4-FFF2-40B4-BE49-F238E27FC236}">
                <a16:creationId xmlns:a16="http://schemas.microsoft.com/office/drawing/2014/main" id="{C17AE3EC-5EFB-4B90-C154-36E10B8B6D06}"/>
              </a:ext>
            </a:extLst>
          </p:cNvPr>
          <p:cNvSpPr txBox="1"/>
          <p:nvPr/>
        </p:nvSpPr>
        <p:spPr>
          <a:xfrm>
            <a:off x="1662855" y="1217015"/>
            <a:ext cx="353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sz="1200" spc="70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WWW.SLIDESPPT.NET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F874A01-6EE1-DDAC-5D51-FF0BD0C9B086}"/>
              </a:ext>
            </a:extLst>
          </p:cNvPr>
          <p:cNvSpPr/>
          <p:nvPr/>
        </p:nvSpPr>
        <p:spPr>
          <a:xfrm>
            <a:off x="0" y="6230123"/>
            <a:ext cx="3524250" cy="590550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41C813D-88AD-F062-02DA-A36065B8B49B}"/>
              </a:ext>
            </a:extLst>
          </p:cNvPr>
          <p:cNvSpPr/>
          <p:nvPr/>
        </p:nvSpPr>
        <p:spPr>
          <a:xfrm>
            <a:off x="9658350" y="-69506"/>
            <a:ext cx="2533650" cy="5084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FB8701-CCC0-D68A-7559-76C4E65D8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-18473" y="-69506"/>
            <a:ext cx="1839475" cy="186130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252AE4F-A4AE-B38F-FC56-5F2E3281F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22" y="176600"/>
            <a:ext cx="3803058" cy="66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8387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40F44A-AA8C-05EE-54F4-21C5C4362447}"/>
              </a:ext>
            </a:extLst>
          </p:cNvPr>
          <p:cNvSpPr txBox="1"/>
          <p:nvPr/>
        </p:nvSpPr>
        <p:spPr>
          <a:xfrm>
            <a:off x="323528" y="123483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1DE1C1E5-4C12-8FB4-2293-F90F0A014DA4}"/>
              </a:ext>
            </a:extLst>
          </p:cNvPr>
          <p:cNvSpPr/>
          <p:nvPr/>
        </p:nvSpPr>
        <p:spPr>
          <a:xfrm>
            <a:off x="6112072" y="1492157"/>
            <a:ext cx="523149" cy="524695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6BD4B543-B4F6-8C59-5932-BA090C8EFBD2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151033D7-F98D-175C-54DC-48C5E1AEE9A7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D605C29-73BB-37DD-E6E4-7D81D0EB723C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0746DD58-5FEA-36A7-F293-71592C9F375D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B1CADC9-AD2B-77C9-8560-12302E1858ED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97B8419C-98A2-E98D-CCD3-235ACFC6534B}"/>
              </a:ext>
            </a:extLst>
          </p:cNvPr>
          <p:cNvSpPr/>
          <p:nvPr/>
        </p:nvSpPr>
        <p:spPr>
          <a:xfrm>
            <a:off x="11063700" y="3600570"/>
            <a:ext cx="464493" cy="46313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4B6E250-3844-269F-6EA7-BF6B11B1B593}"/>
              </a:ext>
            </a:extLst>
          </p:cNvPr>
          <p:cNvSpPr/>
          <p:nvPr/>
        </p:nvSpPr>
        <p:spPr>
          <a:xfrm>
            <a:off x="6950829" y="1518721"/>
            <a:ext cx="471567" cy="47156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1F3218A-12EB-9692-DB3D-86AC4E7F1A8B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7F8D3459-4D5E-D384-B072-CD3052AC8433}"/>
              </a:ext>
            </a:extLst>
          </p:cNvPr>
          <p:cNvSpPr/>
          <p:nvPr/>
        </p:nvSpPr>
        <p:spPr>
          <a:xfrm>
            <a:off x="6809931" y="4618987"/>
            <a:ext cx="513183" cy="510343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599E77E1-12A4-7038-0868-258012F79913}"/>
              </a:ext>
            </a:extLst>
          </p:cNvPr>
          <p:cNvSpPr/>
          <p:nvPr/>
        </p:nvSpPr>
        <p:spPr>
          <a:xfrm rot="16200000">
            <a:off x="8525359" y="1470617"/>
            <a:ext cx="567400" cy="567775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D41FAC24-6CE8-EEC3-815D-2E48660929BF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FE968191-BB35-586C-A788-B2AF92189B1C}"/>
              </a:ext>
            </a:extLst>
          </p:cNvPr>
          <p:cNvSpPr/>
          <p:nvPr/>
        </p:nvSpPr>
        <p:spPr>
          <a:xfrm>
            <a:off x="7705750" y="4600959"/>
            <a:ext cx="385791" cy="546392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B81F1DB9-E7E4-2249-8AB0-A8A76AE17054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6E7DB64-5618-0D35-776F-79CF1166FB7D}"/>
              </a:ext>
            </a:extLst>
          </p:cNvPr>
          <p:cNvSpPr/>
          <p:nvPr/>
        </p:nvSpPr>
        <p:spPr>
          <a:xfrm>
            <a:off x="4401178" y="3545252"/>
            <a:ext cx="527335" cy="493633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16C319EA-8DCE-F389-2E50-AD9815208FCF}"/>
              </a:ext>
            </a:extLst>
          </p:cNvPr>
          <p:cNvSpPr/>
          <p:nvPr/>
        </p:nvSpPr>
        <p:spPr>
          <a:xfrm>
            <a:off x="4376240" y="4613421"/>
            <a:ext cx="508153" cy="508153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AB540764-14F3-1EC2-8B45-048F1DA21DD8}"/>
              </a:ext>
            </a:extLst>
          </p:cNvPr>
          <p:cNvSpPr/>
          <p:nvPr/>
        </p:nvSpPr>
        <p:spPr>
          <a:xfrm rot="18805992">
            <a:off x="10126693" y="1539351"/>
            <a:ext cx="551843" cy="5460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7385CDF3-F0C2-2085-5875-CD458F846D87}"/>
              </a:ext>
            </a:extLst>
          </p:cNvPr>
          <p:cNvSpPr/>
          <p:nvPr/>
        </p:nvSpPr>
        <p:spPr>
          <a:xfrm>
            <a:off x="10932825" y="1539418"/>
            <a:ext cx="544577" cy="547049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CA56B209-4C80-7A7B-D970-A0C7668711A3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0D43EE89-DAB5-4E51-AB36-F92041973D01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B23348EA-B6CA-99DA-E6DD-DD2327D827E2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F419E74B-4D24-ABBB-8A86-460BA14A0527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381282F4-FBC5-FF84-6C6E-F9C2C5FFF393}"/>
              </a:ext>
            </a:extLst>
          </p:cNvPr>
          <p:cNvSpPr/>
          <p:nvPr/>
        </p:nvSpPr>
        <p:spPr>
          <a:xfrm>
            <a:off x="4351196" y="1478774"/>
            <a:ext cx="604245" cy="616479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B3B0DD4E-710F-6FA6-43E1-C67E719CE07A}"/>
              </a:ext>
            </a:extLst>
          </p:cNvPr>
          <p:cNvGrpSpPr/>
          <p:nvPr/>
        </p:nvGrpSpPr>
        <p:grpSpPr>
          <a:xfrm>
            <a:off x="9367813" y="5419904"/>
            <a:ext cx="404147" cy="560241"/>
            <a:chOff x="-38860326" y="3221750"/>
            <a:chExt cx="228425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9C44B4F2-547D-8367-F752-42020CA7B752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10386926-2F60-8E5D-3C71-B039B46686B4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24471235-F893-A726-2695-F8D1EBA5D3FD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F85E2532-3AEF-A082-C818-E1C57BAEA8EC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26CC3B17-C80C-40B4-C7AE-5F0C63CF2465}"/>
              </a:ext>
            </a:extLst>
          </p:cNvPr>
          <p:cNvGrpSpPr/>
          <p:nvPr/>
        </p:nvGrpSpPr>
        <p:grpSpPr>
          <a:xfrm>
            <a:off x="4313801" y="2400898"/>
            <a:ext cx="644203" cy="641015"/>
            <a:chOff x="-38538975" y="3954250"/>
            <a:chExt cx="318225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8D49DEBB-E5A5-9A09-54CA-DF996CDAF696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33AA2608-745C-D243-C1FD-DB0275A3F0ED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BD668A4C-697D-4DBD-5385-DD1260937033}"/>
              </a:ext>
            </a:extLst>
          </p:cNvPr>
          <p:cNvGrpSpPr/>
          <p:nvPr/>
        </p:nvGrpSpPr>
        <p:grpSpPr>
          <a:xfrm>
            <a:off x="4399885" y="5618925"/>
            <a:ext cx="495395" cy="442067"/>
            <a:chOff x="-42996151" y="3612600"/>
            <a:chExt cx="323750" cy="2889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3E48C58B-444C-B9F7-7DB5-74231A1120E2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A17F80FA-60AF-3E43-79B8-28882EFC63AC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E997C4AB-80DB-AF3B-36D3-BADB48131037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4FA46659-D85F-E5E9-55CF-3B7F3DF67A53}"/>
              </a:ext>
            </a:extLst>
          </p:cNvPr>
          <p:cNvGrpSpPr/>
          <p:nvPr/>
        </p:nvGrpSpPr>
        <p:grpSpPr>
          <a:xfrm>
            <a:off x="8432704" y="5501963"/>
            <a:ext cx="496541" cy="485831"/>
            <a:chOff x="-41117651" y="3605525"/>
            <a:chExt cx="324500" cy="3175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F14EB61F-6435-2E94-F39F-199BB18E2918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46E2371F-DC20-D278-AB5D-95C14AF45B04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B5604952-807E-605C-0406-51CBC8C6602F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CF626E98-0EA7-5B69-CDC4-645DEBC7720E}"/>
              </a:ext>
            </a:extLst>
          </p:cNvPr>
          <p:cNvGrpSpPr/>
          <p:nvPr/>
        </p:nvGrpSpPr>
        <p:grpSpPr>
          <a:xfrm>
            <a:off x="5285554" y="5542723"/>
            <a:ext cx="469687" cy="475692"/>
            <a:chOff x="-42617299" y="3587775"/>
            <a:chExt cx="306950" cy="310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5308C67C-492E-9FF6-74B7-41F0D99C6258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FCBF1E20-9C0A-9A57-3659-3035F8A23EA2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DD2F730F-9DED-373C-19A7-427AAC2CAE41}"/>
              </a:ext>
            </a:extLst>
          </p:cNvPr>
          <p:cNvGrpSpPr/>
          <p:nvPr/>
        </p:nvGrpSpPr>
        <p:grpSpPr>
          <a:xfrm>
            <a:off x="10221237" y="5564683"/>
            <a:ext cx="486939" cy="443559"/>
            <a:chOff x="-40745125" y="3632900"/>
            <a:chExt cx="318225" cy="289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CB192199-3254-7C30-E94F-8B15C4F51A1F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B2A398BB-9537-5F18-4118-B1B8CA40F6B2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395E3CC7-C469-81DF-0468-8B082BBFFE6D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4AC8BBD5-D387-F327-85F1-93DAC81059EA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40DD5D30-ED0F-F151-885B-6B0781630841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953B3C9-CB67-ED85-508C-1F8D62C884AE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D34F54FF-E87A-E21B-6F5F-F32E8D53CB0C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5E012912-8F59-90DF-B711-942F8C056C34}"/>
              </a:ext>
            </a:extLst>
          </p:cNvPr>
          <p:cNvSpPr/>
          <p:nvPr/>
        </p:nvSpPr>
        <p:spPr>
          <a:xfrm>
            <a:off x="6077468" y="5543601"/>
            <a:ext cx="412229" cy="486939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335FDC5C-534C-3436-1CF7-69E18D1D2BB1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52B5A8DC-7768-70E6-3B27-563E49A8FDC0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475E602E-AC3C-3375-0BC1-BC13C81B73A0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75740EA1-23C5-2D43-D93A-F09C1A6B8790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50923EF8-7C80-BB32-B3A0-FD202C5FCCF6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5B7D2F9C-3C00-0E2C-6325-1CE0C3D4EFBC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FF9B39A3-0957-B8A2-BD9F-68E77220EAF1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8540CC91-A21D-C1A5-7171-A2D029FEE5CE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CBC80B54-1F59-3D1F-4C7B-333B5031339C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76782F3D-71CE-8991-1A65-2EC64EB64687}"/>
              </a:ext>
            </a:extLst>
          </p:cNvPr>
          <p:cNvGrpSpPr/>
          <p:nvPr/>
        </p:nvGrpSpPr>
        <p:grpSpPr>
          <a:xfrm>
            <a:off x="7644054" y="5591326"/>
            <a:ext cx="483343" cy="378489"/>
            <a:chOff x="-41526451" y="3653375"/>
            <a:chExt cx="315875" cy="2473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025F3E74-CEDB-80B5-6BF7-56C5D8499222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B310FD8E-3196-3C71-B1DC-E2897294065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B1FC5C5B-7486-7E87-EBB9-D9CD6AD1A33C}"/>
              </a:ext>
            </a:extLst>
          </p:cNvPr>
          <p:cNvGrpSpPr/>
          <p:nvPr/>
        </p:nvGrpSpPr>
        <p:grpSpPr>
          <a:xfrm>
            <a:off x="5231489" y="2522330"/>
            <a:ext cx="480672" cy="552945"/>
            <a:chOff x="-42971724" y="3217825"/>
            <a:chExt cx="275675" cy="3171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D70A2988-DE56-AF85-2DC9-C81689796AEC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D5D78811-60C6-4424-B83E-EC8D78C2F2FB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FC626321-7B86-E21E-E4F0-7B4F852C82EA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AC7E6478-35C7-3D87-3DE6-E3264FD2C6D2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274BDDD4-1D1C-713A-C198-3397874BD765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F6D65CA5-A38D-CB1B-769B-DD788FBEA092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48F2786B-10A9-B04A-6CB6-967A2BD19B67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590731D1-C15C-BF3B-DF10-600AD4332A0B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BBED9449-AC5D-E50D-6F70-692AB01BFF22}"/>
              </a:ext>
            </a:extLst>
          </p:cNvPr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DB4A7F8D-0CC3-F7C0-975D-408470D6A46E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AACBA69E-25FD-72EC-DA86-F01715D3F0D4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90919454-7A2F-A11A-A144-E3F638FFD1BA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0487E62D-5BC4-D79E-C55B-CC10C1AC85DB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68A596C1-2195-DEB7-B7FA-D1B8609E6F4E}"/>
              </a:ext>
            </a:extLst>
          </p:cNvPr>
          <p:cNvGrpSpPr/>
          <p:nvPr/>
        </p:nvGrpSpPr>
        <p:grpSpPr>
          <a:xfrm>
            <a:off x="10113537" y="2490022"/>
            <a:ext cx="562491" cy="552639"/>
            <a:chOff x="-40748276" y="3238700"/>
            <a:chExt cx="322600" cy="3169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6CDC6A19-E947-9C50-B1B2-C795DF477344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6713790A-AB91-4830-DA07-99D6D3491328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E99C9238-F13E-0128-EF09-F9BF96025840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2E298192-1911-76E4-E6AC-9F7764DB115C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CEEBE370-0F9D-28E0-0A12-910B395DC7CB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52967109-624F-730F-B6A2-8EE4CBDBDF5C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FFE943EC-71ED-00A9-EEC2-0DC65E292EFF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E5602CA1-7EE9-183D-FAB1-DB01C8CC8387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5D5F558C-A43C-698C-3865-57A63640D529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993F77E6-D5B4-2155-A9BE-C82D9FC1797E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18367DC8-36D9-6D51-05B4-0F978F4C525E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466D6FB1-B53D-97EF-6353-F8DA37DF4D25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BC6AA59F-420A-AFFA-136F-9B6FF9977771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811F6BDE-027B-FC70-57CC-0D9039BCBBA2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3401F481-B203-6F5D-9A41-A9E7B27DBEAC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FEA82877-151C-7F1A-4984-B35F99FC6121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9998A88D-8926-BF97-BB32-D2F29B19A751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9434C1E0-D5A2-CB8F-AF29-A2CB3FC071E6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F2863BF9-18CB-66D6-0A09-E538259289D3}"/>
              </a:ext>
            </a:extLst>
          </p:cNvPr>
          <p:cNvGrpSpPr/>
          <p:nvPr/>
        </p:nvGrpSpPr>
        <p:grpSpPr>
          <a:xfrm>
            <a:off x="8529347" y="2475152"/>
            <a:ext cx="557608" cy="550765"/>
            <a:chOff x="-41530374" y="3218800"/>
            <a:chExt cx="319800" cy="315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94AE7587-5BDA-E78B-BE79-D12DF294EF87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9711E30B-F460-609C-FE62-3B3FE8FBCFC2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29E37202-DC9F-DDDC-32F0-352E0176AEEE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844B26DF-4FED-AFFE-19D9-12855AB6B45C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5A7FB12B-A0C6-DD1A-6DF2-02BD9A59BFCA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D4C471D2-5C2B-ACB6-307B-9C8165EE7C41}"/>
              </a:ext>
            </a:extLst>
          </p:cNvPr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E03AD607-60FD-4075-3BE5-BACCA7333E1D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17ACE328-F754-D5D2-546B-EDD814B250EA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491BAE6B-7591-21E4-D37B-ADBB664D64C7}"/>
              </a:ext>
            </a:extLst>
          </p:cNvPr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955D1AC4-3738-358F-6B6F-406DC914AC18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4BA09803-E6A3-6327-103E-53C6972AABD7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6BEF24E5-DB5D-4BC7-9828-F2B11FFD7430}"/>
              </a:ext>
            </a:extLst>
          </p:cNvPr>
          <p:cNvGrpSpPr/>
          <p:nvPr/>
        </p:nvGrpSpPr>
        <p:grpSpPr>
          <a:xfrm>
            <a:off x="8576547" y="3664413"/>
            <a:ext cx="451911" cy="423656"/>
            <a:chOff x="4456875" y="2635825"/>
            <a:chExt cx="481825" cy="4517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FB141A96-4477-D1BF-C718-475B2DA79CC9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2B6B7BE7-F7EF-B3A0-D75E-E7CACBAE73B3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28D25304-3A3C-AB6A-24AE-6C144F8B7AF5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3A75005F-D976-AACD-E0D8-17E313F726B9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28563BA1-B231-626A-6E41-5001461D410D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D50EEE5C-100B-54E4-E295-4A37BD99F27E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61834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51C32-40E0-53AA-2626-7A6FCA0C1503}"/>
              </a:ext>
            </a:extLst>
          </p:cNvPr>
          <p:cNvSpPr txBox="1"/>
          <p:nvPr/>
        </p:nvSpPr>
        <p:spPr>
          <a:xfrm>
            <a:off x="323528" y="123483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FC309B0E-B40B-C42B-5251-8CC2D5ABFDA0}"/>
              </a:ext>
            </a:extLst>
          </p:cNvPr>
          <p:cNvSpPr/>
          <p:nvPr/>
        </p:nvSpPr>
        <p:spPr>
          <a:xfrm>
            <a:off x="6041080" y="1656596"/>
            <a:ext cx="553873" cy="652293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0DD3362A-BB26-DAEE-E420-71DFEE02102C}"/>
              </a:ext>
            </a:extLst>
          </p:cNvPr>
          <p:cNvSpPr/>
          <p:nvPr/>
        </p:nvSpPr>
        <p:spPr>
          <a:xfrm>
            <a:off x="6965210" y="1671115"/>
            <a:ext cx="581791" cy="623260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DE4A798E-D4C0-2632-88A3-62EA560FAC73}"/>
              </a:ext>
            </a:extLst>
          </p:cNvPr>
          <p:cNvGrpSpPr/>
          <p:nvPr/>
        </p:nvGrpSpPr>
        <p:grpSpPr>
          <a:xfrm>
            <a:off x="5116238" y="1656596"/>
            <a:ext cx="553873" cy="652293"/>
            <a:chOff x="4835382" y="73243"/>
            <a:chExt cx="2920830" cy="322753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F5E9BDD5-97A5-1086-EBC3-4F40A3ACA70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9A494EEB-77DE-FB9E-F4E0-75231B2C5FE1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52B6EB5C-17F5-A14C-4F7F-01A6A5338481}"/>
              </a:ext>
            </a:extLst>
          </p:cNvPr>
          <p:cNvSpPr/>
          <p:nvPr/>
        </p:nvSpPr>
        <p:spPr>
          <a:xfrm>
            <a:off x="4210222" y="1691993"/>
            <a:ext cx="496367" cy="58150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874ECDBF-B8EE-6014-BAB9-C138AC0D25AF}"/>
              </a:ext>
            </a:extLst>
          </p:cNvPr>
          <p:cNvSpPr>
            <a:spLocks noChangeAspect="1"/>
          </p:cNvSpPr>
          <p:nvPr/>
        </p:nvSpPr>
        <p:spPr>
          <a:xfrm>
            <a:off x="11312003" y="1671145"/>
            <a:ext cx="584727" cy="623192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A174FFE-F1C0-D5EC-46E5-0109360F679D}"/>
              </a:ext>
            </a:extLst>
          </p:cNvPr>
          <p:cNvSpPr/>
          <p:nvPr/>
        </p:nvSpPr>
        <p:spPr>
          <a:xfrm>
            <a:off x="5106628" y="5441801"/>
            <a:ext cx="573085" cy="610785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17D3FE47-3338-C233-DF50-E71BD0E62F8D}"/>
              </a:ext>
            </a:extLst>
          </p:cNvPr>
          <p:cNvSpPr/>
          <p:nvPr/>
        </p:nvSpPr>
        <p:spPr>
          <a:xfrm>
            <a:off x="4171828" y="5441801"/>
            <a:ext cx="573149" cy="610785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E21AECFE-FC1B-3444-C1CA-EBFA590FBEF8}"/>
              </a:ext>
            </a:extLst>
          </p:cNvPr>
          <p:cNvSpPr/>
          <p:nvPr/>
        </p:nvSpPr>
        <p:spPr>
          <a:xfrm>
            <a:off x="6969560" y="5441801"/>
            <a:ext cx="573085" cy="610785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09D70D72-DC6B-C68C-53B2-D256742CDC49}"/>
              </a:ext>
            </a:extLst>
          </p:cNvPr>
          <p:cNvSpPr>
            <a:spLocks noChangeAspect="1"/>
          </p:cNvSpPr>
          <p:nvPr/>
        </p:nvSpPr>
        <p:spPr>
          <a:xfrm>
            <a:off x="6031472" y="5441801"/>
            <a:ext cx="573085" cy="610785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A72EE010-78B6-28B7-2B10-F7934E4E5DCC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2303E6A1-C803-C680-D99E-E8E8539817D6}"/>
              </a:ext>
            </a:extLst>
          </p:cNvPr>
          <p:cNvSpPr/>
          <p:nvPr/>
        </p:nvSpPr>
        <p:spPr>
          <a:xfrm>
            <a:off x="8814584" y="5472316"/>
            <a:ext cx="539149" cy="58026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4D8FBCA0-7A0D-2F4E-37B4-C23311FB9DF5}"/>
              </a:ext>
            </a:extLst>
          </p:cNvPr>
          <p:cNvGrpSpPr/>
          <p:nvPr/>
        </p:nvGrpSpPr>
        <p:grpSpPr>
          <a:xfrm>
            <a:off x="10468704" y="5417612"/>
            <a:ext cx="547793" cy="583829"/>
            <a:chOff x="-65145698" y="3727425"/>
            <a:chExt cx="317425" cy="317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FF3D1458-5E6D-F85D-9789-B9EA77CAA21A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6D1B373A-ED66-FEC2-C856-EE65322EBB4D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CEB61ECB-DC43-D42B-CDCB-E12DF68498EE}"/>
              </a:ext>
            </a:extLst>
          </p:cNvPr>
          <p:cNvGrpSpPr/>
          <p:nvPr/>
        </p:nvGrpSpPr>
        <p:grpSpPr>
          <a:xfrm>
            <a:off x="5311457" y="3702824"/>
            <a:ext cx="523675" cy="508109"/>
            <a:chOff x="-61354872" y="3751050"/>
            <a:chExt cx="316650" cy="2882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61E5D189-B93C-5201-115A-D580C2116CF9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11140BFF-F0DB-F0CB-3683-E9C4EEDE03C4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24E17BB9-D835-737B-67EC-0A6920F0A6CB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06875ABC-2B92-AB95-3775-85D22230A8EF}"/>
              </a:ext>
            </a:extLst>
          </p:cNvPr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948FBE6B-32CF-5543-C5C3-3FC319D086B0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4FE558C4-96BC-4F6A-B67B-759BB21DD287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9FEEB834-DC86-2712-17AE-49C9A528EBC9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D2D57A9C-C8D9-6FA8-CA28-AF997772ACDE}"/>
              </a:ext>
            </a:extLst>
          </p:cNvPr>
          <p:cNvGrpSpPr/>
          <p:nvPr/>
        </p:nvGrpSpPr>
        <p:grpSpPr>
          <a:xfrm>
            <a:off x="9506838" y="3681091"/>
            <a:ext cx="479551" cy="494716"/>
            <a:chOff x="-59447249" y="3706150"/>
            <a:chExt cx="319000" cy="3087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3332246B-E837-2CC3-1283-E6134C36B026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5E053014-A16E-BE54-AF0B-9C12BC4E5767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448D6F57-EB7A-5CA1-C32B-B3339DDFDBD7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B1F34BE6-E297-2B9F-0AAF-F1D46C48FDEC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28415E55-37FF-96BF-15FC-E067C2C17FB7}"/>
              </a:ext>
            </a:extLst>
          </p:cNvPr>
          <p:cNvGrpSpPr/>
          <p:nvPr/>
        </p:nvGrpSpPr>
        <p:grpSpPr>
          <a:xfrm>
            <a:off x="8538025" y="1572831"/>
            <a:ext cx="687344" cy="724676"/>
            <a:chOff x="-64406128" y="3362225"/>
            <a:chExt cx="318225" cy="314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70E33B8F-3A07-3120-E3BC-58500C7A061D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B6DFEF4B-9D27-42D2-F9C7-D2380CDE05A8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6203945D-951E-33CB-A611-286FB46FF5DD}"/>
              </a:ext>
            </a:extLst>
          </p:cNvPr>
          <p:cNvSpPr/>
          <p:nvPr/>
        </p:nvSpPr>
        <p:spPr>
          <a:xfrm>
            <a:off x="6972647" y="3640887"/>
            <a:ext cx="527560" cy="556052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7487A4BB-F093-5745-5EEB-4989A77478C0}"/>
              </a:ext>
            </a:extLst>
          </p:cNvPr>
          <p:cNvGrpSpPr/>
          <p:nvPr/>
        </p:nvGrpSpPr>
        <p:grpSpPr>
          <a:xfrm>
            <a:off x="11299091" y="2764181"/>
            <a:ext cx="467528" cy="505891"/>
            <a:chOff x="-59400777" y="4084200"/>
            <a:chExt cx="311125" cy="315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854B8775-9C8B-7738-D2D5-FE0C0719B3CE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2AD07E67-8EB1-011B-9986-93D4E6C93349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B6A6FEFD-C198-DAB9-946E-B6E63F1E49F5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DF35D49B-4DB8-3D23-70C5-3648E940E325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5B3E9BD0-344B-8855-766D-4485385BEC34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21EE5F44-0A68-9C30-49C7-C1FA7A7365B0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FC237739-B975-D09A-256D-3C14C09005C8}"/>
              </a:ext>
            </a:extLst>
          </p:cNvPr>
          <p:cNvGrpSpPr/>
          <p:nvPr/>
        </p:nvGrpSpPr>
        <p:grpSpPr>
          <a:xfrm>
            <a:off x="7821712" y="1613796"/>
            <a:ext cx="570257" cy="714064"/>
            <a:chOff x="-64022548" y="3727425"/>
            <a:chExt cx="270175" cy="317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A61EEE89-BE9D-00CD-8AEC-EC91BA66D485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B60A1477-2657-2FFE-6D47-FEEDC7ABEDA7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6ED812CE-B216-9086-9B7D-0A3078B628EA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96A654D8-8B57-5CA4-C09D-A0B6557FFACC}"/>
              </a:ext>
            </a:extLst>
          </p:cNvPr>
          <p:cNvGrpSpPr/>
          <p:nvPr/>
        </p:nvGrpSpPr>
        <p:grpSpPr>
          <a:xfrm>
            <a:off x="7924637" y="3640453"/>
            <a:ext cx="523675" cy="557947"/>
            <a:chOff x="-60255348" y="3733825"/>
            <a:chExt cx="316650" cy="3165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4C63120E-DCCF-3392-8FA2-7E2FB4DF813C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CA344721-BBD0-BC31-9C77-84D43E07EBA7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EE15D917-CA14-BDF7-6938-3C156595267A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E83DC3A6-73F5-DC0E-19F9-B48DAC177BFF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85F80EFB-4B47-E8B3-A098-03503DD43BEC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F640EECA-057B-3115-F7A5-85309B86A8F0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23780E3D-E125-AD97-8815-BBC782F29EC3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4AB1E0CA-065F-E84E-4CCC-512B551435B1}"/>
              </a:ext>
            </a:extLst>
          </p:cNvPr>
          <p:cNvGrpSpPr/>
          <p:nvPr/>
        </p:nvGrpSpPr>
        <p:grpSpPr>
          <a:xfrm>
            <a:off x="9424971" y="1631796"/>
            <a:ext cx="683991" cy="722277"/>
            <a:chOff x="-63679952" y="4093450"/>
            <a:chExt cx="320600" cy="317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8065C114-8C52-C69F-6CCF-D09877C6C1CD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866240FA-F266-D396-E07D-83042567A409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1A92AD07-DF2C-7BE0-8EB7-DACB934862B3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29170D4F-D774-5375-1B1F-20B9FF7CC913}"/>
              </a:ext>
            </a:extLst>
          </p:cNvPr>
          <p:cNvGrpSpPr/>
          <p:nvPr/>
        </p:nvGrpSpPr>
        <p:grpSpPr>
          <a:xfrm>
            <a:off x="4275841" y="3638748"/>
            <a:ext cx="523675" cy="559533"/>
            <a:chOff x="-61783348" y="3743950"/>
            <a:chExt cx="316650" cy="317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A40906BA-0335-58CF-E6E3-67B6EDF6A0B2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553E6EB7-0490-3A42-C007-653E8B322933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B28D57DB-7F77-BAF4-E90F-AB53582F84EF}"/>
              </a:ext>
            </a:extLst>
          </p:cNvPr>
          <p:cNvSpPr/>
          <p:nvPr/>
        </p:nvSpPr>
        <p:spPr>
          <a:xfrm>
            <a:off x="8747953" y="3717614"/>
            <a:ext cx="526279" cy="437343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C3F5DE13-84E9-D529-8434-BE9D62782EA4}"/>
              </a:ext>
            </a:extLst>
          </p:cNvPr>
          <p:cNvGrpSpPr/>
          <p:nvPr/>
        </p:nvGrpSpPr>
        <p:grpSpPr>
          <a:xfrm>
            <a:off x="10482871" y="3656985"/>
            <a:ext cx="479588" cy="504969"/>
            <a:chOff x="-59869425" y="4102225"/>
            <a:chExt cx="319025" cy="315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12A1AE47-A792-8ADE-BF8E-581A1538625F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02779321-CC71-2DEC-6033-96A0BA3F9771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221BB56D-4F24-E9A4-17B4-A29D4D760577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0D13D109-36BC-FA88-B2BF-807CEBA189C5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56A013F3-C244-E869-DA6A-1CAD926D1AC8}"/>
              </a:ext>
            </a:extLst>
          </p:cNvPr>
          <p:cNvGrpSpPr/>
          <p:nvPr/>
        </p:nvGrpSpPr>
        <p:grpSpPr>
          <a:xfrm>
            <a:off x="5113963" y="4622601"/>
            <a:ext cx="422624" cy="511209"/>
            <a:chOff x="2423775" y="3226875"/>
            <a:chExt cx="259925" cy="295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62D50FE7-2C0C-1876-CFC3-DAF526D1D29C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F53ECDBA-6B21-FE00-C0B2-0FBE50FDC3D4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4A1A7C1D-B3EE-73A6-2DCF-710CAE9F1030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EB62432E-6820-3696-C2E3-D66C1A2C3927}"/>
              </a:ext>
            </a:extLst>
          </p:cNvPr>
          <p:cNvGrpSpPr/>
          <p:nvPr/>
        </p:nvGrpSpPr>
        <p:grpSpPr>
          <a:xfrm>
            <a:off x="6965529" y="4627480"/>
            <a:ext cx="486688" cy="480493"/>
            <a:chOff x="4266025" y="3609275"/>
            <a:chExt cx="299325" cy="2772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3D227FD3-884C-6DB1-B70C-85E569221BE1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9505501E-50B9-340B-D04E-4F14CF1F9F09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5745DE3E-2654-B24C-760D-D7B78E36CCAC}"/>
              </a:ext>
            </a:extLst>
          </p:cNvPr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E25568D1-D029-2CFA-AD69-FD74208A7A6B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AAC2106C-2485-D061-388A-5CDE930890C3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68C83BEA-1265-D518-09B6-70037E51F5A0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9CD5A026-5F05-AABB-CA48-3AE16539F6FD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4046CBD4-3AE8-F71F-686E-9A9A4F254387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CB27E34D-9E70-7B76-2A30-3421D81C5E86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5F479DE7-2844-896C-0E32-B8D81553D2CE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E636C2D2-5CAB-A322-BA31-FE16C45B711E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0F1B90EF-25FC-0C19-1FDA-BB4A0476FE96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1772E915-5644-8482-6C86-2DF414444C57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B2D32948-95FE-F186-0055-EBCF1657A707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2458EA39-DF2E-9B37-3DBF-C3063BAAC67F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132AA299-C3D7-C8F8-E0E3-843E6E1D57A0}"/>
              </a:ext>
            </a:extLst>
          </p:cNvPr>
          <p:cNvGrpSpPr/>
          <p:nvPr/>
        </p:nvGrpSpPr>
        <p:grpSpPr>
          <a:xfrm>
            <a:off x="11370268" y="3665361"/>
            <a:ext cx="346009" cy="483471"/>
            <a:chOff x="3167275" y="3227275"/>
            <a:chExt cx="225300" cy="2953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DAA0D476-4D66-0A4F-3D15-0BF8EC974CFA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0F362851-82B9-9E3E-6C9E-160ECA6E63E4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92B8A00D-D057-6803-A82A-7C68EA8C85E1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406D46C8-2CEB-783D-E099-487A8A6003BC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FF851C57-A5B2-230A-C460-10AFA0BCE206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C3724489-E798-35BC-5F54-8B9CD76BFEC4}"/>
              </a:ext>
            </a:extLst>
          </p:cNvPr>
          <p:cNvGrpSpPr/>
          <p:nvPr/>
        </p:nvGrpSpPr>
        <p:grpSpPr>
          <a:xfrm>
            <a:off x="8779669" y="4641760"/>
            <a:ext cx="481567" cy="451813"/>
            <a:chOff x="4991425" y="3617150"/>
            <a:chExt cx="296175" cy="2607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6AE779D3-2BAB-5300-F7D7-B25243EF012D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1847B147-5EB5-3A6C-C4EB-CA3691FC6445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1799D550-EE8A-0137-7A24-5A44A469F90A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5E358435-E0FA-2B3A-DAE0-FEC10BFD056E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320D0AE2-9627-B787-EE64-7DB24D537D6C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55139563-E98E-7F60-CE48-D58C2F78FD20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F8C42F24-A948-75F2-BA93-1054334AA18B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E05F00BE-C83D-56B0-8CCF-F977F619D492}"/>
              </a:ext>
            </a:extLst>
          </p:cNvPr>
          <p:cNvGrpSpPr/>
          <p:nvPr/>
        </p:nvGrpSpPr>
        <p:grpSpPr>
          <a:xfrm>
            <a:off x="4176398" y="4547345"/>
            <a:ext cx="480265" cy="509131"/>
            <a:chOff x="3497300" y="3591950"/>
            <a:chExt cx="295375" cy="293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3666CB78-8708-76E7-2742-585108C12354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CC21D848-5DCF-4B91-84D2-AF89FCCE99D5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58FED59F-66B6-1019-0CE0-7A446B6A1742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1CA73BB0-3D6A-8DD4-0E7E-AFEEEF36C77D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A58CCC92-CBBD-830E-F2B3-38725FB89A59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8F3E0073-9DD9-83EF-A56F-3B3F75C642AB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F34B6F8D-8C4E-ED60-D716-6F68046B5C87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68463E1F-3BB3-E249-065B-832B22892C68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0DFB1FFF-89C1-BCE4-6785-44EBE1FE9347}"/>
              </a:ext>
            </a:extLst>
          </p:cNvPr>
          <p:cNvGrpSpPr/>
          <p:nvPr/>
        </p:nvGrpSpPr>
        <p:grpSpPr>
          <a:xfrm>
            <a:off x="9515361" y="4559056"/>
            <a:ext cx="482865" cy="515973"/>
            <a:chOff x="5355300" y="3598250"/>
            <a:chExt cx="296975" cy="2977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5C9D754-B849-D39C-FB2A-A31AC697499F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69C3381B-44B8-7270-177A-3BF697DC7E73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0D1CC16C-FD7A-50AB-45B8-98E3AAEBE2AF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6B9BC2A6-FD17-FB93-2179-53E7A7C6A2CF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F06C1EFB-891F-76BC-C9A8-0E5E2856E1CC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B2E8949D-B622-6FEC-A767-76E0B12EB1C6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C2E16EF0-950A-B6B3-F209-17E10CA19BE9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AE944133-686B-A6B2-4C5F-447C23C3B74B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E154BDDC-71D5-B9E3-2307-BE8D41F27F3D}"/>
              </a:ext>
            </a:extLst>
          </p:cNvPr>
          <p:cNvGrpSpPr/>
          <p:nvPr/>
        </p:nvGrpSpPr>
        <p:grpSpPr>
          <a:xfrm>
            <a:off x="9486978" y="5286304"/>
            <a:ext cx="709641" cy="701253"/>
            <a:chOff x="6543825" y="3202075"/>
            <a:chExt cx="296975" cy="2753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3D011057-B7AF-374D-1DB1-BF90D3F22D78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0F0CB6DC-8C57-7AD9-3874-AEB5342481D4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1C713D9F-0A1C-3C72-1AA9-163686C05EF7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0E91009A-25B5-4090-65D6-C99DC58BD8F0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FA8F28F2-FB35-BE2D-515A-0FF476971C93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45B653D6-D343-8649-6A44-9247411678FF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D7AFB1FC-A392-BC51-877E-6DBEF4705B18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F0785555-E549-3F11-00FE-A0067C4E2977}"/>
              </a:ext>
            </a:extLst>
          </p:cNvPr>
          <p:cNvGrpSpPr/>
          <p:nvPr/>
        </p:nvGrpSpPr>
        <p:grpSpPr>
          <a:xfrm>
            <a:off x="11314393" y="4449570"/>
            <a:ext cx="551137" cy="587393"/>
            <a:chOff x="2037825" y="3254050"/>
            <a:chExt cx="296175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40C3F98B-0284-7804-3050-348C0BA9C5D2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088E7155-4C90-4CE3-6183-B001B76030FE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8B67D088-2F21-485F-923E-AC323D85A313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30573CC2-FF45-6557-9D9D-5A5A5B3B24E0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07A67F9C-408E-4885-BDE5-D1DBA803AF6C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876FC0C6-C120-7E6F-2302-D427B4160101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B924802B-6B45-7C3D-FF18-DEF1506643AD}"/>
              </a:ext>
            </a:extLst>
          </p:cNvPr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589BC090-2D61-4641-BE63-071FF11A78B4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16F52609-A849-1936-0F20-5B27502B97BF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37E2F4B0-0219-5760-F8DD-9116836512E9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DAE754F7-5E43-BDC6-E8FF-A29E88318A52}"/>
              </a:ext>
            </a:extLst>
          </p:cNvPr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EE8EF7EC-F071-C112-8B7D-7ECD48D17726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5B55FDC3-FDAB-E83C-31FA-26EE4122A326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215C5831-19D1-DE43-DBC1-119A27B918AC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14B91386-EED3-D781-5405-6E4359131B94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E98E1D16-16C9-EABF-C4F3-801964BB5908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C0BB253D-17EF-5BFB-7187-08E396DC2E91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C9D3F81A-6D30-69B7-C614-76C2F5DDCE2E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23A22A3A-E392-40CA-FAE4-5C04D0AA2D87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4EAFB2D7-43D0-B3EF-0B30-4D042B724D76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2C6DD65B-4767-F927-6288-03C67D7A7870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97035B48-0E56-D75A-00AC-2E416873219B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C3B9E32E-07AE-A121-61CE-CB4E1FDEDE7C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5102D102-C4D5-7334-A937-1F434FE7602F}"/>
              </a:ext>
            </a:extLst>
          </p:cNvPr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9014F7F4-C5C3-93DC-4B81-F1E333FC98C3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B7A357B5-74ED-306E-B26C-46AC32D85E3F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3977AA2B-11F9-1CB5-7E8C-4B26F86E006A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8996808C-1BFC-64D3-462A-86C0B1DCF5BB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070FD2DA-1E27-3779-F067-49DD31505930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322D359A-F26B-2C2F-276E-7171FAD7D1F3}"/>
              </a:ext>
            </a:extLst>
          </p:cNvPr>
          <p:cNvGrpSpPr/>
          <p:nvPr/>
        </p:nvGrpSpPr>
        <p:grpSpPr>
          <a:xfrm>
            <a:off x="9500513" y="2659877"/>
            <a:ext cx="406347" cy="670064"/>
            <a:chOff x="6164975" y="3211525"/>
            <a:chExt cx="191425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8DD677AC-1BCC-EDFB-F9AE-8313264A95D1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1935EBB6-B1A9-10E5-689E-C8F1CAC6A86E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A40F3E0E-BC2D-A1D2-8A27-AF8B50C340A2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79CB7D64-D8AD-2AF2-F2C9-74CA79BF833D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BDEBFB8F-8671-1BB1-D40A-9FE6712B9CE4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11729453-FF52-FC07-9EB6-9F9E3924632B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6A8162D4-C1FF-3C7F-8F40-1FF31E48CC06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83E608BF-5263-49BD-99AC-840CD4D0E767}"/>
              </a:ext>
            </a:extLst>
          </p:cNvPr>
          <p:cNvGrpSpPr/>
          <p:nvPr/>
        </p:nvGrpSpPr>
        <p:grpSpPr>
          <a:xfrm>
            <a:off x="6018201" y="2642091"/>
            <a:ext cx="627007" cy="666500"/>
            <a:chOff x="4629125" y="3235150"/>
            <a:chExt cx="295375" cy="2946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2DC8532A-FCB4-9E22-7722-69AF0AC952C7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A0594B6A-FFFA-F7C9-0C9D-44D23AB75BE5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F11C60E6-375A-8A51-07C6-CED8F8F416B7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81F8DB2E-9FCE-55A2-23A8-7DF36C3C8D57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A3B7A1CF-59A0-11F5-CB8A-C6BF8667CBFC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E9EA2B42-F750-350A-FFD1-341CE8A08451}"/>
              </a:ext>
            </a:extLst>
          </p:cNvPr>
          <p:cNvGrpSpPr/>
          <p:nvPr/>
        </p:nvGrpSpPr>
        <p:grpSpPr>
          <a:xfrm>
            <a:off x="6911056" y="2653398"/>
            <a:ext cx="628705" cy="672439"/>
            <a:chOff x="4991425" y="3234750"/>
            <a:chExt cx="296175" cy="2972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9560CA73-C14F-BBDD-D3C6-5AC5C9ACB8F3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77EDB939-9E24-ACAC-4C88-4D49A96BA2B1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672F177F-8778-12E3-5206-6439EA0A56FA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41175F6B-4C89-5536-CB9A-1EF4222150CB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3C6AE074-DF93-39D2-8911-AE5A24772289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A65960C0-6A3E-EFDC-9A47-2848EAB36598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20F50A46-3A46-4731-15B1-F3B2EDAE5503}"/>
              </a:ext>
            </a:extLst>
          </p:cNvPr>
          <p:cNvGrpSpPr/>
          <p:nvPr/>
        </p:nvGrpSpPr>
        <p:grpSpPr>
          <a:xfrm>
            <a:off x="4171832" y="2668929"/>
            <a:ext cx="628705" cy="670064"/>
            <a:chOff x="3497300" y="3227275"/>
            <a:chExt cx="296175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23151EAC-DDEF-ED84-655B-65842B726FBE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BA258AF4-306B-3608-4027-E839C9611C20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9D34F454-F2B7-14C5-2CF3-FF58088327F5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4274E841-567A-820B-5D6F-41B93FE4DE8D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00891E7D-8981-139A-B2BC-C3969E7493BE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8588A78D-54C1-4C85-A09F-669076781445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4CDC7B58-BC3F-2E79-A302-AFE631221B46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8E76C54B-71AE-4823-16B7-7C22744C32E8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0E0AE32A-0803-0742-8864-8A34713BC292}"/>
              </a:ext>
            </a:extLst>
          </p:cNvPr>
          <p:cNvGrpSpPr/>
          <p:nvPr/>
        </p:nvGrpSpPr>
        <p:grpSpPr>
          <a:xfrm>
            <a:off x="7859730" y="2653876"/>
            <a:ext cx="588585" cy="667293"/>
            <a:chOff x="5364750" y="3235150"/>
            <a:chExt cx="277275" cy="2949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E8B37D5B-6CAD-EA88-4B18-A65BA5FAD57A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A29449E7-0924-1BE5-2417-0C2222E4CBC1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5C25D117-3F34-0C18-AB66-4E0A153C4B45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116D5F43-975B-9D5C-457A-A5B3437A4DD6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7D782448-9183-CEBE-FFFD-F1B38E40E796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AB80F70C-4178-B1BF-52C6-AE0B9EB39D6F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124BF17F-A760-1269-A708-8F43CCF12167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7B0B8099-CDFE-88DD-58E1-67CE60693213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C1552792-94AB-F620-7048-DDC6FDDB746E}"/>
              </a:ext>
            </a:extLst>
          </p:cNvPr>
          <p:cNvGrpSpPr/>
          <p:nvPr/>
        </p:nvGrpSpPr>
        <p:grpSpPr>
          <a:xfrm>
            <a:off x="8602466" y="2653656"/>
            <a:ext cx="638735" cy="668253"/>
            <a:chOff x="5716825" y="3235950"/>
            <a:chExt cx="300900" cy="2953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077DB033-660A-9036-8E27-C7439D2B9C6F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98EE7890-572D-4995-3003-1B45C41D3E06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33FBE8BA-D25B-6C61-EBFE-F4EB18B9FA7E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A99881BB-CF91-A598-8B49-28E62FD6DF09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A80B73AC-5815-0429-F6A6-EAC66D2F5F28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773AA46A-C9BA-9544-86E9-EB708FA1CD12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B017AA69-64EE-0995-2C9C-F429115EC3EF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19383FC4-A5CB-A2DB-1CDE-A49FB069400F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1AADA453-12A7-945F-EA58-104B21ED2825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E742E307-5B91-C002-C6CC-0FFFDA551F17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2766F302-5C52-D159-666D-963BA3B6DE4C}"/>
              </a:ext>
            </a:extLst>
          </p:cNvPr>
          <p:cNvGrpSpPr/>
          <p:nvPr/>
        </p:nvGrpSpPr>
        <p:grpSpPr>
          <a:xfrm>
            <a:off x="10413387" y="1752184"/>
            <a:ext cx="594012" cy="634693"/>
            <a:chOff x="-64044599" y="3360375"/>
            <a:chExt cx="315850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91AEDC28-CCFC-2D45-C176-27896195F1BF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26882612-BAFD-C64B-BD30-5D417C191173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180A0374-0F2E-9E83-B2BE-2339D5243625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53692029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23D9B-5495-E54B-77FC-367A712A36A3}"/>
              </a:ext>
            </a:extLst>
          </p:cNvPr>
          <p:cNvSpPr txBox="1"/>
          <p:nvPr/>
        </p:nvSpPr>
        <p:spPr>
          <a:xfrm>
            <a:off x="307184" y="166274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7FE51FE0-84DE-3990-E882-ED7986E18605}"/>
              </a:ext>
            </a:extLst>
          </p:cNvPr>
          <p:cNvSpPr/>
          <p:nvPr/>
        </p:nvSpPr>
        <p:spPr>
          <a:xfrm rot="10800000">
            <a:off x="8394012" y="4492695"/>
            <a:ext cx="249709" cy="777639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0D4A6E7-945E-6E36-6717-1D02183D40FE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1CABC442-7E3A-F61C-4A07-8E0E663E3F69}"/>
              </a:ext>
            </a:extLst>
          </p:cNvPr>
          <p:cNvSpPr/>
          <p:nvPr/>
        </p:nvSpPr>
        <p:spPr>
          <a:xfrm>
            <a:off x="10920494" y="4648061"/>
            <a:ext cx="578527" cy="46691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64A25946-2DE7-B296-FCA6-BF16A9CD2477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904A57CA-C680-61D8-FBA4-1883716829D4}"/>
              </a:ext>
            </a:extLst>
          </p:cNvPr>
          <p:cNvSpPr/>
          <p:nvPr/>
        </p:nvSpPr>
        <p:spPr>
          <a:xfrm>
            <a:off x="4185306" y="4555926"/>
            <a:ext cx="651175" cy="651175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244D0EB4-D35F-D516-080A-7558D4E2BF62}"/>
              </a:ext>
            </a:extLst>
          </p:cNvPr>
          <p:cNvSpPr/>
          <p:nvPr/>
        </p:nvSpPr>
        <p:spPr>
          <a:xfrm>
            <a:off x="6671205" y="5636474"/>
            <a:ext cx="548659" cy="70554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51085AE6-74D9-43D0-5C49-C29D81211856}"/>
              </a:ext>
            </a:extLst>
          </p:cNvPr>
          <p:cNvSpPr/>
          <p:nvPr/>
        </p:nvSpPr>
        <p:spPr>
          <a:xfrm>
            <a:off x="7508646" y="5806837"/>
            <a:ext cx="574719" cy="56869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98E11552-4B96-7766-D9A5-690AD9C4AF3C}"/>
              </a:ext>
            </a:extLst>
          </p:cNvPr>
          <p:cNvSpPr/>
          <p:nvPr/>
        </p:nvSpPr>
        <p:spPr>
          <a:xfrm>
            <a:off x="5130209" y="5700918"/>
            <a:ext cx="395403" cy="57123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1B7EE325-0E16-7EC4-2B35-4DE86D0920A4}"/>
              </a:ext>
            </a:extLst>
          </p:cNvPr>
          <p:cNvSpPr/>
          <p:nvPr/>
        </p:nvSpPr>
        <p:spPr>
          <a:xfrm>
            <a:off x="8354661" y="5743186"/>
            <a:ext cx="515883" cy="57123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C8B78745-A3B7-D7AE-085B-25C39B976910}"/>
              </a:ext>
            </a:extLst>
          </p:cNvPr>
          <p:cNvSpPr/>
          <p:nvPr/>
        </p:nvSpPr>
        <p:spPr>
          <a:xfrm>
            <a:off x="10081531" y="5778285"/>
            <a:ext cx="565332" cy="5796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82F40EAB-0D07-1AE1-DAE8-D34260FAAC36}"/>
              </a:ext>
            </a:extLst>
          </p:cNvPr>
          <p:cNvSpPr/>
          <p:nvPr/>
        </p:nvSpPr>
        <p:spPr>
          <a:xfrm>
            <a:off x="4995575" y="4686447"/>
            <a:ext cx="695288" cy="47095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CBD3DDA6-3B66-7B14-B823-90440DE25F9D}"/>
              </a:ext>
            </a:extLst>
          </p:cNvPr>
          <p:cNvSpPr/>
          <p:nvPr/>
        </p:nvSpPr>
        <p:spPr>
          <a:xfrm>
            <a:off x="4385173" y="5548272"/>
            <a:ext cx="357713" cy="876520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6BC2CCCA-662B-2582-62C6-490120BBB32D}"/>
              </a:ext>
            </a:extLst>
          </p:cNvPr>
          <p:cNvSpPr/>
          <p:nvPr/>
        </p:nvSpPr>
        <p:spPr>
          <a:xfrm>
            <a:off x="9093905" y="5778281"/>
            <a:ext cx="655441" cy="5182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7EBB46B4-BC10-5B73-B99E-81082594D509}"/>
              </a:ext>
            </a:extLst>
          </p:cNvPr>
          <p:cNvSpPr>
            <a:spLocks noChangeAspect="1"/>
          </p:cNvSpPr>
          <p:nvPr/>
        </p:nvSpPr>
        <p:spPr>
          <a:xfrm>
            <a:off x="5899117" y="5752369"/>
            <a:ext cx="539611" cy="54411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7C15CAD3-F5DA-B856-6BA0-9477C27005B3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2B591382-C380-750A-9DAE-3A04820837C8}"/>
              </a:ext>
            </a:extLst>
          </p:cNvPr>
          <p:cNvGrpSpPr/>
          <p:nvPr/>
        </p:nvGrpSpPr>
        <p:grpSpPr>
          <a:xfrm>
            <a:off x="10948070" y="1235313"/>
            <a:ext cx="566855" cy="566467"/>
            <a:chOff x="-34004625" y="3585850"/>
            <a:chExt cx="292225" cy="2920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BBD8C483-0D2F-F5FE-524D-5BE9FB8BC797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082C344D-E760-9323-B0DB-E093F5B18F9A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EFCD491E-0450-E214-4EB9-E24AC3FC5013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BA07C4A9-BACA-24F5-F2C1-F4EC9E2F65E5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54B7667E-E72D-80CF-823D-541AE3317C91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B335321D-BC4C-C390-6594-2BF3B82635B3}"/>
              </a:ext>
            </a:extLst>
          </p:cNvPr>
          <p:cNvGrpSpPr/>
          <p:nvPr/>
        </p:nvGrpSpPr>
        <p:grpSpPr>
          <a:xfrm>
            <a:off x="9993557" y="2304728"/>
            <a:ext cx="552087" cy="550621"/>
            <a:chOff x="-30345326" y="3184750"/>
            <a:chExt cx="292225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05105A9B-30B9-982A-AFC5-E0FF415477E1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3C2CB45C-6B67-4DC9-7B69-D08312415E0F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945CA35B-AB25-51C9-6BB2-2347A86C3D87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3B0350CB-AF37-00F1-CD67-D98C0E9702B7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0DB55AC4-2743-B2C1-658C-2C96E1DDFCCB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12200BAA-C1DD-E43F-D3D1-E0667098B0C4}"/>
              </a:ext>
            </a:extLst>
          </p:cNvPr>
          <p:cNvGrpSpPr/>
          <p:nvPr/>
        </p:nvGrpSpPr>
        <p:grpSpPr>
          <a:xfrm>
            <a:off x="5913582" y="4644033"/>
            <a:ext cx="508855" cy="563067"/>
            <a:chOff x="-30354001" y="3569100"/>
            <a:chExt cx="292250" cy="2922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27F32D94-3D88-FCBD-0D13-D5648CE39548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B0AD5EA1-0FE2-9584-B1D4-976F4F5C81D0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6FE8EA06-8578-AC4B-0052-B5BD05C22CEA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BE1A8FEB-7C32-554E-F94C-9CFB1253FEF8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9B4A0484-2FFC-7239-6604-703FC8C552A5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B5E36601-D133-37A9-7337-F647A91EAF56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D7D91FA0-FFED-3936-8E35-92BE99E08F18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BD4C7847-8A03-10A0-100C-4674BE2A2049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C4697CDB-732F-2EBE-484A-3EDEA95DDDCA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47D57B98-7D72-E71C-2ED3-17845DFE8FDA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60C24468-903B-C144-35A3-0404454D615A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298EE4B1-072E-3E05-CE4E-5FFC6ACFDEEE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2677D142-69E5-614F-DE64-83EA0A5452E5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64D2C6C1-5CBA-ED43-0514-5B489DB6462E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CEB8290D-8413-844B-DD9E-A46FFF2E8435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3F0641CA-3843-BB94-9544-55EB1E189957}"/>
              </a:ext>
            </a:extLst>
          </p:cNvPr>
          <p:cNvGrpSpPr/>
          <p:nvPr/>
        </p:nvGrpSpPr>
        <p:grpSpPr>
          <a:xfrm>
            <a:off x="10919518" y="3411175"/>
            <a:ext cx="604881" cy="605815"/>
            <a:chOff x="-31093575" y="3552550"/>
            <a:chExt cx="291450" cy="2919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BA858088-E88F-817E-AC90-DC19438E0F38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B72DB44B-B133-3B37-A4A6-B4B26FD2A4EF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DADB8AD6-00E5-1EA3-82A8-7B30360E1446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3E898156-A9D4-532E-C752-297792D6619F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C4CE12A3-6DC9-F59F-E8CB-0394C7643A8F}"/>
              </a:ext>
            </a:extLst>
          </p:cNvPr>
          <p:cNvGrpSpPr/>
          <p:nvPr/>
        </p:nvGrpSpPr>
        <p:grpSpPr>
          <a:xfrm>
            <a:off x="4202885" y="1247009"/>
            <a:ext cx="499953" cy="600563"/>
            <a:chOff x="-35814602" y="3202075"/>
            <a:chExt cx="242625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50EE27C8-5003-C69A-6A6C-CC71ADBBA0DB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1CA5D1DC-A5A5-11A0-AA7E-50B507DFB7AF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76D1AEAA-9222-23C1-D2DE-C7A60A397B04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54AFDFE1-384D-DC1F-7B90-D439565A3403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77C38909-6487-ED8C-E3E3-429436F73FDD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0674F4CF-EC4B-01B1-5FDB-F90334CAC242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2E2FB3E0-F910-DABF-1D06-26F97BEE2959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3D5AEFC2-6099-0D5C-8A1C-3667AFE2AED9}"/>
              </a:ext>
            </a:extLst>
          </p:cNvPr>
          <p:cNvGrpSpPr/>
          <p:nvPr/>
        </p:nvGrpSpPr>
        <p:grpSpPr>
          <a:xfrm>
            <a:off x="8170302" y="1211285"/>
            <a:ext cx="600561" cy="600563"/>
            <a:chOff x="-34003850" y="3227275"/>
            <a:chExt cx="291450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84B876AB-C6BC-AA1E-EFE9-1466E5D615FB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3E22D2D2-A87E-22D8-2391-CFDA341A58E0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197373A6-3E46-E535-2FBE-4C31554C9494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44D6C223-6CD4-991C-D241-D44F5E014DD6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2BA5D421-18ED-B8C7-6DDF-BBCC355F6A6C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9374FD03-E69C-43FF-4A23-1BA20980448E}"/>
              </a:ext>
            </a:extLst>
          </p:cNvPr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6AADC09A-19FD-0544-6283-1AD73EC1B986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0153D61E-6109-004B-5045-810D50D544F4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FEFA1BBE-2077-904F-23FB-0D229314EDC6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48A90C16-3DC0-3E96-6940-18AE338AF9DB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0FC2FFDF-821F-5DA7-8169-A108BB2D78C8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F1479A66-F43F-C919-2790-F70C80E0AABF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2CF2B3E2-A976-116E-20EE-EAB1659F72E4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1CB331D9-C937-58E6-0A2D-BDF8BC3A25F2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E5751B9D-DBB3-396C-F022-189F5483F464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E9859817-645D-3BB4-F3B9-A72B2B187037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B1146473-26A3-A5F3-0058-825FCB48BACD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4C7592FB-155F-496B-855E-01FBDD1B6ADD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96F92109-2C15-49E6-0629-3BCC60ECEB3D}"/>
              </a:ext>
            </a:extLst>
          </p:cNvPr>
          <p:cNvGrpSpPr/>
          <p:nvPr/>
        </p:nvGrpSpPr>
        <p:grpSpPr>
          <a:xfrm>
            <a:off x="9993552" y="1221809"/>
            <a:ext cx="571352" cy="601387"/>
            <a:chOff x="-33277649" y="3226875"/>
            <a:chExt cx="277275" cy="2918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83419E0F-E5DC-CC7C-32A2-9EA82B5B86A1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D0138B05-995C-7A33-5E91-F586C468F9FD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E7A21F2E-EADA-EC6D-B1E6-1173D1B05872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DD2CCA9C-9B3C-BFA9-9E86-2BCE6D934D70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E0B4A594-759C-8B42-96D8-D336FF98C948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D948AECD-BA61-2434-F670-1BB687C6564D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3A369979-34E7-8F46-44CF-8A1AB68A2407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A4CC3939-0698-8C37-1442-7BCAEF0295ED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B3DB590D-8417-C810-DB97-9D6A093B6D46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A8331824-BC5B-C65B-DDF3-EDCDC4CFFB2B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BA5D0B57-AD52-C594-CB3B-3D0E014BF9E5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AF6ABCBF-E996-8328-FBA7-E0A4D6D3B001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211C31CF-ADFF-0BE4-91AD-D5091CD6A94E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3DF4F6C5-2C26-D539-8D1D-B74512E58E2C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E1681CDC-1A19-98D8-5693-5C791F964B71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56178B92-D47F-281D-E6CB-C694981C8FA9}"/>
              </a:ext>
            </a:extLst>
          </p:cNvPr>
          <p:cNvGrpSpPr/>
          <p:nvPr/>
        </p:nvGrpSpPr>
        <p:grpSpPr>
          <a:xfrm>
            <a:off x="7353717" y="1222090"/>
            <a:ext cx="608651" cy="601439"/>
            <a:chOff x="-34408675" y="3202075"/>
            <a:chExt cx="295375" cy="291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05D7E4AA-F7A4-2863-E771-1F6B8DCD58E4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0678FD7B-4C6F-8770-DF3F-CEA94BE84585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9959573D-D6A6-B3C3-F264-740B20A9097C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BA28C28A-5B07-3920-A054-E69306317FB1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435507DF-13B7-4A13-EC3F-493C3E2C8123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6E841E52-6EC4-4E3C-776B-9EF30FC5486E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B9645CB1-8EB2-C5EF-239A-6C165146757D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8131D0E2-D86F-9F87-ADF6-CCDFA59D4FF9}"/>
              </a:ext>
            </a:extLst>
          </p:cNvPr>
          <p:cNvSpPr/>
          <p:nvPr/>
        </p:nvSpPr>
        <p:spPr>
          <a:xfrm>
            <a:off x="5795469" y="2277204"/>
            <a:ext cx="593619" cy="595197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5DC41093-EF9F-812C-B09C-9CFFCA6C79A0}"/>
              </a:ext>
            </a:extLst>
          </p:cNvPr>
          <p:cNvGrpSpPr/>
          <p:nvPr/>
        </p:nvGrpSpPr>
        <p:grpSpPr>
          <a:xfrm>
            <a:off x="6543579" y="2275189"/>
            <a:ext cx="614444" cy="598967"/>
            <a:chOff x="-31817401" y="3910025"/>
            <a:chExt cx="301675" cy="2940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9AF6C6F6-498D-B49E-3A64-1527828E270F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0D8E48F1-C841-E9BD-3039-2CAE0350A7B9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D2A11AAA-40B3-6925-F7DB-28F6D2569C92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AE22F5BB-13F4-FC2D-EF9E-050F06A9F074}"/>
              </a:ext>
            </a:extLst>
          </p:cNvPr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08237150-D1A0-6A68-5BEC-A6C7F0C8AF80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CD1549D5-21FE-94C9-9B73-8260F22797D9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4354E621-B27B-0747-6D5C-5E7EE801408A}"/>
              </a:ext>
            </a:extLst>
          </p:cNvPr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E4529A96-F841-516A-9CB7-708B34CA363C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4854B916-8B88-C6F0-C5B2-F2CB2569933A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DD8E7192-4008-D11B-4F0A-AD249290ACE2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7DAD50D3-2702-1A58-05E7-ECBE9CAE988F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BC7BC29C-4CCD-77E4-A31F-7A66D51B4918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9138831D-4B35-83FC-A22A-B684F00617C0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602F4CE8-FEF9-8EBC-5ED3-4AB5BC025B18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367DAF38-36E9-7319-ADE3-66EE807E8D50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63A6690E-9029-5C0B-5E35-AB35F10E1EDB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F312C3B5-CD5A-905D-992E-8593273D6996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9291E742-B34A-0580-C404-5E270D92CA77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88CB75EE-404D-7654-F370-B434E7367F14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8FF14868-7B56-8CAF-D923-F25F87BE5911}"/>
              </a:ext>
            </a:extLst>
          </p:cNvPr>
          <p:cNvGrpSpPr/>
          <p:nvPr/>
        </p:nvGrpSpPr>
        <p:grpSpPr>
          <a:xfrm>
            <a:off x="5042045" y="2277274"/>
            <a:ext cx="625697" cy="594791"/>
            <a:chOff x="-32576675" y="3944600"/>
            <a:chExt cx="307200" cy="2920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C231E2AF-05A9-CDB0-D543-00FD619B83F1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7C65E227-D405-F098-3498-20A9D8AEC6CE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669DBE17-E860-000D-115A-8DCDA0E576FF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E4755A3F-C872-2BD6-C2DB-9C790F58DFEB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C54871A0-975E-048D-E190-70142B667096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19865F5E-677B-597A-A1B9-BAE1C4329F16}"/>
              </a:ext>
            </a:extLst>
          </p:cNvPr>
          <p:cNvSpPr/>
          <p:nvPr/>
        </p:nvSpPr>
        <p:spPr>
          <a:xfrm>
            <a:off x="5786368" y="3436131"/>
            <a:ext cx="601377" cy="617564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3742FFEA-BFF1-D896-89BB-0E3C36EBA153}"/>
              </a:ext>
            </a:extLst>
          </p:cNvPr>
          <p:cNvSpPr/>
          <p:nvPr/>
        </p:nvSpPr>
        <p:spPr>
          <a:xfrm>
            <a:off x="6505835" y="3532661"/>
            <a:ext cx="612007" cy="521024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37640A39-510C-4895-5D3E-91DABBA78DD0}"/>
              </a:ext>
            </a:extLst>
          </p:cNvPr>
          <p:cNvGrpSpPr/>
          <p:nvPr/>
        </p:nvGrpSpPr>
        <p:grpSpPr>
          <a:xfrm>
            <a:off x="7369113" y="3452315"/>
            <a:ext cx="615051" cy="616007"/>
            <a:chOff x="-38538975" y="3954250"/>
            <a:chExt cx="318225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1ABA77A4-4867-4F92-BBF1-D2DFBAB4DA8F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979F235B-146F-F887-46D4-EEC149B9EB12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737D3249-D35C-C3D8-D086-A519488C2003}"/>
              </a:ext>
            </a:extLst>
          </p:cNvPr>
          <p:cNvGrpSpPr/>
          <p:nvPr/>
        </p:nvGrpSpPr>
        <p:grpSpPr>
          <a:xfrm>
            <a:off x="9805137" y="3428810"/>
            <a:ext cx="621091" cy="619071"/>
            <a:chOff x="-37385101" y="3949908"/>
            <a:chExt cx="321350" cy="3182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63CD74B2-E189-B52B-0A50-639EF4894FC6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A99A2AA2-F676-5C46-4B14-0019FEC11AF5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976278FD-D061-7432-0DB0-E79A2FEC04D0}"/>
              </a:ext>
            </a:extLst>
          </p:cNvPr>
          <p:cNvGrpSpPr/>
          <p:nvPr/>
        </p:nvGrpSpPr>
        <p:grpSpPr>
          <a:xfrm>
            <a:off x="6535134" y="4660387"/>
            <a:ext cx="541719" cy="545216"/>
            <a:chOff x="-40011049" y="3972375"/>
            <a:chExt cx="316650" cy="3166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D016C814-54C5-AA95-AE04-CC2F7E757C26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114C48F7-8B12-136C-7BB3-74495BFDF504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C3C72597-80C1-FC3B-E394-0A2B746882E0}"/>
              </a:ext>
            </a:extLst>
          </p:cNvPr>
          <p:cNvGrpSpPr/>
          <p:nvPr/>
        </p:nvGrpSpPr>
        <p:grpSpPr>
          <a:xfrm>
            <a:off x="8197749" y="3444015"/>
            <a:ext cx="363891" cy="616007"/>
            <a:chOff x="-38109727" y="3955025"/>
            <a:chExt cx="188275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32725918-5474-29CF-EE9A-131E91CF8816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51ECBFD8-E8DB-A24D-3DDD-207F9165AC3E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AA7EC98E-F9DE-C54B-A8A1-36D59636DDBB}"/>
              </a:ext>
            </a:extLst>
          </p:cNvPr>
          <p:cNvGrpSpPr/>
          <p:nvPr/>
        </p:nvGrpSpPr>
        <p:grpSpPr>
          <a:xfrm>
            <a:off x="5061410" y="3472665"/>
            <a:ext cx="605919" cy="616785"/>
            <a:chOff x="-39647174" y="3972000"/>
            <a:chExt cx="313500" cy="3170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7EB5812D-B09B-24D8-1D73-EFCFC446812A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9948A40F-43B7-3833-D081-45A40CF799CA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58EC8312-A5E3-1388-3EA6-EF2900287B93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5E51A468-1A98-EED0-8116-C58B1535F169}"/>
              </a:ext>
            </a:extLst>
          </p:cNvPr>
          <p:cNvGrpSpPr/>
          <p:nvPr/>
        </p:nvGrpSpPr>
        <p:grpSpPr>
          <a:xfrm>
            <a:off x="8940377" y="3435038"/>
            <a:ext cx="608963" cy="619071"/>
            <a:chOff x="-37804927" y="3953450"/>
            <a:chExt cx="315075" cy="3182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949BC8EE-CDAF-F427-562A-CB5F393440F7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16AF0E73-6160-BF51-7A94-B771259F490E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B50A1D23-EEF4-D2F2-6444-394AE889AE58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30E6925C-6DB4-4880-B7E9-CC340BA7A304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549D0D2B-C8C8-6280-FCE6-512F45D9B5FC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9914D967-9A63-0EC9-1597-FC61501F39B4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6F1B49A4-0490-E42A-BB7A-9DA993F87BD6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FEEAEDE4-BE58-F89A-4D70-155DAADAD710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9DE8BD3F-12C7-C121-0B2C-7ED9A66E0BE6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DBCF9E8E-781F-9BC0-BF51-93F50BB4E221}"/>
              </a:ext>
            </a:extLst>
          </p:cNvPr>
          <p:cNvGrpSpPr/>
          <p:nvPr/>
        </p:nvGrpSpPr>
        <p:grpSpPr>
          <a:xfrm>
            <a:off x="4103930" y="3461127"/>
            <a:ext cx="741943" cy="609831"/>
            <a:chOff x="6234950" y="3255925"/>
            <a:chExt cx="483250" cy="3972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E60BD623-BFB2-1B97-71D5-FFB0BA39C8AF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48A6EDF7-CB93-C12E-3404-A23952FA05A2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2FAC0B89-2B12-5972-E822-B29B0FAFCB49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8ABCCF07-144B-C09F-1B2B-E8FB2C57DF72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2BA8FF84-BB43-4872-0A8E-BC431661745C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FEA5142B-CE2F-B4CB-A596-77E7062EF6AA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20289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FAC4AB5-5BE7-5443-6C7A-7CD79A174FD3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EA505B3-0C82-4925-DA38-A0FF8072FCE2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2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5832BC8B-2137-9E5F-50F9-FE5AD6FCF47E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925CF392-A1E8-2238-7551-9AAA4DA0E17E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C50C7DEF-1160-1A24-352A-9282BEACA35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44277386-2CA4-1582-7E20-4C5D2CFE1CCF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6600">
                <a:latin typeface="Bahnschrift" panose="020b0502040204020203" pitchFamily="34" charset="0"/>
                <a:cs typeface="Calibri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249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Bandera de Trinidad y Tobago pintado en la pared de grunge">
            <a:extLst>
              <a:ext uri="{FF2B5EF4-FFF2-40B4-BE49-F238E27FC236}">
                <a16:creationId xmlns:a16="http://schemas.microsoft.com/office/drawing/2014/main" id="{43E8E423-FC1C-5A5A-AB38-7EF477603C7A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939690-FB96-10B7-2D96-7B68DCC01B1A}"/>
              </a:ext>
            </a:extLst>
          </p:cNvPr>
          <p:cNvGrpSpPr/>
          <p:nvPr/>
        </p:nvGrpSpPr>
        <p:grpSpPr>
          <a:xfrm>
            <a:off x="5207975" y="2573079"/>
            <a:ext cx="6983876" cy="1711842"/>
            <a:chOff x="5207975" y="2573079"/>
            <a:chExt cx="6983876" cy="1711842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629AF27A-6A62-D056-BD1A-E794DA3986B6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solidFill>
              <a:srgbClr val="E90031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E9DEBCE-5F99-AD2C-2E8F-2BFE7D69C929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1F789294-A894-1EF5-47A2-3BD665EBAF28}"/>
              </a:ext>
            </a:extLst>
          </p:cNvPr>
          <p:cNvSpPr txBox="1"/>
          <p:nvPr/>
        </p:nvSpPr>
        <p:spPr>
          <a:xfrm>
            <a:off x="5847907" y="2839121"/>
            <a:ext cx="63440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4800">
                <a:solidFill>
                  <a:schemeClr val="bg1"/>
                </a:solidFill>
                <a:cs typeface="Arial" panose="020b0604020202020204" pitchFamily="34" charset="0"/>
              </a:rPr>
              <a:t>Section Break</a:t>
            </a:r>
            <a:endParaRPr lang="ko-KR" altLang="en-US" sz="4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6BF91FE-AA80-5B4F-62EA-C134278017BE}"/>
              </a:ext>
            </a:extLst>
          </p:cNvPr>
          <p:cNvSpPr txBox="1"/>
          <p:nvPr/>
        </p:nvSpPr>
        <p:spPr>
          <a:xfrm>
            <a:off x="5847836" y="3544169"/>
            <a:ext cx="634401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4A5A3A-CA7C-49D4-6A1D-D1EA06558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8" y="0"/>
            <a:ext cx="491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9249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FE8C1F11-F80C-776C-816C-613880575FDF}"/>
              </a:ext>
            </a:extLst>
          </p:cNvPr>
          <p:cNvSpPr/>
          <p:nvPr/>
        </p:nvSpPr>
        <p:spPr>
          <a:xfrm>
            <a:off x="0" y="4428609"/>
            <a:ext cx="2655130" cy="2429391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2D9C3F8-9A0B-789C-4BCA-7D5ED000E300}"/>
              </a:ext>
            </a:extLst>
          </p:cNvPr>
          <p:cNvSpPr/>
          <p:nvPr/>
        </p:nvSpPr>
        <p:spPr>
          <a:xfrm>
            <a:off x="9536870" y="-32180"/>
            <a:ext cx="2655130" cy="24293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094576"/>
            <a:ext cx="10448925" cy="1350150"/>
          </a:xfrm>
          <a:prstGeom prst="rightArrow">
            <a:avLst>
              <a:gd name="adj1" fmla="val 45285"/>
              <a:gd name="adj2" fmla="val 76553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1601384" y="18273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1A5C037A-DD2B-45E3-9EC7-4FA8C94C91BE}"/>
              </a:ext>
            </a:extLst>
          </p:cNvPr>
          <p:cNvSpPr/>
          <p:nvPr/>
        </p:nvSpPr>
        <p:spPr>
          <a:xfrm>
            <a:off x="1601385" y="1749989"/>
            <a:ext cx="1884065" cy="581397"/>
          </a:xfrm>
          <a:custGeom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1B6643E-BD4F-4816-A558-1C0FF439CCDC}"/>
              </a:ext>
            </a:extLst>
          </p:cNvPr>
          <p:cNvSpPr/>
          <p:nvPr/>
        </p:nvSpPr>
        <p:spPr>
          <a:xfrm>
            <a:off x="3905734" y="1821996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3905736" y="1744657"/>
            <a:ext cx="1884065" cy="581397"/>
          </a:xfrm>
          <a:custGeom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016EE6CC-DD3A-4E18-8707-C8B0DE155833}"/>
              </a:ext>
            </a:extLst>
          </p:cNvPr>
          <p:cNvSpPr/>
          <p:nvPr/>
        </p:nvSpPr>
        <p:spPr>
          <a:xfrm>
            <a:off x="6137992" y="18273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6137994" y="1749989"/>
            <a:ext cx="1884065" cy="581397"/>
          </a:xfrm>
          <a:custGeom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F0BC413-0667-4BFF-AC85-A34314195F2F}"/>
              </a:ext>
            </a:extLst>
          </p:cNvPr>
          <p:cNvSpPr/>
          <p:nvPr/>
        </p:nvSpPr>
        <p:spPr>
          <a:xfrm>
            <a:off x="8370250" y="18273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139A3D6-F5A9-476A-AEFA-D01CC102FB09}"/>
              </a:ext>
            </a:extLst>
          </p:cNvPr>
          <p:cNvSpPr/>
          <p:nvPr/>
        </p:nvSpPr>
        <p:spPr>
          <a:xfrm>
            <a:off x="8370252" y="1749989"/>
            <a:ext cx="1884065" cy="581397"/>
          </a:xfrm>
          <a:custGeom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848688-BE91-4A7D-B0EB-9626281A67A5}"/>
              </a:ext>
            </a:extLst>
          </p:cNvPr>
          <p:cNvGrpSpPr/>
          <p:nvPr/>
        </p:nvGrpSpPr>
        <p:grpSpPr>
          <a:xfrm>
            <a:off x="1737476" y="2525129"/>
            <a:ext cx="1616459" cy="2400658"/>
            <a:chOff x="819820" y="3646109"/>
            <a:chExt cx="1411829" cy="2400658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EE9766-4291-42D6-859A-049F1F036B2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7C145-71A0-4FA0-9FC0-6D8EB7EC5A0C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072DBC-8025-4D6C-BFB1-40432453A23F}"/>
              </a:ext>
            </a:extLst>
          </p:cNvPr>
          <p:cNvGrpSpPr/>
          <p:nvPr/>
        </p:nvGrpSpPr>
        <p:grpSpPr>
          <a:xfrm>
            <a:off x="6271797" y="2525129"/>
            <a:ext cx="1616459" cy="1846660"/>
            <a:chOff x="819820" y="3646109"/>
            <a:chExt cx="1411829" cy="1846660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F96001-17D0-49A5-B68A-98E9D9632C36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35A733-C71C-4212-8A86-731DA887531B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ECFB69-38A5-49A6-B7D8-577A9486BB3A}"/>
              </a:ext>
            </a:extLst>
          </p:cNvPr>
          <p:cNvGrpSpPr/>
          <p:nvPr/>
        </p:nvGrpSpPr>
        <p:grpSpPr>
          <a:xfrm>
            <a:off x="8504055" y="2525129"/>
            <a:ext cx="1616459" cy="1477329"/>
            <a:chOff x="819820" y="3646109"/>
            <a:chExt cx="1411829" cy="1477329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78A8FC-2D93-41AB-9F25-2E2F0020DB6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804A2D-2D0A-4CBC-A17E-C20D10A47806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664" y="1841449"/>
            <a:ext cx="8992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>
                <a:solidFill>
                  <a:schemeClr val="bg1"/>
                </a:solidFill>
                <a:cs typeface="Arial"/>
              </a:rPr>
              <a:t>2019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406" y="1850963"/>
            <a:ext cx="8992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>
                <a:solidFill>
                  <a:schemeClr val="bg1"/>
                </a:solidFill>
                <a:cs typeface="Arial"/>
              </a:rPr>
              <a:t>2018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148" y="1850963"/>
            <a:ext cx="8992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>
                <a:solidFill>
                  <a:schemeClr val="bg1"/>
                </a:solidFill>
                <a:cs typeface="Arial"/>
              </a:rPr>
              <a:t>2017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797" y="1836117"/>
            <a:ext cx="8992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>
                <a:solidFill>
                  <a:schemeClr val="bg1"/>
                </a:solidFill>
                <a:cs typeface="Arial"/>
              </a:rPr>
              <a:t>2016</a:t>
            </a:r>
            <a:endParaRPr lang="ko-KR" altLang="en-US" sz="200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6D98AA-512C-4DFF-A953-7C24609C6A72}"/>
              </a:ext>
            </a:extLst>
          </p:cNvPr>
          <p:cNvGrpSpPr/>
          <p:nvPr/>
        </p:nvGrpSpPr>
        <p:grpSpPr>
          <a:xfrm>
            <a:off x="4039537" y="2525129"/>
            <a:ext cx="1616459" cy="2031326"/>
            <a:chOff x="819820" y="3646109"/>
            <a:chExt cx="1411829" cy="2031326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88EC9D-65A0-4A68-9D8A-51F1FB92EFAE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3E1904-5176-4A2A-9270-7A0767FA657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D4D80C9C-83D0-96F8-D816-4151AA737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-18473" y="-69506"/>
            <a:ext cx="1839475" cy="1861306"/>
          </a:xfrm>
          <a:prstGeom prst="rect">
            <a:avLst/>
          </a:prstGeom>
        </p:spPr>
      </p:pic>
      <p:pic>
        <p:nvPicPr>
          <p:cNvPr id="33" name="Marcador de posición de imagen 18">
            <a:extLst>
              <a:ext uri="{FF2B5EF4-FFF2-40B4-BE49-F238E27FC236}">
                <a16:creationId xmlns:a16="http://schemas.microsoft.com/office/drawing/2014/main" id="{2197654C-4A04-3E1C-B4A2-60B8B151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18" r="26518"/>
          <a:stretch>
            <a:fillRect/>
          </a:stretch>
        </p:blipFill>
        <p:spPr>
          <a:xfrm>
            <a:off x="1873978" y="5181658"/>
            <a:ext cx="1338878" cy="1343746"/>
          </a:xfrm>
          <a:prstGeom prst="ellipse">
            <a:avLst/>
          </a:prstGeom>
          <a:effectLst>
            <a:glow>
              <a:schemeClr val="tx1">
                <a:alpha val="65000"/>
              </a:schemeClr>
            </a:glow>
          </a:effectLst>
        </p:spPr>
      </p:pic>
      <p:pic>
        <p:nvPicPr>
          <p:cNvPr id="34" name="Marcador de posición de imagen 20">
            <a:extLst>
              <a:ext uri="{FF2B5EF4-FFF2-40B4-BE49-F238E27FC236}">
                <a16:creationId xmlns:a16="http://schemas.microsoft.com/office/drawing/2014/main" id="{28B92588-D107-0C17-1DB3-EFBDFF7EA8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18" r="26518"/>
          <a:stretch>
            <a:fillRect/>
          </a:stretch>
        </p:blipFill>
        <p:spPr>
          <a:xfrm>
            <a:off x="4162664" y="5240323"/>
            <a:ext cx="1370201" cy="1375183"/>
          </a:xfrm>
          <a:prstGeom prst="ellipse">
            <a:avLst/>
          </a:prstGeom>
          <a:effectLst>
            <a:glow>
              <a:schemeClr val="tx1">
                <a:alpha val="60000"/>
              </a:schemeClr>
            </a:glow>
          </a:effectLst>
        </p:spPr>
      </p:pic>
      <p:pic>
        <p:nvPicPr>
          <p:cNvPr id="37" name="Marcador de posición de imagen 18">
            <a:extLst>
              <a:ext uri="{FF2B5EF4-FFF2-40B4-BE49-F238E27FC236}">
                <a16:creationId xmlns:a16="http://schemas.microsoft.com/office/drawing/2014/main" id="{9DCF3F23-3EBA-5F33-B079-AA959A14FF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18" r="26518"/>
          <a:stretch>
            <a:fillRect/>
          </a:stretch>
        </p:blipFill>
        <p:spPr>
          <a:xfrm>
            <a:off x="6394927" y="5171664"/>
            <a:ext cx="1338878" cy="1343746"/>
          </a:xfrm>
          <a:prstGeom prst="ellipse">
            <a:avLst/>
          </a:prstGeom>
          <a:effectLst>
            <a:glow>
              <a:schemeClr val="tx1">
                <a:alpha val="65000"/>
              </a:schemeClr>
            </a:glow>
          </a:effectLst>
        </p:spPr>
      </p:pic>
      <p:pic>
        <p:nvPicPr>
          <p:cNvPr id="38" name="Marcador de posición de imagen 20">
            <a:extLst>
              <a:ext uri="{FF2B5EF4-FFF2-40B4-BE49-F238E27FC236}">
                <a16:creationId xmlns:a16="http://schemas.microsoft.com/office/drawing/2014/main" id="{DF96A261-CDAC-48E0-2A23-91D195A148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18" r="26518"/>
          <a:stretch>
            <a:fillRect/>
          </a:stretch>
        </p:blipFill>
        <p:spPr>
          <a:xfrm>
            <a:off x="8595867" y="5240323"/>
            <a:ext cx="1370201" cy="1375183"/>
          </a:xfrm>
          <a:prstGeom prst="ellipse">
            <a:avLst/>
          </a:prstGeom>
          <a:effectLst>
            <a:glow>
              <a:schemeClr val="tx1">
                <a:alpha val="60000"/>
              </a:schemeClr>
            </a:glow>
          </a:effectLst>
        </p:spPr>
      </p:pic>
      <p:sp>
        <p:nvSpPr>
          <p:cNvPr id="43" name="TextBox 12">
            <a:extLst>
              <a:ext uri="{FF2B5EF4-FFF2-40B4-BE49-F238E27FC236}">
                <a16:creationId xmlns:a16="http://schemas.microsoft.com/office/drawing/2014/main" id="{3788200C-82D2-46D6-0ACE-6425A40AFF11}"/>
              </a:ext>
            </a:extLst>
          </p:cNvPr>
          <p:cNvSpPr txBox="1"/>
          <p:nvPr/>
        </p:nvSpPr>
        <p:spPr>
          <a:xfrm>
            <a:off x="1737476" y="236305"/>
            <a:ext cx="72636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8BD46053-2542-C1B4-34F9-83779154B247}"/>
              </a:ext>
            </a:extLst>
          </p:cNvPr>
          <p:cNvSpPr txBox="1"/>
          <p:nvPr/>
        </p:nvSpPr>
        <p:spPr>
          <a:xfrm>
            <a:off x="1822522" y="978020"/>
            <a:ext cx="3910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D6BAD9-0580-4F8A-ACCB-8E156779EB04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>
            <a:defPPr/>
          </a:lstStyle>
          <a:p>
            <a:pPr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DE1233-9C33-4FC5-B8AD-B3D788776147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>
            <a:defPPr/>
          </a:lstStyle>
          <a:p>
            <a:p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>
            <a:defPPr/>
          </a:lstStyle>
          <a:p>
            <a:r>
              <a:rPr lang="en-US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720928" y="502294"/>
            <a:ext cx="3591667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latin typeface="+mj-lt"/>
              </a:rPr>
              <a:t>Meet Our Team</a:t>
            </a:r>
            <a:endParaRPr lang="ko-KR" altLang="en-US" sz="5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직사각형 9">
            <a:extLst>
              <a:ext uri="{FF2B5EF4-FFF2-40B4-BE49-F238E27FC236}">
                <a16:creationId xmlns:a16="http://schemas.microsoft.com/office/drawing/2014/main" id="{56B56A89-DF8B-440E-8C66-9758D386F859}"/>
              </a:ext>
            </a:extLst>
          </p:cNvPr>
          <p:cNvSpPr/>
          <p:nvPr/>
        </p:nvSpPr>
        <p:spPr>
          <a:xfrm>
            <a:off x="720928" y="2256620"/>
            <a:ext cx="257475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BA36E-AC1A-40D4-9DF5-05F97C3BBB90}"/>
              </a:ext>
            </a:extLst>
          </p:cNvPr>
          <p:cNvSpPr/>
          <p:nvPr/>
        </p:nvSpPr>
        <p:spPr>
          <a:xfrm>
            <a:off x="6186490" y="3753732"/>
            <a:ext cx="2286000" cy="1920240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6B0F51-8F9B-47F8-BC8B-11BFC7BCA68D}"/>
              </a:ext>
            </a:extLst>
          </p:cNvPr>
          <p:cNvSpPr/>
          <p:nvPr/>
        </p:nvSpPr>
        <p:spPr>
          <a:xfrm>
            <a:off x="9213182" y="3753732"/>
            <a:ext cx="2286000" cy="1920240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6541550" y="5472443"/>
            <a:ext cx="1575881" cy="37937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15CFC4F-4AC4-409F-9D37-0135455B6EAC}"/>
              </a:ext>
            </a:extLst>
          </p:cNvPr>
          <p:cNvSpPr/>
          <p:nvPr/>
        </p:nvSpPr>
        <p:spPr>
          <a:xfrm>
            <a:off x="9533651" y="5472442"/>
            <a:ext cx="1575881" cy="37937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92BBE0-87A1-45E9-9235-D22E7E97609C}"/>
              </a:ext>
            </a:extLst>
          </p:cNvPr>
          <p:cNvSpPr/>
          <p:nvPr/>
        </p:nvSpPr>
        <p:spPr>
          <a:xfrm>
            <a:off x="6826756" y="5482489"/>
            <a:ext cx="100546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n-US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C561D8-433E-4ED7-B139-6212319BD2FF}"/>
              </a:ext>
            </a:extLst>
          </p:cNvPr>
          <p:cNvSpPr/>
          <p:nvPr/>
        </p:nvSpPr>
        <p:spPr>
          <a:xfrm>
            <a:off x="9818857" y="5477465"/>
            <a:ext cx="100546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n-US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47D510F4-B09E-4FE9-AC96-F5A0AF88E9E6}"/>
              </a:ext>
            </a:extLst>
          </p:cNvPr>
          <p:cNvSpPr txBox="1"/>
          <p:nvPr/>
        </p:nvSpPr>
        <p:spPr>
          <a:xfrm>
            <a:off x="6357147" y="3928778"/>
            <a:ext cx="1944687" cy="287338"/>
          </a:xfrm>
          <a:prstGeom prst="rect">
            <a:avLst/>
          </a:prstGeom>
        </p:spPr>
        <p:txBody>
          <a:bodyPr anchor="ctr"/>
          <a:lstStyle>
            <a:defPPr/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</a:rPr>
              <a:t>Member Name</a:t>
            </a:r>
            <a:endParaRPr lang="ko-KR" altLang="en-US" sz="1600">
              <a:solidFill>
                <a:schemeClr val="bg1"/>
              </a:solidFill>
            </a:endParaRPr>
          </a:p>
        </p:txBody>
      </p:sp>
      <p:grpSp>
        <p:nvGrpSpPr>
          <p:cNvPr id="38" name="Group 45">
            <a:extLst>
              <a:ext uri="{FF2B5EF4-FFF2-40B4-BE49-F238E27FC236}">
                <a16:creationId xmlns:a16="http://schemas.microsoft.com/office/drawing/2014/main" id="{2894B7B9-0ADF-46FD-AA77-5C58D5EE74DF}"/>
              </a:ext>
            </a:extLst>
          </p:cNvPr>
          <p:cNvGrpSpPr/>
          <p:nvPr/>
        </p:nvGrpSpPr>
        <p:grpSpPr>
          <a:xfrm>
            <a:off x="6792341" y="4985468"/>
            <a:ext cx="1074299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4385172E-3229-4C27-A37B-EA46D760CAA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8CD5966-8C25-400C-B44B-A312002B895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FC35254F-5C3D-4C52-845A-B1E1F13F70E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2" name="직사각형 83">
            <a:extLst>
              <a:ext uri="{FF2B5EF4-FFF2-40B4-BE49-F238E27FC236}">
                <a16:creationId xmlns:a16="http://schemas.microsoft.com/office/drawing/2014/main" id="{F241D6E5-4B9F-48B5-9CE9-C7EBD56918CA}"/>
              </a:ext>
            </a:extLst>
          </p:cNvPr>
          <p:cNvSpPr/>
          <p:nvPr/>
        </p:nvSpPr>
        <p:spPr>
          <a:xfrm>
            <a:off x="6357382" y="4270934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   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5C9EB588-57D1-427E-A8DE-D968C10A63D8}"/>
              </a:ext>
            </a:extLst>
          </p:cNvPr>
          <p:cNvSpPr txBox="1"/>
          <p:nvPr/>
        </p:nvSpPr>
        <p:spPr>
          <a:xfrm>
            <a:off x="9350020" y="3928778"/>
            <a:ext cx="1944687" cy="287338"/>
          </a:xfrm>
          <a:prstGeom prst="rect">
            <a:avLst/>
          </a:prstGeom>
        </p:spPr>
        <p:txBody>
          <a:bodyPr anchor="ctr"/>
          <a:lstStyle>
            <a:defPPr/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</a:rPr>
              <a:t>Member Name</a:t>
            </a:r>
            <a:endParaRPr lang="ko-KR" altLang="en-US" sz="1600">
              <a:solidFill>
                <a:schemeClr val="bg1"/>
              </a:solidFill>
            </a:endParaRPr>
          </a:p>
        </p:txBody>
      </p:sp>
      <p:grpSp>
        <p:nvGrpSpPr>
          <p:cNvPr id="44" name="Group 45">
            <a:extLst>
              <a:ext uri="{FF2B5EF4-FFF2-40B4-BE49-F238E27FC236}">
                <a16:creationId xmlns:a16="http://schemas.microsoft.com/office/drawing/2014/main" id="{892572F6-07F9-4261-B017-82420840A2FF}"/>
              </a:ext>
            </a:extLst>
          </p:cNvPr>
          <p:cNvGrpSpPr/>
          <p:nvPr/>
        </p:nvGrpSpPr>
        <p:grpSpPr>
          <a:xfrm>
            <a:off x="9785214" y="4985468"/>
            <a:ext cx="1074299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F9C51729-4DAB-4F73-908F-DDA8608669C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39">
              <a:extLst>
                <a:ext uri="{FF2B5EF4-FFF2-40B4-BE49-F238E27FC236}">
                  <a16:creationId xmlns:a16="http://schemas.microsoft.com/office/drawing/2014/main" id="{D29F86DB-B708-471E-9E7C-ACA214E73A1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E1939897-A170-4532-8CF7-2E2F15F7AB3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8" name="직사각형 83">
            <a:extLst>
              <a:ext uri="{FF2B5EF4-FFF2-40B4-BE49-F238E27FC236}">
                <a16:creationId xmlns:a16="http://schemas.microsoft.com/office/drawing/2014/main" id="{FA819A42-D98F-485D-8008-ABDD3DFEEA53}"/>
              </a:ext>
            </a:extLst>
          </p:cNvPr>
          <p:cNvSpPr/>
          <p:nvPr/>
        </p:nvSpPr>
        <p:spPr>
          <a:xfrm>
            <a:off x="9350255" y="4270934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 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CD2400-60A2-B472-1512-3A4C4A667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94" y="701675"/>
            <a:ext cx="2190751" cy="21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8BE4C88-1BC9-9642-627E-4E4121628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7" t="29711"/>
          <a:stretch>
            <a:fillRect/>
          </a:stretch>
        </p:blipFill>
        <p:spPr>
          <a:xfrm>
            <a:off x="-18473" y="-32180"/>
            <a:ext cx="3332201" cy="346802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9CC9339-5B29-DD97-D857-71A0BCACDB65}"/>
              </a:ext>
            </a:extLst>
          </p:cNvPr>
          <p:cNvSpPr/>
          <p:nvPr/>
        </p:nvSpPr>
        <p:spPr>
          <a:xfrm>
            <a:off x="0" y="4428609"/>
            <a:ext cx="2655130" cy="2429391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DFDB2B-851A-9F6E-FCEF-3D38B94A7F26}"/>
              </a:ext>
            </a:extLst>
          </p:cNvPr>
          <p:cNvSpPr/>
          <p:nvPr/>
        </p:nvSpPr>
        <p:spPr>
          <a:xfrm>
            <a:off x="9536870" y="-32180"/>
            <a:ext cx="2655130" cy="24293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grpSp>
        <p:nvGrpSpPr>
          <p:cNvPr id="43" name="그룹 28">
            <a:extLst>
              <a:ext uri="{FF2B5EF4-FFF2-40B4-BE49-F238E27FC236}">
                <a16:creationId xmlns:a16="http://schemas.microsoft.com/office/drawing/2014/main" id="{37121E49-502D-465E-B544-7B4466E8CAF8}"/>
              </a:ext>
            </a:extLst>
          </p:cNvPr>
          <p:cNvGrpSpPr/>
          <p:nvPr/>
        </p:nvGrpSpPr>
        <p:grpSpPr>
          <a:xfrm>
            <a:off x="1167602" y="3414558"/>
            <a:ext cx="1923380" cy="1010203"/>
            <a:chOff x="721754" y="3414556"/>
            <a:chExt cx="1923380" cy="1010203"/>
          </a:xfrm>
        </p:grpSpPr>
        <p:sp>
          <p:nvSpPr>
            <p:cNvPr id="44" name="Oval 26">
              <a:extLst>
                <a:ext uri="{FF2B5EF4-FFF2-40B4-BE49-F238E27FC236}">
                  <a16:creationId xmlns:a16="http://schemas.microsoft.com/office/drawing/2014/main" id="{4C95BF9D-0313-466A-9E32-9E1E241AB664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rect l="l" t="t" r="r" b="b"/>
              <a:pathLst>
                <a:path w="1923380" h="1010202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B4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4FD7F50-EF99-4B97-8B5B-92E282B796AF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rgbClr val="B4000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그룹 29">
            <a:extLst>
              <a:ext uri="{FF2B5EF4-FFF2-40B4-BE49-F238E27FC236}">
                <a16:creationId xmlns:a16="http://schemas.microsoft.com/office/drawing/2014/main" id="{37FB55E5-0965-4130-ABEF-235F31B4A9D4}"/>
              </a:ext>
            </a:extLst>
          </p:cNvPr>
          <p:cNvGrpSpPr/>
          <p:nvPr/>
        </p:nvGrpSpPr>
        <p:grpSpPr>
          <a:xfrm>
            <a:off x="3266102" y="3414558"/>
            <a:ext cx="1923380" cy="1010203"/>
            <a:chOff x="2654071" y="3402360"/>
            <a:chExt cx="1923380" cy="1010203"/>
          </a:xfrm>
        </p:grpSpPr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7401B149-7644-4E35-AA57-DE30B1058329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rect l="l" t="t" r="r" b="b"/>
              <a:pathLst>
                <a:path w="1923380" h="1010202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F0BC5B7-D13D-4176-8DCD-85277E2D762C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31">
            <a:extLst>
              <a:ext uri="{FF2B5EF4-FFF2-40B4-BE49-F238E27FC236}">
                <a16:creationId xmlns:a16="http://schemas.microsoft.com/office/drawing/2014/main" id="{6A268A89-30BF-45D0-AB91-625D61693BFF}"/>
              </a:ext>
            </a:extLst>
          </p:cNvPr>
          <p:cNvGrpSpPr/>
          <p:nvPr/>
        </p:nvGrpSpPr>
        <p:grpSpPr>
          <a:xfrm>
            <a:off x="5250302" y="3414558"/>
            <a:ext cx="1923380" cy="1010203"/>
            <a:chOff x="4586388" y="3390164"/>
            <a:chExt cx="1923380" cy="1010203"/>
          </a:xfrm>
        </p:grpSpPr>
        <p:sp>
          <p:nvSpPr>
            <p:cNvPr id="50" name="Oval 26">
              <a:extLst>
                <a:ext uri="{FF2B5EF4-FFF2-40B4-BE49-F238E27FC236}">
                  <a16:creationId xmlns:a16="http://schemas.microsoft.com/office/drawing/2014/main" id="{05DEC28E-E86F-4200-A0A2-2A9FE37202B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rect l="l" t="t" r="r" b="b"/>
              <a:pathLst>
                <a:path w="1923380" h="1010202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B4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FC9A5D9-11F1-4BE4-A805-6B20275AD423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rgbClr val="B4000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그룹 32">
            <a:extLst>
              <a:ext uri="{FF2B5EF4-FFF2-40B4-BE49-F238E27FC236}">
                <a16:creationId xmlns:a16="http://schemas.microsoft.com/office/drawing/2014/main" id="{42E597FD-03E6-4B77-8C47-4E5AE28383F3}"/>
              </a:ext>
            </a:extLst>
          </p:cNvPr>
          <p:cNvGrpSpPr/>
          <p:nvPr/>
        </p:nvGrpSpPr>
        <p:grpSpPr>
          <a:xfrm>
            <a:off x="7234501" y="3414558"/>
            <a:ext cx="1923380" cy="1010203"/>
            <a:chOff x="6518705" y="3377968"/>
            <a:chExt cx="1923380" cy="1010203"/>
          </a:xfrm>
        </p:grpSpPr>
        <p:sp>
          <p:nvSpPr>
            <p:cNvPr id="53" name="Oval 26">
              <a:extLst>
                <a:ext uri="{FF2B5EF4-FFF2-40B4-BE49-F238E27FC236}">
                  <a16:creationId xmlns:a16="http://schemas.microsoft.com/office/drawing/2014/main" id="{70584F16-AF7C-4EE2-B479-0A4EC949B74B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rect l="l" t="t" r="r" b="b"/>
              <a:pathLst>
                <a:path w="1923380" h="1010202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205940-A500-4A6E-B4C4-9897FDD2BF66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D5BDE31-C090-4275-9053-BD40EECE12F6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PowerPoint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0FBFE0-942D-4389-AE26-1CEA12C43AD8}"/>
              </a:ext>
            </a:extLst>
          </p:cNvPr>
          <p:cNvSpPr txBox="1"/>
          <p:nvPr/>
        </p:nvSpPr>
        <p:spPr>
          <a:xfrm>
            <a:off x="40219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PowerPoint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36CA28-8A23-462D-8959-E0D4037A6980}"/>
              </a:ext>
            </a:extLst>
          </p:cNvPr>
          <p:cNvSpPr txBox="1"/>
          <p:nvPr/>
        </p:nvSpPr>
        <p:spPr>
          <a:xfrm>
            <a:off x="60061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PowerPoint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A6F360-A8C3-47DA-A5D6-457EEDC9EEDD}"/>
              </a:ext>
            </a:extLst>
          </p:cNvPr>
          <p:cNvSpPr txBox="1"/>
          <p:nvPr/>
        </p:nvSpPr>
        <p:spPr>
          <a:xfrm>
            <a:off x="79903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PowerPoint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D7147FE-5832-41E5-AA20-EB21F11FEDEF}"/>
              </a:ext>
            </a:extLst>
          </p:cNvPr>
          <p:cNvGrpSpPr/>
          <p:nvPr/>
        </p:nvGrpSpPr>
        <p:grpSpPr>
          <a:xfrm>
            <a:off x="7286402" y="1819985"/>
            <a:ext cx="1819574" cy="1292663"/>
            <a:chOff x="877949" y="3646109"/>
            <a:chExt cx="1353701" cy="1292663"/>
          </a:xfrm>
          <a:noFill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BE442DC-05F1-40C2-B6B6-F2C95F6EB29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542FCAC-B79F-4AEB-9197-69530401A278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5C71329-FEFD-45DC-A1FF-C799F83BEDF2}"/>
              </a:ext>
            </a:extLst>
          </p:cNvPr>
          <p:cNvGrpSpPr/>
          <p:nvPr/>
        </p:nvGrpSpPr>
        <p:grpSpPr>
          <a:xfrm>
            <a:off x="5302204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3CFF4A-D371-43BB-9FF1-88EE695C881F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7437AA-B7D3-4593-B619-DC75955E73D1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FCC44B-D756-4AAD-81E7-5DC25ECA1F71}"/>
              </a:ext>
            </a:extLst>
          </p:cNvPr>
          <p:cNvGrpSpPr/>
          <p:nvPr/>
        </p:nvGrpSpPr>
        <p:grpSpPr>
          <a:xfrm>
            <a:off x="3318004" y="1819985"/>
            <a:ext cx="1819574" cy="1292663"/>
            <a:chOff x="877949" y="3646109"/>
            <a:chExt cx="1353701" cy="1292663"/>
          </a:xfrm>
          <a:noFill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D442762-F01B-43DF-82DE-A85A44EE3F4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8518BF-5C3A-463F-9431-EAE5E0EFA20D}"/>
              </a:ext>
            </a:extLst>
          </p:cNvPr>
          <p:cNvGrpSpPr/>
          <p:nvPr/>
        </p:nvGrpSpPr>
        <p:grpSpPr>
          <a:xfrm>
            <a:off x="895656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B0068A-4F15-435F-8538-746F04F6480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4D0CE8-4432-4F6D-BA8C-1CA7C025E68B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1" name="그룹 37">
            <a:extLst>
              <a:ext uri="{FF2B5EF4-FFF2-40B4-BE49-F238E27FC236}">
                <a16:creationId xmlns:a16="http://schemas.microsoft.com/office/drawing/2014/main" id="{A7B0712F-586A-4EC0-A4AA-9AE5ADCF2574}"/>
              </a:ext>
            </a:extLst>
          </p:cNvPr>
          <p:cNvGrpSpPr/>
          <p:nvPr/>
        </p:nvGrpSpPr>
        <p:grpSpPr>
          <a:xfrm>
            <a:off x="9218700" y="3414558"/>
            <a:ext cx="1923380" cy="1010203"/>
            <a:chOff x="4586388" y="3390164"/>
            <a:chExt cx="1923380" cy="1010203"/>
          </a:xfrm>
        </p:grpSpPr>
        <p:sp>
          <p:nvSpPr>
            <p:cNvPr id="72" name="Oval 26">
              <a:extLst>
                <a:ext uri="{FF2B5EF4-FFF2-40B4-BE49-F238E27FC236}">
                  <a16:creationId xmlns:a16="http://schemas.microsoft.com/office/drawing/2014/main" id="{0D9CCDCB-3EE8-4C9D-9264-1F442F8A8C4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rect l="l" t="t" r="r" b="b"/>
              <a:pathLst>
                <a:path w="1923380" h="1010202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B4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id="{9C847472-CAAA-4275-86A9-04BA881B6704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rgbClr val="B4000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D398AC9-6802-48AA-9FDA-735B594F43C3}"/>
              </a:ext>
            </a:extLst>
          </p:cNvPr>
          <p:cNvSpPr txBox="1"/>
          <p:nvPr/>
        </p:nvSpPr>
        <p:spPr>
          <a:xfrm>
            <a:off x="99745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PowerPoint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5" name="Group 19">
            <a:extLst>
              <a:ext uri="{FF2B5EF4-FFF2-40B4-BE49-F238E27FC236}">
                <a16:creationId xmlns:a16="http://schemas.microsoft.com/office/drawing/2014/main" id="{CF53DA43-9311-4445-BAB0-BE91697C7160}"/>
              </a:ext>
            </a:extLst>
          </p:cNvPr>
          <p:cNvGrpSpPr/>
          <p:nvPr/>
        </p:nvGrpSpPr>
        <p:grpSpPr>
          <a:xfrm>
            <a:off x="9270604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597E9AE-085E-461B-8309-13D2DE5D42E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BA99109-C598-4B6E-AC50-C26516A3304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8" name="Rectangle 30">
            <a:extLst>
              <a:ext uri="{FF2B5EF4-FFF2-40B4-BE49-F238E27FC236}">
                <a16:creationId xmlns:a16="http://schemas.microsoft.com/office/drawing/2014/main" id="{39F0284D-8F5F-4535-9BF8-53D349DBEEE4}"/>
              </a:ext>
            </a:extLst>
          </p:cNvPr>
          <p:cNvSpPr/>
          <p:nvPr/>
        </p:nvSpPr>
        <p:spPr>
          <a:xfrm>
            <a:off x="3538379" y="3766760"/>
            <a:ext cx="282045" cy="281221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79" name="Frame 17">
            <a:extLst>
              <a:ext uri="{FF2B5EF4-FFF2-40B4-BE49-F238E27FC236}">
                <a16:creationId xmlns:a16="http://schemas.microsoft.com/office/drawing/2014/main" id="{58F549A7-CA79-4040-A53E-7A761974095A}"/>
              </a:ext>
            </a:extLst>
          </p:cNvPr>
          <p:cNvSpPr/>
          <p:nvPr/>
        </p:nvSpPr>
        <p:spPr>
          <a:xfrm>
            <a:off x="1433923" y="3768942"/>
            <a:ext cx="308556" cy="308556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0" name="Rectangle 130">
            <a:extLst>
              <a:ext uri="{FF2B5EF4-FFF2-40B4-BE49-F238E27FC236}">
                <a16:creationId xmlns:a16="http://schemas.microsoft.com/office/drawing/2014/main" id="{7E715924-CF02-459E-B0F2-183E0AB7EAE7}"/>
              </a:ext>
            </a:extLst>
          </p:cNvPr>
          <p:cNvSpPr/>
          <p:nvPr/>
        </p:nvSpPr>
        <p:spPr>
          <a:xfrm>
            <a:off x="9483692" y="3771932"/>
            <a:ext cx="300884" cy="302250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1" name="Isosceles Triangle 8">
            <a:extLst>
              <a:ext uri="{FF2B5EF4-FFF2-40B4-BE49-F238E27FC236}">
                <a16:creationId xmlns:a16="http://schemas.microsoft.com/office/drawing/2014/main" id="{D2B20B8E-C01F-47EC-96BA-34512DE3F26C}"/>
              </a:ext>
            </a:extLst>
          </p:cNvPr>
          <p:cNvSpPr/>
          <p:nvPr/>
        </p:nvSpPr>
        <p:spPr>
          <a:xfrm rot="16200000">
            <a:off x="7505418" y="3754419"/>
            <a:ext cx="277302" cy="330617"/>
          </a:xfrm>
          <a:custGeom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82" name="Donut 39">
            <a:extLst>
              <a:ext uri="{FF2B5EF4-FFF2-40B4-BE49-F238E27FC236}">
                <a16:creationId xmlns:a16="http://schemas.microsoft.com/office/drawing/2014/main" id="{0295DA66-EC3F-4915-A891-BF6BC9115E09}"/>
              </a:ext>
            </a:extLst>
          </p:cNvPr>
          <p:cNvSpPr/>
          <p:nvPr/>
        </p:nvSpPr>
        <p:spPr>
          <a:xfrm>
            <a:off x="5487015" y="3746825"/>
            <a:ext cx="359332" cy="359332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D47950D-542B-EED8-9F20-5E1DB2A2945D}"/>
              </a:ext>
            </a:extLst>
          </p:cNvPr>
          <p:cNvSpPr txBox="1"/>
          <p:nvPr/>
        </p:nvSpPr>
        <p:spPr>
          <a:xfrm>
            <a:off x="3335298" y="178155"/>
            <a:ext cx="72636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F74EB834-423E-2594-614F-04774D293311}"/>
              </a:ext>
            </a:extLst>
          </p:cNvPr>
          <p:cNvSpPr txBox="1"/>
          <p:nvPr/>
        </p:nvSpPr>
        <p:spPr>
          <a:xfrm>
            <a:off x="3420344" y="919870"/>
            <a:ext cx="3910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</p:spTree>
    <p:extLst>
      <p:ext uri="{BB962C8B-B14F-4D97-AF65-F5344CB8AC3E}">
        <p14:creationId xmlns:p14="http://schemas.microsoft.com/office/powerpoint/2010/main" val="79684147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" name="Imagen 49">
            <a:extLst>
              <a:ext uri="{FF2B5EF4-FFF2-40B4-BE49-F238E27FC236}">
                <a16:creationId xmlns:a16="http://schemas.microsoft.com/office/drawing/2014/main" id="{AB3C1533-49D8-CC70-95C3-D79320E704F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71" y="690937"/>
            <a:ext cx="6765203" cy="6765203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E8BA5F76-E660-6E1D-8961-04C0AA3A83CF}"/>
              </a:ext>
            </a:extLst>
          </p:cNvPr>
          <p:cNvSpPr/>
          <p:nvPr/>
        </p:nvSpPr>
        <p:spPr>
          <a:xfrm>
            <a:off x="0" y="6267450"/>
            <a:ext cx="3524250" cy="590550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63897F53-996A-4DDF-86FF-E48D4A7B6BC8}"/>
              </a:ext>
            </a:extLst>
          </p:cNvPr>
          <p:cNvGrpSpPr/>
          <p:nvPr/>
        </p:nvGrpSpPr>
        <p:grpSpPr>
          <a:xfrm>
            <a:off x="4549154" y="195641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81F4E4-D5A4-4379-B2C1-43DF215F5696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E50FA1C8-4897-4181-B80F-92BDB017C84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AAED08E0-2CB2-4298-B171-BC92312D881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A390E4-5665-4954-A368-CD4E9CAD4848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12DFE092-DB2F-4024-AEAB-4D52C9992A76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40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AD0F7F-A5C8-4E6A-9A56-F678A742F8A4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rgbClr val="B400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A6D1E8-36E9-4816-9991-C3480F21B916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576C92BD-C3B2-4CF7-8D3A-B8E98015DAC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89D1B06-35D0-4FE5-ABA1-B15344603021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F359B4-40C5-4629-A022-6803E914D766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FFF342D7-15EB-4B6A-87F8-51128C7B1B8E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40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500552-B00E-46A7-98C2-AA09DD86C0B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rgbClr val="B400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C1134E-1F32-4D3B-BCAA-DDC2A5DA3428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1D14584E-8BB6-479C-993B-AC6DE957EC5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E110277-4D0E-48A6-BACD-FDDCE0E1477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B77DFE-4A3E-4378-9D23-8FC57C55A4F4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9FC970C8-AD28-451D-9733-E5E52ED4BBA3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40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A916E7-F7B6-415D-9344-685C31111D8B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rgbClr val="B400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20DD5F-9666-48EA-98EF-56A713EB3E5C}"/>
              </a:ext>
            </a:extLst>
          </p:cNvPr>
          <p:cNvGrpSpPr/>
          <p:nvPr/>
        </p:nvGrpSpPr>
        <p:grpSpPr>
          <a:xfrm>
            <a:off x="796149" y="1917422"/>
            <a:ext cx="3852000" cy="719450"/>
            <a:chOff x="395534" y="3737445"/>
            <a:chExt cx="3972999" cy="719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E82278-47C2-4EBA-A309-9C29FE4C08E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1E0391-18C3-4B18-AB79-7518BA737E7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9E3CBB-A836-4CC6-A157-F3DF9D91BF74}"/>
              </a:ext>
            </a:extLst>
          </p:cNvPr>
          <p:cNvGrpSpPr/>
          <p:nvPr/>
        </p:nvGrpSpPr>
        <p:grpSpPr>
          <a:xfrm>
            <a:off x="578157" y="3043494"/>
            <a:ext cx="3852000" cy="719450"/>
            <a:chOff x="395534" y="3737445"/>
            <a:chExt cx="3972999" cy="719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43C039-8044-4211-9EFB-869B82B3690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2732B9-17AA-4FE5-94D9-5085E2493A8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94604-DCE9-471D-9F05-FFD5F30A1A32}"/>
              </a:ext>
            </a:extLst>
          </p:cNvPr>
          <p:cNvGrpSpPr/>
          <p:nvPr/>
        </p:nvGrpSpPr>
        <p:grpSpPr>
          <a:xfrm>
            <a:off x="352166" y="4169565"/>
            <a:ext cx="3852000" cy="719450"/>
            <a:chOff x="395534" y="3737445"/>
            <a:chExt cx="3972999" cy="7194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0CF918-9ABB-4A10-AA6B-2A8C9F8EE40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413A9B-E080-4DE4-BD27-3D68EDF8FFE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E62C2CD-4C77-43C8-AAD3-FC17A86E911E}"/>
              </a:ext>
            </a:extLst>
          </p:cNvPr>
          <p:cNvSpPr/>
          <p:nvPr/>
        </p:nvSpPr>
        <p:spPr>
          <a:xfrm flipH="1">
            <a:off x="5989240" y="2738210"/>
            <a:ext cx="335781" cy="276999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72C56574-BC7D-4016-8317-A561E1E04A5E}"/>
              </a:ext>
            </a:extLst>
          </p:cNvPr>
          <p:cNvSpPr/>
          <p:nvPr/>
        </p:nvSpPr>
        <p:spPr>
          <a:xfrm rot="18805992">
            <a:off x="4919361" y="3245392"/>
            <a:ext cx="343335" cy="339752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FA3EB373-D833-48EF-8733-DCC9ADAE1725}"/>
              </a:ext>
            </a:extLst>
          </p:cNvPr>
          <p:cNvSpPr/>
          <p:nvPr/>
        </p:nvSpPr>
        <p:spPr>
          <a:xfrm>
            <a:off x="5169825" y="2155214"/>
            <a:ext cx="290101" cy="291418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CBFA5073-EC27-4358-9D55-51360B793A6E}"/>
              </a:ext>
            </a:extLst>
          </p:cNvPr>
          <p:cNvSpPr/>
          <p:nvPr/>
        </p:nvSpPr>
        <p:spPr>
          <a:xfrm>
            <a:off x="6237979" y="3810231"/>
            <a:ext cx="285381" cy="28491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8EF2BDD4-1BE7-4751-83B9-A9DBB716DAF0}"/>
              </a:ext>
            </a:extLst>
          </p:cNvPr>
          <p:cNvSpPr>
            <a:spLocks noChangeAspect="1"/>
          </p:cNvSpPr>
          <p:nvPr/>
        </p:nvSpPr>
        <p:spPr>
          <a:xfrm>
            <a:off x="4770388" y="4349030"/>
            <a:ext cx="243278" cy="351464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D7D36DB-C9DB-52FA-DB51-31D3EBB66E5B}"/>
              </a:ext>
            </a:extLst>
          </p:cNvPr>
          <p:cNvSpPr/>
          <p:nvPr/>
        </p:nvSpPr>
        <p:spPr>
          <a:xfrm>
            <a:off x="9658350" y="-32179"/>
            <a:ext cx="2533650" cy="5084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E7486B29-F7A3-40CF-5E69-1408F591E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-18473" y="-69506"/>
            <a:ext cx="1839475" cy="1861306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C89EB5C2-6CBB-E944-0106-6B8858C52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/>
          <a:stretch>
            <a:fillRect/>
          </a:stretch>
        </p:blipFill>
        <p:spPr>
          <a:xfrm>
            <a:off x="6843430" y="476251"/>
            <a:ext cx="5711866" cy="6478514"/>
          </a:xfrm>
          <a:prstGeom prst="rect">
            <a:avLst/>
          </a:prstGeom>
        </p:spPr>
      </p:pic>
      <p:sp>
        <p:nvSpPr>
          <p:cNvPr id="53" name="TextBox 12">
            <a:extLst>
              <a:ext uri="{FF2B5EF4-FFF2-40B4-BE49-F238E27FC236}">
                <a16:creationId xmlns:a16="http://schemas.microsoft.com/office/drawing/2014/main" id="{E6DBD7EF-077B-9E1C-A980-AFBB54EDBB4D}"/>
              </a:ext>
            </a:extLst>
          </p:cNvPr>
          <p:cNvSpPr txBox="1"/>
          <p:nvPr/>
        </p:nvSpPr>
        <p:spPr>
          <a:xfrm>
            <a:off x="1737476" y="236305"/>
            <a:ext cx="72636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D2DCB1E5-D849-C0CA-705A-D0257F8D6C7B}"/>
              </a:ext>
            </a:extLst>
          </p:cNvPr>
          <p:cNvSpPr txBox="1"/>
          <p:nvPr/>
        </p:nvSpPr>
        <p:spPr>
          <a:xfrm>
            <a:off x="1822522" y="978020"/>
            <a:ext cx="3910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73C48AC-6CE8-2DF5-0DC9-F2241FAC894B}"/>
              </a:ext>
            </a:extLst>
          </p:cNvPr>
          <p:cNvSpPr/>
          <p:nvPr/>
        </p:nvSpPr>
        <p:spPr>
          <a:xfrm>
            <a:off x="0" y="6230123"/>
            <a:ext cx="3524250" cy="590550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AD67BE8E-39E5-5151-1459-8F5A69C71B2C}"/>
              </a:ext>
            </a:extLst>
          </p:cNvPr>
          <p:cNvSpPr/>
          <p:nvPr/>
        </p:nvSpPr>
        <p:spPr>
          <a:xfrm>
            <a:off x="9658350" y="-69506"/>
            <a:ext cx="2533650" cy="5084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87113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7667069" y="2493690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AACA97D-1BD2-46BA-8FA6-CD6CF466DB09}"/>
              </a:ext>
            </a:extLst>
          </p:cNvPr>
          <p:cNvGrpSpPr/>
          <p:nvPr/>
        </p:nvGrpSpPr>
        <p:grpSpPr>
          <a:xfrm>
            <a:off x="7667069" y="3935401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B6863-0BE7-4675-B71D-584442BCE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D8A16-A2F6-456A-A717-A5FFE7955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E957629F-1263-455A-AC94-BB9BC3937D45}"/>
              </a:ext>
            </a:extLst>
          </p:cNvPr>
          <p:cNvGrpSpPr/>
          <p:nvPr/>
        </p:nvGrpSpPr>
        <p:grpSpPr>
          <a:xfrm>
            <a:off x="7667069" y="5377112"/>
            <a:ext cx="3743883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6975694" y="2592825"/>
            <a:ext cx="383816" cy="378972"/>
          </a:xfrm>
          <a:custGeom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6975694" y="4034535"/>
            <a:ext cx="383816" cy="378972"/>
          </a:xfrm>
          <a:custGeom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6975694" y="5476246"/>
            <a:ext cx="383816" cy="378972"/>
          </a:xfrm>
          <a:custGeom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B4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6336A109-5A84-3C6F-08CC-8EB0251FF385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r="20034"/>
          <a:stretch>
            <a:fillRect/>
          </a:stretch>
        </p:blipFill>
        <p:spPr/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C035A21-F9C7-D158-65C9-70214E0BA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" y="1790700"/>
            <a:ext cx="6463842" cy="512135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826ABEA8-6BE4-B9F9-791D-5B747508B635}"/>
              </a:ext>
            </a:extLst>
          </p:cNvPr>
          <p:cNvSpPr/>
          <p:nvPr/>
        </p:nvSpPr>
        <p:spPr>
          <a:xfrm>
            <a:off x="9658350" y="-32179"/>
            <a:ext cx="2533650" cy="5084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D9C33DC5-2A84-2898-633A-F10810A1D6EA}"/>
              </a:ext>
            </a:extLst>
          </p:cNvPr>
          <p:cNvSpPr txBox="1"/>
          <p:nvPr/>
        </p:nvSpPr>
        <p:spPr>
          <a:xfrm>
            <a:off x="6690476" y="542741"/>
            <a:ext cx="454902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0C59B73A-6355-1F04-2E51-296D85570542}"/>
              </a:ext>
            </a:extLst>
          </p:cNvPr>
          <p:cNvSpPr txBox="1"/>
          <p:nvPr/>
        </p:nvSpPr>
        <p:spPr>
          <a:xfrm>
            <a:off x="6747626" y="150666"/>
            <a:ext cx="3910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80EF04-EFAA-21ED-F314-578A07ACBF13}"/>
              </a:ext>
            </a:extLst>
          </p:cNvPr>
          <p:cNvSpPr/>
          <p:nvPr/>
        </p:nvSpPr>
        <p:spPr>
          <a:xfrm>
            <a:off x="0" y="4428609"/>
            <a:ext cx="2655130" cy="2429391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AF595E-C5D0-4E2E-8008-6C247565A08C}"/>
              </a:ext>
            </a:extLst>
          </p:cNvPr>
          <p:cNvSpPr txBox="1"/>
          <p:nvPr/>
        </p:nvSpPr>
        <p:spPr>
          <a:xfrm>
            <a:off x="5723876" y="2845653"/>
            <a:ext cx="549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DFA81E-E3FC-4EEE-9F4A-133D44525D6C}"/>
              </a:ext>
            </a:extLst>
          </p:cNvPr>
          <p:cNvSpPr txBox="1"/>
          <p:nvPr/>
        </p:nvSpPr>
        <p:spPr>
          <a:xfrm>
            <a:off x="5664256" y="1721886"/>
            <a:ext cx="5569540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>
            <a:defPPr/>
          </a:lstStyle>
          <a:p>
            <a:pPr/>
            <a:r>
              <a:rPr lang="en-US" altLang="ko-KR" sz="3200">
                <a:latin typeface="+mj-lt"/>
                <a:cs typeface="Arial" panose="020b0604020202020204" pitchFamily="34" charset="0"/>
              </a:rPr>
              <a:t>We Create</a:t>
            </a:r>
          </a:p>
          <a:p>
            <a:pPr/>
            <a:r>
              <a:rPr lang="en-US" altLang="ko-KR" sz="3200">
                <a:latin typeface="+mj-lt"/>
                <a:cs typeface="Arial" panose="020b0604020202020204" pitchFamily="34" charset="0"/>
              </a:rPr>
              <a:t>Professional Presentation</a:t>
            </a:r>
            <a:endParaRPr lang="ko-KR" altLang="en-US" sz="3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827904-26E2-404D-A7F5-1C66A6649FC0}"/>
              </a:ext>
            </a:extLst>
          </p:cNvPr>
          <p:cNvSpPr/>
          <p:nvPr/>
        </p:nvSpPr>
        <p:spPr>
          <a:xfrm>
            <a:off x="5820219" y="3798244"/>
            <a:ext cx="1604417" cy="1536971"/>
          </a:xfrm>
          <a:prstGeom prst="round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56D99D1-3712-4CF7-B862-CADCDFAE0C04}"/>
              </a:ext>
            </a:extLst>
          </p:cNvPr>
          <p:cNvSpPr/>
          <p:nvPr/>
        </p:nvSpPr>
        <p:spPr>
          <a:xfrm>
            <a:off x="7715274" y="3798244"/>
            <a:ext cx="1604417" cy="153697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2C1890-2F35-44C8-A102-2818DB99D267}"/>
              </a:ext>
            </a:extLst>
          </p:cNvPr>
          <p:cNvSpPr/>
          <p:nvPr/>
        </p:nvSpPr>
        <p:spPr>
          <a:xfrm>
            <a:off x="9610329" y="3798244"/>
            <a:ext cx="1604417" cy="1536971"/>
          </a:xfrm>
          <a:prstGeom prst="round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07ACBCF3-8627-4887-935C-BA7425CA44BF}"/>
              </a:ext>
            </a:extLst>
          </p:cNvPr>
          <p:cNvSpPr txBox="1"/>
          <p:nvPr/>
        </p:nvSpPr>
        <p:spPr>
          <a:xfrm>
            <a:off x="6169534" y="3866337"/>
            <a:ext cx="905786" cy="485535"/>
          </a:xfrm>
          <a:prstGeom prst="rect">
            <a:avLst/>
          </a:prstGeom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2BDF61BE-00F1-4480-BA77-A42DD43D68AC}"/>
              </a:ext>
            </a:extLst>
          </p:cNvPr>
          <p:cNvSpPr txBox="1"/>
          <p:nvPr/>
        </p:nvSpPr>
        <p:spPr>
          <a:xfrm>
            <a:off x="8064589" y="3866337"/>
            <a:ext cx="905786" cy="485535"/>
          </a:xfrm>
          <a:prstGeom prst="rect">
            <a:avLst/>
          </a:prstGeom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99EFE895-591A-4B20-8048-2E85D19AD468}"/>
              </a:ext>
            </a:extLst>
          </p:cNvPr>
          <p:cNvSpPr txBox="1"/>
          <p:nvPr/>
        </p:nvSpPr>
        <p:spPr>
          <a:xfrm>
            <a:off x="9959644" y="3866337"/>
            <a:ext cx="905786" cy="485535"/>
          </a:xfrm>
          <a:prstGeom prst="rect">
            <a:avLst/>
          </a:prstGeom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</a:p>
        </p:txBody>
      </p:sp>
      <p:grpSp>
        <p:nvGrpSpPr>
          <p:cNvPr id="42" name="Group 24">
            <a:extLst>
              <a:ext uri="{FF2B5EF4-FFF2-40B4-BE49-F238E27FC236}">
                <a16:creationId xmlns:a16="http://schemas.microsoft.com/office/drawing/2014/main" id="{31BEE668-40F3-4A59-99D3-492909DFD6D8}"/>
              </a:ext>
            </a:extLst>
          </p:cNvPr>
          <p:cNvGrpSpPr/>
          <p:nvPr/>
        </p:nvGrpSpPr>
        <p:grpSpPr>
          <a:xfrm>
            <a:off x="5913285" y="4440162"/>
            <a:ext cx="1418285" cy="738664"/>
            <a:chOff x="2551705" y="4283314"/>
            <a:chExt cx="2357003" cy="7386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09D965-3210-47FF-BC68-5CACF1E1E8B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6CEE300-587A-456B-B3F0-2388CCBCEEF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0D33CAA3-73AE-4AD1-ACD8-464553332852}"/>
              </a:ext>
            </a:extLst>
          </p:cNvPr>
          <p:cNvGrpSpPr/>
          <p:nvPr/>
        </p:nvGrpSpPr>
        <p:grpSpPr>
          <a:xfrm>
            <a:off x="7808340" y="4440162"/>
            <a:ext cx="1418285" cy="738664"/>
            <a:chOff x="2551705" y="4283314"/>
            <a:chExt cx="2357003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0BCD25-9805-4FF9-A54F-0950085BE83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C7F3DBF-F752-42D0-A6A4-38E4C30A9F5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id="{6566FEB1-AAEE-4273-9A42-40884428E911}"/>
              </a:ext>
            </a:extLst>
          </p:cNvPr>
          <p:cNvGrpSpPr/>
          <p:nvPr/>
        </p:nvGrpSpPr>
        <p:grpSpPr>
          <a:xfrm>
            <a:off x="9703395" y="4440162"/>
            <a:ext cx="1418285" cy="738664"/>
            <a:chOff x="2551705" y="4283314"/>
            <a:chExt cx="2357003" cy="73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6F7DD0-5EED-4EFB-BFD9-22ACF92975F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4210C5-DA21-477F-AEC9-3970DAAE535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80A7B00-A92E-4242-9C2B-F37A58370830}"/>
              </a:ext>
            </a:extLst>
          </p:cNvPr>
          <p:cNvSpPr txBox="1"/>
          <p:nvPr/>
        </p:nvSpPr>
        <p:spPr>
          <a:xfrm>
            <a:off x="8096648" y="5582284"/>
            <a:ext cx="3118098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pPr algn="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Modern Presentation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A9415C-86E1-47DB-B127-AFCFB8D1F28B}"/>
              </a:ext>
            </a:extLst>
          </p:cNvPr>
          <p:cNvSpPr txBox="1"/>
          <p:nvPr/>
        </p:nvSpPr>
        <p:spPr>
          <a:xfrm>
            <a:off x="9162746" y="6107660"/>
            <a:ext cx="2052000" cy="307777"/>
          </a:xfrm>
          <a:prstGeom prst="rect">
            <a:avLst/>
          </a:prstGeom>
          <a:solidFill>
            <a:srgbClr val="B40002"/>
          </a:solidFill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Presentation</a:t>
            </a:r>
            <a:endParaRPr lang="ko-KR" altLang="en-US" sz="14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0458F5-BBC6-0263-81BA-69B63138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4" y="2300401"/>
            <a:ext cx="5295955" cy="41271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9337E1-7BB3-E2F0-E934-631ED4D45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/>
          <a:stretch>
            <a:fillRect/>
          </a:stretch>
        </p:blipFill>
        <p:spPr>
          <a:xfrm>
            <a:off x="-18473" y="-69506"/>
            <a:ext cx="1839475" cy="1861306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F4880136-108E-6746-4C00-43FAE1FE2FFC}"/>
              </a:ext>
            </a:extLst>
          </p:cNvPr>
          <p:cNvSpPr txBox="1"/>
          <p:nvPr/>
        </p:nvSpPr>
        <p:spPr>
          <a:xfrm>
            <a:off x="1737476" y="236305"/>
            <a:ext cx="72636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A58B8A82-41AE-F37A-8509-9F065CB1294B}"/>
              </a:ext>
            </a:extLst>
          </p:cNvPr>
          <p:cNvSpPr txBox="1"/>
          <p:nvPr/>
        </p:nvSpPr>
        <p:spPr>
          <a:xfrm>
            <a:off x="1822522" y="978020"/>
            <a:ext cx="3910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200" b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Gastronomy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3AE08E-49A1-EB6C-A3A0-08EEB63ECFF2}"/>
              </a:ext>
            </a:extLst>
          </p:cNvPr>
          <p:cNvSpPr/>
          <p:nvPr/>
        </p:nvSpPr>
        <p:spPr>
          <a:xfrm>
            <a:off x="9658350" y="-32179"/>
            <a:ext cx="2533650" cy="5084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76706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Panorámica</PresentationFormat>
  <Paragraphs>222</Paragraphs>
  <Slides>26</Slides>
  <Notes>0</Notes>
  <TotalTime>4871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9">
      <vt:lpstr>Arial</vt:lpstr>
      <vt:lpstr>Arial Unicode MS</vt:lpstr>
      <vt:lpstr>Calibri</vt:lpstr>
      <vt:lpstr>Calibri Light</vt:lpstr>
      <vt:lpstr>Agency FB</vt:lpstr>
      <vt:lpstr>Aileron</vt:lpstr>
      <vt:lpstr>Cordia New</vt:lpstr>
      <vt:lpstr>Raleway</vt:lpstr>
      <vt:lpstr>FZShuTi</vt:lpstr>
      <vt:lpstr>Wingdings</vt:lpstr>
      <vt:lpstr>HY견명조</vt:lpstr>
      <vt:lpstr>Roboto</vt:lpstr>
      <vt:lpstr>DM Sans</vt:lpstr>
      <vt:lpstr>Arial (Títulos)</vt:lpstr>
      <vt:lpstr>Rubik</vt:lpstr>
      <vt:lpstr>Source Sans Pro</vt:lpstr>
      <vt:lpstr>Montserrat</vt:lpstr>
      <vt:lpstr>Assistant Light</vt:lpstr>
      <vt:lpstr>Kanit Light</vt:lpstr>
      <vt:lpstr>Montserrat Light</vt:lpstr>
      <vt:lpstr>Barlow</vt:lpstr>
      <vt:lpstr>Bahnschrift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 Gastronomia de Trinidad y Tobago</dc:title>
  <dc:creator>slidesppt.net</dc:creator>
  <cp:lastModifiedBy>Franklin</cp:lastModifiedBy>
  <cp:revision>95</cp:revision>
  <dcterms:created xsi:type="dcterms:W3CDTF">2018-04-24T17:14:44Z</dcterms:created>
  <dcterms:modified xsi:type="dcterms:W3CDTF">2024-04-16T18:17:02Z</dcterms:modified>
</cp:coreProperties>
</file>