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3"/>
  </p:notesMasterIdLst>
  <p:sldIdLst>
    <p:sldId id="1080" r:id="rId4"/>
    <p:sldId id="303" r:id="rId5"/>
    <p:sldId id="258" r:id="rId6"/>
    <p:sldId id="260" r:id="rId7"/>
    <p:sldId id="312" r:id="rId8"/>
    <p:sldId id="261" r:id="rId9"/>
    <p:sldId id="304" r:id="rId10"/>
    <p:sldId id="262" r:id="rId11"/>
    <p:sldId id="263" r:id="rId12"/>
    <p:sldId id="265" r:id="rId13"/>
    <p:sldId id="266" r:id="rId14"/>
    <p:sldId id="306" r:id="rId15"/>
    <p:sldId id="307" r:id="rId16"/>
    <p:sldId id="272" r:id="rId17"/>
    <p:sldId id="1081" r:id="rId18"/>
    <p:sldId id="317" r:id="rId19"/>
    <p:sldId id="310" r:id="rId20"/>
    <p:sldId id="1082" r:id="rId21"/>
    <p:sldId id="1079" r:id="rId22"/>
    <p:sldId id="1083" r:id="rId23"/>
    <p:sldId id="323" r:id="rId24"/>
    <p:sldId id="436" r:id="rId25"/>
    <p:sldId id="437" r:id="rId26"/>
    <p:sldId id="1078" r:id="rId27"/>
  </p:sldIdLst>
  <p:sldSz cx="9144000" cy="5143500" type="screen16x9"/>
  <p:notesSz cx="6858000" cy="9144000"/>
  <p:custDataLst>
    <p:tags r:id="rId28"/>
  </p:custData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313"/>
    <a:srgbClr val="4F0409"/>
    <a:srgbClr val="F33A52"/>
    <a:srgbClr val="434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-54"/>
    </p:cViewPr>
  </p:notesTextViewPr>
  <p:sorterViewPr>
    <p:cViewPr>
      <p:scale>
        <a:sx n="63" d="100"/>
        <a:sy n="63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tags" Target="tags/tag1.xml" /><Relationship Id="rId29" Type="http://schemas.openxmlformats.org/officeDocument/2006/relationships/presProps" Target="presProps.xml" /><Relationship Id="rId3" Type="http://schemas.openxmlformats.org/officeDocument/2006/relationships/notesMaster" Target="notesMasters/notesMaster1.xml" /><Relationship Id="rId30" Type="http://schemas.openxmlformats.org/officeDocument/2006/relationships/viewProps" Target="viewProps.xml" /><Relationship Id="rId31" Type="http://schemas.openxmlformats.org/officeDocument/2006/relationships/theme" Target="theme/theme1.xml" /><Relationship Id="rId32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0A75FB21-2652-409E-AA01-DEBC2AE705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9EEDDF0F-FA36-4F35-8532-D3DED7349B1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8082787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457200" marR="0" lvl="0" indent="-298451" algn="l" defTabSz="914400" rtl="0" fontAlgn="auto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ts val="1100"/>
      <a:buFont typeface="Arial"/>
      <a:buChar char="●"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158749" indent="0">
              <a:buNone/>
            </a:pPr>
            <a:r>
              <a:rPr lang="es-MX"/>
              <a:t>slidesppt.net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5639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129;ge4f4358ab1_2_97:notes">
            <a:extLst>
              <a:ext uri="{FF2B5EF4-FFF2-40B4-BE49-F238E27FC236}">
                <a16:creationId xmlns:a16="http://schemas.microsoft.com/office/drawing/2014/main" id="{8A4878D3-E60B-441E-B492-B75F5DFF6E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130;ge4f4358ab1_2_97:notes">
            <a:extLst>
              <a:ext uri="{FF2B5EF4-FFF2-40B4-BE49-F238E27FC236}">
                <a16:creationId xmlns:a16="http://schemas.microsoft.com/office/drawing/2014/main" id="{D4989562-6ABE-4D70-8393-7B587562A0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/>
            <a:endParaRPr lang="LID409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153;ge5180d73ac_0_54:notes">
            <a:extLst>
              <a:ext uri="{FF2B5EF4-FFF2-40B4-BE49-F238E27FC236}">
                <a16:creationId xmlns:a16="http://schemas.microsoft.com/office/drawing/2014/main" id="{09C80EF3-447F-4CB0-8D04-8704A7B8E2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154;ge5180d73ac_0_54:notes">
            <a:extLst>
              <a:ext uri="{FF2B5EF4-FFF2-40B4-BE49-F238E27FC236}">
                <a16:creationId xmlns:a16="http://schemas.microsoft.com/office/drawing/2014/main" id="{DEA8967D-9658-4219-8179-19E9D1B6F23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>
                <a:solidFill>
                  <a:srgbClr val="0B4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>
              <a:solidFill>
                <a:srgbClr val="0B40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352;gcc9050bdf8_0_195:notes">
            <a:extLst>
              <a:ext uri="{FF2B5EF4-FFF2-40B4-BE49-F238E27FC236}">
                <a16:creationId xmlns:a16="http://schemas.microsoft.com/office/drawing/2014/main" id="{5A50DD29-2534-43E7-95C0-DAB1F09E2B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353;gcc9050bdf8_0_195:notes">
            <a:extLst>
              <a:ext uri="{FF2B5EF4-FFF2-40B4-BE49-F238E27FC236}">
                <a16:creationId xmlns:a16="http://schemas.microsoft.com/office/drawing/2014/main" id="{3944E002-685E-4D28-AAB0-10FAC939318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>
                <a:solidFill>
                  <a:srgbClr val="0B4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C0EE3A7-F96E-4127-8E4A-47C8671A0E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9CCC9A3-78DC-4929-85DF-20F94C9EEF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158748" lvl="0" indent="0">
              <a:buNone/>
            </a:pPr>
            <a:r>
              <a:rPr lang="en-US">
                <a:solidFill>
                  <a:srgbClr val="0B4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355;ge4f4358ab1_2_294:notes">
            <a:extLst>
              <a:ext uri="{FF2B5EF4-FFF2-40B4-BE49-F238E27FC236}">
                <a16:creationId xmlns:a16="http://schemas.microsoft.com/office/drawing/2014/main" id="{BE516B36-6367-447C-B405-E1BA505D0A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356;ge4f4358ab1_2_294:notes">
            <a:extLst>
              <a:ext uri="{FF2B5EF4-FFF2-40B4-BE49-F238E27FC236}">
                <a16:creationId xmlns:a16="http://schemas.microsoft.com/office/drawing/2014/main" id="{FB3CF452-6A42-4883-B4C7-9B4B38049B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>
                <a:solidFill>
                  <a:srgbClr val="0B4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s-MX"/>
              <a:t>slidesppt.net</a:t>
            </a:r>
            <a:endParaRPr lang="es-PE"/>
          </a:p>
          <a:p>
            <a:pPr marL="158749" indent="0">
              <a:buNone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8764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>
                <a:solidFill>
                  <a:srgbClr val="0B4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9" indent="0">
              <a:buNone/>
            </a:pP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93825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56063C0-59C2-4723-9693-2646E39482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456E9F4-C3AE-4980-A6E2-03BD308ED6B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158748" lvl="0" indent="0">
              <a:buNone/>
            </a:pPr>
            <a:r>
              <a:rPr lang="en-US">
                <a:solidFill>
                  <a:srgbClr val="0B4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0921127-85F9-4ECE-BB8C-EDE69F6E1D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F5A2E33-BEAD-49C5-8C85-80D6040A1B2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12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220;gcc9050bdf8_0_167:notes">
            <a:extLst>
              <a:ext uri="{FF2B5EF4-FFF2-40B4-BE49-F238E27FC236}">
                <a16:creationId xmlns:a16="http://schemas.microsoft.com/office/drawing/2014/main" id="{0D6F12E9-6A66-48F6-9DC0-6B457E5B04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221;gcc9050bdf8_0_167:notes">
            <a:extLst>
              <a:ext uri="{FF2B5EF4-FFF2-40B4-BE49-F238E27FC236}">
                <a16:creationId xmlns:a16="http://schemas.microsoft.com/office/drawing/2014/main" id="{1C647460-F34D-4591-AFD6-88137A5869F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>
                <a:solidFill>
                  <a:srgbClr val="0B4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1500CC9-74E1-4091-8D3F-6E3DDCFCB4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5B6FD27-29C4-402D-AF64-EB9183014CF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D630349-6D9F-4417-A675-C285FBE32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58B4C2E-F97D-4E6E-88AC-DF9B025A3B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A0F3C98-ABDB-4840-9550-3BE9EBCD53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6BCAD66-9672-4784-A844-AEF086C14E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B5BC89D-BD8A-4F06-B195-EF2BA7A4A2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16CADF8-027F-4EBE-82B6-87BBD25FABA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s-MX"/>
              <a:t>slidesppt.net</a:t>
            </a:r>
            <a:endParaRPr lang="es-PE"/>
          </a:p>
          <a:p>
            <a:pPr marL="158749" indent="0">
              <a:buNone/>
            </a:pPr>
            <a:endParaRPr lang="LID409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911;g99f2f57a71_0_217:notes">
            <a:extLst>
              <a:ext uri="{FF2B5EF4-FFF2-40B4-BE49-F238E27FC236}">
                <a16:creationId xmlns:a16="http://schemas.microsoft.com/office/drawing/2014/main" id="{76112E4D-8FB5-4E54-9675-41929616B0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12;g99f2f57a71_0_217:notes">
            <a:extLst>
              <a:ext uri="{FF2B5EF4-FFF2-40B4-BE49-F238E27FC236}">
                <a16:creationId xmlns:a16="http://schemas.microsoft.com/office/drawing/2014/main" id="{05F2587D-DE9D-4DC0-9B1B-F935E8B494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>
                <a:solidFill>
                  <a:srgbClr val="0B4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9" indent="0">
              <a:buNone/>
            </a:pPr>
            <a:endParaRPr lang="LID409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950;g99f2f57a71_0_207:notes">
            <a:extLst>
              <a:ext uri="{FF2B5EF4-FFF2-40B4-BE49-F238E27FC236}">
                <a16:creationId xmlns:a16="http://schemas.microsoft.com/office/drawing/2014/main" id="{E939841D-766A-4EEC-BB53-E9534CC3FF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51;g99f2f57a71_0_207:notes">
            <a:extLst>
              <a:ext uri="{FF2B5EF4-FFF2-40B4-BE49-F238E27FC236}">
                <a16:creationId xmlns:a16="http://schemas.microsoft.com/office/drawing/2014/main" id="{252C4973-E1DE-4F73-9D08-3AA68CD111C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>
                <a:solidFill>
                  <a:srgbClr val="0B4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185;gd3f3b420bd_0_1540:notes">
            <a:extLst>
              <a:ext uri="{FF2B5EF4-FFF2-40B4-BE49-F238E27FC236}">
                <a16:creationId xmlns:a16="http://schemas.microsoft.com/office/drawing/2014/main" id="{C2782380-904B-4633-9BF1-F39B0233AA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186;gd3f3b420bd_0_1540:notes">
            <a:extLst>
              <a:ext uri="{FF2B5EF4-FFF2-40B4-BE49-F238E27FC236}">
                <a16:creationId xmlns:a16="http://schemas.microsoft.com/office/drawing/2014/main" id="{1F2B0E0E-FF43-4A9D-86BB-0561E0EBCDA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>
                <a:solidFill>
                  <a:srgbClr val="0B4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9" indent="0">
              <a:buNone/>
            </a:pPr>
            <a:endParaRPr lang="LID409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989;gbd6c00e730_0_143:notes">
            <a:extLst>
              <a:ext uri="{FF2B5EF4-FFF2-40B4-BE49-F238E27FC236}">
                <a16:creationId xmlns:a16="http://schemas.microsoft.com/office/drawing/2014/main" id="{12BECFE1-5354-4A11-8BA9-1BABFEC034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90;gbd6c00e730_0_143:notes">
            <a:extLst>
              <a:ext uri="{FF2B5EF4-FFF2-40B4-BE49-F238E27FC236}">
                <a16:creationId xmlns:a16="http://schemas.microsoft.com/office/drawing/2014/main" id="{94A43E35-7098-432A-A7D8-A290A9E70A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>
                <a:solidFill>
                  <a:srgbClr val="0B4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240;gd3ff3ffa35_1_144:notes">
            <a:extLst>
              <a:ext uri="{FF2B5EF4-FFF2-40B4-BE49-F238E27FC236}">
                <a16:creationId xmlns:a16="http://schemas.microsoft.com/office/drawing/2014/main" id="{51AC7A0E-2EC8-47F3-A01A-442F8A3BC7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241;gd3ff3ffa35_1_144:notes">
            <a:extLst>
              <a:ext uri="{FF2B5EF4-FFF2-40B4-BE49-F238E27FC236}">
                <a16:creationId xmlns:a16="http://schemas.microsoft.com/office/drawing/2014/main" id="{5913D42B-BA68-44C7-AFD0-CD9B82B4636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>
                <a:solidFill>
                  <a:srgbClr val="0B4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9" indent="0">
              <a:buNone/>
            </a:pPr>
            <a:endParaRPr lang="LID409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025;g99f2f57a71_0_115:notes">
            <a:extLst>
              <a:ext uri="{FF2B5EF4-FFF2-40B4-BE49-F238E27FC236}">
                <a16:creationId xmlns:a16="http://schemas.microsoft.com/office/drawing/2014/main" id="{E991FE84-9B40-4807-93C6-ABCBB5A0BD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026;g99f2f57a71_0_115:notes">
            <a:extLst>
              <a:ext uri="{FF2B5EF4-FFF2-40B4-BE49-F238E27FC236}">
                <a16:creationId xmlns:a16="http://schemas.microsoft.com/office/drawing/2014/main" id="{23366E52-C7BC-4278-92F9-BFB14774030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>
                <a:solidFill>
                  <a:srgbClr val="0B4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075;ge4f4358ab1_0_18701:notes">
            <a:extLst>
              <a:ext uri="{FF2B5EF4-FFF2-40B4-BE49-F238E27FC236}">
                <a16:creationId xmlns:a16="http://schemas.microsoft.com/office/drawing/2014/main" id="{4547E39D-6BCB-44B6-9E4B-763946748E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076;ge4f4358ab1_0_18701:notes">
            <a:extLst>
              <a:ext uri="{FF2B5EF4-FFF2-40B4-BE49-F238E27FC236}">
                <a16:creationId xmlns:a16="http://schemas.microsoft.com/office/drawing/2014/main" id="{F07E6057-8A1E-4C36-AE5C-9E44E18FABC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>
                <a:solidFill>
                  <a:srgbClr val="0B40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9" indent="0">
              <a:buNone/>
            </a:pPr>
            <a:endParaRPr lang="LID4096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SECTION_HEADER">
    <p:bg>
      <p:bgPr>
        <a:gradFill>
          <a:gsLst>
            <a:gs pos="0">
              <a:srgbClr val="B40002"/>
            </a:gs>
            <a:gs pos="100000">
              <a:srgbClr val="E9003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53;p3">
            <a:extLst>
              <a:ext uri="{FF2B5EF4-FFF2-40B4-BE49-F238E27FC236}">
                <a16:creationId xmlns:a16="http://schemas.microsoft.com/office/drawing/2014/main" id="{DC2B4B8F-A197-4BCD-B0F4-508789F754BF}"/>
              </a:ext>
            </a:extLst>
          </p:cNvPr>
          <p:cNvSpPr/>
          <p:nvPr/>
        </p:nvSpPr>
        <p:spPr>
          <a:xfrm>
            <a:off x="0" y="0"/>
            <a:ext cx="5534643" cy="5143490"/>
          </a:xfrm>
          <a:custGeom>
            <a:gdLst>
              <a:gd name="f0" fmla="val w"/>
              <a:gd name="f1" fmla="val h"/>
              <a:gd name="f2" fmla="val 0"/>
              <a:gd name="f3" fmla="val 96050"/>
              <a:gd name="f4" fmla="val 56121"/>
              <a:gd name="f5" fmla="val 1"/>
              <a:gd name="f6" fmla="val 56120"/>
              <a:gd name="f7" fmla="val 94561"/>
              <a:gd name="f8" fmla="val 86842"/>
              <a:gd name="f9" fmla="val 39807"/>
              <a:gd name="f10" fmla="*/ f0 1 96050"/>
              <a:gd name="f11" fmla="*/ f1 1 56121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96050"/>
              <a:gd name="f18" fmla="*/ f15 1 56121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96050" h="56121">
                <a:moveTo>
                  <a:pt x="f5" y="f2"/>
                </a:moveTo>
                <a:lnTo>
                  <a:pt x="f5" y="f6"/>
                </a:lnTo>
                <a:lnTo>
                  <a:pt x="f7" y="f6"/>
                </a:lnTo>
                <a:lnTo>
                  <a:pt x="f8" y="f9"/>
                </a:lnTo>
                <a:lnTo>
                  <a:pt x="f3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54;p3">
            <a:extLst>
              <a:ext uri="{FF2B5EF4-FFF2-40B4-BE49-F238E27FC236}">
                <a16:creationId xmlns:a16="http://schemas.microsoft.com/office/drawing/2014/main" id="{63812933-DC6D-4D17-B2A7-71B788F460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2198647"/>
            <a:ext cx="2852095" cy="841796"/>
          </a:xfrm>
        </p:spPr>
        <p:txBody>
          <a:bodyPr anchor="ctr"/>
          <a:lstStyle>
            <a:defPPr/>
            <a:lvl1pPr>
              <a:defRPr sz="50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55;p3">
            <a:extLst>
              <a:ext uri="{FF2B5EF4-FFF2-40B4-BE49-F238E27FC236}">
                <a16:creationId xmlns:a16="http://schemas.microsoft.com/office/drawing/2014/main" id="{F3151375-8F05-4553-A699-DF2A128F1D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1569448"/>
            <a:ext cx="1434903" cy="841796"/>
          </a:xfrm>
        </p:spPr>
        <p:txBody>
          <a:bodyPr anchor="b"/>
          <a:lstStyle>
            <a:defPPr/>
            <a:lvl1pPr>
              <a:defRPr sz="6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56;p3">
            <a:extLst>
              <a:ext uri="{FF2B5EF4-FFF2-40B4-BE49-F238E27FC236}">
                <a16:creationId xmlns:a16="http://schemas.microsoft.com/office/drawing/2014/main" id="{19BDEF0B-1B86-45DD-90DF-A00B3260CAA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9998" y="3040453"/>
            <a:ext cx="2852095" cy="713396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 sz="16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314CFC3-79AE-4EEC-97E8-AA79C8B888A2}"/>
              </a:ext>
            </a:extLst>
          </p:cNvPr>
          <p:cNvCxnSpPr/>
          <p:nvPr/>
        </p:nvCxnSpPr>
        <p:spPr>
          <a:xfrm flipH="1">
            <a:off x="249384" y="318659"/>
            <a:ext cx="0" cy="4627412"/>
          </a:xfrm>
          <a:prstGeom prst="straightConnector1">
            <a:avLst/>
          </a:prstGeom>
          <a:noFill/>
          <a:ln w="9528" cap="flat">
            <a:solidFill>
              <a:schemeClr val="tx1">
                <a:lumMod val="85000"/>
                <a:lumOff val="15000"/>
              </a:schemeClr>
            </a:solidFill>
            <a:custDash/>
          </a:ln>
        </p:spPr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D9379DE-1E23-4DFA-ABE1-4757CC87FCAA}"/>
              </a:ext>
            </a:extLst>
          </p:cNvPr>
          <p:cNvCxnSpPr/>
          <p:nvPr/>
        </p:nvCxnSpPr>
        <p:spPr>
          <a:xfrm flipH="1">
            <a:off x="8922331" y="317196"/>
            <a:ext cx="0" cy="4627422"/>
          </a:xfrm>
          <a:prstGeom prst="straightConnector1">
            <a:avLst/>
          </a:prstGeom>
          <a:noFill/>
          <a:ln w="9528" cap="flat">
            <a:solidFill>
              <a:srgbClr val="ED1313"/>
            </a:solidFill>
            <a:custDash/>
          </a:ln>
        </p:spPr>
      </p:cxnSp>
    </p:spTree>
    <p:extLst>
      <p:ext uri="{BB962C8B-B14F-4D97-AF65-F5344CB8AC3E}">
        <p14:creationId xmlns:p14="http://schemas.microsoft.com/office/powerpoint/2010/main" val="46253183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CUSTOM_6"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574;p24">
            <a:extLst>
              <a:ext uri="{FF2B5EF4-FFF2-40B4-BE49-F238E27FC236}">
                <a16:creationId xmlns:a16="http://schemas.microsoft.com/office/drawing/2014/main" id="{F5944406-7F02-4916-B4BC-78ECD99E8BD2}"/>
              </a:ext>
            </a:extLst>
          </p:cNvPr>
          <p:cNvSpPr/>
          <p:nvPr/>
        </p:nvSpPr>
        <p:spPr>
          <a:xfrm>
            <a:off x="-27" y="0"/>
            <a:ext cx="9144091" cy="5143490"/>
          </a:xfrm>
          <a:custGeom>
            <a:gdLst>
              <a:gd name="f0" fmla="val w"/>
              <a:gd name="f1" fmla="val h"/>
              <a:gd name="f2" fmla="val 0"/>
              <a:gd name="f3" fmla="val 100116"/>
              <a:gd name="f4" fmla="val 56121"/>
              <a:gd name="f5" fmla="val 1"/>
              <a:gd name="f6" fmla="val 94576"/>
              <a:gd name="f7" fmla="val 100115"/>
              <a:gd name="f8" fmla="val 19398"/>
              <a:gd name="f9" fmla="val 89036"/>
              <a:gd name="f10" fmla="*/ f0 1 100116"/>
              <a:gd name="f11" fmla="*/ f1 1 56121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100116"/>
              <a:gd name="f18" fmla="*/ f15 1 56121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100116" h="56121">
                <a:moveTo>
                  <a:pt x="f2" y="f5"/>
                </a:moveTo>
                <a:lnTo>
                  <a:pt x="f2" y="f4"/>
                </a:lnTo>
                <a:lnTo>
                  <a:pt x="f6" y="f4"/>
                </a:lnTo>
                <a:lnTo>
                  <a:pt x="f7" y="f8"/>
                </a:lnTo>
                <a:lnTo>
                  <a:pt x="f9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" name="Google Shape;575;p24">
            <a:extLst>
              <a:ext uri="{FF2B5EF4-FFF2-40B4-BE49-F238E27FC236}">
                <a16:creationId xmlns:a16="http://schemas.microsoft.com/office/drawing/2014/main" id="{78404A8B-67B1-42E3-80DC-D3B2DFE523C6}"/>
              </a:ext>
            </a:extLst>
          </p:cNvPr>
          <p:cNvGrpSpPr/>
          <p:nvPr/>
        </p:nvGrpSpPr>
        <p:grpSpPr>
          <a:xfrm>
            <a:off x="206334" y="221623"/>
            <a:ext cx="605661" cy="1648945"/>
            <a:chOff x="206334" y="221623"/>
            <a:chExt cx="605661" cy="1648945"/>
          </a:xfrm>
        </p:grpSpPr>
        <p:sp>
          <p:nvSpPr>
            <p:cNvPr id="4" name="Google Shape;576;p24">
              <a:extLst>
                <a:ext uri="{FF2B5EF4-FFF2-40B4-BE49-F238E27FC236}">
                  <a16:creationId xmlns:a16="http://schemas.microsoft.com/office/drawing/2014/main" id="{450A4B80-1229-4936-99EE-822FCD649E8C}"/>
                </a:ext>
              </a:extLst>
            </p:cNvPr>
            <p:cNvSpPr/>
            <p:nvPr/>
          </p:nvSpPr>
          <p:spPr>
            <a:xfrm rot="10799991">
              <a:off x="206334" y="1777492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577;p24">
              <a:extLst>
                <a:ext uri="{FF2B5EF4-FFF2-40B4-BE49-F238E27FC236}">
                  <a16:creationId xmlns:a16="http://schemas.microsoft.com/office/drawing/2014/main" id="{3A3DB680-DE93-4856-A970-47FD412B10D2}"/>
                </a:ext>
              </a:extLst>
            </p:cNvPr>
            <p:cNvSpPr/>
            <p:nvPr/>
          </p:nvSpPr>
          <p:spPr>
            <a:xfrm rot="10799991">
              <a:off x="206334" y="1466030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578;p24">
              <a:extLst>
                <a:ext uri="{FF2B5EF4-FFF2-40B4-BE49-F238E27FC236}">
                  <a16:creationId xmlns:a16="http://schemas.microsoft.com/office/drawing/2014/main" id="{DC8E8634-2E5D-4F56-A26A-4300BC1644EE}"/>
                </a:ext>
              </a:extLst>
            </p:cNvPr>
            <p:cNvSpPr/>
            <p:nvPr/>
          </p:nvSpPr>
          <p:spPr>
            <a:xfrm rot="10799991">
              <a:off x="206334" y="1155325"/>
              <a:ext cx="93771" cy="9303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579;p24">
              <a:extLst>
                <a:ext uri="{FF2B5EF4-FFF2-40B4-BE49-F238E27FC236}">
                  <a16:creationId xmlns:a16="http://schemas.microsoft.com/office/drawing/2014/main" id="{9276BF64-427E-4B95-B365-0E529820BD20}"/>
                </a:ext>
              </a:extLst>
            </p:cNvPr>
            <p:cNvSpPr/>
            <p:nvPr/>
          </p:nvSpPr>
          <p:spPr>
            <a:xfrm rot="10799991">
              <a:off x="206334" y="843872"/>
              <a:ext cx="93771" cy="93735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580;p24">
              <a:extLst>
                <a:ext uri="{FF2B5EF4-FFF2-40B4-BE49-F238E27FC236}">
                  <a16:creationId xmlns:a16="http://schemas.microsoft.com/office/drawing/2014/main" id="{E2FDA98C-E5A2-4BBE-B69B-F38B839A3021}"/>
                </a:ext>
              </a:extLst>
            </p:cNvPr>
            <p:cNvSpPr/>
            <p:nvPr/>
          </p:nvSpPr>
          <p:spPr>
            <a:xfrm rot="10799991">
              <a:off x="206334" y="533095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581;p24">
              <a:extLst>
                <a:ext uri="{FF2B5EF4-FFF2-40B4-BE49-F238E27FC236}">
                  <a16:creationId xmlns:a16="http://schemas.microsoft.com/office/drawing/2014/main" id="{E66A738A-FE21-4FC5-A285-575BA76FCBD6}"/>
                </a:ext>
              </a:extLst>
            </p:cNvPr>
            <p:cNvSpPr/>
            <p:nvPr/>
          </p:nvSpPr>
          <p:spPr>
            <a:xfrm rot="10799991">
              <a:off x="206334" y="221623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582;p24">
              <a:extLst>
                <a:ext uri="{FF2B5EF4-FFF2-40B4-BE49-F238E27FC236}">
                  <a16:creationId xmlns:a16="http://schemas.microsoft.com/office/drawing/2014/main" id="{EB308866-CB3D-4C2C-8879-270D4E156353}"/>
                </a:ext>
              </a:extLst>
            </p:cNvPr>
            <p:cNvSpPr/>
            <p:nvPr/>
          </p:nvSpPr>
          <p:spPr>
            <a:xfrm rot="10799991">
              <a:off x="462302" y="1777492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583;p24">
              <a:extLst>
                <a:ext uri="{FF2B5EF4-FFF2-40B4-BE49-F238E27FC236}">
                  <a16:creationId xmlns:a16="http://schemas.microsoft.com/office/drawing/2014/main" id="{A3457D6F-DD37-4C87-A99C-75B49E449168}"/>
                </a:ext>
              </a:extLst>
            </p:cNvPr>
            <p:cNvSpPr/>
            <p:nvPr/>
          </p:nvSpPr>
          <p:spPr>
            <a:xfrm rot="10799991">
              <a:off x="462302" y="1466030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584;p24">
              <a:extLst>
                <a:ext uri="{FF2B5EF4-FFF2-40B4-BE49-F238E27FC236}">
                  <a16:creationId xmlns:a16="http://schemas.microsoft.com/office/drawing/2014/main" id="{3AEF2C73-E43B-42B0-95B2-C93035D69A41}"/>
                </a:ext>
              </a:extLst>
            </p:cNvPr>
            <p:cNvSpPr/>
            <p:nvPr/>
          </p:nvSpPr>
          <p:spPr>
            <a:xfrm rot="10799991">
              <a:off x="462302" y="1155325"/>
              <a:ext cx="93771" cy="9303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585;p24">
              <a:extLst>
                <a:ext uri="{FF2B5EF4-FFF2-40B4-BE49-F238E27FC236}">
                  <a16:creationId xmlns:a16="http://schemas.microsoft.com/office/drawing/2014/main" id="{1020356B-E547-4B01-95B1-25FA783D99A9}"/>
                </a:ext>
              </a:extLst>
            </p:cNvPr>
            <p:cNvSpPr/>
            <p:nvPr/>
          </p:nvSpPr>
          <p:spPr>
            <a:xfrm rot="10799991">
              <a:off x="462302" y="843872"/>
              <a:ext cx="93771" cy="93735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586;p24">
              <a:extLst>
                <a:ext uri="{FF2B5EF4-FFF2-40B4-BE49-F238E27FC236}">
                  <a16:creationId xmlns:a16="http://schemas.microsoft.com/office/drawing/2014/main" id="{EA4DD84E-CB14-4836-A49D-36CB5C31A14C}"/>
                </a:ext>
              </a:extLst>
            </p:cNvPr>
            <p:cNvSpPr/>
            <p:nvPr/>
          </p:nvSpPr>
          <p:spPr>
            <a:xfrm rot="10799991">
              <a:off x="462302" y="533095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587;p24">
              <a:extLst>
                <a:ext uri="{FF2B5EF4-FFF2-40B4-BE49-F238E27FC236}">
                  <a16:creationId xmlns:a16="http://schemas.microsoft.com/office/drawing/2014/main" id="{E5C48CD5-4A32-45C9-8716-682F76B73951}"/>
                </a:ext>
              </a:extLst>
            </p:cNvPr>
            <p:cNvSpPr/>
            <p:nvPr/>
          </p:nvSpPr>
          <p:spPr>
            <a:xfrm rot="10799991">
              <a:off x="462302" y="221623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588;p24">
              <a:extLst>
                <a:ext uri="{FF2B5EF4-FFF2-40B4-BE49-F238E27FC236}">
                  <a16:creationId xmlns:a16="http://schemas.microsoft.com/office/drawing/2014/main" id="{8465B77D-B2E2-4303-84A9-384F9C9913B1}"/>
                </a:ext>
              </a:extLst>
            </p:cNvPr>
            <p:cNvSpPr/>
            <p:nvPr/>
          </p:nvSpPr>
          <p:spPr>
            <a:xfrm rot="10799991">
              <a:off x="718224" y="1777492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589;p24">
              <a:extLst>
                <a:ext uri="{FF2B5EF4-FFF2-40B4-BE49-F238E27FC236}">
                  <a16:creationId xmlns:a16="http://schemas.microsoft.com/office/drawing/2014/main" id="{19F69831-E933-4BBF-A789-B7D0A39A4529}"/>
                </a:ext>
              </a:extLst>
            </p:cNvPr>
            <p:cNvSpPr/>
            <p:nvPr/>
          </p:nvSpPr>
          <p:spPr>
            <a:xfrm rot="10799991">
              <a:off x="718224" y="1466030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590;p24">
              <a:extLst>
                <a:ext uri="{FF2B5EF4-FFF2-40B4-BE49-F238E27FC236}">
                  <a16:creationId xmlns:a16="http://schemas.microsoft.com/office/drawing/2014/main" id="{3B18DB68-5466-4B04-A196-836A05A27308}"/>
                </a:ext>
              </a:extLst>
            </p:cNvPr>
            <p:cNvSpPr/>
            <p:nvPr/>
          </p:nvSpPr>
          <p:spPr>
            <a:xfrm rot="10799991">
              <a:off x="718224" y="1155325"/>
              <a:ext cx="93771" cy="9303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591;p24">
              <a:extLst>
                <a:ext uri="{FF2B5EF4-FFF2-40B4-BE49-F238E27FC236}">
                  <a16:creationId xmlns:a16="http://schemas.microsoft.com/office/drawing/2014/main" id="{53CFA318-70BF-4E56-A07A-7642A9F43AF6}"/>
                </a:ext>
              </a:extLst>
            </p:cNvPr>
            <p:cNvSpPr/>
            <p:nvPr/>
          </p:nvSpPr>
          <p:spPr>
            <a:xfrm rot="10799991">
              <a:off x="718224" y="843872"/>
              <a:ext cx="93771" cy="93735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592;p24">
              <a:extLst>
                <a:ext uri="{FF2B5EF4-FFF2-40B4-BE49-F238E27FC236}">
                  <a16:creationId xmlns:a16="http://schemas.microsoft.com/office/drawing/2014/main" id="{8398DADC-22BD-4A41-81C1-2CFDD0608E2B}"/>
                </a:ext>
              </a:extLst>
            </p:cNvPr>
            <p:cNvSpPr/>
            <p:nvPr/>
          </p:nvSpPr>
          <p:spPr>
            <a:xfrm rot="10799991">
              <a:off x="718224" y="533095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593;p24">
              <a:extLst>
                <a:ext uri="{FF2B5EF4-FFF2-40B4-BE49-F238E27FC236}">
                  <a16:creationId xmlns:a16="http://schemas.microsoft.com/office/drawing/2014/main" id="{E146A68B-AA8C-41D0-B0DD-EE9892D0E546}"/>
                </a:ext>
              </a:extLst>
            </p:cNvPr>
            <p:cNvSpPr/>
            <p:nvPr/>
          </p:nvSpPr>
          <p:spPr>
            <a:xfrm rot="10799991">
              <a:off x="718224" y="221623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4" name="Google Shape;596;p24">
            <a:extLst>
              <a:ext uri="{FF2B5EF4-FFF2-40B4-BE49-F238E27FC236}">
                <a16:creationId xmlns:a16="http://schemas.microsoft.com/office/drawing/2014/main" id="{49276ED0-4C5F-4E87-8470-F9B3ACF978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463198"/>
            <a:ext cx="7704002" cy="572697"/>
          </a:xfrm>
        </p:spPr>
        <p:txBody>
          <a:bodyPr anchorCtr="1"/>
          <a:lstStyle>
            <a:defPPr/>
            <a:lvl1pPr algn="ctr"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5" name="Google Shape;597;p24">
            <a:extLst>
              <a:ext uri="{FF2B5EF4-FFF2-40B4-BE49-F238E27FC236}">
                <a16:creationId xmlns:a16="http://schemas.microsoft.com/office/drawing/2014/main" id="{A7C836DE-27B9-4D50-A023-80314E9D16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2807125"/>
            <a:ext cx="2305504" cy="527700"/>
          </a:xfrm>
        </p:spPr>
        <p:txBody>
          <a:bodyPr anchor="ctr" anchorCtr="1"/>
          <a:lstStyle>
            <a:defPPr/>
            <a:lvl1pPr algn="ctr">
              <a:defRPr sz="25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6" name="Google Shape;598;p24">
            <a:extLst>
              <a:ext uri="{FF2B5EF4-FFF2-40B4-BE49-F238E27FC236}">
                <a16:creationId xmlns:a16="http://schemas.microsoft.com/office/drawing/2014/main" id="{A8A24CFE-B9B6-4E70-A94A-54A0C5FCE71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9998" y="3228974"/>
            <a:ext cx="2305504" cy="765599"/>
          </a:xfrm>
        </p:spPr>
        <p:txBody>
          <a:bodyPr anchorCtr="1"/>
          <a:lstStyle>
            <a:defPPr/>
            <a:lvl1pPr algn="ctr"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7" name="Google Shape;599;p24">
            <a:extLst>
              <a:ext uri="{FF2B5EF4-FFF2-40B4-BE49-F238E27FC236}">
                <a16:creationId xmlns:a16="http://schemas.microsoft.com/office/drawing/2014/main" id="{6B966A7F-7A8C-4800-BDD5-5F98AFB69E97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419215" y="2807125"/>
            <a:ext cx="2305504" cy="527700"/>
          </a:xfrm>
        </p:spPr>
        <p:txBody>
          <a:bodyPr anchor="ctr" anchorCtr="1"/>
          <a:lstStyle>
            <a:defPPr/>
            <a:lvl1pPr algn="ctr">
              <a:defRPr sz="25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8" name="Google Shape;600;p24">
            <a:extLst>
              <a:ext uri="{FF2B5EF4-FFF2-40B4-BE49-F238E27FC236}">
                <a16:creationId xmlns:a16="http://schemas.microsoft.com/office/drawing/2014/main" id="{F19F4DF9-0962-4D0A-A267-062947D2D1E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3419225" y="3228974"/>
            <a:ext cx="2305504" cy="765599"/>
          </a:xfrm>
        </p:spPr>
        <p:txBody>
          <a:bodyPr anchorCtr="1"/>
          <a:lstStyle>
            <a:defPPr/>
            <a:lvl1pPr algn="ctr"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9" name="Google Shape;601;p24">
            <a:extLst>
              <a:ext uri="{FF2B5EF4-FFF2-40B4-BE49-F238E27FC236}">
                <a16:creationId xmlns:a16="http://schemas.microsoft.com/office/drawing/2014/main" id="{09963D80-92DE-45A0-B946-0EE9B1F6B2F1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6118442" y="2807125"/>
            <a:ext cx="2305504" cy="527700"/>
          </a:xfrm>
        </p:spPr>
        <p:txBody>
          <a:bodyPr anchor="ctr" anchorCtr="1"/>
          <a:lstStyle>
            <a:defPPr/>
            <a:lvl1pPr algn="ctr">
              <a:defRPr sz="25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0" name="Google Shape;602;p24">
            <a:extLst>
              <a:ext uri="{FF2B5EF4-FFF2-40B4-BE49-F238E27FC236}">
                <a16:creationId xmlns:a16="http://schemas.microsoft.com/office/drawing/2014/main" id="{359337C1-BC34-4308-B826-C8AE05988BFA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6118451" y="3228974"/>
            <a:ext cx="2305504" cy="765599"/>
          </a:xfrm>
        </p:spPr>
        <p:txBody>
          <a:bodyPr anchorCtr="1"/>
          <a:lstStyle>
            <a:defPPr/>
            <a:lvl1pPr algn="ctr"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437915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CUSTOM_5_1"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670;p27">
            <a:extLst>
              <a:ext uri="{FF2B5EF4-FFF2-40B4-BE49-F238E27FC236}">
                <a16:creationId xmlns:a16="http://schemas.microsoft.com/office/drawing/2014/main" id="{86D9A774-5568-4EC2-99CA-4253CA314DC5}"/>
              </a:ext>
            </a:extLst>
          </p:cNvPr>
          <p:cNvSpPr/>
          <p:nvPr/>
        </p:nvSpPr>
        <p:spPr>
          <a:xfrm>
            <a:off x="0" y="-27"/>
            <a:ext cx="6143643" cy="5143536"/>
          </a:xfrm>
          <a:custGeom>
            <a:gdLst>
              <a:gd name="f0" fmla="val w"/>
              <a:gd name="f1" fmla="val h"/>
              <a:gd name="f2" fmla="val 0"/>
              <a:gd name="f3" fmla="val 98444"/>
              <a:gd name="f4" fmla="val 56120"/>
              <a:gd name="f5" fmla="val 1"/>
              <a:gd name="f6" fmla="val 56119"/>
              <a:gd name="f7" fmla="val 89313"/>
              <a:gd name="f8" fmla="val 36922"/>
              <a:gd name="f9" fmla="val 19889"/>
              <a:gd name="f10" fmla="*/ f0 1 98444"/>
              <a:gd name="f11" fmla="*/ f1 1 56120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98444"/>
              <a:gd name="f18" fmla="*/ f15 1 56120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98444" h="56120">
                <a:moveTo>
                  <a:pt x="f5" y="f5"/>
                </a:moveTo>
                <a:lnTo>
                  <a:pt x="f5" y="f6"/>
                </a:lnTo>
                <a:lnTo>
                  <a:pt x="f7" y="f6"/>
                </a:lnTo>
                <a:lnTo>
                  <a:pt x="f3" y="f8"/>
                </a:lnTo>
                <a:lnTo>
                  <a:pt x="f7" y="f9"/>
                </a:lnTo>
                <a:lnTo>
                  <a:pt x="f3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671;p27">
            <a:extLst>
              <a:ext uri="{FF2B5EF4-FFF2-40B4-BE49-F238E27FC236}">
                <a16:creationId xmlns:a16="http://schemas.microsoft.com/office/drawing/2014/main" id="{E89993A3-961C-480B-B312-20960CABC3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463198"/>
            <a:ext cx="7704002" cy="572697"/>
          </a:xfrm>
        </p:spPr>
        <p:txBody>
          <a:bodyPr/>
          <a:lstStyle>
            <a:defPPr/>
            <a:lvl1pPr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674;p27">
            <a:extLst>
              <a:ext uri="{FF2B5EF4-FFF2-40B4-BE49-F238E27FC236}">
                <a16:creationId xmlns:a16="http://schemas.microsoft.com/office/drawing/2014/main" id="{BF86CABB-B1FA-4A0A-A8F3-E745B31E2F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626" y="1753444"/>
            <a:ext cx="1619100" cy="511497"/>
          </a:xfrm>
        </p:spPr>
        <p:txBody>
          <a:bodyPr anchor="ctr"/>
          <a:lstStyle>
            <a:defPPr/>
            <a:lvl1pPr>
              <a:defRPr sz="25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675;p27">
            <a:extLst>
              <a:ext uri="{FF2B5EF4-FFF2-40B4-BE49-F238E27FC236}">
                <a16:creationId xmlns:a16="http://schemas.microsoft.com/office/drawing/2014/main" id="{CFF2A3EE-CE66-460A-A9ED-E1506F0DE54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73626" y="2112538"/>
            <a:ext cx="2550901" cy="670200"/>
          </a:xfrm>
        </p:spPr>
        <p:txBody>
          <a:bodyPr anchor="ctr"/>
          <a:lstStyle>
            <a:defPPr/>
            <a:lvl1pPr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676;p27">
            <a:extLst>
              <a:ext uri="{FF2B5EF4-FFF2-40B4-BE49-F238E27FC236}">
                <a16:creationId xmlns:a16="http://schemas.microsoft.com/office/drawing/2014/main" id="{1E5025B1-9071-43F4-B539-CBBA8B9B7241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673626" y="3239033"/>
            <a:ext cx="1619100" cy="511497"/>
          </a:xfrm>
        </p:spPr>
        <p:txBody>
          <a:bodyPr anchor="ctr"/>
          <a:lstStyle>
            <a:defPPr/>
            <a:lvl1pPr>
              <a:defRPr sz="25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677;p27">
            <a:extLst>
              <a:ext uri="{FF2B5EF4-FFF2-40B4-BE49-F238E27FC236}">
                <a16:creationId xmlns:a16="http://schemas.microsoft.com/office/drawing/2014/main" id="{C0FA7227-CD42-4D95-8AB1-301B5AA9E744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673626" y="3661751"/>
            <a:ext cx="2550901" cy="670200"/>
          </a:xfrm>
        </p:spPr>
        <p:txBody>
          <a:bodyPr anchor="ctr"/>
          <a:lstStyle>
            <a:defPPr/>
            <a:lvl1pPr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24B7176-6F4D-43A6-A37E-897774097D34}"/>
              </a:ext>
            </a:extLst>
          </p:cNvPr>
          <p:cNvCxnSpPr/>
          <p:nvPr/>
        </p:nvCxnSpPr>
        <p:spPr>
          <a:xfrm flipH="1">
            <a:off x="249384" y="318659"/>
            <a:ext cx="0" cy="4627412"/>
          </a:xfrm>
          <a:prstGeom prst="straightConnector1">
            <a:avLst/>
          </a:prstGeom>
          <a:noFill/>
          <a:ln w="9528" cap="flat">
            <a:solidFill>
              <a:srgbClr val="ED1313"/>
            </a:solidFill>
            <a:custDash/>
          </a:ln>
        </p:spPr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12422B8-1CA7-4D2A-9AD3-35E3D746A105}"/>
              </a:ext>
            </a:extLst>
          </p:cNvPr>
          <p:cNvCxnSpPr/>
          <p:nvPr/>
        </p:nvCxnSpPr>
        <p:spPr>
          <a:xfrm flipH="1">
            <a:off x="8922331" y="317196"/>
            <a:ext cx="0" cy="4627422"/>
          </a:xfrm>
          <a:prstGeom prst="straightConnector1">
            <a:avLst/>
          </a:prstGeom>
          <a:noFill/>
          <a:ln w="9528" cap="flat">
            <a:solidFill>
              <a:srgbClr val="ED1313"/>
            </a:solidFill>
            <a:custDash/>
          </a:ln>
        </p:spPr>
      </p:cxnSp>
    </p:spTree>
    <p:extLst>
      <p:ext uri="{BB962C8B-B14F-4D97-AF65-F5344CB8AC3E}">
        <p14:creationId xmlns:p14="http://schemas.microsoft.com/office/powerpoint/2010/main" val="301548374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Title only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833;p24">
            <a:extLst>
              <a:ext uri="{FF2B5EF4-FFF2-40B4-BE49-F238E27FC236}">
                <a16:creationId xmlns:a16="http://schemas.microsoft.com/office/drawing/2014/main" id="{A8BFDC00-2BCA-4F08-B58E-58107FFE14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539998"/>
            <a:ext cx="7704002" cy="572697"/>
          </a:xfrm>
        </p:spPr>
        <p:txBody>
          <a:bodyPr anchor="ctr" anchorCtr="1"/>
          <a:lstStyle>
            <a:defPPr/>
            <a:lvl1pPr algn="ctr">
              <a:defRPr/>
            </a:lvl1pPr>
          </a:lstStyle>
          <a:p>
            <a:pPr lvl="0"/>
            <a:endParaRPr lang="es-PE"/>
          </a:p>
        </p:txBody>
      </p:sp>
      <p:cxnSp>
        <p:nvCxnSpPr>
          <p:cNvPr id="3" name="Conector recto 23">
            <a:extLst>
              <a:ext uri="{FF2B5EF4-FFF2-40B4-BE49-F238E27FC236}">
                <a16:creationId xmlns:a16="http://schemas.microsoft.com/office/drawing/2014/main" id="{0DC2F83B-60CD-4466-9EAB-57C6AAFDEF51}"/>
              </a:ext>
            </a:extLst>
          </p:cNvPr>
          <p:cNvCxnSpPr/>
          <p:nvPr/>
        </p:nvCxnSpPr>
        <p:spPr>
          <a:xfrm flipH="1">
            <a:off x="249384" y="318659"/>
            <a:ext cx="0" cy="4627412"/>
          </a:xfrm>
          <a:prstGeom prst="straightConnector1">
            <a:avLst/>
          </a:prstGeom>
          <a:noFill/>
          <a:ln w="9528" cap="flat">
            <a:solidFill>
              <a:srgbClr val="ED1313"/>
            </a:solidFill>
            <a:custDash/>
          </a:ln>
        </p:spPr>
      </p:cxnSp>
      <p:cxnSp>
        <p:nvCxnSpPr>
          <p:cNvPr id="4" name="Conector recto 24">
            <a:extLst>
              <a:ext uri="{FF2B5EF4-FFF2-40B4-BE49-F238E27FC236}">
                <a16:creationId xmlns:a16="http://schemas.microsoft.com/office/drawing/2014/main" id="{CE8F46EC-6B9B-4C70-8E93-5582E9DCBB91}"/>
              </a:ext>
            </a:extLst>
          </p:cNvPr>
          <p:cNvCxnSpPr/>
          <p:nvPr/>
        </p:nvCxnSpPr>
        <p:spPr>
          <a:xfrm flipH="1">
            <a:off x="8922331" y="317196"/>
            <a:ext cx="0" cy="4627422"/>
          </a:xfrm>
          <a:prstGeom prst="straightConnector1">
            <a:avLst/>
          </a:prstGeom>
          <a:noFill/>
          <a:ln w="9528" cap="flat">
            <a:solidFill>
              <a:srgbClr val="ED1313"/>
            </a:solidFill>
            <a:custDash/>
          </a:ln>
        </p:spPr>
      </p:cxnSp>
    </p:spTree>
    <p:extLst>
      <p:ext uri="{BB962C8B-B14F-4D97-AF65-F5344CB8AC3E}">
        <p14:creationId xmlns:p14="http://schemas.microsoft.com/office/powerpoint/2010/main" val="377924109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4D0CDD3-E92C-4C7E-9CAD-DC4538F230C7}"/>
              </a:ext>
            </a:extLst>
          </p:cNvPr>
          <p:cNvSpPr/>
          <p:nvPr/>
        </p:nvSpPr>
        <p:spPr>
          <a:xfrm>
            <a:off x="2807902" y="0"/>
            <a:ext cx="6336106" cy="5143499"/>
          </a:xfrm>
          <a:prstGeom prst="rect">
            <a:avLst/>
          </a:prstGeom>
          <a:gradFill>
            <a:gsLst>
              <a:gs pos="0">
                <a:srgbClr val="B40002"/>
              </a:gs>
              <a:gs pos="100000">
                <a:srgbClr val="E90031"/>
              </a:gs>
            </a:gsLst>
            <a:lin ang="0" scaled="1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EFC63E"/>
              </a:solidFill>
              <a:uFillTx/>
              <a:latin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7CC6DE-A527-488D-A53B-57ED6BD4C047}"/>
              </a:ext>
            </a:extLst>
          </p:cNvPr>
          <p:cNvSpPr/>
          <p:nvPr/>
        </p:nvSpPr>
        <p:spPr>
          <a:xfrm>
            <a:off x="1222790" y="627571"/>
            <a:ext cx="4347715" cy="3888357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EFC63E"/>
              </a:solidFill>
              <a:uFillTx/>
              <a:latin typeface="Arial"/>
            </a:endParaRP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3550684-95F3-45E4-9C21-9BD3773332C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981452"/>
            <a:ext cx="5188790" cy="3180603"/>
          </a:xfrm>
          <a:solidFill>
            <a:srgbClr val="EEC230"/>
          </a:solidFill>
        </p:spPr>
        <p:txBody>
          <a:bodyPr anchor="ctr" anchorCtr="1"/>
          <a:lstStyle>
            <a:defPPr/>
            <a:lvl1pPr marL="0" indent="0" algn="ctr">
              <a:buNone/>
              <a:defRPr lang="en-US" sz="900">
                <a:solidFill>
                  <a:srgbClr val="F6EE6D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Your Picture Here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380232687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15298458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51E3B08-1777-4273-AEBF-A8C609D247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defPPr/>
            <a:lvl1pPr marL="0" indent="0" algn="ctr">
              <a:buNone/>
              <a:defRPr lang="en-US" sz="4050">
                <a:latin typeface="Calibri Light" panose="020f0302020204030204"/>
                <a:ea typeface="맑은 고딕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B9D57E5-5E78-42FB-9855-D04866A31191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B40002"/>
              </a:gs>
              <a:gs pos="100000">
                <a:srgbClr val="E90031"/>
              </a:gs>
            </a:gsLst>
            <a:lin ang="0" scaled="1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8BD7A7-3145-4FAF-A780-F6E280FA7E6B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DF573AF0-D89D-41DF-A515-84219D79FA82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CF2AE7A3-7B14-4AFC-BFB3-D81A295C07C3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7C186FAD-226E-4EB7-A813-A63CA75D68EF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ED7B2E3A-07E8-4FE2-820D-51BDD21CA932}"/>
              </a:ext>
            </a:extLst>
          </p:cNvPr>
          <p:cNvSpPr txBox="1"/>
          <p:nvPr/>
        </p:nvSpPr>
        <p:spPr>
          <a:xfrm>
            <a:off x="1209897" y="4375422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C3FA1E62-60E0-471E-9B79-F023C99409D3}"/>
              </a:ext>
            </a:extLst>
          </p:cNvPr>
          <p:cNvSpPr txBox="1"/>
          <p:nvPr/>
        </p:nvSpPr>
        <p:spPr>
          <a:xfrm>
            <a:off x="683248" y="3154936"/>
            <a:ext cx="2037969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Calibri" panose="020f0502020204030204"/>
                <a:ea typeface="맑은 고딕" pitchFamily="34"/>
                <a:cs typeface="Arial" panose="020b0604020202020204" pitchFamily="34" charset="0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Calibri" panose="020f0502020204030204"/>
                <a:ea typeface="맑은 고딕" pitchFamily="34"/>
                <a:cs typeface="Arial" panose="020b0604020202020204" pitchFamily="34" charset="0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Calibri" panose="020f0502020204030204"/>
                <a:ea typeface="맑은 고딕" pitchFamily="34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34A90262-6395-495D-903A-EEE18E0646E3}"/>
              </a:ext>
            </a:extLst>
          </p:cNvPr>
          <p:cNvGrpSpPr/>
          <p:nvPr/>
        </p:nvGrpSpPr>
        <p:grpSpPr>
          <a:xfrm>
            <a:off x="425370" y="4052575"/>
            <a:ext cx="732342" cy="732342"/>
            <a:chOff x="425370" y="4052575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50EE4B21-EE9E-44B1-BE45-252F4B3387A1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A5B1BA4D-3EC7-474F-A914-C5FEB8D30188}"/>
                </a:ext>
              </a:extLst>
            </p:cNvPr>
            <p:cNvGrpSpPr/>
            <p:nvPr/>
          </p:nvGrpSpPr>
          <p:grpSpPr>
            <a:xfrm>
              <a:off x="552261" y="4171831"/>
              <a:ext cx="497076" cy="481175"/>
              <a:chOff x="552261" y="4171831"/>
              <a:chExt cx="49707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4EF33D9A-359A-4A30-9BAA-15E4A72454CB}"/>
                  </a:ext>
                </a:extLst>
              </p:cNvPr>
              <p:cNvSpPr/>
              <p:nvPr/>
            </p:nvSpPr>
            <p:spPr>
              <a:xfrm>
                <a:off x="552261" y="4171831"/>
                <a:ext cx="287752" cy="481175"/>
              </a:xfrm>
              <a:custGeom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7273C631-8E02-4A57-BDB1-81CD25817705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9FB4FB69-4DF5-4318-816E-59666BFB6456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28532762-2EBD-4D6B-9CFC-6FB9654B36EC}"/>
              </a:ext>
            </a:extLst>
          </p:cNvPr>
          <p:cNvSpPr/>
          <p:nvPr/>
        </p:nvSpPr>
        <p:spPr>
          <a:xfrm rot="5400013">
            <a:off x="1948938" y="3912557"/>
            <a:ext cx="76233" cy="166846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A89AAD21-E74D-4C74-8E3B-F5B018034316}"/>
              </a:ext>
            </a:extLst>
          </p:cNvPr>
          <p:cNvGrpSpPr/>
          <p:nvPr/>
        </p:nvGrpSpPr>
        <p:grpSpPr>
          <a:xfrm>
            <a:off x="2141945" y="972510"/>
            <a:ext cx="679335" cy="682773"/>
            <a:chOff x="2141945" y="972510"/>
            <a:chExt cx="679335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794DC838-BDA6-4189-A62A-A94642F832B2}"/>
                </a:ext>
              </a:extLst>
            </p:cNvPr>
            <p:cNvSpPr/>
            <p:nvPr/>
          </p:nvSpPr>
          <p:spPr>
            <a:xfrm rot="10799991">
              <a:off x="2724280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Calibri" panose="020f0502020204030204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DC1044FE-A805-4132-AED0-F64613378458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Calibri" panose="020f0502020204030204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24A8FCE4-903A-4E43-8CAF-435141DABAF6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6ED128FF-DB44-416E-9B6C-24DBD7B34A9C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gradFill>
              <a:gsLst>
                <a:gs pos="0">
                  <a:srgbClr val="B40002"/>
                </a:gs>
                <a:gs pos="100000">
                  <a:srgbClr val="E90031"/>
                </a:gs>
              </a:gsLst>
              <a:lin ang="0" scaled="1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BDD24C91-F268-4AF6-AFB1-85F96D3103E2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622374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48041014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ONE_COLUMN_TEXT"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34;p7">
            <a:extLst>
              <a:ext uri="{FF2B5EF4-FFF2-40B4-BE49-F238E27FC236}">
                <a16:creationId xmlns:a16="http://schemas.microsoft.com/office/drawing/2014/main" id="{8F30CC65-D423-4C04-9E2C-E43A5830CE33}"/>
              </a:ext>
            </a:extLst>
          </p:cNvPr>
          <p:cNvSpPr/>
          <p:nvPr/>
        </p:nvSpPr>
        <p:spPr>
          <a:xfrm>
            <a:off x="0" y="0"/>
            <a:ext cx="5605143" cy="5143536"/>
          </a:xfrm>
          <a:custGeom>
            <a:gdLst>
              <a:gd name="f0" fmla="val w"/>
              <a:gd name="f1" fmla="val h"/>
              <a:gd name="f2" fmla="val 0"/>
              <a:gd name="f3" fmla="val 102541"/>
              <a:gd name="f4" fmla="val 56120"/>
              <a:gd name="f5" fmla="val 1"/>
              <a:gd name="f6" fmla="val 99426"/>
              <a:gd name="f7" fmla="val 95958"/>
              <a:gd name="f8" fmla="val 49536"/>
              <a:gd name="f9" fmla="val 102540"/>
              <a:gd name="f10" fmla="val 36723"/>
              <a:gd name="f11" fmla="val 94577"/>
              <a:gd name="f12" fmla="val 27362"/>
              <a:gd name="f13" fmla="val 101159"/>
              <a:gd name="f14" fmla="val 13858"/>
              <a:gd name="f15" fmla="val 89036"/>
              <a:gd name="f16" fmla="*/ f0 1 102541"/>
              <a:gd name="f17" fmla="*/ f1 1 56120"/>
              <a:gd name="f18" fmla="val f2"/>
              <a:gd name="f19" fmla="val f3"/>
              <a:gd name="f20" fmla="val f4"/>
              <a:gd name="f21" fmla="+- f20 0 f18"/>
              <a:gd name="f22" fmla="+- f19 0 f18"/>
              <a:gd name="f23" fmla="*/ f22 1 102541"/>
              <a:gd name="f24" fmla="*/ f21 1 56120"/>
              <a:gd name="f25" fmla="*/ f18 1 f23"/>
              <a:gd name="f26" fmla="*/ f19 1 f23"/>
              <a:gd name="f27" fmla="*/ f18 1 f24"/>
              <a:gd name="f28" fmla="*/ f20 1 f24"/>
              <a:gd name="f29" fmla="*/ f25 f16 1"/>
              <a:gd name="f30" fmla="*/ f26 f16 1"/>
              <a:gd name="f31" fmla="*/ f28 f17 1"/>
              <a:gd name="f32" fmla="*/ f27 f1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32" r="f30" b="f31"/>
            <a:pathLst>
              <a:path w="102541" h="56120">
                <a:moveTo>
                  <a:pt x="f5" y="f2"/>
                </a:moveTo>
                <a:lnTo>
                  <a:pt x="f5" y="f4"/>
                </a:lnTo>
                <a:lnTo>
                  <a:pt x="f6" y="f4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4" name="Google Shape;136;p7">
            <a:extLst>
              <a:ext uri="{FF2B5EF4-FFF2-40B4-BE49-F238E27FC236}">
                <a16:creationId xmlns:a16="http://schemas.microsoft.com/office/drawing/2014/main" id="{0330A72A-33D9-43F9-8EF2-E0A8882495FD}"/>
              </a:ext>
            </a:extLst>
          </p:cNvPr>
          <p:cNvGrpSpPr/>
          <p:nvPr/>
        </p:nvGrpSpPr>
        <p:grpSpPr>
          <a:xfrm>
            <a:off x="368887" y="236563"/>
            <a:ext cx="1648955" cy="605663"/>
            <a:chOff x="368887" y="236563"/>
            <a:chExt cx="1648955" cy="605663"/>
          </a:xfrm>
        </p:grpSpPr>
        <p:sp>
          <p:nvSpPr>
            <p:cNvPr id="5" name="Google Shape;137;p7">
              <a:extLst>
                <a:ext uri="{FF2B5EF4-FFF2-40B4-BE49-F238E27FC236}">
                  <a16:creationId xmlns:a16="http://schemas.microsoft.com/office/drawing/2014/main" id="{FFE73781-8997-4A49-8438-D2A6E18778DE}"/>
                </a:ext>
              </a:extLst>
            </p:cNvPr>
            <p:cNvSpPr/>
            <p:nvPr/>
          </p:nvSpPr>
          <p:spPr>
            <a:xfrm rot="5400013">
              <a:off x="1924418" y="748802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38;p7">
              <a:extLst>
                <a:ext uri="{FF2B5EF4-FFF2-40B4-BE49-F238E27FC236}">
                  <a16:creationId xmlns:a16="http://schemas.microsoft.com/office/drawing/2014/main" id="{77BAB2B1-10F6-4F64-A751-37D3A3B2EB9C}"/>
                </a:ext>
              </a:extLst>
            </p:cNvPr>
            <p:cNvSpPr/>
            <p:nvPr/>
          </p:nvSpPr>
          <p:spPr>
            <a:xfrm rot="5400013">
              <a:off x="1613294" y="748455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39;p7">
              <a:extLst>
                <a:ext uri="{FF2B5EF4-FFF2-40B4-BE49-F238E27FC236}">
                  <a16:creationId xmlns:a16="http://schemas.microsoft.com/office/drawing/2014/main" id="{705F1FE5-4417-4D4E-9739-C2E01BC81E5D}"/>
                </a:ext>
              </a:extLst>
            </p:cNvPr>
            <p:cNvSpPr/>
            <p:nvPr/>
          </p:nvSpPr>
          <p:spPr>
            <a:xfrm rot="5400013">
              <a:off x="1302219" y="748825"/>
              <a:ext cx="93771" cy="9303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40;p7">
              <a:extLst>
                <a:ext uri="{FF2B5EF4-FFF2-40B4-BE49-F238E27FC236}">
                  <a16:creationId xmlns:a16="http://schemas.microsoft.com/office/drawing/2014/main" id="{66D931F3-D286-444F-8E6C-93478B55D081}"/>
                </a:ext>
              </a:extLst>
            </p:cNvPr>
            <p:cNvSpPr/>
            <p:nvPr/>
          </p:nvSpPr>
          <p:spPr>
            <a:xfrm rot="5400013">
              <a:off x="991118" y="748473"/>
              <a:ext cx="93771" cy="93735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41;p7">
              <a:extLst>
                <a:ext uri="{FF2B5EF4-FFF2-40B4-BE49-F238E27FC236}">
                  <a16:creationId xmlns:a16="http://schemas.microsoft.com/office/drawing/2014/main" id="{1EAB1354-FCCC-43C2-AB9E-06BD9374AEAF}"/>
                </a:ext>
              </a:extLst>
            </p:cNvPr>
            <p:cNvSpPr/>
            <p:nvPr/>
          </p:nvSpPr>
          <p:spPr>
            <a:xfrm rot="5400013">
              <a:off x="680011" y="748802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42;p7">
              <a:extLst>
                <a:ext uri="{FF2B5EF4-FFF2-40B4-BE49-F238E27FC236}">
                  <a16:creationId xmlns:a16="http://schemas.microsoft.com/office/drawing/2014/main" id="{C3FB587D-BA3F-476F-BE33-3033D80011DA}"/>
                </a:ext>
              </a:extLst>
            </p:cNvPr>
            <p:cNvSpPr/>
            <p:nvPr/>
          </p:nvSpPr>
          <p:spPr>
            <a:xfrm rot="5400013">
              <a:off x="368887" y="748455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43;p7">
              <a:extLst>
                <a:ext uri="{FF2B5EF4-FFF2-40B4-BE49-F238E27FC236}">
                  <a16:creationId xmlns:a16="http://schemas.microsoft.com/office/drawing/2014/main" id="{539E470C-6F28-4254-BB6B-0F76E147119A}"/>
                </a:ext>
              </a:extLst>
            </p:cNvPr>
            <p:cNvSpPr/>
            <p:nvPr/>
          </p:nvSpPr>
          <p:spPr>
            <a:xfrm rot="5400013">
              <a:off x="1924418" y="492834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44;p7">
              <a:extLst>
                <a:ext uri="{FF2B5EF4-FFF2-40B4-BE49-F238E27FC236}">
                  <a16:creationId xmlns:a16="http://schemas.microsoft.com/office/drawing/2014/main" id="{7B137A42-3794-4F10-A23A-92179E30FD10}"/>
                </a:ext>
              </a:extLst>
            </p:cNvPr>
            <p:cNvSpPr/>
            <p:nvPr/>
          </p:nvSpPr>
          <p:spPr>
            <a:xfrm rot="5400013">
              <a:off x="1613294" y="492487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45;p7">
              <a:extLst>
                <a:ext uri="{FF2B5EF4-FFF2-40B4-BE49-F238E27FC236}">
                  <a16:creationId xmlns:a16="http://schemas.microsoft.com/office/drawing/2014/main" id="{C6A06638-95FF-4EBA-A221-70F28E77BB93}"/>
                </a:ext>
              </a:extLst>
            </p:cNvPr>
            <p:cNvSpPr/>
            <p:nvPr/>
          </p:nvSpPr>
          <p:spPr>
            <a:xfrm rot="5400013">
              <a:off x="1302219" y="492857"/>
              <a:ext cx="93771" cy="9303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46;p7">
              <a:extLst>
                <a:ext uri="{FF2B5EF4-FFF2-40B4-BE49-F238E27FC236}">
                  <a16:creationId xmlns:a16="http://schemas.microsoft.com/office/drawing/2014/main" id="{6F8F6741-AD1C-4150-BA33-D97EECA97EB1}"/>
                </a:ext>
              </a:extLst>
            </p:cNvPr>
            <p:cNvSpPr/>
            <p:nvPr/>
          </p:nvSpPr>
          <p:spPr>
            <a:xfrm rot="5400013">
              <a:off x="991118" y="492505"/>
              <a:ext cx="93771" cy="93735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47;p7">
              <a:extLst>
                <a:ext uri="{FF2B5EF4-FFF2-40B4-BE49-F238E27FC236}">
                  <a16:creationId xmlns:a16="http://schemas.microsoft.com/office/drawing/2014/main" id="{38E4A662-D4CD-4A6D-B1A8-51CA3B3D79BD}"/>
                </a:ext>
              </a:extLst>
            </p:cNvPr>
            <p:cNvSpPr/>
            <p:nvPr/>
          </p:nvSpPr>
          <p:spPr>
            <a:xfrm rot="5400013">
              <a:off x="680011" y="492834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48;p7">
              <a:extLst>
                <a:ext uri="{FF2B5EF4-FFF2-40B4-BE49-F238E27FC236}">
                  <a16:creationId xmlns:a16="http://schemas.microsoft.com/office/drawing/2014/main" id="{862DD960-946B-4A1D-ADC9-706C0445314B}"/>
                </a:ext>
              </a:extLst>
            </p:cNvPr>
            <p:cNvSpPr/>
            <p:nvPr/>
          </p:nvSpPr>
          <p:spPr>
            <a:xfrm rot="5400013">
              <a:off x="368887" y="492487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49;p7">
              <a:extLst>
                <a:ext uri="{FF2B5EF4-FFF2-40B4-BE49-F238E27FC236}">
                  <a16:creationId xmlns:a16="http://schemas.microsoft.com/office/drawing/2014/main" id="{058D0BA9-EB34-4ED3-B31C-9357F2F64111}"/>
                </a:ext>
              </a:extLst>
            </p:cNvPr>
            <p:cNvSpPr/>
            <p:nvPr/>
          </p:nvSpPr>
          <p:spPr>
            <a:xfrm rot="5400013">
              <a:off x="1924418" y="236911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50;p7">
              <a:extLst>
                <a:ext uri="{FF2B5EF4-FFF2-40B4-BE49-F238E27FC236}">
                  <a16:creationId xmlns:a16="http://schemas.microsoft.com/office/drawing/2014/main" id="{BB4964DA-08E7-428E-A981-3F7DCEC2B294}"/>
                </a:ext>
              </a:extLst>
            </p:cNvPr>
            <p:cNvSpPr/>
            <p:nvPr/>
          </p:nvSpPr>
          <p:spPr>
            <a:xfrm rot="5400013">
              <a:off x="1613294" y="236564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51;p7">
              <a:extLst>
                <a:ext uri="{FF2B5EF4-FFF2-40B4-BE49-F238E27FC236}">
                  <a16:creationId xmlns:a16="http://schemas.microsoft.com/office/drawing/2014/main" id="{CD46A412-0178-4090-960E-DD9065F1E1BB}"/>
                </a:ext>
              </a:extLst>
            </p:cNvPr>
            <p:cNvSpPr/>
            <p:nvPr/>
          </p:nvSpPr>
          <p:spPr>
            <a:xfrm rot="5400013">
              <a:off x="1302219" y="236934"/>
              <a:ext cx="93771" cy="9303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52;p7">
              <a:extLst>
                <a:ext uri="{FF2B5EF4-FFF2-40B4-BE49-F238E27FC236}">
                  <a16:creationId xmlns:a16="http://schemas.microsoft.com/office/drawing/2014/main" id="{331FB0C6-58A4-492B-8207-15671F416E4D}"/>
                </a:ext>
              </a:extLst>
            </p:cNvPr>
            <p:cNvSpPr/>
            <p:nvPr/>
          </p:nvSpPr>
          <p:spPr>
            <a:xfrm rot="5400013">
              <a:off x="991118" y="236582"/>
              <a:ext cx="93771" cy="93735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53;p7">
              <a:extLst>
                <a:ext uri="{FF2B5EF4-FFF2-40B4-BE49-F238E27FC236}">
                  <a16:creationId xmlns:a16="http://schemas.microsoft.com/office/drawing/2014/main" id="{CC6C7DE5-4844-4E60-9B00-B689E6532A42}"/>
                </a:ext>
              </a:extLst>
            </p:cNvPr>
            <p:cNvSpPr/>
            <p:nvPr/>
          </p:nvSpPr>
          <p:spPr>
            <a:xfrm rot="5400013">
              <a:off x="680011" y="236911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54;p7">
              <a:extLst>
                <a:ext uri="{FF2B5EF4-FFF2-40B4-BE49-F238E27FC236}">
                  <a16:creationId xmlns:a16="http://schemas.microsoft.com/office/drawing/2014/main" id="{82180546-94F5-424B-9382-1F5D56CA9721}"/>
                </a:ext>
              </a:extLst>
            </p:cNvPr>
            <p:cNvSpPr/>
            <p:nvPr/>
          </p:nvSpPr>
          <p:spPr>
            <a:xfrm rot="5400013">
              <a:off x="368887" y="236564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55;p7">
            <a:extLst>
              <a:ext uri="{FF2B5EF4-FFF2-40B4-BE49-F238E27FC236}">
                <a16:creationId xmlns:a16="http://schemas.microsoft.com/office/drawing/2014/main" id="{835D8D15-2E64-4A04-BDEB-817A83F06611}"/>
              </a:ext>
            </a:extLst>
          </p:cNvPr>
          <p:cNvGrpSpPr/>
          <p:nvPr/>
        </p:nvGrpSpPr>
        <p:grpSpPr>
          <a:xfrm>
            <a:off x="3095033" y="4301263"/>
            <a:ext cx="1648955" cy="605663"/>
            <a:chOff x="3095033" y="4301263"/>
            <a:chExt cx="1648955" cy="605663"/>
          </a:xfrm>
        </p:grpSpPr>
        <p:sp>
          <p:nvSpPr>
            <p:cNvPr id="24" name="Google Shape;156;p7">
              <a:extLst>
                <a:ext uri="{FF2B5EF4-FFF2-40B4-BE49-F238E27FC236}">
                  <a16:creationId xmlns:a16="http://schemas.microsoft.com/office/drawing/2014/main" id="{14004D7D-AD3E-42E9-9899-2FC2CBE05F18}"/>
                </a:ext>
              </a:extLst>
            </p:cNvPr>
            <p:cNvSpPr/>
            <p:nvPr/>
          </p:nvSpPr>
          <p:spPr>
            <a:xfrm rot="5400013">
              <a:off x="4650564" y="4813502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57;p7">
              <a:extLst>
                <a:ext uri="{FF2B5EF4-FFF2-40B4-BE49-F238E27FC236}">
                  <a16:creationId xmlns:a16="http://schemas.microsoft.com/office/drawing/2014/main" id="{156A930D-27FB-4D0D-9972-3F5150F509E9}"/>
                </a:ext>
              </a:extLst>
            </p:cNvPr>
            <p:cNvSpPr/>
            <p:nvPr/>
          </p:nvSpPr>
          <p:spPr>
            <a:xfrm rot="5400013">
              <a:off x="4339440" y="4813155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58;p7">
              <a:extLst>
                <a:ext uri="{FF2B5EF4-FFF2-40B4-BE49-F238E27FC236}">
                  <a16:creationId xmlns:a16="http://schemas.microsoft.com/office/drawing/2014/main" id="{CF21BF64-FD55-4DA3-9048-EBA297478856}"/>
                </a:ext>
              </a:extLst>
            </p:cNvPr>
            <p:cNvSpPr/>
            <p:nvPr/>
          </p:nvSpPr>
          <p:spPr>
            <a:xfrm rot="5400013">
              <a:off x="4028366" y="4813525"/>
              <a:ext cx="93771" cy="9303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159;p7">
              <a:extLst>
                <a:ext uri="{FF2B5EF4-FFF2-40B4-BE49-F238E27FC236}">
                  <a16:creationId xmlns:a16="http://schemas.microsoft.com/office/drawing/2014/main" id="{EF85072B-421B-4408-A261-AD3AC8ECED05}"/>
                </a:ext>
              </a:extLst>
            </p:cNvPr>
            <p:cNvSpPr/>
            <p:nvPr/>
          </p:nvSpPr>
          <p:spPr>
            <a:xfrm rot="5400013">
              <a:off x="3717274" y="4813173"/>
              <a:ext cx="93771" cy="93735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60;p7">
              <a:extLst>
                <a:ext uri="{FF2B5EF4-FFF2-40B4-BE49-F238E27FC236}">
                  <a16:creationId xmlns:a16="http://schemas.microsoft.com/office/drawing/2014/main" id="{BACAF84A-8C09-49EA-8250-7D3B25C52226}"/>
                </a:ext>
              </a:extLst>
            </p:cNvPr>
            <p:cNvSpPr/>
            <p:nvPr/>
          </p:nvSpPr>
          <p:spPr>
            <a:xfrm rot="5400013">
              <a:off x="3406157" y="4813502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61;p7">
              <a:extLst>
                <a:ext uri="{FF2B5EF4-FFF2-40B4-BE49-F238E27FC236}">
                  <a16:creationId xmlns:a16="http://schemas.microsoft.com/office/drawing/2014/main" id="{9A5716FE-3308-4B8B-AE9E-8D2623E8518F}"/>
                </a:ext>
              </a:extLst>
            </p:cNvPr>
            <p:cNvSpPr/>
            <p:nvPr/>
          </p:nvSpPr>
          <p:spPr>
            <a:xfrm rot="5400013">
              <a:off x="3095033" y="4813155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62;p7">
              <a:extLst>
                <a:ext uri="{FF2B5EF4-FFF2-40B4-BE49-F238E27FC236}">
                  <a16:creationId xmlns:a16="http://schemas.microsoft.com/office/drawing/2014/main" id="{9265D3D3-1B98-48F7-BB08-E4B82D1F53B4}"/>
                </a:ext>
              </a:extLst>
            </p:cNvPr>
            <p:cNvSpPr/>
            <p:nvPr/>
          </p:nvSpPr>
          <p:spPr>
            <a:xfrm rot="5400013">
              <a:off x="4650564" y="4557534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63;p7">
              <a:extLst>
                <a:ext uri="{FF2B5EF4-FFF2-40B4-BE49-F238E27FC236}">
                  <a16:creationId xmlns:a16="http://schemas.microsoft.com/office/drawing/2014/main" id="{99CAD5A0-26D3-46DE-BF94-0D926C93FEBE}"/>
                </a:ext>
              </a:extLst>
            </p:cNvPr>
            <p:cNvSpPr/>
            <p:nvPr/>
          </p:nvSpPr>
          <p:spPr>
            <a:xfrm rot="5400013">
              <a:off x="4339440" y="4557187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164;p7">
              <a:extLst>
                <a:ext uri="{FF2B5EF4-FFF2-40B4-BE49-F238E27FC236}">
                  <a16:creationId xmlns:a16="http://schemas.microsoft.com/office/drawing/2014/main" id="{0529DE2B-5ED3-4CBE-8386-E432C4A9C319}"/>
                </a:ext>
              </a:extLst>
            </p:cNvPr>
            <p:cNvSpPr/>
            <p:nvPr/>
          </p:nvSpPr>
          <p:spPr>
            <a:xfrm rot="5400013">
              <a:off x="4028366" y="4557557"/>
              <a:ext cx="93771" cy="9303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65;p7">
              <a:extLst>
                <a:ext uri="{FF2B5EF4-FFF2-40B4-BE49-F238E27FC236}">
                  <a16:creationId xmlns:a16="http://schemas.microsoft.com/office/drawing/2014/main" id="{1AAB50C7-74E4-4B1C-AAF6-54D82FD80B1A}"/>
                </a:ext>
              </a:extLst>
            </p:cNvPr>
            <p:cNvSpPr/>
            <p:nvPr/>
          </p:nvSpPr>
          <p:spPr>
            <a:xfrm rot="5400013">
              <a:off x="3717274" y="4557205"/>
              <a:ext cx="93771" cy="93735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66;p7">
              <a:extLst>
                <a:ext uri="{FF2B5EF4-FFF2-40B4-BE49-F238E27FC236}">
                  <a16:creationId xmlns:a16="http://schemas.microsoft.com/office/drawing/2014/main" id="{4623AAD2-CDAE-414B-8C5E-33C1262056B7}"/>
                </a:ext>
              </a:extLst>
            </p:cNvPr>
            <p:cNvSpPr/>
            <p:nvPr/>
          </p:nvSpPr>
          <p:spPr>
            <a:xfrm rot="5400013">
              <a:off x="3406157" y="4557534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167;p7">
              <a:extLst>
                <a:ext uri="{FF2B5EF4-FFF2-40B4-BE49-F238E27FC236}">
                  <a16:creationId xmlns:a16="http://schemas.microsoft.com/office/drawing/2014/main" id="{C22311FF-E605-4908-9BD7-59178C6DBC34}"/>
                </a:ext>
              </a:extLst>
            </p:cNvPr>
            <p:cNvSpPr/>
            <p:nvPr/>
          </p:nvSpPr>
          <p:spPr>
            <a:xfrm rot="5400013">
              <a:off x="3095033" y="4557187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168;p7">
              <a:extLst>
                <a:ext uri="{FF2B5EF4-FFF2-40B4-BE49-F238E27FC236}">
                  <a16:creationId xmlns:a16="http://schemas.microsoft.com/office/drawing/2014/main" id="{D71C1A6C-1D57-46A1-99DD-A1931E3AF464}"/>
                </a:ext>
              </a:extLst>
            </p:cNvPr>
            <p:cNvSpPr/>
            <p:nvPr/>
          </p:nvSpPr>
          <p:spPr>
            <a:xfrm rot="5400013">
              <a:off x="4650564" y="4301611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69;p7">
              <a:extLst>
                <a:ext uri="{FF2B5EF4-FFF2-40B4-BE49-F238E27FC236}">
                  <a16:creationId xmlns:a16="http://schemas.microsoft.com/office/drawing/2014/main" id="{6EC57CAB-50F5-4E00-829A-3401BA4FDF7F}"/>
                </a:ext>
              </a:extLst>
            </p:cNvPr>
            <p:cNvSpPr/>
            <p:nvPr/>
          </p:nvSpPr>
          <p:spPr>
            <a:xfrm rot="5400013">
              <a:off x="4339440" y="4301264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70;p7">
              <a:extLst>
                <a:ext uri="{FF2B5EF4-FFF2-40B4-BE49-F238E27FC236}">
                  <a16:creationId xmlns:a16="http://schemas.microsoft.com/office/drawing/2014/main" id="{2093F0A1-D1EB-4A0E-A958-845DDA9A95E0}"/>
                </a:ext>
              </a:extLst>
            </p:cNvPr>
            <p:cNvSpPr/>
            <p:nvPr/>
          </p:nvSpPr>
          <p:spPr>
            <a:xfrm rot="5400013">
              <a:off x="4028366" y="4301634"/>
              <a:ext cx="93771" cy="9303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71;p7">
              <a:extLst>
                <a:ext uri="{FF2B5EF4-FFF2-40B4-BE49-F238E27FC236}">
                  <a16:creationId xmlns:a16="http://schemas.microsoft.com/office/drawing/2014/main" id="{20FA7CB6-3EC7-43AF-B1EC-863123E8B980}"/>
                </a:ext>
              </a:extLst>
            </p:cNvPr>
            <p:cNvSpPr/>
            <p:nvPr/>
          </p:nvSpPr>
          <p:spPr>
            <a:xfrm rot="5400013">
              <a:off x="3717274" y="4301282"/>
              <a:ext cx="93771" cy="93735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72;p7">
              <a:extLst>
                <a:ext uri="{FF2B5EF4-FFF2-40B4-BE49-F238E27FC236}">
                  <a16:creationId xmlns:a16="http://schemas.microsoft.com/office/drawing/2014/main" id="{87E79286-995E-408A-90FC-84DCF01F3EDF}"/>
                </a:ext>
              </a:extLst>
            </p:cNvPr>
            <p:cNvSpPr/>
            <p:nvPr/>
          </p:nvSpPr>
          <p:spPr>
            <a:xfrm rot="5400013">
              <a:off x="3406157" y="4301611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73;p7">
              <a:extLst>
                <a:ext uri="{FF2B5EF4-FFF2-40B4-BE49-F238E27FC236}">
                  <a16:creationId xmlns:a16="http://schemas.microsoft.com/office/drawing/2014/main" id="{3CC9C686-D910-4BCF-9989-074384BA80EA}"/>
                </a:ext>
              </a:extLst>
            </p:cNvPr>
            <p:cNvSpPr/>
            <p:nvPr/>
          </p:nvSpPr>
          <p:spPr>
            <a:xfrm rot="5400013">
              <a:off x="3095033" y="4301264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2" name="Google Shape;174;p7">
            <a:extLst>
              <a:ext uri="{FF2B5EF4-FFF2-40B4-BE49-F238E27FC236}">
                <a16:creationId xmlns:a16="http://schemas.microsoft.com/office/drawing/2014/main" id="{3DF0D4BF-69C0-4630-80CA-928F2D6122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1588587"/>
            <a:ext cx="3925500" cy="572697"/>
          </a:xfrm>
        </p:spPr>
        <p:txBody>
          <a:bodyPr anchor="ctr"/>
          <a:lstStyle>
            <a:defPPr/>
            <a:lvl1pPr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3" name="Google Shape;175;p7">
            <a:extLst>
              <a:ext uri="{FF2B5EF4-FFF2-40B4-BE49-F238E27FC236}">
                <a16:creationId xmlns:a16="http://schemas.microsoft.com/office/drawing/2014/main" id="{2E42F7F3-D255-41FA-827D-0E5E1437A0B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4296" y="2208221"/>
            <a:ext cx="3925500" cy="1010402"/>
          </a:xfrm>
        </p:spPr>
        <p:txBody>
          <a:bodyPr/>
          <a:lstStyle>
            <a:defPPr/>
            <a:lvl1pPr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8DFA499E-68E7-4ADD-8740-780748E34CED}"/>
              </a:ext>
            </a:extLst>
          </p:cNvPr>
          <p:cNvCxnSpPr/>
          <p:nvPr/>
        </p:nvCxnSpPr>
        <p:spPr>
          <a:xfrm flipH="1">
            <a:off x="249384" y="318659"/>
            <a:ext cx="0" cy="4627412"/>
          </a:xfrm>
          <a:prstGeom prst="straightConnector1">
            <a:avLst/>
          </a:prstGeom>
          <a:noFill/>
          <a:ln w="9528" cap="flat">
            <a:solidFill>
              <a:srgbClr val="ED1313"/>
            </a:solidFill>
            <a:custDash/>
          </a:ln>
        </p:spPr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73B0F45A-72B1-4BBA-B241-54A7A1DCD56C}"/>
              </a:ext>
            </a:extLst>
          </p:cNvPr>
          <p:cNvCxnSpPr/>
          <p:nvPr/>
        </p:nvCxnSpPr>
        <p:spPr>
          <a:xfrm flipH="1">
            <a:off x="8922331" y="317196"/>
            <a:ext cx="0" cy="4627422"/>
          </a:xfrm>
          <a:prstGeom prst="straightConnector1">
            <a:avLst/>
          </a:prstGeom>
          <a:noFill/>
          <a:ln w="9528" cap="flat">
            <a:solidFill>
              <a:srgbClr val="ED1313"/>
            </a:solidFill>
            <a:custDash/>
          </a:ln>
        </p:spPr>
      </p:cxnSp>
    </p:spTree>
    <p:extLst>
      <p:ext uri="{BB962C8B-B14F-4D97-AF65-F5344CB8AC3E}">
        <p14:creationId xmlns:p14="http://schemas.microsoft.com/office/powerpoint/2010/main" val="122219193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1FFAD6B3-CB7D-4465-B524-4B7C498B29F6}"/>
              </a:ext>
            </a:extLst>
          </p:cNvPr>
          <p:cNvCxnSpPr/>
          <p:nvPr/>
        </p:nvCxnSpPr>
        <p:spPr>
          <a:xfrm flipH="1">
            <a:off x="249384" y="318659"/>
            <a:ext cx="0" cy="4627412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/>
          </a:ln>
        </p:spPr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03B9DB6C-50A7-4D3F-AB1F-3F59276D9152}"/>
              </a:ext>
            </a:extLst>
          </p:cNvPr>
          <p:cNvCxnSpPr/>
          <p:nvPr/>
        </p:nvCxnSpPr>
        <p:spPr>
          <a:xfrm flipH="1">
            <a:off x="8922331" y="317196"/>
            <a:ext cx="0" cy="4627422"/>
          </a:xfrm>
          <a:prstGeom prst="straightConnector1">
            <a:avLst/>
          </a:prstGeom>
          <a:noFill/>
          <a:ln w="9528" cap="flat">
            <a:solidFill>
              <a:srgbClr val="FFC000"/>
            </a:solidFill>
            <a:custDash/>
          </a:ln>
        </p:spPr>
      </p:cxnSp>
    </p:spTree>
    <p:extLst>
      <p:ext uri="{BB962C8B-B14F-4D97-AF65-F5344CB8AC3E}">
        <p14:creationId xmlns:p14="http://schemas.microsoft.com/office/powerpoint/2010/main" val="351643646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TITLE_ONLY_1"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D269C0C8-B46F-402D-9303-F2C2FBCF3B7C}"/>
              </a:ext>
            </a:extLst>
          </p:cNvPr>
          <p:cNvSpPr/>
          <p:nvPr/>
        </p:nvSpPr>
        <p:spPr>
          <a:xfrm rot="10800009" flipH="1">
            <a:off x="-28" y="-10"/>
            <a:ext cx="9144091" cy="5143490"/>
          </a:xfrm>
          <a:custGeom>
            <a:gdLst>
              <a:gd name="f0" fmla="val w"/>
              <a:gd name="f1" fmla="val h"/>
              <a:gd name="f2" fmla="val 0"/>
              <a:gd name="f3" fmla="val 100116"/>
              <a:gd name="f4" fmla="val 56121"/>
              <a:gd name="f5" fmla="val 1"/>
              <a:gd name="f6" fmla="val 94576"/>
              <a:gd name="f7" fmla="val 100115"/>
              <a:gd name="f8" fmla="val 19398"/>
              <a:gd name="f9" fmla="val 89036"/>
              <a:gd name="f10" fmla="*/ f0 1 100116"/>
              <a:gd name="f11" fmla="*/ f1 1 56121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100116"/>
              <a:gd name="f18" fmla="*/ f15 1 56121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100116" h="56121">
                <a:moveTo>
                  <a:pt x="f2" y="f5"/>
                </a:moveTo>
                <a:lnTo>
                  <a:pt x="f2" y="f4"/>
                </a:lnTo>
                <a:lnTo>
                  <a:pt x="f6" y="f4"/>
                </a:lnTo>
                <a:lnTo>
                  <a:pt x="f7" y="f8"/>
                </a:lnTo>
                <a:lnTo>
                  <a:pt x="f9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296;p13">
            <a:extLst>
              <a:ext uri="{FF2B5EF4-FFF2-40B4-BE49-F238E27FC236}">
                <a16:creationId xmlns:a16="http://schemas.microsoft.com/office/drawing/2014/main" id="{E851772A-9267-4CF2-8D22-50201D3A0A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463198"/>
            <a:ext cx="7704002" cy="572697"/>
          </a:xfrm>
        </p:spPr>
        <p:txBody>
          <a:bodyPr anchorCtr="1"/>
          <a:lstStyle>
            <a:defPPr/>
            <a:lvl1pPr algn="ctr"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grpSp>
        <p:nvGrpSpPr>
          <p:cNvPr id="6" name="Google Shape;299;p13">
            <a:extLst>
              <a:ext uri="{FF2B5EF4-FFF2-40B4-BE49-F238E27FC236}">
                <a16:creationId xmlns:a16="http://schemas.microsoft.com/office/drawing/2014/main" id="{7FBC65E6-3FF8-4AE8-B17C-52E211848160}"/>
              </a:ext>
            </a:extLst>
          </p:cNvPr>
          <p:cNvGrpSpPr/>
          <p:nvPr/>
        </p:nvGrpSpPr>
        <p:grpSpPr>
          <a:xfrm>
            <a:off x="-247664" y="4301263"/>
            <a:ext cx="1648953" cy="605663"/>
            <a:chOff x="-247664" y="4301263"/>
            <a:chExt cx="1648953" cy="605663"/>
          </a:xfrm>
        </p:grpSpPr>
        <p:sp>
          <p:nvSpPr>
            <p:cNvPr id="7" name="Google Shape;300;p13">
              <a:extLst>
                <a:ext uri="{FF2B5EF4-FFF2-40B4-BE49-F238E27FC236}">
                  <a16:creationId xmlns:a16="http://schemas.microsoft.com/office/drawing/2014/main" id="{EAF3A9E6-E773-446A-A755-13B7618F7D21}"/>
                </a:ext>
              </a:extLst>
            </p:cNvPr>
            <p:cNvSpPr/>
            <p:nvPr/>
          </p:nvSpPr>
          <p:spPr>
            <a:xfrm rot="5400013">
              <a:off x="1307865" y="4813502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301;p13">
              <a:extLst>
                <a:ext uri="{FF2B5EF4-FFF2-40B4-BE49-F238E27FC236}">
                  <a16:creationId xmlns:a16="http://schemas.microsoft.com/office/drawing/2014/main" id="{6DED4D57-7A1D-4104-BE48-2E1CAF19EB6F}"/>
                </a:ext>
              </a:extLst>
            </p:cNvPr>
            <p:cNvSpPr/>
            <p:nvPr/>
          </p:nvSpPr>
          <p:spPr>
            <a:xfrm rot="5400013">
              <a:off x="996742" y="4813155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302;p13">
              <a:extLst>
                <a:ext uri="{FF2B5EF4-FFF2-40B4-BE49-F238E27FC236}">
                  <a16:creationId xmlns:a16="http://schemas.microsoft.com/office/drawing/2014/main" id="{7CFAF77A-57E1-4C7C-93D8-DE1CB49CE85F}"/>
                </a:ext>
              </a:extLst>
            </p:cNvPr>
            <p:cNvSpPr/>
            <p:nvPr/>
          </p:nvSpPr>
          <p:spPr>
            <a:xfrm rot="5400013">
              <a:off x="685667" y="4813525"/>
              <a:ext cx="93771" cy="9303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303;p13">
              <a:extLst>
                <a:ext uri="{FF2B5EF4-FFF2-40B4-BE49-F238E27FC236}">
                  <a16:creationId xmlns:a16="http://schemas.microsoft.com/office/drawing/2014/main" id="{1F69B331-3404-41B1-A3E4-1A806F80F67A}"/>
                </a:ext>
              </a:extLst>
            </p:cNvPr>
            <p:cNvSpPr/>
            <p:nvPr/>
          </p:nvSpPr>
          <p:spPr>
            <a:xfrm rot="5400013">
              <a:off x="374575" y="4813173"/>
              <a:ext cx="93771" cy="93735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304;p13">
              <a:extLst>
                <a:ext uri="{FF2B5EF4-FFF2-40B4-BE49-F238E27FC236}">
                  <a16:creationId xmlns:a16="http://schemas.microsoft.com/office/drawing/2014/main" id="{6B868CF2-961F-4387-85D6-D75465E94975}"/>
                </a:ext>
              </a:extLst>
            </p:cNvPr>
            <p:cNvSpPr/>
            <p:nvPr/>
          </p:nvSpPr>
          <p:spPr>
            <a:xfrm rot="5400013">
              <a:off x="63458" y="4813502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305;p13">
              <a:extLst>
                <a:ext uri="{FF2B5EF4-FFF2-40B4-BE49-F238E27FC236}">
                  <a16:creationId xmlns:a16="http://schemas.microsoft.com/office/drawing/2014/main" id="{06B408CF-DDF9-4183-8A16-1FFFB7796639}"/>
                </a:ext>
              </a:extLst>
            </p:cNvPr>
            <p:cNvSpPr/>
            <p:nvPr/>
          </p:nvSpPr>
          <p:spPr>
            <a:xfrm rot="5400013">
              <a:off x="-247664" y="4813155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306;p13">
              <a:extLst>
                <a:ext uri="{FF2B5EF4-FFF2-40B4-BE49-F238E27FC236}">
                  <a16:creationId xmlns:a16="http://schemas.microsoft.com/office/drawing/2014/main" id="{D25F187A-24FC-46D5-BF83-FE697FE66E07}"/>
                </a:ext>
              </a:extLst>
            </p:cNvPr>
            <p:cNvSpPr/>
            <p:nvPr/>
          </p:nvSpPr>
          <p:spPr>
            <a:xfrm rot="5400013">
              <a:off x="1307865" y="4557534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307;p13">
              <a:extLst>
                <a:ext uri="{FF2B5EF4-FFF2-40B4-BE49-F238E27FC236}">
                  <a16:creationId xmlns:a16="http://schemas.microsoft.com/office/drawing/2014/main" id="{7727E3CF-F8B5-4D95-B2F9-1AAFECD85B33}"/>
                </a:ext>
              </a:extLst>
            </p:cNvPr>
            <p:cNvSpPr/>
            <p:nvPr/>
          </p:nvSpPr>
          <p:spPr>
            <a:xfrm rot="5400013">
              <a:off x="996742" y="4557187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308;p13">
              <a:extLst>
                <a:ext uri="{FF2B5EF4-FFF2-40B4-BE49-F238E27FC236}">
                  <a16:creationId xmlns:a16="http://schemas.microsoft.com/office/drawing/2014/main" id="{37327D3A-62DC-4A67-B0BC-963D415F814C}"/>
                </a:ext>
              </a:extLst>
            </p:cNvPr>
            <p:cNvSpPr/>
            <p:nvPr/>
          </p:nvSpPr>
          <p:spPr>
            <a:xfrm rot="5400013">
              <a:off x="685667" y="4557557"/>
              <a:ext cx="93771" cy="9303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309;p13">
              <a:extLst>
                <a:ext uri="{FF2B5EF4-FFF2-40B4-BE49-F238E27FC236}">
                  <a16:creationId xmlns:a16="http://schemas.microsoft.com/office/drawing/2014/main" id="{0B3BC2D0-C2AE-4F8B-A471-845365755866}"/>
                </a:ext>
              </a:extLst>
            </p:cNvPr>
            <p:cNvSpPr/>
            <p:nvPr/>
          </p:nvSpPr>
          <p:spPr>
            <a:xfrm rot="5400013">
              <a:off x="374575" y="4557205"/>
              <a:ext cx="93771" cy="93735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310;p13">
              <a:extLst>
                <a:ext uri="{FF2B5EF4-FFF2-40B4-BE49-F238E27FC236}">
                  <a16:creationId xmlns:a16="http://schemas.microsoft.com/office/drawing/2014/main" id="{CE9D4D86-FD3B-436D-8029-E6F94E596E41}"/>
                </a:ext>
              </a:extLst>
            </p:cNvPr>
            <p:cNvSpPr/>
            <p:nvPr/>
          </p:nvSpPr>
          <p:spPr>
            <a:xfrm rot="5400013">
              <a:off x="63458" y="4557534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311;p13">
              <a:extLst>
                <a:ext uri="{FF2B5EF4-FFF2-40B4-BE49-F238E27FC236}">
                  <a16:creationId xmlns:a16="http://schemas.microsoft.com/office/drawing/2014/main" id="{1639F82C-DE2E-43FB-B5A3-07CB0CD0E49C}"/>
                </a:ext>
              </a:extLst>
            </p:cNvPr>
            <p:cNvSpPr/>
            <p:nvPr/>
          </p:nvSpPr>
          <p:spPr>
            <a:xfrm rot="5400013">
              <a:off x="-247664" y="4557187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312;p13">
              <a:extLst>
                <a:ext uri="{FF2B5EF4-FFF2-40B4-BE49-F238E27FC236}">
                  <a16:creationId xmlns:a16="http://schemas.microsoft.com/office/drawing/2014/main" id="{42A63DA2-0122-4542-A82A-2625879FE890}"/>
                </a:ext>
              </a:extLst>
            </p:cNvPr>
            <p:cNvSpPr/>
            <p:nvPr/>
          </p:nvSpPr>
          <p:spPr>
            <a:xfrm rot="5400013">
              <a:off x="1307865" y="4301611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313;p13">
              <a:extLst>
                <a:ext uri="{FF2B5EF4-FFF2-40B4-BE49-F238E27FC236}">
                  <a16:creationId xmlns:a16="http://schemas.microsoft.com/office/drawing/2014/main" id="{C424D0D6-E7CE-477C-B31D-74EC38B9D679}"/>
                </a:ext>
              </a:extLst>
            </p:cNvPr>
            <p:cNvSpPr/>
            <p:nvPr/>
          </p:nvSpPr>
          <p:spPr>
            <a:xfrm rot="5400013">
              <a:off x="996742" y="4301264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314;p13">
              <a:extLst>
                <a:ext uri="{FF2B5EF4-FFF2-40B4-BE49-F238E27FC236}">
                  <a16:creationId xmlns:a16="http://schemas.microsoft.com/office/drawing/2014/main" id="{81898898-2E8F-4A0E-962D-D825821A8295}"/>
                </a:ext>
              </a:extLst>
            </p:cNvPr>
            <p:cNvSpPr/>
            <p:nvPr/>
          </p:nvSpPr>
          <p:spPr>
            <a:xfrm rot="5400013">
              <a:off x="685667" y="4301634"/>
              <a:ext cx="93771" cy="9303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315;p13">
              <a:extLst>
                <a:ext uri="{FF2B5EF4-FFF2-40B4-BE49-F238E27FC236}">
                  <a16:creationId xmlns:a16="http://schemas.microsoft.com/office/drawing/2014/main" id="{3483A754-CB60-47CD-A1B5-77B7CC252C9D}"/>
                </a:ext>
              </a:extLst>
            </p:cNvPr>
            <p:cNvSpPr/>
            <p:nvPr/>
          </p:nvSpPr>
          <p:spPr>
            <a:xfrm rot="5400013">
              <a:off x="374575" y="4301282"/>
              <a:ext cx="93771" cy="93735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316;p13">
              <a:extLst>
                <a:ext uri="{FF2B5EF4-FFF2-40B4-BE49-F238E27FC236}">
                  <a16:creationId xmlns:a16="http://schemas.microsoft.com/office/drawing/2014/main" id="{A5111569-1FD6-4E7E-9B81-768AA5A88FE6}"/>
                </a:ext>
              </a:extLst>
            </p:cNvPr>
            <p:cNvSpPr/>
            <p:nvPr/>
          </p:nvSpPr>
          <p:spPr>
            <a:xfrm rot="5400013">
              <a:off x="63458" y="4301611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317;p13">
              <a:extLst>
                <a:ext uri="{FF2B5EF4-FFF2-40B4-BE49-F238E27FC236}">
                  <a16:creationId xmlns:a16="http://schemas.microsoft.com/office/drawing/2014/main" id="{BEDF6C9F-6E82-4C36-86A4-2E9C46F14D69}"/>
                </a:ext>
              </a:extLst>
            </p:cNvPr>
            <p:cNvSpPr/>
            <p:nvPr/>
          </p:nvSpPr>
          <p:spPr>
            <a:xfrm rot="5400013">
              <a:off x="-247664" y="4301264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53D2BB2B-F4A0-4E15-AED8-FF075E349D39}"/>
              </a:ext>
            </a:extLst>
          </p:cNvPr>
          <p:cNvCxnSpPr/>
          <p:nvPr/>
        </p:nvCxnSpPr>
        <p:spPr>
          <a:xfrm flipH="1">
            <a:off x="249384" y="318659"/>
            <a:ext cx="0" cy="4627412"/>
          </a:xfrm>
          <a:prstGeom prst="straightConnector1">
            <a:avLst/>
          </a:prstGeom>
          <a:noFill/>
          <a:ln w="9528" cap="flat">
            <a:solidFill>
              <a:srgbClr val="ED1313"/>
            </a:solidFill>
            <a:custDash/>
          </a:ln>
        </p:spPr>
      </p:cxnSp>
    </p:spTree>
    <p:extLst>
      <p:ext uri="{BB962C8B-B14F-4D97-AF65-F5344CB8AC3E}">
        <p14:creationId xmlns:p14="http://schemas.microsoft.com/office/powerpoint/2010/main" val="265481176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SECTION_HEADER_1"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320;p14">
            <a:extLst>
              <a:ext uri="{FF2B5EF4-FFF2-40B4-BE49-F238E27FC236}">
                <a16:creationId xmlns:a16="http://schemas.microsoft.com/office/drawing/2014/main" id="{DDF6FAD7-15FB-4C20-834F-EE88EE3F6F89}"/>
              </a:ext>
            </a:extLst>
          </p:cNvPr>
          <p:cNvSpPr/>
          <p:nvPr/>
        </p:nvSpPr>
        <p:spPr>
          <a:xfrm flipH="1">
            <a:off x="3609347" y="0"/>
            <a:ext cx="5534643" cy="5143490"/>
          </a:xfrm>
          <a:custGeom>
            <a:gdLst>
              <a:gd name="f0" fmla="val w"/>
              <a:gd name="f1" fmla="val h"/>
              <a:gd name="f2" fmla="val 0"/>
              <a:gd name="f3" fmla="val 96050"/>
              <a:gd name="f4" fmla="val 56121"/>
              <a:gd name="f5" fmla="val 1"/>
              <a:gd name="f6" fmla="val 56120"/>
              <a:gd name="f7" fmla="val 94561"/>
              <a:gd name="f8" fmla="val 86842"/>
              <a:gd name="f9" fmla="val 39807"/>
              <a:gd name="f10" fmla="*/ f0 1 96050"/>
              <a:gd name="f11" fmla="*/ f1 1 56121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96050"/>
              <a:gd name="f18" fmla="*/ f15 1 56121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96050" h="56121">
                <a:moveTo>
                  <a:pt x="f5" y="f2"/>
                </a:moveTo>
                <a:lnTo>
                  <a:pt x="f5" y="f6"/>
                </a:lnTo>
                <a:lnTo>
                  <a:pt x="f7" y="f6"/>
                </a:lnTo>
                <a:lnTo>
                  <a:pt x="f8" y="f9"/>
                </a:lnTo>
                <a:lnTo>
                  <a:pt x="f3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321;p14">
            <a:extLst>
              <a:ext uri="{FF2B5EF4-FFF2-40B4-BE49-F238E27FC236}">
                <a16:creationId xmlns:a16="http://schemas.microsoft.com/office/drawing/2014/main" id="{132E812C-391A-40D0-977C-791C81B96B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10345" y="2245199"/>
            <a:ext cx="4220404" cy="841796"/>
          </a:xfrm>
        </p:spPr>
        <p:txBody>
          <a:bodyPr anchor="ctr"/>
          <a:lstStyle>
            <a:defPPr/>
            <a:lvl1pPr algn="r">
              <a:defRPr sz="50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322;p14">
            <a:extLst>
              <a:ext uri="{FF2B5EF4-FFF2-40B4-BE49-F238E27FC236}">
                <a16:creationId xmlns:a16="http://schemas.microsoft.com/office/drawing/2014/main" id="{4BCF4970-D037-441A-9269-910E56652E2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56800" y="1663796"/>
            <a:ext cx="1474195" cy="841796"/>
          </a:xfrm>
        </p:spPr>
        <p:txBody>
          <a:bodyPr anchor="b"/>
          <a:lstStyle>
            <a:defPPr/>
            <a:lvl1pPr algn="r">
              <a:defRPr sz="6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323;p14">
            <a:extLst>
              <a:ext uri="{FF2B5EF4-FFF2-40B4-BE49-F238E27FC236}">
                <a16:creationId xmlns:a16="http://schemas.microsoft.com/office/drawing/2014/main" id="{EFCDE0FA-9157-407F-9119-D257B65F222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818574" y="3118798"/>
            <a:ext cx="2612102" cy="549600"/>
          </a:xfrm>
        </p:spPr>
        <p:txBody>
          <a:bodyPr/>
          <a:lstStyle>
            <a:defPPr/>
            <a:lvl1pPr algn="r">
              <a:lnSpc>
                <a:spcPct val="100000"/>
              </a:lnSpc>
              <a:buNone/>
              <a:defRPr sz="16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2F6411E-0821-4DF8-971A-DBD32846896A}"/>
              </a:ext>
            </a:extLst>
          </p:cNvPr>
          <p:cNvCxnSpPr/>
          <p:nvPr/>
        </p:nvCxnSpPr>
        <p:spPr>
          <a:xfrm flipH="1">
            <a:off x="249384" y="318659"/>
            <a:ext cx="0" cy="4627412"/>
          </a:xfrm>
          <a:prstGeom prst="straightConnector1">
            <a:avLst/>
          </a:prstGeom>
          <a:noFill/>
          <a:ln w="9528" cap="flat">
            <a:solidFill>
              <a:srgbClr val="ED1313"/>
            </a:solidFill>
            <a:custDash/>
          </a:ln>
        </p:spPr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FA0CFDC-66EE-4C31-8A1A-3E2105D411DB}"/>
              </a:ext>
            </a:extLst>
          </p:cNvPr>
          <p:cNvCxnSpPr/>
          <p:nvPr/>
        </p:nvCxnSpPr>
        <p:spPr>
          <a:xfrm flipH="1">
            <a:off x="8922331" y="317196"/>
            <a:ext cx="0" cy="4627422"/>
          </a:xfrm>
          <a:prstGeom prst="straightConnector1">
            <a:avLst/>
          </a:prstGeom>
          <a:noFill/>
          <a:ln w="9528" cap="flat">
            <a:solidFill>
              <a:schemeClr val="tx1">
                <a:lumMod val="85000"/>
                <a:lumOff val="15000"/>
              </a:schemeClr>
            </a:solidFill>
            <a:custDash/>
          </a:ln>
        </p:spPr>
      </p:cxnSp>
    </p:spTree>
    <p:extLst>
      <p:ext uri="{BB962C8B-B14F-4D97-AF65-F5344CB8AC3E}">
        <p14:creationId xmlns:p14="http://schemas.microsoft.com/office/powerpoint/2010/main" val="11610513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BLANK_1_1_1_1_1_1">
    <p:bg>
      <p:bgPr>
        <a:gradFill>
          <a:gsLst>
            <a:gs pos="0">
              <a:srgbClr val="B40002"/>
            </a:gs>
            <a:gs pos="100000">
              <a:srgbClr val="E9003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374;p16">
            <a:extLst>
              <a:ext uri="{FF2B5EF4-FFF2-40B4-BE49-F238E27FC236}">
                <a16:creationId xmlns:a16="http://schemas.microsoft.com/office/drawing/2014/main" id="{E5F2335E-4076-4B8C-83B9-4AE20C59A6A7}"/>
              </a:ext>
            </a:extLst>
          </p:cNvPr>
          <p:cNvSpPr/>
          <p:nvPr/>
        </p:nvSpPr>
        <p:spPr>
          <a:xfrm>
            <a:off x="0" y="0"/>
            <a:ext cx="9144000" cy="5163296"/>
          </a:xfrm>
          <a:custGeom>
            <a:gdLst>
              <a:gd name="f0" fmla="val w"/>
              <a:gd name="f1" fmla="val h"/>
              <a:gd name="f2" fmla="val 0"/>
              <a:gd name="f3" fmla="val 103553"/>
              <a:gd name="f4" fmla="val 56121"/>
              <a:gd name="f5" fmla="val 1"/>
              <a:gd name="f6" fmla="val 94560"/>
              <a:gd name="f7" fmla="val 103552"/>
              <a:gd name="f8" fmla="val 42877"/>
              <a:gd name="f9" fmla="val 92289"/>
              <a:gd name="f10" fmla="val 23787"/>
              <a:gd name="f11" fmla="val 96049"/>
              <a:gd name="f12" fmla="*/ f0 1 103553"/>
              <a:gd name="f13" fmla="*/ f1 1 56121"/>
              <a:gd name="f14" fmla="val f2"/>
              <a:gd name="f15" fmla="val f3"/>
              <a:gd name="f16" fmla="val f4"/>
              <a:gd name="f17" fmla="+- f16 0 f14"/>
              <a:gd name="f18" fmla="+- f15 0 f14"/>
              <a:gd name="f19" fmla="*/ f18 1 103553"/>
              <a:gd name="f20" fmla="*/ f17 1 56121"/>
              <a:gd name="f21" fmla="*/ f14 1 f19"/>
              <a:gd name="f22" fmla="*/ f15 1 f19"/>
              <a:gd name="f23" fmla="*/ f14 1 f20"/>
              <a:gd name="f24" fmla="*/ f16 1 f20"/>
              <a:gd name="f25" fmla="*/ f21 f12 1"/>
              <a:gd name="f26" fmla="*/ f22 f12 1"/>
              <a:gd name="f27" fmla="*/ f24 f13 1"/>
              <a:gd name="f28" fmla="*/ f23 f13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103552" h="56121">
                <a:moveTo>
                  <a:pt x="f2" y="f5"/>
                </a:moveTo>
                <a:lnTo>
                  <a:pt x="f2" y="f4"/>
                </a:lnTo>
                <a:lnTo>
                  <a:pt x="f6" y="f4"/>
                </a:lnTo>
                <a:lnTo>
                  <a:pt x="f7" y="f8"/>
                </a:lnTo>
                <a:lnTo>
                  <a:pt x="f9" y="f10"/>
                </a:lnTo>
                <a:lnTo>
                  <a:pt x="f11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" name="Google Shape;375;p16">
            <a:extLst>
              <a:ext uri="{FF2B5EF4-FFF2-40B4-BE49-F238E27FC236}">
                <a16:creationId xmlns:a16="http://schemas.microsoft.com/office/drawing/2014/main" id="{CD2B932D-E5EF-4A51-944B-20D62D184683}"/>
              </a:ext>
            </a:extLst>
          </p:cNvPr>
          <p:cNvGrpSpPr/>
          <p:nvPr/>
        </p:nvGrpSpPr>
        <p:grpSpPr>
          <a:xfrm>
            <a:off x="5982590" y="152384"/>
            <a:ext cx="1648945" cy="605662"/>
            <a:chOff x="5982590" y="152384"/>
            <a:chExt cx="1648945" cy="605662"/>
          </a:xfrm>
        </p:grpSpPr>
        <p:sp>
          <p:nvSpPr>
            <p:cNvPr id="4" name="Google Shape;376;p16">
              <a:extLst>
                <a:ext uri="{FF2B5EF4-FFF2-40B4-BE49-F238E27FC236}">
                  <a16:creationId xmlns:a16="http://schemas.microsoft.com/office/drawing/2014/main" id="{659E91CC-E6B3-4FEC-ABD8-CBEEFBCE3DBD}"/>
                </a:ext>
              </a:extLst>
            </p:cNvPr>
            <p:cNvSpPr/>
            <p:nvPr/>
          </p:nvSpPr>
          <p:spPr>
            <a:xfrm rot="5400013">
              <a:off x="7538111" y="664622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377;p16">
              <a:extLst>
                <a:ext uri="{FF2B5EF4-FFF2-40B4-BE49-F238E27FC236}">
                  <a16:creationId xmlns:a16="http://schemas.microsoft.com/office/drawing/2014/main" id="{F78BB1B4-A5D1-4D05-81F9-814F35339955}"/>
                </a:ext>
              </a:extLst>
            </p:cNvPr>
            <p:cNvSpPr/>
            <p:nvPr/>
          </p:nvSpPr>
          <p:spPr>
            <a:xfrm rot="5400013">
              <a:off x="7226988" y="664275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378;p16">
              <a:extLst>
                <a:ext uri="{FF2B5EF4-FFF2-40B4-BE49-F238E27FC236}">
                  <a16:creationId xmlns:a16="http://schemas.microsoft.com/office/drawing/2014/main" id="{8249C55D-C01D-4AB1-A00A-4706607080FC}"/>
                </a:ext>
              </a:extLst>
            </p:cNvPr>
            <p:cNvSpPr/>
            <p:nvPr/>
          </p:nvSpPr>
          <p:spPr>
            <a:xfrm rot="5400013">
              <a:off x="6915913" y="664645"/>
              <a:ext cx="93771" cy="9303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379;p16">
              <a:extLst>
                <a:ext uri="{FF2B5EF4-FFF2-40B4-BE49-F238E27FC236}">
                  <a16:creationId xmlns:a16="http://schemas.microsoft.com/office/drawing/2014/main" id="{8A14C728-747E-4FB0-BFA8-0187A256F442}"/>
                </a:ext>
              </a:extLst>
            </p:cNvPr>
            <p:cNvSpPr/>
            <p:nvPr/>
          </p:nvSpPr>
          <p:spPr>
            <a:xfrm rot="5400013">
              <a:off x="6604821" y="664293"/>
              <a:ext cx="93771" cy="93735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380;p16">
              <a:extLst>
                <a:ext uri="{FF2B5EF4-FFF2-40B4-BE49-F238E27FC236}">
                  <a16:creationId xmlns:a16="http://schemas.microsoft.com/office/drawing/2014/main" id="{5D146F29-D60A-44D3-A9CE-473F14E5DCE1}"/>
                </a:ext>
              </a:extLst>
            </p:cNvPr>
            <p:cNvSpPr/>
            <p:nvPr/>
          </p:nvSpPr>
          <p:spPr>
            <a:xfrm rot="5400013">
              <a:off x="6293714" y="664622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381;p16">
              <a:extLst>
                <a:ext uri="{FF2B5EF4-FFF2-40B4-BE49-F238E27FC236}">
                  <a16:creationId xmlns:a16="http://schemas.microsoft.com/office/drawing/2014/main" id="{3F44914C-EE64-41D0-B239-33FD90E0550B}"/>
                </a:ext>
              </a:extLst>
            </p:cNvPr>
            <p:cNvSpPr/>
            <p:nvPr/>
          </p:nvSpPr>
          <p:spPr>
            <a:xfrm rot="5400013">
              <a:off x="5982590" y="664275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382;p16">
              <a:extLst>
                <a:ext uri="{FF2B5EF4-FFF2-40B4-BE49-F238E27FC236}">
                  <a16:creationId xmlns:a16="http://schemas.microsoft.com/office/drawing/2014/main" id="{2756AEFB-ED54-48EE-B204-54656286FF85}"/>
                </a:ext>
              </a:extLst>
            </p:cNvPr>
            <p:cNvSpPr/>
            <p:nvPr/>
          </p:nvSpPr>
          <p:spPr>
            <a:xfrm rot="5400013">
              <a:off x="7538111" y="408654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383;p16">
              <a:extLst>
                <a:ext uri="{FF2B5EF4-FFF2-40B4-BE49-F238E27FC236}">
                  <a16:creationId xmlns:a16="http://schemas.microsoft.com/office/drawing/2014/main" id="{F1DA2CAD-D732-4D5D-B8E5-31390A541A67}"/>
                </a:ext>
              </a:extLst>
            </p:cNvPr>
            <p:cNvSpPr/>
            <p:nvPr/>
          </p:nvSpPr>
          <p:spPr>
            <a:xfrm rot="5400013">
              <a:off x="7226988" y="408307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384;p16">
              <a:extLst>
                <a:ext uri="{FF2B5EF4-FFF2-40B4-BE49-F238E27FC236}">
                  <a16:creationId xmlns:a16="http://schemas.microsoft.com/office/drawing/2014/main" id="{78F994EA-68B6-463E-B380-1ECCD5315BC4}"/>
                </a:ext>
              </a:extLst>
            </p:cNvPr>
            <p:cNvSpPr/>
            <p:nvPr/>
          </p:nvSpPr>
          <p:spPr>
            <a:xfrm rot="5400013">
              <a:off x="6915913" y="408677"/>
              <a:ext cx="93771" cy="9303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385;p16">
              <a:extLst>
                <a:ext uri="{FF2B5EF4-FFF2-40B4-BE49-F238E27FC236}">
                  <a16:creationId xmlns:a16="http://schemas.microsoft.com/office/drawing/2014/main" id="{77D5317E-0FFF-4F0F-BE72-C6255A4BA682}"/>
                </a:ext>
              </a:extLst>
            </p:cNvPr>
            <p:cNvSpPr/>
            <p:nvPr/>
          </p:nvSpPr>
          <p:spPr>
            <a:xfrm rot="5400013">
              <a:off x="6604821" y="408325"/>
              <a:ext cx="93771" cy="93735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386;p16">
              <a:extLst>
                <a:ext uri="{FF2B5EF4-FFF2-40B4-BE49-F238E27FC236}">
                  <a16:creationId xmlns:a16="http://schemas.microsoft.com/office/drawing/2014/main" id="{D76636DC-1AE2-4221-B280-19E8D73A07A4}"/>
                </a:ext>
              </a:extLst>
            </p:cNvPr>
            <p:cNvSpPr/>
            <p:nvPr/>
          </p:nvSpPr>
          <p:spPr>
            <a:xfrm rot="5400013">
              <a:off x="6293714" y="408654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387;p16">
              <a:extLst>
                <a:ext uri="{FF2B5EF4-FFF2-40B4-BE49-F238E27FC236}">
                  <a16:creationId xmlns:a16="http://schemas.microsoft.com/office/drawing/2014/main" id="{A8BF7CEE-6335-43F6-A55E-17B07FCB1142}"/>
                </a:ext>
              </a:extLst>
            </p:cNvPr>
            <p:cNvSpPr/>
            <p:nvPr/>
          </p:nvSpPr>
          <p:spPr>
            <a:xfrm rot="5400013">
              <a:off x="5982590" y="408307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388;p16">
              <a:extLst>
                <a:ext uri="{FF2B5EF4-FFF2-40B4-BE49-F238E27FC236}">
                  <a16:creationId xmlns:a16="http://schemas.microsoft.com/office/drawing/2014/main" id="{9A64F343-85E1-48B0-B4DA-F34B8725FDB6}"/>
                </a:ext>
              </a:extLst>
            </p:cNvPr>
            <p:cNvSpPr/>
            <p:nvPr/>
          </p:nvSpPr>
          <p:spPr>
            <a:xfrm rot="5400013">
              <a:off x="7538111" y="152732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389;p16">
              <a:extLst>
                <a:ext uri="{FF2B5EF4-FFF2-40B4-BE49-F238E27FC236}">
                  <a16:creationId xmlns:a16="http://schemas.microsoft.com/office/drawing/2014/main" id="{71D4CC18-4B25-4B09-BA5E-DD0A819EFFBB}"/>
                </a:ext>
              </a:extLst>
            </p:cNvPr>
            <p:cNvSpPr/>
            <p:nvPr/>
          </p:nvSpPr>
          <p:spPr>
            <a:xfrm rot="5400013">
              <a:off x="7226988" y="152385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390;p16">
              <a:extLst>
                <a:ext uri="{FF2B5EF4-FFF2-40B4-BE49-F238E27FC236}">
                  <a16:creationId xmlns:a16="http://schemas.microsoft.com/office/drawing/2014/main" id="{CF5B7E1A-A4ED-45E0-847E-D03896755CDB}"/>
                </a:ext>
              </a:extLst>
            </p:cNvPr>
            <p:cNvSpPr/>
            <p:nvPr/>
          </p:nvSpPr>
          <p:spPr>
            <a:xfrm rot="5400013">
              <a:off x="6915913" y="152755"/>
              <a:ext cx="93771" cy="9303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391;p16">
              <a:extLst>
                <a:ext uri="{FF2B5EF4-FFF2-40B4-BE49-F238E27FC236}">
                  <a16:creationId xmlns:a16="http://schemas.microsoft.com/office/drawing/2014/main" id="{10A17B02-AF55-4320-BCEB-A9DB59D40863}"/>
                </a:ext>
              </a:extLst>
            </p:cNvPr>
            <p:cNvSpPr/>
            <p:nvPr/>
          </p:nvSpPr>
          <p:spPr>
            <a:xfrm rot="5400013">
              <a:off x="6604821" y="152403"/>
              <a:ext cx="93771" cy="93735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392;p16">
              <a:extLst>
                <a:ext uri="{FF2B5EF4-FFF2-40B4-BE49-F238E27FC236}">
                  <a16:creationId xmlns:a16="http://schemas.microsoft.com/office/drawing/2014/main" id="{5671D2B3-2D71-44F9-B05D-274CB228AC70}"/>
                </a:ext>
              </a:extLst>
            </p:cNvPr>
            <p:cNvSpPr/>
            <p:nvPr/>
          </p:nvSpPr>
          <p:spPr>
            <a:xfrm rot="5400013">
              <a:off x="6293714" y="152732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393;p16">
              <a:extLst>
                <a:ext uri="{FF2B5EF4-FFF2-40B4-BE49-F238E27FC236}">
                  <a16:creationId xmlns:a16="http://schemas.microsoft.com/office/drawing/2014/main" id="{6746B675-8D04-41C6-A76A-35F54A2DE9D6}"/>
                </a:ext>
              </a:extLst>
            </p:cNvPr>
            <p:cNvSpPr/>
            <p:nvPr/>
          </p:nvSpPr>
          <p:spPr>
            <a:xfrm rot="5400013">
              <a:off x="5982590" y="152385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4" name="Google Shape;396;p16">
            <a:extLst>
              <a:ext uri="{FF2B5EF4-FFF2-40B4-BE49-F238E27FC236}">
                <a16:creationId xmlns:a16="http://schemas.microsoft.com/office/drawing/2014/main" id="{A529252C-4CD0-4FCD-ABA1-327E194483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463198"/>
            <a:ext cx="7704002" cy="572697"/>
          </a:xfrm>
        </p:spPr>
        <p:txBody>
          <a:bodyPr/>
          <a:lstStyle>
            <a:defPPr/>
            <a:lvl1pPr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5" name="Google Shape;397;p16">
            <a:extLst>
              <a:ext uri="{FF2B5EF4-FFF2-40B4-BE49-F238E27FC236}">
                <a16:creationId xmlns:a16="http://schemas.microsoft.com/office/drawing/2014/main" id="{B6C1FFF6-6418-48B4-877B-FC669933971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1987649"/>
            <a:ext cx="2305504" cy="527700"/>
          </a:xfrm>
        </p:spPr>
        <p:txBody>
          <a:bodyPr anchor="ctr"/>
          <a:lstStyle>
            <a:defPPr/>
            <a:lvl1pPr>
              <a:defRPr sz="25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6" name="Google Shape;398;p16">
            <a:extLst>
              <a:ext uri="{FF2B5EF4-FFF2-40B4-BE49-F238E27FC236}">
                <a16:creationId xmlns:a16="http://schemas.microsoft.com/office/drawing/2014/main" id="{E1B79FBC-E0AF-45ED-9567-61F69C83492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9998" y="2421779"/>
            <a:ext cx="2305504" cy="484796"/>
          </a:xfrm>
        </p:spPr>
        <p:txBody>
          <a:bodyPr anchor="ctr"/>
          <a:lstStyle>
            <a:defPPr/>
            <a:lvl1pPr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7" name="Google Shape;399;p16">
            <a:extLst>
              <a:ext uri="{FF2B5EF4-FFF2-40B4-BE49-F238E27FC236}">
                <a16:creationId xmlns:a16="http://schemas.microsoft.com/office/drawing/2014/main" id="{5C4F277A-2615-4F82-81FA-053AEB20A774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3419270" y="1987649"/>
            <a:ext cx="2305504" cy="527700"/>
          </a:xfrm>
        </p:spPr>
        <p:txBody>
          <a:bodyPr anchor="ctr"/>
          <a:lstStyle>
            <a:defPPr/>
            <a:lvl1pPr>
              <a:defRPr sz="25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8" name="Google Shape;400;p16">
            <a:extLst>
              <a:ext uri="{FF2B5EF4-FFF2-40B4-BE49-F238E27FC236}">
                <a16:creationId xmlns:a16="http://schemas.microsoft.com/office/drawing/2014/main" id="{D5847E41-257E-49F9-BE3F-E9F0CAD1CF5B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3419270" y="2421779"/>
            <a:ext cx="2305504" cy="484796"/>
          </a:xfrm>
        </p:spPr>
        <p:txBody>
          <a:bodyPr anchor="ctr"/>
          <a:lstStyle>
            <a:defPPr/>
            <a:lvl1pPr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9" name="Google Shape;401;p16">
            <a:extLst>
              <a:ext uri="{FF2B5EF4-FFF2-40B4-BE49-F238E27FC236}">
                <a16:creationId xmlns:a16="http://schemas.microsoft.com/office/drawing/2014/main" id="{EC766ADD-ECCC-47EB-A926-50D5F05A119D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719998" y="3685178"/>
            <a:ext cx="2305504" cy="527700"/>
          </a:xfrm>
        </p:spPr>
        <p:txBody>
          <a:bodyPr anchor="ctr"/>
          <a:lstStyle>
            <a:defPPr/>
            <a:lvl1pPr>
              <a:defRPr sz="25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0" name="Google Shape;402;p16">
            <a:extLst>
              <a:ext uri="{FF2B5EF4-FFF2-40B4-BE49-F238E27FC236}">
                <a16:creationId xmlns:a16="http://schemas.microsoft.com/office/drawing/2014/main" id="{3C5D5681-D3B4-4E55-8BD5-A152D8FEEB87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719998" y="4119298"/>
            <a:ext cx="2305504" cy="484796"/>
          </a:xfrm>
        </p:spPr>
        <p:txBody>
          <a:bodyPr anchor="ctr"/>
          <a:lstStyle>
            <a:defPPr/>
            <a:lvl1pPr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1" name="Google Shape;403;p16">
            <a:extLst>
              <a:ext uri="{FF2B5EF4-FFF2-40B4-BE49-F238E27FC236}">
                <a16:creationId xmlns:a16="http://schemas.microsoft.com/office/drawing/2014/main" id="{19389B80-AEF5-499C-A5C8-76A74F5EA5F6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3419270" y="3685178"/>
            <a:ext cx="2305504" cy="527700"/>
          </a:xfrm>
        </p:spPr>
        <p:txBody>
          <a:bodyPr anchor="ctr"/>
          <a:lstStyle>
            <a:defPPr/>
            <a:lvl1pPr>
              <a:defRPr sz="25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2" name="Google Shape;404;p16">
            <a:extLst>
              <a:ext uri="{FF2B5EF4-FFF2-40B4-BE49-F238E27FC236}">
                <a16:creationId xmlns:a16="http://schemas.microsoft.com/office/drawing/2014/main" id="{4EE1A5AC-0478-419B-B3AA-359995681551}"/>
              </a:ext>
            </a:extLst>
          </p:cNvPr>
          <p:cNvSpPr txBox="1">
            <a:spLocks noGrp="1"/>
          </p:cNvSpPr>
          <p:nvPr>
            <p:ph type="subTitle" idx="7"/>
          </p:nvPr>
        </p:nvSpPr>
        <p:spPr>
          <a:xfrm>
            <a:off x="3419270" y="4119298"/>
            <a:ext cx="2305504" cy="484796"/>
          </a:xfrm>
        </p:spPr>
        <p:txBody>
          <a:bodyPr anchor="ctr"/>
          <a:lstStyle>
            <a:defPPr/>
            <a:lvl1pPr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3" name="Google Shape;405;p16">
            <a:extLst>
              <a:ext uri="{FF2B5EF4-FFF2-40B4-BE49-F238E27FC236}">
                <a16:creationId xmlns:a16="http://schemas.microsoft.com/office/drawing/2014/main" id="{CFE1C0CE-92C7-4D91-85E3-CC5A5D13C501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6118543" y="1987649"/>
            <a:ext cx="2305504" cy="527700"/>
          </a:xfrm>
        </p:spPr>
        <p:txBody>
          <a:bodyPr anchor="ctr"/>
          <a:lstStyle>
            <a:defPPr/>
            <a:lvl1pPr>
              <a:defRPr sz="25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4" name="Google Shape;406;p16">
            <a:extLst>
              <a:ext uri="{FF2B5EF4-FFF2-40B4-BE49-F238E27FC236}">
                <a16:creationId xmlns:a16="http://schemas.microsoft.com/office/drawing/2014/main" id="{781FCBC0-F3E4-4ECF-886A-F0A1816D7FAF}"/>
              </a:ext>
            </a:extLst>
          </p:cNvPr>
          <p:cNvSpPr txBox="1">
            <a:spLocks noGrp="1"/>
          </p:cNvSpPr>
          <p:nvPr>
            <p:ph type="subTitle" idx="9"/>
          </p:nvPr>
        </p:nvSpPr>
        <p:spPr>
          <a:xfrm>
            <a:off x="6118543" y="2421779"/>
            <a:ext cx="2305504" cy="484796"/>
          </a:xfrm>
        </p:spPr>
        <p:txBody>
          <a:bodyPr anchor="ctr"/>
          <a:lstStyle>
            <a:defPPr/>
            <a:lvl1pPr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5" name="Google Shape;407;p16">
            <a:extLst>
              <a:ext uri="{FF2B5EF4-FFF2-40B4-BE49-F238E27FC236}">
                <a16:creationId xmlns:a16="http://schemas.microsoft.com/office/drawing/2014/main" id="{3FEF5626-6229-47E5-A0EC-CC57A8FBD112}"/>
              </a:ext>
            </a:extLst>
          </p:cNvPr>
          <p:cNvSpPr txBox="1">
            <a:spLocks noGrp="1"/>
          </p:cNvSpPr>
          <p:nvPr>
            <p:ph type="title" idx="13"/>
          </p:nvPr>
        </p:nvSpPr>
        <p:spPr>
          <a:xfrm>
            <a:off x="6118543" y="3685178"/>
            <a:ext cx="2305504" cy="527700"/>
          </a:xfrm>
        </p:spPr>
        <p:txBody>
          <a:bodyPr anchor="ctr"/>
          <a:lstStyle>
            <a:defPPr/>
            <a:lvl1pPr>
              <a:defRPr sz="25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6" name="Google Shape;408;p16">
            <a:extLst>
              <a:ext uri="{FF2B5EF4-FFF2-40B4-BE49-F238E27FC236}">
                <a16:creationId xmlns:a16="http://schemas.microsoft.com/office/drawing/2014/main" id="{F4E1B233-4759-485B-B45D-CEE66C6DC578}"/>
              </a:ext>
            </a:extLst>
          </p:cNvPr>
          <p:cNvSpPr txBox="1">
            <a:spLocks noGrp="1"/>
          </p:cNvSpPr>
          <p:nvPr>
            <p:ph type="subTitle" idx="14"/>
          </p:nvPr>
        </p:nvSpPr>
        <p:spPr>
          <a:xfrm>
            <a:off x="6118543" y="4119298"/>
            <a:ext cx="2305504" cy="484796"/>
          </a:xfrm>
        </p:spPr>
        <p:txBody>
          <a:bodyPr anchor="ctr"/>
          <a:lstStyle>
            <a:defPPr/>
            <a:lvl1pPr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7" name="Google Shape;409;p16">
            <a:extLst>
              <a:ext uri="{FF2B5EF4-FFF2-40B4-BE49-F238E27FC236}">
                <a16:creationId xmlns:a16="http://schemas.microsoft.com/office/drawing/2014/main" id="{B15DA00A-E127-46E6-B2C4-3E8016777108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719998" y="3204021"/>
            <a:ext cx="1884304" cy="527700"/>
          </a:xfrm>
        </p:spPr>
        <p:txBody>
          <a:bodyPr anchor="ctr"/>
          <a:lstStyle>
            <a:defPPr/>
            <a:lvl1pPr>
              <a:defRPr sz="4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8" name="Google Shape;410;p16">
            <a:extLst>
              <a:ext uri="{FF2B5EF4-FFF2-40B4-BE49-F238E27FC236}">
                <a16:creationId xmlns:a16="http://schemas.microsoft.com/office/drawing/2014/main" id="{9396F8C2-AFE0-45F5-9910-192BDE3A4CFE}"/>
              </a:ext>
            </a:extLst>
          </p:cNvPr>
          <p:cNvSpPr txBox="1">
            <a:spLocks noGrp="1"/>
          </p:cNvSpPr>
          <p:nvPr>
            <p:ph type="title" idx="16"/>
          </p:nvPr>
        </p:nvSpPr>
        <p:spPr>
          <a:xfrm>
            <a:off x="3419270" y="3199951"/>
            <a:ext cx="1884304" cy="527700"/>
          </a:xfrm>
        </p:spPr>
        <p:txBody>
          <a:bodyPr anchor="ctr"/>
          <a:lstStyle>
            <a:defPPr/>
            <a:lvl1pPr>
              <a:defRPr sz="4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9" name="Google Shape;411;p16">
            <a:extLst>
              <a:ext uri="{FF2B5EF4-FFF2-40B4-BE49-F238E27FC236}">
                <a16:creationId xmlns:a16="http://schemas.microsoft.com/office/drawing/2014/main" id="{EB027E2D-FA96-460E-8772-6214CBAB49D6}"/>
              </a:ext>
            </a:extLst>
          </p:cNvPr>
          <p:cNvSpPr txBox="1">
            <a:spLocks noGrp="1"/>
          </p:cNvSpPr>
          <p:nvPr>
            <p:ph type="title" idx="17"/>
          </p:nvPr>
        </p:nvSpPr>
        <p:spPr>
          <a:xfrm>
            <a:off x="6118552" y="3199951"/>
            <a:ext cx="1884304" cy="527700"/>
          </a:xfrm>
        </p:spPr>
        <p:txBody>
          <a:bodyPr anchor="ctr"/>
          <a:lstStyle>
            <a:defPPr/>
            <a:lvl1pPr>
              <a:defRPr sz="4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0" name="Google Shape;412;p16">
            <a:extLst>
              <a:ext uri="{FF2B5EF4-FFF2-40B4-BE49-F238E27FC236}">
                <a16:creationId xmlns:a16="http://schemas.microsoft.com/office/drawing/2014/main" id="{1B99CB64-FBF1-4F16-BFE4-D49BE20C3261}"/>
              </a:ext>
            </a:extLst>
          </p:cNvPr>
          <p:cNvSpPr txBox="1">
            <a:spLocks noGrp="1"/>
          </p:cNvSpPr>
          <p:nvPr>
            <p:ph type="title" idx="18"/>
          </p:nvPr>
        </p:nvSpPr>
        <p:spPr>
          <a:xfrm>
            <a:off x="719998" y="1512124"/>
            <a:ext cx="1884304" cy="527700"/>
          </a:xfrm>
        </p:spPr>
        <p:txBody>
          <a:bodyPr anchor="ctr"/>
          <a:lstStyle>
            <a:defPPr/>
            <a:lvl1pPr>
              <a:defRPr sz="4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1" name="Google Shape;413;p16">
            <a:extLst>
              <a:ext uri="{FF2B5EF4-FFF2-40B4-BE49-F238E27FC236}">
                <a16:creationId xmlns:a16="http://schemas.microsoft.com/office/drawing/2014/main" id="{3CFE9C5A-8638-4E33-A3A0-29B77DF71D98}"/>
              </a:ext>
            </a:extLst>
          </p:cNvPr>
          <p:cNvSpPr txBox="1">
            <a:spLocks noGrp="1"/>
          </p:cNvSpPr>
          <p:nvPr>
            <p:ph type="title" idx="19"/>
          </p:nvPr>
        </p:nvSpPr>
        <p:spPr>
          <a:xfrm>
            <a:off x="3419270" y="1508046"/>
            <a:ext cx="1884304" cy="527700"/>
          </a:xfrm>
        </p:spPr>
        <p:txBody>
          <a:bodyPr anchor="ctr"/>
          <a:lstStyle>
            <a:defPPr/>
            <a:lvl1pPr>
              <a:defRPr sz="4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2" name="Google Shape;414;p16">
            <a:extLst>
              <a:ext uri="{FF2B5EF4-FFF2-40B4-BE49-F238E27FC236}">
                <a16:creationId xmlns:a16="http://schemas.microsoft.com/office/drawing/2014/main" id="{C2B0A008-82D7-4C11-941E-9C42E128EFBB}"/>
              </a:ext>
            </a:extLst>
          </p:cNvPr>
          <p:cNvSpPr txBox="1">
            <a:spLocks noGrp="1"/>
          </p:cNvSpPr>
          <p:nvPr>
            <p:ph type="title" idx="20"/>
          </p:nvPr>
        </p:nvSpPr>
        <p:spPr>
          <a:xfrm>
            <a:off x="6118552" y="1508046"/>
            <a:ext cx="1884304" cy="527700"/>
          </a:xfrm>
        </p:spPr>
        <p:txBody>
          <a:bodyPr anchor="ctr"/>
          <a:lstStyle>
            <a:defPPr/>
            <a:lvl1pPr>
              <a:defRPr sz="4000"/>
            </a:lvl1pPr>
          </a:lstStyle>
          <a:p>
            <a:pPr lvl="0"/>
            <a:r>
              <a:rPr lang="es-PE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1812528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ONE_COLUMN_TEXT_1">
    <p:bg>
      <p:bgPr>
        <a:blipFill dpi="0" rotWithShape="1">
          <a:blip r:embed="rId1">
            <a:lum/>
          </a:blip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416;p17">
            <a:extLst>
              <a:ext uri="{FF2B5EF4-FFF2-40B4-BE49-F238E27FC236}">
                <a16:creationId xmlns:a16="http://schemas.microsoft.com/office/drawing/2014/main" id="{76C9BEDB-A8F4-44F9-B4AA-33E9849243F3}"/>
              </a:ext>
            </a:extLst>
          </p:cNvPr>
          <p:cNvSpPr/>
          <p:nvPr/>
        </p:nvSpPr>
        <p:spPr>
          <a:xfrm flipH="1">
            <a:off x="3251652" y="0"/>
            <a:ext cx="5892421" cy="5143490"/>
          </a:xfrm>
          <a:custGeom>
            <a:gdLst>
              <a:gd name="f0" fmla="val w"/>
              <a:gd name="f1" fmla="val h"/>
              <a:gd name="f2" fmla="val 0"/>
              <a:gd name="f3" fmla="val 103553"/>
              <a:gd name="f4" fmla="val 56121"/>
              <a:gd name="f5" fmla="val 1"/>
              <a:gd name="f6" fmla="val 94560"/>
              <a:gd name="f7" fmla="val 103552"/>
              <a:gd name="f8" fmla="val 42877"/>
              <a:gd name="f9" fmla="val 92289"/>
              <a:gd name="f10" fmla="val 23787"/>
              <a:gd name="f11" fmla="val 96049"/>
              <a:gd name="f12" fmla="*/ f0 1 103553"/>
              <a:gd name="f13" fmla="*/ f1 1 56121"/>
              <a:gd name="f14" fmla="val f2"/>
              <a:gd name="f15" fmla="val f3"/>
              <a:gd name="f16" fmla="val f4"/>
              <a:gd name="f17" fmla="+- f16 0 f14"/>
              <a:gd name="f18" fmla="+- f15 0 f14"/>
              <a:gd name="f19" fmla="*/ f18 1 103553"/>
              <a:gd name="f20" fmla="*/ f17 1 56121"/>
              <a:gd name="f21" fmla="*/ f14 1 f19"/>
              <a:gd name="f22" fmla="*/ f15 1 f19"/>
              <a:gd name="f23" fmla="*/ f14 1 f20"/>
              <a:gd name="f24" fmla="*/ f16 1 f20"/>
              <a:gd name="f25" fmla="*/ f21 f12 1"/>
              <a:gd name="f26" fmla="*/ f22 f12 1"/>
              <a:gd name="f27" fmla="*/ f24 f13 1"/>
              <a:gd name="f28" fmla="*/ f23 f13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103552" h="56121">
                <a:moveTo>
                  <a:pt x="f2" y="f5"/>
                </a:moveTo>
                <a:lnTo>
                  <a:pt x="f2" y="f4"/>
                </a:lnTo>
                <a:lnTo>
                  <a:pt x="f6" y="f4"/>
                </a:lnTo>
                <a:lnTo>
                  <a:pt x="f7" y="f8"/>
                </a:lnTo>
                <a:lnTo>
                  <a:pt x="f9" y="f10"/>
                </a:lnTo>
                <a:lnTo>
                  <a:pt x="f11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" name="Google Shape;417;p17">
            <a:extLst>
              <a:ext uri="{FF2B5EF4-FFF2-40B4-BE49-F238E27FC236}">
                <a16:creationId xmlns:a16="http://schemas.microsoft.com/office/drawing/2014/main" id="{4B9AEA77-54CA-40FC-B5C6-DABD156A7271}"/>
              </a:ext>
            </a:extLst>
          </p:cNvPr>
          <p:cNvGrpSpPr/>
          <p:nvPr/>
        </p:nvGrpSpPr>
        <p:grpSpPr>
          <a:xfrm>
            <a:off x="8343406" y="3721013"/>
            <a:ext cx="605661" cy="1648964"/>
            <a:chOff x="8343406" y="3721013"/>
            <a:chExt cx="605661" cy="1648964"/>
          </a:xfrm>
        </p:grpSpPr>
        <p:sp>
          <p:nvSpPr>
            <p:cNvPr id="4" name="Google Shape;418;p17">
              <a:extLst>
                <a:ext uri="{FF2B5EF4-FFF2-40B4-BE49-F238E27FC236}">
                  <a16:creationId xmlns:a16="http://schemas.microsoft.com/office/drawing/2014/main" id="{C718277B-28EB-426D-B709-15D042589977}"/>
                </a:ext>
              </a:extLst>
            </p:cNvPr>
            <p:cNvSpPr/>
            <p:nvPr/>
          </p:nvSpPr>
          <p:spPr>
            <a:xfrm>
              <a:off x="8855296" y="3721013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419;p17">
              <a:extLst>
                <a:ext uri="{FF2B5EF4-FFF2-40B4-BE49-F238E27FC236}">
                  <a16:creationId xmlns:a16="http://schemas.microsoft.com/office/drawing/2014/main" id="{ED006FA6-9951-44B5-995D-4539522A43AD}"/>
                </a:ext>
              </a:extLst>
            </p:cNvPr>
            <p:cNvSpPr/>
            <p:nvPr/>
          </p:nvSpPr>
          <p:spPr>
            <a:xfrm>
              <a:off x="8855296" y="4031799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420;p17">
              <a:extLst>
                <a:ext uri="{FF2B5EF4-FFF2-40B4-BE49-F238E27FC236}">
                  <a16:creationId xmlns:a16="http://schemas.microsoft.com/office/drawing/2014/main" id="{7BCE6669-7DC7-4528-BA8B-F77B8D478BCE}"/>
                </a:ext>
              </a:extLst>
            </p:cNvPr>
            <p:cNvSpPr/>
            <p:nvPr/>
          </p:nvSpPr>
          <p:spPr>
            <a:xfrm>
              <a:off x="8855296" y="4343244"/>
              <a:ext cx="93771" cy="9303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421;p17">
              <a:extLst>
                <a:ext uri="{FF2B5EF4-FFF2-40B4-BE49-F238E27FC236}">
                  <a16:creationId xmlns:a16="http://schemas.microsoft.com/office/drawing/2014/main" id="{3387862E-D6D7-4133-B962-CE63F405D9A4}"/>
                </a:ext>
              </a:extLst>
            </p:cNvPr>
            <p:cNvSpPr/>
            <p:nvPr/>
          </p:nvSpPr>
          <p:spPr>
            <a:xfrm>
              <a:off x="8855296" y="4653985"/>
              <a:ext cx="93771" cy="93735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422;p17">
              <a:extLst>
                <a:ext uri="{FF2B5EF4-FFF2-40B4-BE49-F238E27FC236}">
                  <a16:creationId xmlns:a16="http://schemas.microsoft.com/office/drawing/2014/main" id="{3D73B114-CDE5-4C4C-8D80-ECD12D8ABCB6}"/>
                </a:ext>
              </a:extLst>
            </p:cNvPr>
            <p:cNvSpPr/>
            <p:nvPr/>
          </p:nvSpPr>
          <p:spPr>
            <a:xfrm>
              <a:off x="8855296" y="4965420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423;p17">
              <a:extLst>
                <a:ext uri="{FF2B5EF4-FFF2-40B4-BE49-F238E27FC236}">
                  <a16:creationId xmlns:a16="http://schemas.microsoft.com/office/drawing/2014/main" id="{05D02FAC-44A8-4A38-8249-0FD05E288E8D}"/>
                </a:ext>
              </a:extLst>
            </p:cNvPr>
            <p:cNvSpPr/>
            <p:nvPr/>
          </p:nvSpPr>
          <p:spPr>
            <a:xfrm>
              <a:off x="8855296" y="5276206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424;p17">
              <a:extLst>
                <a:ext uri="{FF2B5EF4-FFF2-40B4-BE49-F238E27FC236}">
                  <a16:creationId xmlns:a16="http://schemas.microsoft.com/office/drawing/2014/main" id="{C01ABFF9-F42E-419D-8745-5468C596468D}"/>
                </a:ext>
              </a:extLst>
            </p:cNvPr>
            <p:cNvSpPr/>
            <p:nvPr/>
          </p:nvSpPr>
          <p:spPr>
            <a:xfrm>
              <a:off x="8599328" y="3721013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425;p17">
              <a:extLst>
                <a:ext uri="{FF2B5EF4-FFF2-40B4-BE49-F238E27FC236}">
                  <a16:creationId xmlns:a16="http://schemas.microsoft.com/office/drawing/2014/main" id="{CF3931C7-E880-40CD-A4F3-9D29764F6DB2}"/>
                </a:ext>
              </a:extLst>
            </p:cNvPr>
            <p:cNvSpPr/>
            <p:nvPr/>
          </p:nvSpPr>
          <p:spPr>
            <a:xfrm>
              <a:off x="8599328" y="4031799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426;p17">
              <a:extLst>
                <a:ext uri="{FF2B5EF4-FFF2-40B4-BE49-F238E27FC236}">
                  <a16:creationId xmlns:a16="http://schemas.microsoft.com/office/drawing/2014/main" id="{09BE2429-B3EE-4AA1-9A2B-54E92079132B}"/>
                </a:ext>
              </a:extLst>
            </p:cNvPr>
            <p:cNvSpPr/>
            <p:nvPr/>
          </p:nvSpPr>
          <p:spPr>
            <a:xfrm>
              <a:off x="8599328" y="4343244"/>
              <a:ext cx="93771" cy="9303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427;p17">
              <a:extLst>
                <a:ext uri="{FF2B5EF4-FFF2-40B4-BE49-F238E27FC236}">
                  <a16:creationId xmlns:a16="http://schemas.microsoft.com/office/drawing/2014/main" id="{7A64B1DB-C43F-4879-B973-79A533250D7F}"/>
                </a:ext>
              </a:extLst>
            </p:cNvPr>
            <p:cNvSpPr/>
            <p:nvPr/>
          </p:nvSpPr>
          <p:spPr>
            <a:xfrm>
              <a:off x="8599328" y="4653985"/>
              <a:ext cx="93771" cy="93735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428;p17">
              <a:extLst>
                <a:ext uri="{FF2B5EF4-FFF2-40B4-BE49-F238E27FC236}">
                  <a16:creationId xmlns:a16="http://schemas.microsoft.com/office/drawing/2014/main" id="{EE692E44-6CF0-4BBF-A4FA-43632A7A5347}"/>
                </a:ext>
              </a:extLst>
            </p:cNvPr>
            <p:cNvSpPr/>
            <p:nvPr/>
          </p:nvSpPr>
          <p:spPr>
            <a:xfrm>
              <a:off x="8599328" y="4965420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429;p17">
              <a:extLst>
                <a:ext uri="{FF2B5EF4-FFF2-40B4-BE49-F238E27FC236}">
                  <a16:creationId xmlns:a16="http://schemas.microsoft.com/office/drawing/2014/main" id="{A7F51B85-B790-4CAE-9D0A-6C96AE280F8A}"/>
                </a:ext>
              </a:extLst>
            </p:cNvPr>
            <p:cNvSpPr/>
            <p:nvPr/>
          </p:nvSpPr>
          <p:spPr>
            <a:xfrm>
              <a:off x="8599328" y="5276206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430;p17">
              <a:extLst>
                <a:ext uri="{FF2B5EF4-FFF2-40B4-BE49-F238E27FC236}">
                  <a16:creationId xmlns:a16="http://schemas.microsoft.com/office/drawing/2014/main" id="{BD824013-F19A-49F5-A72D-EA8D73AA77A1}"/>
                </a:ext>
              </a:extLst>
            </p:cNvPr>
            <p:cNvSpPr/>
            <p:nvPr/>
          </p:nvSpPr>
          <p:spPr>
            <a:xfrm>
              <a:off x="8343406" y="3721013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431;p17">
              <a:extLst>
                <a:ext uri="{FF2B5EF4-FFF2-40B4-BE49-F238E27FC236}">
                  <a16:creationId xmlns:a16="http://schemas.microsoft.com/office/drawing/2014/main" id="{B3673105-82FE-4C3A-AEC5-A3ABEF29E7C0}"/>
                </a:ext>
              </a:extLst>
            </p:cNvPr>
            <p:cNvSpPr/>
            <p:nvPr/>
          </p:nvSpPr>
          <p:spPr>
            <a:xfrm>
              <a:off x="8343406" y="4031799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432;p17">
              <a:extLst>
                <a:ext uri="{FF2B5EF4-FFF2-40B4-BE49-F238E27FC236}">
                  <a16:creationId xmlns:a16="http://schemas.microsoft.com/office/drawing/2014/main" id="{49FBBE6B-2EEF-4B15-AF6D-532C61D99DBC}"/>
                </a:ext>
              </a:extLst>
            </p:cNvPr>
            <p:cNvSpPr/>
            <p:nvPr/>
          </p:nvSpPr>
          <p:spPr>
            <a:xfrm>
              <a:off x="8343406" y="4343244"/>
              <a:ext cx="93771" cy="9303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433;p17">
              <a:extLst>
                <a:ext uri="{FF2B5EF4-FFF2-40B4-BE49-F238E27FC236}">
                  <a16:creationId xmlns:a16="http://schemas.microsoft.com/office/drawing/2014/main" id="{3F498330-FC42-4C19-ACDB-B654B92206E9}"/>
                </a:ext>
              </a:extLst>
            </p:cNvPr>
            <p:cNvSpPr/>
            <p:nvPr/>
          </p:nvSpPr>
          <p:spPr>
            <a:xfrm>
              <a:off x="8343406" y="4653985"/>
              <a:ext cx="93771" cy="93735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434;p17">
              <a:extLst>
                <a:ext uri="{FF2B5EF4-FFF2-40B4-BE49-F238E27FC236}">
                  <a16:creationId xmlns:a16="http://schemas.microsoft.com/office/drawing/2014/main" id="{214A41CC-0572-4D48-9E39-9255C8C1C54F}"/>
                </a:ext>
              </a:extLst>
            </p:cNvPr>
            <p:cNvSpPr/>
            <p:nvPr/>
          </p:nvSpPr>
          <p:spPr>
            <a:xfrm>
              <a:off x="8343406" y="4965420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435;p17">
              <a:extLst>
                <a:ext uri="{FF2B5EF4-FFF2-40B4-BE49-F238E27FC236}">
                  <a16:creationId xmlns:a16="http://schemas.microsoft.com/office/drawing/2014/main" id="{072F4868-7A0E-4A2C-8780-29FC00C8501E}"/>
                </a:ext>
              </a:extLst>
            </p:cNvPr>
            <p:cNvSpPr/>
            <p:nvPr/>
          </p:nvSpPr>
          <p:spPr>
            <a:xfrm>
              <a:off x="8343406" y="5276206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3" name="Google Shape;437;p17">
            <a:extLst>
              <a:ext uri="{FF2B5EF4-FFF2-40B4-BE49-F238E27FC236}">
                <a16:creationId xmlns:a16="http://schemas.microsoft.com/office/drawing/2014/main" id="{BEE49A9E-2C1B-4FD3-A32B-95FBB08D73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1097" y="1588587"/>
            <a:ext cx="3925500" cy="572697"/>
          </a:xfrm>
        </p:spPr>
        <p:txBody>
          <a:bodyPr anchor="ctr"/>
          <a:lstStyle>
            <a:defPPr/>
            <a:lvl1pPr algn="r"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24" name="Google Shape;438;p17">
            <a:extLst>
              <a:ext uri="{FF2B5EF4-FFF2-40B4-BE49-F238E27FC236}">
                <a16:creationId xmlns:a16="http://schemas.microsoft.com/office/drawing/2014/main" id="{D40BD691-254A-4F6F-9D85-4A89CC7DE44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05404" y="2208221"/>
            <a:ext cx="3925500" cy="1050901"/>
          </a:xfrm>
        </p:spPr>
        <p:txBody>
          <a:bodyPr/>
          <a:lstStyle>
            <a:defPPr/>
            <a:lvl1pPr algn="r"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4C73FF32-C93A-4928-B59F-8F413142BEB1}"/>
              </a:ext>
            </a:extLst>
          </p:cNvPr>
          <p:cNvCxnSpPr/>
          <p:nvPr/>
        </p:nvCxnSpPr>
        <p:spPr>
          <a:xfrm flipH="1">
            <a:off x="249384" y="318659"/>
            <a:ext cx="0" cy="4627412"/>
          </a:xfrm>
          <a:prstGeom prst="straightConnector1">
            <a:avLst/>
          </a:prstGeom>
          <a:noFill/>
          <a:ln w="9528" cap="flat">
            <a:solidFill>
              <a:srgbClr val="ED1313"/>
            </a:solidFill>
            <a:custDash/>
          </a:ln>
        </p:spPr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2D7BA8C8-16FA-42BC-BD9D-268B549835AB}"/>
              </a:ext>
            </a:extLst>
          </p:cNvPr>
          <p:cNvCxnSpPr/>
          <p:nvPr/>
        </p:nvCxnSpPr>
        <p:spPr>
          <a:xfrm flipH="1">
            <a:off x="8922331" y="317196"/>
            <a:ext cx="0" cy="4627422"/>
          </a:xfrm>
          <a:prstGeom prst="straightConnector1">
            <a:avLst/>
          </a:prstGeom>
          <a:noFill/>
          <a:ln w="9528" cap="flat">
            <a:solidFill>
              <a:srgbClr val="C00000"/>
            </a:solidFill>
            <a:custDash/>
          </a:ln>
        </p:spPr>
      </p:cxnSp>
    </p:spTree>
    <p:extLst>
      <p:ext uri="{BB962C8B-B14F-4D97-AF65-F5344CB8AC3E}">
        <p14:creationId xmlns:p14="http://schemas.microsoft.com/office/powerpoint/2010/main" val="417731332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ángulo 9">
            <a:extLst>
              <a:ext uri="{FF2B5EF4-FFF2-40B4-BE49-F238E27FC236}">
                <a16:creationId xmlns:a16="http://schemas.microsoft.com/office/drawing/2014/main" id="{758AB6E9-6887-4B99-85B2-E0E35E317319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EFC63E"/>
              </a:solidFill>
              <a:uFillTx/>
              <a:latin typeface="Arial"/>
            </a:endParaRPr>
          </a:p>
        </p:txBody>
      </p:sp>
      <p:sp>
        <p:nvSpPr>
          <p:cNvPr id="23" name="Google Shape;437;p17">
            <a:extLst>
              <a:ext uri="{FF2B5EF4-FFF2-40B4-BE49-F238E27FC236}">
                <a16:creationId xmlns:a16="http://schemas.microsoft.com/office/drawing/2014/main" id="{3BF6D605-E1F8-451F-A754-8F2FEC3118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1097" y="1588587"/>
            <a:ext cx="3925500" cy="572697"/>
          </a:xfrm>
        </p:spPr>
        <p:txBody>
          <a:bodyPr anchor="ctr"/>
          <a:lstStyle>
            <a:defPPr/>
            <a:lvl1pPr algn="r">
              <a:defRPr lang="es-ES">
                <a:solidFill>
                  <a:srgbClr val="434343"/>
                </a:solidFill>
              </a:defRPr>
            </a:lvl1pPr>
          </a:lstStyle>
          <a:p>
            <a:pPr lvl="0"/>
            <a:r>
              <a:rPr lang="es-ES"/>
              <a:t>              </a:t>
            </a:r>
          </a:p>
        </p:txBody>
      </p:sp>
      <p:sp>
        <p:nvSpPr>
          <p:cNvPr id="24" name="Google Shape;438;p17">
            <a:extLst>
              <a:ext uri="{FF2B5EF4-FFF2-40B4-BE49-F238E27FC236}">
                <a16:creationId xmlns:a16="http://schemas.microsoft.com/office/drawing/2014/main" id="{9B51FCF0-F3A6-4C52-AFD8-20B7ED74AF6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05404" y="2208221"/>
            <a:ext cx="3925500" cy="1050901"/>
          </a:xfrm>
        </p:spPr>
        <p:txBody>
          <a:bodyPr/>
          <a:lstStyle>
            <a:defPPr/>
            <a:lvl1pPr algn="r">
              <a:lnSpc>
                <a:spcPct val="100000"/>
              </a:lnSpc>
              <a:buNone/>
              <a:defRPr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1593922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BLANK_1_1"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489;p20">
            <a:extLst>
              <a:ext uri="{FF2B5EF4-FFF2-40B4-BE49-F238E27FC236}">
                <a16:creationId xmlns:a16="http://schemas.microsoft.com/office/drawing/2014/main" id="{3C54D319-28DE-4DD4-A1E7-0793D2F42777}"/>
              </a:ext>
            </a:extLst>
          </p:cNvPr>
          <p:cNvSpPr/>
          <p:nvPr/>
        </p:nvSpPr>
        <p:spPr>
          <a:xfrm rot="10799991">
            <a:off x="2796299" y="9"/>
            <a:ext cx="6347700" cy="5143490"/>
          </a:xfrm>
          <a:custGeom>
            <a:gdLst>
              <a:gd name="f0" fmla="val w"/>
              <a:gd name="f1" fmla="val h"/>
              <a:gd name="f2" fmla="val 0"/>
              <a:gd name="f3" fmla="val 96050"/>
              <a:gd name="f4" fmla="val 56121"/>
              <a:gd name="f5" fmla="val 1"/>
              <a:gd name="f6" fmla="val 56120"/>
              <a:gd name="f7" fmla="val 94561"/>
              <a:gd name="f8" fmla="val 86842"/>
              <a:gd name="f9" fmla="val 39807"/>
              <a:gd name="f10" fmla="*/ f0 1 96050"/>
              <a:gd name="f11" fmla="*/ f1 1 56121"/>
              <a:gd name="f12" fmla="val f2"/>
              <a:gd name="f13" fmla="val f3"/>
              <a:gd name="f14" fmla="val f4"/>
              <a:gd name="f15" fmla="+- f14 0 f12"/>
              <a:gd name="f16" fmla="+- f13 0 f12"/>
              <a:gd name="f17" fmla="*/ f16 1 96050"/>
              <a:gd name="f18" fmla="*/ f15 1 56121"/>
              <a:gd name="f19" fmla="*/ f12 1 f17"/>
              <a:gd name="f20" fmla="*/ f13 1 f17"/>
              <a:gd name="f21" fmla="*/ f12 1 f18"/>
              <a:gd name="f22" fmla="*/ f14 1 f18"/>
              <a:gd name="f23" fmla="*/ f19 f10 1"/>
              <a:gd name="f24" fmla="*/ f20 f10 1"/>
              <a:gd name="f25" fmla="*/ f22 f11 1"/>
              <a:gd name="f26" fmla="*/ f21 f1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96050" h="56121">
                <a:moveTo>
                  <a:pt x="f5" y="f2"/>
                </a:moveTo>
                <a:lnTo>
                  <a:pt x="f5" y="f6"/>
                </a:lnTo>
                <a:lnTo>
                  <a:pt x="f7" y="f6"/>
                </a:lnTo>
                <a:lnTo>
                  <a:pt x="f8" y="f9"/>
                </a:lnTo>
                <a:lnTo>
                  <a:pt x="f3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493;p20">
            <a:extLst>
              <a:ext uri="{FF2B5EF4-FFF2-40B4-BE49-F238E27FC236}">
                <a16:creationId xmlns:a16="http://schemas.microsoft.com/office/drawing/2014/main" id="{7FDCB298-52EA-4316-8970-7072265186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03026" y="3566022"/>
            <a:ext cx="4484702" cy="680999"/>
          </a:xfrm>
        </p:spPr>
        <p:txBody>
          <a:bodyPr anchor="ctr"/>
          <a:lstStyle>
            <a:defPPr/>
            <a:lvl1pPr>
              <a:defRPr sz="30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494;p20">
            <a:extLst>
              <a:ext uri="{FF2B5EF4-FFF2-40B4-BE49-F238E27FC236}">
                <a16:creationId xmlns:a16="http://schemas.microsoft.com/office/drawing/2014/main" id="{F2FBFBC4-EFDA-4CF0-8244-B70B6335156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803026" y="744074"/>
            <a:ext cx="4645197" cy="2619902"/>
          </a:xfrm>
        </p:spPr>
        <p:txBody>
          <a:bodyPr anchor="ctr"/>
          <a:lstStyle>
            <a:defPPr/>
            <a:lvl1pPr>
              <a:lnSpc>
                <a:spcPct val="100000"/>
              </a:lnSpc>
              <a:buNone/>
              <a:defRPr sz="3000">
                <a:solidFill>
                  <a:srgbClr val="434343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071341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slideLayout" Target="../slideLayouts/slideLayout16.xml" /><Relationship Id="rId3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BCC33F49-91AD-42D7-943C-BC193E1DFE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3" y="539404"/>
            <a:ext cx="7717801" cy="5643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740D5217-582C-42C9-88AB-06CFD686F1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3103" y="1236726"/>
            <a:ext cx="7717801" cy="33674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  <p:sldLayoutId id="2147483656" r:id="rId5"/>
    <p:sldLayoutId id="2147483658" r:id="rId6"/>
    <p:sldLayoutId id="2147483659" r:id="rId7"/>
    <p:sldLayoutId id="2147483660" r:id="rId8"/>
    <p:sldLayoutId id="2147483662" r:id="rId9"/>
    <p:sldLayoutId id="2147483663" r:id="rId10"/>
    <p:sldLayoutId id="2147483666" r:id="rId11"/>
    <p:sldLayoutId id="2147483670" r:id="rId12"/>
    <p:sldLayoutId id="2147483673" r:id="rId13"/>
    <p:sldLayoutId id="2147483675" r:id="rId14"/>
  </p:sldLayoutIdLst>
  <p:transition/>
  <p:timing/>
  <p:txStyles>
    <p:titleStyle>
      <a:defPPr/>
      <a:lvl1pPr marL="0" marR="0" lvl="0" indent="0" algn="l" defTabSz="914400" rtl="0" fontAlgn="auto" hangingPunct="1">
        <a:lnSpc>
          <a:spcPct val="100000"/>
        </a:lnSpc>
        <a:spcBef>
          <a:spcPct val="0"/>
        </a:spcBef>
        <a:spcAft>
          <a:spcPct val="0"/>
        </a:spcAft>
        <a:buNone/>
        <a:defRPr lang="es-PE" sz="3500" b="1" i="0" u="none" strike="noStrike" kern="0" cap="none" spc="0" baseline="0">
          <a:solidFill>
            <a:srgbClr val="FFFFFF"/>
          </a:solidFill>
          <a:uFillTx/>
          <a:latin typeface="Lexend Deca"/>
          <a:ea typeface="Lexend Deca"/>
          <a:cs typeface="Lexend Deca"/>
        </a:defRPr>
      </a:lvl1pPr>
    </p:titleStyle>
    <p:bodyStyle>
      <a:defPPr/>
      <a:lvl1pPr marL="457200" marR="0" lvl="0" indent="-317497" algn="l" defTabSz="914400" rtl="0" fontAlgn="auto" hangingPunct="1">
        <a:lnSpc>
          <a:spcPct val="115000"/>
        </a:lnSpc>
        <a:spcBef>
          <a:spcPct val="0"/>
        </a:spcBef>
        <a:spcAft>
          <a:spcPct val="0"/>
        </a:spcAft>
        <a:buClr>
          <a:srgbClr val="FFFFFF"/>
        </a:buClr>
        <a:buSzPts val="1400"/>
        <a:buFont typeface="Open Sans"/>
        <a:buChar char="●"/>
        <a:defRPr lang="es-PE" sz="1400" b="0" i="0" u="none" strike="noStrike" kern="0" cap="none" spc="0" baseline="0">
          <a:solidFill>
            <a:srgbClr val="FFFFFF"/>
          </a:solidFill>
          <a:uFillTx/>
          <a:latin typeface="Open Sans"/>
          <a:ea typeface="Open Sans"/>
          <a:cs typeface="Open San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0C92FF-8E22-4D15-ACAD-38C82B82C5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4640"/>
            <a:ext cx="7886700" cy="9937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defPPr/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E54BEA-4F8F-41CC-8C92-BF39541282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370008"/>
            <a:ext cx="7886700" cy="32623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defPPr/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CB5B65-1922-465D-805E-013543EAC29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28650" y="4767260"/>
            <a:ext cx="2057400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0" cap="none" spc="0" baseline="0">
                <a:solidFill>
                  <a:srgbClr val="898989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A4FF952C-BA83-415B-A5A6-B54E0D80942D}" type="datetime1">
              <a:rPr lang="en-US"/>
              <a:pPr lvl="0"/>
              <a:t>4/18/2024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8073BC-A5FC-402F-81B4-767AF13AB08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49" y="4767260"/>
            <a:ext cx="3086099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  <a:lvl1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0" cap="none" spc="0" baseline="0">
                <a:solidFill>
                  <a:srgbClr val="898989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903419-FFEC-404D-87B5-2F1B727FD63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49" y="4767260"/>
            <a:ext cx="2057400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  <a:lvl1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0" cap="none" spc="0" baseline="0">
                <a:solidFill>
                  <a:srgbClr val="898989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C9A482E2-D590-4BD0-9CD6-7DD883C7C3D2}" type="slidenum"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ransition/>
  <p:timing/>
  <p:txStyles>
    <p:titleStyle>
      <a:lvl1pPr marL="0" marR="0" lvl="0" indent="0" algn="l" defTabSz="914400" rtl="0" fontAlgn="auto" hangingPunct="1">
        <a:lnSpc>
          <a:spcPct val="90000"/>
        </a:lnSpc>
        <a:spcBef>
          <a:spcPct val="0"/>
        </a:spcBef>
        <a:spcAft>
          <a:spcPct val="0"/>
        </a:spcAft>
        <a:buNone/>
        <a:defRPr lang="es-ES" sz="4400" b="0" i="0" u="none" strike="noStrike" kern="1200" cap="none" spc="0" baseline="0">
          <a:solidFill>
            <a:srgbClr val="000000"/>
          </a:solidFill>
          <a:uFillTx/>
          <a:latin typeface="Calibri Light" panose="020f0302020204030204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ct val="0"/>
        </a:spcAft>
        <a:buSzTx/>
        <a:buFont typeface="Arial" panose="020b0604020202020204" pitchFamily="34" charset="0"/>
        <a:buChar char="•"/>
        <a:defRPr lang="es-ES" sz="2800" b="0" i="0" u="none" strike="noStrike" kern="1200" cap="none" spc="0" baseline="0">
          <a:solidFill>
            <a:srgbClr val="000000"/>
          </a:solidFill>
          <a:uFillTx/>
          <a:latin typeface="Calibri" panose="020f050202020403020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anose="020b0604020202020204" pitchFamily="34" charset="0"/>
        <a:buChar char="•"/>
        <a:defRPr lang="es-ES" sz="2400" b="0" i="0" u="none" strike="noStrike" kern="1200" cap="none" spc="0" baseline="0">
          <a:solidFill>
            <a:srgbClr val="000000"/>
          </a:solidFill>
          <a:uFillTx/>
          <a:latin typeface="Calibri" panose="020f0502020204030204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anose="020b0604020202020204" pitchFamily="34" charset="0"/>
        <a:buChar char="•"/>
        <a:defRPr lang="es-ES" sz="2000" b="0" i="0" u="none" strike="noStrike" kern="1200" cap="none" spc="0" baseline="0">
          <a:solidFill>
            <a:srgbClr val="000000"/>
          </a:solidFill>
          <a:uFillTx/>
          <a:latin typeface="Calibri" panose="020f0502020204030204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anose="020b0604020202020204" pitchFamily="34" charset="0"/>
        <a:buChar char="•"/>
        <a:defRPr lang="es-ES" sz="1800" b="0" i="0" u="none" strike="noStrike" kern="1200" cap="none" spc="0" baseline="0">
          <a:solidFill>
            <a:srgbClr val="000000"/>
          </a:solidFill>
          <a:uFillTx/>
          <a:latin typeface="Calibri" panose="020f0502020204030204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anose="020b0604020202020204" pitchFamily="34" charset="0"/>
        <a:buChar char="•"/>
        <a:defRPr lang="es-ES" sz="1800" b="0" i="0" u="none" strike="noStrike" kern="1200" cap="none" spc="0" baseline="0">
          <a:solidFill>
            <a:srgbClr val="000000"/>
          </a:solidFill>
          <a:uFillTx/>
          <a:latin typeface="Calibri" panose="020f050202020403020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2.png" /><Relationship Id="rId4" Type="http://schemas.openxmlformats.org/officeDocument/2006/relationships/image" Target="../media/image5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3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5.png" /><Relationship Id="rId4" Type="http://schemas.openxmlformats.org/officeDocument/2006/relationships/image" Target="../media/image14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9.png" /><Relationship Id="rId4" Type="http://schemas.openxmlformats.org/officeDocument/2006/relationships/image" Target="../media/image1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5.png" /><Relationship Id="rId4" Type="http://schemas.openxmlformats.org/officeDocument/2006/relationships/image" Target="../media/image7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5.jpeg" /><Relationship Id="rId4" Type="http://schemas.microsoft.com/office/2007/relationships/hdphoto" Target="../media/image16.wdp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7.png" /><Relationship Id="rId4" Type="http://schemas.openxmlformats.org/officeDocument/2006/relationships/image" Target="../media/image2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5.jpeg" /><Relationship Id="rId4" Type="http://schemas.microsoft.com/office/2007/relationships/hdphoto" Target="../media/image18.wdp" /><Relationship Id="rId5" Type="http://schemas.openxmlformats.org/officeDocument/2006/relationships/image" Target="../media/image10.png" /><Relationship Id="rId6" Type="http://schemas.openxmlformats.org/officeDocument/2006/relationships/image" Target="../media/image19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8.xml" /><Relationship Id="rId3" Type="http://schemas.openxmlformats.org/officeDocument/2006/relationships/hyperlink" Target="https://www.slidesppt.net/what-you-can-and-cannot-do-with-our-templates/" TargetMode="External" /><Relationship Id="rId4" Type="http://schemas.openxmlformats.org/officeDocument/2006/relationships/hyperlink" Target="https://www.slidesppt.net/frequently-asked-questions/" TargetMode="External" /><Relationship Id="rId5" Type="http://schemas.openxmlformats.org/officeDocument/2006/relationships/hyperlink" Target="https://www.slidesppt.net/tutorials-and-tips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0.png" /><Relationship Id="rId4" Type="http://schemas.openxmlformats.org/officeDocument/2006/relationships/image" Target="../media/image5.png" /><Relationship Id="rId5" Type="http://schemas.openxmlformats.org/officeDocument/2006/relationships/image" Target="../media/image6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0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notesSlide" Target="../notesSlides/notesSlide23.xml" /><Relationship Id="rId3" Type="http://schemas.openxmlformats.org/officeDocument/2006/relationships/hyperlink" Target="https://www.slidesppt.net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6.png" /><Relationship Id="rId4" Type="http://schemas.openxmlformats.org/officeDocument/2006/relationships/image" Target="../media/image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5.png" /><Relationship Id="rId4" Type="http://schemas.openxmlformats.org/officeDocument/2006/relationships/image" Target="../media/image7.png" /><Relationship Id="rId5" Type="http://schemas.openxmlformats.org/officeDocument/2006/relationships/image" Target="../media/image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8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9.png" /><Relationship Id="rId4" Type="http://schemas.openxmlformats.org/officeDocument/2006/relationships/image" Target="../media/image5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0.png" /><Relationship Id="rId4" Type="http://schemas.openxmlformats.org/officeDocument/2006/relationships/image" Target="../media/image5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1.png" /><Relationship Id="rId4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EE4EA853-07B1-35F7-B21C-B34E42B3A442}"/>
              </a:ext>
            </a:extLst>
          </p:cNvPr>
          <p:cNvGrpSpPr/>
          <p:nvPr/>
        </p:nvGrpSpPr>
        <p:grpSpPr>
          <a:xfrm>
            <a:off x="0" y="0"/>
            <a:ext cx="9144000" cy="5143500"/>
            <a:chExt cx="9144000" cy="51435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7FD50560-9C93-78BB-2AFE-1A38CF2DA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95"/>
            <a:stretch>
              <a:fillRect/>
            </a:stretch>
          </p:blipFill>
          <p:spPr>
            <a:xfrm>
              <a:off x="2799947" y="0"/>
              <a:ext cx="6344053" cy="5143500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77C9AB8-83F7-D611-BCF3-6C0EA1A83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882"/>
            <a:stretch>
              <a:fillRect/>
            </a:stretch>
          </p:blipFill>
          <p:spPr>
            <a:xfrm flipH="1">
              <a:off x="0" y="0"/>
              <a:ext cx="2799947" cy="5143500"/>
            </a:xfrm>
            <a:prstGeom prst="rect">
              <a:avLst/>
            </a:prstGeom>
          </p:spPr>
        </p:pic>
      </p:grpSp>
      <p:sp>
        <p:nvSpPr>
          <p:cNvPr id="7" name="TextBox 12">
            <a:extLst>
              <a:ext uri="{FF2B5EF4-FFF2-40B4-BE49-F238E27FC236}">
                <a16:creationId xmlns:a16="http://schemas.microsoft.com/office/drawing/2014/main" id="{E54C06F6-9EB4-B156-9C4D-B8F2EF6D30BE}"/>
              </a:ext>
            </a:extLst>
          </p:cNvPr>
          <p:cNvSpPr txBox="1"/>
          <p:nvPr/>
        </p:nvSpPr>
        <p:spPr>
          <a:xfrm>
            <a:off x="391369" y="1512260"/>
            <a:ext cx="362505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4800" b="1">
                <a:gradFill>
                  <a:gsLst>
                    <a:gs pos="0">
                      <a:srgbClr val="B40002"/>
                    </a:gs>
                    <a:gs pos="100000">
                      <a:srgbClr val="E90031"/>
                    </a:gs>
                  </a:gsLst>
                  <a:lin ang="0" scaled="1"/>
                </a:gradFill>
                <a:latin typeface="Agency FB" panose="020b0503020202020204" pitchFamily="34" charset="0"/>
                <a:cs typeface="Arial" panose="020b0604020202020204" pitchFamily="34" charset="0"/>
              </a:rPr>
              <a:t>TRINIDAD AND TOBAGO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5D8F4301-B9E7-FA64-59A6-C1724893292E}"/>
              </a:ext>
            </a:extLst>
          </p:cNvPr>
          <p:cNvSpPr txBox="1"/>
          <p:nvPr/>
        </p:nvSpPr>
        <p:spPr>
          <a:xfrm>
            <a:off x="391369" y="1038459"/>
            <a:ext cx="39108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2400" b="1" spc="60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INDEPENDENCE OF</a:t>
            </a:r>
          </a:p>
        </p:txBody>
      </p:sp>
      <p:sp>
        <p:nvSpPr>
          <p:cNvPr id="9" name="Google Shape;853;p35">
            <a:extLst>
              <a:ext uri="{FF2B5EF4-FFF2-40B4-BE49-F238E27FC236}">
                <a16:creationId xmlns:a16="http://schemas.microsoft.com/office/drawing/2014/main" id="{A291B888-626D-9EB3-00ED-289223B5D82A}"/>
              </a:ext>
            </a:extLst>
          </p:cNvPr>
          <p:cNvSpPr txBox="1"/>
          <p:nvPr/>
        </p:nvSpPr>
        <p:spPr>
          <a:xfrm>
            <a:off x="247179" y="3119096"/>
            <a:ext cx="3176881" cy="4757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chemeClr val="bg1"/>
                </a:solidFill>
                <a:uFillTx/>
                <a:latin typeface="Aptos" panose="020b0004020202020204" pitchFamily="34" charset="0"/>
                <a:ea typeface="Open Sans"/>
                <a:cs typeface="Mongolian Baiti" pitchFamily="66"/>
              </a:rPr>
              <a:t>Here is where your presentation begins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F1FCFD05-33DE-8368-9A8B-D95FAA2422AB}"/>
              </a:ext>
            </a:extLst>
          </p:cNvPr>
          <p:cNvGrpSpPr/>
          <p:nvPr/>
        </p:nvGrpSpPr>
        <p:grpSpPr>
          <a:xfrm>
            <a:off x="516513" y="3638993"/>
            <a:ext cx="1007050" cy="1007050"/>
            <a:chOff x="8580446" y="4630567"/>
            <a:chExt cx="454036" cy="454036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9579694E-8D7F-1DE4-B168-D13E789A008A}"/>
                </a:ext>
              </a:extLst>
            </p:cNvPr>
            <p:cNvSpPr/>
            <p:nvPr/>
          </p:nvSpPr>
          <p:spPr>
            <a:xfrm>
              <a:off x="8580446" y="4630567"/>
              <a:ext cx="454036" cy="454036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gradFill>
              <a:gsLst>
                <a:gs pos="0">
                  <a:srgbClr val="B40002"/>
                </a:gs>
                <a:gs pos="100000">
                  <a:srgbClr val="E90031"/>
                </a:gs>
              </a:gsLst>
              <a:lin ang="0" scaled="1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BCD5E2C7-9F7E-CF29-3EA5-8406F4DDB0FA}"/>
                </a:ext>
              </a:extLst>
            </p:cNvPr>
            <p:cNvSpPr/>
            <p:nvPr/>
          </p:nvSpPr>
          <p:spPr>
            <a:xfrm>
              <a:off x="8638858" y="4686336"/>
              <a:ext cx="353881" cy="342461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" name="Flecha: pentágono 21">
            <a:extLst>
              <a:ext uri="{FF2B5EF4-FFF2-40B4-BE49-F238E27FC236}">
                <a16:creationId xmlns:a16="http://schemas.microsoft.com/office/drawing/2014/main" id="{A2F24594-B847-80E3-0617-5C739221266E}"/>
              </a:ext>
            </a:extLst>
          </p:cNvPr>
          <p:cNvSpPr/>
          <p:nvPr/>
        </p:nvSpPr>
        <p:spPr>
          <a:xfrm>
            <a:off x="-8869" y="205808"/>
            <a:ext cx="2967970" cy="513861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56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EFC63E"/>
              </a:solidFill>
              <a:uFillTx/>
              <a:latin typeface="Arial"/>
            </a:endParaRPr>
          </a:p>
        </p:txBody>
      </p:sp>
      <p:sp>
        <p:nvSpPr>
          <p:cNvPr id="14" name="TextBox 59">
            <a:extLst>
              <a:ext uri="{FF2B5EF4-FFF2-40B4-BE49-F238E27FC236}">
                <a16:creationId xmlns:a16="http://schemas.microsoft.com/office/drawing/2014/main" id="{A30167FC-8913-4F30-8BC9-A376126B3595}"/>
              </a:ext>
            </a:extLst>
          </p:cNvPr>
          <p:cNvSpPr txBox="1"/>
          <p:nvPr/>
        </p:nvSpPr>
        <p:spPr>
          <a:xfrm>
            <a:off x="164359" y="242513"/>
            <a:ext cx="2162551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1E124EB-0751-8DC8-710A-6EBFDB5A9D0A}"/>
              </a:ext>
            </a:extLst>
          </p:cNvPr>
          <p:cNvSpPr txBox="1"/>
          <p:nvPr/>
        </p:nvSpPr>
        <p:spPr>
          <a:xfrm>
            <a:off x="1553996" y="3607756"/>
            <a:ext cx="22955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marL="0" lvl="0" indent="0"/>
            <a:r>
              <a:rPr lang="en-US" sz="3200" b="1">
                <a:solidFill>
                  <a:srgbClr val="FFFFFF"/>
                </a:solidFill>
                <a:latin typeface="Agency FB" panose="020b0503020202020204" pitchFamily="34" charset="0"/>
              </a:rPr>
              <a:t>FREE TEMPLATES</a:t>
            </a:r>
          </a:p>
        </p:txBody>
      </p:sp>
      <p:cxnSp>
        <p:nvCxnSpPr>
          <p:cNvPr id="18" name="Conector recto 52">
            <a:extLst>
              <a:ext uri="{FF2B5EF4-FFF2-40B4-BE49-F238E27FC236}">
                <a16:creationId xmlns:a16="http://schemas.microsoft.com/office/drawing/2014/main" id="{519A5019-A223-B790-7C5C-37F1C7F03725}"/>
              </a:ext>
            </a:extLst>
          </p:cNvPr>
          <p:cNvCxnSpPr/>
          <p:nvPr/>
        </p:nvCxnSpPr>
        <p:spPr>
          <a:xfrm flipH="1">
            <a:off x="158279" y="1257300"/>
            <a:ext cx="0" cy="3035300"/>
          </a:xfrm>
          <a:prstGeom prst="straightConnector1">
            <a:avLst/>
          </a:prstGeom>
          <a:noFill/>
          <a:ln w="9528" cap="flat">
            <a:solidFill>
              <a:schemeClr val="bg1"/>
            </a:solidFill>
            <a:prstDash val="solid"/>
          </a:ln>
        </p:spPr>
      </p:cxnSp>
    </p:spTree>
    <p:extLst>
      <p:ext uri="{BB962C8B-B14F-4D97-AF65-F5344CB8AC3E}">
        <p14:creationId xmlns:p14="http://schemas.microsoft.com/office/powerpoint/2010/main" val="99001056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oogle Shape;1133;p44">
            <a:extLst>
              <a:ext uri="{FF2B5EF4-FFF2-40B4-BE49-F238E27FC236}">
                <a16:creationId xmlns:a16="http://schemas.microsoft.com/office/drawing/2014/main" id="{10E8B73A-BAE9-4169-9453-64A11A3CE058}"/>
              </a:ext>
            </a:extLst>
          </p:cNvPr>
          <p:cNvGrpSpPr/>
          <p:nvPr/>
        </p:nvGrpSpPr>
        <p:grpSpPr>
          <a:xfrm>
            <a:off x="5377595" y="3361975"/>
            <a:ext cx="476887" cy="474308"/>
            <a:chOff x="5377595" y="3071689"/>
            <a:chExt cx="476887" cy="474308"/>
          </a:xfrm>
        </p:grpSpPr>
        <p:sp>
          <p:nvSpPr>
            <p:cNvPr id="4" name="Google Shape;1134;p44">
              <a:extLst>
                <a:ext uri="{FF2B5EF4-FFF2-40B4-BE49-F238E27FC236}">
                  <a16:creationId xmlns:a16="http://schemas.microsoft.com/office/drawing/2014/main" id="{4B0D69A3-004A-42C2-AE1A-83B26FFE93E2}"/>
                </a:ext>
              </a:extLst>
            </p:cNvPr>
            <p:cNvSpPr/>
            <p:nvPr/>
          </p:nvSpPr>
          <p:spPr>
            <a:xfrm>
              <a:off x="5599227" y="3155265"/>
              <a:ext cx="141576" cy="138403"/>
            </a:xfrm>
            <a:custGeom>
              <a:gdLst>
                <a:gd name="f0" fmla="val w"/>
                <a:gd name="f1" fmla="val h"/>
                <a:gd name="f2" fmla="val 0"/>
                <a:gd name="f3" fmla="val 5753"/>
                <a:gd name="f4" fmla="val 5624"/>
                <a:gd name="f5" fmla="val 2928"/>
                <a:gd name="f6" fmla="val 2723"/>
                <a:gd name="f7" fmla="val 2518"/>
                <a:gd name="f8" fmla="val 96"/>
                <a:gd name="f9" fmla="val 2422"/>
                <a:gd name="f10" fmla="val 287"/>
                <a:gd name="f11" fmla="val 1756"/>
                <a:gd name="f12" fmla="val 1627"/>
                <a:gd name="f13" fmla="val 416"/>
                <a:gd name="f14" fmla="val 2295"/>
                <a:gd name="f15" fmla="val 1"/>
                <a:gd name="f16" fmla="val 2503"/>
                <a:gd name="f17" fmla="val 3096"/>
                <a:gd name="f18" fmla="val 3304"/>
                <a:gd name="f19" fmla="val 3973"/>
                <a:gd name="f20" fmla="val 5310"/>
                <a:gd name="f21" fmla="val 2526"/>
                <a:gd name="f22" fmla="val 5519"/>
                <a:gd name="f23" fmla="val 2727"/>
                <a:gd name="f24" fmla="val 3129"/>
                <a:gd name="f25" fmla="val 3330"/>
                <a:gd name="f26" fmla="val 3434"/>
                <a:gd name="f27" fmla="val 4102"/>
                <a:gd name="f28" fmla="val 5439"/>
                <a:gd name="f29" fmla="val 5629"/>
                <a:gd name="f30" fmla="val 3208"/>
                <a:gd name="f31" fmla="val 5752"/>
                <a:gd name="f32" fmla="val 3012"/>
                <a:gd name="f33" fmla="val 2798"/>
                <a:gd name="f34" fmla="val 2585"/>
                <a:gd name="f35" fmla="val 5632"/>
                <a:gd name="f36" fmla="val 2389"/>
                <a:gd name="f37" fmla="val 3337"/>
                <a:gd name="f38" fmla="val 3132"/>
                <a:gd name="f39" fmla="*/ f0 1 5753"/>
                <a:gd name="f40" fmla="*/ f1 1 5624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753"/>
                <a:gd name="f47" fmla="*/ f44 1 5624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753" h="562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lnTo>
                    <a:pt x="f11" y="f19"/>
                  </a:lnTo>
                  <a:lnTo>
                    <a:pt x="f9" y="f20"/>
                  </a:lnTo>
                  <a:cubicBezTo>
                    <a:pt x="f21" y="f22"/>
                    <a:pt x="f23" y="f4"/>
                    <a:pt x="f5" y="f4"/>
                  </a:cubicBezTo>
                  <a:cubicBezTo>
                    <a:pt x="f24" y="f4"/>
                    <a:pt x="f25" y="f22"/>
                    <a:pt x="f26" y="f20"/>
                  </a:cubicBezTo>
                  <a:lnTo>
                    <a:pt x="f27" y="f19"/>
                  </a:lnTo>
                  <a:lnTo>
                    <a:pt x="f28" y="f18"/>
                  </a:lnTo>
                  <a:cubicBezTo>
                    <a:pt x="f29" y="f30"/>
                    <a:pt x="f31" y="f32"/>
                    <a:pt x="f31" y="f33"/>
                  </a:cubicBezTo>
                  <a:cubicBezTo>
                    <a:pt x="f31" y="f34"/>
                    <a:pt x="f35" y="f36"/>
                    <a:pt x="f28" y="f14"/>
                  </a:cubicBezTo>
                  <a:lnTo>
                    <a:pt x="f27" y="f12"/>
                  </a:lnTo>
                  <a:lnTo>
                    <a:pt x="f26" y="f10"/>
                  </a:lnTo>
                  <a:cubicBezTo>
                    <a:pt x="f37" y="f8"/>
                    <a:pt x="f38" y="f2"/>
                    <a:pt x="f5" y="f2"/>
                  </a:cubicBezTo>
                  <a:close/>
                </a:path>
              </a:pathLst>
            </a:custGeom>
            <a:solidFill>
              <a:srgbClr val="43434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1135;p44">
              <a:extLst>
                <a:ext uri="{FF2B5EF4-FFF2-40B4-BE49-F238E27FC236}">
                  <a16:creationId xmlns:a16="http://schemas.microsoft.com/office/drawing/2014/main" id="{B7681948-2A78-4A0B-82A0-4C8CA83A3FC1}"/>
                </a:ext>
              </a:extLst>
            </p:cNvPr>
            <p:cNvSpPr/>
            <p:nvPr/>
          </p:nvSpPr>
          <p:spPr>
            <a:xfrm>
              <a:off x="5710391" y="3266428"/>
              <a:ext cx="144091" cy="138403"/>
            </a:xfrm>
            <a:custGeom>
              <a:gdLst>
                <a:gd name="f0" fmla="val w"/>
                <a:gd name="f1" fmla="val h"/>
                <a:gd name="f2" fmla="val 0"/>
                <a:gd name="f3" fmla="val 5855"/>
                <a:gd name="f4" fmla="val 5624"/>
                <a:gd name="f5" fmla="val 2928"/>
                <a:gd name="f6" fmla="val 2723"/>
                <a:gd name="f7" fmla="val 2518"/>
                <a:gd name="f8" fmla="val 96"/>
                <a:gd name="f9" fmla="val 2422"/>
                <a:gd name="f10" fmla="val 287"/>
                <a:gd name="f11" fmla="val 1756"/>
                <a:gd name="f12" fmla="val 1627"/>
                <a:gd name="f13" fmla="val 416"/>
                <a:gd name="f14" fmla="val 2295"/>
                <a:gd name="f15" fmla="val 1"/>
                <a:gd name="f16" fmla="val 2503"/>
                <a:gd name="f17" fmla="val 3096"/>
                <a:gd name="f18" fmla="val 3304"/>
                <a:gd name="f19" fmla="val 3973"/>
                <a:gd name="f20" fmla="val 5310"/>
                <a:gd name="f21" fmla="val 2526"/>
                <a:gd name="f22" fmla="val 5519"/>
                <a:gd name="f23" fmla="val 2727"/>
                <a:gd name="f24" fmla="val 3129"/>
                <a:gd name="f25" fmla="val 3330"/>
                <a:gd name="f26" fmla="val 3433"/>
                <a:gd name="f27" fmla="val 4102"/>
                <a:gd name="f28" fmla="val 5439"/>
                <a:gd name="f29" fmla="val 5854"/>
                <a:gd name="f30" fmla="val 3337"/>
                <a:gd name="f31" fmla="val 3132"/>
                <a:gd name="f32" fmla="*/ f0 1 5855"/>
                <a:gd name="f33" fmla="*/ f1 1 5624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5855"/>
                <a:gd name="f40" fmla="*/ f37 1 5624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855" h="562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lnTo>
                    <a:pt x="f11" y="f19"/>
                  </a:lnTo>
                  <a:lnTo>
                    <a:pt x="f9" y="f20"/>
                  </a:lnTo>
                  <a:cubicBezTo>
                    <a:pt x="f21" y="f22"/>
                    <a:pt x="f23" y="f4"/>
                    <a:pt x="f5" y="f4"/>
                  </a:cubicBezTo>
                  <a:cubicBezTo>
                    <a:pt x="f24" y="f4"/>
                    <a:pt x="f25" y="f22"/>
                    <a:pt x="f26" y="f20"/>
                  </a:cubicBezTo>
                  <a:lnTo>
                    <a:pt x="f27" y="f19"/>
                  </a:lnTo>
                  <a:lnTo>
                    <a:pt x="f28" y="f18"/>
                  </a:lnTo>
                  <a:cubicBezTo>
                    <a:pt x="f29" y="f17"/>
                    <a:pt x="f29" y="f16"/>
                    <a:pt x="f28" y="f14"/>
                  </a:cubicBezTo>
                  <a:lnTo>
                    <a:pt x="f27" y="f12"/>
                  </a:lnTo>
                  <a:lnTo>
                    <a:pt x="f26" y="f10"/>
                  </a:lnTo>
                  <a:cubicBezTo>
                    <a:pt x="f30" y="f8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43434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136;p44">
              <a:extLst>
                <a:ext uri="{FF2B5EF4-FFF2-40B4-BE49-F238E27FC236}">
                  <a16:creationId xmlns:a16="http://schemas.microsoft.com/office/drawing/2014/main" id="{FEFE4894-3F18-4ECC-A8BA-94794DC2BD4D}"/>
                </a:ext>
              </a:extLst>
            </p:cNvPr>
            <p:cNvSpPr/>
            <p:nvPr/>
          </p:nvSpPr>
          <p:spPr>
            <a:xfrm>
              <a:off x="5377595" y="3071689"/>
              <a:ext cx="400114" cy="474308"/>
            </a:xfrm>
            <a:custGeom>
              <a:gdLst>
                <a:gd name="f0" fmla="val w"/>
                <a:gd name="f1" fmla="val h"/>
                <a:gd name="f2" fmla="val 0"/>
                <a:gd name="f3" fmla="val 16258"/>
                <a:gd name="f4" fmla="val 19273"/>
                <a:gd name="f5" fmla="val 9660"/>
                <a:gd name="f6" fmla="val 4399"/>
                <a:gd name="f7" fmla="val 4351"/>
                <a:gd name="f8" fmla="val 9636"/>
                <a:gd name="f9" fmla="val 14927"/>
                <a:gd name="f10" fmla="val 4381"/>
                <a:gd name="f11" fmla="val 19272"/>
                <a:gd name="f12" fmla="val 9675"/>
                <a:gd name="f13" fmla="val 12012"/>
                <a:gd name="f14" fmla="val 19269"/>
                <a:gd name="f15" fmla="val 14270"/>
                <a:gd name="f16" fmla="val 18411"/>
                <a:gd name="f17" fmla="val 16023"/>
                <a:gd name="f18" fmla="val 16860"/>
                <a:gd name="f19" fmla="val 16195"/>
                <a:gd name="f20" fmla="val 16707"/>
                <a:gd name="f21" fmla="val 16463"/>
                <a:gd name="f22" fmla="val 16176"/>
                <a:gd name="f23" fmla="val 16243"/>
                <a:gd name="f24" fmla="val 16098"/>
                <a:gd name="f25" fmla="val 16026"/>
                <a:gd name="f26" fmla="val 15893"/>
                <a:gd name="f27" fmla="val 15879"/>
                <a:gd name="f28" fmla="val 15662"/>
                <a:gd name="f29" fmla="val 15872"/>
                <a:gd name="f30" fmla="val 11352"/>
                <a:gd name="f31" fmla="val 15752"/>
                <a:gd name="f32" fmla="val 7980"/>
                <a:gd name="f33" fmla="val 12250"/>
                <a:gd name="f34" fmla="val 7941"/>
                <a:gd name="f35" fmla="val 7974"/>
                <a:gd name="f36" fmla="val 5207"/>
                <a:gd name="f37" fmla="val 9380"/>
                <a:gd name="f38" fmla="val 2662"/>
                <a:gd name="f39" fmla="val 11696"/>
                <a:gd name="f40" fmla="val 1211"/>
                <a:gd name="f41" fmla="val 12129"/>
                <a:gd name="f42" fmla="val 937"/>
                <a:gd name="f43" fmla="val 12006"/>
                <a:gd name="f44" fmla="val 274"/>
                <a:gd name="f45" fmla="val 11503"/>
                <a:gd name="f46" fmla="val 178"/>
                <a:gd name="f47" fmla="val 10881"/>
                <a:gd name="f48" fmla="val 58"/>
                <a:gd name="f49" fmla="val 10265"/>
                <a:gd name="f50" fmla="*/ f0 1 16258"/>
                <a:gd name="f51" fmla="*/ f1 1 19273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16258"/>
                <a:gd name="f58" fmla="*/ f55 1 19273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6258" h="192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1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3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2"/>
                    <a:pt x="f5" y="f2"/>
                  </a:cubicBezTo>
                  <a:close/>
                </a:path>
              </a:pathLst>
            </a:custGeom>
            <a:solidFill>
              <a:srgbClr val="43434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" name="Google Shape;1137;p44">
            <a:extLst>
              <a:ext uri="{FF2B5EF4-FFF2-40B4-BE49-F238E27FC236}">
                <a16:creationId xmlns:a16="http://schemas.microsoft.com/office/drawing/2014/main" id="{D4420D3E-2C58-485A-8A39-48039E5FBFCA}"/>
              </a:ext>
            </a:extLst>
          </p:cNvPr>
          <p:cNvGrpSpPr/>
          <p:nvPr/>
        </p:nvGrpSpPr>
        <p:grpSpPr>
          <a:xfrm>
            <a:off x="5378171" y="2055910"/>
            <a:ext cx="475634" cy="474335"/>
            <a:chOff x="5378171" y="1765624"/>
            <a:chExt cx="475634" cy="474335"/>
          </a:xfrm>
          <a:solidFill>
            <a:srgbClr val="ED1313"/>
          </a:solidFill>
        </p:grpSpPr>
        <p:sp>
          <p:nvSpPr>
            <p:cNvPr id="8" name="Google Shape;1138;p44">
              <a:extLst>
                <a:ext uri="{FF2B5EF4-FFF2-40B4-BE49-F238E27FC236}">
                  <a16:creationId xmlns:a16="http://schemas.microsoft.com/office/drawing/2014/main" id="{E6477BC8-1D59-4073-A42E-6D553248216C}"/>
                </a:ext>
              </a:extLst>
            </p:cNvPr>
            <p:cNvSpPr/>
            <p:nvPr/>
          </p:nvSpPr>
          <p:spPr>
            <a:xfrm>
              <a:off x="5498369" y="1885127"/>
              <a:ext cx="235320" cy="235320"/>
            </a:xfrm>
            <a:custGeom>
              <a:gdLst>
                <a:gd name="f0" fmla="val w"/>
                <a:gd name="f1" fmla="val h"/>
                <a:gd name="f2" fmla="val 0"/>
                <a:gd name="f3" fmla="val 9562"/>
                <a:gd name="f4" fmla="val 4782"/>
                <a:gd name="f5" fmla="val 1"/>
                <a:gd name="f6" fmla="val 2142"/>
                <a:gd name="f7" fmla="val 2139"/>
                <a:gd name="f8" fmla="val 4780"/>
                <a:gd name="f9" fmla="val 7421"/>
                <a:gd name="f10" fmla="val 7420"/>
                <a:gd name="f11" fmla="val 9561"/>
                <a:gd name="f12" fmla="*/ f0 1 9562"/>
                <a:gd name="f13" fmla="*/ f1 1 9562"/>
                <a:gd name="f14" fmla="val f2"/>
                <a:gd name="f15" fmla="val f3"/>
                <a:gd name="f16" fmla="+- f15 0 f14"/>
                <a:gd name="f17" fmla="*/ f16 1 9562"/>
                <a:gd name="f18" fmla="*/ f14 1 f17"/>
                <a:gd name="f19" fmla="*/ f15 1 f17"/>
                <a:gd name="f20" fmla="*/ f18 f12 1"/>
                <a:gd name="f21" fmla="*/ f19 f12 1"/>
                <a:gd name="f22" fmla="*/ f19 f13 1"/>
                <a:gd name="f23" fmla="*/ f18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562" h="9562">
                  <a:moveTo>
                    <a:pt x="f4" y="f5"/>
                  </a:moveTo>
                  <a:cubicBezTo>
                    <a:pt x="f6" y="f5"/>
                    <a:pt x="f5" y="f7"/>
                    <a:pt x="f5" y="f8"/>
                  </a:cubicBezTo>
                  <a:cubicBezTo>
                    <a:pt x="f5" y="f9"/>
                    <a:pt x="f6" y="f3"/>
                    <a:pt x="f4" y="f3"/>
                  </a:cubicBezTo>
                  <a:cubicBezTo>
                    <a:pt x="f10" y="f3"/>
                    <a:pt x="f11" y="f9"/>
                    <a:pt x="f11" y="f8"/>
                  </a:cubicBezTo>
                  <a:cubicBezTo>
                    <a:pt x="f11" y="f7"/>
                    <a:pt x="f10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139;p44">
              <a:extLst>
                <a:ext uri="{FF2B5EF4-FFF2-40B4-BE49-F238E27FC236}">
                  <a16:creationId xmlns:a16="http://schemas.microsoft.com/office/drawing/2014/main" id="{22167EE8-5439-45EE-987A-4FE1BA310A8B}"/>
                </a:ext>
              </a:extLst>
            </p:cNvPr>
            <p:cNvSpPr/>
            <p:nvPr/>
          </p:nvSpPr>
          <p:spPr>
            <a:xfrm>
              <a:off x="5378171" y="1765624"/>
              <a:ext cx="475634" cy="474335"/>
            </a:xfrm>
            <a:custGeom>
              <a:gdLst>
                <a:gd name="f0" fmla="val w"/>
                <a:gd name="f1" fmla="val h"/>
                <a:gd name="f2" fmla="val 0"/>
                <a:gd name="f3" fmla="val 19327"/>
                <a:gd name="f4" fmla="val 19274"/>
                <a:gd name="f5" fmla="val 9666"/>
                <a:gd name="f6" fmla="val 3728"/>
                <a:gd name="f7" fmla="val 12925"/>
                <a:gd name="f8" fmla="val 15575"/>
                <a:gd name="f9" fmla="val 6378"/>
                <a:gd name="f10" fmla="val 9636"/>
                <a:gd name="f11" fmla="val 12894"/>
                <a:gd name="f12" fmla="val 15547"/>
                <a:gd name="f13" fmla="val 6405"/>
                <a:gd name="f14" fmla="val 3755"/>
                <a:gd name="f15" fmla="val 9665"/>
                <a:gd name="f16" fmla="val 9575"/>
                <a:gd name="f17" fmla="val 9484"/>
                <a:gd name="f18" fmla="val 22"/>
                <a:gd name="f19" fmla="val 9402"/>
                <a:gd name="f20" fmla="val 66"/>
                <a:gd name="f21" fmla="val 7532"/>
                <a:gd name="f22" fmla="val 1054"/>
                <a:gd name="f23" fmla="val 5418"/>
                <a:gd name="f24" fmla="val 5231"/>
                <a:gd name="f25" fmla="val 5056"/>
                <a:gd name="f26" fmla="val 1144"/>
                <a:gd name="f27" fmla="val 4954"/>
                <a:gd name="f28" fmla="val 1301"/>
                <a:gd name="f29" fmla="val 3752"/>
                <a:gd name="f30" fmla="val 3053"/>
                <a:gd name="f31" fmla="val 1879"/>
                <a:gd name="f32" fmla="val 4041"/>
                <a:gd name="f33" fmla="val 1717"/>
                <a:gd name="f34" fmla="val 4128"/>
                <a:gd name="f35" fmla="val 1605"/>
                <a:gd name="f36" fmla="val 4288"/>
                <a:gd name="f37" fmla="val 1584"/>
                <a:gd name="f38" fmla="val 4474"/>
                <a:gd name="f39" fmla="val 1328"/>
                <a:gd name="f40" fmla="val 6588"/>
                <a:gd name="f41" fmla="val 127"/>
                <a:gd name="f42" fmla="val 8341"/>
                <a:gd name="f43" fmla="val 24"/>
                <a:gd name="f44" fmla="val 8491"/>
                <a:gd name="f45" fmla="val 8687"/>
                <a:gd name="f46" fmla="val 67"/>
                <a:gd name="f47" fmla="val 8859"/>
                <a:gd name="f48" fmla="val 816"/>
                <a:gd name="f49" fmla="val 10852"/>
                <a:gd name="f50" fmla="val 560"/>
                <a:gd name="f51" fmla="val 12966"/>
                <a:gd name="f52" fmla="val 536"/>
                <a:gd name="f53" fmla="val 13150"/>
                <a:gd name="f54" fmla="val 606"/>
                <a:gd name="f55" fmla="val 13334"/>
                <a:gd name="f56" fmla="val 744"/>
                <a:gd name="f57" fmla="val 13457"/>
                <a:gd name="f58" fmla="val 2325"/>
                <a:gd name="f59" fmla="val 14869"/>
                <a:gd name="f60" fmla="val 3075"/>
                <a:gd name="f61" fmla="val 16860"/>
                <a:gd name="f62" fmla="val 3141"/>
                <a:gd name="f63" fmla="val 17034"/>
                <a:gd name="f64" fmla="val 3289"/>
                <a:gd name="f65" fmla="val 17164"/>
                <a:gd name="f66" fmla="val 3466"/>
                <a:gd name="f67" fmla="val 17209"/>
                <a:gd name="f68" fmla="val 5520"/>
                <a:gd name="f69" fmla="val 17718"/>
                <a:gd name="f70" fmla="val 7101"/>
                <a:gd name="f71" fmla="val 19130"/>
                <a:gd name="f72" fmla="val 7205"/>
                <a:gd name="f73" fmla="val 19223"/>
                <a:gd name="f74" fmla="val 7340"/>
                <a:gd name="f75" fmla="val 19273"/>
                <a:gd name="f76" fmla="val 7477"/>
                <a:gd name="f77" fmla="val 7523"/>
                <a:gd name="f78" fmla="val 7568"/>
                <a:gd name="f79" fmla="val 19268"/>
                <a:gd name="f80" fmla="val 7613"/>
                <a:gd name="f81" fmla="val 19257"/>
                <a:gd name="f82" fmla="val 18745"/>
                <a:gd name="f83" fmla="val 11717"/>
                <a:gd name="f84" fmla="val 19254"/>
                <a:gd name="f85" fmla="val 11759"/>
                <a:gd name="f86" fmla="val 19266"/>
                <a:gd name="f87" fmla="val 11807"/>
                <a:gd name="f88" fmla="val 19272"/>
                <a:gd name="f89" fmla="val 11853"/>
                <a:gd name="f90" fmla="val 11991"/>
                <a:gd name="f91" fmla="val 12124"/>
                <a:gd name="f92" fmla="val 19221"/>
                <a:gd name="f93" fmla="val 12229"/>
                <a:gd name="f94" fmla="val 19127"/>
                <a:gd name="f95" fmla="val 13810"/>
                <a:gd name="f96" fmla="val 17715"/>
                <a:gd name="f97" fmla="val 15861"/>
                <a:gd name="f98" fmla="val 17206"/>
                <a:gd name="f99" fmla="val 16041"/>
                <a:gd name="f100" fmla="val 17161"/>
                <a:gd name="f101" fmla="val 16186"/>
                <a:gd name="f102" fmla="val 17031"/>
                <a:gd name="f103" fmla="val 16252"/>
                <a:gd name="f104" fmla="val 16857"/>
                <a:gd name="f105" fmla="val 17002"/>
                <a:gd name="f106" fmla="val 14866"/>
                <a:gd name="f107" fmla="val 18583"/>
                <a:gd name="f108" fmla="val 13454"/>
                <a:gd name="f109" fmla="val 18721"/>
                <a:gd name="f110" fmla="val 13331"/>
                <a:gd name="f111" fmla="val 18791"/>
                <a:gd name="f112" fmla="val 13147"/>
                <a:gd name="f113" fmla="val 18766"/>
                <a:gd name="f114" fmla="val 12963"/>
                <a:gd name="f115" fmla="val 18514"/>
                <a:gd name="f116" fmla="val 10849"/>
                <a:gd name="f117" fmla="val 19263"/>
                <a:gd name="f118" fmla="val 8856"/>
                <a:gd name="f119" fmla="val 8684"/>
                <a:gd name="f120" fmla="val 19306"/>
                <a:gd name="f121" fmla="val 19200"/>
                <a:gd name="f122" fmla="val 8338"/>
                <a:gd name="f123" fmla="val 18002"/>
                <a:gd name="f124" fmla="val 17746"/>
                <a:gd name="f125" fmla="val 4471"/>
                <a:gd name="f126" fmla="val 17725"/>
                <a:gd name="f127" fmla="val 17613"/>
                <a:gd name="f128" fmla="val 17451"/>
                <a:gd name="f129" fmla="val 15578"/>
                <a:gd name="f130" fmla="val 3050"/>
                <a:gd name="f131" fmla="val 14379"/>
                <a:gd name="f132" fmla="val 1298"/>
                <a:gd name="f133" fmla="val 14274"/>
                <a:gd name="f134" fmla="val 14099"/>
                <a:gd name="f135" fmla="val 13912"/>
                <a:gd name="f136" fmla="val 11798"/>
                <a:gd name="f137" fmla="val 9928"/>
                <a:gd name="f138" fmla="val 9846"/>
                <a:gd name="f139" fmla="val 9755"/>
                <a:gd name="f140" fmla="*/ f0 1 19327"/>
                <a:gd name="f141" fmla="*/ f1 1 19274"/>
                <a:gd name="f142" fmla="val f2"/>
                <a:gd name="f143" fmla="val f3"/>
                <a:gd name="f144" fmla="val f4"/>
                <a:gd name="f145" fmla="+- f144 0 f142"/>
                <a:gd name="f146" fmla="+- f143 0 f142"/>
                <a:gd name="f147" fmla="*/ f146 1 19327"/>
                <a:gd name="f148" fmla="*/ f145 1 19274"/>
                <a:gd name="f149" fmla="*/ f142 1 f147"/>
                <a:gd name="f150" fmla="*/ f143 1 f147"/>
                <a:gd name="f151" fmla="*/ f142 1 f148"/>
                <a:gd name="f152" fmla="*/ f144 1 f148"/>
                <a:gd name="f153" fmla="*/ f149 f140 1"/>
                <a:gd name="f154" fmla="*/ f150 f140 1"/>
                <a:gd name="f155" fmla="*/ f152 f141 1"/>
                <a:gd name="f156" fmla="*/ f151 f14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3" t="f156" r="f154" b="f155"/>
              <a:pathLst>
                <a:path w="19327" h="1927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lnTo>
                    <a:pt x="f39" y="f40"/>
                  </a:lnTo>
                  <a:lnTo>
                    <a:pt x="f41" y="f42"/>
                  </a:lnTo>
                  <a:cubicBezTo>
                    <a:pt x="f43" y="f44"/>
                    <a:pt x="f2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52" y="f53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61"/>
                  </a:lnTo>
                  <a:cubicBezTo>
                    <a:pt x="f62" y="f63"/>
                    <a:pt x="f64" y="f65"/>
                    <a:pt x="f66" y="f67"/>
                  </a:cubicBezTo>
                  <a:lnTo>
                    <a:pt x="f68" y="f69"/>
                  </a:lnTo>
                  <a:lnTo>
                    <a:pt x="f70" y="f71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lnTo>
                    <a:pt x="f5" y="f82"/>
                  </a:lnTo>
                  <a:lnTo>
                    <a:pt x="f83" y="f84"/>
                  </a:lnTo>
                  <a:cubicBezTo>
                    <a:pt x="f85" y="f86"/>
                    <a:pt x="f87" y="f88"/>
                    <a:pt x="f89" y="f88"/>
                  </a:cubicBezTo>
                  <a:cubicBezTo>
                    <a:pt x="f90" y="f88"/>
                    <a:pt x="f91" y="f92"/>
                    <a:pt x="f93" y="f94"/>
                  </a:cubicBezTo>
                  <a:lnTo>
                    <a:pt x="f95" y="f96"/>
                  </a:lnTo>
                  <a:lnTo>
                    <a:pt x="f97" y="f98"/>
                  </a:lnTo>
                  <a:cubicBezTo>
                    <a:pt x="f99" y="f100"/>
                    <a:pt x="f101" y="f102"/>
                    <a:pt x="f103" y="f104"/>
                  </a:cubicBezTo>
                  <a:lnTo>
                    <a:pt x="f105" y="f106"/>
                  </a:lnTo>
                  <a:lnTo>
                    <a:pt x="f107" y="f108"/>
                  </a:lnTo>
                  <a:cubicBezTo>
                    <a:pt x="f109" y="f110"/>
                    <a:pt x="f111" y="f112"/>
                    <a:pt x="f113" y="f114"/>
                  </a:cubicBezTo>
                  <a:lnTo>
                    <a:pt x="f115" y="f116"/>
                  </a:lnTo>
                  <a:lnTo>
                    <a:pt x="f117" y="f118"/>
                  </a:lnTo>
                  <a:cubicBezTo>
                    <a:pt x="f3" y="f119"/>
                    <a:pt x="f120" y="f44"/>
                    <a:pt x="f121" y="f122"/>
                  </a:cubicBezTo>
                  <a:lnTo>
                    <a:pt x="f123" y="f40"/>
                  </a:lnTo>
                  <a:lnTo>
                    <a:pt x="f124" y="f125"/>
                  </a:lnTo>
                  <a:cubicBezTo>
                    <a:pt x="f126" y="f36"/>
                    <a:pt x="f127" y="f34"/>
                    <a:pt x="f128" y="f32"/>
                  </a:cubicBezTo>
                  <a:lnTo>
                    <a:pt x="f129" y="f130"/>
                  </a:lnTo>
                  <a:lnTo>
                    <a:pt x="f131" y="f132"/>
                  </a:lnTo>
                  <a:cubicBezTo>
                    <a:pt x="f133" y="f26"/>
                    <a:pt x="f134" y="f22"/>
                    <a:pt x="f135" y="f22"/>
                  </a:cubicBezTo>
                  <a:lnTo>
                    <a:pt x="f136" y="f22"/>
                  </a:lnTo>
                  <a:lnTo>
                    <a:pt x="f137" y="f20"/>
                  </a:lnTo>
                  <a:cubicBezTo>
                    <a:pt x="f138" y="f18"/>
                    <a:pt x="f139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" name="Google Shape;1140;p44">
            <a:extLst>
              <a:ext uri="{FF2B5EF4-FFF2-40B4-BE49-F238E27FC236}">
                <a16:creationId xmlns:a16="http://schemas.microsoft.com/office/drawing/2014/main" id="{519F71CD-E298-4EF2-BD1E-A1043A33F12C}"/>
              </a:ext>
            </a:extLst>
          </p:cNvPr>
          <p:cNvSpPr txBox="1"/>
          <p:nvPr/>
        </p:nvSpPr>
        <p:spPr>
          <a:xfrm>
            <a:off x="5982279" y="3339023"/>
            <a:ext cx="1854302" cy="367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434343"/>
                </a:solidFill>
                <a:uFillTx/>
                <a:latin typeface="Lexend Deca"/>
                <a:ea typeface="Lexend Deca"/>
                <a:cs typeface="Lexend Deca"/>
              </a:rPr>
              <a:t>Mars</a:t>
            </a:r>
          </a:p>
        </p:txBody>
      </p:sp>
      <p:sp>
        <p:nvSpPr>
          <p:cNvPr id="11" name="Google Shape;1141;p44">
            <a:extLst>
              <a:ext uri="{FF2B5EF4-FFF2-40B4-BE49-F238E27FC236}">
                <a16:creationId xmlns:a16="http://schemas.microsoft.com/office/drawing/2014/main" id="{662B25CB-6972-47F3-8605-7B0CC0A55CA1}"/>
              </a:ext>
            </a:extLst>
          </p:cNvPr>
          <p:cNvSpPr txBox="1"/>
          <p:nvPr/>
        </p:nvSpPr>
        <p:spPr>
          <a:xfrm>
            <a:off x="5982279" y="2032976"/>
            <a:ext cx="1854302" cy="3677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ts val="120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ED1313"/>
                </a:solidFill>
                <a:uFillTx/>
                <a:latin typeface="Lexend Deca"/>
                <a:ea typeface="Lexend Deca"/>
                <a:cs typeface="Lexend Deca"/>
              </a:rPr>
              <a:t>Mercury</a:t>
            </a:r>
          </a:p>
        </p:txBody>
      </p:sp>
      <p:sp>
        <p:nvSpPr>
          <p:cNvPr id="12" name="Google Shape;1142;p44">
            <a:extLst>
              <a:ext uri="{FF2B5EF4-FFF2-40B4-BE49-F238E27FC236}">
                <a16:creationId xmlns:a16="http://schemas.microsoft.com/office/drawing/2014/main" id="{D15A86B9-8163-4EB4-A828-C4EFDC4E22F8}"/>
              </a:ext>
            </a:extLst>
          </p:cNvPr>
          <p:cNvSpPr txBox="1"/>
          <p:nvPr/>
        </p:nvSpPr>
        <p:spPr>
          <a:xfrm>
            <a:off x="5982279" y="2328895"/>
            <a:ext cx="1854302" cy="6078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434343"/>
                </a:solidFill>
                <a:uFillTx/>
                <a:latin typeface="Open Sans"/>
                <a:ea typeface="Open Sans"/>
                <a:cs typeface="Open Sans"/>
              </a:rPr>
              <a:t>It’s the closest planet to the Sun </a:t>
            </a:r>
          </a:p>
        </p:txBody>
      </p:sp>
      <p:sp>
        <p:nvSpPr>
          <p:cNvPr id="13" name="Google Shape;1143;p44">
            <a:extLst>
              <a:ext uri="{FF2B5EF4-FFF2-40B4-BE49-F238E27FC236}">
                <a16:creationId xmlns:a16="http://schemas.microsoft.com/office/drawing/2014/main" id="{0BFEB65E-93D9-4E83-AA1A-BD3E7AFC3461}"/>
              </a:ext>
            </a:extLst>
          </p:cNvPr>
          <p:cNvSpPr txBox="1"/>
          <p:nvPr/>
        </p:nvSpPr>
        <p:spPr>
          <a:xfrm>
            <a:off x="5982279" y="3637447"/>
            <a:ext cx="1854302" cy="6078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434343"/>
                </a:solidFill>
                <a:uFillTx/>
                <a:latin typeface="Open Sans"/>
                <a:ea typeface="Open Sans"/>
                <a:cs typeface="Open Sans"/>
              </a:rPr>
              <a:t>Despite being red, Mars is a cold place</a:t>
            </a:r>
          </a:p>
        </p:txBody>
      </p:sp>
      <p:sp>
        <p:nvSpPr>
          <p:cNvPr id="14" name="Google Shape;1144;p44">
            <a:extLst>
              <a:ext uri="{FF2B5EF4-FFF2-40B4-BE49-F238E27FC236}">
                <a16:creationId xmlns:a16="http://schemas.microsoft.com/office/drawing/2014/main" id="{0F2F776D-0178-4DE9-8ADC-261A8079077F}"/>
              </a:ext>
            </a:extLst>
          </p:cNvPr>
          <p:cNvSpPr txBox="1"/>
          <p:nvPr/>
        </p:nvSpPr>
        <p:spPr>
          <a:xfrm>
            <a:off x="1368600" y="4633356"/>
            <a:ext cx="6406798" cy="2564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91421" rIns="0" bIns="91421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</a:rPr>
              <a:t>Follow the link in the graph to modify its data and then paste the new one here. For more info</a:t>
            </a:r>
            <a:r>
              <a:rPr lang="en-US" sz="900" b="0" i="0" u="none" strike="noStrike" kern="0" cap="none" spc="0" baseline="0">
                <a:solidFill>
                  <a:srgbClr val="ED1313"/>
                </a:solidFill>
                <a:uFillTx/>
                <a:latin typeface="Open Sans"/>
                <a:ea typeface="Open Sans"/>
                <a:cs typeface="Open Sans"/>
              </a:rPr>
              <a:t>, </a:t>
            </a:r>
            <a:r>
              <a:rPr lang="en-US" sz="900" b="1" i="0" u="none" strike="noStrike" kern="0" cap="none" spc="0" baseline="0">
                <a:solidFill>
                  <a:srgbClr val="ED1313"/>
                </a:solidFill>
                <a:uFillTx/>
                <a:latin typeface="Open Sans"/>
                <a:ea typeface="Open Sans"/>
                <a:cs typeface="Open Sans"/>
              </a:rPr>
              <a:t>click here</a:t>
            </a:r>
          </a:p>
        </p:txBody>
      </p:sp>
      <p:pic>
        <p:nvPicPr>
          <p:cNvPr id="15" name="Google Shape;1145;p44" title="Chart">
            <a:extLst>
              <a:ext uri="{FF2B5EF4-FFF2-40B4-BE49-F238E27FC236}">
                <a16:creationId xmlns:a16="http://schemas.microsoft.com/office/drawing/2014/main" id="{8B0CA647-2C5C-48A9-8DF2-339ED115015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7409" y="1573573"/>
            <a:ext cx="3540474" cy="21892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Google Shape;1146;p44">
            <a:extLst>
              <a:ext uri="{FF2B5EF4-FFF2-40B4-BE49-F238E27FC236}">
                <a16:creationId xmlns:a16="http://schemas.microsoft.com/office/drawing/2014/main" id="{35F92715-47F5-40B5-8CE5-D663E648AA7B}"/>
              </a:ext>
            </a:extLst>
          </p:cNvPr>
          <p:cNvSpPr txBox="1"/>
          <p:nvPr/>
        </p:nvSpPr>
        <p:spPr>
          <a:xfrm>
            <a:off x="1803544" y="3680972"/>
            <a:ext cx="536697" cy="1509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1" i="0" u="none" strike="noStrike" kern="0" cap="none" spc="0" baseline="0">
                <a:solidFill>
                  <a:srgbClr val="ED1313"/>
                </a:solidFill>
                <a:uFillTx/>
                <a:latin typeface="Open Sans"/>
                <a:ea typeface="Open Sans"/>
                <a:cs typeface="Open Sans"/>
              </a:rPr>
              <a:t>2008</a:t>
            </a:r>
          </a:p>
        </p:txBody>
      </p:sp>
      <p:sp>
        <p:nvSpPr>
          <p:cNvPr id="17" name="Google Shape;1147;p44">
            <a:extLst>
              <a:ext uri="{FF2B5EF4-FFF2-40B4-BE49-F238E27FC236}">
                <a16:creationId xmlns:a16="http://schemas.microsoft.com/office/drawing/2014/main" id="{78143887-E07A-4D01-A2F1-550B39E23758}"/>
              </a:ext>
            </a:extLst>
          </p:cNvPr>
          <p:cNvSpPr txBox="1"/>
          <p:nvPr/>
        </p:nvSpPr>
        <p:spPr>
          <a:xfrm>
            <a:off x="2498863" y="3680972"/>
            <a:ext cx="536697" cy="1509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1" i="0" u="none" strike="noStrike" kern="0" cap="none" spc="0" baseline="0">
                <a:solidFill>
                  <a:srgbClr val="ED1313"/>
                </a:solidFill>
                <a:uFillTx/>
                <a:latin typeface="Open Sans"/>
                <a:ea typeface="Open Sans"/>
                <a:cs typeface="Open Sans"/>
              </a:rPr>
              <a:t>2012</a:t>
            </a:r>
          </a:p>
        </p:txBody>
      </p:sp>
      <p:sp>
        <p:nvSpPr>
          <p:cNvPr id="18" name="Google Shape;1148;p44">
            <a:extLst>
              <a:ext uri="{FF2B5EF4-FFF2-40B4-BE49-F238E27FC236}">
                <a16:creationId xmlns:a16="http://schemas.microsoft.com/office/drawing/2014/main" id="{6183EE2D-AC22-4822-8660-308F92D8BCAD}"/>
              </a:ext>
            </a:extLst>
          </p:cNvPr>
          <p:cNvSpPr txBox="1"/>
          <p:nvPr/>
        </p:nvSpPr>
        <p:spPr>
          <a:xfrm>
            <a:off x="3219949" y="3680972"/>
            <a:ext cx="536697" cy="1509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1" i="0" u="none" strike="noStrike" kern="0" cap="none" spc="0" baseline="0">
                <a:solidFill>
                  <a:srgbClr val="ED1313"/>
                </a:solidFill>
                <a:uFillTx/>
                <a:latin typeface="Open Sans"/>
                <a:ea typeface="Open Sans"/>
                <a:cs typeface="Open Sans"/>
              </a:rPr>
              <a:t>2016</a:t>
            </a:r>
          </a:p>
        </p:txBody>
      </p:sp>
      <p:sp>
        <p:nvSpPr>
          <p:cNvPr id="19" name="Google Shape;1149;p44">
            <a:extLst>
              <a:ext uri="{FF2B5EF4-FFF2-40B4-BE49-F238E27FC236}">
                <a16:creationId xmlns:a16="http://schemas.microsoft.com/office/drawing/2014/main" id="{3BC6005D-207C-439F-A7BE-B35D90D60975}"/>
              </a:ext>
            </a:extLst>
          </p:cNvPr>
          <p:cNvSpPr txBox="1"/>
          <p:nvPr/>
        </p:nvSpPr>
        <p:spPr>
          <a:xfrm>
            <a:off x="3985531" y="3680972"/>
            <a:ext cx="536697" cy="1509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1" i="0" u="none" strike="noStrike" kern="0" cap="none" spc="0" baseline="0">
                <a:solidFill>
                  <a:srgbClr val="ED1313"/>
                </a:solidFill>
                <a:uFillTx/>
                <a:latin typeface="Open Sans"/>
                <a:ea typeface="Open Sans"/>
                <a:cs typeface="Open Sans"/>
              </a:rPr>
              <a:t>2020</a:t>
            </a:r>
          </a:p>
        </p:txBody>
      </p:sp>
      <p:sp>
        <p:nvSpPr>
          <p:cNvPr id="20" name="Google Shape;1150;p44">
            <a:extLst>
              <a:ext uri="{FF2B5EF4-FFF2-40B4-BE49-F238E27FC236}">
                <a16:creationId xmlns:a16="http://schemas.microsoft.com/office/drawing/2014/main" id="{0D959D58-BE67-4C18-90D7-3C2E50DF9377}"/>
              </a:ext>
            </a:extLst>
          </p:cNvPr>
          <p:cNvSpPr txBox="1"/>
          <p:nvPr/>
        </p:nvSpPr>
        <p:spPr>
          <a:xfrm>
            <a:off x="1417777" y="4048159"/>
            <a:ext cx="1481401" cy="4140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100" b="0" i="0" u="none" strike="noStrike" kern="0" cap="none" spc="0" baseline="0">
                <a:solidFill>
                  <a:srgbClr val="FFFFFF"/>
                </a:solidFill>
                <a:uFillTx/>
                <a:latin typeface="Lexend Deca"/>
                <a:ea typeface="Lexend Deca"/>
                <a:cs typeface="Lexend Deca"/>
              </a:rPr>
              <a:t>1,934</a:t>
            </a:r>
          </a:p>
        </p:txBody>
      </p:sp>
      <p:sp>
        <p:nvSpPr>
          <p:cNvPr id="21" name="Google Shape;1151;p44">
            <a:extLst>
              <a:ext uri="{FF2B5EF4-FFF2-40B4-BE49-F238E27FC236}">
                <a16:creationId xmlns:a16="http://schemas.microsoft.com/office/drawing/2014/main" id="{79B4D87F-CB5E-47A4-8341-343827A5A111}"/>
              </a:ext>
            </a:extLst>
          </p:cNvPr>
          <p:cNvSpPr txBox="1"/>
          <p:nvPr/>
        </p:nvSpPr>
        <p:spPr>
          <a:xfrm>
            <a:off x="2366604" y="4037762"/>
            <a:ext cx="1706700" cy="4140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434343"/>
                </a:solidFill>
                <a:uFillTx/>
                <a:latin typeface="Open Sans"/>
                <a:ea typeface="Open Sans"/>
                <a:cs typeface="Open Sans"/>
              </a:rPr>
              <a:t>Saturn is a gas giant with rings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233CA4B-EC02-00BB-FCAC-9A28544D6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7"/>
          <a:stretch>
            <a:fillRect/>
          </a:stretch>
        </p:blipFill>
        <p:spPr>
          <a:xfrm>
            <a:off x="0" y="-114300"/>
            <a:ext cx="1632032" cy="1663700"/>
          </a:xfrm>
          <a:prstGeom prst="rect">
            <a:avLst/>
          </a:prstGeom>
        </p:spPr>
      </p:pic>
      <p:sp>
        <p:nvSpPr>
          <p:cNvPr id="25" name="Google Shape;914;p37">
            <a:extLst>
              <a:ext uri="{FF2B5EF4-FFF2-40B4-BE49-F238E27FC236}">
                <a16:creationId xmlns:a16="http://schemas.microsoft.com/office/drawing/2014/main" id="{FDF35599-48BE-D4C8-E980-EEF618B8C3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14907" y="662325"/>
            <a:ext cx="3512873" cy="408168"/>
          </a:xfrm>
        </p:spPr>
        <p:txBody>
          <a:bodyPr/>
          <a:lstStyle>
            <a:defPPr/>
          </a:lstStyle>
          <a:p>
            <a:pPr lvl="0" algn="ctr"/>
            <a:r>
              <a:rPr lang="en-US" sz="1800" b="0" i="1">
                <a:latin typeface="Bahnschrift Light" panose="020b0502040204020203" pitchFamily="34" charset="0"/>
              </a:rPr>
              <a:t>Insert your subtitle</a:t>
            </a: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A66448DE-0F54-2177-FE24-9FA6DD8CD76A}"/>
              </a:ext>
            </a:extLst>
          </p:cNvPr>
          <p:cNvSpPr txBox="1"/>
          <p:nvPr/>
        </p:nvSpPr>
        <p:spPr>
          <a:xfrm>
            <a:off x="1862517" y="170800"/>
            <a:ext cx="547808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3600" b="1">
                <a:gradFill>
                  <a:gsLst>
                    <a:gs pos="0">
                      <a:srgbClr val="B40002"/>
                    </a:gs>
                    <a:gs pos="100000">
                      <a:srgbClr val="E90031"/>
                    </a:gs>
                  </a:gsLst>
                  <a:lin ang="0" scaled="1"/>
                </a:gradFill>
                <a:latin typeface="Agency FB" panose="020b0503020202020204" pitchFamily="34" charset="0"/>
                <a:cs typeface="Arial" panose="020b0604020202020204" pitchFamily="34" charset="0"/>
              </a:rPr>
              <a:t>TRINIDAD AND TOBAGO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156;p45">
            <a:extLst>
              <a:ext uri="{FF2B5EF4-FFF2-40B4-BE49-F238E27FC236}">
                <a16:creationId xmlns:a16="http://schemas.microsoft.com/office/drawing/2014/main" id="{A9DD01E7-1DD8-4132-8B42-7D22B34125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07983" y="2245199"/>
            <a:ext cx="3802188" cy="841796"/>
          </a:xfrm>
        </p:spPr>
        <p:txBody>
          <a:bodyPr/>
          <a:lstStyle>
            <a:defPPr/>
          </a:lstStyle>
          <a:p>
            <a:pPr lvl="0"/>
            <a:r>
              <a:rPr lang="en-US"/>
              <a:t>Major Needs</a:t>
            </a:r>
          </a:p>
        </p:txBody>
      </p:sp>
      <p:sp>
        <p:nvSpPr>
          <p:cNvPr id="4" name="Google Shape;1158;p45">
            <a:extLst>
              <a:ext uri="{FF2B5EF4-FFF2-40B4-BE49-F238E27FC236}">
                <a16:creationId xmlns:a16="http://schemas.microsoft.com/office/drawing/2014/main" id="{4E74EED9-5F0B-478D-A8DE-C743C277F53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08358" y="3086995"/>
            <a:ext cx="2612102" cy="549600"/>
          </a:xfrm>
        </p:spPr>
        <p:txBody>
          <a:bodyPr/>
          <a:lstStyle>
            <a:defPPr/>
          </a:lstStyle>
          <a:p>
            <a:pPr marL="0" lvl="0" indent="0" algn="r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600">
                <a:solidFill>
                  <a:srgbClr val="434343"/>
                </a:solidFill>
              </a:rPr>
              <a:t>You can enter a subtitle  here if you need it</a:t>
            </a:r>
          </a:p>
        </p:txBody>
      </p:sp>
      <p:grpSp>
        <p:nvGrpSpPr>
          <p:cNvPr id="5" name="Google Shape;1159;p45">
            <a:extLst>
              <a:ext uri="{FF2B5EF4-FFF2-40B4-BE49-F238E27FC236}">
                <a16:creationId xmlns:a16="http://schemas.microsoft.com/office/drawing/2014/main" id="{25463B35-7AE1-482D-801F-E2AC959766ED}"/>
              </a:ext>
            </a:extLst>
          </p:cNvPr>
          <p:cNvGrpSpPr/>
          <p:nvPr/>
        </p:nvGrpSpPr>
        <p:grpSpPr>
          <a:xfrm>
            <a:off x="4708511" y="167774"/>
            <a:ext cx="605661" cy="1648945"/>
            <a:chOff x="4708511" y="167774"/>
            <a:chExt cx="605661" cy="1648945"/>
          </a:xfrm>
        </p:grpSpPr>
        <p:sp>
          <p:nvSpPr>
            <p:cNvPr id="6" name="Google Shape;1160;p45">
              <a:extLst>
                <a:ext uri="{FF2B5EF4-FFF2-40B4-BE49-F238E27FC236}">
                  <a16:creationId xmlns:a16="http://schemas.microsoft.com/office/drawing/2014/main" id="{464286FE-84DE-4796-A012-A6774A647532}"/>
                </a:ext>
              </a:extLst>
            </p:cNvPr>
            <p:cNvSpPr/>
            <p:nvPr/>
          </p:nvSpPr>
          <p:spPr>
            <a:xfrm rot="10800009" flipH="1">
              <a:off x="5220401" y="1723643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161;p45">
              <a:extLst>
                <a:ext uri="{FF2B5EF4-FFF2-40B4-BE49-F238E27FC236}">
                  <a16:creationId xmlns:a16="http://schemas.microsoft.com/office/drawing/2014/main" id="{74614D37-254D-4436-95D3-954622B4CD4C}"/>
                </a:ext>
              </a:extLst>
            </p:cNvPr>
            <p:cNvSpPr/>
            <p:nvPr/>
          </p:nvSpPr>
          <p:spPr>
            <a:xfrm rot="10800009" flipH="1">
              <a:off x="5220401" y="1412181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162;p45">
              <a:extLst>
                <a:ext uri="{FF2B5EF4-FFF2-40B4-BE49-F238E27FC236}">
                  <a16:creationId xmlns:a16="http://schemas.microsoft.com/office/drawing/2014/main" id="{5B9B990A-B2EE-4DC5-B59D-BD2263E78EB7}"/>
                </a:ext>
              </a:extLst>
            </p:cNvPr>
            <p:cNvSpPr/>
            <p:nvPr/>
          </p:nvSpPr>
          <p:spPr>
            <a:xfrm rot="10800009" flipH="1">
              <a:off x="5220401" y="1101467"/>
              <a:ext cx="93771" cy="9303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163;p45">
              <a:extLst>
                <a:ext uri="{FF2B5EF4-FFF2-40B4-BE49-F238E27FC236}">
                  <a16:creationId xmlns:a16="http://schemas.microsoft.com/office/drawing/2014/main" id="{53A55C2D-C328-4570-BAB7-2C177B38D561}"/>
                </a:ext>
              </a:extLst>
            </p:cNvPr>
            <p:cNvSpPr/>
            <p:nvPr/>
          </p:nvSpPr>
          <p:spPr>
            <a:xfrm rot="10800009" flipH="1">
              <a:off x="5220401" y="790023"/>
              <a:ext cx="93771" cy="93735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164;p45">
              <a:extLst>
                <a:ext uri="{FF2B5EF4-FFF2-40B4-BE49-F238E27FC236}">
                  <a16:creationId xmlns:a16="http://schemas.microsoft.com/office/drawing/2014/main" id="{DD5F2548-6C54-4BA4-8B63-2CCC8C9FC629}"/>
                </a:ext>
              </a:extLst>
            </p:cNvPr>
            <p:cNvSpPr/>
            <p:nvPr/>
          </p:nvSpPr>
          <p:spPr>
            <a:xfrm rot="10800009" flipH="1">
              <a:off x="5220401" y="479246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165;p45">
              <a:extLst>
                <a:ext uri="{FF2B5EF4-FFF2-40B4-BE49-F238E27FC236}">
                  <a16:creationId xmlns:a16="http://schemas.microsoft.com/office/drawing/2014/main" id="{5D27255F-1058-4F90-9ECE-73E41E14B7D2}"/>
                </a:ext>
              </a:extLst>
            </p:cNvPr>
            <p:cNvSpPr/>
            <p:nvPr/>
          </p:nvSpPr>
          <p:spPr>
            <a:xfrm rot="10800009" flipH="1">
              <a:off x="5220401" y="167774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166;p45">
              <a:extLst>
                <a:ext uri="{FF2B5EF4-FFF2-40B4-BE49-F238E27FC236}">
                  <a16:creationId xmlns:a16="http://schemas.microsoft.com/office/drawing/2014/main" id="{3A05BBEA-B2A6-4071-B60C-956EC889920A}"/>
                </a:ext>
              </a:extLst>
            </p:cNvPr>
            <p:cNvSpPr/>
            <p:nvPr/>
          </p:nvSpPr>
          <p:spPr>
            <a:xfrm rot="10800009" flipH="1">
              <a:off x="4964442" y="1723643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167;p45">
              <a:extLst>
                <a:ext uri="{FF2B5EF4-FFF2-40B4-BE49-F238E27FC236}">
                  <a16:creationId xmlns:a16="http://schemas.microsoft.com/office/drawing/2014/main" id="{6D3ECCBD-FEB7-4138-B8C0-BC3C5339ECFA}"/>
                </a:ext>
              </a:extLst>
            </p:cNvPr>
            <p:cNvSpPr/>
            <p:nvPr/>
          </p:nvSpPr>
          <p:spPr>
            <a:xfrm rot="10800009" flipH="1">
              <a:off x="4964442" y="1412181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168;p45">
              <a:extLst>
                <a:ext uri="{FF2B5EF4-FFF2-40B4-BE49-F238E27FC236}">
                  <a16:creationId xmlns:a16="http://schemas.microsoft.com/office/drawing/2014/main" id="{C4222635-1DF4-486D-834F-D5E2FDA2F223}"/>
                </a:ext>
              </a:extLst>
            </p:cNvPr>
            <p:cNvSpPr/>
            <p:nvPr/>
          </p:nvSpPr>
          <p:spPr>
            <a:xfrm rot="10800009" flipH="1">
              <a:off x="4964442" y="1101467"/>
              <a:ext cx="93771" cy="9303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169;p45">
              <a:extLst>
                <a:ext uri="{FF2B5EF4-FFF2-40B4-BE49-F238E27FC236}">
                  <a16:creationId xmlns:a16="http://schemas.microsoft.com/office/drawing/2014/main" id="{BEAA9584-A385-417C-A37B-D9D9B6FE107B}"/>
                </a:ext>
              </a:extLst>
            </p:cNvPr>
            <p:cNvSpPr/>
            <p:nvPr/>
          </p:nvSpPr>
          <p:spPr>
            <a:xfrm rot="10800009" flipH="1">
              <a:off x="4964442" y="790023"/>
              <a:ext cx="93771" cy="93735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170;p45">
              <a:extLst>
                <a:ext uri="{FF2B5EF4-FFF2-40B4-BE49-F238E27FC236}">
                  <a16:creationId xmlns:a16="http://schemas.microsoft.com/office/drawing/2014/main" id="{6AA31929-9D4C-4FCE-9877-03113AC0B792}"/>
                </a:ext>
              </a:extLst>
            </p:cNvPr>
            <p:cNvSpPr/>
            <p:nvPr/>
          </p:nvSpPr>
          <p:spPr>
            <a:xfrm rot="10800009" flipH="1">
              <a:off x="4964442" y="479246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171;p45">
              <a:extLst>
                <a:ext uri="{FF2B5EF4-FFF2-40B4-BE49-F238E27FC236}">
                  <a16:creationId xmlns:a16="http://schemas.microsoft.com/office/drawing/2014/main" id="{4545D075-EF00-406E-85D6-3FC6907EF43E}"/>
                </a:ext>
              </a:extLst>
            </p:cNvPr>
            <p:cNvSpPr/>
            <p:nvPr/>
          </p:nvSpPr>
          <p:spPr>
            <a:xfrm rot="10800009" flipH="1">
              <a:off x="4964442" y="167774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172;p45">
              <a:extLst>
                <a:ext uri="{FF2B5EF4-FFF2-40B4-BE49-F238E27FC236}">
                  <a16:creationId xmlns:a16="http://schemas.microsoft.com/office/drawing/2014/main" id="{93BF6E0F-4A6B-4446-9D3F-08AD8CD355C2}"/>
                </a:ext>
              </a:extLst>
            </p:cNvPr>
            <p:cNvSpPr/>
            <p:nvPr/>
          </p:nvSpPr>
          <p:spPr>
            <a:xfrm rot="10800009" flipH="1">
              <a:off x="4708511" y="1723643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173;p45">
              <a:extLst>
                <a:ext uri="{FF2B5EF4-FFF2-40B4-BE49-F238E27FC236}">
                  <a16:creationId xmlns:a16="http://schemas.microsoft.com/office/drawing/2014/main" id="{150DAD88-424E-4325-B8D6-0F54AE29B11C}"/>
                </a:ext>
              </a:extLst>
            </p:cNvPr>
            <p:cNvSpPr/>
            <p:nvPr/>
          </p:nvSpPr>
          <p:spPr>
            <a:xfrm rot="10800009" flipH="1">
              <a:off x="4708511" y="1412181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174;p45">
              <a:extLst>
                <a:ext uri="{FF2B5EF4-FFF2-40B4-BE49-F238E27FC236}">
                  <a16:creationId xmlns:a16="http://schemas.microsoft.com/office/drawing/2014/main" id="{FF079947-FDA0-4F97-81D0-636F3F8ABC89}"/>
                </a:ext>
              </a:extLst>
            </p:cNvPr>
            <p:cNvSpPr/>
            <p:nvPr/>
          </p:nvSpPr>
          <p:spPr>
            <a:xfrm rot="10800009" flipH="1">
              <a:off x="4708511" y="1101467"/>
              <a:ext cx="93771" cy="9303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175;p45">
              <a:extLst>
                <a:ext uri="{FF2B5EF4-FFF2-40B4-BE49-F238E27FC236}">
                  <a16:creationId xmlns:a16="http://schemas.microsoft.com/office/drawing/2014/main" id="{02CE2F80-2A3F-44A4-A9B0-F761397B0249}"/>
                </a:ext>
              </a:extLst>
            </p:cNvPr>
            <p:cNvSpPr/>
            <p:nvPr/>
          </p:nvSpPr>
          <p:spPr>
            <a:xfrm rot="10800009" flipH="1">
              <a:off x="4708511" y="790023"/>
              <a:ext cx="93771" cy="93735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176;p45">
              <a:extLst>
                <a:ext uri="{FF2B5EF4-FFF2-40B4-BE49-F238E27FC236}">
                  <a16:creationId xmlns:a16="http://schemas.microsoft.com/office/drawing/2014/main" id="{4F018150-89D9-4B96-B4C3-8BE286CC5CA4}"/>
                </a:ext>
              </a:extLst>
            </p:cNvPr>
            <p:cNvSpPr/>
            <p:nvPr/>
          </p:nvSpPr>
          <p:spPr>
            <a:xfrm rot="10800009" flipH="1">
              <a:off x="4708511" y="479246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177;p45">
              <a:extLst>
                <a:ext uri="{FF2B5EF4-FFF2-40B4-BE49-F238E27FC236}">
                  <a16:creationId xmlns:a16="http://schemas.microsoft.com/office/drawing/2014/main" id="{F61451E6-6073-4D33-A935-8A88C2EC6713}"/>
                </a:ext>
              </a:extLst>
            </p:cNvPr>
            <p:cNvSpPr/>
            <p:nvPr/>
          </p:nvSpPr>
          <p:spPr>
            <a:xfrm rot="10800009" flipH="1">
              <a:off x="4708511" y="167774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id="{771F53B8-6C04-D27A-6158-0FD22CD73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40" y="790022"/>
            <a:ext cx="5844687" cy="4383515"/>
          </a:xfrm>
          <a:prstGeom prst="rect">
            <a:avLst/>
          </a:prstGeom>
        </p:spPr>
      </p:pic>
      <p:sp>
        <p:nvSpPr>
          <p:cNvPr id="27" name="Google Shape;954;p39">
            <a:extLst>
              <a:ext uri="{FF2B5EF4-FFF2-40B4-BE49-F238E27FC236}">
                <a16:creationId xmlns:a16="http://schemas.microsoft.com/office/drawing/2014/main" id="{B097A033-31CA-774C-828F-6073F27E7B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06286" y="1422179"/>
            <a:ext cx="2437714" cy="1337475"/>
          </a:xfrm>
        </p:spPr>
        <p:txBody>
          <a:bodyPr anchor="b"/>
          <a:lstStyle>
            <a:defPPr/>
          </a:lstStyle>
          <a:p>
            <a:pPr lvl="0"/>
            <a:r>
              <a:rPr lang="en-US" sz="13800">
                <a:ln w="38100">
                  <a:solidFill>
                    <a:srgbClr val="ED1313"/>
                  </a:solidFill>
                </a:ln>
                <a:noFill/>
              </a:rPr>
              <a:t>02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355;p42">
            <a:extLst>
              <a:ext uri="{FF2B5EF4-FFF2-40B4-BE49-F238E27FC236}">
                <a16:creationId xmlns:a16="http://schemas.microsoft.com/office/drawing/2014/main" id="{FD1F080F-27AA-43BC-B8FB-58E38884A7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93009" y="3644898"/>
            <a:ext cx="4723497" cy="531897"/>
          </a:xfrm>
        </p:spPr>
        <p:txBody>
          <a:bodyPr/>
          <a:lstStyle>
            <a:defPPr/>
          </a:lstStyle>
          <a:p>
            <a:pPr lvl="0" algn="r"/>
            <a:r>
              <a:rPr lang="en-US"/>
              <a:t>- Someone Famous</a:t>
            </a:r>
          </a:p>
        </p:txBody>
      </p:sp>
      <p:sp>
        <p:nvSpPr>
          <p:cNvPr id="3" name="Google Shape;1356;p42">
            <a:extLst>
              <a:ext uri="{FF2B5EF4-FFF2-40B4-BE49-F238E27FC236}">
                <a16:creationId xmlns:a16="http://schemas.microsoft.com/office/drawing/2014/main" id="{FE8489E1-3ECC-4A48-AD27-43CEB03D5F6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216572" y="1353098"/>
            <a:ext cx="3299934" cy="2204700"/>
          </a:xfrm>
        </p:spPr>
        <p:txBody>
          <a:bodyPr anchor="ctr"/>
          <a:lstStyle>
            <a:defPPr/>
          </a:lstStyle>
          <a:p>
            <a:pPr marL="0" lvl="0" indent="0" algn="r">
              <a:lnSpc>
                <a:spcPct val="100000"/>
              </a:lnSpc>
              <a:buNone/>
            </a:pPr>
            <a:r>
              <a:rPr lang="en-US" sz="2000">
                <a:solidFill>
                  <a:srgbClr val="434343"/>
                </a:solidFill>
              </a:rPr>
              <a:t>“This is a quote, words full of wisdom that someone important said and can make the reader get inspired”</a:t>
            </a:r>
          </a:p>
        </p:txBody>
      </p:sp>
      <p:cxnSp>
        <p:nvCxnSpPr>
          <p:cNvPr id="4" name="Conector recto 9">
            <a:extLst>
              <a:ext uri="{FF2B5EF4-FFF2-40B4-BE49-F238E27FC236}">
                <a16:creationId xmlns:a16="http://schemas.microsoft.com/office/drawing/2014/main" id="{8A67260A-7642-C884-A2AF-6EE87347E750}"/>
              </a:ext>
            </a:extLst>
          </p:cNvPr>
          <p:cNvCxnSpPr/>
          <p:nvPr/>
        </p:nvCxnSpPr>
        <p:spPr>
          <a:xfrm flipH="1">
            <a:off x="8922331" y="317196"/>
            <a:ext cx="0" cy="4627422"/>
          </a:xfrm>
          <a:prstGeom prst="straightConnector1">
            <a:avLst/>
          </a:prstGeom>
          <a:noFill/>
          <a:ln w="9528" cap="flat">
            <a:solidFill>
              <a:srgbClr val="ED1313"/>
            </a:solidFill>
            <a:custDash/>
          </a:ln>
        </p:spPr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D25E8E48-258E-C7B4-0ADA-1F12CF5AD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7"/>
          <a:stretch>
            <a:fillRect/>
          </a:stretch>
        </p:blipFill>
        <p:spPr>
          <a:xfrm flipH="1">
            <a:off x="7511968" y="-48880"/>
            <a:ext cx="1632032" cy="16637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62BF799-1433-980C-18C8-46ACE966C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1353098"/>
            <a:ext cx="4767710" cy="292856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52">
    <p:bg>
      <p:bgPr>
        <a:blipFill dpi="0"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204EAFB7-FE59-4301-9C8C-93D92A0F6E5B}"/>
              </a:ext>
            </a:extLst>
          </p:cNvPr>
          <p:cNvSpPr txBox="1"/>
          <p:nvPr/>
        </p:nvSpPr>
        <p:spPr>
          <a:xfrm>
            <a:off x="649752" y="1112382"/>
            <a:ext cx="4547868" cy="14041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FFFFFF"/>
                </a:solidFill>
                <a:uFillTx/>
                <a:latin typeface="Lexend Deca"/>
                <a:ea typeface="맑은 고딕" pitchFamily="34"/>
                <a:cs typeface="Arial" panose="020b0604020202020204" pitchFamily="34" charset="0"/>
              </a:rPr>
              <a:t>About </a:t>
            </a:r>
            <a:r>
              <a:rPr lang="en-GB" sz="3200" b="1" i="0" u="none" strike="noStrike" kern="1200" cap="none" spc="0" baseline="0">
                <a:solidFill>
                  <a:srgbClr val="FFFFFF"/>
                </a:solidFill>
                <a:uFillTx/>
                <a:latin typeface="Lexend Deca"/>
                <a:ea typeface="맑은 고딕" pitchFamily="34"/>
                <a:cs typeface="Arial" panose="020b0604020202020204" pitchFamily="34" charset="0"/>
              </a:rPr>
              <a:t>independence</a:t>
            </a:r>
            <a:endParaRPr lang="en-US" sz="3200" b="1" i="0" u="none" strike="noStrike" kern="1200" cap="none" spc="0" baseline="0">
              <a:solidFill>
                <a:srgbClr val="FFFFFF"/>
              </a:solidFill>
              <a:uFillTx/>
              <a:latin typeface="Lexend Deca"/>
              <a:ea typeface="맑은 고딕" pitchFamily="34"/>
              <a:cs typeface="Arial" panose="020b0604020202020204" pitchFamily="34" charset="0"/>
            </a:endParaRPr>
          </a:p>
        </p:txBody>
      </p:sp>
      <p:sp>
        <p:nvSpPr>
          <p:cNvPr id="3" name="TextBox 32">
            <a:extLst>
              <a:ext uri="{FF2B5EF4-FFF2-40B4-BE49-F238E27FC236}">
                <a16:creationId xmlns:a16="http://schemas.microsoft.com/office/drawing/2014/main" id="{90C9B03D-BA7F-4B60-A56E-F06FE03447E3}"/>
              </a:ext>
            </a:extLst>
          </p:cNvPr>
          <p:cNvSpPr txBox="1"/>
          <p:nvPr/>
        </p:nvSpPr>
        <p:spPr>
          <a:xfrm>
            <a:off x="1613943" y="4353540"/>
            <a:ext cx="1446123" cy="253919"/>
          </a:xfrm>
          <a:prstGeom prst="rect">
            <a:avLst/>
          </a:prstGeom>
          <a:solidFill>
            <a:srgbClr val="C00000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chemeClr val="bg1">
                    <a:lumMod val="95000"/>
                  </a:schemeClr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Modern PowerPoint</a:t>
            </a:r>
          </a:p>
        </p:txBody>
      </p:sp>
      <p:sp>
        <p:nvSpPr>
          <p:cNvPr id="4" name="TextBox 33">
            <a:extLst>
              <a:ext uri="{FF2B5EF4-FFF2-40B4-BE49-F238E27FC236}">
                <a16:creationId xmlns:a16="http://schemas.microsoft.com/office/drawing/2014/main" id="{7F502C4A-9211-4912-B83A-F149169C4082}"/>
              </a:ext>
            </a:extLst>
          </p:cNvPr>
          <p:cNvSpPr txBox="1"/>
          <p:nvPr/>
        </p:nvSpPr>
        <p:spPr>
          <a:xfrm>
            <a:off x="684977" y="2235245"/>
            <a:ext cx="3404073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8A6738E-5DD3-48F8-BA0F-278A1A1DB9B7}"/>
              </a:ext>
            </a:extLst>
          </p:cNvPr>
          <p:cNvSpPr txBox="1"/>
          <p:nvPr/>
        </p:nvSpPr>
        <p:spPr>
          <a:xfrm>
            <a:off x="6012865" y="226524"/>
            <a:ext cx="2802791" cy="7105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5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The Influencer </a:t>
            </a:r>
            <a:r>
              <a:rPr lang="en-GB" sz="15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Marketing </a:t>
            </a:r>
            <a:r>
              <a:rPr lang="en-GB" sz="15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Revolution</a:t>
            </a:r>
            <a:endParaRPr lang="en-US" sz="15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맑은 고딕" pitchFamily="34"/>
              <a:cs typeface="Arial" panose="020b0604020202020204" pitchFamily="34" charset="0"/>
            </a:endParaRPr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id="{79E2E741-4F73-4FF7-9575-96EB3EFE4F1A}"/>
              </a:ext>
            </a:extLst>
          </p:cNvPr>
          <p:cNvSpPr/>
          <p:nvPr/>
        </p:nvSpPr>
        <p:spPr>
          <a:xfrm>
            <a:off x="4790667" y="2718352"/>
            <a:ext cx="3391131" cy="2425148"/>
          </a:xfrm>
          <a:prstGeom prst="triangle">
            <a:avLst/>
          </a:prstGeom>
          <a:solidFill>
            <a:srgbClr val="ED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8C5AAAB-1A8B-7E43-5DBC-2107B2A57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10" y="979762"/>
            <a:ext cx="5452490" cy="4089367"/>
          </a:xfrm>
          <a:prstGeom prst="rect">
            <a:avLst/>
          </a:prstGeom>
        </p:spPr>
      </p:pic>
      <p:sp>
        <p:nvSpPr>
          <p:cNvPr id="14" name="TextBox 12">
            <a:extLst>
              <a:ext uri="{FF2B5EF4-FFF2-40B4-BE49-F238E27FC236}">
                <a16:creationId xmlns:a16="http://schemas.microsoft.com/office/drawing/2014/main" id="{11F717A6-5352-D5D6-BD41-CE3E6B421262}"/>
              </a:ext>
            </a:extLst>
          </p:cNvPr>
          <p:cNvSpPr txBox="1"/>
          <p:nvPr/>
        </p:nvSpPr>
        <p:spPr>
          <a:xfrm>
            <a:off x="321024" y="413061"/>
            <a:ext cx="547808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4800" b="1">
                <a:gradFill>
                  <a:gsLst>
                    <a:gs pos="0">
                      <a:srgbClr val="B40002"/>
                    </a:gs>
                    <a:gs pos="100000">
                      <a:srgbClr val="E90031"/>
                    </a:gs>
                  </a:gsLst>
                  <a:lin ang="0" scaled="1"/>
                </a:gradFill>
                <a:latin typeface="Agency FB" panose="020b0503020202020204" pitchFamily="34" charset="0"/>
                <a:cs typeface="Arial" panose="020b0604020202020204" pitchFamily="34" charset="0"/>
              </a:rPr>
              <a:t>TRINIDAD AND TOBAGO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Google Shape;1359;p51">
            <a:extLst>
              <a:ext uri="{FF2B5EF4-FFF2-40B4-BE49-F238E27FC236}">
                <a16:creationId xmlns:a16="http://schemas.microsoft.com/office/drawing/2014/main" id="{756C3860-65C5-4D88-8408-761A6423E35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626" y="1753444"/>
            <a:ext cx="1619100" cy="511497"/>
          </a:xfrm>
        </p:spPr>
        <p:txBody>
          <a:bodyPr anchor="ctr"/>
          <a:lstStyle>
            <a:defPPr/>
          </a:lstStyle>
          <a:p>
            <a:pPr lvl="0"/>
            <a:r>
              <a:rPr lang="en-US" sz="2500">
                <a:solidFill>
                  <a:srgbClr val="434343"/>
                </a:solidFill>
              </a:rPr>
              <a:t>Jupiter</a:t>
            </a:r>
          </a:p>
        </p:txBody>
      </p:sp>
      <p:sp>
        <p:nvSpPr>
          <p:cNvPr id="4" name="Google Shape;1360;p51">
            <a:extLst>
              <a:ext uri="{FF2B5EF4-FFF2-40B4-BE49-F238E27FC236}">
                <a16:creationId xmlns:a16="http://schemas.microsoft.com/office/drawing/2014/main" id="{58415ED2-DD99-4D87-AD3E-F0B36BE851C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73626" y="2112538"/>
            <a:ext cx="2550901" cy="670200"/>
          </a:xfrm>
        </p:spPr>
        <p:txBody>
          <a:bodyPr anchor="ctr"/>
          <a:lstStyle>
            <a:defPPr/>
          </a:lstStyle>
          <a:p>
            <a:pPr marL="0" lvl="0" indent="0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Jupiter is a gas giant and the fourth planet from the Sun</a:t>
            </a:r>
          </a:p>
        </p:txBody>
      </p:sp>
      <p:sp>
        <p:nvSpPr>
          <p:cNvPr id="5" name="Google Shape;1361;p51">
            <a:extLst>
              <a:ext uri="{FF2B5EF4-FFF2-40B4-BE49-F238E27FC236}">
                <a16:creationId xmlns:a16="http://schemas.microsoft.com/office/drawing/2014/main" id="{FF0468D6-A4BB-4CE7-926E-C878F2A220C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626" y="3239033"/>
            <a:ext cx="1619100" cy="511497"/>
          </a:xfrm>
        </p:spPr>
        <p:txBody>
          <a:bodyPr anchor="ctr"/>
          <a:lstStyle>
            <a:defPPr/>
          </a:lstStyle>
          <a:p>
            <a:pPr lvl="0"/>
            <a:r>
              <a:rPr lang="en-US" sz="2500">
                <a:solidFill>
                  <a:srgbClr val="434343"/>
                </a:solidFill>
              </a:rPr>
              <a:t>Saturn</a:t>
            </a:r>
          </a:p>
        </p:txBody>
      </p:sp>
      <p:sp>
        <p:nvSpPr>
          <p:cNvPr id="6" name="Google Shape;1362;p51">
            <a:extLst>
              <a:ext uri="{FF2B5EF4-FFF2-40B4-BE49-F238E27FC236}">
                <a16:creationId xmlns:a16="http://schemas.microsoft.com/office/drawing/2014/main" id="{981DD056-C40B-4D39-B3D2-708EB97E2C1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73626" y="3661751"/>
            <a:ext cx="2550901" cy="670200"/>
          </a:xfrm>
        </p:spPr>
        <p:txBody>
          <a:bodyPr anchor="ctr"/>
          <a:lstStyle>
            <a:defPPr/>
          </a:lstStyle>
          <a:p>
            <a:pPr marL="0" lvl="0" indent="0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It’s a gas giant composed of hydrogen and helium</a:t>
            </a:r>
          </a:p>
        </p:txBody>
      </p:sp>
      <p:grpSp>
        <p:nvGrpSpPr>
          <p:cNvPr id="8" name="Google Shape;1365;p51">
            <a:extLst>
              <a:ext uri="{FF2B5EF4-FFF2-40B4-BE49-F238E27FC236}">
                <a16:creationId xmlns:a16="http://schemas.microsoft.com/office/drawing/2014/main" id="{541186A1-A762-4D32-B2B3-A185B63F0960}"/>
              </a:ext>
            </a:extLst>
          </p:cNvPr>
          <p:cNvGrpSpPr/>
          <p:nvPr/>
        </p:nvGrpSpPr>
        <p:grpSpPr>
          <a:xfrm>
            <a:off x="713085" y="1982062"/>
            <a:ext cx="675622" cy="670182"/>
            <a:chOff x="713085" y="1982062"/>
            <a:chExt cx="675622" cy="670182"/>
          </a:xfrm>
          <a:solidFill>
            <a:srgbClr val="C00000"/>
          </a:solidFill>
        </p:grpSpPr>
        <p:sp>
          <p:nvSpPr>
            <p:cNvPr id="9" name="Google Shape;1366;p51">
              <a:extLst>
                <a:ext uri="{FF2B5EF4-FFF2-40B4-BE49-F238E27FC236}">
                  <a16:creationId xmlns:a16="http://schemas.microsoft.com/office/drawing/2014/main" id="{CBAB3942-8F43-4627-9015-8C5ECB6FBFFE}"/>
                </a:ext>
              </a:extLst>
            </p:cNvPr>
            <p:cNvSpPr/>
            <p:nvPr/>
          </p:nvSpPr>
          <p:spPr>
            <a:xfrm>
              <a:off x="713085" y="1982062"/>
              <a:ext cx="474207" cy="591772"/>
            </a:xfrm>
            <a:custGeom>
              <a:gdLst>
                <a:gd name="f0" fmla="val w"/>
                <a:gd name="f1" fmla="val h"/>
                <a:gd name="f2" fmla="val 0"/>
                <a:gd name="f3" fmla="val 8382"/>
                <a:gd name="f4" fmla="val 10460"/>
                <a:gd name="f5" fmla="val 348"/>
                <a:gd name="f6" fmla="val 158"/>
                <a:gd name="f7" fmla="val 1"/>
                <a:gd name="f8" fmla="val 347"/>
                <a:gd name="f9" fmla="val 10113"/>
                <a:gd name="f10" fmla="val 10302"/>
                <a:gd name="f11" fmla="val 694"/>
                <a:gd name="f12" fmla="val 3875"/>
                <a:gd name="f13" fmla="val 3623"/>
                <a:gd name="f14" fmla="val 820"/>
                <a:gd name="f15" fmla="val 3340"/>
                <a:gd name="f16" fmla="val 1009"/>
                <a:gd name="f17" fmla="val 3151"/>
                <a:gd name="f18" fmla="val 1008"/>
                <a:gd name="f19" fmla="val 819"/>
                <a:gd name="f20" fmla="val 3624"/>
                <a:gd name="f21" fmla="val 693"/>
                <a:gd name="f22" fmla="val 3908"/>
                <a:gd name="f23" fmla="val 8381"/>
                <a:gd name="f24" fmla="val 8224"/>
                <a:gd name="f25" fmla="val 8035"/>
                <a:gd name="f26" fmla="*/ f0 1 8382"/>
                <a:gd name="f27" fmla="*/ f1 1 10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8382"/>
                <a:gd name="f34" fmla="*/ f31 1 10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8382" h="10460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4"/>
                    <a:pt x="f5" y="f4"/>
                  </a:cubicBezTo>
                  <a:lnTo>
                    <a:pt x="f11" y="f4"/>
                  </a:lnTo>
                  <a:lnTo>
                    <a:pt x="f11" y="f12"/>
                  </a:lnTo>
                  <a:cubicBezTo>
                    <a:pt x="f11" y="f13"/>
                    <a:pt x="f14" y="f15"/>
                    <a:pt x="f16" y="f17"/>
                  </a:cubicBezTo>
                  <a:lnTo>
                    <a:pt x="f17" y="f18"/>
                  </a:lnTo>
                  <a:cubicBezTo>
                    <a:pt x="f15" y="f19"/>
                    <a:pt x="f20" y="f21"/>
                    <a:pt x="f22" y="f21"/>
                  </a:cubicBezTo>
                  <a:lnTo>
                    <a:pt x="f23" y="f21"/>
                  </a:lnTo>
                  <a:lnTo>
                    <a:pt x="f23" y="f8"/>
                  </a:lnTo>
                  <a:cubicBezTo>
                    <a:pt x="f23" y="f6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367;p51">
              <a:extLst>
                <a:ext uri="{FF2B5EF4-FFF2-40B4-BE49-F238E27FC236}">
                  <a16:creationId xmlns:a16="http://schemas.microsoft.com/office/drawing/2014/main" id="{B1970F1A-9DF4-4A98-A7E1-DC38AA8DA5C6}"/>
                </a:ext>
              </a:extLst>
            </p:cNvPr>
            <p:cNvSpPr/>
            <p:nvPr/>
          </p:nvSpPr>
          <p:spPr>
            <a:xfrm>
              <a:off x="804004" y="2072917"/>
              <a:ext cx="107039" cy="108795"/>
            </a:xfrm>
            <a:custGeom>
              <a:gdLst>
                <a:gd name="f0" fmla="val w"/>
                <a:gd name="f1" fmla="val h"/>
                <a:gd name="f2" fmla="val 0"/>
                <a:gd name="f3" fmla="val 1892"/>
                <a:gd name="f4" fmla="val 1923"/>
                <a:gd name="f5" fmla="val 1891"/>
                <a:gd name="f6" fmla="val 1"/>
                <a:gd name="f7" fmla="*/ f0 1 1892"/>
                <a:gd name="f8" fmla="*/ f1 1 192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892"/>
                <a:gd name="f15" fmla="*/ f12 1 192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891" h="1923">
                  <a:moveTo>
                    <a:pt x="f5" y="f6"/>
                  </a:moveTo>
                  <a:lnTo>
                    <a:pt x="f6" y="f4"/>
                  </a:lnTo>
                  <a:lnTo>
                    <a:pt x="f5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368;p51">
              <a:extLst>
                <a:ext uri="{FF2B5EF4-FFF2-40B4-BE49-F238E27FC236}">
                  <a16:creationId xmlns:a16="http://schemas.microsoft.com/office/drawing/2014/main" id="{3F71CB13-0D19-42CD-9EB6-CCB4B500127F}"/>
                </a:ext>
              </a:extLst>
            </p:cNvPr>
            <p:cNvSpPr/>
            <p:nvPr/>
          </p:nvSpPr>
          <p:spPr>
            <a:xfrm>
              <a:off x="951954" y="2222677"/>
              <a:ext cx="276313" cy="274557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7"/>
                <a:gd name="f6" fmla="val 1103"/>
                <a:gd name="f7" fmla="val 1"/>
                <a:gd name="f8" fmla="val 2426"/>
                <a:gd name="f9" fmla="val 3749"/>
                <a:gd name="f10" fmla="val 4852"/>
                <a:gd name="f11" fmla="val 3781"/>
                <a:gd name="f12" fmla="*/ f0 1 4884"/>
                <a:gd name="f13" fmla="*/ f1 1 485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84"/>
                <a:gd name="f20" fmla="*/ f17 1 485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84" h="485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cubicBezTo>
                    <a:pt x="f11" y="f10"/>
                    <a:pt x="f3" y="f9"/>
                    <a:pt x="f3" y="f8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369;p51">
              <a:extLst>
                <a:ext uri="{FF2B5EF4-FFF2-40B4-BE49-F238E27FC236}">
                  <a16:creationId xmlns:a16="http://schemas.microsoft.com/office/drawing/2014/main" id="{6963F2CB-8EDF-45B7-AF72-5AB5B1CC9354}"/>
                </a:ext>
              </a:extLst>
            </p:cNvPr>
            <p:cNvSpPr/>
            <p:nvPr/>
          </p:nvSpPr>
          <p:spPr>
            <a:xfrm>
              <a:off x="789748" y="2064038"/>
              <a:ext cx="434952" cy="549005"/>
            </a:xfrm>
            <a:custGeom>
              <a:gdLst>
                <a:gd name="f0" fmla="val w"/>
                <a:gd name="f1" fmla="val h"/>
                <a:gd name="f2" fmla="val 0"/>
                <a:gd name="f3" fmla="val 7688"/>
                <a:gd name="f4" fmla="val 9704"/>
                <a:gd name="f5" fmla="val 2868"/>
                <a:gd name="f6" fmla="val 2426"/>
                <a:gd name="f7" fmla="val 2647"/>
                <a:gd name="f8" fmla="val 2679"/>
                <a:gd name="f9" fmla="val 2804"/>
                <a:gd name="f10" fmla="val 2490"/>
                <a:gd name="f11" fmla="val 1"/>
                <a:gd name="f12" fmla="val 9357"/>
                <a:gd name="f13" fmla="val 9578"/>
                <a:gd name="f14" fmla="val 190"/>
                <a:gd name="f15" fmla="val 379"/>
                <a:gd name="f16" fmla="val 7341"/>
                <a:gd name="f17" fmla="val 7467"/>
                <a:gd name="f18" fmla="val 7593"/>
                <a:gd name="f19" fmla="val 9641"/>
                <a:gd name="f20" fmla="val 7625"/>
                <a:gd name="f21" fmla="val 6239"/>
                <a:gd name="f22" fmla="val 8192"/>
                <a:gd name="f23" fmla="val 5924"/>
                <a:gd name="f24" fmla="val 8318"/>
                <a:gd name="f25" fmla="val 5609"/>
                <a:gd name="f26" fmla="val 8349"/>
                <a:gd name="f27" fmla="val 5262"/>
                <a:gd name="f28" fmla="val 3529"/>
                <a:gd name="f29" fmla="val 2143"/>
                <a:gd name="f30" fmla="val 6931"/>
                <a:gd name="f31" fmla="val 5230"/>
                <a:gd name="f32" fmla="val 3561"/>
                <a:gd name="f33" fmla="val 2111"/>
                <a:gd name="f34" fmla="val 7121"/>
                <a:gd name="f35" fmla="val 2584"/>
                <a:gd name="f36" fmla="val 3308"/>
                <a:gd name="f37" fmla="val 347"/>
                <a:gd name="f38" fmla="val 158"/>
                <a:gd name="f39" fmla="val 7530"/>
                <a:gd name="f40" fmla="*/ f0 1 7688"/>
                <a:gd name="f41" fmla="*/ f1 1 9704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688"/>
                <a:gd name="f48" fmla="*/ f45 1 9704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688" h="970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lnTo>
                    <a:pt x="f11" y="f12"/>
                  </a:lnTo>
                  <a:cubicBezTo>
                    <a:pt x="f11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18" y="f19"/>
                    <a:pt x="f20" y="f13"/>
                  </a:cubicBez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29" y="f31"/>
                  </a:cubicBezTo>
                  <a:cubicBezTo>
                    <a:pt x="f29" y="f28"/>
                    <a:pt x="f32" y="f33"/>
                    <a:pt x="f27" y="f33"/>
                  </a:cubicBezTo>
                  <a:cubicBezTo>
                    <a:pt x="f21" y="f33"/>
                    <a:pt x="f34" y="f35"/>
                    <a:pt x="f3" y="f36"/>
                  </a:cubicBezTo>
                  <a:lnTo>
                    <a:pt x="f3" y="f37"/>
                  </a:lnTo>
                  <a:cubicBezTo>
                    <a:pt x="f3" y="f38"/>
                    <a:pt x="f39" y="f2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370;p51">
              <a:extLst>
                <a:ext uri="{FF2B5EF4-FFF2-40B4-BE49-F238E27FC236}">
                  <a16:creationId xmlns:a16="http://schemas.microsoft.com/office/drawing/2014/main" id="{B8DE084F-BAC5-4EE0-95AB-C12B18B3B2A2}"/>
                </a:ext>
              </a:extLst>
            </p:cNvPr>
            <p:cNvSpPr/>
            <p:nvPr/>
          </p:nvSpPr>
          <p:spPr>
            <a:xfrm>
              <a:off x="1183681" y="2450784"/>
              <a:ext cx="205026" cy="201460"/>
            </a:xfrm>
            <a:custGeom>
              <a:gdLst>
                <a:gd name="f0" fmla="val w"/>
                <a:gd name="f1" fmla="val h"/>
                <a:gd name="f2" fmla="val 0"/>
                <a:gd name="f3" fmla="val 3624"/>
                <a:gd name="f4" fmla="val 3561"/>
                <a:gd name="f5" fmla="val 977"/>
                <a:gd name="f6" fmla="val 1"/>
                <a:gd name="f7" fmla="val 693"/>
                <a:gd name="f8" fmla="val 410"/>
                <a:gd name="f9" fmla="val 378"/>
                <a:gd name="f10" fmla="val 757"/>
                <a:gd name="f11" fmla="val 1009"/>
                <a:gd name="f12" fmla="val 2363"/>
                <a:gd name="f13" fmla="val 3372"/>
                <a:gd name="f14" fmla="val 2489"/>
                <a:gd name="f15" fmla="val 3498"/>
                <a:gd name="f16" fmla="val 2662"/>
                <a:gd name="f17" fmla="val 2840"/>
                <a:gd name="f18" fmla="val 3017"/>
                <a:gd name="f19" fmla="val 3198"/>
                <a:gd name="f20" fmla="val 3340"/>
                <a:gd name="f21" fmla="val 3623"/>
                <a:gd name="f22" fmla="val 3088"/>
                <a:gd name="f23" fmla="val 2647"/>
                <a:gd name="f24" fmla="val 2364"/>
                <a:gd name="f25" fmla="*/ f0 1 3624"/>
                <a:gd name="f26" fmla="*/ f1 1 356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624"/>
                <a:gd name="f33" fmla="*/ f30 1 356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623" h="3560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cubicBezTo>
                    <a:pt x="f18" y="f4"/>
                    <a:pt x="f19" y="f15"/>
                    <a:pt x="f20" y="f13"/>
                  </a:cubicBezTo>
                  <a:cubicBezTo>
                    <a:pt x="f21" y="f22"/>
                    <a:pt x="f21" y="f23"/>
                    <a:pt x="f20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" name="Google Shape;1371;p51">
            <a:extLst>
              <a:ext uri="{FF2B5EF4-FFF2-40B4-BE49-F238E27FC236}">
                <a16:creationId xmlns:a16="http://schemas.microsoft.com/office/drawing/2014/main" id="{D28B5385-ACD5-4C71-8E40-DD91FE249D97}"/>
              </a:ext>
            </a:extLst>
          </p:cNvPr>
          <p:cNvGrpSpPr/>
          <p:nvPr/>
        </p:nvGrpSpPr>
        <p:grpSpPr>
          <a:xfrm>
            <a:off x="795966" y="3467615"/>
            <a:ext cx="509851" cy="668435"/>
            <a:chOff x="795966" y="3467615"/>
            <a:chExt cx="509851" cy="668435"/>
          </a:xfrm>
        </p:grpSpPr>
        <p:sp>
          <p:nvSpPr>
            <p:cNvPr id="15" name="Google Shape;1372;p51">
              <a:extLst>
                <a:ext uri="{FF2B5EF4-FFF2-40B4-BE49-F238E27FC236}">
                  <a16:creationId xmlns:a16="http://schemas.microsoft.com/office/drawing/2014/main" id="{B57D7D5E-5EC8-4C1A-8AE4-A87170694A72}"/>
                </a:ext>
              </a:extLst>
            </p:cNvPr>
            <p:cNvSpPr/>
            <p:nvPr/>
          </p:nvSpPr>
          <p:spPr>
            <a:xfrm>
              <a:off x="795966" y="3467615"/>
              <a:ext cx="509851" cy="470586"/>
            </a:xfrm>
            <a:custGeom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43434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373;p51">
              <a:extLst>
                <a:ext uri="{FF2B5EF4-FFF2-40B4-BE49-F238E27FC236}">
                  <a16:creationId xmlns:a16="http://schemas.microsoft.com/office/drawing/2014/main" id="{4F531C51-1180-485D-82AA-6CFB5389DB1E}"/>
                </a:ext>
              </a:extLst>
            </p:cNvPr>
            <p:cNvSpPr/>
            <p:nvPr/>
          </p:nvSpPr>
          <p:spPr>
            <a:xfrm>
              <a:off x="1011692" y="3583478"/>
              <a:ext cx="80220" cy="80284"/>
            </a:xfrm>
            <a:custGeom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43434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374;p51">
              <a:extLst>
                <a:ext uri="{FF2B5EF4-FFF2-40B4-BE49-F238E27FC236}">
                  <a16:creationId xmlns:a16="http://schemas.microsoft.com/office/drawing/2014/main" id="{BD948900-1DC1-4BEC-B013-D362D5C97EFE}"/>
                </a:ext>
              </a:extLst>
            </p:cNvPr>
            <p:cNvSpPr/>
            <p:nvPr/>
          </p:nvSpPr>
          <p:spPr>
            <a:xfrm>
              <a:off x="915396" y="3977356"/>
              <a:ext cx="274557" cy="80284"/>
            </a:xfrm>
            <a:custGeom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43434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375;p51">
              <a:extLst>
                <a:ext uri="{FF2B5EF4-FFF2-40B4-BE49-F238E27FC236}">
                  <a16:creationId xmlns:a16="http://schemas.microsoft.com/office/drawing/2014/main" id="{014682DD-3822-4C43-862E-B91FDA382ACF}"/>
                </a:ext>
              </a:extLst>
            </p:cNvPr>
            <p:cNvSpPr/>
            <p:nvPr/>
          </p:nvSpPr>
          <p:spPr>
            <a:xfrm>
              <a:off x="954606" y="3704664"/>
              <a:ext cx="196147" cy="117674"/>
            </a:xfrm>
            <a:custGeom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43434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376;p51">
              <a:extLst>
                <a:ext uri="{FF2B5EF4-FFF2-40B4-BE49-F238E27FC236}">
                  <a16:creationId xmlns:a16="http://schemas.microsoft.com/office/drawing/2014/main" id="{DDA9D862-C0D9-4C5C-8B5A-886A5342A34B}"/>
                </a:ext>
              </a:extLst>
            </p:cNvPr>
            <p:cNvSpPr/>
            <p:nvPr/>
          </p:nvSpPr>
          <p:spPr>
            <a:xfrm>
              <a:off x="954606" y="4096786"/>
              <a:ext cx="197894" cy="39264"/>
            </a:xfrm>
            <a:custGeom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solidFill>
              <a:srgbClr val="43434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AE594AAA-FC1B-4D18-9C72-708ADF542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7"/>
          <a:stretch>
            <a:fillRect/>
          </a:stretch>
        </p:blipFill>
        <p:spPr>
          <a:xfrm>
            <a:off x="0" y="-114300"/>
            <a:ext cx="1632032" cy="1663700"/>
          </a:xfrm>
          <a:prstGeom prst="rect">
            <a:avLst/>
          </a:prstGeom>
        </p:spPr>
      </p:pic>
      <p:sp>
        <p:nvSpPr>
          <p:cNvPr id="24" name="Google Shape;914;p37">
            <a:extLst>
              <a:ext uri="{FF2B5EF4-FFF2-40B4-BE49-F238E27FC236}">
                <a16:creationId xmlns:a16="http://schemas.microsoft.com/office/drawing/2014/main" id="{50A38640-D777-E81F-3596-CDE933107E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6074" y="766517"/>
            <a:ext cx="3512873" cy="408168"/>
          </a:xfrm>
        </p:spPr>
        <p:txBody>
          <a:bodyPr/>
          <a:lstStyle>
            <a:defPPr/>
          </a:lstStyle>
          <a:p>
            <a:pPr lvl="0"/>
            <a:r>
              <a:rPr lang="en-US" sz="1800" b="0" i="1">
                <a:latin typeface="Bahnschrift Light" panose="020b0502040204020203" pitchFamily="34" charset="0"/>
              </a:rPr>
              <a:t>Insert your subtitle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87AC3EFF-AE4C-4EFA-C278-1378FF06D1AC}"/>
              </a:ext>
            </a:extLst>
          </p:cNvPr>
          <p:cNvSpPr txBox="1"/>
          <p:nvPr/>
        </p:nvSpPr>
        <p:spPr>
          <a:xfrm>
            <a:off x="553684" y="274992"/>
            <a:ext cx="547808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3600" b="1">
                <a:gradFill>
                  <a:gsLst>
                    <a:gs pos="0">
                      <a:srgbClr val="B40002"/>
                    </a:gs>
                    <a:gs pos="100000">
                      <a:srgbClr val="E90031"/>
                    </a:gs>
                  </a:gsLst>
                  <a:lin ang="0" scaled="1"/>
                </a:gradFill>
                <a:latin typeface="Agency FB" panose="020b0503020202020204" pitchFamily="34" charset="0"/>
                <a:cs typeface="Arial" panose="020b0604020202020204" pitchFamily="34" charset="0"/>
              </a:rPr>
              <a:t>TRINIDAD AND TOBAGO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8886316-0CBD-8FA4-0B8D-082E032F1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250" y="536230"/>
            <a:ext cx="4553753" cy="421791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Marcador de posición de imagen 3">
            <a:extLst>
              <a:ext uri="{FF2B5EF4-FFF2-40B4-BE49-F238E27FC236}">
                <a16:creationId xmlns:a16="http://schemas.microsoft.com/office/drawing/2014/main" id="{8CCE7F6C-D037-116E-7680-E06B1D938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9" b="5049"/>
          <a:stretch>
            <a:fillRect/>
          </a:stretch>
        </p:blipFill>
        <p:spPr>
          <a:xfrm>
            <a:off x="0" y="-32147"/>
            <a:ext cx="9144000" cy="5175647"/>
          </a:xfrm>
          <a:prstGeom prst="rect">
            <a:avLst/>
          </a:prstGeom>
        </p:spPr>
      </p:pic>
      <p:sp>
        <p:nvSpPr>
          <p:cNvPr id="6" name="Freeform: Shape 1">
            <a:extLst>
              <a:ext uri="{FF2B5EF4-FFF2-40B4-BE49-F238E27FC236}">
                <a16:creationId xmlns:a16="http://schemas.microsoft.com/office/drawing/2014/main" id="{7971AC57-737B-39AA-AE39-4DB27BDC3C95}"/>
              </a:ext>
            </a:extLst>
          </p:cNvPr>
          <p:cNvSpPr/>
          <p:nvPr/>
        </p:nvSpPr>
        <p:spPr>
          <a:xfrm>
            <a:off x="0" y="0"/>
            <a:ext cx="7162800" cy="5133340"/>
          </a:xfrm>
          <a:custGeom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3" name="Google Shape;1452;p54">
            <a:extLst>
              <a:ext uri="{FF2B5EF4-FFF2-40B4-BE49-F238E27FC236}">
                <a16:creationId xmlns:a16="http://schemas.microsoft.com/office/drawing/2014/main" id="{E85B7897-181F-8BDD-8F59-C9D0055005F2}"/>
              </a:ext>
            </a:extLst>
          </p:cNvPr>
          <p:cNvSpPr txBox="1"/>
          <p:nvPr/>
        </p:nvSpPr>
        <p:spPr>
          <a:xfrm>
            <a:off x="2240029" y="1678897"/>
            <a:ext cx="4535103" cy="455332"/>
          </a:xfrm>
          <a:prstGeom prst="rect">
            <a:avLst/>
          </a:prstGeom>
        </p:spPr>
        <p:txBody>
          <a:bodyPr/>
          <a:lstStyle>
            <a:defPPr/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s-PE" sz="3500" b="1" i="0" u="none" strike="noStrike" kern="0" cap="none" spc="0" baseline="0">
                <a:solidFill>
                  <a:srgbClr val="FFFFFF"/>
                </a:solidFill>
                <a:uFillTx/>
                <a:latin typeface="Lexend Deca"/>
                <a:ea typeface="Lexend Deca"/>
                <a:cs typeface="Lexend Deca"/>
              </a:defRPr>
            </a:lvl1pPr>
          </a:lstStyle>
          <a:p>
            <a:pPr algn="ctr"/>
            <a:r>
              <a:rPr lang="en-US" sz="2800"/>
              <a:t>Happy independence</a:t>
            </a:r>
          </a:p>
        </p:txBody>
      </p:sp>
      <p:sp>
        <p:nvSpPr>
          <p:cNvPr id="4" name="Google Shape;1454;p54">
            <a:extLst>
              <a:ext uri="{FF2B5EF4-FFF2-40B4-BE49-F238E27FC236}">
                <a16:creationId xmlns:a16="http://schemas.microsoft.com/office/drawing/2014/main" id="{DD1C6495-DB65-C8C5-89FD-3AACB84FD876}"/>
              </a:ext>
            </a:extLst>
          </p:cNvPr>
          <p:cNvSpPr txBox="1"/>
          <p:nvPr/>
        </p:nvSpPr>
        <p:spPr>
          <a:xfrm>
            <a:off x="2580359" y="3402755"/>
            <a:ext cx="4108198" cy="415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>
            <a:defPPr/>
            <a:lvl1pPr marL="457200" marR="0" lvl="0" indent="-317497" algn="l" defTabSz="914400" rtl="0" fontAlgn="auto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400"/>
              <a:buFont typeface="Open Sans"/>
              <a:buChar char="●"/>
              <a:defRPr lang="es-PE" sz="1400" b="0" i="0" u="none" strike="noStrike" kern="0" cap="none" spc="0" baseline="0"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600"/>
              </a:spcAft>
              <a:buFont typeface="Open Sans"/>
              <a:buNone/>
            </a:pPr>
            <a:r>
              <a:rPr lang="en-US">
                <a:solidFill>
                  <a:schemeClr val="bg1"/>
                </a:solidFill>
              </a:rPr>
              <a:t>You can enter a subtitle here if you need it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39D601C1-39FC-2315-CC7B-38ECF6D013DA}"/>
              </a:ext>
            </a:extLst>
          </p:cNvPr>
          <p:cNvSpPr txBox="1"/>
          <p:nvPr/>
        </p:nvSpPr>
        <p:spPr>
          <a:xfrm>
            <a:off x="247651" y="2118710"/>
            <a:ext cx="851986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7200" b="1">
                <a:gradFill>
                  <a:gsLst>
                    <a:gs pos="0">
                      <a:srgbClr val="B40002"/>
                    </a:gs>
                    <a:gs pos="100000">
                      <a:srgbClr val="E90031"/>
                    </a:gs>
                  </a:gsLst>
                  <a:lin ang="0" scaled="1"/>
                </a:gradFill>
                <a:effectLst>
                  <a:reflection blurRad="6350" stA="60000" endA="900" endPos="58000" dir="5400000" sy="-100000" algn="bl" rotWithShape="0"/>
                </a:effectLst>
                <a:latin typeface="Agency FB" panose="020b0503020202020204" pitchFamily="34" charset="0"/>
                <a:cs typeface="Arial" panose="020b0604020202020204" pitchFamily="34" charset="0"/>
              </a:rPr>
              <a:t>TRINIDAD AND TOBAGO</a:t>
            </a:r>
          </a:p>
        </p:txBody>
      </p:sp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715CCD8E-E00D-5F4A-C5EC-38C22284D784}"/>
              </a:ext>
            </a:extLst>
          </p:cNvPr>
          <p:cNvCxnSpPr/>
          <p:nvPr/>
        </p:nvCxnSpPr>
        <p:spPr>
          <a:xfrm flipH="1">
            <a:off x="8941381" y="245622"/>
            <a:ext cx="0" cy="4627422"/>
          </a:xfrm>
          <a:prstGeom prst="straightConnector1">
            <a:avLst/>
          </a:prstGeom>
          <a:noFill/>
          <a:ln w="9528" cap="flat">
            <a:solidFill>
              <a:srgbClr val="ED1313"/>
            </a:solidFill>
            <a:custDash/>
          </a:ln>
        </p:spPr>
      </p:cxnSp>
      <p:cxnSp>
        <p:nvCxnSpPr>
          <p:cNvPr id="9" name="Conector recto 9">
            <a:extLst>
              <a:ext uri="{FF2B5EF4-FFF2-40B4-BE49-F238E27FC236}">
                <a16:creationId xmlns:a16="http://schemas.microsoft.com/office/drawing/2014/main" id="{1B946038-684E-591F-89B2-DE7D11C1B6EA}"/>
              </a:ext>
            </a:extLst>
          </p:cNvPr>
          <p:cNvCxnSpPr/>
          <p:nvPr/>
        </p:nvCxnSpPr>
        <p:spPr>
          <a:xfrm flipH="1">
            <a:off x="311731" y="258039"/>
            <a:ext cx="0" cy="4627422"/>
          </a:xfrm>
          <a:prstGeom prst="straightConnector1">
            <a:avLst/>
          </a:prstGeom>
          <a:noFill/>
          <a:ln w="9528" cap="flat">
            <a:solidFill>
              <a:srgbClr val="ED1313"/>
            </a:solidFill>
            <a:custDash/>
          </a:ln>
        </p:spPr>
      </p:cxnSp>
      <p:sp>
        <p:nvSpPr>
          <p:cNvPr id="10" name="Flecha: pentágono 21">
            <a:extLst>
              <a:ext uri="{FF2B5EF4-FFF2-40B4-BE49-F238E27FC236}">
                <a16:creationId xmlns:a16="http://schemas.microsoft.com/office/drawing/2014/main" id="{C74EC54C-A552-1CBA-8BFF-CA995EDC0701}"/>
              </a:ext>
            </a:extLst>
          </p:cNvPr>
          <p:cNvSpPr/>
          <p:nvPr/>
        </p:nvSpPr>
        <p:spPr>
          <a:xfrm>
            <a:off x="3682119" y="4049106"/>
            <a:ext cx="1779762" cy="513861"/>
          </a:xfrm>
          <a:prstGeom prst="roundRect">
            <a:avLst/>
          </a:prstGeom>
          <a:gradFill>
            <a:gsLst>
              <a:gs pos="0">
                <a:srgbClr val="B40002"/>
              </a:gs>
              <a:gs pos="100000">
                <a:srgbClr val="E90031"/>
              </a:gs>
            </a:gsLst>
            <a:lin ang="0" scaled="1"/>
          </a:gradFill>
          <a:ln cap="flat"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1" u="none" strike="noStrike" kern="0" cap="none" spc="300" baseline="0">
                <a:solidFill>
                  <a:schemeClr val="bg1"/>
                </a:solidFill>
                <a:uFillTx/>
                <a:latin typeface="Arial"/>
              </a:rPr>
              <a:t>Next slide</a:t>
            </a:r>
          </a:p>
        </p:txBody>
      </p:sp>
      <p:sp>
        <p:nvSpPr>
          <p:cNvPr id="11" name="Google Shape;1456;p54">
            <a:extLst>
              <a:ext uri="{FF2B5EF4-FFF2-40B4-BE49-F238E27FC236}">
                <a16:creationId xmlns:a16="http://schemas.microsoft.com/office/drawing/2014/main" id="{9281F36C-57B9-E22B-7E78-75804248CE13}"/>
              </a:ext>
            </a:extLst>
          </p:cNvPr>
          <p:cNvSpPr/>
          <p:nvPr/>
        </p:nvSpPr>
        <p:spPr>
          <a:xfrm flipH="1">
            <a:off x="623463" y="424503"/>
            <a:ext cx="1034460" cy="1034488"/>
          </a:xfrm>
          <a:custGeom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ED1313">
              <a:alpha val="28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1457;p54">
            <a:extLst>
              <a:ext uri="{FF2B5EF4-FFF2-40B4-BE49-F238E27FC236}">
                <a16:creationId xmlns:a16="http://schemas.microsoft.com/office/drawing/2014/main" id="{64681D6E-BE09-80DA-9A14-880974A7673E}"/>
              </a:ext>
            </a:extLst>
          </p:cNvPr>
          <p:cNvSpPr/>
          <p:nvPr/>
        </p:nvSpPr>
        <p:spPr>
          <a:xfrm flipH="1">
            <a:off x="5535968" y="470466"/>
            <a:ext cx="471245" cy="471281"/>
          </a:xfrm>
          <a:custGeom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ED1313">
              <a:alpha val="68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1458;p54">
            <a:extLst>
              <a:ext uri="{FF2B5EF4-FFF2-40B4-BE49-F238E27FC236}">
                <a16:creationId xmlns:a16="http://schemas.microsoft.com/office/drawing/2014/main" id="{C4669680-9CB0-B5C7-A76A-3FC29F0043F1}"/>
              </a:ext>
            </a:extLst>
          </p:cNvPr>
          <p:cNvSpPr/>
          <p:nvPr/>
        </p:nvSpPr>
        <p:spPr>
          <a:xfrm flipH="1">
            <a:off x="3518344" y="875188"/>
            <a:ext cx="471245" cy="471281"/>
          </a:xfrm>
          <a:custGeom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ED1313">
              <a:alpha val="28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1458;p54">
            <a:extLst>
              <a:ext uri="{FF2B5EF4-FFF2-40B4-BE49-F238E27FC236}">
                <a16:creationId xmlns:a16="http://schemas.microsoft.com/office/drawing/2014/main" id="{C705D59D-B930-6D2D-6285-35E358D9B48F}"/>
              </a:ext>
            </a:extLst>
          </p:cNvPr>
          <p:cNvSpPr/>
          <p:nvPr/>
        </p:nvSpPr>
        <p:spPr>
          <a:xfrm flipH="1">
            <a:off x="8376748" y="304409"/>
            <a:ext cx="471245" cy="471281"/>
          </a:xfrm>
          <a:custGeom>
            <a:gdLst>
              <a:gd name="f0" fmla="val w"/>
              <a:gd name="f1" fmla="val h"/>
              <a:gd name="f2" fmla="val 0"/>
              <a:gd name="f3" fmla="val 13757"/>
              <a:gd name="f4" fmla="val 5141"/>
              <a:gd name="f5" fmla="val 5159"/>
              <a:gd name="f6" fmla="val 1"/>
              <a:gd name="f7" fmla="val 8616"/>
              <a:gd name="f8" fmla="val 13756"/>
              <a:gd name="f9" fmla="val 8598"/>
              <a:gd name="f10" fmla="*/ f0 1 13757"/>
              <a:gd name="f11" fmla="*/ f1 1 13757"/>
              <a:gd name="f12" fmla="val f2"/>
              <a:gd name="f13" fmla="val f3"/>
              <a:gd name="f14" fmla="+- f13 0 f12"/>
              <a:gd name="f15" fmla="*/ f14 1 13757"/>
              <a:gd name="f16" fmla="*/ f12 1 f15"/>
              <a:gd name="f17" fmla="*/ f13 1 f15"/>
              <a:gd name="f18" fmla="*/ f16 f10 1"/>
              <a:gd name="f19" fmla="*/ f17 f10 1"/>
              <a:gd name="f20" fmla="*/ f17 f11 1"/>
              <a:gd name="f21" fmla="*/ f16 f1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3757" h="13757">
                <a:moveTo>
                  <a:pt x="f4" y="f2"/>
                </a:moveTo>
                <a:lnTo>
                  <a:pt x="f4" y="f5"/>
                </a:ln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lnTo>
                  <a:pt x="f4" y="f8"/>
                </a:lnTo>
                <a:lnTo>
                  <a:pt x="f9" y="f8"/>
                </a:lnTo>
                <a:lnTo>
                  <a:pt x="f9" y="f7"/>
                </a:lnTo>
                <a:lnTo>
                  <a:pt x="f3" y="f7"/>
                </a:lnTo>
                <a:lnTo>
                  <a:pt x="f3" y="f5"/>
                </a:lnTo>
                <a:lnTo>
                  <a:pt x="f9" y="f5"/>
                </a:lnTo>
                <a:lnTo>
                  <a:pt x="f9" y="f2"/>
                </a:lnTo>
                <a:close/>
              </a:path>
            </a:pathLst>
          </a:custGeom>
          <a:solidFill>
            <a:srgbClr val="ED1313">
              <a:alpha val="2800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0495627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62">
    <p:bg>
      <p:bgPr>
        <a:blipFill dpi="0" rotWithShape="1">
          <a:blip r:embed="rId4">
            <a:lum/>
          </a:blip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7">
            <a:extLst>
              <a:ext uri="{FF2B5EF4-FFF2-40B4-BE49-F238E27FC236}">
                <a16:creationId xmlns:a16="http://schemas.microsoft.com/office/drawing/2014/main" id="{6AC64B14-948C-48C5-93EB-926D58F56AF1}"/>
              </a:ext>
            </a:extLst>
          </p:cNvPr>
          <p:cNvSpPr txBox="1"/>
          <p:nvPr/>
        </p:nvSpPr>
        <p:spPr>
          <a:xfrm>
            <a:off x="5929435" y="2755686"/>
            <a:ext cx="2768583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0" cap="none" spc="0" baseline="0">
                <a:solidFill>
                  <a:srgbClr val="222222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Layout Clean Text Slide for your Presentation. Layout Clean Text Slide for your Presentation.</a:t>
            </a:r>
          </a:p>
        </p:txBody>
      </p:sp>
      <p:sp>
        <p:nvSpPr>
          <p:cNvPr id="3" name="직사각형 5">
            <a:extLst>
              <a:ext uri="{FF2B5EF4-FFF2-40B4-BE49-F238E27FC236}">
                <a16:creationId xmlns:a16="http://schemas.microsoft.com/office/drawing/2014/main" id="{2F9A6594-B93D-4AF7-8E5F-3B027EFB2FB4}"/>
              </a:ext>
            </a:extLst>
          </p:cNvPr>
          <p:cNvSpPr/>
          <p:nvPr/>
        </p:nvSpPr>
        <p:spPr>
          <a:xfrm>
            <a:off x="5956444" y="1514289"/>
            <a:ext cx="3297600" cy="54048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45720" rIns="91440" bIns="45720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0" cap="none" spc="0" baseline="0">
                <a:solidFill>
                  <a:srgbClr val="222222"/>
                </a:solidFill>
                <a:uFillTx/>
                <a:latin typeface="Arial"/>
                <a:ea typeface="Arial"/>
                <a:cs typeface="Arial"/>
              </a:rPr>
              <a:t>PORTFOLIO</a:t>
            </a:r>
          </a:p>
        </p:txBody>
      </p:sp>
      <p:sp>
        <p:nvSpPr>
          <p:cNvPr id="4" name="직사각형 6">
            <a:extLst>
              <a:ext uri="{FF2B5EF4-FFF2-40B4-BE49-F238E27FC236}">
                <a16:creationId xmlns:a16="http://schemas.microsoft.com/office/drawing/2014/main" id="{9C9A83E4-0FC0-48C3-BFDB-0405FCBC31C3}"/>
              </a:ext>
            </a:extLst>
          </p:cNvPr>
          <p:cNvSpPr/>
          <p:nvPr/>
        </p:nvSpPr>
        <p:spPr>
          <a:xfrm>
            <a:off x="5956445" y="2054764"/>
            <a:ext cx="2984356" cy="54048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0" tIns="45720" rIns="91440" bIns="45720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0" cap="none" spc="0" baseline="0">
                <a:solidFill>
                  <a:schemeClr val="bg1"/>
                </a:solidFill>
                <a:uFillTx/>
                <a:latin typeface="Arial"/>
                <a:ea typeface="Arial"/>
                <a:cs typeface="Arial"/>
              </a:rPr>
              <a:t>PRESENTATION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0172FB6-5D76-402C-6E9A-A91424C90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53" y="1144316"/>
            <a:ext cx="5210419" cy="3200500"/>
          </a:xfrm>
          <a:prstGeom prst="rect">
            <a:avLst/>
          </a:prstGeom>
        </p:spPr>
      </p:pic>
      <p:cxnSp>
        <p:nvCxnSpPr>
          <p:cNvPr id="9" name="Conector recto 23">
            <a:extLst>
              <a:ext uri="{FF2B5EF4-FFF2-40B4-BE49-F238E27FC236}">
                <a16:creationId xmlns:a16="http://schemas.microsoft.com/office/drawing/2014/main" id="{84D14F92-4395-AF91-4AFF-4581FCC25DC1}"/>
              </a:ext>
            </a:extLst>
          </p:cNvPr>
          <p:cNvCxnSpPr/>
          <p:nvPr/>
        </p:nvCxnSpPr>
        <p:spPr>
          <a:xfrm flipH="1">
            <a:off x="249384" y="318659"/>
            <a:ext cx="0" cy="4627412"/>
          </a:xfrm>
          <a:prstGeom prst="straightConnector1">
            <a:avLst/>
          </a:prstGeom>
          <a:noFill/>
          <a:ln w="9528" cap="flat">
            <a:solidFill>
              <a:srgbClr val="ED1313"/>
            </a:solidFill>
            <a:custDash/>
          </a:ln>
        </p:spPr>
      </p:cxnSp>
      <p:cxnSp>
        <p:nvCxnSpPr>
          <p:cNvPr id="10" name="Conector recto 24">
            <a:extLst>
              <a:ext uri="{FF2B5EF4-FFF2-40B4-BE49-F238E27FC236}">
                <a16:creationId xmlns:a16="http://schemas.microsoft.com/office/drawing/2014/main" id="{88E1D27E-B498-2E21-12D7-D1132030F3B2}"/>
              </a:ext>
            </a:extLst>
          </p:cNvPr>
          <p:cNvCxnSpPr/>
          <p:nvPr/>
        </p:nvCxnSpPr>
        <p:spPr>
          <a:xfrm flipH="1">
            <a:off x="8922331" y="317196"/>
            <a:ext cx="0" cy="4627422"/>
          </a:xfrm>
          <a:prstGeom prst="straightConnector1">
            <a:avLst/>
          </a:prstGeom>
          <a:noFill/>
          <a:ln w="9528" cap="flat">
            <a:solidFill>
              <a:schemeClr val="tx1">
                <a:lumMod val="85000"/>
                <a:lumOff val="15000"/>
              </a:schemeClr>
            </a:solidFill>
            <a:custDash/>
          </a:ln>
        </p:spPr>
      </p:cxn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55"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Marcador de posición de imagen 3">
            <a:extLst>
              <a:ext uri="{FF2B5EF4-FFF2-40B4-BE49-F238E27FC236}">
                <a16:creationId xmlns:a16="http://schemas.microsoft.com/office/drawing/2014/main" id="{6C566198-2D42-20A4-DEDE-A21D8351A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9" b="5049"/>
          <a:stretch>
            <a:fillRect/>
          </a:stretch>
        </p:blipFill>
        <p:spPr>
          <a:xfrm>
            <a:off x="0" y="-32147"/>
            <a:ext cx="9144000" cy="5175647"/>
          </a:xfrm>
          <a:prstGeom prst="rect">
            <a:avLst/>
          </a:prstGeom>
        </p:spPr>
      </p:pic>
      <p:sp>
        <p:nvSpPr>
          <p:cNvPr id="2" name="Freeform: Shape 10">
            <a:extLst>
              <a:ext uri="{FF2B5EF4-FFF2-40B4-BE49-F238E27FC236}">
                <a16:creationId xmlns:a16="http://schemas.microsoft.com/office/drawing/2014/main" id="{EDBC3244-D9F4-41E9-9D92-CC8864C1CE69}"/>
              </a:ext>
            </a:extLst>
          </p:cNvPr>
          <p:cNvSpPr/>
          <p:nvPr/>
        </p:nvSpPr>
        <p:spPr>
          <a:xfrm>
            <a:off x="3811374" y="1172452"/>
            <a:ext cx="4787414" cy="3018571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383216"/>
              <a:gd name="f7" fmla="val 4024765"/>
              <a:gd name="f8" fmla="val 208475"/>
              <a:gd name="f9" fmla="val 6174741"/>
              <a:gd name="f10" fmla="val 6289879"/>
              <a:gd name="f11" fmla="val 93337"/>
              <a:gd name="f12" fmla="val 3205223"/>
              <a:gd name="f13" fmla="val 3320361"/>
              <a:gd name="f14" fmla="val 3413698"/>
              <a:gd name="f15" fmla="val 1145932"/>
              <a:gd name="f16" fmla="val 556953"/>
              <a:gd name="f17" fmla="+- 0 0 -90"/>
              <a:gd name="f18" fmla="*/ f3 1 6383216"/>
              <a:gd name="f19" fmla="*/ f4 1 4024765"/>
              <a:gd name="f20" fmla="val f5"/>
              <a:gd name="f21" fmla="val f6"/>
              <a:gd name="f22" fmla="val f7"/>
              <a:gd name="f23" fmla="*/ f17 f0 1"/>
              <a:gd name="f24" fmla="+- f22 0 f20"/>
              <a:gd name="f25" fmla="+- f21 0 f20"/>
              <a:gd name="f26" fmla="*/ f23 1 f2"/>
              <a:gd name="f27" fmla="*/ f25 1 6383216"/>
              <a:gd name="f28" fmla="*/ f24 1 4024765"/>
              <a:gd name="f29" fmla="*/ 208475 f25 1"/>
              <a:gd name="f30" fmla="*/ 0 f24 1"/>
              <a:gd name="f31" fmla="*/ 6174741 f25 1"/>
              <a:gd name="f32" fmla="*/ 6383216 f25 1"/>
              <a:gd name="f33" fmla="*/ 208475 f24 1"/>
              <a:gd name="f34" fmla="*/ 3205223 f24 1"/>
              <a:gd name="f35" fmla="*/ 3413698 f24 1"/>
              <a:gd name="f36" fmla="*/ 1145932 f25 1"/>
              <a:gd name="f37" fmla="*/ 4024765 f24 1"/>
              <a:gd name="f38" fmla="*/ 556953 f25 1"/>
              <a:gd name="f39" fmla="*/ 0 f25 1"/>
              <a:gd name="f40" fmla="+- f26 0 f1"/>
              <a:gd name="f41" fmla="*/ f29 1 6383216"/>
              <a:gd name="f42" fmla="*/ f30 1 4024765"/>
              <a:gd name="f43" fmla="*/ f31 1 6383216"/>
              <a:gd name="f44" fmla="*/ f32 1 6383216"/>
              <a:gd name="f45" fmla="*/ f33 1 4024765"/>
              <a:gd name="f46" fmla="*/ f34 1 4024765"/>
              <a:gd name="f47" fmla="*/ f35 1 4024765"/>
              <a:gd name="f48" fmla="*/ f36 1 6383216"/>
              <a:gd name="f49" fmla="*/ f37 1 4024765"/>
              <a:gd name="f50" fmla="*/ f38 1 6383216"/>
              <a:gd name="f51" fmla="*/ f39 1 6383216"/>
              <a:gd name="f52" fmla="*/ f20 1 f27"/>
              <a:gd name="f53" fmla="*/ f21 1 f27"/>
              <a:gd name="f54" fmla="*/ f20 1 f28"/>
              <a:gd name="f55" fmla="*/ f22 1 f28"/>
              <a:gd name="f56" fmla="*/ f41 1 f27"/>
              <a:gd name="f57" fmla="*/ f42 1 f28"/>
              <a:gd name="f58" fmla="*/ f43 1 f27"/>
              <a:gd name="f59" fmla="*/ f44 1 f27"/>
              <a:gd name="f60" fmla="*/ f45 1 f28"/>
              <a:gd name="f61" fmla="*/ f46 1 f28"/>
              <a:gd name="f62" fmla="*/ f47 1 f28"/>
              <a:gd name="f63" fmla="*/ f48 1 f27"/>
              <a:gd name="f64" fmla="*/ f49 1 f28"/>
              <a:gd name="f65" fmla="*/ f50 1 f27"/>
              <a:gd name="f66" fmla="*/ f51 1 f27"/>
              <a:gd name="f67" fmla="*/ f52 f18 1"/>
              <a:gd name="f68" fmla="*/ f53 f18 1"/>
              <a:gd name="f69" fmla="*/ f55 f19 1"/>
              <a:gd name="f70" fmla="*/ f54 f19 1"/>
              <a:gd name="f71" fmla="*/ f56 f18 1"/>
              <a:gd name="f72" fmla="*/ f57 f19 1"/>
              <a:gd name="f73" fmla="*/ f58 f18 1"/>
              <a:gd name="f74" fmla="*/ f59 f18 1"/>
              <a:gd name="f75" fmla="*/ f60 f19 1"/>
              <a:gd name="f76" fmla="*/ f61 f19 1"/>
              <a:gd name="f77" fmla="*/ f62 f19 1"/>
              <a:gd name="f78" fmla="*/ f63 f18 1"/>
              <a:gd name="f79" fmla="*/ f64 f19 1"/>
              <a:gd name="f80" fmla="*/ f65 f18 1"/>
              <a:gd name="f81" fmla="*/ f66 f1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71" y="f72"/>
              </a:cxn>
              <a:cxn ang="f40">
                <a:pos x="f73" y="f72"/>
              </a:cxn>
              <a:cxn ang="f40">
                <a:pos x="f74" y="f75"/>
              </a:cxn>
              <a:cxn ang="f40">
                <a:pos x="f74" y="f76"/>
              </a:cxn>
              <a:cxn ang="f40">
                <a:pos x="f73" y="f77"/>
              </a:cxn>
              <a:cxn ang="f40">
                <a:pos x="f78" y="f77"/>
              </a:cxn>
              <a:cxn ang="f40">
                <a:pos x="f78" y="f79"/>
              </a:cxn>
              <a:cxn ang="f40">
                <a:pos x="f80" y="f77"/>
              </a:cxn>
              <a:cxn ang="f40">
                <a:pos x="f71" y="f77"/>
              </a:cxn>
              <a:cxn ang="f40">
                <a:pos x="f81" y="f76"/>
              </a:cxn>
              <a:cxn ang="f40">
                <a:pos x="f81" y="f75"/>
              </a:cxn>
              <a:cxn ang="f40">
                <a:pos x="f71" y="f72"/>
              </a:cxn>
            </a:cxnLst>
            <a:rect l="f67" t="f70" r="f68" b="f69"/>
            <a:pathLst>
              <a:path w="6383216" h="4024765">
                <a:moveTo>
                  <a:pt x="f8" y="f5"/>
                </a:moveTo>
                <a:lnTo>
                  <a:pt x="f9" y="f5"/>
                </a:lnTo>
                <a:cubicBezTo>
                  <a:pt x="f10" y="f5"/>
                  <a:pt x="f6" y="f11"/>
                  <a:pt x="f6" y="f8"/>
                </a:cubicBezTo>
                <a:lnTo>
                  <a:pt x="f6" y="f12"/>
                </a:lnTo>
                <a:cubicBezTo>
                  <a:pt x="f6" y="f13"/>
                  <a:pt x="f10" y="f14"/>
                  <a:pt x="f9" y="f14"/>
                </a:cubicBezTo>
                <a:lnTo>
                  <a:pt x="f15" y="f14"/>
                </a:lnTo>
                <a:lnTo>
                  <a:pt x="f15" y="f7"/>
                </a:lnTo>
                <a:lnTo>
                  <a:pt x="f16" y="f14"/>
                </a:lnTo>
                <a:lnTo>
                  <a:pt x="f8" y="f14"/>
                </a:lnTo>
                <a:cubicBezTo>
                  <a:pt x="f11" y="f14"/>
                  <a:pt x="f5" y="f13"/>
                  <a:pt x="f5" y="f12"/>
                </a:cubicBezTo>
                <a:lnTo>
                  <a:pt x="f5" y="f8"/>
                </a:lnTo>
                <a:cubicBezTo>
                  <a:pt x="f5" y="f11"/>
                  <a:pt x="f11" y="f5"/>
                  <a:pt x="f8" y="f5"/>
                </a:cubicBezTo>
                <a:close/>
              </a:path>
            </a:pathLst>
          </a:custGeom>
          <a:noFill/>
          <a:ln w="38103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B42021"/>
              </a:solidFill>
              <a:uFillTx/>
              <a:latin typeface="Arial"/>
            </a:endParaRPr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E671E4F6-5D23-4825-99CD-26167EC78BEF}"/>
              </a:ext>
            </a:extLst>
          </p:cNvPr>
          <p:cNvGrpSpPr/>
          <p:nvPr/>
        </p:nvGrpSpPr>
        <p:grpSpPr>
          <a:xfrm>
            <a:off x="7848066" y="837892"/>
            <a:ext cx="970681" cy="999832"/>
            <a:chOff x="7848066" y="837892"/>
            <a:chExt cx="970681" cy="999832"/>
          </a:xfrm>
          <a:gradFill>
            <a:gsLst>
              <a:gs pos="0">
                <a:srgbClr val="B40002"/>
              </a:gs>
              <a:gs pos="100000">
                <a:srgbClr val="E90031"/>
              </a:gs>
            </a:gsLst>
            <a:lin ang="0" scaled="1"/>
          </a:gradFill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72452F01-2C41-4128-AD73-8C19E6007A8E}"/>
                </a:ext>
              </a:extLst>
            </p:cNvPr>
            <p:cNvSpPr/>
            <p:nvPr/>
          </p:nvSpPr>
          <p:spPr>
            <a:xfrm>
              <a:off x="7848066" y="837892"/>
              <a:ext cx="970672" cy="999832"/>
            </a:xfrm>
            <a:prstGeom prst="rect">
              <a:avLst/>
            </a:prstGeom>
            <a:grpFill/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28608C"/>
                </a:solidFill>
                <a:uFillTx/>
                <a:latin typeface="Arial"/>
              </a:endParaRPr>
            </a:p>
          </p:txBody>
        </p:sp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595ED507-B9D5-402D-B5CE-84D3BF10D1C5}"/>
                </a:ext>
              </a:extLst>
            </p:cNvPr>
            <p:cNvSpPr/>
            <p:nvPr/>
          </p:nvSpPr>
          <p:spPr>
            <a:xfrm>
              <a:off x="8018876" y="971303"/>
              <a:ext cx="799871" cy="739758"/>
            </a:xfrm>
            <a:custGeom>
              <a:gdLst>
                <a:gd name="f0" fmla="val w"/>
                <a:gd name="f1" fmla="val h"/>
                <a:gd name="f2" fmla="val 0"/>
                <a:gd name="f3" fmla="val 115863"/>
                <a:gd name="f4" fmla="val 107156"/>
                <a:gd name="f5" fmla="val 106040"/>
                <a:gd name="f6" fmla="val 15627"/>
                <a:gd name="f7" fmla="val 107677"/>
                <a:gd name="f8" fmla="val 19050"/>
                <a:gd name="f9" fmla="val 101650"/>
                <a:gd name="f10" fmla="val 24148"/>
                <a:gd name="f11" fmla="val 97780"/>
                <a:gd name="f12" fmla="val 30919"/>
                <a:gd name="f13" fmla="val 93911"/>
                <a:gd name="f14" fmla="val 37691"/>
                <a:gd name="f15" fmla="val 91753"/>
                <a:gd name="f16" fmla="val 47551"/>
                <a:gd name="f17" fmla="val 91306"/>
                <a:gd name="f18" fmla="val 60499"/>
                <a:gd name="f19" fmla="val 112291"/>
                <a:gd name="f20" fmla="val 69205"/>
                <a:gd name="f21" fmla="val 70321"/>
                <a:gd name="f22" fmla="val 50378"/>
                <a:gd name="f23" fmla="val 71587"/>
                <a:gd name="f24" fmla="val 35942"/>
                <a:gd name="f25" fmla="val 76349"/>
                <a:gd name="f26" fmla="val 27012"/>
                <a:gd name="f27" fmla="val 82600"/>
                <a:gd name="f28" fmla="val 15106"/>
                <a:gd name="f29" fmla="val 92497"/>
                <a:gd name="f30" fmla="val 6102"/>
                <a:gd name="f31" fmla="val 36835"/>
                <a:gd name="f32" fmla="val 46658"/>
                <a:gd name="f33" fmla="val 38472"/>
                <a:gd name="f34" fmla="val 32445"/>
                <a:gd name="f35" fmla="val 28575"/>
                <a:gd name="f36" fmla="val 24706"/>
                <a:gd name="f37" fmla="val 22548"/>
                <a:gd name="f38" fmla="val 22101"/>
                <a:gd name="f39" fmla="val 43086"/>
                <a:gd name="f40" fmla="val 2382"/>
                <a:gd name="f41" fmla="val 7144"/>
                <a:gd name="f42" fmla="val 13395"/>
                <a:gd name="f43" fmla="val 23292"/>
                <a:gd name="f44" fmla="*/ f0 1 115863"/>
                <a:gd name="f45" fmla="*/ f1 1 107156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15863"/>
                <a:gd name="f52" fmla="*/ f49 1 107156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15863" h="107156">
                  <a:moveTo>
                    <a:pt x="f5" y="f2"/>
                  </a:moveTo>
                  <a:lnTo>
                    <a:pt x="f3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20" y="f21"/>
                  </a:lnTo>
                  <a:cubicBezTo>
                    <a:pt x="f20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5" y="f2"/>
                  </a:cubicBezTo>
                  <a:close/>
                  <a:moveTo>
                    <a:pt x="f31" y="f2"/>
                  </a:moveTo>
                  <a:lnTo>
                    <a:pt x="f32" y="f6"/>
                  </a:lnTo>
                  <a:cubicBezTo>
                    <a:pt x="f33" y="f8"/>
                    <a:pt x="f34" y="f10"/>
                    <a:pt x="f35" y="f12"/>
                  </a:cubicBezTo>
                  <a:cubicBezTo>
                    <a:pt x="f36" y="f14"/>
                    <a:pt x="f37" y="f16"/>
                    <a:pt x="f38" y="f18"/>
                  </a:cubicBezTo>
                  <a:lnTo>
                    <a:pt x="f39" y="f18"/>
                  </a:lnTo>
                  <a:lnTo>
                    <a:pt x="f39" y="f4"/>
                  </a:lnTo>
                  <a:lnTo>
                    <a:pt x="f2" y="f4"/>
                  </a:lnTo>
                  <a:lnTo>
                    <a:pt x="f2" y="f21"/>
                  </a:lnTo>
                  <a:cubicBezTo>
                    <a:pt x="f2" y="f22"/>
                    <a:pt x="f40" y="f24"/>
                    <a:pt x="f41" y="f26"/>
                  </a:cubicBezTo>
                  <a:cubicBezTo>
                    <a:pt x="f42" y="f28"/>
                    <a:pt x="f43" y="f30"/>
                    <a:pt x="f31" y="f2"/>
                  </a:cubicBezTo>
                  <a:close/>
                </a:path>
              </a:pathLst>
            </a:custGeom>
            <a:grpFill/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28608C"/>
                </a:solidFill>
                <a:uFillTx/>
                <a:latin typeface="Arial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9F9AFC1-A858-4F3C-B061-27F00E6C0735}"/>
              </a:ext>
            </a:extLst>
          </p:cNvPr>
          <p:cNvSpPr txBox="1"/>
          <p:nvPr/>
        </p:nvSpPr>
        <p:spPr>
          <a:xfrm>
            <a:off x="515017" y="395039"/>
            <a:ext cx="2578342" cy="11525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/>
          </a:lstStyle>
          <a:p>
            <a:pPr marL="0" marR="0" lvl="0" indent="0" algn="l" defTabSz="914427" rtl="0" fontAlgn="auto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5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</a:rPr>
              <a:t>Columns Style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3CB45850-9671-46FD-8888-2884BB19D071}"/>
              </a:ext>
            </a:extLst>
          </p:cNvPr>
          <p:cNvSpPr txBox="1"/>
          <p:nvPr/>
        </p:nvSpPr>
        <p:spPr>
          <a:xfrm>
            <a:off x="3824752" y="1321637"/>
            <a:ext cx="3818058" cy="415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1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INVEST IN SOCIAL  MEDIA</a:t>
            </a:r>
            <a:endParaRPr lang="en-US" sz="2100" b="1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 panose="020b0604020202020204" pitchFamily="34" charset="0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69AF3B9D-8BC4-424F-994E-6D4252C523BD}"/>
              </a:ext>
            </a:extLst>
          </p:cNvPr>
          <p:cNvSpPr txBox="1"/>
          <p:nvPr/>
        </p:nvSpPr>
        <p:spPr>
          <a:xfrm>
            <a:off x="4178314" y="1837861"/>
            <a:ext cx="3988859" cy="415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B2F1D4C5-DF2F-49D1-86A8-60DA2B3F4A03}"/>
              </a:ext>
            </a:extLst>
          </p:cNvPr>
          <p:cNvSpPr txBox="1"/>
          <p:nvPr/>
        </p:nvSpPr>
        <p:spPr>
          <a:xfrm>
            <a:off x="4178314" y="2231958"/>
            <a:ext cx="3988859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B56AFBF4-214D-475B-8307-0DBEBC792D42}"/>
              </a:ext>
            </a:extLst>
          </p:cNvPr>
          <p:cNvSpPr txBox="1"/>
          <p:nvPr/>
        </p:nvSpPr>
        <p:spPr>
          <a:xfrm>
            <a:off x="4639153" y="4292093"/>
            <a:ext cx="3988859" cy="415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You can simply impress your audience and add a unique zing and appeal to your Presentations.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C130918-EDD7-B272-9333-2D03904DC9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51" r="27518"/>
          <a:stretch>
            <a:fillRect/>
          </a:stretch>
        </p:blipFill>
        <p:spPr>
          <a:xfrm>
            <a:off x="143982" y="1382199"/>
            <a:ext cx="3523410" cy="290989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EE4EA853-07B1-35F7-B21C-B34E42B3A442}"/>
              </a:ext>
            </a:extLst>
          </p:cNvPr>
          <p:cNvGrpSpPr/>
          <p:nvPr/>
        </p:nvGrpSpPr>
        <p:grpSpPr>
          <a:xfrm flipH="1">
            <a:off x="0" y="0"/>
            <a:ext cx="9144000" cy="5143500"/>
            <a:chExt cx="9144000" cy="51435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7FD50560-9C93-78BB-2AFE-1A38CF2DA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95"/>
            <a:stretch>
              <a:fillRect/>
            </a:stretch>
          </p:blipFill>
          <p:spPr>
            <a:xfrm>
              <a:off x="2799947" y="0"/>
              <a:ext cx="6344053" cy="5143500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77C9AB8-83F7-D611-BCF3-6C0EA1A83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882"/>
            <a:stretch>
              <a:fillRect/>
            </a:stretch>
          </p:blipFill>
          <p:spPr>
            <a:xfrm flipH="1">
              <a:off x="0" y="0"/>
              <a:ext cx="2799947" cy="5143500"/>
            </a:xfrm>
            <a:prstGeom prst="rect">
              <a:avLst/>
            </a:prstGeom>
          </p:spPr>
        </p:pic>
      </p:grpSp>
      <p:sp>
        <p:nvSpPr>
          <p:cNvPr id="7" name="TextBox 12">
            <a:extLst>
              <a:ext uri="{FF2B5EF4-FFF2-40B4-BE49-F238E27FC236}">
                <a16:creationId xmlns:a16="http://schemas.microsoft.com/office/drawing/2014/main" id="{E54C06F6-9EB4-B156-9C4D-B8F2EF6D30BE}"/>
              </a:ext>
            </a:extLst>
          </p:cNvPr>
          <p:cNvSpPr txBox="1"/>
          <p:nvPr/>
        </p:nvSpPr>
        <p:spPr>
          <a:xfrm>
            <a:off x="5693371" y="1193577"/>
            <a:ext cx="362505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8000" b="1">
                <a:gradFill>
                  <a:gsLst>
                    <a:gs pos="0">
                      <a:srgbClr val="B40002"/>
                    </a:gs>
                    <a:gs pos="100000">
                      <a:srgbClr val="E90031"/>
                    </a:gs>
                  </a:gsLst>
                  <a:lin ang="0" scaled="1"/>
                </a:gradFill>
                <a:latin typeface="Agency FB" panose="020b0503020202020204" pitchFamily="34" charset="0"/>
                <a:cs typeface="Arial" panose="020b0604020202020204" pitchFamily="34" charset="0"/>
              </a:rPr>
              <a:t>THANKS!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F1FCFD05-33DE-8368-9A8B-D95FAA2422AB}"/>
              </a:ext>
            </a:extLst>
          </p:cNvPr>
          <p:cNvGrpSpPr/>
          <p:nvPr/>
        </p:nvGrpSpPr>
        <p:grpSpPr>
          <a:xfrm>
            <a:off x="5821544" y="2517016"/>
            <a:ext cx="1007050" cy="1007050"/>
            <a:chOff x="8580446" y="4630567"/>
            <a:chExt cx="454036" cy="454036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9579694E-8D7F-1DE4-B168-D13E789A008A}"/>
                </a:ext>
              </a:extLst>
            </p:cNvPr>
            <p:cNvSpPr/>
            <p:nvPr/>
          </p:nvSpPr>
          <p:spPr>
            <a:xfrm>
              <a:off x="8580446" y="4630567"/>
              <a:ext cx="454036" cy="454036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gradFill>
              <a:gsLst>
                <a:gs pos="0">
                  <a:srgbClr val="B40002"/>
                </a:gs>
                <a:gs pos="100000">
                  <a:srgbClr val="E90031"/>
                </a:gs>
              </a:gsLst>
              <a:lin ang="0" scaled="1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BCD5E2C7-9F7E-CF29-3EA5-8406F4DDB0FA}"/>
                </a:ext>
              </a:extLst>
            </p:cNvPr>
            <p:cNvSpPr/>
            <p:nvPr/>
          </p:nvSpPr>
          <p:spPr>
            <a:xfrm>
              <a:off x="8638858" y="4686336"/>
              <a:ext cx="353881" cy="342461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4" name="TextBox 59">
            <a:extLst>
              <a:ext uri="{FF2B5EF4-FFF2-40B4-BE49-F238E27FC236}">
                <a16:creationId xmlns:a16="http://schemas.microsoft.com/office/drawing/2014/main" id="{A30167FC-8913-4F30-8BC9-A376126B3595}"/>
              </a:ext>
            </a:extLst>
          </p:cNvPr>
          <p:cNvSpPr txBox="1"/>
          <p:nvPr/>
        </p:nvSpPr>
        <p:spPr>
          <a:xfrm>
            <a:off x="5371342" y="4274409"/>
            <a:ext cx="2974373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>
            <a:defPPr/>
          </a:lstStyle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600" baseline="0">
                <a:solidFill>
                  <a:schemeClr val="bg1"/>
                </a:solidFill>
                <a:uFillTx/>
                <a:latin typeface="Orbitron Black" pitchFamily="2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1E124EB-0751-8DC8-710A-6EBFDB5A9D0A}"/>
              </a:ext>
            </a:extLst>
          </p:cNvPr>
          <p:cNvSpPr txBox="1"/>
          <p:nvPr/>
        </p:nvSpPr>
        <p:spPr>
          <a:xfrm>
            <a:off x="6859028" y="2688980"/>
            <a:ext cx="13415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marL="0" lvl="0" indent="0"/>
            <a:r>
              <a:rPr lang="en-US" sz="2000" b="1">
                <a:solidFill>
                  <a:srgbClr val="FFFFFF"/>
                </a:solidFill>
                <a:latin typeface="Agency FB" panose="020b0503020202020204" pitchFamily="34" charset="0"/>
              </a:rPr>
              <a:t>FREE TEMPLATES</a:t>
            </a:r>
          </a:p>
        </p:txBody>
      </p:sp>
      <p:sp>
        <p:nvSpPr>
          <p:cNvPr id="2" name="TextBox 59">
            <a:extLst>
              <a:ext uri="{FF2B5EF4-FFF2-40B4-BE49-F238E27FC236}">
                <a16:creationId xmlns:a16="http://schemas.microsoft.com/office/drawing/2014/main" id="{0770828B-65C7-7A71-0920-2542E0E9FBBB}"/>
              </a:ext>
            </a:extLst>
          </p:cNvPr>
          <p:cNvSpPr txBox="1"/>
          <p:nvPr/>
        </p:nvSpPr>
        <p:spPr>
          <a:xfrm>
            <a:off x="6321011" y="3628078"/>
            <a:ext cx="2162551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i="0" u="none" strike="noStrike" kern="0" cap="none" spc="600" baseline="0">
                <a:solidFill>
                  <a:schemeClr val="bg1"/>
                </a:solidFill>
                <a:uFillTx/>
                <a:latin typeface="Freestyle Script" panose="030804020302050b0404" pitchFamily="66" charset="0"/>
                <a:ea typeface="Arial"/>
                <a:cs typeface="Arial" panose="020b0604020202020204" pitchFamily="34" charset="0"/>
              </a:rPr>
              <a:t>We are</a:t>
            </a:r>
          </a:p>
        </p:txBody>
      </p:sp>
      <p:cxnSp>
        <p:nvCxnSpPr>
          <p:cNvPr id="5" name="Conector recto 9">
            <a:extLst>
              <a:ext uri="{FF2B5EF4-FFF2-40B4-BE49-F238E27FC236}">
                <a16:creationId xmlns:a16="http://schemas.microsoft.com/office/drawing/2014/main" id="{717E0D3D-3D18-96F6-BB4C-25ACC9B8C592}"/>
              </a:ext>
            </a:extLst>
          </p:cNvPr>
          <p:cNvCxnSpPr/>
          <p:nvPr/>
        </p:nvCxnSpPr>
        <p:spPr>
          <a:xfrm flipH="1">
            <a:off x="8941381" y="245622"/>
            <a:ext cx="0" cy="4627422"/>
          </a:xfrm>
          <a:prstGeom prst="straightConnector1">
            <a:avLst/>
          </a:prstGeom>
          <a:noFill/>
          <a:ln w="9528" cap="flat">
            <a:solidFill>
              <a:schemeClr val="bg1"/>
            </a:solidFill>
            <a:custDash/>
          </a:ln>
        </p:spPr>
      </p:cxnSp>
    </p:spTree>
    <p:extLst>
      <p:ext uri="{BB962C8B-B14F-4D97-AF65-F5344CB8AC3E}">
        <p14:creationId xmlns:p14="http://schemas.microsoft.com/office/powerpoint/2010/main" val="51814922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8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C62AE6E9-31E0-4667-A827-9B024D442A5E}"/>
              </a:ext>
            </a:extLst>
          </p:cNvPr>
          <p:cNvSpPr txBox="1"/>
          <p:nvPr/>
        </p:nvSpPr>
        <p:spPr>
          <a:xfrm>
            <a:off x="1780327" y="359715"/>
            <a:ext cx="5583335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0" i="0" u="none" strike="noStrike" kern="1200" cap="none" spc="0" baseline="0">
                <a:solidFill>
                  <a:srgbClr val="222222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3300" b="0" i="0" u="none" strike="noStrike" kern="1200" cap="none" spc="0" baseline="0">
              <a:solidFill>
                <a:srgbClr val="222222"/>
              </a:solidFill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7855E2F2-5F22-4851-B8D9-B04F2F88192C}"/>
              </a:ext>
            </a:extLst>
          </p:cNvPr>
          <p:cNvSpPr txBox="1"/>
          <p:nvPr/>
        </p:nvSpPr>
        <p:spPr>
          <a:xfrm>
            <a:off x="2924296" y="1544933"/>
            <a:ext cx="329541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222222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200" b="1" i="0" u="none" strike="noStrike" kern="1200" cap="none" spc="0" baseline="0">
              <a:solidFill>
                <a:srgbClr val="222222"/>
              </a:solidFill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EE3005CB-3D77-451C-82DB-73C38161858F}"/>
              </a:ext>
            </a:extLst>
          </p:cNvPr>
          <p:cNvSpPr txBox="1"/>
          <p:nvPr/>
        </p:nvSpPr>
        <p:spPr>
          <a:xfrm>
            <a:off x="1951814" y="1824182"/>
            <a:ext cx="52403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070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070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070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900" b="0" i="0" u="none" strike="noStrike" kern="1200" cap="none" spc="0" baseline="0">
              <a:solidFill>
                <a:srgbClr val="070707"/>
              </a:solidFill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0DB77D21-2BA8-4797-9213-BDD273284F27}"/>
              </a:ext>
            </a:extLst>
          </p:cNvPr>
          <p:cNvSpPr txBox="1"/>
          <p:nvPr/>
        </p:nvSpPr>
        <p:spPr>
          <a:xfrm>
            <a:off x="1951814" y="1015386"/>
            <a:ext cx="524036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222222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200" b="0" i="0" u="none" strike="noStrike" kern="1200" cap="none" spc="0" baseline="0">
              <a:solidFill>
                <a:srgbClr val="222222"/>
              </a:solidFill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5D0CEA13-847E-4791-AFBA-9FD3662F0EFF}"/>
              </a:ext>
            </a:extLst>
          </p:cNvPr>
          <p:cNvSpPr txBox="1"/>
          <p:nvPr/>
        </p:nvSpPr>
        <p:spPr>
          <a:xfrm>
            <a:off x="2869981" y="2585822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222222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200" b="1" i="0" u="none" strike="noStrike" kern="1200" cap="none" spc="0" baseline="0">
              <a:solidFill>
                <a:srgbClr val="222222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E678729E-33A7-48E1-A698-BC13CD32BC4F}"/>
              </a:ext>
            </a:extLst>
          </p:cNvPr>
          <p:cNvSpPr txBox="1"/>
          <p:nvPr/>
        </p:nvSpPr>
        <p:spPr>
          <a:xfrm>
            <a:off x="1951814" y="2798164"/>
            <a:ext cx="5240362" cy="900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070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070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347E71A3-091D-418E-97C4-56BAAE43816F}"/>
              </a:ext>
            </a:extLst>
          </p:cNvPr>
          <p:cNvSpPr txBox="1"/>
          <p:nvPr/>
        </p:nvSpPr>
        <p:spPr>
          <a:xfrm>
            <a:off x="2869981" y="3725987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222222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200" b="1" i="0" u="none" strike="noStrike" kern="1200" cap="none" spc="0" baseline="0">
              <a:solidFill>
                <a:srgbClr val="222222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48815C1D-90AB-45CB-90BF-3BE6514575A7}"/>
              </a:ext>
            </a:extLst>
          </p:cNvPr>
          <p:cNvSpPr txBox="1"/>
          <p:nvPr/>
        </p:nvSpPr>
        <p:spPr>
          <a:xfrm>
            <a:off x="1208864" y="3980364"/>
            <a:ext cx="67262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070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and not allowed to do: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https://www.slidesppt.net/what-you-can-and-cannot-do-with-our-templates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070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Frequently Asked Questions: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https://www.slidesppt.net/frequently-asked-questions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7070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https://www.slidesppt.net/tutorials-and-tips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96811BC0-8F56-47A0-A7B4-00278B65309F}"/>
              </a:ext>
            </a:extLst>
          </p:cNvPr>
          <p:cNvSpPr/>
          <p:nvPr/>
        </p:nvSpPr>
        <p:spPr>
          <a:xfrm>
            <a:off x="219954" y="133163"/>
            <a:ext cx="8704091" cy="4767023"/>
          </a:xfrm>
          <a:prstGeom prst="rect">
            <a:avLst/>
          </a:prstGeom>
          <a:noFill/>
          <a:ln w="57150" cap="flat">
            <a:solidFill>
              <a:srgbClr val="ED1313"/>
            </a:solidFill>
            <a:custDash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EFC63E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223;p37">
            <a:extLst>
              <a:ext uri="{FF2B5EF4-FFF2-40B4-BE49-F238E27FC236}">
                <a16:creationId xmlns:a16="http://schemas.microsoft.com/office/drawing/2014/main" id="{6B61767E-444C-43F1-A0E1-C667A3DB3A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8536" y="2734686"/>
            <a:ext cx="4793403" cy="1077602"/>
          </a:xfrm>
        </p:spPr>
        <p:txBody>
          <a:bodyPr/>
          <a:lstStyle>
            <a:defPPr/>
          </a:lstStyle>
          <a:p>
            <a:pPr lvl="0"/>
            <a:r>
              <a:rPr lang="en-US">
                <a:solidFill>
                  <a:srgbClr val="ED1313"/>
                </a:solidFill>
              </a:rPr>
              <a:t>Curtain Up!</a:t>
            </a:r>
          </a:p>
        </p:txBody>
      </p:sp>
      <p:sp>
        <p:nvSpPr>
          <p:cNvPr id="3" name="Google Shape;1224;p37">
            <a:extLst>
              <a:ext uri="{FF2B5EF4-FFF2-40B4-BE49-F238E27FC236}">
                <a16:creationId xmlns:a16="http://schemas.microsoft.com/office/drawing/2014/main" id="{DFDED709-A370-4ACE-93E2-E48A9D410FB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306794" y="3812288"/>
            <a:ext cx="3205136" cy="718498"/>
          </a:xfrm>
        </p:spPr>
        <p:txBody>
          <a:bodyPr anchor="ctr"/>
          <a:lstStyle>
            <a:defPPr/>
          </a:lstStyle>
          <a:p>
            <a:pPr marL="0" lv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>
                <a:solidFill>
                  <a:srgbClr val="434343"/>
                </a:solidFill>
              </a:rPr>
              <a:t>This can be the part of the presentation where you can introduce yourself, write your email...</a:t>
            </a: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0533336D-7AB5-4354-A28A-46A5E7C49A2A}"/>
              </a:ext>
            </a:extLst>
          </p:cNvPr>
          <p:cNvSpPr/>
          <p:nvPr/>
        </p:nvSpPr>
        <p:spPr>
          <a:xfrm>
            <a:off x="6951396" y="1992769"/>
            <a:ext cx="935386" cy="666832"/>
          </a:xfrm>
          <a:custGeom>
            <a:gdLst>
              <a:gd name="connsiteX0" fmla="*/ 468406 w 935386"/>
              <a:gd name="connsiteY0" fmla="*/ 128 h 666832"/>
              <a:gd name="connsiteX1" fmla="*/ 841812 w 935386"/>
              <a:gd name="connsiteY1" fmla="*/ 128 h 666832"/>
              <a:gd name="connsiteX2" fmla="*/ 932156 w 935386"/>
              <a:gd name="connsiteY2" fmla="*/ 84458 h 666832"/>
              <a:gd name="connsiteX3" fmla="*/ 931900 w 935386"/>
              <a:gd name="connsiteY3" fmla="*/ 590948 h 666832"/>
              <a:gd name="connsiteX4" fmla="*/ 864590 w 935386"/>
              <a:gd name="connsiteY4" fmla="*/ 663761 h 666832"/>
              <a:gd name="connsiteX5" fmla="*/ 836309 w 935386"/>
              <a:gd name="connsiteY5" fmla="*/ 665681 h 666832"/>
              <a:gd name="connsiteX6" fmla="*/ 371152 w 935386"/>
              <a:gd name="connsiteY6" fmla="*/ 666833 h 666832"/>
              <a:gd name="connsiteX7" fmla="*/ 91801 w 935386"/>
              <a:gd name="connsiteY7" fmla="*/ 665553 h 666832"/>
              <a:gd name="connsiteX8" fmla="*/ 6704 w 935386"/>
              <a:gd name="connsiteY8" fmla="*/ 614366 h 666832"/>
              <a:gd name="connsiteX9" fmla="*/ 305 w 935386"/>
              <a:gd name="connsiteY9" fmla="*/ 560492 h 666832"/>
              <a:gd name="connsiteX10" fmla="*/ 561 w 935386"/>
              <a:gd name="connsiteY10" fmla="*/ 106212 h 666832"/>
              <a:gd name="connsiteX11" fmla="*/ 11822 w 935386"/>
              <a:gd name="connsiteY11" fmla="*/ 40437 h 666832"/>
              <a:gd name="connsiteX12" fmla="*/ 83995 w 935386"/>
              <a:gd name="connsiteY12" fmla="*/ 0 h 666832"/>
              <a:gd name="connsiteX13" fmla="*/ 468278 w 935386"/>
              <a:gd name="connsiteY13" fmla="*/ 0 h 666832"/>
              <a:gd name="connsiteX14" fmla="*/ 466487 w 935386"/>
              <a:gd name="connsiteY14" fmla="*/ 590180 h 666832"/>
              <a:gd name="connsiteX15" fmla="*/ 831318 w 935386"/>
              <a:gd name="connsiteY15" fmla="*/ 590564 h 666832"/>
              <a:gd name="connsiteX16" fmla="*/ 856656 w 935386"/>
              <a:gd name="connsiteY16" fmla="*/ 565483 h 666832"/>
              <a:gd name="connsiteX17" fmla="*/ 856656 w 935386"/>
              <a:gd name="connsiteY17" fmla="*/ 102373 h 666832"/>
              <a:gd name="connsiteX18" fmla="*/ 830039 w 935386"/>
              <a:gd name="connsiteY18" fmla="*/ 76268 h 666832"/>
              <a:gd name="connsiteX19" fmla="*/ 104854 w 935386"/>
              <a:gd name="connsiteY19" fmla="*/ 76268 h 666832"/>
              <a:gd name="connsiteX20" fmla="*/ 78621 w 935386"/>
              <a:gd name="connsiteY20" fmla="*/ 102629 h 666832"/>
              <a:gd name="connsiteX21" fmla="*/ 78621 w 935386"/>
              <a:gd name="connsiteY21" fmla="*/ 563564 h 666832"/>
              <a:gd name="connsiteX22" fmla="*/ 106261 w 935386"/>
              <a:gd name="connsiteY22" fmla="*/ 590692 h 666832"/>
              <a:gd name="connsiteX23" fmla="*/ 466614 w 935386"/>
              <a:gd name="connsiteY23" fmla="*/ 590309 h 6668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35386" h="666832">
                <a:moveTo>
                  <a:pt x="468406" y="128"/>
                </a:moveTo>
                <a:cubicBezTo>
                  <a:pt x="592917" y="128"/>
                  <a:pt x="717300" y="128"/>
                  <a:pt x="841812" y="128"/>
                </a:cubicBezTo>
                <a:cubicBezTo>
                  <a:pt x="900932" y="128"/>
                  <a:pt x="930620" y="25337"/>
                  <a:pt x="932156" y="84458"/>
                </a:cubicBezTo>
                <a:cubicBezTo>
                  <a:pt x="936379" y="253245"/>
                  <a:pt x="936635" y="422033"/>
                  <a:pt x="931900" y="590948"/>
                </a:cubicBezTo>
                <a:cubicBezTo>
                  <a:pt x="930748" y="633049"/>
                  <a:pt x="906563" y="657235"/>
                  <a:pt x="864590" y="663761"/>
                </a:cubicBezTo>
                <a:cubicBezTo>
                  <a:pt x="855248" y="665169"/>
                  <a:pt x="845779" y="665553"/>
                  <a:pt x="836309" y="665681"/>
                </a:cubicBezTo>
                <a:cubicBezTo>
                  <a:pt x="681214" y="666192"/>
                  <a:pt x="526247" y="666833"/>
                  <a:pt x="371152" y="666833"/>
                </a:cubicBezTo>
                <a:cubicBezTo>
                  <a:pt x="277992" y="666833"/>
                  <a:pt x="184833" y="666321"/>
                  <a:pt x="91801" y="665553"/>
                </a:cubicBezTo>
                <a:cubicBezTo>
                  <a:pt x="45605" y="665169"/>
                  <a:pt x="20140" y="649813"/>
                  <a:pt x="6704" y="614366"/>
                </a:cubicBezTo>
                <a:cubicBezTo>
                  <a:pt x="177" y="597091"/>
                  <a:pt x="305" y="578536"/>
                  <a:pt x="305" y="560492"/>
                </a:cubicBezTo>
                <a:cubicBezTo>
                  <a:pt x="-79" y="409108"/>
                  <a:pt x="-207" y="257724"/>
                  <a:pt x="561" y="106212"/>
                </a:cubicBezTo>
                <a:cubicBezTo>
                  <a:pt x="561" y="84074"/>
                  <a:pt x="-463" y="61296"/>
                  <a:pt x="11822" y="40437"/>
                </a:cubicBezTo>
                <a:cubicBezTo>
                  <a:pt x="28330" y="12541"/>
                  <a:pt x="52132" y="0"/>
                  <a:pt x="83995" y="0"/>
                </a:cubicBezTo>
                <a:cubicBezTo>
                  <a:pt x="212090" y="128"/>
                  <a:pt x="340184" y="0"/>
                  <a:pt x="468278" y="0"/>
                </a:cubicBezTo>
                <a:close/>
                <a:moveTo>
                  <a:pt x="466487" y="590180"/>
                </a:moveTo>
                <a:cubicBezTo>
                  <a:pt x="588055" y="590180"/>
                  <a:pt x="709623" y="589797"/>
                  <a:pt x="831318" y="590564"/>
                </a:cubicBezTo>
                <a:cubicBezTo>
                  <a:pt x="850257" y="590564"/>
                  <a:pt x="856656" y="584678"/>
                  <a:pt x="856656" y="565483"/>
                </a:cubicBezTo>
                <a:cubicBezTo>
                  <a:pt x="856016" y="411156"/>
                  <a:pt x="856016" y="256700"/>
                  <a:pt x="856656" y="102373"/>
                </a:cubicBezTo>
                <a:cubicBezTo>
                  <a:pt x="856656" y="82282"/>
                  <a:pt x="850001" y="76140"/>
                  <a:pt x="830039" y="76268"/>
                </a:cubicBezTo>
                <a:cubicBezTo>
                  <a:pt x="588310" y="76780"/>
                  <a:pt x="346582" y="76780"/>
                  <a:pt x="104854" y="76268"/>
                </a:cubicBezTo>
                <a:cubicBezTo>
                  <a:pt x="84635" y="76268"/>
                  <a:pt x="78621" y="82794"/>
                  <a:pt x="78621" y="102629"/>
                </a:cubicBezTo>
                <a:cubicBezTo>
                  <a:pt x="79260" y="256316"/>
                  <a:pt x="79260" y="409876"/>
                  <a:pt x="78621" y="563564"/>
                </a:cubicBezTo>
                <a:cubicBezTo>
                  <a:pt x="78621" y="584806"/>
                  <a:pt x="85403" y="590821"/>
                  <a:pt x="106261" y="590692"/>
                </a:cubicBezTo>
                <a:cubicBezTo>
                  <a:pt x="226422" y="589925"/>
                  <a:pt x="346454" y="590309"/>
                  <a:pt x="466614" y="590309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79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52" name="Forma libre: forma 51">
            <a:extLst>
              <a:ext uri="{FF2B5EF4-FFF2-40B4-BE49-F238E27FC236}">
                <a16:creationId xmlns:a16="http://schemas.microsoft.com/office/drawing/2014/main" id="{D94BF994-B67E-4461-91A7-33DA4F9DA7F7}"/>
              </a:ext>
            </a:extLst>
          </p:cNvPr>
          <p:cNvSpPr/>
          <p:nvPr/>
        </p:nvSpPr>
        <p:spPr>
          <a:xfrm>
            <a:off x="7325488" y="1928116"/>
            <a:ext cx="186480" cy="58909"/>
          </a:xfrm>
          <a:custGeom>
            <a:gdLst>
              <a:gd name="connsiteX0" fmla="*/ 93162 w 186480"/>
              <a:gd name="connsiteY0" fmla="*/ 58510 h 58909"/>
              <a:gd name="connsiteX1" fmla="*/ 21373 w 186480"/>
              <a:gd name="connsiteY1" fmla="*/ 58638 h 58909"/>
              <a:gd name="connsiteX2" fmla="*/ 387 w 186480"/>
              <a:gd name="connsiteY2" fmla="*/ 38164 h 58909"/>
              <a:gd name="connsiteX3" fmla="*/ 36729 w 186480"/>
              <a:gd name="connsiteY3" fmla="*/ 413 h 58909"/>
              <a:gd name="connsiteX4" fmla="*/ 160728 w 186480"/>
              <a:gd name="connsiteY4" fmla="*/ 29 h 58909"/>
              <a:gd name="connsiteX5" fmla="*/ 186450 w 186480"/>
              <a:gd name="connsiteY5" fmla="*/ 32021 h 58909"/>
              <a:gd name="connsiteX6" fmla="*/ 160600 w 186480"/>
              <a:gd name="connsiteY6" fmla="*/ 58766 h 58909"/>
              <a:gd name="connsiteX7" fmla="*/ 93162 w 186480"/>
              <a:gd name="connsiteY7" fmla="*/ 58382 h 58909"/>
              <a:gd name="connsiteX8" fmla="*/ 93162 w 186480"/>
              <a:gd name="connsiteY8" fmla="*/ 58382 h 5890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480" h="58909">
                <a:moveTo>
                  <a:pt x="93162" y="58510"/>
                </a:moveTo>
                <a:cubicBezTo>
                  <a:pt x="69232" y="58510"/>
                  <a:pt x="45303" y="58126"/>
                  <a:pt x="21373" y="58638"/>
                </a:cubicBezTo>
                <a:cubicBezTo>
                  <a:pt x="6657" y="59022"/>
                  <a:pt x="898" y="53007"/>
                  <a:pt x="387" y="38164"/>
                </a:cubicBezTo>
                <a:cubicBezTo>
                  <a:pt x="-1021" y="1565"/>
                  <a:pt x="-509" y="413"/>
                  <a:pt x="36729" y="413"/>
                </a:cubicBezTo>
                <a:cubicBezTo>
                  <a:pt x="78062" y="413"/>
                  <a:pt x="119395" y="1437"/>
                  <a:pt x="160728" y="29"/>
                </a:cubicBezTo>
                <a:cubicBezTo>
                  <a:pt x="185810" y="-738"/>
                  <a:pt x="186066" y="13594"/>
                  <a:pt x="186450" y="32021"/>
                </a:cubicBezTo>
                <a:cubicBezTo>
                  <a:pt x="186962" y="51216"/>
                  <a:pt x="181331" y="60174"/>
                  <a:pt x="160600" y="58766"/>
                </a:cubicBezTo>
                <a:cubicBezTo>
                  <a:pt x="138206" y="57359"/>
                  <a:pt x="115684" y="58382"/>
                  <a:pt x="93162" y="58382"/>
                </a:cubicBezTo>
                <a:lnTo>
                  <a:pt x="93162" y="5838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79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55" name="Forma libre: forma 54">
            <a:extLst>
              <a:ext uri="{FF2B5EF4-FFF2-40B4-BE49-F238E27FC236}">
                <a16:creationId xmlns:a16="http://schemas.microsoft.com/office/drawing/2014/main" id="{5011668A-95FE-4A3C-BCEC-07BE3C39F83C}"/>
              </a:ext>
            </a:extLst>
          </p:cNvPr>
          <p:cNvSpPr/>
          <p:nvPr/>
        </p:nvSpPr>
        <p:spPr>
          <a:xfrm>
            <a:off x="7325841" y="2663283"/>
            <a:ext cx="186247" cy="58189"/>
          </a:xfrm>
          <a:custGeom>
            <a:gdLst>
              <a:gd name="connsiteX0" fmla="*/ 91657 w 186247"/>
              <a:gd name="connsiteY0" fmla="*/ 57613 h 58189"/>
              <a:gd name="connsiteX1" fmla="*/ 19868 w 186247"/>
              <a:gd name="connsiteY1" fmla="*/ 57613 h 58189"/>
              <a:gd name="connsiteX2" fmla="*/ 290 w 186247"/>
              <a:gd name="connsiteY2" fmla="*/ 25494 h 58189"/>
              <a:gd name="connsiteX3" fmla="*/ 20764 w 186247"/>
              <a:gd name="connsiteY3" fmla="*/ 1436 h 58189"/>
              <a:gd name="connsiteX4" fmla="*/ 159864 w 186247"/>
              <a:gd name="connsiteY4" fmla="*/ 29 h 58189"/>
              <a:gd name="connsiteX5" fmla="*/ 186097 w 186247"/>
              <a:gd name="connsiteY5" fmla="*/ 26262 h 58189"/>
              <a:gd name="connsiteX6" fmla="*/ 161271 w 186247"/>
              <a:gd name="connsiteY6" fmla="*/ 57997 h 58189"/>
              <a:gd name="connsiteX7" fmla="*/ 91657 w 186247"/>
              <a:gd name="connsiteY7" fmla="*/ 57613 h 5818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247" h="58189">
                <a:moveTo>
                  <a:pt x="91657" y="57613"/>
                </a:moveTo>
                <a:cubicBezTo>
                  <a:pt x="67728" y="57613"/>
                  <a:pt x="43798" y="57102"/>
                  <a:pt x="19868" y="57613"/>
                </a:cubicBezTo>
                <a:cubicBezTo>
                  <a:pt x="-6109" y="58253"/>
                  <a:pt x="1441" y="39314"/>
                  <a:pt x="290" y="25494"/>
                </a:cubicBezTo>
                <a:cubicBezTo>
                  <a:pt x="-990" y="10778"/>
                  <a:pt x="1313" y="1053"/>
                  <a:pt x="20764" y="1436"/>
                </a:cubicBezTo>
                <a:cubicBezTo>
                  <a:pt x="67088" y="2332"/>
                  <a:pt x="113540" y="1308"/>
                  <a:pt x="159864" y="29"/>
                </a:cubicBezTo>
                <a:cubicBezTo>
                  <a:pt x="179058" y="-483"/>
                  <a:pt x="187504" y="5787"/>
                  <a:pt x="186097" y="26262"/>
                </a:cubicBezTo>
                <a:cubicBezTo>
                  <a:pt x="184817" y="43537"/>
                  <a:pt x="187888" y="60173"/>
                  <a:pt x="161271" y="57997"/>
                </a:cubicBezTo>
                <a:cubicBezTo>
                  <a:pt x="138237" y="56078"/>
                  <a:pt x="114947" y="57613"/>
                  <a:pt x="91657" y="5761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79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DB72417-176B-B67D-92B5-42520CC27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6"/>
          <a:stretch>
            <a:fillRect/>
          </a:stretch>
        </p:blipFill>
        <p:spPr>
          <a:xfrm>
            <a:off x="206798" y="193179"/>
            <a:ext cx="6079702" cy="486145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4E1D7C5-6624-716E-4C4B-F102DCA99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7"/>
          <a:stretch>
            <a:fillRect/>
          </a:stretch>
        </p:blipFill>
        <p:spPr>
          <a:xfrm flipH="1">
            <a:off x="7511968" y="-48880"/>
            <a:ext cx="1632032" cy="1663700"/>
          </a:xfrm>
          <a:prstGeom prst="rect">
            <a:avLst/>
          </a:prstGeom>
        </p:spPr>
      </p:pic>
      <p:sp>
        <p:nvSpPr>
          <p:cNvPr id="10" name="Block Arc 14">
            <a:extLst>
              <a:ext uri="{FF2B5EF4-FFF2-40B4-BE49-F238E27FC236}">
                <a16:creationId xmlns:a16="http://schemas.microsoft.com/office/drawing/2014/main" id="{B975260C-5B83-9CAC-D58E-FC1CE69733B8}"/>
              </a:ext>
            </a:extLst>
          </p:cNvPr>
          <p:cNvSpPr/>
          <p:nvPr/>
        </p:nvSpPr>
        <p:spPr>
          <a:xfrm rot="16200004">
            <a:off x="7199157" y="2113285"/>
            <a:ext cx="425516" cy="425799"/>
          </a:xfrm>
          <a:custGeom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ED1313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E9F1ADA9-D307-4294-CA16-9119D93BA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10" y="719769"/>
            <a:ext cx="2644349" cy="41838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2EE720D-7141-FF65-8375-69ACBA56D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7"/>
          <a:stretch>
            <a:fillRect/>
          </a:stretch>
        </p:blipFill>
        <p:spPr>
          <a:xfrm>
            <a:off x="0" y="-114300"/>
            <a:ext cx="1632032" cy="1663700"/>
          </a:xfrm>
          <a:prstGeom prst="rect">
            <a:avLst/>
          </a:prstGeom>
        </p:spPr>
      </p:pic>
      <p:sp>
        <p:nvSpPr>
          <p:cNvPr id="4" name="Google Shape;263;p42">
            <a:extLst>
              <a:ext uri="{FF2B5EF4-FFF2-40B4-BE49-F238E27FC236}">
                <a16:creationId xmlns:a16="http://schemas.microsoft.com/office/drawing/2014/main" id="{CCE9EC08-CD31-FDDE-7FE3-F7F6082367BF}"/>
              </a:ext>
            </a:extLst>
          </p:cNvPr>
          <p:cNvSpPr txBox="1"/>
          <p:nvPr/>
        </p:nvSpPr>
        <p:spPr>
          <a:xfrm>
            <a:off x="561915" y="472909"/>
            <a:ext cx="4067946" cy="773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500" b="1" i="0" u="none" strike="noStrike" kern="0" cap="none" spc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5" name="Google Shape;270;p42">
            <a:extLst>
              <a:ext uri="{FF2B5EF4-FFF2-40B4-BE49-F238E27FC236}">
                <a16:creationId xmlns:a16="http://schemas.microsoft.com/office/drawing/2014/main" id="{4EF6A384-B965-BC3C-A2B7-84389E27CB54}"/>
              </a:ext>
            </a:extLst>
          </p:cNvPr>
          <p:cNvSpPr txBox="1"/>
          <p:nvPr/>
        </p:nvSpPr>
        <p:spPr>
          <a:xfrm>
            <a:off x="892264" y="1493361"/>
            <a:ext cx="4157301" cy="4240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0" cap="none" spc="0" baseline="0">
                <a:solidFill>
                  <a:srgbClr val="ED1313"/>
                </a:solidFill>
                <a:uFillTx/>
                <a:latin typeface="Source Sans Pro" pitchFamily="34"/>
                <a:ea typeface="Rubik"/>
                <a:cs typeface="Rubik"/>
              </a:rPr>
              <a:t>ELABORADO POR </a:t>
            </a:r>
            <a:r>
              <a:rPr lang="es-PE" sz="1600" b="0" i="0" u="none" strike="noStrike" kern="0" cap="none" spc="0" baseline="0">
                <a:solidFill>
                  <a:srgbClr val="ED1313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6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600" b="1" i="0" u="none" strike="noStrike" kern="0" cap="none" spc="0" baseline="0">
              <a:solidFill>
                <a:srgbClr val="02FFB3"/>
              </a:solidFill>
              <a:uFillTx/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61F62541-5758-B2C3-09CA-19D2B35B48F2}"/>
              </a:ext>
            </a:extLst>
          </p:cNvPr>
          <p:cNvGrpSpPr/>
          <p:nvPr/>
        </p:nvGrpSpPr>
        <p:grpSpPr>
          <a:xfrm>
            <a:off x="892255" y="2247677"/>
            <a:ext cx="2988926" cy="1594421"/>
            <a:chOff x="877741" y="2247677"/>
            <a:chExt cx="2988926" cy="1594421"/>
          </a:xfrm>
        </p:grpSpPr>
        <p:sp>
          <p:nvSpPr>
            <p:cNvPr id="7" name="Google Shape;272;p42">
              <a:extLst>
                <a:ext uri="{FF2B5EF4-FFF2-40B4-BE49-F238E27FC236}">
                  <a16:creationId xmlns:a16="http://schemas.microsoft.com/office/drawing/2014/main" id="{2398E718-F7AF-B70A-507D-6A7EAAEA51EA}"/>
                </a:ext>
              </a:extLst>
            </p:cNvPr>
            <p:cNvSpPr txBox="1"/>
            <p:nvPr/>
          </p:nvSpPr>
          <p:spPr>
            <a:xfrm>
              <a:off x="877741" y="2247677"/>
              <a:ext cx="2116918" cy="30867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600" b="0" i="0" u="none" strike="noStrike" kern="0" cap="none" spc="0" baseline="0">
                  <a:solidFill>
                    <a:srgbClr val="ED1313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8" name="Google Shape;273;p42">
              <a:extLst>
                <a:ext uri="{FF2B5EF4-FFF2-40B4-BE49-F238E27FC236}">
                  <a16:creationId xmlns:a16="http://schemas.microsoft.com/office/drawing/2014/main" id="{A519B7DE-7940-6990-D440-AE6710A74F98}"/>
                </a:ext>
              </a:extLst>
            </p:cNvPr>
            <p:cNvSpPr txBox="1"/>
            <p:nvPr/>
          </p:nvSpPr>
          <p:spPr>
            <a:xfrm>
              <a:off x="877741" y="2556278"/>
              <a:ext cx="2988926" cy="12858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>
              <a:defPPr/>
            </a:lstStyle>
            <a:p>
              <a:pPr marL="285713" marR="0" lvl="0" indent="-285713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Freepik.es</a:t>
              </a:r>
            </a:p>
            <a:p>
              <a:pPr marL="285713" marR="0" lvl="0" indent="-285713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  <a:p>
              <a:pPr marL="285713" marR="0" lvl="0" indent="-285713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peakpx.com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endParaRPr>
            </a:p>
          </p:txBody>
        </p:sp>
      </p:grpSp>
      <p:sp>
        <p:nvSpPr>
          <p:cNvPr id="9" name="Google Shape;274;p42">
            <a:extLst>
              <a:ext uri="{FF2B5EF4-FFF2-40B4-BE49-F238E27FC236}">
                <a16:creationId xmlns:a16="http://schemas.microsoft.com/office/drawing/2014/main" id="{288D8D1E-6C79-9DC7-8FA1-031EAC896869}"/>
              </a:ext>
            </a:extLst>
          </p:cNvPr>
          <p:cNvSpPr txBox="1"/>
          <p:nvPr/>
        </p:nvSpPr>
        <p:spPr>
          <a:xfrm>
            <a:off x="892264" y="3362614"/>
            <a:ext cx="2116918" cy="30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ED1313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10" name="Google Shape;275;p42">
            <a:extLst>
              <a:ext uri="{FF2B5EF4-FFF2-40B4-BE49-F238E27FC236}">
                <a16:creationId xmlns:a16="http://schemas.microsoft.com/office/drawing/2014/main" id="{915FCD94-018B-5F1F-4F34-5C1A9095ECDA}"/>
              </a:ext>
            </a:extLst>
          </p:cNvPr>
          <p:cNvSpPr txBox="1"/>
          <p:nvPr/>
        </p:nvSpPr>
        <p:spPr>
          <a:xfrm>
            <a:off x="892255" y="3671215"/>
            <a:ext cx="2645148" cy="6845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>
            <a:defPPr/>
          </a:lstStyle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Agency FB</a:t>
            </a:r>
          </a:p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Open Sans</a:t>
            </a:r>
          </a:p>
          <a:p>
            <a:pPr marL="285713" marR="0" lvl="0" indent="-285713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 err="1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Lexend Deca</a:t>
            </a:r>
            <a:endParaRPr lang="es-PE" sz="1500" b="0" i="0" u="none" strike="noStrike" kern="0" cap="none" spc="0" baseline="0">
              <a:solidFill>
                <a:srgbClr val="000000"/>
              </a:solidFill>
              <a:uFillTx/>
              <a:latin typeface="Source Sans Pro" pitchFamily="34"/>
              <a:ea typeface="Montserrat"/>
              <a:cs typeface="Kanit Light"/>
            </a:endParaRPr>
          </a:p>
        </p:txBody>
      </p:sp>
      <p:sp>
        <p:nvSpPr>
          <p:cNvPr id="11" name="TextBox 59">
            <a:extLst>
              <a:ext uri="{FF2B5EF4-FFF2-40B4-BE49-F238E27FC236}">
                <a16:creationId xmlns:a16="http://schemas.microsoft.com/office/drawing/2014/main" id="{FD756DBB-902D-FBBF-2FB6-404DF94D9BF6}"/>
              </a:ext>
            </a:extLst>
          </p:cNvPr>
          <p:cNvSpPr txBox="1"/>
          <p:nvPr/>
        </p:nvSpPr>
        <p:spPr>
          <a:xfrm>
            <a:off x="7484659" y="4885740"/>
            <a:ext cx="1673854" cy="2616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>
            <a:defPPr/>
          </a:lstStyle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0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grpSp>
        <p:nvGrpSpPr>
          <p:cNvPr id="12" name="Gráfico 10">
            <a:extLst>
              <a:ext uri="{FF2B5EF4-FFF2-40B4-BE49-F238E27FC236}">
                <a16:creationId xmlns:a16="http://schemas.microsoft.com/office/drawing/2014/main" id="{FC4A3778-D7C1-258C-6C70-7DFD5D92BA78}"/>
              </a:ext>
            </a:extLst>
          </p:cNvPr>
          <p:cNvGrpSpPr/>
          <p:nvPr/>
        </p:nvGrpSpPr>
        <p:grpSpPr>
          <a:xfrm>
            <a:off x="8495607" y="4355753"/>
            <a:ext cx="533836" cy="533836"/>
            <a:chOff x="8712119" y="4572265"/>
            <a:chExt cx="317324" cy="317324"/>
          </a:xfrm>
        </p:grpSpPr>
        <p:sp>
          <p:nvSpPr>
            <p:cNvPr id="13" name="Forma libre: forma 30">
              <a:extLst>
                <a:ext uri="{FF2B5EF4-FFF2-40B4-BE49-F238E27FC236}">
                  <a16:creationId xmlns:a16="http://schemas.microsoft.com/office/drawing/2014/main" id="{CE06A5B1-DCE2-75F7-4A61-B0CAC93AB131}"/>
                </a:ext>
              </a:extLst>
            </p:cNvPr>
            <p:cNvSpPr/>
            <p:nvPr/>
          </p:nvSpPr>
          <p:spPr>
            <a:xfrm>
              <a:off x="8712119" y="4572265"/>
              <a:ext cx="317324" cy="317324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gradFill>
              <a:gsLst>
                <a:gs pos="0">
                  <a:srgbClr val="B40002"/>
                </a:gs>
                <a:gs pos="100000">
                  <a:srgbClr val="E90031"/>
                </a:gs>
              </a:gsLst>
              <a:lin ang="0" scaled="1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orma libre: forma 31">
              <a:extLst>
                <a:ext uri="{FF2B5EF4-FFF2-40B4-BE49-F238E27FC236}">
                  <a16:creationId xmlns:a16="http://schemas.microsoft.com/office/drawing/2014/main" id="{BA110537-2765-18CA-E11C-0C3FCF1619BF}"/>
                </a:ext>
              </a:extLst>
            </p:cNvPr>
            <p:cNvSpPr/>
            <p:nvPr/>
          </p:nvSpPr>
          <p:spPr>
            <a:xfrm>
              <a:off x="8752938" y="4611246"/>
              <a:ext cx="247326" cy="239344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84FA950D-A47F-35FA-89AD-E0490DAF0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32" y="-57664"/>
            <a:ext cx="5531231" cy="414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57851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68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1AF401-454C-4730-85C5-79A5318C5AF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defPPr/>
          </a:lstStyle>
          <a:p>
            <a:pPr marL="0" lvl="0" indent="0" algn="ctr">
              <a:lnSpc>
                <a:spcPct val="80000"/>
              </a:lnSpc>
              <a:buNone/>
            </a:pPr>
            <a:r>
              <a:rPr lang="en-US" sz="3600">
                <a:cs typeface="Arial" panose="020b0604020202020204" pitchFamily="34" charset="0"/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2EABC8A7-2C51-4C37-AA38-35A32D3D932C}"/>
              </a:ext>
            </a:extLst>
          </p:cNvPr>
          <p:cNvSpPr/>
          <p:nvPr/>
        </p:nvSpPr>
        <p:spPr>
          <a:xfrm>
            <a:off x="4584051" y="1119243"/>
            <a:ext cx="392323" cy="393484"/>
          </a:xfrm>
          <a:custGeom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7905EA20-7BB2-4585-8997-1567AAF66BF0}"/>
              </a:ext>
            </a:extLst>
          </p:cNvPr>
          <p:cNvSpPr/>
          <p:nvPr/>
        </p:nvSpPr>
        <p:spPr>
          <a:xfrm>
            <a:off x="3955045" y="1172132"/>
            <a:ext cx="392323" cy="287697"/>
          </a:xfrm>
          <a:custGeom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2A53C832-5813-4E43-A4B6-EEAF0D440429}"/>
              </a:ext>
            </a:extLst>
          </p:cNvPr>
          <p:cNvSpPr/>
          <p:nvPr/>
        </p:nvSpPr>
        <p:spPr>
          <a:xfrm>
            <a:off x="4585615" y="3390083"/>
            <a:ext cx="234827" cy="530882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2374775 f73 1"/>
              <a:gd name="f80" fmla="*/ 198001 f74 1"/>
              <a:gd name="f81" fmla="*/ 1 f74 1"/>
              <a:gd name="f82" fmla="*/ 3166775 f73 1"/>
              <a:gd name="f83" fmla="*/ 1346449 f74 1"/>
              <a:gd name="f84" fmla="*/ 755186 f74 1"/>
              <a:gd name="f85" fmla="*/ 0 f73 1"/>
              <a:gd name="f86" fmla="*/ 734449 f74 1"/>
              <a:gd name="f87" fmla="*/ 1231644 f73 1"/>
              <a:gd name="f88" fmla="*/ 853246 f74 1"/>
              <a:gd name="f89" fmla="*/ 1400264 f73 1"/>
              <a:gd name="f90" fmla="*/ 673226 f74 1"/>
              <a:gd name="f91" fmla="*/ 1580284 f73 1"/>
              <a:gd name="f92" fmla="*/ 493206 f74 1"/>
              <a:gd name="f93" fmla="*/ 612000 f74 1"/>
              <a:gd name="f94" fmla="*/ 1231645 f73 1"/>
              <a:gd name="f95" fmla="*/ 591263 f74 1"/>
              <a:gd name="f96" fmla="*/ 10368 f73 1"/>
              <a:gd name="f97" fmla="*/ 2939 f74 1"/>
              <a:gd name="f98" fmla="*/ 1491744 f73 1"/>
              <a:gd name="f99" fmla="*/ 0 f74 1"/>
              <a:gd name="f100" fmla="*/ 2009 f74 1"/>
              <a:gd name="f101" fmla="*/ 1494147 f73 1"/>
              <a:gd name="f102" fmla="*/ 1499342 f73 1"/>
              <a:gd name="f103" fmla="*/ 6353 f74 1"/>
              <a:gd name="f104" fmla="*/ 273414 f74 1"/>
              <a:gd name="f105" fmla="*/ 2293171 f73 1"/>
              <a:gd name="f106" fmla="*/ 1091887 f74 1"/>
              <a:gd name="f107" fmla="*/ 2283744 f73 1"/>
              <a:gd name="f108" fmla="*/ 1340768 f74 1"/>
              <a:gd name="f109" fmla="*/ 1344512 f74 1"/>
              <a:gd name="f110" fmla="*/ 1494334 f73 1"/>
              <a:gd name="f111" fmla="*/ 1346448 f74 1"/>
              <a:gd name="f112" fmla="*/ 1343510 f74 1"/>
              <a:gd name="f113" fmla="+- f75 0 f1"/>
              <a:gd name="f114" fmla="*/ f78 1 1346449"/>
              <a:gd name="f115" fmla="*/ f79 1 3166775"/>
              <a:gd name="f116" fmla="*/ f80 1 1346449"/>
              <a:gd name="f117" fmla="*/ f81 1 1346449"/>
              <a:gd name="f118" fmla="*/ f82 1 3166775"/>
              <a:gd name="f119" fmla="*/ f83 1 1346449"/>
              <a:gd name="f120" fmla="*/ f84 1 1346449"/>
              <a:gd name="f121" fmla="*/ f85 1 3166775"/>
              <a:gd name="f122" fmla="*/ f86 1 1346449"/>
              <a:gd name="f123" fmla="*/ f87 1 3166775"/>
              <a:gd name="f124" fmla="*/ f88 1 1346449"/>
              <a:gd name="f125" fmla="*/ f89 1 3166775"/>
              <a:gd name="f126" fmla="*/ f90 1 1346449"/>
              <a:gd name="f127" fmla="*/ f91 1 3166775"/>
              <a:gd name="f128" fmla="*/ f92 1 1346449"/>
              <a:gd name="f129" fmla="*/ f93 1 1346449"/>
              <a:gd name="f130" fmla="*/ f94 1 3166775"/>
              <a:gd name="f131" fmla="*/ f95 1 1346449"/>
              <a:gd name="f132" fmla="*/ f96 1 3166775"/>
              <a:gd name="f133" fmla="*/ f97 1 1346449"/>
              <a:gd name="f134" fmla="*/ f98 1 3166775"/>
              <a:gd name="f135" fmla="*/ f99 1 1346449"/>
              <a:gd name="f136" fmla="*/ f100 1 1346449"/>
              <a:gd name="f137" fmla="*/ f101 1 3166775"/>
              <a:gd name="f138" fmla="*/ f102 1 3166775"/>
              <a:gd name="f139" fmla="*/ f103 1 1346449"/>
              <a:gd name="f140" fmla="*/ f104 1 1346449"/>
              <a:gd name="f141" fmla="*/ f105 1 3166775"/>
              <a:gd name="f142" fmla="*/ f106 1 1346449"/>
              <a:gd name="f143" fmla="*/ f107 1 3166775"/>
              <a:gd name="f144" fmla="*/ f108 1 1346449"/>
              <a:gd name="f145" fmla="*/ f109 1 1346449"/>
              <a:gd name="f146" fmla="*/ f110 1 3166775"/>
              <a:gd name="f147" fmla="*/ f111 1 1346449"/>
              <a:gd name="f148" fmla="*/ f112 1 1346449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15 1 f77"/>
              <a:gd name="f155" fmla="*/ f116 1 f76"/>
              <a:gd name="f156" fmla="*/ f117 1 f76"/>
              <a:gd name="f157" fmla="*/ f118 1 f77"/>
              <a:gd name="f158" fmla="*/ f119 1 f76"/>
              <a:gd name="f159" fmla="*/ f120 1 f76"/>
              <a:gd name="f160" fmla="*/ f121 1 f77"/>
              <a:gd name="f161" fmla="*/ f122 1 f76"/>
              <a:gd name="f162" fmla="*/ f123 1 f77"/>
              <a:gd name="f163" fmla="*/ f124 1 f76"/>
              <a:gd name="f164" fmla="*/ f125 1 f77"/>
              <a:gd name="f165" fmla="*/ f126 1 f76"/>
              <a:gd name="f166" fmla="*/ f127 1 f77"/>
              <a:gd name="f167" fmla="*/ f128 1 f76"/>
              <a:gd name="f168" fmla="*/ f129 1 f76"/>
              <a:gd name="f169" fmla="*/ f130 1 f77"/>
              <a:gd name="f170" fmla="*/ f131 1 f76"/>
              <a:gd name="f171" fmla="*/ f132 1 f77"/>
              <a:gd name="f172" fmla="*/ f133 1 f76"/>
              <a:gd name="f173" fmla="*/ f134 1 f77"/>
              <a:gd name="f174" fmla="*/ f135 1 f76"/>
              <a:gd name="f175" fmla="*/ f136 1 f76"/>
              <a:gd name="f176" fmla="*/ f137 1 f77"/>
              <a:gd name="f177" fmla="*/ f138 1 f77"/>
              <a:gd name="f178" fmla="*/ f139 1 f76"/>
              <a:gd name="f179" fmla="*/ f140 1 f76"/>
              <a:gd name="f180" fmla="*/ f141 1 f77"/>
              <a:gd name="f181" fmla="*/ f142 1 f76"/>
              <a:gd name="f182" fmla="*/ f143 1 f77"/>
              <a:gd name="f183" fmla="*/ f144 1 f76"/>
              <a:gd name="f184" fmla="*/ f145 1 f76"/>
              <a:gd name="f185" fmla="*/ f146 1 f77"/>
              <a:gd name="f186" fmla="*/ f147 1 f76"/>
              <a:gd name="f187" fmla="*/ f148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D9AEB17-F371-4F3D-96DF-09B3B52C8FD2}"/>
              </a:ext>
            </a:extLst>
          </p:cNvPr>
          <p:cNvSpPr/>
          <p:nvPr/>
        </p:nvSpPr>
        <p:spPr>
          <a:xfrm rot="18900010">
            <a:off x="7189081" y="2740913"/>
            <a:ext cx="169237" cy="377016"/>
          </a:xfrm>
          <a:custGeom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B6FFD193-1631-4F85-AEF4-E49023B1B66E}"/>
              </a:ext>
            </a:extLst>
          </p:cNvPr>
          <p:cNvSpPr/>
          <p:nvPr/>
        </p:nvSpPr>
        <p:spPr>
          <a:xfrm flipH="1">
            <a:off x="3950326" y="3481349"/>
            <a:ext cx="348340" cy="348340"/>
          </a:xfrm>
          <a:custGeom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8E79D04C-AA7D-4DE7-B114-627C93A14463}"/>
              </a:ext>
            </a:extLst>
          </p:cNvPr>
          <p:cNvSpPr/>
          <p:nvPr/>
        </p:nvSpPr>
        <p:spPr>
          <a:xfrm>
            <a:off x="5808954" y="2731870"/>
            <a:ext cx="345551" cy="340010"/>
          </a:xfrm>
          <a:custGeom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D51828FC-3375-496E-B6E3-E9C7299FB94F}"/>
              </a:ext>
            </a:extLst>
          </p:cNvPr>
          <p:cNvSpPr/>
          <p:nvPr/>
        </p:nvSpPr>
        <p:spPr>
          <a:xfrm>
            <a:off x="8297457" y="2700415"/>
            <a:ext cx="348340" cy="347316"/>
          </a:xfrm>
          <a:custGeom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C67D34CB-20CE-499F-80D8-9C749C316ECB}"/>
              </a:ext>
            </a:extLst>
          </p:cNvPr>
          <p:cNvSpPr/>
          <p:nvPr/>
        </p:nvSpPr>
        <p:spPr>
          <a:xfrm>
            <a:off x="5213067" y="1139168"/>
            <a:ext cx="353644" cy="353644"/>
          </a:xfrm>
          <a:custGeom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316D845C-BFCB-4B29-A018-E60B464D798C}"/>
              </a:ext>
            </a:extLst>
          </p:cNvPr>
          <p:cNvSpPr/>
          <p:nvPr/>
        </p:nvSpPr>
        <p:spPr>
          <a:xfrm rot="5400013">
            <a:off x="5803148" y="1139169"/>
            <a:ext cx="354119" cy="353644"/>
          </a:xfrm>
          <a:custGeom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7D5DB59E-D186-459F-A0A7-D65A05BF6A7C}"/>
              </a:ext>
            </a:extLst>
          </p:cNvPr>
          <p:cNvSpPr/>
          <p:nvPr/>
        </p:nvSpPr>
        <p:spPr>
          <a:xfrm>
            <a:off x="5107399" y="3464167"/>
            <a:ext cx="384852" cy="382722"/>
          </a:xfrm>
          <a:custGeom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3BA60A2A-D281-4977-9106-0B5B0D31DD14}"/>
              </a:ext>
            </a:extLst>
          </p:cNvPr>
          <p:cNvSpPr/>
          <p:nvPr/>
        </p:nvSpPr>
        <p:spPr>
          <a:xfrm rot="16200004">
            <a:off x="6393865" y="1103082"/>
            <a:ext cx="425516" cy="425799"/>
          </a:xfrm>
          <a:custGeom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F6E3BCB3-EA17-4C20-8F3B-BF0B89BBEF99}"/>
              </a:ext>
            </a:extLst>
          </p:cNvPr>
          <p:cNvSpPr/>
          <p:nvPr/>
        </p:nvSpPr>
        <p:spPr>
          <a:xfrm>
            <a:off x="7056196" y="1068357"/>
            <a:ext cx="354942" cy="495257"/>
          </a:xfrm>
          <a:custGeom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69B608C9-F377-4B4A-9F95-0606000EF078}"/>
              </a:ext>
            </a:extLst>
          </p:cNvPr>
          <p:cNvSpPr/>
          <p:nvPr/>
        </p:nvSpPr>
        <p:spPr>
          <a:xfrm>
            <a:off x="5779209" y="3450643"/>
            <a:ext cx="289316" cy="409760"/>
          </a:xfrm>
          <a:custGeom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1B71DF36-6E61-411E-8B9D-AC3383B01301}"/>
              </a:ext>
            </a:extLst>
          </p:cNvPr>
          <p:cNvSpPr/>
          <p:nvPr/>
        </p:nvSpPr>
        <p:spPr>
          <a:xfrm rot="20700014">
            <a:off x="4603143" y="2725644"/>
            <a:ext cx="411470" cy="352455"/>
          </a:xfrm>
          <a:custGeom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1D38E04A-B9E8-44A4-AACC-66023A0E4734}"/>
              </a:ext>
            </a:extLst>
          </p:cNvPr>
          <p:cNvSpPr/>
          <p:nvPr/>
        </p:nvSpPr>
        <p:spPr>
          <a:xfrm>
            <a:off x="3300993" y="2658928"/>
            <a:ext cx="395468" cy="370194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1576606 f85 1"/>
              <a:gd name="f90" fmla="*/ 2778202 f84 1"/>
              <a:gd name="f91" fmla="*/ 1663394 f85 1"/>
              <a:gd name="f92" fmla="*/ 2776423 f84 1"/>
              <a:gd name="f93" fmla="*/ 2991331 f85 1"/>
              <a:gd name="f94" fmla="*/ 2709748 f84 1"/>
              <a:gd name="f95" fmla="*/ 3000856 f85 1"/>
              <a:gd name="f96" fmla="*/ 526981 f84 1"/>
              <a:gd name="f97" fmla="*/ 2855082 f85 1"/>
              <a:gd name="f98" fmla="*/ 2861369 f85 1"/>
              <a:gd name="f99" fmla="*/ 2472117 f84 1"/>
              <a:gd name="f100" fmla="*/ 2765302 f84 1"/>
              <a:gd name="f101" fmla="*/ 430441 f84 1"/>
              <a:gd name="f102" fmla="*/ 402054 f84 1"/>
              <a:gd name="f103" fmla="*/ 2406065 f85 1"/>
              <a:gd name="f104" fmla="*/ 22 f84 1"/>
              <a:gd name="f105" fmla="*/ 2853673 f85 1"/>
              <a:gd name="f106" fmla="*/ 91100 f84 1"/>
              <a:gd name="f107" fmla="*/ 2854770 f85 1"/>
              <a:gd name="f108" fmla="*/ 3120669 f85 1"/>
              <a:gd name="f109" fmla="*/ 428517 f84 1"/>
              <a:gd name="f110" fmla="*/ 738345 f84 1"/>
              <a:gd name="f111" fmla="*/ 3239999 f85 1"/>
              <a:gd name="f112" fmla="*/ 3032924 f84 1"/>
              <a:gd name="f113" fmla="*/ 0 f85 1"/>
              <a:gd name="f114" fmla="*/ 102477 f85 1"/>
              <a:gd name="f115" fmla="*/ 385229 f85 1"/>
              <a:gd name="f116" fmla="*/ 386326 f85 1"/>
              <a:gd name="f117" fmla="*/ 833935 f85 1"/>
              <a:gd name="f118" fmla="*/ 378630 f85 1"/>
              <a:gd name="f119" fmla="*/ 384918 f85 1"/>
              <a:gd name="f120" fmla="*/ 239143 f85 1"/>
              <a:gd name="f121" fmla="*/ 229618 f85 1"/>
              <a:gd name="f122" fmla="*/ 269069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239999"/>
              <a:gd name="f129" fmla="*/ f94 1 3032924"/>
              <a:gd name="f130" fmla="*/ f95 1 3239999"/>
              <a:gd name="f131" fmla="*/ f96 1 3032924"/>
              <a:gd name="f132" fmla="*/ f97 1 3239999"/>
              <a:gd name="f133" fmla="*/ f98 1 3239999"/>
              <a:gd name="f134" fmla="*/ f99 1 3032924"/>
              <a:gd name="f135" fmla="*/ f100 1 3032924"/>
              <a:gd name="f136" fmla="*/ f101 1 3032924"/>
              <a:gd name="f137" fmla="*/ f102 1 3032924"/>
              <a:gd name="f138" fmla="*/ f103 1 3239999"/>
              <a:gd name="f139" fmla="*/ f104 1 3032924"/>
              <a:gd name="f140" fmla="*/ f105 1 3239999"/>
              <a:gd name="f141" fmla="*/ f106 1 3032924"/>
              <a:gd name="f142" fmla="*/ f107 1 3239999"/>
              <a:gd name="f143" fmla="*/ f108 1 3239999"/>
              <a:gd name="f144" fmla="*/ f109 1 3032924"/>
              <a:gd name="f145" fmla="*/ f110 1 3032924"/>
              <a:gd name="f146" fmla="*/ f111 1 3239999"/>
              <a:gd name="f147" fmla="*/ f112 1 3032924"/>
              <a:gd name="f148" fmla="*/ f113 1 3239999"/>
              <a:gd name="f149" fmla="*/ f114 1 3239999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239999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4 1 f87"/>
              <a:gd name="f163" fmla="*/ f125 1 f88"/>
              <a:gd name="f164" fmla="*/ f126 1 f87"/>
              <a:gd name="f165" fmla="*/ f127 1 f88"/>
              <a:gd name="f166" fmla="*/ f128 1 f87"/>
              <a:gd name="f167" fmla="*/ f129 1 f88"/>
              <a:gd name="f168" fmla="*/ f130 1 f87"/>
              <a:gd name="f169" fmla="*/ f131 1 f88"/>
              <a:gd name="f170" fmla="*/ f132 1 f87"/>
              <a:gd name="f171" fmla="*/ f133 1 f87"/>
              <a:gd name="f172" fmla="*/ f134 1 f88"/>
              <a:gd name="f173" fmla="*/ f135 1 f88"/>
              <a:gd name="f174" fmla="*/ f136 1 f88"/>
              <a:gd name="f175" fmla="*/ f137 1 f88"/>
              <a:gd name="f176" fmla="*/ f138 1 f87"/>
              <a:gd name="f177" fmla="*/ f139 1 f88"/>
              <a:gd name="f178" fmla="*/ f140 1 f87"/>
              <a:gd name="f179" fmla="*/ f141 1 f88"/>
              <a:gd name="f180" fmla="*/ f142 1 f87"/>
              <a:gd name="f181" fmla="*/ f143 1 f87"/>
              <a:gd name="f182" fmla="*/ f144 1 f88"/>
              <a:gd name="f183" fmla="*/ f145 1 f88"/>
              <a:gd name="f184" fmla="*/ f146 1 f87"/>
              <a:gd name="f185" fmla="*/ f147 1 f88"/>
              <a:gd name="f186" fmla="*/ f148 1 f87"/>
              <a:gd name="f187" fmla="*/ f149 1 f87"/>
              <a:gd name="f188" fmla="*/ f150 1 f87"/>
              <a:gd name="f189" fmla="*/ f151 1 f87"/>
              <a:gd name="f190" fmla="*/ f152 1 f87"/>
              <a:gd name="f191" fmla="*/ f153 1 f87"/>
              <a:gd name="f192" fmla="*/ f154 1 f87"/>
              <a:gd name="f193" fmla="*/ f155 1 f87"/>
              <a:gd name="f194" fmla="*/ f156 1 f87"/>
              <a:gd name="f195" fmla="*/ f157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8DC9B346-513D-485C-8D43-9F6417ECF691}"/>
              </a:ext>
            </a:extLst>
          </p:cNvPr>
          <p:cNvSpPr/>
          <p:nvPr/>
        </p:nvSpPr>
        <p:spPr>
          <a:xfrm>
            <a:off x="3282293" y="3459989"/>
            <a:ext cx="381085" cy="381085"/>
          </a:xfrm>
          <a:custGeom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94601360-5EF6-4B36-82F2-EB288B3A767C}"/>
              </a:ext>
            </a:extLst>
          </p:cNvPr>
          <p:cNvSpPr/>
          <p:nvPr/>
        </p:nvSpPr>
        <p:spPr>
          <a:xfrm rot="18805988">
            <a:off x="7594762" y="1154635"/>
            <a:ext cx="413848" cy="409532"/>
          </a:xfrm>
          <a:custGeom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0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0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8029D978-5EF0-461C-9A4A-977304A51E3D}"/>
              </a:ext>
            </a:extLst>
          </p:cNvPr>
          <p:cNvSpPr/>
          <p:nvPr/>
        </p:nvSpPr>
        <p:spPr>
          <a:xfrm>
            <a:off x="8199305" y="1154686"/>
            <a:ext cx="408398" cy="410254"/>
          </a:xfrm>
          <a:custGeom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7022967E-BB3D-49D5-B5D3-701FA0C32396}"/>
              </a:ext>
            </a:extLst>
          </p:cNvPr>
          <p:cNvSpPr/>
          <p:nvPr/>
        </p:nvSpPr>
        <p:spPr>
          <a:xfrm>
            <a:off x="7022390" y="3433443"/>
            <a:ext cx="358581" cy="426951"/>
          </a:xfrm>
          <a:custGeom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0203A663-F728-470D-ABD7-B3647CD7CEA3}"/>
              </a:ext>
            </a:extLst>
          </p:cNvPr>
          <p:cNvSpPr/>
          <p:nvPr/>
        </p:nvSpPr>
        <p:spPr>
          <a:xfrm>
            <a:off x="6366171" y="3433443"/>
            <a:ext cx="358581" cy="426951"/>
          </a:xfrm>
          <a:custGeom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DB30A5F6-A544-42B7-BF98-9DA07A5C4A32}"/>
              </a:ext>
            </a:extLst>
          </p:cNvPr>
          <p:cNvSpPr/>
          <p:nvPr/>
        </p:nvSpPr>
        <p:spPr>
          <a:xfrm>
            <a:off x="7678619" y="3433443"/>
            <a:ext cx="358581" cy="426951"/>
          </a:xfrm>
          <a:custGeom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27561571-C974-46BC-A024-05AA06040C4C}"/>
              </a:ext>
            </a:extLst>
          </p:cNvPr>
          <p:cNvSpPr/>
          <p:nvPr/>
        </p:nvSpPr>
        <p:spPr>
          <a:xfrm>
            <a:off x="8334847" y="3433443"/>
            <a:ext cx="358581" cy="426951"/>
          </a:xfrm>
          <a:custGeom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6A2B7D88-A489-4418-A94B-CA447D522A20}"/>
              </a:ext>
            </a:extLst>
          </p:cNvPr>
          <p:cNvSpPr/>
          <p:nvPr/>
        </p:nvSpPr>
        <p:spPr>
          <a:xfrm>
            <a:off x="3263511" y="1109212"/>
            <a:ext cx="453149" cy="462320"/>
          </a:xfrm>
          <a:custGeom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FF6A5C7A-B288-4F3A-9339-8B146C9827E2}"/>
              </a:ext>
            </a:extLst>
          </p:cNvPr>
          <p:cNvGrpSpPr/>
          <p:nvPr/>
        </p:nvGrpSpPr>
        <p:grpSpPr>
          <a:xfrm>
            <a:off x="7025646" y="4064800"/>
            <a:ext cx="303087" cy="420139"/>
            <a:chOff x="7025646" y="4064800"/>
            <a:chExt cx="303087" cy="420139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80DE35B5-C5FF-488C-8DC9-6D7F98A28861}"/>
                </a:ext>
              </a:extLst>
            </p:cNvPr>
            <p:cNvSpPr/>
            <p:nvPr/>
          </p:nvSpPr>
          <p:spPr>
            <a:xfrm>
              <a:off x="7190777" y="4065861"/>
              <a:ext cx="137955" cy="164098"/>
            </a:xfrm>
            <a:custGeom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D0FBCDA3-1106-4E03-87AE-CBA9B5D3D95A}"/>
                </a:ext>
              </a:extLst>
            </p:cNvPr>
            <p:cNvSpPr/>
            <p:nvPr/>
          </p:nvSpPr>
          <p:spPr>
            <a:xfrm>
              <a:off x="7163574" y="4172434"/>
              <a:ext cx="29288" cy="83658"/>
            </a:xfrm>
            <a:custGeom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9D5F063A-35B0-4684-AABD-2B33519BA459}"/>
                </a:ext>
              </a:extLst>
            </p:cNvPr>
            <p:cNvSpPr/>
            <p:nvPr/>
          </p:nvSpPr>
          <p:spPr>
            <a:xfrm>
              <a:off x="7026679" y="4064800"/>
              <a:ext cx="136931" cy="163064"/>
            </a:xfrm>
            <a:custGeom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040AC62F-611A-4428-9E82-C725D1F2ABCC}"/>
                </a:ext>
              </a:extLst>
            </p:cNvPr>
            <p:cNvSpPr/>
            <p:nvPr/>
          </p:nvSpPr>
          <p:spPr>
            <a:xfrm>
              <a:off x="7025646" y="4258150"/>
              <a:ext cx="303087" cy="226789"/>
            </a:xfrm>
            <a:custGeom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2FE0A051-948C-4BD3-BDAD-867E56984344}"/>
              </a:ext>
            </a:extLst>
          </p:cNvPr>
          <p:cNvGrpSpPr/>
          <p:nvPr/>
        </p:nvGrpSpPr>
        <p:grpSpPr>
          <a:xfrm>
            <a:off x="3235467" y="1800746"/>
            <a:ext cx="483104" cy="480717"/>
            <a:chOff x="3235467" y="1800746"/>
            <a:chExt cx="483104" cy="480717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D92928BF-457A-4C3E-B95D-975E369299F7}"/>
                </a:ext>
              </a:extLst>
            </p:cNvPr>
            <p:cNvSpPr/>
            <p:nvPr/>
          </p:nvSpPr>
          <p:spPr>
            <a:xfrm>
              <a:off x="3235467" y="1800746"/>
              <a:ext cx="386251" cy="385035"/>
            </a:xfrm>
            <a:custGeom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FDF1BBB9-EB13-43AA-9321-F767675FA457}"/>
                </a:ext>
              </a:extLst>
            </p:cNvPr>
            <p:cNvSpPr/>
            <p:nvPr/>
          </p:nvSpPr>
          <p:spPr>
            <a:xfrm>
              <a:off x="3300023" y="1994269"/>
              <a:ext cx="418548" cy="287194"/>
            </a:xfrm>
            <a:custGeom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A000DC3F-0918-481C-9972-2D0653983A03}"/>
              </a:ext>
            </a:extLst>
          </p:cNvPr>
          <p:cNvGrpSpPr/>
          <p:nvPr/>
        </p:nvGrpSpPr>
        <p:grpSpPr>
          <a:xfrm>
            <a:off x="3300023" y="4214048"/>
            <a:ext cx="371521" cy="331525"/>
            <a:chOff x="3300023" y="4214048"/>
            <a:chExt cx="371521" cy="3315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CD914331-55AB-4D14-847E-D14FA25D71AA}"/>
                </a:ext>
              </a:extLst>
            </p:cNvPr>
            <p:cNvSpPr/>
            <p:nvPr/>
          </p:nvSpPr>
          <p:spPr>
            <a:xfrm>
              <a:off x="3394042" y="4214048"/>
              <a:ext cx="277502" cy="274576"/>
            </a:xfrm>
            <a:custGeom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ECBC8EA5-3F59-47D9-8A13-06E8562248EF}"/>
                </a:ext>
              </a:extLst>
            </p:cNvPr>
            <p:cNvSpPr/>
            <p:nvPr/>
          </p:nvSpPr>
          <p:spPr>
            <a:xfrm>
              <a:off x="3356972" y="4386468"/>
              <a:ext cx="136501" cy="136501"/>
            </a:xfrm>
            <a:custGeom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647E7B89-5094-406D-9C87-2CEB87FC6262}"/>
                </a:ext>
              </a:extLst>
            </p:cNvPr>
            <p:cNvSpPr/>
            <p:nvPr/>
          </p:nvSpPr>
          <p:spPr>
            <a:xfrm>
              <a:off x="3300023" y="4493133"/>
              <a:ext cx="89510" cy="52440"/>
            </a:xfrm>
            <a:custGeom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90AF1BB3-3E3D-4F8E-A4AE-4399FD3ED84A}"/>
              </a:ext>
            </a:extLst>
          </p:cNvPr>
          <p:cNvGrpSpPr/>
          <p:nvPr/>
        </p:nvGrpSpPr>
        <p:grpSpPr>
          <a:xfrm>
            <a:off x="6324374" y="4126339"/>
            <a:ext cx="372379" cy="364343"/>
            <a:chOff x="6324374" y="4126339"/>
            <a:chExt cx="372379" cy="364343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66879786-868C-4E62-B280-5907D5EA672A}"/>
                </a:ext>
              </a:extLst>
            </p:cNvPr>
            <p:cNvSpPr/>
            <p:nvPr/>
          </p:nvSpPr>
          <p:spPr>
            <a:xfrm>
              <a:off x="6440046" y="4126339"/>
              <a:ext cx="122035" cy="120920"/>
            </a:xfrm>
            <a:custGeom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84989DC4-575A-4E92-9680-69EC2A92D6FF}"/>
                </a:ext>
              </a:extLst>
            </p:cNvPr>
            <p:cNvSpPr/>
            <p:nvPr/>
          </p:nvSpPr>
          <p:spPr>
            <a:xfrm>
              <a:off x="6573822" y="4259192"/>
              <a:ext cx="122931" cy="120920"/>
            </a:xfrm>
            <a:custGeom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3C18D2D5-6E64-431A-8C1A-AE3105DC4279}"/>
                </a:ext>
              </a:extLst>
            </p:cNvPr>
            <p:cNvSpPr/>
            <p:nvPr/>
          </p:nvSpPr>
          <p:spPr>
            <a:xfrm>
              <a:off x="6324374" y="4198431"/>
              <a:ext cx="301002" cy="292251"/>
            </a:xfrm>
            <a:custGeom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D45A82CC-BBB0-458E-9F7E-4E43091702AB}"/>
              </a:ext>
            </a:extLst>
          </p:cNvPr>
          <p:cNvGrpSpPr/>
          <p:nvPr/>
        </p:nvGrpSpPr>
        <p:grpSpPr>
          <a:xfrm>
            <a:off x="3964216" y="4156908"/>
            <a:ext cx="352236" cy="356734"/>
            <a:chOff x="3964216" y="4156908"/>
            <a:chExt cx="352236" cy="35673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FED99235-44C5-4F0F-A42A-A9EED2AE9983}"/>
                </a:ext>
              </a:extLst>
            </p:cNvPr>
            <p:cNvSpPr/>
            <p:nvPr/>
          </p:nvSpPr>
          <p:spPr>
            <a:xfrm>
              <a:off x="3964216" y="4156908"/>
              <a:ext cx="352236" cy="356734"/>
            </a:xfrm>
            <a:custGeom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8DCF11C3-672A-4BDE-A05A-5A242817405B}"/>
                </a:ext>
              </a:extLst>
            </p:cNvPr>
            <p:cNvSpPr/>
            <p:nvPr/>
          </p:nvSpPr>
          <p:spPr>
            <a:xfrm>
              <a:off x="4097993" y="4299947"/>
              <a:ext cx="72319" cy="71460"/>
            </a:xfrm>
            <a:custGeom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E6AFE012-E290-42BD-8D4B-47A0F6BB6AC0}"/>
              </a:ext>
            </a:extLst>
          </p:cNvPr>
          <p:cNvGrpSpPr/>
          <p:nvPr/>
        </p:nvGrpSpPr>
        <p:grpSpPr>
          <a:xfrm>
            <a:off x="7665662" y="4173376"/>
            <a:ext cx="365174" cy="332640"/>
            <a:chOff x="7665662" y="4173376"/>
            <a:chExt cx="365174" cy="33264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6D9AF479-5AC7-47E8-B0D3-02259676F942}"/>
                </a:ext>
              </a:extLst>
            </p:cNvPr>
            <p:cNvSpPr/>
            <p:nvPr/>
          </p:nvSpPr>
          <p:spPr>
            <a:xfrm>
              <a:off x="7665662" y="4173376"/>
              <a:ext cx="344399" cy="94933"/>
            </a:xfrm>
            <a:custGeom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F6B8075D-2F6B-45FB-8D6A-AF0105A59269}"/>
                </a:ext>
              </a:extLst>
            </p:cNvPr>
            <p:cNvSpPr/>
            <p:nvPr/>
          </p:nvSpPr>
          <p:spPr>
            <a:xfrm>
              <a:off x="7937714" y="4291772"/>
              <a:ext cx="24441" cy="94933"/>
            </a:xfrm>
            <a:custGeom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F8557F3B-81C1-4854-B20E-08BF9796D56F}"/>
                </a:ext>
              </a:extLst>
            </p:cNvPr>
            <p:cNvSpPr/>
            <p:nvPr/>
          </p:nvSpPr>
          <p:spPr>
            <a:xfrm>
              <a:off x="7985619" y="4292687"/>
              <a:ext cx="45217" cy="94933"/>
            </a:xfrm>
            <a:custGeom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D2B3795D-1C59-4992-BFEF-A4DB26F9B0F8}"/>
                </a:ext>
              </a:extLst>
            </p:cNvPr>
            <p:cNvSpPr/>
            <p:nvPr/>
          </p:nvSpPr>
          <p:spPr>
            <a:xfrm>
              <a:off x="7690990" y="4291772"/>
              <a:ext cx="223250" cy="94933"/>
            </a:xfrm>
            <a:custGeom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8F35EB7E-41C0-4152-BE36-59799D690242}"/>
                </a:ext>
              </a:extLst>
            </p:cNvPr>
            <p:cNvSpPr/>
            <p:nvPr/>
          </p:nvSpPr>
          <p:spPr>
            <a:xfrm>
              <a:off x="7738868" y="4410169"/>
              <a:ext cx="24441" cy="94933"/>
            </a:xfrm>
            <a:custGeom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8DB6FC6D-977A-46E4-B352-ED042AD65C97}"/>
                </a:ext>
              </a:extLst>
            </p:cNvPr>
            <p:cNvSpPr/>
            <p:nvPr/>
          </p:nvSpPr>
          <p:spPr>
            <a:xfrm>
              <a:off x="7786783" y="4411979"/>
              <a:ext cx="218751" cy="94036"/>
            </a:xfrm>
            <a:custGeom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78798D74-DF17-4600-BE1C-D472ACEF9287}"/>
                </a:ext>
              </a:extLst>
            </p:cNvPr>
            <p:cNvSpPr/>
            <p:nvPr/>
          </p:nvSpPr>
          <p:spPr>
            <a:xfrm>
              <a:off x="7665662" y="4411083"/>
              <a:ext cx="49743" cy="94933"/>
            </a:xfrm>
            <a:custGeom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val 1734"/>
                <a:gd name="f14" fmla="*/ f0 1 1733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733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lnTo>
                    <a:pt x="f1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47A7AA5D-DBB5-478C-A222-170A135F09E0}"/>
              </a:ext>
            </a:extLst>
          </p:cNvPr>
          <p:cNvSpPr/>
          <p:nvPr/>
        </p:nvSpPr>
        <p:spPr>
          <a:xfrm>
            <a:off x="4558101" y="4157566"/>
            <a:ext cx="309149" cy="365174"/>
          </a:xfrm>
          <a:custGeom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D93F44D8-3DA8-465B-B50A-52EA4B2D810F}"/>
              </a:ext>
            </a:extLst>
          </p:cNvPr>
          <p:cNvGrpSpPr/>
          <p:nvPr/>
        </p:nvGrpSpPr>
        <p:grpSpPr>
          <a:xfrm>
            <a:off x="8328620" y="4140677"/>
            <a:ext cx="357054" cy="363373"/>
            <a:chOff x="8328620" y="4140677"/>
            <a:chExt cx="357054" cy="363373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BF647D7E-222D-4E38-9B89-FF1DB531617B}"/>
                </a:ext>
              </a:extLst>
            </p:cNvPr>
            <p:cNvSpPr/>
            <p:nvPr/>
          </p:nvSpPr>
          <p:spPr>
            <a:xfrm>
              <a:off x="8328620" y="4140677"/>
              <a:ext cx="357054" cy="154314"/>
            </a:xfrm>
            <a:custGeom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04360040-160B-4E9C-9AFD-CB1512A000A6}"/>
                </a:ext>
              </a:extLst>
            </p:cNvPr>
            <p:cNvSpPr/>
            <p:nvPr/>
          </p:nvSpPr>
          <p:spPr>
            <a:xfrm>
              <a:off x="8397328" y="4285299"/>
              <a:ext cx="212405" cy="218751"/>
            </a:xfrm>
            <a:custGeom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FDD3A0AD-7A22-4971-B96D-1C65FB334083}"/>
                </a:ext>
              </a:extLst>
            </p:cNvPr>
            <p:cNvSpPr/>
            <p:nvPr/>
          </p:nvSpPr>
          <p:spPr>
            <a:xfrm>
              <a:off x="8468733" y="4236470"/>
              <a:ext cx="76827" cy="23527"/>
            </a:xfrm>
            <a:custGeom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37D9876B-F150-4F9E-87F0-5009E7ED2A24}"/>
              </a:ext>
            </a:extLst>
          </p:cNvPr>
          <p:cNvGrpSpPr/>
          <p:nvPr/>
        </p:nvGrpSpPr>
        <p:grpSpPr>
          <a:xfrm>
            <a:off x="5126208" y="4158471"/>
            <a:ext cx="365166" cy="363364"/>
            <a:chOff x="5126208" y="4158471"/>
            <a:chExt cx="365166" cy="36336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7313E5CC-10B6-454A-82CB-F80172858C4F}"/>
                </a:ext>
              </a:extLst>
            </p:cNvPr>
            <p:cNvSpPr/>
            <p:nvPr/>
          </p:nvSpPr>
          <p:spPr>
            <a:xfrm>
              <a:off x="5202140" y="4308506"/>
              <a:ext cx="214216" cy="213329"/>
            </a:xfrm>
            <a:custGeom>
              <a:gdLst>
                <a:gd name="f0" fmla="val w"/>
                <a:gd name="f1" fmla="val h"/>
                <a:gd name="f2" fmla="val 0"/>
                <a:gd name="f3" fmla="val 7466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val 7467"/>
                <a:gd name="f61" fmla="*/ f0 1 7466"/>
                <a:gd name="f62" fmla="*/ f1 1 743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7466"/>
                <a:gd name="f69" fmla="*/ f66 1 743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7465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60" y="f56"/>
                  </a:cubicBezTo>
                  <a:cubicBezTo>
                    <a:pt x="f60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160FF1E7-F448-4B01-8F8C-E7A308B023AE}"/>
                </a:ext>
              </a:extLst>
            </p:cNvPr>
            <p:cNvSpPr/>
            <p:nvPr/>
          </p:nvSpPr>
          <p:spPr>
            <a:xfrm>
              <a:off x="5317812" y="4160620"/>
              <a:ext cx="173562" cy="169602"/>
            </a:xfrm>
            <a:custGeom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9E6B4EC7-944A-43A5-8CF0-8ACD34CCB8D5}"/>
                </a:ext>
              </a:extLst>
            </p:cNvPr>
            <p:cNvSpPr/>
            <p:nvPr/>
          </p:nvSpPr>
          <p:spPr>
            <a:xfrm>
              <a:off x="5223830" y="4158471"/>
              <a:ext cx="169950" cy="103080"/>
            </a:xfrm>
            <a:custGeom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96CE931E-4C5D-4329-8434-76E0EA1CBB27}"/>
                </a:ext>
              </a:extLst>
            </p:cNvPr>
            <p:cNvSpPr/>
            <p:nvPr/>
          </p:nvSpPr>
          <p:spPr>
            <a:xfrm>
              <a:off x="5126208" y="4160620"/>
              <a:ext cx="170837" cy="168715"/>
            </a:xfrm>
            <a:custGeom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6993E0CA-3CE5-4EFC-AF34-9DEB4FF300A8}"/>
              </a:ext>
            </a:extLst>
          </p:cNvPr>
          <p:cNvGrpSpPr/>
          <p:nvPr/>
        </p:nvGrpSpPr>
        <p:grpSpPr>
          <a:xfrm>
            <a:off x="5732940" y="4193356"/>
            <a:ext cx="362477" cy="283838"/>
            <a:chOff x="5732940" y="4193356"/>
            <a:chExt cx="362477" cy="28383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429C9F0A-D21E-4744-AAD8-D89B54BF329C}"/>
                </a:ext>
              </a:extLst>
            </p:cNvPr>
            <p:cNvSpPr/>
            <p:nvPr/>
          </p:nvSpPr>
          <p:spPr>
            <a:xfrm>
              <a:off x="5732940" y="4431063"/>
              <a:ext cx="362477" cy="46131"/>
            </a:xfrm>
            <a:custGeom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45B23B31-3BCF-4640-8652-F55B70B2C63C}"/>
                </a:ext>
              </a:extLst>
            </p:cNvPr>
            <p:cNvSpPr/>
            <p:nvPr/>
          </p:nvSpPr>
          <p:spPr>
            <a:xfrm>
              <a:off x="5755544" y="4193356"/>
              <a:ext cx="316373" cy="214243"/>
            </a:xfrm>
            <a:custGeom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1BEE77ED-2E29-4A99-9DE7-3A6AC0DC30CB}"/>
              </a:ext>
            </a:extLst>
          </p:cNvPr>
          <p:cNvGrpSpPr/>
          <p:nvPr/>
        </p:nvGrpSpPr>
        <p:grpSpPr>
          <a:xfrm>
            <a:off x="3923672" y="1891811"/>
            <a:ext cx="360474" cy="414671"/>
            <a:chOff x="3923672" y="1891811"/>
            <a:chExt cx="360474" cy="414671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1AD04DF6-350F-41CE-A790-BA16F9A9BCD3}"/>
                </a:ext>
              </a:extLst>
            </p:cNvPr>
            <p:cNvSpPr/>
            <p:nvPr/>
          </p:nvSpPr>
          <p:spPr>
            <a:xfrm>
              <a:off x="3950445" y="1972123"/>
              <a:ext cx="305912" cy="198817"/>
            </a:xfrm>
            <a:custGeom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D0E1D3D9-7E43-4CE7-B359-759EE8879865}"/>
                </a:ext>
              </a:extLst>
            </p:cNvPr>
            <p:cNvSpPr/>
            <p:nvPr/>
          </p:nvSpPr>
          <p:spPr>
            <a:xfrm>
              <a:off x="3923672" y="2197687"/>
              <a:ext cx="360474" cy="108795"/>
            </a:xfrm>
            <a:custGeom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F1679292-E645-4DB9-8C0F-651724C708CF}"/>
                </a:ext>
              </a:extLst>
            </p:cNvPr>
            <p:cNvSpPr/>
            <p:nvPr/>
          </p:nvSpPr>
          <p:spPr>
            <a:xfrm>
              <a:off x="4060649" y="1891811"/>
              <a:ext cx="82414" cy="53574"/>
            </a:xfrm>
            <a:custGeom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A52F1BDA-45AD-432B-89C3-3F0246BC82DF}"/>
              </a:ext>
            </a:extLst>
          </p:cNvPr>
          <p:cNvGrpSpPr/>
          <p:nvPr/>
        </p:nvGrpSpPr>
        <p:grpSpPr>
          <a:xfrm>
            <a:off x="6993267" y="1888738"/>
            <a:ext cx="416087" cy="415074"/>
            <a:chOff x="6993267" y="1888738"/>
            <a:chExt cx="416087" cy="41507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A6F05A6B-C88B-410E-9571-C34E7BBF90CA}"/>
                </a:ext>
              </a:extLst>
            </p:cNvPr>
            <p:cNvSpPr/>
            <p:nvPr/>
          </p:nvSpPr>
          <p:spPr>
            <a:xfrm>
              <a:off x="6993267" y="1888738"/>
              <a:ext cx="190551" cy="189500"/>
            </a:xfrm>
            <a:custGeom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AFE758BF-50EA-4AF3-B8AA-19B7AE3AF0B3}"/>
                </a:ext>
              </a:extLst>
            </p:cNvPr>
            <p:cNvSpPr/>
            <p:nvPr/>
          </p:nvSpPr>
          <p:spPr>
            <a:xfrm>
              <a:off x="6994282" y="2115318"/>
              <a:ext cx="191594" cy="188494"/>
            </a:xfrm>
            <a:custGeom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FBA57F85-2592-48FE-A861-DB806EE93260}"/>
                </a:ext>
              </a:extLst>
            </p:cNvPr>
            <p:cNvSpPr/>
            <p:nvPr/>
          </p:nvSpPr>
          <p:spPr>
            <a:xfrm>
              <a:off x="7218803" y="1888738"/>
              <a:ext cx="190551" cy="189500"/>
            </a:xfrm>
            <a:custGeom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6DC0B694-A77E-433B-89EA-229879D8DCC9}"/>
                </a:ext>
              </a:extLst>
            </p:cNvPr>
            <p:cNvSpPr/>
            <p:nvPr/>
          </p:nvSpPr>
          <p:spPr>
            <a:xfrm>
              <a:off x="7218803" y="2114266"/>
              <a:ext cx="190551" cy="189536"/>
            </a:xfrm>
            <a:custGeom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C1435890-6B06-443E-B5F6-B86EC41DC09A}"/>
              </a:ext>
            </a:extLst>
          </p:cNvPr>
          <p:cNvGrpSpPr/>
          <p:nvPr/>
        </p:nvGrpSpPr>
        <p:grpSpPr>
          <a:xfrm>
            <a:off x="4569814" y="1891802"/>
            <a:ext cx="480672" cy="415063"/>
            <a:chOff x="4569814" y="1891802"/>
            <a:chExt cx="480672" cy="415063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41B4A70E-575A-418E-A7E6-78DC16BD9B5D}"/>
                </a:ext>
              </a:extLst>
            </p:cNvPr>
            <p:cNvSpPr/>
            <p:nvPr/>
          </p:nvSpPr>
          <p:spPr>
            <a:xfrm>
              <a:off x="4569814" y="1919590"/>
              <a:ext cx="480672" cy="387275"/>
            </a:xfrm>
            <a:custGeom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3CD27AAE-8E73-4296-A828-735050EEC4AD}"/>
                </a:ext>
              </a:extLst>
            </p:cNvPr>
            <p:cNvSpPr/>
            <p:nvPr/>
          </p:nvSpPr>
          <p:spPr>
            <a:xfrm>
              <a:off x="4873313" y="1891802"/>
              <a:ext cx="139061" cy="139061"/>
            </a:xfrm>
            <a:custGeom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BD7B18F1-9D9C-428F-8329-355606D2E5E4}"/>
                </a:ext>
              </a:extLst>
            </p:cNvPr>
            <p:cNvSpPr/>
            <p:nvPr/>
          </p:nvSpPr>
          <p:spPr>
            <a:xfrm>
              <a:off x="4606564" y="1892817"/>
              <a:ext cx="139061" cy="139098"/>
            </a:xfrm>
            <a:custGeom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4042470E-EB62-4D9F-A896-CEE9DEC8B9FE}"/>
                </a:ext>
              </a:extLst>
            </p:cNvPr>
            <p:cNvSpPr/>
            <p:nvPr/>
          </p:nvSpPr>
          <p:spPr>
            <a:xfrm>
              <a:off x="4687927" y="1972123"/>
              <a:ext cx="243084" cy="244126"/>
            </a:xfrm>
            <a:custGeom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45084B3C-B5B5-4E77-AC7B-635F14C87367}"/>
              </a:ext>
            </a:extLst>
          </p:cNvPr>
          <p:cNvGrpSpPr/>
          <p:nvPr/>
        </p:nvGrpSpPr>
        <p:grpSpPr>
          <a:xfrm>
            <a:off x="7584893" y="1867579"/>
            <a:ext cx="421830" cy="414433"/>
            <a:chOff x="7584893" y="1867579"/>
            <a:chExt cx="421830" cy="414433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011AB4ED-415C-40D6-8450-F3952DABFE35}"/>
                </a:ext>
              </a:extLst>
            </p:cNvPr>
            <p:cNvSpPr/>
            <p:nvPr/>
          </p:nvSpPr>
          <p:spPr>
            <a:xfrm>
              <a:off x="7635368" y="1913409"/>
              <a:ext cx="110230" cy="110230"/>
            </a:xfrm>
            <a:custGeom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3ECE839A-FC1C-4C03-89D9-F96C7800E15A}"/>
                </a:ext>
              </a:extLst>
            </p:cNvPr>
            <p:cNvSpPr/>
            <p:nvPr/>
          </p:nvSpPr>
          <p:spPr>
            <a:xfrm>
              <a:off x="7806333" y="1878662"/>
              <a:ext cx="197775" cy="195453"/>
            </a:xfrm>
            <a:custGeom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6CB478A9-2449-447E-B7F9-7EF9B7C418B9}"/>
                </a:ext>
              </a:extLst>
            </p:cNvPr>
            <p:cNvSpPr/>
            <p:nvPr/>
          </p:nvSpPr>
          <p:spPr>
            <a:xfrm>
              <a:off x="7676552" y="1954603"/>
              <a:ext cx="279138" cy="279138"/>
            </a:xfrm>
            <a:custGeom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DAE22358-A433-417E-ABCE-50E1AC36F391}"/>
                </a:ext>
              </a:extLst>
            </p:cNvPr>
            <p:cNvSpPr/>
            <p:nvPr/>
          </p:nvSpPr>
          <p:spPr>
            <a:xfrm>
              <a:off x="7891820" y="2169825"/>
              <a:ext cx="114903" cy="112187"/>
            </a:xfrm>
            <a:custGeom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DA8AB371-433B-4E91-BAD5-7206B53D2054}"/>
                </a:ext>
              </a:extLst>
            </p:cNvPr>
            <p:cNvSpPr/>
            <p:nvPr/>
          </p:nvSpPr>
          <p:spPr>
            <a:xfrm>
              <a:off x="7598298" y="2084374"/>
              <a:ext cx="196733" cy="195453"/>
            </a:xfrm>
            <a:custGeom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DB6B2A66-2CA5-4675-9B3F-959172B6A49E}"/>
                </a:ext>
              </a:extLst>
            </p:cNvPr>
            <p:cNvSpPr/>
            <p:nvPr/>
          </p:nvSpPr>
          <p:spPr>
            <a:xfrm>
              <a:off x="7584893" y="1867579"/>
              <a:ext cx="120527" cy="114876"/>
            </a:xfrm>
            <a:custGeom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687"/>
                <a:gd name="f19" fmla="val 804"/>
                <a:gd name="f20" fmla="val 3277"/>
                <a:gd name="f21" fmla="val 3010"/>
                <a:gd name="f22" fmla="val 2647"/>
                <a:gd name="f23" fmla="*/ f0 1 3686"/>
                <a:gd name="f24" fmla="*/ f1 1 351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6"/>
                <a:gd name="f31" fmla="*/ f28 1 351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4"/>
                  </a:lnTo>
                  <a:lnTo>
                    <a:pt x="f18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43914833-F6EA-437C-B0B3-22D5D1409363}"/>
              </a:ext>
            </a:extLst>
          </p:cNvPr>
          <p:cNvSpPr/>
          <p:nvPr/>
        </p:nvSpPr>
        <p:spPr>
          <a:xfrm>
            <a:off x="5201783" y="1892625"/>
            <a:ext cx="407877" cy="413427"/>
          </a:xfrm>
          <a:custGeom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06489E68-46F9-46F9-AD80-AA68097B2CE6}"/>
              </a:ext>
            </a:extLst>
          </p:cNvPr>
          <p:cNvGrpSpPr/>
          <p:nvPr/>
        </p:nvGrpSpPr>
        <p:grpSpPr>
          <a:xfrm>
            <a:off x="8230102" y="1867799"/>
            <a:ext cx="415065" cy="377994"/>
            <a:chOff x="8230102" y="1867799"/>
            <a:chExt cx="415065" cy="37799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9541B5F1-0E74-46C2-9095-0F7E7474FE10}"/>
                </a:ext>
              </a:extLst>
            </p:cNvPr>
            <p:cNvSpPr/>
            <p:nvPr/>
          </p:nvSpPr>
          <p:spPr>
            <a:xfrm>
              <a:off x="8438138" y="1921346"/>
              <a:ext cx="207029" cy="324447"/>
            </a:xfrm>
            <a:custGeom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F34A6657-9CFD-4A24-8627-702870FF5070}"/>
                </a:ext>
              </a:extLst>
            </p:cNvPr>
            <p:cNvSpPr/>
            <p:nvPr/>
          </p:nvSpPr>
          <p:spPr>
            <a:xfrm>
              <a:off x="8310423" y="1867799"/>
              <a:ext cx="113339" cy="336800"/>
            </a:xfrm>
            <a:custGeom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157F08D8-0FFF-410B-8EEB-CFEF57C160F4}"/>
                </a:ext>
              </a:extLst>
            </p:cNvPr>
            <p:cNvSpPr/>
            <p:nvPr/>
          </p:nvSpPr>
          <p:spPr>
            <a:xfrm>
              <a:off x="8450500" y="1867799"/>
              <a:ext cx="113303" cy="336800"/>
            </a:xfrm>
            <a:custGeom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FD51BBEB-E67C-4C94-A44B-0410C782A554}"/>
                </a:ext>
              </a:extLst>
            </p:cNvPr>
            <p:cNvSpPr/>
            <p:nvPr/>
          </p:nvSpPr>
          <p:spPr>
            <a:xfrm>
              <a:off x="8230102" y="1921346"/>
              <a:ext cx="206014" cy="324447"/>
            </a:xfrm>
            <a:custGeom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2CF891E0-70BC-44B0-92FA-7B9D019C1670}"/>
              </a:ext>
            </a:extLst>
          </p:cNvPr>
          <p:cNvGrpSpPr/>
          <p:nvPr/>
        </p:nvGrpSpPr>
        <p:grpSpPr>
          <a:xfrm>
            <a:off x="5776392" y="1872407"/>
            <a:ext cx="415092" cy="414835"/>
            <a:chOff x="5776392" y="1872407"/>
            <a:chExt cx="415092" cy="41483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A62559C6-5C94-41D5-AD26-F7230543B8F4}"/>
                </a:ext>
              </a:extLst>
            </p:cNvPr>
            <p:cNvSpPr/>
            <p:nvPr/>
          </p:nvSpPr>
          <p:spPr>
            <a:xfrm>
              <a:off x="5776392" y="1946327"/>
              <a:ext cx="54626" cy="321338"/>
            </a:xfrm>
            <a:custGeom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"/>
                <a:gd name="f6" fmla="val 8192"/>
                <a:gd name="f7" fmla="val 1639"/>
                <a:gd name="f8" fmla="*/ f0 1 1670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0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7DC8DBB5-B081-460E-8C0F-B3F38BCC1256}"/>
                </a:ext>
              </a:extLst>
            </p:cNvPr>
            <p:cNvSpPr/>
            <p:nvPr/>
          </p:nvSpPr>
          <p:spPr>
            <a:xfrm>
              <a:off x="6136858" y="1946327"/>
              <a:ext cx="54626" cy="321338"/>
            </a:xfrm>
            <a:custGeom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39"/>
                <a:gd name="f6" fmla="val 8192"/>
                <a:gd name="f7" fmla="*/ f0 1 1670"/>
                <a:gd name="f8" fmla="*/ f1 1 98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670"/>
                <a:gd name="f15" fmla="*/ f12 1 98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670" h="9830">
                  <a:moveTo>
                    <a:pt x="f3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F9DF7DAA-4E67-4AFD-95A6-2284C10085B8}"/>
                </a:ext>
              </a:extLst>
            </p:cNvPr>
            <p:cNvSpPr/>
            <p:nvPr/>
          </p:nvSpPr>
          <p:spPr>
            <a:xfrm>
              <a:off x="5857756" y="2008104"/>
              <a:ext cx="252365" cy="197775"/>
            </a:xfrm>
            <a:custGeom>
              <a:gdLst>
                <a:gd name="f0" fmla="val w"/>
                <a:gd name="f1" fmla="val h"/>
                <a:gd name="f2" fmla="val 0"/>
                <a:gd name="f3" fmla="val 7719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*/ f0 1 7719"/>
                <a:gd name="f16" fmla="*/ f1 1 605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7719"/>
                <a:gd name="f23" fmla="*/ f20 1 605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7718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CCEA9608-046E-44B0-9492-BA231393D49A}"/>
                </a:ext>
              </a:extLst>
            </p:cNvPr>
            <p:cNvSpPr/>
            <p:nvPr/>
          </p:nvSpPr>
          <p:spPr>
            <a:xfrm>
              <a:off x="5795970" y="2233668"/>
              <a:ext cx="375937" cy="53574"/>
            </a:xfrm>
            <a:custGeom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4A209AE3-3ABE-4382-A4EE-3BE4316F30A8}"/>
                </a:ext>
              </a:extLst>
            </p:cNvPr>
            <p:cNvSpPr/>
            <p:nvPr/>
          </p:nvSpPr>
          <p:spPr>
            <a:xfrm>
              <a:off x="5794918" y="1872407"/>
              <a:ext cx="376979" cy="108959"/>
            </a:xfrm>
            <a:custGeom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9862"/>
                <a:gd name="f21" fmla="val 7593"/>
                <a:gd name="f22" fmla="val 6050"/>
                <a:gd name="f23" fmla="val 5971"/>
                <a:gd name="f24" fmla="val 5861"/>
                <a:gd name="f25" fmla="*/ f0 1 11532"/>
                <a:gd name="f26" fmla="*/ f1 1 3332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532"/>
                <a:gd name="f33" fmla="*/ f30 1 3332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3" y="f18"/>
                  </a:lnTo>
                  <a:lnTo>
                    <a:pt x="f21" y="f18"/>
                  </a:lnTo>
                  <a:lnTo>
                    <a:pt x="f22" y="f16"/>
                  </a:lnTo>
                  <a:cubicBezTo>
                    <a:pt x="f23" y="f14"/>
                    <a:pt x="f24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00E43D05-0EAA-4DBB-9A21-77DD22052C9E}"/>
              </a:ext>
            </a:extLst>
          </p:cNvPr>
          <p:cNvGrpSpPr/>
          <p:nvPr/>
        </p:nvGrpSpPr>
        <p:grpSpPr>
          <a:xfrm>
            <a:off x="6396849" y="1856424"/>
            <a:ext cx="418173" cy="413043"/>
            <a:chOff x="6396849" y="1856424"/>
            <a:chExt cx="418173" cy="413043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3663E883-DE06-40BA-96E1-D047F27D8C3C}"/>
                </a:ext>
              </a:extLst>
            </p:cNvPr>
            <p:cNvSpPr/>
            <p:nvPr/>
          </p:nvSpPr>
          <p:spPr>
            <a:xfrm>
              <a:off x="6396849" y="2011707"/>
              <a:ext cx="260604" cy="257760"/>
            </a:xfrm>
            <a:custGeom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4726"/>
                <a:gd name="f22" fmla="*/ f0 1 7971"/>
                <a:gd name="f23" fmla="*/ f1 1 78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7971"/>
                <a:gd name="f30" fmla="*/ f27 1 78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3" y="f21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91A8FF06-FE61-48BD-A7E1-1CC4CAA8D39B}"/>
                </a:ext>
              </a:extLst>
            </p:cNvPr>
            <p:cNvSpPr/>
            <p:nvPr/>
          </p:nvSpPr>
          <p:spPr>
            <a:xfrm>
              <a:off x="6521464" y="1856424"/>
              <a:ext cx="293558" cy="290221"/>
            </a:xfrm>
            <a:custGeom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4AFE53BD-6F6A-4A45-AE2C-B7AC5D59E362}"/>
              </a:ext>
            </a:extLst>
          </p:cNvPr>
          <p:cNvGrpSpPr/>
          <p:nvPr/>
        </p:nvGrpSpPr>
        <p:grpSpPr>
          <a:xfrm>
            <a:off x="3885605" y="2599748"/>
            <a:ext cx="501777" cy="501777"/>
            <a:chOff x="3885605" y="2599748"/>
            <a:chExt cx="501777" cy="501777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F7BD5877-F5CD-4271-9B11-1CA1D637295D}"/>
                </a:ext>
              </a:extLst>
            </p:cNvPr>
            <p:cNvSpPr/>
            <p:nvPr/>
          </p:nvSpPr>
          <p:spPr>
            <a:xfrm>
              <a:off x="4033537" y="2924178"/>
              <a:ext cx="205804" cy="177347"/>
            </a:xfrm>
            <a:custGeom>
              <a:gdLst>
                <a:gd name="f0" fmla="val w"/>
                <a:gd name="f1" fmla="val h"/>
                <a:gd name="f2" fmla="val 0"/>
                <a:gd name="f3" fmla="val 7904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val 7905"/>
                <a:gd name="f28" fmla="*/ f0 1 7904"/>
                <a:gd name="f29" fmla="*/ f1 1 6812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904"/>
                <a:gd name="f36" fmla="*/ f33 1 6812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903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27" y="f22"/>
                    <a:pt x="f27" y="f21"/>
                  </a:cubicBezTo>
                  <a:lnTo>
                    <a:pt x="f2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AA5E26FD-174E-4D79-B93D-B7964A534EB6}"/>
                </a:ext>
              </a:extLst>
            </p:cNvPr>
            <p:cNvSpPr/>
            <p:nvPr/>
          </p:nvSpPr>
          <p:spPr>
            <a:xfrm>
              <a:off x="3885605" y="2599748"/>
              <a:ext cx="501777" cy="412632"/>
            </a:xfrm>
            <a:custGeom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33D7D6F1-412D-4D01-83F4-88C944BEA9FB}"/>
              </a:ext>
            </a:extLst>
          </p:cNvPr>
          <p:cNvGrpSpPr/>
          <p:nvPr/>
        </p:nvGrpSpPr>
        <p:grpSpPr>
          <a:xfrm>
            <a:off x="5180706" y="2670642"/>
            <a:ext cx="394993" cy="394992"/>
            <a:chOff x="5180706" y="2670642"/>
            <a:chExt cx="394993" cy="39499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5987DF59-71C2-4CF0-981F-682771427E01}"/>
                </a:ext>
              </a:extLst>
            </p:cNvPr>
            <p:cNvSpPr/>
            <p:nvPr/>
          </p:nvSpPr>
          <p:spPr>
            <a:xfrm>
              <a:off x="5180706" y="2833432"/>
              <a:ext cx="394993" cy="232202"/>
            </a:xfrm>
            <a:custGeom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100D81E8-879C-4A15-86F5-95C0CA74DCED}"/>
                </a:ext>
              </a:extLst>
            </p:cNvPr>
            <p:cNvSpPr/>
            <p:nvPr/>
          </p:nvSpPr>
          <p:spPr>
            <a:xfrm>
              <a:off x="5180706" y="2670642"/>
              <a:ext cx="394993" cy="139665"/>
            </a:xfrm>
            <a:custGeom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02C8630B-1131-405B-8CD6-C5640B0A2031}"/>
              </a:ext>
            </a:extLst>
          </p:cNvPr>
          <p:cNvGrpSpPr/>
          <p:nvPr/>
        </p:nvGrpSpPr>
        <p:grpSpPr>
          <a:xfrm>
            <a:off x="7593022" y="2726905"/>
            <a:ext cx="441262" cy="284423"/>
            <a:chOff x="7593022" y="2726905"/>
            <a:chExt cx="441262" cy="284423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26A1F419-09A5-44BE-8FC4-39A6259948E8}"/>
                </a:ext>
              </a:extLst>
            </p:cNvPr>
            <p:cNvSpPr/>
            <p:nvPr/>
          </p:nvSpPr>
          <p:spPr>
            <a:xfrm>
              <a:off x="7593022" y="2744900"/>
              <a:ext cx="441262" cy="266428"/>
            </a:xfrm>
            <a:custGeom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4E8B33CD-4F92-4752-90C8-2C1CB5CE43E2}"/>
                </a:ext>
              </a:extLst>
            </p:cNvPr>
            <p:cNvSpPr/>
            <p:nvPr/>
          </p:nvSpPr>
          <p:spPr>
            <a:xfrm>
              <a:off x="7620399" y="2726905"/>
              <a:ext cx="386443" cy="151836"/>
            </a:xfrm>
            <a:custGeom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7B9B03E2-463D-4B44-BB0F-6EBED2DE9520}"/>
              </a:ext>
            </a:extLst>
          </p:cNvPr>
          <p:cNvGrpSpPr/>
          <p:nvPr/>
        </p:nvGrpSpPr>
        <p:grpSpPr>
          <a:xfrm>
            <a:off x="6432246" y="2748293"/>
            <a:ext cx="338904" cy="317717"/>
            <a:chOff x="6432246" y="2748293"/>
            <a:chExt cx="338904" cy="317717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EE3721C2-EA7C-4E9D-A191-28A8538D0A05}"/>
                </a:ext>
              </a:extLst>
            </p:cNvPr>
            <p:cNvSpPr/>
            <p:nvPr/>
          </p:nvSpPr>
          <p:spPr>
            <a:xfrm>
              <a:off x="6492459" y="3026289"/>
              <a:ext cx="133447" cy="39721"/>
            </a:xfrm>
            <a:custGeom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0E784645-24B3-4B1E-9B38-1CEF3C38CBCC}"/>
                </a:ext>
              </a:extLst>
            </p:cNvPr>
            <p:cNvSpPr/>
            <p:nvPr/>
          </p:nvSpPr>
          <p:spPr>
            <a:xfrm>
              <a:off x="6432246" y="2966706"/>
              <a:ext cx="180155" cy="39739"/>
            </a:xfrm>
            <a:custGeom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96C5E204-90AA-4FCF-801E-E6C2D4E71D3A}"/>
                </a:ext>
              </a:extLst>
            </p:cNvPr>
            <p:cNvSpPr/>
            <p:nvPr/>
          </p:nvSpPr>
          <p:spPr>
            <a:xfrm>
              <a:off x="6632252" y="2907151"/>
              <a:ext cx="119155" cy="99294"/>
            </a:xfrm>
            <a:custGeom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5646"/>
                <a:gd name="f6" fmla="*/ f0 1 6775"/>
                <a:gd name="f7" fmla="*/ f1 1 564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75"/>
                <a:gd name="f14" fmla="*/ f11 1 564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5901EB27-DAF2-4A5A-9B99-6D6C718C6284}"/>
                </a:ext>
              </a:extLst>
            </p:cNvPr>
            <p:cNvSpPr/>
            <p:nvPr/>
          </p:nvSpPr>
          <p:spPr>
            <a:xfrm>
              <a:off x="6632252" y="3026289"/>
              <a:ext cx="119155" cy="29818"/>
            </a:xfrm>
            <a:custGeom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567"/>
                <a:gd name="f6" fmla="val 1190"/>
                <a:gd name="f7" fmla="val 506"/>
                <a:gd name="f8" fmla="val 1696"/>
                <a:gd name="f9" fmla="val 1129"/>
                <a:gd name="f10" fmla="val 5646"/>
                <a:gd name="f11" fmla="val 6270"/>
                <a:gd name="f12" fmla="*/ f0 1 6775"/>
                <a:gd name="f13" fmla="*/ f1 1 169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BF076B27-CE0C-4F66-B5E0-9DD7BC8BD141}"/>
                </a:ext>
              </a:extLst>
            </p:cNvPr>
            <p:cNvSpPr/>
            <p:nvPr/>
          </p:nvSpPr>
          <p:spPr>
            <a:xfrm>
              <a:off x="6432246" y="2748293"/>
              <a:ext cx="338904" cy="198580"/>
            </a:xfrm>
            <a:custGeom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A978C74D-10B7-48B9-A9B0-A4F828074574}"/>
                </a:ext>
              </a:extLst>
            </p:cNvPr>
            <p:cNvSpPr/>
            <p:nvPr/>
          </p:nvSpPr>
          <p:spPr>
            <a:xfrm>
              <a:off x="6632252" y="2857527"/>
              <a:ext cx="119155" cy="29772"/>
            </a:xfrm>
            <a:custGeom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270"/>
                <a:gd name="f11" fmla="val 5646"/>
                <a:gd name="f12" fmla="*/ f0 1 6775"/>
                <a:gd name="f13" fmla="*/ f1 1 169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8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121873-B55A-48CB-9457-4DC466196E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defPPr/>
          </a:lstStyle>
          <a:p>
            <a:pPr marL="0" lvl="0" indent="0" algn="ctr">
              <a:lnSpc>
                <a:spcPct val="80000"/>
              </a:lnSpc>
              <a:buNone/>
            </a:pPr>
            <a:r>
              <a:rPr lang="en-US" sz="3600">
                <a:cs typeface="Arial" panose="020b0604020202020204" pitchFamily="34" charset="0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CADA618E-869D-41AF-BAEC-21BB1628BEDF}"/>
              </a:ext>
            </a:extLst>
          </p:cNvPr>
          <p:cNvSpPr/>
          <p:nvPr/>
        </p:nvSpPr>
        <p:spPr>
          <a:xfrm>
            <a:off x="4530815" y="1242559"/>
            <a:ext cx="415366" cy="489176"/>
          </a:xfrm>
          <a:custGeom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A1E2287A-FAB2-4D8A-8843-2C409635FDE0}"/>
              </a:ext>
            </a:extLst>
          </p:cNvPr>
          <p:cNvSpPr/>
          <p:nvPr/>
        </p:nvSpPr>
        <p:spPr>
          <a:xfrm>
            <a:off x="5223848" y="1253450"/>
            <a:ext cx="436305" cy="467404"/>
          </a:xfrm>
          <a:custGeom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86DF36CA-55F7-4B7A-BDDF-90808C69B932}"/>
              </a:ext>
            </a:extLst>
          </p:cNvPr>
          <p:cNvGrpSpPr/>
          <p:nvPr/>
        </p:nvGrpSpPr>
        <p:grpSpPr>
          <a:xfrm>
            <a:off x="3837243" y="1242559"/>
            <a:ext cx="415366" cy="489176"/>
            <a:chOff x="3837243" y="1242559"/>
            <a:chExt cx="415366" cy="489176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9EA286E1-9D1C-4D26-8847-5BD577F510A5}"/>
                </a:ext>
              </a:extLst>
            </p:cNvPr>
            <p:cNvSpPr/>
            <p:nvPr/>
          </p:nvSpPr>
          <p:spPr>
            <a:xfrm>
              <a:off x="3837243" y="1242559"/>
              <a:ext cx="415366" cy="489176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2980491 f87 1"/>
                <a:gd name="f92" fmla="*/ 968 f86 1"/>
                <a:gd name="f93" fmla="*/ 726547 f87 1"/>
                <a:gd name="f94" fmla="*/ 1181117 f86 1"/>
                <a:gd name="f95" fmla="*/ 486068 f87 1"/>
                <a:gd name="f96" fmla="*/ 2371366 f86 1"/>
                <a:gd name="f97" fmla="*/ 4803 f87 1"/>
                <a:gd name="f98" fmla="*/ 3079808 f86 1"/>
                <a:gd name="f99" fmla="*/ 460575 f87 1"/>
                <a:gd name="f100" fmla="*/ 3328959 f86 1"/>
                <a:gd name="f101" fmla="*/ 289487 f87 1"/>
                <a:gd name="f102" fmla="*/ 3735758 f86 1"/>
                <a:gd name="f103" fmla="*/ 480873 f87 1"/>
                <a:gd name="f104" fmla="*/ 3871219 f86 1"/>
                <a:gd name="f105" fmla="*/ 322351 f87 1"/>
                <a:gd name="f106" fmla="*/ 4062605 f86 1"/>
                <a:gd name="f107" fmla="*/ 513737 f87 1"/>
                <a:gd name="f108" fmla="*/ 4317787 f86 1"/>
                <a:gd name="f109" fmla="*/ 449942 f87 1"/>
                <a:gd name="f110" fmla="*/ 4977005 f86 1"/>
                <a:gd name="f111" fmla="*/ 1704584 f87 1"/>
                <a:gd name="f112" fmla="*/ 5039972 f86 1"/>
                <a:gd name="f113" fmla="*/ 1895970 f87 1"/>
                <a:gd name="f114" fmla="*/ 5891405 f86 1"/>
                <a:gd name="f115" fmla="*/ 4734863 f87 1"/>
                <a:gd name="f116" fmla="*/ 5859508 f86 1"/>
                <a:gd name="f117" fmla="*/ 4841189 f87 1"/>
                <a:gd name="f118" fmla="*/ 3520345 f86 1"/>
                <a:gd name="f119" fmla="+- f88 0 f1"/>
                <a:gd name="f120" fmla="*/ f91 1 5331558"/>
                <a:gd name="f121" fmla="*/ f92 1 5891405"/>
                <a:gd name="f122" fmla="*/ f93 1 5331558"/>
                <a:gd name="f123" fmla="*/ f94 1 5891405"/>
                <a:gd name="f124" fmla="*/ f95 1 5331558"/>
                <a:gd name="f125" fmla="*/ f96 1 5891405"/>
                <a:gd name="f126" fmla="*/ f97 1 5331558"/>
                <a:gd name="f127" fmla="*/ f98 1 5891405"/>
                <a:gd name="f128" fmla="*/ f99 1 5331558"/>
                <a:gd name="f129" fmla="*/ f100 1 5891405"/>
                <a:gd name="f130" fmla="*/ f101 1 5331558"/>
                <a:gd name="f131" fmla="*/ f102 1 5891405"/>
                <a:gd name="f132" fmla="*/ f103 1 5331558"/>
                <a:gd name="f133" fmla="*/ f104 1 5891405"/>
                <a:gd name="f134" fmla="*/ f105 1 5331558"/>
                <a:gd name="f135" fmla="*/ f106 1 5891405"/>
                <a:gd name="f136" fmla="*/ f107 1 5331558"/>
                <a:gd name="f137" fmla="*/ f108 1 5891405"/>
                <a:gd name="f138" fmla="*/ f109 1 5331558"/>
                <a:gd name="f139" fmla="*/ f110 1 5891405"/>
                <a:gd name="f140" fmla="*/ f111 1 5331558"/>
                <a:gd name="f141" fmla="*/ f112 1 5891405"/>
                <a:gd name="f142" fmla="*/ f113 1 5331558"/>
                <a:gd name="f143" fmla="*/ f114 1 5891405"/>
                <a:gd name="f144" fmla="*/ f115 1 5331558"/>
                <a:gd name="f145" fmla="*/ f116 1 5891405"/>
                <a:gd name="f146" fmla="*/ f117 1 5331558"/>
                <a:gd name="f147" fmla="*/ f118 1 5891405"/>
                <a:gd name="f148" fmla="*/ f82 1 f89"/>
                <a:gd name="f149" fmla="*/ f83 1 f89"/>
                <a:gd name="f150" fmla="*/ f82 1 f90"/>
                <a:gd name="f151" fmla="*/ f84 1 f90"/>
                <a:gd name="f152" fmla="*/ f120 1 f89"/>
                <a:gd name="f153" fmla="*/ f121 1 f90"/>
                <a:gd name="f154" fmla="*/ f122 1 f89"/>
                <a:gd name="f155" fmla="*/ f123 1 f90"/>
                <a:gd name="f156" fmla="*/ f124 1 f89"/>
                <a:gd name="f157" fmla="*/ f125 1 f90"/>
                <a:gd name="f158" fmla="*/ f126 1 f89"/>
                <a:gd name="f159" fmla="*/ f127 1 f90"/>
                <a:gd name="f160" fmla="*/ f128 1 f89"/>
                <a:gd name="f161" fmla="*/ f129 1 f90"/>
                <a:gd name="f162" fmla="*/ f130 1 f89"/>
                <a:gd name="f163" fmla="*/ f131 1 f90"/>
                <a:gd name="f164" fmla="*/ f132 1 f89"/>
                <a:gd name="f165" fmla="*/ f133 1 f90"/>
                <a:gd name="f166" fmla="*/ f134 1 f89"/>
                <a:gd name="f167" fmla="*/ f135 1 f90"/>
                <a:gd name="f168" fmla="*/ f136 1 f89"/>
                <a:gd name="f169" fmla="*/ f137 1 f90"/>
                <a:gd name="f170" fmla="*/ f138 1 f89"/>
                <a:gd name="f171" fmla="*/ f139 1 f90"/>
                <a:gd name="f172" fmla="*/ f140 1 f89"/>
                <a:gd name="f173" fmla="*/ f141 1 f90"/>
                <a:gd name="f174" fmla="*/ f142 1 f89"/>
                <a:gd name="f175" fmla="*/ f143 1 f90"/>
                <a:gd name="f176" fmla="*/ f144 1 f89"/>
                <a:gd name="f177" fmla="*/ f145 1 f90"/>
                <a:gd name="f178" fmla="*/ f146 1 f89"/>
                <a:gd name="f179" fmla="*/ f147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Calibri" panose="020f0502020204030204"/>
                <a:ea typeface="맑은 고딕" pitchFamily="34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48439482-5023-460B-9B8B-01960B309C06}"/>
                </a:ext>
              </a:extLst>
            </p:cNvPr>
            <p:cNvSpPr/>
            <p:nvPr/>
          </p:nvSpPr>
          <p:spPr>
            <a:xfrm rot="18100528">
              <a:off x="3983051" y="1232588"/>
              <a:ext cx="217654" cy="304495"/>
            </a:xfrm>
            <a:custGeom>
              <a:gdLst>
                <a:gd name="f0" fmla="val w"/>
                <a:gd name="f1" fmla="val h"/>
                <a:gd name="f2" fmla="val 0"/>
                <a:gd name="f3" fmla="val 1170491"/>
                <a:gd name="f4" fmla="val 1745208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1745209"/>
                <a:gd name="f275" fmla="val 455549"/>
                <a:gd name="f276" fmla="val 416747"/>
                <a:gd name="f277" fmla="val 1692524"/>
                <a:gd name="f278" fmla="val 372301"/>
                <a:gd name="f279" fmla="val 1619888"/>
                <a:gd name="f280" fmla="val 366380"/>
                <a:gd name="f281" fmla="val 1592106"/>
                <a:gd name="f282" fmla="val 305091"/>
                <a:gd name="f283" fmla="val 1567105"/>
                <a:gd name="f284" fmla="val 259811"/>
                <a:gd name="f285" fmla="val 1511085"/>
                <a:gd name="f286" fmla="val 250590"/>
                <a:gd name="f287" fmla="val 1443452"/>
                <a:gd name="f288" fmla="val 203712"/>
                <a:gd name="f289" fmla="val 1453117"/>
                <a:gd name="f290" fmla="val 158965"/>
                <a:gd name="f291" fmla="val 1444975"/>
                <a:gd name="f292" fmla="val 117260"/>
                <a:gd name="f293" fmla="val 1407178"/>
                <a:gd name="f294" fmla="val 55030"/>
                <a:gd name="f295" fmla="val 1350772"/>
                <a:gd name="f296" fmla="val 44039"/>
                <a:gd name="f297" fmla="val 1258933"/>
                <a:gd name="f298" fmla="val 90593"/>
                <a:gd name="f299" fmla="val 1192598"/>
                <a:gd name="f300" fmla="val 186799"/>
                <a:gd name="f301" fmla="val 1224213"/>
                <a:gd name="f302" fmla="val 285304"/>
                <a:gd name="f303" fmla="val 1199642"/>
                <a:gd name="f304" fmla="val 330760"/>
                <a:gd name="f305" fmla="val 1129474"/>
                <a:gd name="f306" fmla="val 344999"/>
                <a:gd name="f307" fmla="val 1132822"/>
                <a:gd name="f308" fmla="val 420009"/>
                <a:gd name="f309" fmla="val 1139731"/>
                <a:gd name="f310" fmla="val 490500"/>
                <a:gd name="f311" fmla="val 1101048"/>
                <a:gd name="f312" fmla="val 524987"/>
                <a:gd name="f313" fmla="val 1034051"/>
                <a:gd name="f314" fmla="val 505360"/>
                <a:gd name="f315" fmla="val 1023014"/>
                <a:gd name="f316" fmla="val 475089"/>
                <a:gd name="f317" fmla="val 1082544"/>
                <a:gd name="f318" fmla="val 412689"/>
                <a:gd name="f319" fmla="val 1116790"/>
                <a:gd name="f320" fmla="val 346243"/>
                <a:gd name="f321" fmla="val 1110339"/>
                <a:gd name="f322" fmla="val 283801"/>
                <a:gd name="f323" fmla="val 1104277"/>
                <a:gd name="f324" fmla="val 228486"/>
                <a:gd name="f325" fmla="val 1063265"/>
                <a:gd name="f326" fmla="val 202679"/>
                <a:gd name="f327" fmla="val 1003895"/>
                <a:gd name="f328" fmla="val 181967"/>
                <a:gd name="f329" fmla="val 1012696"/>
                <a:gd name="f330" fmla="val 205492"/>
                <a:gd name="f331" fmla="val 1066954"/>
                <a:gd name="f332" fmla="val 250941"/>
                <a:gd name="f333" fmla="val 1107583"/>
                <a:gd name="f334" fmla="val 305288"/>
                <a:gd name="f335" fmla="val 1123484"/>
                <a:gd name="f336" fmla="val 260051"/>
                <a:gd name="f337" fmla="val 1186174"/>
                <a:gd name="f338" fmla="val 162021"/>
                <a:gd name="f339" fmla="val 1201884"/>
                <a:gd name="f340" fmla="val 70961"/>
                <a:gd name="f341" fmla="val 1161909"/>
                <a:gd name="f342" fmla="val 64874"/>
                <a:gd name="f343" fmla="val 1160625"/>
                <a:gd name="f344" fmla="val 60391"/>
                <a:gd name="f345" fmla="val 1156961"/>
                <a:gd name="f346" fmla="val 56055"/>
                <a:gd name="f347" fmla="val 1153032"/>
                <a:gd name="f348" fmla="val -13786"/>
                <a:gd name="f349" fmla="val 1089729"/>
                <a:gd name="f350" fmla="val -19088"/>
                <a:gd name="f351" fmla="val 981796"/>
                <a:gd name="f352" fmla="val 44214"/>
                <a:gd name="f353" fmla="val 911953"/>
                <a:gd name="f354" fmla="val 84073"/>
                <a:gd name="f355" fmla="val 882569"/>
                <a:gd name="f356" fmla="val 76811"/>
                <a:gd name="f357" fmla="val 875989"/>
                <a:gd name="f358" fmla="val 80179"/>
                <a:gd name="f359" fmla="val 872273"/>
                <a:gd name="f360" fmla="val 28040"/>
                <a:gd name="f361" fmla="val 814783"/>
                <a:gd name="f362" fmla="val 28651"/>
                <a:gd name="f363" fmla="val 726072"/>
                <a:gd name="f364" fmla="val 82340"/>
                <a:gd name="f365" fmla="val 666836"/>
                <a:gd name="f366" fmla="val 121082"/>
                <a:gd name="f367" fmla="val 638275"/>
                <a:gd name="f368" fmla="val 89526"/>
                <a:gd name="f369" fmla="val 571593"/>
                <a:gd name="f370" fmla="val 96788"/>
                <a:gd name="f371" fmla="val 490523"/>
                <a:gd name="f372" fmla="val 145805"/>
                <a:gd name="f373" fmla="val 430894"/>
                <a:gd name="f374" fmla="val 198586"/>
                <a:gd name="f375" fmla="val 400645"/>
                <a:gd name="f376" fmla="val 259015"/>
                <a:gd name="f377" fmla="val 385179"/>
                <a:gd name="f378" fmla="val 321878"/>
                <a:gd name="f379" fmla="val 383347"/>
                <a:gd name="f380" fmla="val 321111"/>
                <a:gd name="f381" fmla="val 357014"/>
                <a:gd name="f382" fmla="val 257723"/>
                <a:gd name="f383" fmla="val 358862"/>
                <a:gd name="f384" fmla="val 196668"/>
                <a:gd name="f385" fmla="val 373772"/>
                <a:gd name="f386" fmla="val 141180"/>
                <a:gd name="f387" fmla="val 399723"/>
                <a:gd name="f388" fmla="val 117813"/>
                <a:gd name="f389" fmla="val 370058"/>
                <a:gd name="f390" fmla="val 106816"/>
                <a:gd name="f391" fmla="val 332072"/>
                <a:gd name="f392" fmla="val 291518"/>
                <a:gd name="f393" fmla="val 170286"/>
                <a:gd name="f394" fmla="val 205094"/>
                <a:gd name="f395" fmla="val 72008"/>
                <a:gd name="f396" fmla="val 326327"/>
                <a:gd name="f397" fmla="val 350305"/>
                <a:gd name="f398" fmla="val 373385"/>
                <a:gd name="f399" fmla="val 75853"/>
                <a:gd name="f400" fmla="val 394659"/>
                <a:gd name="f401" fmla="val 83948"/>
                <a:gd name="f402" fmla="val 425371"/>
                <a:gd name="f403" fmla="val 33609"/>
                <a:gd name="f404" fmla="val 467237"/>
                <a:gd name="f405" fmla="*/ f0 1 1170491"/>
                <a:gd name="f406" fmla="*/ f1 1 1745208"/>
                <a:gd name="f407" fmla="val f2"/>
                <a:gd name="f408" fmla="val f3"/>
                <a:gd name="f409" fmla="val f4"/>
                <a:gd name="f410" fmla="+- f409 0 f407"/>
                <a:gd name="f411" fmla="+- f408 0 f407"/>
                <a:gd name="f412" fmla="*/ f411 1 1170491"/>
                <a:gd name="f413" fmla="*/ f410 1 1745208"/>
                <a:gd name="f414" fmla="*/ f407 1 f412"/>
                <a:gd name="f415" fmla="*/ f408 1 f412"/>
                <a:gd name="f416" fmla="*/ f407 1 f413"/>
                <a:gd name="f417" fmla="*/ f409 1 f413"/>
                <a:gd name="f418" fmla="*/ f414 f405 1"/>
                <a:gd name="f419" fmla="*/ f415 f405 1"/>
                <a:gd name="f420" fmla="*/ f417 f406 1"/>
                <a:gd name="f421" fmla="*/ f416 f40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8" t="f421" r="f419" b="f420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2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4" y="f315"/>
                  </a:ln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lnTo>
                    <a:pt x="f380" y="f381"/>
                  </a:ln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3"/>
                    <a:pt x="f394" y="f395"/>
                    <a:pt x="f396" y="f395"/>
                  </a:cubicBezTo>
                  <a:cubicBezTo>
                    <a:pt x="f397" y="f395"/>
                    <a:pt x="f398" y="f399"/>
                    <a:pt x="f400" y="f401"/>
                  </a:cubicBezTo>
                  <a:cubicBezTo>
                    <a:pt x="f402" y="f403"/>
                    <a:pt x="f404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Calibri" panose="020f0502020204030204"/>
                <a:ea typeface="맑은 고딕" pitchFamily="34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567DD8FC-A4D8-4172-996C-8D0AC819C110}"/>
              </a:ext>
            </a:extLst>
          </p:cNvPr>
          <p:cNvSpPr/>
          <p:nvPr/>
        </p:nvSpPr>
        <p:spPr>
          <a:xfrm>
            <a:off x="3157788" y="1269104"/>
            <a:ext cx="372243" cy="436086"/>
          </a:xfrm>
          <a:custGeom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C3E102DA-9831-4D4C-A333-93848E33EAAF}"/>
              </a:ext>
            </a:extLst>
          </p:cNvPr>
          <p:cNvSpPr/>
          <p:nvPr/>
        </p:nvSpPr>
        <p:spPr>
          <a:xfrm>
            <a:off x="8483666" y="1253468"/>
            <a:ext cx="438509" cy="467349"/>
          </a:xfrm>
          <a:custGeom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2407F70B-4CA7-42A9-999A-7DCF44FB4604}"/>
              </a:ext>
            </a:extLst>
          </p:cNvPr>
          <p:cNvSpPr/>
          <p:nvPr/>
        </p:nvSpPr>
        <p:spPr>
          <a:xfrm>
            <a:off x="3830037" y="4081223"/>
            <a:ext cx="429777" cy="458050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1119009 f124 1"/>
              <a:gd name="f133" fmla="*/ 2222584 f123 1"/>
              <a:gd name="f134" fmla="*/ 1328015 f124 1"/>
              <a:gd name="f135" fmla="*/ 1812920 f123 1"/>
              <a:gd name="f136" fmla="*/ 1234998 f124 1"/>
              <a:gd name="f137" fmla="*/ 1431771 f123 1"/>
              <a:gd name="f138" fmla="*/ 2217373 f124 1"/>
              <a:gd name="f139" fmla="*/ 891303 f123 1"/>
              <a:gd name="f140" fmla="*/ 2783502 f124 1"/>
              <a:gd name="f141" fmla="*/ 1606823 f123 1"/>
              <a:gd name="f142" fmla="*/ 2456028 f124 1"/>
              <a:gd name="f143" fmla="*/ 2225955 f123 1"/>
              <a:gd name="f144" fmla="*/ 2026974 f124 1"/>
              <a:gd name="f145" fmla="*/ 2018938 f123 1"/>
              <a:gd name="f146" fmla="*/ 2135727 f124 1"/>
              <a:gd name="f147" fmla="*/ 1554876 f123 1"/>
              <a:gd name="f148" fmla="*/ 1915898 f124 1"/>
              <a:gd name="f149" fmla="*/ 1219889 f123 1"/>
              <a:gd name="f150" fmla="*/ 1589196 f124 1"/>
              <a:gd name="f151" fmla="*/ 1434803 f123 1"/>
              <a:gd name="f152" fmla="*/ 1574511 f124 1"/>
              <a:gd name="f153" fmla="*/ 1939931 f123 1"/>
              <a:gd name="f154" fmla="*/ 1339611 f124 1"/>
              <a:gd name="f155" fmla="*/ 3487664 f123 1"/>
              <a:gd name="f156" fmla="*/ 1887692 f124 1"/>
              <a:gd name="f157" fmla="*/ 2422431 f123 1"/>
              <a:gd name="f158" fmla="*/ 2336342 f124 1"/>
              <a:gd name="f159" fmla="*/ 2720202 f123 1"/>
              <a:gd name="f160" fmla="*/ 3176454 f124 1"/>
              <a:gd name="f161" fmla="*/ 1627140 f123 1"/>
              <a:gd name="f162" fmla="*/ 436907 f124 1"/>
              <a:gd name="f163" fmla="*/ 0 f123 1"/>
              <a:gd name="f164" fmla="*/ 3523533 f124 1"/>
              <a:gd name="f165" fmla="*/ 3960440 f124 1"/>
              <a:gd name="f166" fmla="*/ 436907 f123 1"/>
              <a:gd name="f167" fmla="*/ 3523093 f123 1"/>
              <a:gd name="f168" fmla="*/ 3960000 f123 1"/>
              <a:gd name="f169" fmla="*/ 0 f124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000"/>
              <a:gd name="f177" fmla="*/ f134 1 3960440"/>
              <a:gd name="f178" fmla="*/ f135 1 3960000"/>
              <a:gd name="f179" fmla="*/ f136 1 3960440"/>
              <a:gd name="f180" fmla="*/ f137 1 3960000"/>
              <a:gd name="f181" fmla="*/ f138 1 3960440"/>
              <a:gd name="f182" fmla="*/ f139 1 3960000"/>
              <a:gd name="f183" fmla="*/ f140 1 3960440"/>
              <a:gd name="f184" fmla="*/ f141 1 3960000"/>
              <a:gd name="f185" fmla="*/ f142 1 3960440"/>
              <a:gd name="f186" fmla="*/ f143 1 3960000"/>
              <a:gd name="f187" fmla="*/ f144 1 3960440"/>
              <a:gd name="f188" fmla="*/ f145 1 3960000"/>
              <a:gd name="f189" fmla="*/ f146 1 3960440"/>
              <a:gd name="f190" fmla="*/ f147 1 3960000"/>
              <a:gd name="f191" fmla="*/ f148 1 3960440"/>
              <a:gd name="f192" fmla="*/ f149 1 3960000"/>
              <a:gd name="f193" fmla="*/ f150 1 396044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440"/>
              <a:gd name="f209" fmla="*/ f166 1 3960000"/>
              <a:gd name="f210" fmla="*/ f167 1 3960000"/>
              <a:gd name="f211" fmla="*/ f168 1 3960000"/>
              <a:gd name="f212" fmla="*/ f169 1 396044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75 1 f126"/>
              <a:gd name="f222" fmla="*/ f176 1 f127"/>
              <a:gd name="f223" fmla="*/ f177 1 f126"/>
              <a:gd name="f224" fmla="*/ f178 1 f127"/>
              <a:gd name="f225" fmla="*/ f179 1 f126"/>
              <a:gd name="f226" fmla="*/ f180 1 f127"/>
              <a:gd name="f227" fmla="*/ f181 1 f126"/>
              <a:gd name="f228" fmla="*/ f182 1 f127"/>
              <a:gd name="f229" fmla="*/ f183 1 f126"/>
              <a:gd name="f230" fmla="*/ f184 1 f127"/>
              <a:gd name="f231" fmla="*/ f185 1 f126"/>
              <a:gd name="f232" fmla="*/ f186 1 f127"/>
              <a:gd name="f233" fmla="*/ f187 1 f126"/>
              <a:gd name="f234" fmla="*/ f188 1 f127"/>
              <a:gd name="f235" fmla="*/ f189 1 f126"/>
              <a:gd name="f236" fmla="*/ f190 1 f127"/>
              <a:gd name="f237" fmla="*/ f191 1 f126"/>
              <a:gd name="f238" fmla="*/ f192 1 f127"/>
              <a:gd name="f239" fmla="*/ f193 1 f126"/>
              <a:gd name="f240" fmla="*/ f194 1 f127"/>
              <a:gd name="f241" fmla="*/ f195 1 f126"/>
              <a:gd name="f242" fmla="*/ f196 1 f127"/>
              <a:gd name="f243" fmla="*/ f197 1 f126"/>
              <a:gd name="f244" fmla="*/ f198 1 f127"/>
              <a:gd name="f245" fmla="*/ f199 1 f126"/>
              <a:gd name="f246" fmla="*/ f200 1 f127"/>
              <a:gd name="f247" fmla="*/ f201 1 f126"/>
              <a:gd name="f248" fmla="*/ f202 1 f127"/>
              <a:gd name="f249" fmla="*/ f203 1 f126"/>
              <a:gd name="f250" fmla="*/ f204 1 f127"/>
              <a:gd name="f251" fmla="*/ f205 1 f126"/>
              <a:gd name="f252" fmla="*/ f206 1 f127"/>
              <a:gd name="f253" fmla="*/ f207 1 f126"/>
              <a:gd name="f254" fmla="*/ f208 1 f126"/>
              <a:gd name="f255" fmla="*/ f209 1 f127"/>
              <a:gd name="f256" fmla="*/ f210 1 f127"/>
              <a:gd name="f257" fmla="*/ f211 1 f127"/>
              <a:gd name="f258" fmla="*/ f212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6B100ECD-4FA0-4AF7-8276-01046429A50A}"/>
              </a:ext>
            </a:extLst>
          </p:cNvPr>
          <p:cNvSpPr/>
          <p:nvPr/>
        </p:nvSpPr>
        <p:spPr>
          <a:xfrm>
            <a:off x="3128994" y="4081223"/>
            <a:ext cx="429822" cy="458050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840340 f71 1"/>
              <a:gd name="f80" fmla="*/ 1479943 f70 1"/>
              <a:gd name="f81" fmla="*/ 2136833 f71 1"/>
              <a:gd name="f82" fmla="*/ 1785510 f70 1"/>
              <a:gd name="f83" fmla="*/ 1510185 f70 1"/>
              <a:gd name="f84" fmla="*/ 1489672 f71 1"/>
              <a:gd name="f85" fmla="*/ 3310385 f70 1"/>
              <a:gd name="f86" fmla="*/ 2147184 f71 1"/>
              <a:gd name="f87" fmla="*/ 2155564 f70 1"/>
              <a:gd name="f88" fmla="*/ 2673919 f71 1"/>
              <a:gd name="f89" fmla="*/ 2138897 f70 1"/>
              <a:gd name="f90" fmla="*/ 2679688 f71 1"/>
              <a:gd name="f91" fmla="*/ 3312366 f70 1"/>
              <a:gd name="f92" fmla="*/ 3326849 f71 1"/>
              <a:gd name="f93" fmla="*/ 3333768 f71 1"/>
              <a:gd name="f94" fmla="*/ 2128613 f70 1"/>
              <a:gd name="f95" fmla="*/ 878058 f71 1"/>
              <a:gd name="f96" fmla="*/ 648072 f70 1"/>
              <a:gd name="f97" fmla="*/ 971653 f70 1"/>
              <a:gd name="f98" fmla="*/ 1295234 f70 1"/>
              <a:gd name="f99" fmla="*/ 1201639 f71 1"/>
              <a:gd name="f100" fmla="*/ 333511 f71 1"/>
              <a:gd name="f101" fmla="*/ 0 f70 1"/>
              <a:gd name="f102" fmla="*/ 3554921 f71 1"/>
              <a:gd name="f103" fmla="*/ 3888432 f71 1"/>
              <a:gd name="f104" fmla="*/ 333511 f70 1"/>
              <a:gd name="f105" fmla="*/ 3626929 f70 1"/>
              <a:gd name="f106" fmla="*/ 3960440 f70 1"/>
              <a:gd name="f107" fmla="*/ 0 f71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888432"/>
              <a:gd name="f116" fmla="*/ f82 1 3960440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960440"/>
              <a:gd name="f124" fmla="*/ f90 1 3888432"/>
              <a:gd name="f125" fmla="*/ f91 1 3960440"/>
              <a:gd name="f126" fmla="*/ f92 1 3888432"/>
              <a:gd name="f127" fmla="*/ f93 1 3888432"/>
              <a:gd name="f128" fmla="*/ f94 1 3960440"/>
              <a:gd name="f129" fmla="*/ f95 1 3888432"/>
              <a:gd name="f130" fmla="*/ f96 1 3960440"/>
              <a:gd name="f131" fmla="*/ f97 1 3960440"/>
              <a:gd name="f132" fmla="*/ f98 1 3960440"/>
              <a:gd name="f133" fmla="*/ f99 1 3888432"/>
              <a:gd name="f134" fmla="*/ f100 1 3888432"/>
              <a:gd name="f135" fmla="*/ f101 1 3960440"/>
              <a:gd name="f136" fmla="*/ f102 1 3888432"/>
              <a:gd name="f137" fmla="*/ f103 1 3888432"/>
              <a:gd name="f138" fmla="*/ f104 1 3960440"/>
              <a:gd name="f139" fmla="*/ f105 1 3960440"/>
              <a:gd name="f140" fmla="*/ f106 1 3960440"/>
              <a:gd name="f141" fmla="*/ f107 1 3888432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13 1 f73"/>
              <a:gd name="f151" fmla="*/ f114 1 f74"/>
              <a:gd name="f152" fmla="*/ f115 1 f73"/>
              <a:gd name="f153" fmla="*/ f116 1 f74"/>
              <a:gd name="f154" fmla="*/ f117 1 f74"/>
              <a:gd name="f155" fmla="*/ f118 1 f73"/>
              <a:gd name="f156" fmla="*/ f119 1 f74"/>
              <a:gd name="f157" fmla="*/ f120 1 f73"/>
              <a:gd name="f158" fmla="*/ f121 1 f74"/>
              <a:gd name="f159" fmla="*/ f122 1 f73"/>
              <a:gd name="f160" fmla="*/ f123 1 f74"/>
              <a:gd name="f161" fmla="*/ f124 1 f73"/>
              <a:gd name="f162" fmla="*/ f125 1 f74"/>
              <a:gd name="f163" fmla="*/ f126 1 f73"/>
              <a:gd name="f164" fmla="*/ f127 1 f73"/>
              <a:gd name="f165" fmla="*/ f128 1 f74"/>
              <a:gd name="f166" fmla="*/ f129 1 f73"/>
              <a:gd name="f167" fmla="*/ f130 1 f74"/>
              <a:gd name="f168" fmla="*/ f131 1 f74"/>
              <a:gd name="f169" fmla="*/ f132 1 f74"/>
              <a:gd name="f170" fmla="*/ f133 1 f73"/>
              <a:gd name="f171" fmla="*/ f134 1 f73"/>
              <a:gd name="f172" fmla="*/ f135 1 f74"/>
              <a:gd name="f173" fmla="*/ f136 1 f73"/>
              <a:gd name="f174" fmla="*/ f137 1 f73"/>
              <a:gd name="f175" fmla="*/ f138 1 f74"/>
              <a:gd name="f176" fmla="*/ f139 1 f74"/>
              <a:gd name="f177" fmla="*/ f140 1 f74"/>
              <a:gd name="f178" fmla="*/ f141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22EDE5BC-8555-4FFA-A645-3DBCBA4BA31E}"/>
              </a:ext>
            </a:extLst>
          </p:cNvPr>
          <p:cNvSpPr/>
          <p:nvPr/>
        </p:nvSpPr>
        <p:spPr>
          <a:xfrm>
            <a:off x="5227112" y="4081223"/>
            <a:ext cx="429777" cy="458050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2496208 f121 1"/>
              <a:gd name="f129" fmla="*/ 770986 f121 1"/>
              <a:gd name="f130" fmla="*/ 1921633 f121 1"/>
              <a:gd name="f131" fmla="*/ 1292845 f121 1"/>
              <a:gd name="f132" fmla="*/ 1942445 f121 1"/>
              <a:gd name="f133" fmla="*/ 1570340 f121 1"/>
              <a:gd name="f134" fmla="*/ 815277 f121 1"/>
              <a:gd name="f135" fmla="*/ 836121 f121 1"/>
              <a:gd name="f136" fmla="*/ 965659 f121 1"/>
              <a:gd name="f137" fmla="*/ 1735195 f121 1"/>
              <a:gd name="f138" fmla="*/ 570453 f121 1"/>
              <a:gd name="f139" fmla="*/ 1629310 f121 1"/>
              <a:gd name="f140" fmla="*/ 1196057 f121 1"/>
              <a:gd name="f141" fmla="*/ 2257108 f121 1"/>
              <a:gd name="f142" fmla="*/ 813848 f121 1"/>
              <a:gd name="f143" fmla="*/ 2296824 f121 1"/>
              <a:gd name="f144" fmla="*/ 1486410 f121 1"/>
              <a:gd name="f145" fmla="*/ 2607420 f121 1"/>
              <a:gd name="f146" fmla="*/ 489408 f121 1"/>
              <a:gd name="f147" fmla="*/ 2829018 f121 1"/>
              <a:gd name="f148" fmla="*/ 2062787 f121 1"/>
              <a:gd name="f149" fmla="*/ 3146219 f121 1"/>
              <a:gd name="f150" fmla="*/ 3074271 f121 1"/>
              <a:gd name="f151" fmla="*/ 2105563 f121 1"/>
              <a:gd name="f152" fmla="*/ 3207849 f121 1"/>
              <a:gd name="f153" fmla="*/ 1493166 f121 1"/>
              <a:gd name="f154" fmla="*/ 3449507 f121 1"/>
              <a:gd name="f155" fmla="*/ 1170564 f121 1"/>
              <a:gd name="f156" fmla="*/ 3140091 f121 1"/>
              <a:gd name="f157" fmla="*/ 1227260 f121 1"/>
              <a:gd name="f158" fmla="*/ 3324107 f121 1"/>
              <a:gd name="f159" fmla="*/ 851504 f121 1"/>
              <a:gd name="f160" fmla="*/ 2995677 f121 1"/>
              <a:gd name="f161" fmla="*/ 1008938 f121 1"/>
              <a:gd name="f162" fmla="*/ 308009 f121 1"/>
              <a:gd name="f163" fmla="*/ 0 f121 1"/>
              <a:gd name="f164" fmla="*/ 3651991 f121 1"/>
              <a:gd name="f165" fmla="*/ 3960000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71 1 f123"/>
              <a:gd name="f216" fmla="*/ f172 1 f123"/>
              <a:gd name="f217" fmla="*/ f173 1 f123"/>
              <a:gd name="f218" fmla="*/ f174 1 f123"/>
              <a:gd name="f219" fmla="*/ f175 1 f123"/>
              <a:gd name="f220" fmla="*/ f176 1 f123"/>
              <a:gd name="f221" fmla="*/ f177 1 f123"/>
              <a:gd name="f222" fmla="*/ f178 1 f123"/>
              <a:gd name="f223" fmla="*/ f179 1 f123"/>
              <a:gd name="f224" fmla="*/ f180 1 f123"/>
              <a:gd name="f225" fmla="*/ f181 1 f123"/>
              <a:gd name="f226" fmla="*/ f182 1 f123"/>
              <a:gd name="f227" fmla="*/ f183 1 f123"/>
              <a:gd name="f228" fmla="*/ f184 1 f123"/>
              <a:gd name="f229" fmla="*/ f185 1 f123"/>
              <a:gd name="f230" fmla="*/ f186 1 f123"/>
              <a:gd name="f231" fmla="*/ f187 1 f123"/>
              <a:gd name="f232" fmla="*/ f188 1 f123"/>
              <a:gd name="f233" fmla="*/ f189 1 f123"/>
              <a:gd name="f234" fmla="*/ f190 1 f123"/>
              <a:gd name="f235" fmla="*/ f191 1 f123"/>
              <a:gd name="f236" fmla="*/ f192 1 f123"/>
              <a:gd name="f237" fmla="*/ f193 1 f123"/>
              <a:gd name="f238" fmla="*/ f194 1 f123"/>
              <a:gd name="f239" fmla="*/ f195 1 f123"/>
              <a:gd name="f240" fmla="*/ f196 1 f123"/>
              <a:gd name="f241" fmla="*/ f197 1 f123"/>
              <a:gd name="f242" fmla="*/ f198 1 f123"/>
              <a:gd name="f243" fmla="*/ f199 1 f123"/>
              <a:gd name="f244" fmla="*/ f200 1 f123"/>
              <a:gd name="f245" fmla="*/ f201 1 f123"/>
              <a:gd name="f246" fmla="*/ f202 1 f123"/>
              <a:gd name="f247" fmla="*/ f203 1 f123"/>
              <a:gd name="f248" fmla="*/ f204 1 f123"/>
              <a:gd name="f249" fmla="*/ f205 1 f123"/>
              <a:gd name="f250" fmla="*/ f206 1 f123"/>
              <a:gd name="f251" fmla="*/ f207 1 f123"/>
              <a:gd name="f252" fmla="*/ f208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1E248157-25D5-41EC-8845-47F7960F8218}"/>
              </a:ext>
            </a:extLst>
          </p:cNvPr>
          <p:cNvSpPr/>
          <p:nvPr/>
        </p:nvSpPr>
        <p:spPr>
          <a:xfrm>
            <a:off x="4523609" y="4081223"/>
            <a:ext cx="429777" cy="458050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704441 f52 1"/>
              <a:gd name="f72" fmla="*/ 3410216 f52 1"/>
              <a:gd name="f73" fmla="*/ 195189 f52 1"/>
              <a:gd name="f74" fmla="*/ 308009 f52 1"/>
              <a:gd name="f75" fmla="*/ 0 f52 1"/>
              <a:gd name="f76" fmla="*/ 3651991 f52 1"/>
              <a:gd name="f77" fmla="*/ 3960000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5 1 f54"/>
              <a:gd name="f121" fmla="*/ f96 1 f54"/>
              <a:gd name="f122" fmla="*/ f97 1 f54"/>
              <a:gd name="f123" fmla="*/ f98 1 f54"/>
              <a:gd name="f124" fmla="*/ f99 1 f54"/>
              <a:gd name="f125" fmla="*/ f100 1 f54"/>
              <a:gd name="f126" fmla="*/ f101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6F40CCC5-F376-46AE-9D86-FDBD2D9CDECD}"/>
              </a:ext>
            </a:extLst>
          </p:cNvPr>
          <p:cNvSpPr/>
          <p:nvPr/>
        </p:nvSpPr>
        <p:spPr>
          <a:xfrm>
            <a:off x="5943362" y="4071914"/>
            <a:ext cx="431313" cy="467349"/>
          </a:xfrm>
          <a:custGeom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03E2D6BB-AC64-4C73-9DD5-87B4D3ACE44F}"/>
              </a:ext>
            </a:extLst>
          </p:cNvPr>
          <p:cNvSpPr/>
          <p:nvPr/>
        </p:nvSpPr>
        <p:spPr>
          <a:xfrm>
            <a:off x="6610764" y="4104101"/>
            <a:ext cx="404329" cy="435162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664630 f183 1"/>
              <a:gd name="f188" fmla="*/ 2175617 f182 1"/>
              <a:gd name="f189" fmla="*/ 2658205 f183 1"/>
              <a:gd name="f190" fmla="*/ 2178566 f182 1"/>
              <a:gd name="f191" fmla="*/ 1477043 f183 1"/>
              <a:gd name="f192" fmla="*/ 1144372 f182 1"/>
              <a:gd name="f193" fmla="*/ 1409070 f183 1"/>
              <a:gd name="f194" fmla="*/ 1159393 f182 1"/>
              <a:gd name="f195" fmla="*/ 1152384 f183 1"/>
              <a:gd name="f196" fmla="*/ 1703728 f182 1"/>
              <a:gd name="f197" fmla="*/ 1514013 f183 1"/>
              <a:gd name="f198" fmla="*/ 2152290 f182 1"/>
              <a:gd name="f199" fmla="*/ 1850815 f183 1"/>
              <a:gd name="f200" fmla="*/ 1654259 f182 1"/>
              <a:gd name="f201" fmla="*/ 1830467 f183 1"/>
              <a:gd name="f202" fmla="*/ 1515986 f182 1"/>
              <a:gd name="f203" fmla="*/ 1651152 f183 1"/>
              <a:gd name="f204" fmla="*/ 501 f182 1"/>
              <a:gd name="f205" fmla="*/ 2580395 f183 1"/>
              <a:gd name="f206" fmla="*/ 324821 f182 1"/>
              <a:gd name="f207" fmla="*/ 3030464 f183 1"/>
              <a:gd name="f208" fmla="*/ 2249544 f182 1"/>
              <a:gd name="f209" fmla="*/ 2585849 f183 1"/>
              <a:gd name="f210" fmla="*/ 2588887 f182 1"/>
              <a:gd name="f211" fmla="*/ 1973374 f183 1"/>
              <a:gd name="f212" fmla="*/ 2195096 f182 1"/>
              <a:gd name="f213" fmla="*/ 1390827 f183 1"/>
              <a:gd name="f214" fmla="*/ 2527630 f182 1"/>
              <a:gd name="f215" fmla="*/ 783896 f183 1"/>
              <a:gd name="f216" fmla="*/ 1665044 f182 1"/>
              <a:gd name="f217" fmla="*/ 1268509 f183 1"/>
              <a:gd name="f218" fmla="*/ 819983 f182 1"/>
              <a:gd name="f219" fmla="*/ 1328805 f183 1"/>
              <a:gd name="f220" fmla="*/ 807930 f182 1"/>
              <a:gd name="f221" fmla="*/ 802457 f182 1"/>
              <a:gd name="f222" fmla="*/ 1462242 f183 1"/>
              <a:gd name="f223" fmla="*/ 801708 f182 1"/>
              <a:gd name="f224" fmla="*/ 1956122 f183 1"/>
              <a:gd name="f225" fmla="*/ 1110076 f182 1"/>
              <a:gd name="f226" fmla="*/ 875315 f182 1"/>
              <a:gd name="f227" fmla="*/ 2333414 f183 1"/>
              <a:gd name="f228" fmla="*/ 2324788 f183 1"/>
              <a:gd name="f229" fmla="*/ 2054049 f182 1"/>
              <a:gd name="f230" fmla="*/ 2661746 f183 1"/>
              <a:gd name="f231" fmla="*/ 2179658 f182 1"/>
              <a:gd name="f232" fmla="*/ 2691046 f183 1"/>
              <a:gd name="f233" fmla="*/ 2188689 f182 1"/>
              <a:gd name="f234" fmla="*/ 2667011 f183 1"/>
              <a:gd name="f235" fmla="*/ 2175828 f182 1"/>
              <a:gd name="f236" fmla="*/ 2332141 f183 1"/>
              <a:gd name="f237" fmla="*/ 653899 f182 1"/>
              <a:gd name="f238" fmla="*/ 776764 f183 1"/>
              <a:gd name="f239" fmla="*/ 749845 f182 1"/>
              <a:gd name="f240" fmla="*/ 631487 f183 1"/>
              <a:gd name="f241" fmla="*/ 2301392 f182 1"/>
              <a:gd name="f242" fmla="*/ 2142017 f183 1"/>
              <a:gd name="f243" fmla="*/ 2684410 f182 1"/>
              <a:gd name="f244" fmla="*/ 2324866 f183 1"/>
              <a:gd name="f245" fmla="*/ 3053856 f182 1"/>
              <a:gd name="f246" fmla="*/ 294693 f183 1"/>
              <a:gd name="f247" fmla="*/ 2539075 f182 1"/>
              <a:gd name="f248" fmla="*/ 489947 f183 1"/>
              <a:gd name="f249" fmla="*/ 453774 f182 1"/>
              <a:gd name="f250" fmla="+- f184 0 f1"/>
              <a:gd name="f251" fmla="*/ f187 1 3189723"/>
              <a:gd name="f252" fmla="*/ f188 1 3221116"/>
              <a:gd name="f253" fmla="*/ f189 1 3189723"/>
              <a:gd name="f254" fmla="*/ f190 1 3221116"/>
              <a:gd name="f255" fmla="*/ f191 1 3189723"/>
              <a:gd name="f256" fmla="*/ f192 1 3221116"/>
              <a:gd name="f257" fmla="*/ f193 1 3189723"/>
              <a:gd name="f258" fmla="*/ f194 1 3221116"/>
              <a:gd name="f259" fmla="*/ f195 1 3189723"/>
              <a:gd name="f260" fmla="*/ f196 1 3221116"/>
              <a:gd name="f261" fmla="*/ f197 1 3189723"/>
              <a:gd name="f262" fmla="*/ f198 1 3221116"/>
              <a:gd name="f263" fmla="*/ f199 1 3189723"/>
              <a:gd name="f264" fmla="*/ f200 1 3221116"/>
              <a:gd name="f265" fmla="*/ f201 1 3189723"/>
              <a:gd name="f266" fmla="*/ f202 1 3221116"/>
              <a:gd name="f267" fmla="*/ f203 1 3189723"/>
              <a:gd name="f268" fmla="*/ f204 1 3221116"/>
              <a:gd name="f269" fmla="*/ f205 1 3189723"/>
              <a:gd name="f270" fmla="*/ f206 1 3221116"/>
              <a:gd name="f271" fmla="*/ f207 1 3189723"/>
              <a:gd name="f272" fmla="*/ f208 1 3221116"/>
              <a:gd name="f273" fmla="*/ f209 1 3189723"/>
              <a:gd name="f274" fmla="*/ f210 1 3221116"/>
              <a:gd name="f275" fmla="*/ f211 1 3189723"/>
              <a:gd name="f276" fmla="*/ f212 1 3221116"/>
              <a:gd name="f277" fmla="*/ f213 1 3189723"/>
              <a:gd name="f278" fmla="*/ f214 1 3221116"/>
              <a:gd name="f279" fmla="*/ f215 1 3189723"/>
              <a:gd name="f280" fmla="*/ f216 1 3221116"/>
              <a:gd name="f281" fmla="*/ f217 1 3189723"/>
              <a:gd name="f282" fmla="*/ f218 1 3221116"/>
              <a:gd name="f283" fmla="*/ f219 1 3189723"/>
              <a:gd name="f284" fmla="*/ f220 1 3221116"/>
              <a:gd name="f285" fmla="*/ f221 1 3221116"/>
              <a:gd name="f286" fmla="*/ f222 1 3189723"/>
              <a:gd name="f287" fmla="*/ f223 1 3221116"/>
              <a:gd name="f288" fmla="*/ f224 1 3189723"/>
              <a:gd name="f289" fmla="*/ f225 1 3221116"/>
              <a:gd name="f290" fmla="*/ f226 1 3221116"/>
              <a:gd name="f291" fmla="*/ f227 1 3189723"/>
              <a:gd name="f292" fmla="*/ f228 1 3189723"/>
              <a:gd name="f293" fmla="*/ f229 1 3221116"/>
              <a:gd name="f294" fmla="*/ f230 1 3189723"/>
              <a:gd name="f295" fmla="*/ f231 1 3221116"/>
              <a:gd name="f296" fmla="*/ f232 1 3189723"/>
              <a:gd name="f297" fmla="*/ f233 1 3221116"/>
              <a:gd name="f298" fmla="*/ f234 1 3189723"/>
              <a:gd name="f299" fmla="*/ f235 1 3221116"/>
              <a:gd name="f300" fmla="*/ f236 1 3189723"/>
              <a:gd name="f301" fmla="*/ f237 1 3221116"/>
              <a:gd name="f302" fmla="*/ f238 1 3189723"/>
              <a:gd name="f303" fmla="*/ f239 1 3221116"/>
              <a:gd name="f304" fmla="*/ f240 1 3189723"/>
              <a:gd name="f305" fmla="*/ f241 1 3221116"/>
              <a:gd name="f306" fmla="*/ f242 1 3189723"/>
              <a:gd name="f307" fmla="*/ f243 1 3221116"/>
              <a:gd name="f308" fmla="*/ f244 1 3189723"/>
              <a:gd name="f309" fmla="*/ f245 1 3221116"/>
              <a:gd name="f310" fmla="*/ f246 1 3189723"/>
              <a:gd name="f311" fmla="*/ f247 1 3221116"/>
              <a:gd name="f312" fmla="*/ f248 1 3189723"/>
              <a:gd name="f313" fmla="*/ f249 1 3221116"/>
              <a:gd name="f314" fmla="*/ f178 1 f185"/>
              <a:gd name="f315" fmla="*/ f179 1 f185"/>
              <a:gd name="f316" fmla="*/ f178 1 f186"/>
              <a:gd name="f317" fmla="*/ f180 1 f186"/>
              <a:gd name="f318" fmla="*/ f251 1 f185"/>
              <a:gd name="f319" fmla="*/ f252 1 f186"/>
              <a:gd name="f320" fmla="*/ f253 1 f185"/>
              <a:gd name="f321" fmla="*/ f254 1 f186"/>
              <a:gd name="f322" fmla="*/ f255 1 f185"/>
              <a:gd name="f323" fmla="*/ f256 1 f186"/>
              <a:gd name="f324" fmla="*/ f257 1 f185"/>
              <a:gd name="f325" fmla="*/ f258 1 f186"/>
              <a:gd name="f326" fmla="*/ f259 1 f185"/>
              <a:gd name="f327" fmla="*/ f260 1 f186"/>
              <a:gd name="f328" fmla="*/ f261 1 f185"/>
              <a:gd name="f329" fmla="*/ f262 1 f186"/>
              <a:gd name="f330" fmla="*/ f263 1 f185"/>
              <a:gd name="f331" fmla="*/ f264 1 f186"/>
              <a:gd name="f332" fmla="*/ f265 1 f185"/>
              <a:gd name="f333" fmla="*/ f266 1 f186"/>
              <a:gd name="f334" fmla="*/ f267 1 f185"/>
              <a:gd name="f335" fmla="*/ f268 1 f186"/>
              <a:gd name="f336" fmla="*/ f269 1 f185"/>
              <a:gd name="f337" fmla="*/ f270 1 f186"/>
              <a:gd name="f338" fmla="*/ f271 1 f185"/>
              <a:gd name="f339" fmla="*/ f272 1 f186"/>
              <a:gd name="f340" fmla="*/ f273 1 f185"/>
              <a:gd name="f341" fmla="*/ f274 1 f186"/>
              <a:gd name="f342" fmla="*/ f275 1 f185"/>
              <a:gd name="f343" fmla="*/ f276 1 f186"/>
              <a:gd name="f344" fmla="*/ f277 1 f185"/>
              <a:gd name="f345" fmla="*/ f278 1 f186"/>
              <a:gd name="f346" fmla="*/ f279 1 f185"/>
              <a:gd name="f347" fmla="*/ f280 1 f186"/>
              <a:gd name="f348" fmla="*/ f281 1 f185"/>
              <a:gd name="f349" fmla="*/ f282 1 f186"/>
              <a:gd name="f350" fmla="*/ f283 1 f185"/>
              <a:gd name="f351" fmla="*/ f284 1 f186"/>
              <a:gd name="f352" fmla="*/ f285 1 f186"/>
              <a:gd name="f353" fmla="*/ f286 1 f185"/>
              <a:gd name="f354" fmla="*/ f287 1 f186"/>
              <a:gd name="f355" fmla="*/ f288 1 f185"/>
              <a:gd name="f356" fmla="*/ f289 1 f186"/>
              <a:gd name="f357" fmla="*/ f290 1 f186"/>
              <a:gd name="f358" fmla="*/ f291 1 f185"/>
              <a:gd name="f359" fmla="*/ f292 1 f185"/>
              <a:gd name="f360" fmla="*/ f293 1 f186"/>
              <a:gd name="f361" fmla="*/ f294 1 f185"/>
              <a:gd name="f362" fmla="*/ f295 1 f186"/>
              <a:gd name="f363" fmla="*/ f296 1 f185"/>
              <a:gd name="f364" fmla="*/ f297 1 f186"/>
              <a:gd name="f365" fmla="*/ f298 1 f185"/>
              <a:gd name="f366" fmla="*/ f299 1 f186"/>
              <a:gd name="f367" fmla="*/ f300 1 f185"/>
              <a:gd name="f368" fmla="*/ f301 1 f186"/>
              <a:gd name="f369" fmla="*/ f302 1 f185"/>
              <a:gd name="f370" fmla="*/ f303 1 f186"/>
              <a:gd name="f371" fmla="*/ f304 1 f185"/>
              <a:gd name="f372" fmla="*/ f305 1 f186"/>
              <a:gd name="f373" fmla="*/ f306 1 f185"/>
              <a:gd name="f374" fmla="*/ f307 1 f186"/>
              <a:gd name="f375" fmla="*/ f308 1 f185"/>
              <a:gd name="f376" fmla="*/ f309 1 f186"/>
              <a:gd name="f377" fmla="*/ f310 1 f185"/>
              <a:gd name="f378" fmla="*/ f311 1 f186"/>
              <a:gd name="f379" fmla="*/ f312 1 f185"/>
              <a:gd name="f380" fmla="*/ f313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955176F1-C7CF-4B7E-84B4-8EF1C5574344}"/>
              </a:ext>
            </a:extLst>
          </p:cNvPr>
          <p:cNvGrpSpPr/>
          <p:nvPr/>
        </p:nvGrpSpPr>
        <p:grpSpPr>
          <a:xfrm>
            <a:off x="7851239" y="4063081"/>
            <a:ext cx="410812" cy="437832"/>
            <a:chOff x="7851239" y="4063081"/>
            <a:chExt cx="410812" cy="43783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9A3AD719-FE7E-42B6-A86E-E9C1B430DB54}"/>
                </a:ext>
              </a:extLst>
            </p:cNvPr>
            <p:cNvSpPr/>
            <p:nvPr/>
          </p:nvSpPr>
          <p:spPr>
            <a:xfrm>
              <a:off x="7851239" y="4120633"/>
              <a:ext cx="356771" cy="380280"/>
            </a:xfrm>
            <a:custGeom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09B87BCC-E3E1-42DD-8CB4-A8B0D10CD2E0}"/>
                </a:ext>
              </a:extLst>
            </p:cNvPr>
            <p:cNvSpPr/>
            <p:nvPr/>
          </p:nvSpPr>
          <p:spPr>
            <a:xfrm>
              <a:off x="8069378" y="4063081"/>
              <a:ext cx="192673" cy="203170"/>
            </a:xfrm>
            <a:custGeom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BBA28235-BD57-4325-AB2F-8C05319A9E7D}"/>
              </a:ext>
            </a:extLst>
          </p:cNvPr>
          <p:cNvGrpSpPr/>
          <p:nvPr/>
        </p:nvGrpSpPr>
        <p:grpSpPr>
          <a:xfrm>
            <a:off x="3983647" y="2777096"/>
            <a:ext cx="392725" cy="381048"/>
            <a:chOff x="3983647" y="2777096"/>
            <a:chExt cx="392725" cy="38104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AD1E7774-0238-4D7F-A6E2-D18926D31D7B}"/>
                </a:ext>
              </a:extLst>
            </p:cNvPr>
            <p:cNvSpPr/>
            <p:nvPr/>
          </p:nvSpPr>
          <p:spPr>
            <a:xfrm>
              <a:off x="4175104" y="2941569"/>
              <a:ext cx="51809" cy="54196"/>
            </a:xfrm>
            <a:custGeom>
              <a:gdLst>
                <a:gd name="f0" fmla="val w"/>
                <a:gd name="f1" fmla="val h"/>
                <a:gd name="f2" fmla="val 0"/>
                <a:gd name="f3" fmla="val 1670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*/ f0 1 1670"/>
                <a:gd name="f13" fmla="*/ f1 1 164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670"/>
                <a:gd name="f20" fmla="*/ f17 1 164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3" y="f9"/>
                    <a:pt x="f3" y="f5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1CCD10F0-8398-4521-8C8C-B1CED0F3CFC9}"/>
                </a:ext>
              </a:extLst>
            </p:cNvPr>
            <p:cNvSpPr/>
            <p:nvPr/>
          </p:nvSpPr>
          <p:spPr>
            <a:xfrm>
              <a:off x="4059853" y="2859356"/>
              <a:ext cx="239335" cy="218660"/>
            </a:xfrm>
            <a:custGeom>
              <a:gdLst>
                <a:gd name="f0" fmla="val w"/>
                <a:gd name="f1" fmla="val h"/>
                <a:gd name="f2" fmla="val 0"/>
                <a:gd name="f3" fmla="val 7718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val 7719"/>
                <a:gd name="f86" fmla="*/ f0 1 7718"/>
                <a:gd name="f87" fmla="*/ f1 1 6617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7718"/>
                <a:gd name="f94" fmla="*/ f91 1 6617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85" y="f84"/>
                  </a:lnTo>
                  <a:lnTo>
                    <a:pt x="f8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2E97AE45-F0A1-41F9-B273-4D0F616E97B3}"/>
                </a:ext>
              </a:extLst>
            </p:cNvPr>
            <p:cNvSpPr/>
            <p:nvPr/>
          </p:nvSpPr>
          <p:spPr>
            <a:xfrm>
              <a:off x="3983647" y="2777096"/>
              <a:ext cx="392725" cy="381048"/>
            </a:xfrm>
            <a:custGeom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E2738D3D-9F49-409E-A210-DE93F187A42D}"/>
              </a:ext>
            </a:extLst>
          </p:cNvPr>
          <p:cNvGrpSpPr/>
          <p:nvPr/>
        </p:nvGrpSpPr>
        <p:grpSpPr>
          <a:xfrm>
            <a:off x="4578208" y="2751786"/>
            <a:ext cx="392725" cy="410227"/>
            <a:chOff x="4578208" y="2751786"/>
            <a:chExt cx="392725" cy="410227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46056218-2622-44D5-A07D-1B8A77C64DFA}"/>
                </a:ext>
              </a:extLst>
            </p:cNvPr>
            <p:cNvSpPr/>
            <p:nvPr/>
          </p:nvSpPr>
          <p:spPr>
            <a:xfrm>
              <a:off x="4578208" y="2751786"/>
              <a:ext cx="385867" cy="410227"/>
            </a:xfrm>
            <a:custGeom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5BD0C31D-4049-404E-A9A3-2E332691DE85}"/>
                </a:ext>
              </a:extLst>
            </p:cNvPr>
            <p:cNvSpPr/>
            <p:nvPr/>
          </p:nvSpPr>
          <p:spPr>
            <a:xfrm>
              <a:off x="4883956" y="2989155"/>
              <a:ext cx="85020" cy="72932"/>
            </a:xfrm>
            <a:custGeom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2E62B05C-A92F-469E-9531-4CC97FCBBB62}"/>
                </a:ext>
              </a:extLst>
            </p:cNvPr>
            <p:cNvSpPr/>
            <p:nvPr/>
          </p:nvSpPr>
          <p:spPr>
            <a:xfrm>
              <a:off x="4885913" y="2752846"/>
              <a:ext cx="85020" cy="209278"/>
            </a:xfrm>
            <a:custGeom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7F4C1022-75DF-460D-AEA7-FCD83D2D34DF}"/>
              </a:ext>
            </a:extLst>
          </p:cNvPr>
          <p:cNvGrpSpPr/>
          <p:nvPr/>
        </p:nvGrpSpPr>
        <p:grpSpPr>
          <a:xfrm>
            <a:off x="7129905" y="2760802"/>
            <a:ext cx="359633" cy="371008"/>
            <a:chOff x="7129905" y="2760802"/>
            <a:chExt cx="359633" cy="37100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0F138D7A-FBA3-4D36-8112-6F895C998B47}"/>
                </a:ext>
              </a:extLst>
            </p:cNvPr>
            <p:cNvSpPr/>
            <p:nvPr/>
          </p:nvSpPr>
          <p:spPr>
            <a:xfrm>
              <a:off x="7203606" y="3021058"/>
              <a:ext cx="89711" cy="35981"/>
            </a:xfrm>
            <a:custGeom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DD4CA6BB-E723-4ADD-9D82-940C20CE38C1}"/>
                </a:ext>
              </a:extLst>
            </p:cNvPr>
            <p:cNvSpPr/>
            <p:nvPr/>
          </p:nvSpPr>
          <p:spPr>
            <a:xfrm>
              <a:off x="7223138" y="2947495"/>
              <a:ext cx="48874" cy="49139"/>
            </a:xfrm>
            <a:custGeom>
              <a:gdLst>
                <a:gd name="f0" fmla="val w"/>
                <a:gd name="f1" fmla="val h"/>
                <a:gd name="f2" fmla="val 0"/>
                <a:gd name="f3" fmla="val 1733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748"/>
                <a:gd name="f38" fmla="val 464"/>
                <a:gd name="f39" fmla="val 1450"/>
                <a:gd name="f40" fmla="val 244"/>
                <a:gd name="f41" fmla="val 1307"/>
                <a:gd name="f42" fmla="val 77"/>
                <a:gd name="f43" fmla="val 1091"/>
                <a:gd name="f44" fmla="*/ f0 1 1733"/>
                <a:gd name="f45" fmla="*/ f1 1 1636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733"/>
                <a:gd name="f52" fmla="*/ f49 1 1636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5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4E2E3C3D-4548-4E34-9D84-2E7420F41D83}"/>
                </a:ext>
              </a:extLst>
            </p:cNvPr>
            <p:cNvSpPr/>
            <p:nvPr/>
          </p:nvSpPr>
          <p:spPr>
            <a:xfrm>
              <a:off x="7129905" y="2760802"/>
              <a:ext cx="359633" cy="371008"/>
            </a:xfrm>
            <a:custGeom>
              <a:gdLst>
                <a:gd name="f0" fmla="val w"/>
                <a:gd name="f1" fmla="val h"/>
                <a:gd name="f2" fmla="val 0"/>
                <a:gd name="f3" fmla="val 12759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760"/>
                <a:gd name="f97" fmla="val 12162"/>
                <a:gd name="f98" fmla="val 11500"/>
                <a:gd name="f99" fmla="val 8034"/>
                <a:gd name="f100" fmla="val 7278"/>
                <a:gd name="f101" fmla="*/ f0 1 12759"/>
                <a:gd name="f102" fmla="*/ f1 1 123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12759"/>
                <a:gd name="f109" fmla="*/ f106 1 123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96" y="f62"/>
                    <a:pt x="f97" y="f85"/>
                    <a:pt x="f98" y="f85"/>
                  </a:cubicBezTo>
                  <a:lnTo>
                    <a:pt x="f99" y="f85"/>
                  </a:lnTo>
                  <a:lnTo>
                    <a:pt x="f99" y="f10"/>
                  </a:lnTo>
                  <a:cubicBezTo>
                    <a:pt x="f99" y="f84"/>
                    <a:pt x="f100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B71A9CF4-FC3C-48E5-88D6-C8D3EDEBACC1}"/>
                </a:ext>
              </a:extLst>
            </p:cNvPr>
            <p:cNvSpPr/>
            <p:nvPr/>
          </p:nvSpPr>
          <p:spPr>
            <a:xfrm>
              <a:off x="7303065" y="2801502"/>
              <a:ext cx="15983" cy="17062"/>
            </a:xfrm>
            <a:custGeom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E3A0F68B-E59B-49D5-9C69-8DA622BFB02A}"/>
              </a:ext>
            </a:extLst>
          </p:cNvPr>
          <p:cNvGrpSpPr/>
          <p:nvPr/>
        </p:nvGrpSpPr>
        <p:grpSpPr>
          <a:xfrm>
            <a:off x="6403360" y="1179740"/>
            <a:ext cx="515465" cy="543455"/>
            <a:chOff x="6403360" y="1179740"/>
            <a:chExt cx="515465" cy="54345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856E0015-9EBD-450C-BE07-704373AC69FF}"/>
                </a:ext>
              </a:extLst>
            </p:cNvPr>
            <p:cNvSpPr/>
            <p:nvPr/>
          </p:nvSpPr>
          <p:spPr>
            <a:xfrm>
              <a:off x="6523274" y="1179740"/>
              <a:ext cx="275609" cy="343585"/>
            </a:xfrm>
            <a:custGeom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5DA65820-EEB8-418F-8F14-537BFD62A69B}"/>
                </a:ext>
              </a:extLst>
            </p:cNvPr>
            <p:cNvSpPr/>
            <p:nvPr/>
          </p:nvSpPr>
          <p:spPr>
            <a:xfrm>
              <a:off x="6403360" y="1519531"/>
              <a:ext cx="515465" cy="203664"/>
            </a:xfrm>
            <a:custGeom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F84915F2-A9CD-4000-B7B8-09584F10EF4D}"/>
              </a:ext>
            </a:extLst>
          </p:cNvPr>
          <p:cNvSpPr/>
          <p:nvPr/>
        </p:nvSpPr>
        <p:spPr>
          <a:xfrm>
            <a:off x="5229426" y="2730654"/>
            <a:ext cx="395633" cy="417002"/>
          </a:xfrm>
          <a:custGeom>
            <a:gdLst>
              <a:gd name="f0" fmla="val w"/>
              <a:gd name="f1" fmla="val h"/>
              <a:gd name="f2" fmla="val 0"/>
              <a:gd name="f3" fmla="val 12759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2760"/>
              <a:gd name="f117" fmla="val 1402"/>
              <a:gd name="f118" fmla="val 804"/>
              <a:gd name="f119" fmla="val 12130"/>
              <a:gd name="f120" fmla="val 583"/>
              <a:gd name="f121" fmla="val 142"/>
              <a:gd name="f122" fmla="val 11277"/>
              <a:gd name="f123" fmla="val 46"/>
              <a:gd name="f124" fmla="val 11103"/>
              <a:gd name="f125" fmla="*/ f0 1 12759"/>
              <a:gd name="f126" fmla="*/ f1 1 12619"/>
              <a:gd name="f127" fmla="val f2"/>
              <a:gd name="f128" fmla="val f3"/>
              <a:gd name="f129" fmla="val f4"/>
              <a:gd name="f130" fmla="+- f129 0 f127"/>
              <a:gd name="f131" fmla="+- f128 0 f127"/>
              <a:gd name="f132" fmla="*/ f131 1 12759"/>
              <a:gd name="f133" fmla="*/ f130 1 12619"/>
              <a:gd name="f134" fmla="*/ f127 1 f132"/>
              <a:gd name="f135" fmla="*/ f128 1 f132"/>
              <a:gd name="f136" fmla="*/ f127 1 f133"/>
              <a:gd name="f137" fmla="*/ f129 1 f133"/>
              <a:gd name="f138" fmla="*/ f134 f125 1"/>
              <a:gd name="f139" fmla="*/ f135 f125 1"/>
              <a:gd name="f140" fmla="*/ f137 f126 1"/>
              <a:gd name="f141" fmla="*/ f136 f12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8" t="f141" r="f139" b="f140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116" y="f117"/>
                  <a:pt x="f111" y="f118"/>
                  <a:pt x="f119" y="f120"/>
                </a:cubicBezTo>
                <a:lnTo>
                  <a:pt x="f107" y="f121"/>
                </a:lnTo>
                <a:cubicBezTo>
                  <a:pt x="f122" y="f123"/>
                  <a:pt x="f124" y="f93"/>
                  <a:pt x="f92" y="f9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4DE8D4A3-061D-4CB2-9DC1-82D663A5D77B}"/>
              </a:ext>
            </a:extLst>
          </p:cNvPr>
          <p:cNvGrpSpPr/>
          <p:nvPr/>
        </p:nvGrpSpPr>
        <p:grpSpPr>
          <a:xfrm>
            <a:off x="8473982" y="2073182"/>
            <a:ext cx="350617" cy="379384"/>
            <a:chOff x="8473982" y="2073182"/>
            <a:chExt cx="350617" cy="37938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C2FA8CF1-9C4C-4FF8-B887-A5C52EBECAB6}"/>
                </a:ext>
              </a:extLst>
            </p:cNvPr>
            <p:cNvSpPr/>
            <p:nvPr/>
          </p:nvSpPr>
          <p:spPr>
            <a:xfrm>
              <a:off x="8473982" y="2353208"/>
              <a:ext cx="101196" cy="99358"/>
            </a:xfrm>
            <a:custGeom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72D1EF78-77D1-49D0-886E-8FB1415812D6}"/>
                </a:ext>
              </a:extLst>
            </p:cNvPr>
            <p:cNvSpPr/>
            <p:nvPr/>
          </p:nvSpPr>
          <p:spPr>
            <a:xfrm>
              <a:off x="8474851" y="2073182"/>
              <a:ext cx="101224" cy="255465"/>
            </a:xfrm>
            <a:custGeom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5BCAFD41-3A2D-4E96-8A1F-8AFB276F7596}"/>
                </a:ext>
              </a:extLst>
            </p:cNvPr>
            <p:cNvSpPr/>
            <p:nvPr/>
          </p:nvSpPr>
          <p:spPr>
            <a:xfrm>
              <a:off x="8598249" y="2353208"/>
              <a:ext cx="101196" cy="99358"/>
            </a:xfrm>
            <a:custGeom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009E9392-C4EB-4262-901C-D6B57DBEF12E}"/>
                </a:ext>
              </a:extLst>
            </p:cNvPr>
            <p:cNvSpPr/>
            <p:nvPr/>
          </p:nvSpPr>
          <p:spPr>
            <a:xfrm>
              <a:off x="8598249" y="2073182"/>
              <a:ext cx="101196" cy="255465"/>
            </a:xfrm>
            <a:custGeom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A2D595E5-78B8-420F-8BE7-8EE2A32DFEEC}"/>
                </a:ext>
              </a:extLst>
            </p:cNvPr>
            <p:cNvSpPr/>
            <p:nvPr/>
          </p:nvSpPr>
          <p:spPr>
            <a:xfrm>
              <a:off x="8721629" y="2353208"/>
              <a:ext cx="101196" cy="99358"/>
            </a:xfrm>
            <a:custGeom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A2494A4F-138A-4EA8-9812-701CB11AB3A5}"/>
                </a:ext>
              </a:extLst>
            </p:cNvPr>
            <p:cNvSpPr/>
            <p:nvPr/>
          </p:nvSpPr>
          <p:spPr>
            <a:xfrm>
              <a:off x="8723403" y="2073182"/>
              <a:ext cx="101196" cy="255465"/>
            </a:xfrm>
            <a:custGeom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E0C4D6C2-D9C7-4F37-8789-2C6A3583A23F}"/>
              </a:ext>
            </a:extLst>
          </p:cNvPr>
          <p:cNvGrpSpPr/>
          <p:nvPr/>
        </p:nvGrpSpPr>
        <p:grpSpPr>
          <a:xfrm>
            <a:off x="5866168" y="1210464"/>
            <a:ext cx="427655" cy="535499"/>
            <a:chOff x="5866168" y="1210464"/>
            <a:chExt cx="427655" cy="535499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D12E1DBD-BFF5-4687-80DC-EFBBA217E599}"/>
                </a:ext>
              </a:extLst>
            </p:cNvPr>
            <p:cNvSpPr/>
            <p:nvPr/>
          </p:nvSpPr>
          <p:spPr>
            <a:xfrm>
              <a:off x="5866168" y="1522686"/>
              <a:ext cx="427655" cy="152841"/>
            </a:xfrm>
            <a:custGeom>
              <a:gdLst>
                <a:gd name="f0" fmla="val w"/>
                <a:gd name="f1" fmla="val h"/>
                <a:gd name="f2" fmla="val 0"/>
                <a:gd name="f3" fmla="val 10807"/>
                <a:gd name="f4" fmla="val 3623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3624"/>
                <a:gd name="f14" fmla="val 441"/>
                <a:gd name="f15" fmla="val 10365"/>
                <a:gd name="f16" fmla="val 10618"/>
                <a:gd name="f17" fmla="val 9861"/>
                <a:gd name="f18" fmla="val 8727"/>
                <a:gd name="f19" fmla="*/ f0 1 10807"/>
                <a:gd name="f20" fmla="*/ f1 1 362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807"/>
                <a:gd name="f27" fmla="*/ f24 1 362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7" y="f6"/>
                    <a:pt x="f18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245958CD-9058-4D46-A2C5-10D5C0457D74}"/>
                </a:ext>
              </a:extLst>
            </p:cNvPr>
            <p:cNvSpPr/>
            <p:nvPr/>
          </p:nvSpPr>
          <p:spPr>
            <a:xfrm>
              <a:off x="5901071" y="1710028"/>
              <a:ext cx="360346" cy="35935"/>
            </a:xfrm>
            <a:custGeom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5D3D08A3-ACB0-427F-B18A-59EABACD1879}"/>
                </a:ext>
              </a:extLst>
            </p:cNvPr>
            <p:cNvSpPr/>
            <p:nvPr/>
          </p:nvSpPr>
          <p:spPr>
            <a:xfrm>
              <a:off x="5964667" y="1210464"/>
              <a:ext cx="229395" cy="279074"/>
            </a:xfrm>
            <a:custGeom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1FC8A7EF-7590-481A-B398-96897CA62923}"/>
              </a:ext>
            </a:extLst>
          </p:cNvPr>
          <p:cNvGrpSpPr/>
          <p:nvPr/>
        </p:nvGrpSpPr>
        <p:grpSpPr>
          <a:xfrm>
            <a:off x="5943362" y="2730325"/>
            <a:ext cx="392715" cy="418420"/>
            <a:chOff x="5943362" y="2730325"/>
            <a:chExt cx="392715" cy="41842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524097AD-82E0-45E6-99A0-77D06148C00E}"/>
                </a:ext>
              </a:extLst>
            </p:cNvPr>
            <p:cNvSpPr/>
            <p:nvPr/>
          </p:nvSpPr>
          <p:spPr>
            <a:xfrm>
              <a:off x="5989274" y="2730325"/>
              <a:ext cx="292105" cy="418420"/>
            </a:xfrm>
            <a:custGeom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8491711C-CE09-4E32-8FD7-00927C522CFB}"/>
                </a:ext>
              </a:extLst>
            </p:cNvPr>
            <p:cNvSpPr/>
            <p:nvPr/>
          </p:nvSpPr>
          <p:spPr>
            <a:xfrm>
              <a:off x="5943362" y="2876985"/>
              <a:ext cx="43004" cy="27093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9B7C772E-D46F-4A37-8288-238F6D2A3738}"/>
                </a:ext>
              </a:extLst>
            </p:cNvPr>
            <p:cNvSpPr/>
            <p:nvPr/>
          </p:nvSpPr>
          <p:spPr>
            <a:xfrm>
              <a:off x="6292077" y="2876985"/>
              <a:ext cx="44000" cy="27093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EF68AD28-235B-4A79-9AF2-B47B15833AAE}"/>
                </a:ext>
              </a:extLst>
            </p:cNvPr>
            <p:cNvSpPr/>
            <p:nvPr/>
          </p:nvSpPr>
          <p:spPr>
            <a:xfrm>
              <a:off x="5996095" y="3002158"/>
              <a:ext cx="40087" cy="40114"/>
            </a:xfrm>
            <a:custGeom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19CCD451-383F-40EF-94CF-67C51BFFBEDE}"/>
                </a:ext>
              </a:extLst>
            </p:cNvPr>
            <p:cNvSpPr/>
            <p:nvPr/>
          </p:nvSpPr>
          <p:spPr>
            <a:xfrm>
              <a:off x="6244236" y="2737731"/>
              <a:ext cx="40059" cy="40114"/>
            </a:xfrm>
            <a:custGeom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5EC1D5AE-909F-4AAB-99B0-0E080BB9109D}"/>
                </a:ext>
              </a:extLst>
            </p:cNvPr>
            <p:cNvSpPr/>
            <p:nvPr/>
          </p:nvSpPr>
          <p:spPr>
            <a:xfrm>
              <a:off x="6244236" y="3002158"/>
              <a:ext cx="40059" cy="40114"/>
            </a:xfrm>
            <a:custGeom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40BB38EC-9515-4D62-8068-1D16D073490E}"/>
                </a:ext>
              </a:extLst>
            </p:cNvPr>
            <p:cNvSpPr/>
            <p:nvPr/>
          </p:nvSpPr>
          <p:spPr>
            <a:xfrm>
              <a:off x="5996095" y="2737731"/>
              <a:ext cx="40087" cy="40114"/>
            </a:xfrm>
            <a:custGeom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0FCAAF36-854E-4482-822B-BAF193534547}"/>
              </a:ext>
            </a:extLst>
          </p:cNvPr>
          <p:cNvGrpSpPr/>
          <p:nvPr/>
        </p:nvGrpSpPr>
        <p:grpSpPr>
          <a:xfrm>
            <a:off x="7068513" y="1223970"/>
            <a:ext cx="512941" cy="541662"/>
            <a:chOff x="7068513" y="1223970"/>
            <a:chExt cx="512941" cy="54166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E2C3DE8A-A8AE-4360-8451-A9549080E75B}"/>
                </a:ext>
              </a:extLst>
            </p:cNvPr>
            <p:cNvSpPr/>
            <p:nvPr/>
          </p:nvSpPr>
          <p:spPr>
            <a:xfrm>
              <a:off x="7203387" y="1223970"/>
              <a:ext cx="378067" cy="392926"/>
            </a:xfrm>
            <a:custGeom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8275617C-1744-4725-9FC2-E83A653F2FB8}"/>
                </a:ext>
              </a:extLst>
            </p:cNvPr>
            <p:cNvSpPr/>
            <p:nvPr/>
          </p:nvSpPr>
          <p:spPr>
            <a:xfrm>
              <a:off x="7068513" y="1463378"/>
              <a:ext cx="283592" cy="302245"/>
            </a:xfrm>
            <a:custGeom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23F35DD1-951D-4C4A-8523-B611F4F2CC0F}"/>
                </a:ext>
              </a:extLst>
            </p:cNvPr>
            <p:cNvSpPr/>
            <p:nvPr/>
          </p:nvSpPr>
          <p:spPr>
            <a:xfrm>
              <a:off x="7278989" y="1659480"/>
              <a:ext cx="297436" cy="106152"/>
            </a:xfrm>
            <a:custGeom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157F0EFC-1B56-4A12-998D-0499AE390DA0}"/>
              </a:ext>
            </a:extLst>
          </p:cNvPr>
          <p:cNvGrpSpPr/>
          <p:nvPr/>
        </p:nvGrpSpPr>
        <p:grpSpPr>
          <a:xfrm>
            <a:off x="3207001" y="2729045"/>
            <a:ext cx="392725" cy="419618"/>
            <a:chOff x="3207001" y="2729045"/>
            <a:chExt cx="392725" cy="41961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FF00B66B-32EC-4231-97CF-A83E259FA98F}"/>
                </a:ext>
              </a:extLst>
            </p:cNvPr>
            <p:cNvSpPr/>
            <p:nvPr/>
          </p:nvSpPr>
          <p:spPr>
            <a:xfrm>
              <a:off x="3207001" y="2729045"/>
              <a:ext cx="392725" cy="419618"/>
            </a:xfrm>
            <a:custGeom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6133F27B-7BEE-4B9C-90D3-011D9BD87220}"/>
                </a:ext>
              </a:extLst>
            </p:cNvPr>
            <p:cNvSpPr/>
            <p:nvPr/>
          </p:nvSpPr>
          <p:spPr>
            <a:xfrm>
              <a:off x="3261719" y="2847752"/>
              <a:ext cx="337998" cy="197839"/>
            </a:xfrm>
            <a:custGeom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3C455862-3FC0-4288-A76C-7FA44B10D819}"/>
              </a:ext>
            </a:extLst>
          </p:cNvPr>
          <p:cNvSpPr/>
          <p:nvPr/>
        </p:nvSpPr>
        <p:spPr>
          <a:xfrm>
            <a:off x="6560792" y="2788188"/>
            <a:ext cx="394673" cy="327976"/>
          </a:xfrm>
          <a:custGeom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39137C55-D24A-4902-8421-4182FF0B63E4}"/>
              </a:ext>
            </a:extLst>
          </p:cNvPr>
          <p:cNvGrpSpPr/>
          <p:nvPr/>
        </p:nvGrpSpPr>
        <p:grpSpPr>
          <a:xfrm>
            <a:off x="7861864" y="2742724"/>
            <a:ext cx="359661" cy="378698"/>
            <a:chOff x="7861864" y="2742724"/>
            <a:chExt cx="359661" cy="37869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4F122622-28C0-4F49-B257-F9446EA04AE4}"/>
                </a:ext>
              </a:extLst>
            </p:cNvPr>
            <p:cNvSpPr/>
            <p:nvPr/>
          </p:nvSpPr>
          <p:spPr>
            <a:xfrm>
              <a:off x="7861864" y="2742724"/>
              <a:ext cx="168743" cy="308582"/>
            </a:xfrm>
            <a:custGeom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AC28B4A1-9BBB-4472-9093-217B77998009}"/>
                </a:ext>
              </a:extLst>
            </p:cNvPr>
            <p:cNvSpPr/>
            <p:nvPr/>
          </p:nvSpPr>
          <p:spPr>
            <a:xfrm>
              <a:off x="7927591" y="3006885"/>
              <a:ext cx="227338" cy="114537"/>
            </a:xfrm>
            <a:custGeom>
              <a:gdLst>
                <a:gd name="f0" fmla="val w"/>
                <a:gd name="f1" fmla="val h"/>
                <a:gd name="f2" fmla="val 0"/>
                <a:gd name="f3" fmla="val 8066"/>
                <a:gd name="f4" fmla="val 3812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4001"/>
                <a:gd name="f41" fmla="val 5388"/>
                <a:gd name="f42" fmla="val 6711"/>
                <a:gd name="f43" fmla="val 7814"/>
                <a:gd name="f44" fmla="val 2521"/>
                <a:gd name="f45" fmla="val 8034"/>
                <a:gd name="f46" fmla="val 2363"/>
                <a:gd name="f47" fmla="val 2080"/>
                <a:gd name="f48" fmla="val 7877"/>
                <a:gd name="f49" fmla="val 1890"/>
                <a:gd name="f50" fmla="val 6112"/>
                <a:gd name="f51" fmla="val 126"/>
                <a:gd name="f52" fmla="val 6028"/>
                <a:gd name="f53" fmla="val 42"/>
                <a:gd name="f54" fmla="val 5888"/>
                <a:gd name="f55" fmla="*/ f0 1 8066"/>
                <a:gd name="f56" fmla="*/ f1 1 381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8066"/>
                <a:gd name="f63" fmla="*/ f60 1 381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44"/>
                  </a:cubicBezTo>
                  <a:cubicBezTo>
                    <a:pt x="f45" y="f46"/>
                    <a:pt x="f3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5AFE69D9-A1FB-4695-B1F0-619CE7F1A62C}"/>
                </a:ext>
              </a:extLst>
            </p:cNvPr>
            <p:cNvSpPr/>
            <p:nvPr/>
          </p:nvSpPr>
          <p:spPr>
            <a:xfrm>
              <a:off x="8052782" y="2742724"/>
              <a:ext cx="168743" cy="308225"/>
            </a:xfrm>
            <a:custGeom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63CDC3AE-5F94-468A-B69D-657E1D642C41}"/>
                </a:ext>
              </a:extLst>
            </p:cNvPr>
            <p:cNvSpPr/>
            <p:nvPr/>
          </p:nvSpPr>
          <p:spPr>
            <a:xfrm>
              <a:off x="8004849" y="2845036"/>
              <a:ext cx="71048" cy="174165"/>
            </a:xfrm>
            <a:custGeom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09C6FE7A-1AEA-4987-AC37-1F6C86A053F6}"/>
              </a:ext>
            </a:extLst>
          </p:cNvPr>
          <p:cNvGrpSpPr/>
          <p:nvPr/>
        </p:nvGrpSpPr>
        <p:grpSpPr>
          <a:xfrm>
            <a:off x="3835533" y="3466874"/>
            <a:ext cx="316940" cy="383371"/>
            <a:chOff x="3835533" y="3466874"/>
            <a:chExt cx="316940" cy="383371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1BDCE138-3D37-4033-A389-CDC5A47F9B3F}"/>
                </a:ext>
              </a:extLst>
            </p:cNvPr>
            <p:cNvSpPr/>
            <p:nvPr/>
          </p:nvSpPr>
          <p:spPr>
            <a:xfrm>
              <a:off x="3940213" y="3647550"/>
              <a:ext cx="105658" cy="67574"/>
            </a:xfrm>
            <a:custGeom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9EF51CD1-7709-4663-9F19-E6ED7D7E3095}"/>
                </a:ext>
              </a:extLst>
            </p:cNvPr>
            <p:cNvSpPr/>
            <p:nvPr/>
          </p:nvSpPr>
          <p:spPr>
            <a:xfrm>
              <a:off x="3970946" y="3580004"/>
              <a:ext cx="43260" cy="46067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B181C409-9670-4676-A1D9-75D887070463}"/>
                </a:ext>
              </a:extLst>
            </p:cNvPr>
            <p:cNvSpPr/>
            <p:nvPr/>
          </p:nvSpPr>
          <p:spPr>
            <a:xfrm>
              <a:off x="3835533" y="3466874"/>
              <a:ext cx="316940" cy="383371"/>
            </a:xfrm>
            <a:custGeom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18A7A109-9169-4565-B82A-8F829DBB4508}"/>
              </a:ext>
            </a:extLst>
          </p:cNvPr>
          <p:cNvGrpSpPr/>
          <p:nvPr/>
        </p:nvGrpSpPr>
        <p:grpSpPr>
          <a:xfrm>
            <a:off x="5224095" y="3470532"/>
            <a:ext cx="364982" cy="360337"/>
            <a:chOff x="5224095" y="3470532"/>
            <a:chExt cx="364982" cy="360337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06BC944C-B5C7-44D9-B303-42D61E277C53}"/>
                </a:ext>
              </a:extLst>
            </p:cNvPr>
            <p:cNvSpPr/>
            <p:nvPr/>
          </p:nvSpPr>
          <p:spPr>
            <a:xfrm>
              <a:off x="5224095" y="3470532"/>
              <a:ext cx="364982" cy="291748"/>
            </a:xfrm>
            <a:custGeom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84972EE2-6E04-4EA3-8FBE-0725CC0A2D4D}"/>
                </a:ext>
              </a:extLst>
            </p:cNvPr>
            <p:cNvSpPr/>
            <p:nvPr/>
          </p:nvSpPr>
          <p:spPr>
            <a:xfrm>
              <a:off x="5305723" y="3785771"/>
              <a:ext cx="192106" cy="45098"/>
            </a:xfrm>
            <a:custGeom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89644112-3FF3-41E2-B1C4-7A333780C167}"/>
              </a:ext>
            </a:extLst>
          </p:cNvPr>
          <p:cNvGrpSpPr/>
          <p:nvPr/>
        </p:nvGrpSpPr>
        <p:grpSpPr>
          <a:xfrm>
            <a:off x="5924470" y="3439149"/>
            <a:ext cx="360200" cy="383865"/>
            <a:chOff x="5924470" y="3439149"/>
            <a:chExt cx="360200" cy="38386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F20BDF2A-D040-4312-8A39-77E216D30D72}"/>
                </a:ext>
              </a:extLst>
            </p:cNvPr>
            <p:cNvSpPr/>
            <p:nvPr/>
          </p:nvSpPr>
          <p:spPr>
            <a:xfrm>
              <a:off x="5986905" y="3551721"/>
              <a:ext cx="21159" cy="112635"/>
            </a:xfrm>
            <a:custGeom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BF41C8F1-079C-4293-A793-8EF1E1B457C9}"/>
                </a:ext>
              </a:extLst>
            </p:cNvPr>
            <p:cNvSpPr/>
            <p:nvPr/>
          </p:nvSpPr>
          <p:spPr>
            <a:xfrm>
              <a:off x="6200107" y="3551721"/>
              <a:ext cx="22128" cy="112635"/>
            </a:xfrm>
            <a:custGeom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77057F83-B792-4105-8100-B5F2DD32B345}"/>
                </a:ext>
              </a:extLst>
            </p:cNvPr>
            <p:cNvSpPr/>
            <p:nvPr/>
          </p:nvSpPr>
          <p:spPr>
            <a:xfrm>
              <a:off x="5986905" y="3686842"/>
              <a:ext cx="21159" cy="135157"/>
            </a:xfrm>
            <a:custGeom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E27A53FA-D05C-4566-BCFF-BAF9004A9268}"/>
                </a:ext>
              </a:extLst>
            </p:cNvPr>
            <p:cNvSpPr/>
            <p:nvPr/>
          </p:nvSpPr>
          <p:spPr>
            <a:xfrm>
              <a:off x="6200107" y="3686842"/>
              <a:ext cx="22128" cy="135157"/>
            </a:xfrm>
            <a:custGeom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CA7F6681-A728-4C0F-BA71-784988A2B069}"/>
                </a:ext>
              </a:extLst>
            </p:cNvPr>
            <p:cNvSpPr/>
            <p:nvPr/>
          </p:nvSpPr>
          <p:spPr>
            <a:xfrm>
              <a:off x="5924470" y="3551721"/>
              <a:ext cx="42281" cy="112635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3B56F210-FB79-4214-AB11-98E273A93086}"/>
                </a:ext>
              </a:extLst>
            </p:cNvPr>
            <p:cNvSpPr/>
            <p:nvPr/>
          </p:nvSpPr>
          <p:spPr>
            <a:xfrm>
              <a:off x="6030129" y="3551721"/>
              <a:ext cx="148882" cy="112635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5A9673E3-E070-48EB-A54F-091135C7D41E}"/>
                </a:ext>
              </a:extLst>
            </p:cNvPr>
            <p:cNvSpPr/>
            <p:nvPr/>
          </p:nvSpPr>
          <p:spPr>
            <a:xfrm>
              <a:off x="6242361" y="3670474"/>
              <a:ext cx="42309" cy="152540"/>
            </a:xfrm>
            <a:custGeom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5A1AA40C-FA15-4099-963C-6FC160E85F59}"/>
                </a:ext>
              </a:extLst>
            </p:cNvPr>
            <p:cNvSpPr/>
            <p:nvPr/>
          </p:nvSpPr>
          <p:spPr>
            <a:xfrm>
              <a:off x="5924470" y="3670474"/>
              <a:ext cx="42281" cy="151534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E0D00CDA-B586-48E6-954F-91DBE013C839}"/>
                </a:ext>
              </a:extLst>
            </p:cNvPr>
            <p:cNvSpPr/>
            <p:nvPr/>
          </p:nvSpPr>
          <p:spPr>
            <a:xfrm>
              <a:off x="6093506" y="3686842"/>
              <a:ext cx="21159" cy="23591"/>
            </a:xfrm>
            <a:custGeom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6D9634EA-B335-41EE-941B-FF07CCC6E604}"/>
                </a:ext>
              </a:extLst>
            </p:cNvPr>
            <p:cNvSpPr/>
            <p:nvPr/>
          </p:nvSpPr>
          <p:spPr>
            <a:xfrm>
              <a:off x="6242361" y="3551721"/>
              <a:ext cx="42309" cy="112635"/>
            </a:xfrm>
            <a:custGeom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B27AFC69-8051-4C70-A1BB-7CE609DE08B2}"/>
                </a:ext>
              </a:extLst>
            </p:cNvPr>
            <p:cNvSpPr/>
            <p:nvPr/>
          </p:nvSpPr>
          <p:spPr>
            <a:xfrm>
              <a:off x="6030129" y="3686842"/>
              <a:ext cx="148882" cy="135157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A63E2FC5-A48D-4B46-97CF-66E8CCC7D12C}"/>
                </a:ext>
              </a:extLst>
            </p:cNvPr>
            <p:cNvSpPr/>
            <p:nvPr/>
          </p:nvSpPr>
          <p:spPr>
            <a:xfrm>
              <a:off x="6029160" y="3439149"/>
              <a:ext cx="148882" cy="90095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61DC74C3-CBCC-44ED-8110-E94882D450EF}"/>
              </a:ext>
            </a:extLst>
          </p:cNvPr>
          <p:cNvGrpSpPr/>
          <p:nvPr/>
        </p:nvGrpSpPr>
        <p:grpSpPr>
          <a:xfrm>
            <a:off x="8527356" y="2749006"/>
            <a:ext cx="259488" cy="362568"/>
            <a:chOff x="8527356" y="2749006"/>
            <a:chExt cx="259488" cy="36256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CC6AFC96-7847-4755-8587-C67FC44212FA}"/>
                </a:ext>
              </a:extLst>
            </p:cNvPr>
            <p:cNvSpPr/>
            <p:nvPr/>
          </p:nvSpPr>
          <p:spPr>
            <a:xfrm>
              <a:off x="8527356" y="2749006"/>
              <a:ext cx="259488" cy="255254"/>
            </a:xfrm>
            <a:custGeom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CF06C555-828D-4DB6-B0E5-5FA4C86A9F0B}"/>
                </a:ext>
              </a:extLst>
            </p:cNvPr>
            <p:cNvSpPr/>
            <p:nvPr/>
          </p:nvSpPr>
          <p:spPr>
            <a:xfrm>
              <a:off x="8637148" y="2811853"/>
              <a:ext cx="40827" cy="43543"/>
            </a:xfrm>
            <a:custGeom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B7C5FD05-FC37-4C13-B64D-D801BBCFF9FE}"/>
                </a:ext>
              </a:extLst>
            </p:cNvPr>
            <p:cNvSpPr/>
            <p:nvPr/>
          </p:nvSpPr>
          <p:spPr>
            <a:xfrm>
              <a:off x="8588136" y="3025502"/>
              <a:ext cx="139729" cy="43543"/>
            </a:xfrm>
            <a:custGeom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42054CCE-C18C-4D3D-A2FA-9AF3D9C684E9}"/>
                </a:ext>
              </a:extLst>
            </p:cNvPr>
            <p:cNvSpPr/>
            <p:nvPr/>
          </p:nvSpPr>
          <p:spPr>
            <a:xfrm>
              <a:off x="8608088" y="2877589"/>
              <a:ext cx="99825" cy="63834"/>
            </a:xfrm>
            <a:custGeom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EB68B3F2-3C86-4AD3-B4A0-BFC9C4A5EDBF}"/>
                </a:ext>
              </a:extLst>
            </p:cNvPr>
            <p:cNvSpPr/>
            <p:nvPr/>
          </p:nvSpPr>
          <p:spPr>
            <a:xfrm>
              <a:off x="8608088" y="3090278"/>
              <a:ext cx="100721" cy="21296"/>
            </a:xfrm>
            <a:custGeom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91567E31-9BDE-4B80-8651-45B23F82429E}"/>
              </a:ext>
            </a:extLst>
          </p:cNvPr>
          <p:cNvGrpSpPr/>
          <p:nvPr/>
        </p:nvGrpSpPr>
        <p:grpSpPr>
          <a:xfrm>
            <a:off x="6584576" y="3481239"/>
            <a:ext cx="361151" cy="338840"/>
            <a:chOff x="6584576" y="3481239"/>
            <a:chExt cx="361151" cy="33884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8A24AD08-0978-4B0C-84BB-8EB3C7CAB123}"/>
                </a:ext>
              </a:extLst>
            </p:cNvPr>
            <p:cNvSpPr/>
            <p:nvPr/>
          </p:nvSpPr>
          <p:spPr>
            <a:xfrm>
              <a:off x="6679655" y="3638882"/>
              <a:ext cx="170005" cy="181197"/>
            </a:xfrm>
            <a:custGeom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D019D0DD-B2AA-47A2-A2F8-8555E4902469}"/>
                </a:ext>
              </a:extLst>
            </p:cNvPr>
            <p:cNvSpPr/>
            <p:nvPr/>
          </p:nvSpPr>
          <p:spPr>
            <a:xfrm>
              <a:off x="6839090" y="3481239"/>
              <a:ext cx="84536" cy="90095"/>
            </a:xfrm>
            <a:custGeom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04CF465C-B312-43D8-AE68-A35448C90457}"/>
                </a:ext>
              </a:extLst>
            </p:cNvPr>
            <p:cNvSpPr/>
            <p:nvPr/>
          </p:nvSpPr>
          <p:spPr>
            <a:xfrm>
              <a:off x="6606677" y="3481239"/>
              <a:ext cx="83557" cy="90095"/>
            </a:xfrm>
            <a:custGeom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7956255B-BD0E-45F1-B0CF-9E2956F5FE57}"/>
                </a:ext>
              </a:extLst>
            </p:cNvPr>
            <p:cNvSpPr/>
            <p:nvPr/>
          </p:nvSpPr>
          <p:spPr>
            <a:xfrm>
              <a:off x="6584576" y="3571298"/>
              <a:ext cx="127759" cy="67610"/>
            </a:xfrm>
            <a:custGeom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2C540E3E-0041-4F11-A83B-04380439BA09}"/>
                </a:ext>
              </a:extLst>
            </p:cNvPr>
            <p:cNvSpPr/>
            <p:nvPr/>
          </p:nvSpPr>
          <p:spPr>
            <a:xfrm>
              <a:off x="6818909" y="3571298"/>
              <a:ext cx="126808" cy="67610"/>
            </a:xfrm>
            <a:custGeom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8D4495FF-49A1-4006-B5BB-0B06B973AB08}"/>
                </a:ext>
              </a:extLst>
            </p:cNvPr>
            <p:cNvSpPr/>
            <p:nvPr/>
          </p:nvSpPr>
          <p:spPr>
            <a:xfrm>
              <a:off x="6823728" y="3661394"/>
              <a:ext cx="121999" cy="68616"/>
            </a:xfrm>
            <a:custGeom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D8CAD85F-1F96-4BB2-AAD2-33B20D7AB954}"/>
                </a:ext>
              </a:extLst>
            </p:cNvPr>
            <p:cNvSpPr/>
            <p:nvPr/>
          </p:nvSpPr>
          <p:spPr>
            <a:xfrm>
              <a:off x="6584576" y="3661394"/>
              <a:ext cx="122968" cy="67574"/>
            </a:xfrm>
            <a:custGeom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B0207AE9-4753-4CD9-96CC-6B367D70F0CF}"/>
              </a:ext>
            </a:extLst>
          </p:cNvPr>
          <p:cNvGrpSpPr/>
          <p:nvPr/>
        </p:nvGrpSpPr>
        <p:grpSpPr>
          <a:xfrm>
            <a:off x="3132423" y="3410437"/>
            <a:ext cx="360163" cy="381807"/>
            <a:chOff x="3132423" y="3410437"/>
            <a:chExt cx="360163" cy="381807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61EF8400-8564-4BC8-B3CE-3319FB5EA8EA}"/>
                </a:ext>
              </a:extLst>
            </p:cNvPr>
            <p:cNvSpPr/>
            <p:nvPr/>
          </p:nvSpPr>
          <p:spPr>
            <a:xfrm>
              <a:off x="3292800" y="3582399"/>
              <a:ext cx="22128" cy="21506"/>
            </a:xfrm>
            <a:custGeom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01197A8E-290C-402C-A3FF-B8735370C01C}"/>
                </a:ext>
              </a:extLst>
            </p:cNvPr>
            <p:cNvSpPr/>
            <p:nvPr/>
          </p:nvSpPr>
          <p:spPr>
            <a:xfrm>
              <a:off x="3245763" y="3537082"/>
              <a:ext cx="115260" cy="112644"/>
            </a:xfrm>
            <a:custGeom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ED747379-197F-427A-A96A-D226B54A19B3}"/>
                </a:ext>
              </a:extLst>
            </p:cNvPr>
            <p:cNvSpPr/>
            <p:nvPr/>
          </p:nvSpPr>
          <p:spPr>
            <a:xfrm>
              <a:off x="3348523" y="3422718"/>
              <a:ext cx="144063" cy="154588"/>
            </a:xfrm>
            <a:custGeom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815E3D5F-0DDD-4084-B997-72774E1B7519}"/>
                </a:ext>
              </a:extLst>
            </p:cNvPr>
            <p:cNvSpPr/>
            <p:nvPr/>
          </p:nvSpPr>
          <p:spPr>
            <a:xfrm>
              <a:off x="3295698" y="3647907"/>
              <a:ext cx="125839" cy="133072"/>
            </a:xfrm>
            <a:custGeom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F53B74AE-B0D3-46DB-91C0-9FAFFBC62837}"/>
                </a:ext>
              </a:extLst>
            </p:cNvPr>
            <p:cNvSpPr/>
            <p:nvPr/>
          </p:nvSpPr>
          <p:spPr>
            <a:xfrm>
              <a:off x="3369655" y="3585453"/>
              <a:ext cx="109499" cy="115726"/>
            </a:xfrm>
            <a:custGeom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20E48B08-DE1D-4E8A-B426-4EA6A3A1443A}"/>
                </a:ext>
              </a:extLst>
            </p:cNvPr>
            <p:cNvSpPr/>
            <p:nvPr/>
          </p:nvSpPr>
          <p:spPr>
            <a:xfrm>
              <a:off x="3142024" y="3638671"/>
              <a:ext cx="146962" cy="153573"/>
            </a:xfrm>
            <a:custGeom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AC9BF563-DEFA-44BE-A1E3-FE4CC0630B0D}"/>
                </a:ext>
              </a:extLst>
            </p:cNvPr>
            <p:cNvSpPr/>
            <p:nvPr/>
          </p:nvSpPr>
          <p:spPr>
            <a:xfrm>
              <a:off x="3295698" y="3410437"/>
              <a:ext cx="126808" cy="109554"/>
            </a:xfrm>
            <a:custGeom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10603CD7-A48B-429B-BD1C-0C7CFAC6C043}"/>
                </a:ext>
              </a:extLst>
            </p:cNvPr>
            <p:cNvSpPr/>
            <p:nvPr/>
          </p:nvSpPr>
          <p:spPr>
            <a:xfrm>
              <a:off x="3132423" y="3579318"/>
              <a:ext cx="102787" cy="139244"/>
            </a:xfrm>
            <a:custGeom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AFE9FF8F-6E37-4F6C-8A80-A1ACB21CE98B}"/>
              </a:ext>
            </a:extLst>
          </p:cNvPr>
          <p:cNvGrpSpPr/>
          <p:nvPr/>
        </p:nvGrpSpPr>
        <p:grpSpPr>
          <a:xfrm>
            <a:off x="7136297" y="3419215"/>
            <a:ext cx="362121" cy="386955"/>
            <a:chOff x="7136297" y="3419215"/>
            <a:chExt cx="362121" cy="38695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8B2EF9DB-186B-4E3E-BDAE-EF363421B641}"/>
                </a:ext>
              </a:extLst>
            </p:cNvPr>
            <p:cNvSpPr/>
            <p:nvPr/>
          </p:nvSpPr>
          <p:spPr>
            <a:xfrm>
              <a:off x="7136297" y="3555351"/>
              <a:ext cx="43260" cy="248771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630E36A4-FCC5-4A34-B02F-2E530019DB1E}"/>
                </a:ext>
              </a:extLst>
            </p:cNvPr>
            <p:cNvSpPr/>
            <p:nvPr/>
          </p:nvSpPr>
          <p:spPr>
            <a:xfrm>
              <a:off x="7177610" y="3646444"/>
              <a:ext cx="149861" cy="159718"/>
            </a:xfrm>
            <a:custGeom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B93794CC-73D8-480F-B261-BA27D39DAC43}"/>
                </a:ext>
              </a:extLst>
            </p:cNvPr>
            <p:cNvSpPr/>
            <p:nvPr/>
          </p:nvSpPr>
          <p:spPr>
            <a:xfrm>
              <a:off x="7346637" y="3419215"/>
              <a:ext cx="128701" cy="46067"/>
            </a:xfrm>
            <a:custGeom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CDEF339A-D3EC-44C7-B699-68C065361114}"/>
                </a:ext>
              </a:extLst>
            </p:cNvPr>
            <p:cNvSpPr/>
            <p:nvPr/>
          </p:nvSpPr>
          <p:spPr>
            <a:xfrm>
              <a:off x="7368710" y="3488810"/>
              <a:ext cx="127787" cy="46104"/>
            </a:xfrm>
            <a:custGeom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384C46F7-EA8A-42CE-9234-89A51D8005D6}"/>
                </a:ext>
              </a:extLst>
            </p:cNvPr>
            <p:cNvSpPr/>
            <p:nvPr/>
          </p:nvSpPr>
          <p:spPr>
            <a:xfrm>
              <a:off x="7348557" y="3622898"/>
              <a:ext cx="148882" cy="46104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6E9E284B-39CB-4CF6-B092-7FDF201E2E45}"/>
                </a:ext>
              </a:extLst>
            </p:cNvPr>
            <p:cNvSpPr/>
            <p:nvPr/>
          </p:nvSpPr>
          <p:spPr>
            <a:xfrm>
              <a:off x="7326456" y="3555351"/>
              <a:ext cx="170983" cy="44055"/>
            </a:xfrm>
            <a:custGeom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33483BF1-2833-4871-8E52-3E2B0FED9EC4}"/>
                </a:ext>
              </a:extLst>
            </p:cNvPr>
            <p:cNvSpPr/>
            <p:nvPr/>
          </p:nvSpPr>
          <p:spPr>
            <a:xfrm>
              <a:off x="7348557" y="3692520"/>
              <a:ext cx="149861" cy="113650"/>
            </a:xfrm>
            <a:custGeom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CF69FE5E-5D68-4301-AE5B-510AFD92AA02}"/>
                </a:ext>
              </a:extLst>
            </p:cNvPr>
            <p:cNvSpPr/>
            <p:nvPr/>
          </p:nvSpPr>
          <p:spPr>
            <a:xfrm>
              <a:off x="7200653" y="3487805"/>
              <a:ext cx="105686" cy="135120"/>
            </a:xfrm>
            <a:custGeom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B323A202-56D8-4357-9E94-8675F6555AE3}"/>
              </a:ext>
            </a:extLst>
          </p:cNvPr>
          <p:cNvGrpSpPr/>
          <p:nvPr/>
        </p:nvGrpSpPr>
        <p:grpSpPr>
          <a:xfrm>
            <a:off x="7115010" y="3964609"/>
            <a:ext cx="532181" cy="525890"/>
            <a:chOff x="7115010" y="3964609"/>
            <a:chExt cx="532181" cy="52589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8C05DFB6-FA42-45D7-AB29-A2CE73A28FA2}"/>
                </a:ext>
              </a:extLst>
            </p:cNvPr>
            <p:cNvSpPr/>
            <p:nvPr/>
          </p:nvSpPr>
          <p:spPr>
            <a:xfrm>
              <a:off x="7364870" y="3964609"/>
              <a:ext cx="31089" cy="82798"/>
            </a:xfrm>
            <a:custGeom>
              <a:gdLst>
                <a:gd name="f0" fmla="val w"/>
                <a:gd name="f1" fmla="val h"/>
                <a:gd name="f2" fmla="val 0"/>
                <a:gd name="f3" fmla="val 694"/>
                <a:gd name="f4" fmla="val 1733"/>
                <a:gd name="f5" fmla="val 347"/>
                <a:gd name="f6" fmla="val 158"/>
                <a:gd name="f7" fmla="val 1355"/>
                <a:gd name="f8" fmla="val 1576"/>
                <a:gd name="f9" fmla="val 536"/>
                <a:gd name="f10" fmla="val 693"/>
                <a:gd name="f11" fmla="*/ f0 1 694"/>
                <a:gd name="f12" fmla="*/ f1 1 17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94"/>
                <a:gd name="f19" fmla="*/ f16 1 17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10" y="f8"/>
                    <a:pt x="f10" y="f7"/>
                  </a:cubicBezTo>
                  <a:lnTo>
                    <a:pt x="f10" y="f5"/>
                  </a:lnTo>
                  <a:cubicBezTo>
                    <a:pt x="f10" y="f6"/>
                    <a:pt x="f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7CA79DDF-3D9D-44BC-8B39-625D2B6DCD62}"/>
                </a:ext>
              </a:extLst>
            </p:cNvPr>
            <p:cNvSpPr/>
            <p:nvPr/>
          </p:nvSpPr>
          <p:spPr>
            <a:xfrm>
              <a:off x="7240630" y="4029641"/>
              <a:ext cx="63569" cy="66275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9FC2E11F-0A27-4DB3-80D0-CD323AFB29D7}"/>
                </a:ext>
              </a:extLst>
            </p:cNvPr>
            <p:cNvSpPr/>
            <p:nvPr/>
          </p:nvSpPr>
          <p:spPr>
            <a:xfrm>
              <a:off x="7456575" y="4030208"/>
              <a:ext cx="63569" cy="65699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1DE5B073-D0D0-4C62-8CDD-96C729488F12}"/>
                </a:ext>
              </a:extLst>
            </p:cNvPr>
            <p:cNvSpPr/>
            <p:nvPr/>
          </p:nvSpPr>
          <p:spPr>
            <a:xfrm>
              <a:off x="7583622" y="4194755"/>
              <a:ext cx="63569" cy="231718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245E097C-352F-4D67-8687-7AD563D9A6A7}"/>
                </a:ext>
              </a:extLst>
            </p:cNvPr>
            <p:cNvSpPr/>
            <p:nvPr/>
          </p:nvSpPr>
          <p:spPr>
            <a:xfrm>
              <a:off x="7115010" y="4196090"/>
              <a:ext cx="63569" cy="231864"/>
            </a:xfrm>
            <a:custGeom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C9320570-DC9A-47FA-AF92-18B96075A45E}"/>
                </a:ext>
              </a:extLst>
            </p:cNvPr>
            <p:cNvSpPr/>
            <p:nvPr/>
          </p:nvSpPr>
          <p:spPr>
            <a:xfrm>
              <a:off x="7292870" y="4212796"/>
              <a:ext cx="256928" cy="198635"/>
            </a:xfrm>
            <a:custGeom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630EDFCF-6001-41AD-9514-45EE45523B26}"/>
                </a:ext>
              </a:extLst>
            </p:cNvPr>
            <p:cNvSpPr/>
            <p:nvPr/>
          </p:nvSpPr>
          <p:spPr>
            <a:xfrm>
              <a:off x="7206761" y="4130052"/>
              <a:ext cx="314809" cy="360447"/>
            </a:xfrm>
            <a:custGeom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BD4146BF-F0D5-47F1-8365-E85ADE713D27}"/>
              </a:ext>
            </a:extLst>
          </p:cNvPr>
          <p:cNvGrpSpPr/>
          <p:nvPr/>
        </p:nvGrpSpPr>
        <p:grpSpPr>
          <a:xfrm>
            <a:off x="8485458" y="3337111"/>
            <a:ext cx="413308" cy="440512"/>
            <a:chOff x="8485458" y="3337111"/>
            <a:chExt cx="413308" cy="44051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48E7758B-782B-4866-AB55-224073EB7C0A}"/>
                </a:ext>
              </a:extLst>
            </p:cNvPr>
            <p:cNvSpPr/>
            <p:nvPr/>
          </p:nvSpPr>
          <p:spPr>
            <a:xfrm>
              <a:off x="8521741" y="3337111"/>
              <a:ext cx="120956" cy="128912"/>
            </a:xfrm>
            <a:custGeom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7BAC3C5F-2974-49BD-A97D-239C8C5009A0}"/>
                </a:ext>
              </a:extLst>
            </p:cNvPr>
            <p:cNvSpPr/>
            <p:nvPr/>
          </p:nvSpPr>
          <p:spPr>
            <a:xfrm>
              <a:off x="8681103" y="3389836"/>
              <a:ext cx="145133" cy="101059"/>
            </a:xfrm>
            <a:custGeom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59CF6EB2-3FAA-4893-8A40-3D12F6BE9351}"/>
                </a:ext>
              </a:extLst>
            </p:cNvPr>
            <p:cNvSpPr/>
            <p:nvPr/>
          </p:nvSpPr>
          <p:spPr>
            <a:xfrm>
              <a:off x="8530529" y="3619963"/>
              <a:ext cx="148416" cy="102732"/>
            </a:xfrm>
            <a:custGeom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96F8933B-60B7-4C04-988C-8D8E06FAFCC9}"/>
                </a:ext>
              </a:extLst>
            </p:cNvPr>
            <p:cNvSpPr/>
            <p:nvPr/>
          </p:nvSpPr>
          <p:spPr>
            <a:xfrm>
              <a:off x="8739368" y="3517523"/>
              <a:ext cx="124239" cy="127723"/>
            </a:xfrm>
            <a:custGeom>
              <a:gdLst>
                <a:gd name="f0" fmla="val w"/>
                <a:gd name="f1" fmla="val h"/>
                <a:gd name="f2" fmla="val 0"/>
                <a:gd name="f3" fmla="val 3560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3561"/>
                <a:gd name="f12" fmla="val 2773"/>
                <a:gd name="f13" fmla="*/ f0 1 3560"/>
                <a:gd name="f14" fmla="*/ f1 1 343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560"/>
                <a:gd name="f21" fmla="*/ f18 1 343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cubicBezTo>
                    <a:pt x="f11" y="f6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53185F18-539C-4CA4-AC03-BCF8B80BD584}"/>
                </a:ext>
              </a:extLst>
            </p:cNvPr>
            <p:cNvSpPr/>
            <p:nvPr/>
          </p:nvSpPr>
          <p:spPr>
            <a:xfrm>
              <a:off x="8485458" y="3463646"/>
              <a:ext cx="193487" cy="131216"/>
            </a:xfrm>
            <a:custGeom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B0B9CBA3-8397-4495-BB18-0F3FA93E71A3}"/>
                </a:ext>
              </a:extLst>
            </p:cNvPr>
            <p:cNvSpPr/>
            <p:nvPr/>
          </p:nvSpPr>
          <p:spPr>
            <a:xfrm>
              <a:off x="8703085" y="3644021"/>
              <a:ext cx="195681" cy="133602"/>
            </a:xfrm>
            <a:custGeom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49E0E4D6-179D-46C3-970B-F214DF9DB658}"/>
              </a:ext>
            </a:extLst>
          </p:cNvPr>
          <p:cNvGrpSpPr/>
          <p:nvPr/>
        </p:nvGrpSpPr>
        <p:grpSpPr>
          <a:xfrm>
            <a:off x="4518525" y="3505288"/>
            <a:ext cx="362112" cy="384907"/>
            <a:chOff x="4518525" y="3505288"/>
            <a:chExt cx="362112" cy="384907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E94799DD-8844-4E46-8041-C19EB428D680}"/>
                </a:ext>
              </a:extLst>
            </p:cNvPr>
            <p:cNvSpPr/>
            <p:nvPr/>
          </p:nvSpPr>
          <p:spPr>
            <a:xfrm>
              <a:off x="4731727" y="3731483"/>
              <a:ext cx="148910" cy="158712"/>
            </a:xfrm>
            <a:custGeom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B78BB603-7419-45D4-8769-C0CB929E49D5}"/>
                </a:ext>
              </a:extLst>
            </p:cNvPr>
            <p:cNvSpPr/>
            <p:nvPr/>
          </p:nvSpPr>
          <p:spPr>
            <a:xfrm>
              <a:off x="4519495" y="3618902"/>
              <a:ext cx="317918" cy="225216"/>
            </a:xfrm>
            <a:custGeom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EF8D8C18-5619-46CD-AA44-013A21B9AF4B}"/>
                </a:ext>
              </a:extLst>
            </p:cNvPr>
            <p:cNvSpPr/>
            <p:nvPr/>
          </p:nvSpPr>
          <p:spPr>
            <a:xfrm>
              <a:off x="4518525" y="3505288"/>
              <a:ext cx="318897" cy="92144"/>
            </a:xfrm>
            <a:custGeom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7C4DDE16-9451-402C-8F00-6C77AB98A91C}"/>
              </a:ext>
            </a:extLst>
          </p:cNvPr>
          <p:cNvGrpSpPr/>
          <p:nvPr/>
        </p:nvGrpSpPr>
        <p:grpSpPr>
          <a:xfrm>
            <a:off x="7861224" y="3405207"/>
            <a:ext cx="340010" cy="360336"/>
            <a:chOff x="7861224" y="3405207"/>
            <a:chExt cx="340010" cy="360336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8C773BF4-BC51-478B-B9B0-CC219250A3DC}"/>
                </a:ext>
              </a:extLst>
            </p:cNvPr>
            <p:cNvSpPr/>
            <p:nvPr/>
          </p:nvSpPr>
          <p:spPr>
            <a:xfrm>
              <a:off x="8052352" y="3607874"/>
              <a:ext cx="148882" cy="157669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892DB6B5-6731-4CA8-99D8-44A154A152DD}"/>
                </a:ext>
              </a:extLst>
            </p:cNvPr>
            <p:cNvSpPr/>
            <p:nvPr/>
          </p:nvSpPr>
          <p:spPr>
            <a:xfrm>
              <a:off x="7861224" y="3482986"/>
              <a:ext cx="43260" cy="281516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1601BEDF-C928-4239-BD19-E2B28FDC2D2E}"/>
                </a:ext>
              </a:extLst>
            </p:cNvPr>
            <p:cNvSpPr/>
            <p:nvPr/>
          </p:nvSpPr>
          <p:spPr>
            <a:xfrm>
              <a:off x="7924592" y="3494260"/>
              <a:ext cx="213265" cy="270241"/>
            </a:xfrm>
            <a:custGeom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0DC9F753-1F25-4BEF-8BC1-F862986D5062}"/>
                </a:ext>
              </a:extLst>
            </p:cNvPr>
            <p:cNvSpPr/>
            <p:nvPr/>
          </p:nvSpPr>
          <p:spPr>
            <a:xfrm>
              <a:off x="7967825" y="3629354"/>
              <a:ext cx="80723" cy="22549"/>
            </a:xfrm>
            <a:custGeom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251FC3F7-C373-4DF8-BB0E-10EEB42C6D18}"/>
                </a:ext>
              </a:extLst>
            </p:cNvPr>
            <p:cNvSpPr/>
            <p:nvPr/>
          </p:nvSpPr>
          <p:spPr>
            <a:xfrm>
              <a:off x="7861224" y="3405207"/>
              <a:ext cx="275664" cy="66568"/>
            </a:xfrm>
            <a:custGeom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CFFF4C60-527B-49AE-B97D-6D5B0A881171}"/>
              </a:ext>
            </a:extLst>
          </p:cNvPr>
          <p:cNvGrpSpPr/>
          <p:nvPr/>
        </p:nvGrpSpPr>
        <p:grpSpPr>
          <a:xfrm>
            <a:off x="7780309" y="1954630"/>
            <a:ext cx="472763" cy="502508"/>
            <a:chOff x="7780309" y="1954630"/>
            <a:chExt cx="472763" cy="50250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E385BCA6-AD7B-4845-B835-2EFF2C5D4A44}"/>
                </a:ext>
              </a:extLst>
            </p:cNvPr>
            <p:cNvSpPr/>
            <p:nvPr/>
          </p:nvSpPr>
          <p:spPr>
            <a:xfrm>
              <a:off x="7945834" y="1954630"/>
              <a:ext cx="137937" cy="147017"/>
            </a:xfrm>
            <a:custGeom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1659C0EE-1210-48F2-B1B6-1C041FBCE2F8}"/>
                </a:ext>
              </a:extLst>
            </p:cNvPr>
            <p:cNvSpPr/>
            <p:nvPr/>
          </p:nvSpPr>
          <p:spPr>
            <a:xfrm>
              <a:off x="7780309" y="2248619"/>
              <a:ext cx="472763" cy="208519"/>
            </a:xfrm>
            <a:custGeom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DBAF0532-FAB7-4AC2-8BE8-F259E983A204}"/>
                </a:ext>
              </a:extLst>
            </p:cNvPr>
            <p:cNvSpPr/>
            <p:nvPr/>
          </p:nvSpPr>
          <p:spPr>
            <a:xfrm>
              <a:off x="8102553" y="2014779"/>
              <a:ext cx="119155" cy="205804"/>
            </a:xfrm>
            <a:custGeom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42827C3A-4A17-41CC-AD38-A01369FC2C77}"/>
                </a:ext>
              </a:extLst>
            </p:cNvPr>
            <p:cNvSpPr/>
            <p:nvPr/>
          </p:nvSpPr>
          <p:spPr>
            <a:xfrm>
              <a:off x="7807887" y="2014779"/>
              <a:ext cx="119155" cy="205804"/>
            </a:xfrm>
            <a:custGeom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60ED329F-EAE7-4A92-928E-0BA770BE3CC5}"/>
                </a:ext>
              </a:extLst>
            </p:cNvPr>
            <p:cNvSpPr/>
            <p:nvPr/>
          </p:nvSpPr>
          <p:spPr>
            <a:xfrm>
              <a:off x="8026063" y="2096262"/>
              <a:ext cx="112910" cy="120335"/>
            </a:xfrm>
            <a:custGeom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17FBFD91-5233-4223-BECB-FE914C311B0D}"/>
                </a:ext>
              </a:extLst>
            </p:cNvPr>
            <p:cNvSpPr/>
            <p:nvPr/>
          </p:nvSpPr>
          <p:spPr>
            <a:xfrm>
              <a:off x="7888163" y="2097615"/>
              <a:ext cx="112864" cy="124321"/>
            </a:xfrm>
            <a:custGeom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86A208F7-1D0A-412F-938B-FCCE3EC715E2}"/>
              </a:ext>
            </a:extLst>
          </p:cNvPr>
          <p:cNvGrpSpPr/>
          <p:nvPr/>
        </p:nvGrpSpPr>
        <p:grpSpPr>
          <a:xfrm>
            <a:off x="3787015" y="1990795"/>
            <a:ext cx="470257" cy="502498"/>
            <a:chOff x="3787015" y="1990795"/>
            <a:chExt cx="470257" cy="50249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20ACE134-64B2-4D38-B033-010655E5BE83}"/>
                </a:ext>
              </a:extLst>
            </p:cNvPr>
            <p:cNvSpPr/>
            <p:nvPr/>
          </p:nvSpPr>
          <p:spPr>
            <a:xfrm>
              <a:off x="3993925" y="2255385"/>
              <a:ext cx="56436" cy="60185"/>
            </a:xfrm>
            <a:custGeom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7E6932BA-4CDA-4B17-9B7E-B274E95EA043}"/>
                </a:ext>
              </a:extLst>
            </p:cNvPr>
            <p:cNvSpPr/>
            <p:nvPr/>
          </p:nvSpPr>
          <p:spPr>
            <a:xfrm>
              <a:off x="3967581" y="2344923"/>
              <a:ext cx="111629" cy="58832"/>
            </a:xfrm>
            <a:custGeom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C53B4377-1BE1-4C5F-99C1-573F7576C4BD}"/>
                </a:ext>
              </a:extLst>
            </p:cNvPr>
            <p:cNvSpPr/>
            <p:nvPr/>
          </p:nvSpPr>
          <p:spPr>
            <a:xfrm>
              <a:off x="3898608" y="2197906"/>
              <a:ext cx="249576" cy="295387"/>
            </a:xfrm>
            <a:custGeom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2E95C914-EE6B-47DD-890B-2BFBCC3F712A}"/>
                </a:ext>
              </a:extLst>
            </p:cNvPr>
            <p:cNvSpPr/>
            <p:nvPr/>
          </p:nvSpPr>
          <p:spPr>
            <a:xfrm>
              <a:off x="3871030" y="1990795"/>
              <a:ext cx="304732" cy="60185"/>
            </a:xfrm>
            <a:custGeom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960BD195-9B83-4062-B7C0-6C2D76C1B048}"/>
                </a:ext>
              </a:extLst>
            </p:cNvPr>
            <p:cNvSpPr/>
            <p:nvPr/>
          </p:nvSpPr>
          <p:spPr>
            <a:xfrm>
              <a:off x="3787015" y="2081649"/>
              <a:ext cx="470257" cy="233921"/>
            </a:xfrm>
            <a:custGeom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3C7FCD14-A7DD-4FC3-B1C3-3BE65ED6FED3}"/>
              </a:ext>
            </a:extLst>
          </p:cNvPr>
          <p:cNvGrpSpPr/>
          <p:nvPr/>
        </p:nvGrpSpPr>
        <p:grpSpPr>
          <a:xfrm>
            <a:off x="7125160" y="1994955"/>
            <a:ext cx="304732" cy="502508"/>
            <a:chOff x="7125160" y="1994955"/>
            <a:chExt cx="304732" cy="50250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80E3B660-4682-4005-AD41-D0FA5AB1646F}"/>
                </a:ext>
              </a:extLst>
            </p:cNvPr>
            <p:cNvSpPr/>
            <p:nvPr/>
          </p:nvSpPr>
          <p:spPr>
            <a:xfrm>
              <a:off x="7291955" y="2266212"/>
              <a:ext cx="109087" cy="143030"/>
            </a:xfrm>
            <a:custGeom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4D52084B-D152-443C-8583-FC3FE1652305}"/>
                </a:ext>
              </a:extLst>
            </p:cNvPr>
            <p:cNvSpPr/>
            <p:nvPr/>
          </p:nvSpPr>
          <p:spPr>
            <a:xfrm>
              <a:off x="7226731" y="2355750"/>
              <a:ext cx="99093" cy="52175"/>
            </a:xfrm>
            <a:custGeom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536AC57B-3485-4E2B-AC03-0584CD3D618C}"/>
                </a:ext>
              </a:extLst>
            </p:cNvPr>
            <p:cNvSpPr/>
            <p:nvPr/>
          </p:nvSpPr>
          <p:spPr>
            <a:xfrm>
              <a:off x="7152738" y="2263542"/>
              <a:ext cx="110395" cy="144383"/>
            </a:xfrm>
            <a:custGeom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6CF50383-4DE9-40BB-A255-4140309739AC}"/>
                </a:ext>
              </a:extLst>
            </p:cNvPr>
            <p:cNvSpPr/>
            <p:nvPr/>
          </p:nvSpPr>
          <p:spPr>
            <a:xfrm>
              <a:off x="7125160" y="2437278"/>
              <a:ext cx="304732" cy="60185"/>
            </a:xfrm>
            <a:custGeom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E2843630-DF7F-4B53-959D-D5CA2D9527EB}"/>
                </a:ext>
              </a:extLst>
            </p:cNvPr>
            <p:cNvSpPr/>
            <p:nvPr/>
          </p:nvSpPr>
          <p:spPr>
            <a:xfrm>
              <a:off x="7125160" y="1994955"/>
              <a:ext cx="304732" cy="60185"/>
            </a:xfrm>
            <a:custGeom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D6DA7E93-3251-4017-8B8F-71C5AF3E3A44}"/>
                </a:ext>
              </a:extLst>
            </p:cNvPr>
            <p:cNvSpPr/>
            <p:nvPr/>
          </p:nvSpPr>
          <p:spPr>
            <a:xfrm>
              <a:off x="7154018" y="2081823"/>
              <a:ext cx="247025" cy="60487"/>
            </a:xfrm>
            <a:custGeom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B1FD7B69-E9BB-43EF-B8FD-4853302150AB}"/>
                </a:ext>
              </a:extLst>
            </p:cNvPr>
            <p:cNvSpPr/>
            <p:nvPr/>
          </p:nvSpPr>
          <p:spPr>
            <a:xfrm>
              <a:off x="7151513" y="2135270"/>
              <a:ext cx="248296" cy="125638"/>
            </a:xfrm>
            <a:custGeom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B8ED5F8B-81D5-4BCC-8AF0-EBDABCA4A878}"/>
              </a:ext>
            </a:extLst>
          </p:cNvPr>
          <p:cNvGrpSpPr/>
          <p:nvPr/>
        </p:nvGrpSpPr>
        <p:grpSpPr>
          <a:xfrm>
            <a:off x="4513652" y="1981623"/>
            <a:ext cx="470211" cy="499829"/>
            <a:chOff x="4513652" y="1981623"/>
            <a:chExt cx="470211" cy="499829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44612DC2-1FB8-4966-851A-4D2EB43657AB}"/>
                </a:ext>
              </a:extLst>
            </p:cNvPr>
            <p:cNvSpPr/>
            <p:nvPr/>
          </p:nvSpPr>
          <p:spPr>
            <a:xfrm>
              <a:off x="4621469" y="2246214"/>
              <a:ext cx="56473" cy="60185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3C615D17-5471-4600-B43B-CB0C6CE574BC}"/>
                </a:ext>
              </a:extLst>
            </p:cNvPr>
            <p:cNvSpPr/>
            <p:nvPr/>
          </p:nvSpPr>
          <p:spPr>
            <a:xfrm>
              <a:off x="4595125" y="2335752"/>
              <a:ext cx="110395" cy="58832"/>
            </a:xfrm>
            <a:custGeom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9F508EAD-E64A-43FB-9955-B3A04ADCDB47}"/>
                </a:ext>
              </a:extLst>
            </p:cNvPr>
            <p:cNvSpPr/>
            <p:nvPr/>
          </p:nvSpPr>
          <p:spPr>
            <a:xfrm>
              <a:off x="4513652" y="2159346"/>
              <a:ext cx="470211" cy="322106"/>
            </a:xfrm>
            <a:custGeom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1DAEE0E6-000C-4691-AD69-CC4605C2A038}"/>
                </a:ext>
              </a:extLst>
            </p:cNvPr>
            <p:cNvSpPr/>
            <p:nvPr/>
          </p:nvSpPr>
          <p:spPr>
            <a:xfrm>
              <a:off x="4650327" y="2069808"/>
              <a:ext cx="194374" cy="118972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D5FE0959-525C-4282-8958-37CDC23FBE7F}"/>
                </a:ext>
              </a:extLst>
            </p:cNvPr>
            <p:cNvSpPr/>
            <p:nvPr/>
          </p:nvSpPr>
          <p:spPr>
            <a:xfrm>
              <a:off x="4677905" y="1981623"/>
              <a:ext cx="137937" cy="60185"/>
            </a:xfrm>
            <a:custGeom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F95FDA7E-4A30-4BA7-B1D5-2B0BBAF21ADB}"/>
              </a:ext>
            </a:extLst>
          </p:cNvPr>
          <p:cNvGrpSpPr/>
          <p:nvPr/>
        </p:nvGrpSpPr>
        <p:grpSpPr>
          <a:xfrm>
            <a:off x="5183239" y="1990100"/>
            <a:ext cx="471492" cy="504282"/>
            <a:chOff x="5183239" y="1990100"/>
            <a:chExt cx="471492" cy="50428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4BBC8989-DE7D-45D9-8959-5276E30C3FA6}"/>
                </a:ext>
              </a:extLst>
            </p:cNvPr>
            <p:cNvSpPr/>
            <p:nvPr/>
          </p:nvSpPr>
          <p:spPr>
            <a:xfrm>
              <a:off x="5319906" y="2108359"/>
              <a:ext cx="194374" cy="168432"/>
            </a:xfrm>
            <a:custGeom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6E281A6B-02CE-476D-AF2C-A873411EC2DD}"/>
                </a:ext>
              </a:extLst>
            </p:cNvPr>
            <p:cNvSpPr/>
            <p:nvPr/>
          </p:nvSpPr>
          <p:spPr>
            <a:xfrm>
              <a:off x="5390104" y="2168499"/>
              <a:ext cx="56473" cy="60185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2E5DBA8C-3927-49B9-B90C-DE45CBF7B26A}"/>
                </a:ext>
              </a:extLst>
            </p:cNvPr>
            <p:cNvSpPr/>
            <p:nvPr/>
          </p:nvSpPr>
          <p:spPr>
            <a:xfrm>
              <a:off x="5212089" y="1990100"/>
              <a:ext cx="412549" cy="443035"/>
            </a:xfrm>
            <a:custGeom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E32C178C-BCC4-4C40-8558-21884417163E}"/>
                </a:ext>
              </a:extLst>
            </p:cNvPr>
            <p:cNvSpPr/>
            <p:nvPr/>
          </p:nvSpPr>
          <p:spPr>
            <a:xfrm>
              <a:off x="5365040" y="2256730"/>
              <a:ext cx="106619" cy="58832"/>
            </a:xfrm>
            <a:custGeom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7A7A9FF6-9C89-429B-A8B3-59B4A9C369DF}"/>
                </a:ext>
              </a:extLst>
            </p:cNvPr>
            <p:cNvSpPr/>
            <p:nvPr/>
          </p:nvSpPr>
          <p:spPr>
            <a:xfrm>
              <a:off x="5502978" y="2343552"/>
              <a:ext cx="151753" cy="147565"/>
            </a:xfrm>
            <a:custGeom>
              <a:gdLst>
                <a:gd name="f0" fmla="val w"/>
                <a:gd name="f1" fmla="val h"/>
                <a:gd name="f2" fmla="val 0"/>
                <a:gd name="f3" fmla="val 3812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1072"/>
                <a:gd name="f54" fmla="val 946"/>
                <a:gd name="f55" fmla="val 3686"/>
                <a:gd name="f56" fmla="val 820"/>
                <a:gd name="f57" fmla="*/ f0 1 3812"/>
                <a:gd name="f58" fmla="*/ f1 1 347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812"/>
                <a:gd name="f65" fmla="*/ f62 1 347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3" y="f53"/>
                    <a:pt x="f51" y="f54"/>
                    <a:pt x="f55" y="f5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11C4FEF3-6F75-42C9-A0A4-6B1A6F8A176A}"/>
                </a:ext>
              </a:extLst>
            </p:cNvPr>
            <p:cNvSpPr/>
            <p:nvPr/>
          </p:nvSpPr>
          <p:spPr>
            <a:xfrm>
              <a:off x="5183239" y="2346222"/>
              <a:ext cx="151753" cy="148160"/>
            </a:xfrm>
            <a:custGeom>
              <a:gdLst>
                <a:gd name="f0" fmla="val w"/>
                <a:gd name="f1" fmla="val h"/>
                <a:gd name="f2" fmla="val 0"/>
                <a:gd name="f3" fmla="val 3812"/>
                <a:gd name="f4" fmla="val 3492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2396"/>
                <a:gd name="f32" fmla="val 2482"/>
                <a:gd name="f33" fmla="val 2580"/>
                <a:gd name="f34" fmla="val 3448"/>
                <a:gd name="f35" fmla="val 2647"/>
                <a:gd name="f36" fmla="val 3403"/>
                <a:gd name="f37" fmla="val 381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2"/>
                <a:gd name="f56" fmla="*/ f1 1 349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2"/>
                <a:gd name="f63" fmla="*/ f60 1 349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8D43CC61-4FE2-4A50-A099-6872A99810BF}"/>
              </a:ext>
            </a:extLst>
          </p:cNvPr>
          <p:cNvGrpSpPr/>
          <p:nvPr/>
        </p:nvGrpSpPr>
        <p:grpSpPr>
          <a:xfrm>
            <a:off x="3128994" y="2001749"/>
            <a:ext cx="471491" cy="502499"/>
            <a:chOff x="3128994" y="2001749"/>
            <a:chExt cx="471491" cy="502499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680813F6-D6F8-4192-B0D6-B415437C393D}"/>
                </a:ext>
              </a:extLst>
            </p:cNvPr>
            <p:cNvSpPr/>
            <p:nvPr/>
          </p:nvSpPr>
          <p:spPr>
            <a:xfrm>
              <a:off x="3308290" y="2192831"/>
              <a:ext cx="110395" cy="116302"/>
            </a:xfrm>
            <a:custGeom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112FBCF0-B163-465B-B574-F32EF0E05CDC}"/>
                </a:ext>
              </a:extLst>
            </p:cNvPr>
            <p:cNvSpPr/>
            <p:nvPr/>
          </p:nvSpPr>
          <p:spPr>
            <a:xfrm>
              <a:off x="3182925" y="2001749"/>
              <a:ext cx="137937" cy="147053"/>
            </a:xfrm>
            <a:custGeom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FF3EBC9E-BE2D-4597-B3E8-D9EFB4FE72EA}"/>
                </a:ext>
              </a:extLst>
            </p:cNvPr>
            <p:cNvSpPr/>
            <p:nvPr/>
          </p:nvSpPr>
          <p:spPr>
            <a:xfrm>
              <a:off x="3404841" y="2001749"/>
              <a:ext cx="137982" cy="147053"/>
            </a:xfrm>
            <a:custGeom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FEA906E3-B5DE-4B93-A457-EBEA1D970EC8}"/>
                </a:ext>
              </a:extLst>
            </p:cNvPr>
            <p:cNvSpPr/>
            <p:nvPr/>
          </p:nvSpPr>
          <p:spPr>
            <a:xfrm>
              <a:off x="3328342" y="2331829"/>
              <a:ext cx="66504" cy="42793"/>
            </a:xfrm>
            <a:custGeom>
              <a:gdLst>
                <a:gd name="f0" fmla="val w"/>
                <a:gd name="f1" fmla="val h"/>
                <a:gd name="f2" fmla="val 0"/>
                <a:gd name="f3" fmla="val 1670"/>
                <a:gd name="f4" fmla="val 1009"/>
                <a:gd name="f5" fmla="val 1"/>
                <a:gd name="f6" fmla="val 851"/>
                <a:gd name="f7" fmla="val 1008"/>
                <a:gd name="f8" fmla="val 1671"/>
                <a:gd name="f9" fmla="val 1450"/>
                <a:gd name="f10" fmla="val 126"/>
                <a:gd name="f11" fmla="val 1167"/>
                <a:gd name="f12" fmla="val 158"/>
                <a:gd name="f13" fmla="val 568"/>
                <a:gd name="f14" fmla="val 284"/>
                <a:gd name="f15" fmla="val 95"/>
                <a:gd name="f16" fmla="*/ f0 1 1670"/>
                <a:gd name="f17" fmla="*/ f1 1 100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670"/>
                <a:gd name="f24" fmla="*/ f21 1 100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8" y="f2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12"/>
                    <a:pt x="f14" y="f15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6D127A6C-0B7D-431C-BBA2-1D3EB122ECD8}"/>
                </a:ext>
              </a:extLst>
            </p:cNvPr>
            <p:cNvSpPr/>
            <p:nvPr/>
          </p:nvSpPr>
          <p:spPr>
            <a:xfrm>
              <a:off x="3239316" y="2322457"/>
              <a:ext cx="111629" cy="180438"/>
            </a:xfrm>
            <a:custGeom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36375971-4214-47BA-890A-42BF7E071683}"/>
                </a:ext>
              </a:extLst>
            </p:cNvPr>
            <p:cNvSpPr/>
            <p:nvPr/>
          </p:nvSpPr>
          <p:spPr>
            <a:xfrm>
              <a:off x="3377263" y="2323810"/>
              <a:ext cx="111629" cy="180438"/>
            </a:xfrm>
            <a:custGeom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BC8EA868-B562-4877-96D1-B8E3A40ECDB9}"/>
                </a:ext>
              </a:extLst>
            </p:cNvPr>
            <p:cNvSpPr/>
            <p:nvPr/>
          </p:nvSpPr>
          <p:spPr>
            <a:xfrm>
              <a:off x="3381039" y="2143417"/>
              <a:ext cx="219446" cy="184425"/>
            </a:xfrm>
            <a:custGeom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A708113E-D504-4E89-B0C6-988A3C33676B}"/>
                </a:ext>
              </a:extLst>
            </p:cNvPr>
            <p:cNvSpPr/>
            <p:nvPr/>
          </p:nvSpPr>
          <p:spPr>
            <a:xfrm>
              <a:off x="3128994" y="2142064"/>
              <a:ext cx="216941" cy="184471"/>
            </a:xfrm>
            <a:custGeom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5C85C85D-C29A-4C39-AB3C-469061DCDB34}"/>
              </a:ext>
            </a:extLst>
          </p:cNvPr>
          <p:cNvGrpSpPr/>
          <p:nvPr/>
        </p:nvGrpSpPr>
        <p:grpSpPr>
          <a:xfrm>
            <a:off x="5894679" y="1990456"/>
            <a:ext cx="441408" cy="500423"/>
            <a:chOff x="5894679" y="1990456"/>
            <a:chExt cx="441408" cy="500423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D1A10F6A-DF07-4806-BFC9-35307FD2E68E}"/>
                </a:ext>
              </a:extLst>
            </p:cNvPr>
            <p:cNvSpPr/>
            <p:nvPr/>
          </p:nvSpPr>
          <p:spPr>
            <a:xfrm>
              <a:off x="6114126" y="1990456"/>
              <a:ext cx="27624" cy="74861"/>
            </a:xfrm>
            <a:custGeom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10914530-665E-4A09-8555-DD37C920F7C4}"/>
                </a:ext>
              </a:extLst>
            </p:cNvPr>
            <p:cNvSpPr/>
            <p:nvPr/>
          </p:nvSpPr>
          <p:spPr>
            <a:xfrm>
              <a:off x="6198141" y="2022186"/>
              <a:ext cx="56436" cy="57854"/>
            </a:xfrm>
            <a:custGeom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AAE10DC5-C001-43C9-A125-9E8EC3EA2CA0}"/>
                </a:ext>
              </a:extLst>
            </p:cNvPr>
            <p:cNvSpPr/>
            <p:nvPr/>
          </p:nvSpPr>
          <p:spPr>
            <a:xfrm>
              <a:off x="6279614" y="2197577"/>
              <a:ext cx="56473" cy="30796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0F72003D-CABD-4D82-9FB0-40428190D279}"/>
                </a:ext>
              </a:extLst>
            </p:cNvPr>
            <p:cNvSpPr/>
            <p:nvPr/>
          </p:nvSpPr>
          <p:spPr>
            <a:xfrm>
              <a:off x="5894679" y="2197577"/>
              <a:ext cx="56473" cy="29434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68B04400-9C5D-4F4A-BB87-C1E0D64E2BC0}"/>
                </a:ext>
              </a:extLst>
            </p:cNvPr>
            <p:cNvSpPr/>
            <p:nvPr/>
          </p:nvSpPr>
          <p:spPr>
            <a:xfrm>
              <a:off x="6003767" y="2022186"/>
              <a:ext cx="56473" cy="57854"/>
            </a:xfrm>
            <a:custGeom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8967C592-2A5C-47BE-AAF9-017BD0104404}"/>
                </a:ext>
              </a:extLst>
            </p:cNvPr>
            <p:cNvSpPr/>
            <p:nvPr/>
          </p:nvSpPr>
          <p:spPr>
            <a:xfrm>
              <a:off x="5919752" y="2079747"/>
              <a:ext cx="58978" cy="44074"/>
            </a:xfrm>
            <a:custGeom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4F9F96F0-106F-43B9-830A-5AA41330C9A7}"/>
                </a:ext>
              </a:extLst>
            </p:cNvPr>
            <p:cNvSpPr/>
            <p:nvPr/>
          </p:nvSpPr>
          <p:spPr>
            <a:xfrm>
              <a:off x="6250801" y="2080250"/>
              <a:ext cx="58942" cy="45473"/>
            </a:xfrm>
            <a:custGeom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950CFD4C-88AD-403C-82DC-2D016CA7C22F}"/>
                </a:ext>
              </a:extLst>
            </p:cNvPr>
            <p:cNvSpPr/>
            <p:nvPr/>
          </p:nvSpPr>
          <p:spPr>
            <a:xfrm>
              <a:off x="5969943" y="2077324"/>
              <a:ext cx="282128" cy="413555"/>
            </a:xfrm>
            <a:custGeom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BD8C39B8-B1ED-4070-8D8C-92CCE84D7770}"/>
              </a:ext>
            </a:extLst>
          </p:cNvPr>
          <p:cNvGrpSpPr/>
          <p:nvPr/>
        </p:nvGrpSpPr>
        <p:grpSpPr>
          <a:xfrm>
            <a:off x="6451686" y="1990292"/>
            <a:ext cx="479008" cy="501145"/>
            <a:chOff x="6451686" y="1990292"/>
            <a:chExt cx="479008" cy="50114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2884F959-E29F-4CDB-B77F-EC239F56887D}"/>
                </a:ext>
              </a:extLst>
            </p:cNvPr>
            <p:cNvSpPr/>
            <p:nvPr/>
          </p:nvSpPr>
          <p:spPr>
            <a:xfrm>
              <a:off x="6451686" y="2115885"/>
              <a:ext cx="218212" cy="248597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0AFC8D17-AF79-4D75-89E7-CF4B65B5F529}"/>
                </a:ext>
              </a:extLst>
            </p:cNvPr>
            <p:cNvSpPr/>
            <p:nvPr/>
          </p:nvSpPr>
          <p:spPr>
            <a:xfrm>
              <a:off x="6574581" y="1990292"/>
              <a:ext cx="231983" cy="227182"/>
            </a:xfrm>
            <a:custGeom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696675E3-7242-44B4-B7A1-239D7000F4FF}"/>
                </a:ext>
              </a:extLst>
            </p:cNvPr>
            <p:cNvSpPr/>
            <p:nvPr/>
          </p:nvSpPr>
          <p:spPr>
            <a:xfrm>
              <a:off x="6712482" y="2115885"/>
              <a:ext cx="218212" cy="247244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A8C9A93A-3B33-4A29-B67A-A1FAD19F7DA0}"/>
                </a:ext>
              </a:extLst>
            </p:cNvPr>
            <p:cNvSpPr/>
            <p:nvPr/>
          </p:nvSpPr>
          <p:spPr>
            <a:xfrm>
              <a:off x="6574581" y="2262902"/>
              <a:ext cx="234488" cy="228535"/>
            </a:xfrm>
            <a:custGeom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36579EB8-E571-42FE-A1E6-1A8C83D15AB1}"/>
              </a:ext>
            </a:extLst>
          </p:cNvPr>
          <p:cNvGrpSpPr/>
          <p:nvPr/>
        </p:nvGrpSpPr>
        <p:grpSpPr>
          <a:xfrm>
            <a:off x="8538100" y="4166372"/>
            <a:ext cx="327903" cy="324136"/>
            <a:chOff x="8538100" y="4166372"/>
            <a:chExt cx="327903" cy="324136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7C24FC21-54B7-49C1-BA78-58BA9150ABF5}"/>
                </a:ext>
              </a:extLst>
            </p:cNvPr>
            <p:cNvSpPr/>
            <p:nvPr/>
          </p:nvSpPr>
          <p:spPr>
            <a:xfrm>
              <a:off x="8643439" y="4252380"/>
              <a:ext cx="222564" cy="238128"/>
            </a:xfrm>
            <a:custGeom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A58C781C-A12C-4A88-A35D-4D424A3AEDB3}"/>
                </a:ext>
              </a:extLst>
            </p:cNvPr>
            <p:cNvSpPr/>
            <p:nvPr/>
          </p:nvSpPr>
          <p:spPr>
            <a:xfrm>
              <a:off x="8538959" y="4166372"/>
              <a:ext cx="172446" cy="86035"/>
            </a:xfrm>
            <a:custGeom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C49315BE-D384-4848-8B4D-8E7574842C9C}"/>
                </a:ext>
              </a:extLst>
            </p:cNvPr>
            <p:cNvSpPr/>
            <p:nvPr/>
          </p:nvSpPr>
          <p:spPr>
            <a:xfrm>
              <a:off x="8538959" y="4256001"/>
              <a:ext cx="118926" cy="68817"/>
            </a:xfrm>
            <a:custGeom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C07DD47B-9586-4A72-86A3-A15E6B8DB9CB}"/>
                </a:ext>
              </a:extLst>
            </p:cNvPr>
            <p:cNvSpPr/>
            <p:nvPr/>
          </p:nvSpPr>
          <p:spPr>
            <a:xfrm>
              <a:off x="8538959" y="4397230"/>
              <a:ext cx="114693" cy="68817"/>
            </a:xfrm>
            <a:custGeom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77EAFE55-1216-4AC4-A912-2C9AA82C0C85}"/>
                </a:ext>
              </a:extLst>
            </p:cNvPr>
            <p:cNvSpPr/>
            <p:nvPr/>
          </p:nvSpPr>
          <p:spPr>
            <a:xfrm>
              <a:off x="8538100" y="4326602"/>
              <a:ext cx="84115" cy="69741"/>
            </a:xfrm>
            <a:custGeom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CE2AF40B-BF16-4E0D-A67F-366F7954A0BE}"/>
              </a:ext>
            </a:extLst>
          </p:cNvPr>
          <p:cNvGrpSpPr/>
          <p:nvPr/>
        </p:nvGrpSpPr>
        <p:grpSpPr>
          <a:xfrm>
            <a:off x="7809762" y="1314248"/>
            <a:ext cx="445468" cy="475982"/>
            <a:chOff x="7809762" y="1314248"/>
            <a:chExt cx="445468" cy="47598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7348AA9D-9DE0-4E9F-A174-CFD2D01D40BA}"/>
                </a:ext>
              </a:extLst>
            </p:cNvPr>
            <p:cNvSpPr/>
            <p:nvPr/>
          </p:nvSpPr>
          <p:spPr>
            <a:xfrm>
              <a:off x="7900827" y="1573545"/>
              <a:ext cx="262195" cy="216685"/>
            </a:xfrm>
            <a:custGeom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7D0EA760-CFF0-45FD-88AA-480F408D3CA3}"/>
                </a:ext>
              </a:extLst>
            </p:cNvPr>
            <p:cNvSpPr/>
            <p:nvPr/>
          </p:nvSpPr>
          <p:spPr>
            <a:xfrm>
              <a:off x="7809762" y="1314248"/>
              <a:ext cx="445468" cy="229724"/>
            </a:xfrm>
            <a:custGeom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1396CB4B-DFB9-4745-B815-99E1F025834C}"/>
                </a:ext>
              </a:extLst>
            </p:cNvPr>
            <p:cNvSpPr/>
            <p:nvPr/>
          </p:nvSpPr>
          <p:spPr>
            <a:xfrm>
              <a:off x="7949702" y="1386477"/>
              <a:ext cx="165542" cy="155127"/>
            </a:xfrm>
            <a:custGeom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8ABA99-CD35-46B6-9811-4E043EB771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0767" y="124916"/>
            <a:ext cx="8679146" cy="543135"/>
          </a:xfrm>
        </p:spPr>
        <p:txBody>
          <a:bodyPr anchor="ctr" anchorCtr="1"/>
          <a:lstStyle>
            <a:defPPr/>
          </a:lstStyle>
          <a:p>
            <a:pPr marL="0" lvl="0" indent="0" algn="ctr">
              <a:lnSpc>
                <a:spcPct val="80000"/>
              </a:lnSpc>
              <a:buNone/>
            </a:pPr>
            <a:r>
              <a:rPr lang="en-US" sz="3600">
                <a:cs typeface="Arial" panose="020b0604020202020204" pitchFamily="34" charset="0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5D34333C-82B2-425D-9B8E-1AE3121761DF}"/>
              </a:ext>
            </a:extLst>
          </p:cNvPr>
          <p:cNvSpPr/>
          <p:nvPr/>
        </p:nvSpPr>
        <p:spPr>
          <a:xfrm rot="10799991">
            <a:off x="6295360" y="3369464"/>
            <a:ext cx="187269" cy="583176"/>
          </a:xfrm>
          <a:custGeom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41E84DB-6C11-4176-8B71-AD520D5E9167}"/>
              </a:ext>
            </a:extLst>
          </p:cNvPr>
          <p:cNvSpPr/>
          <p:nvPr/>
        </p:nvSpPr>
        <p:spPr>
          <a:xfrm>
            <a:off x="6773582" y="3436781"/>
            <a:ext cx="449244" cy="448522"/>
          </a:xfrm>
          <a:custGeom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14C58D74-EBC2-46CE-8116-9AB5E1CD6832}"/>
              </a:ext>
            </a:extLst>
          </p:cNvPr>
          <p:cNvSpPr/>
          <p:nvPr/>
        </p:nvSpPr>
        <p:spPr>
          <a:xfrm>
            <a:off x="8190061" y="3485967"/>
            <a:ext cx="433855" cy="350151"/>
          </a:xfrm>
          <a:custGeom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9A6C12B1-6CBF-4645-8A9F-12E1A68FACDC}"/>
              </a:ext>
            </a:extLst>
          </p:cNvPr>
          <p:cNvSpPr/>
          <p:nvPr/>
        </p:nvSpPr>
        <p:spPr>
          <a:xfrm>
            <a:off x="8233970" y="4386952"/>
            <a:ext cx="498046" cy="364991"/>
          </a:xfrm>
          <a:custGeom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888509F6-17E3-410B-A4AB-22C295C5798E}"/>
              </a:ext>
            </a:extLst>
          </p:cNvPr>
          <p:cNvSpPr/>
          <p:nvPr/>
        </p:nvSpPr>
        <p:spPr>
          <a:xfrm>
            <a:off x="3139107" y="3416875"/>
            <a:ext cx="488335" cy="488335"/>
          </a:xfrm>
          <a:custGeom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B7873EFA-9D3D-4561-B9D7-6365A3361736}"/>
              </a:ext>
            </a:extLst>
          </p:cNvPr>
          <p:cNvSpPr/>
          <p:nvPr/>
        </p:nvSpPr>
        <p:spPr>
          <a:xfrm>
            <a:off x="5003368" y="4227207"/>
            <a:ext cx="411461" cy="529108"/>
          </a:xfrm>
          <a:custGeom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E7593AD5-E088-4323-9A68-A777789C8118}"/>
              </a:ext>
            </a:extLst>
          </p:cNvPr>
          <p:cNvSpPr/>
          <p:nvPr/>
        </p:nvSpPr>
        <p:spPr>
          <a:xfrm>
            <a:off x="5631396" y="4354976"/>
            <a:ext cx="431002" cy="426485"/>
          </a:xfrm>
          <a:custGeom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EFCE8923-52D2-40F2-85C2-DC2A407F2281}"/>
              </a:ext>
            </a:extLst>
          </p:cNvPr>
          <p:cNvSpPr/>
          <p:nvPr/>
        </p:nvSpPr>
        <p:spPr>
          <a:xfrm>
            <a:off x="3847722" y="4275542"/>
            <a:ext cx="296530" cy="428396"/>
          </a:xfrm>
          <a:custGeom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6C4099FF-2066-47A1-9524-804096067B75}"/>
              </a:ext>
            </a:extLst>
          </p:cNvPr>
          <p:cNvSpPr/>
          <p:nvPr/>
        </p:nvSpPr>
        <p:spPr>
          <a:xfrm>
            <a:off x="6265852" y="4307235"/>
            <a:ext cx="386882" cy="428396"/>
          </a:xfrm>
          <a:custGeom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2BC18115-0313-495E-890D-51043C52AFEC}"/>
              </a:ext>
            </a:extLst>
          </p:cNvPr>
          <p:cNvSpPr/>
          <p:nvPr/>
        </p:nvSpPr>
        <p:spPr>
          <a:xfrm>
            <a:off x="7560890" y="4333561"/>
            <a:ext cx="423961" cy="434687"/>
          </a:xfrm>
          <a:custGeom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2279640 f68 1"/>
              <a:gd name="f73" fmla="*/ 1747818 f67 1"/>
              <a:gd name="f74" fmla="*/ 1827546 f68 1"/>
              <a:gd name="f75" fmla="*/ 1826304 f67 1"/>
              <a:gd name="f76" fmla="*/ 1955104 f68 1"/>
              <a:gd name="f77" fmla="*/ 2095900 f67 1"/>
              <a:gd name="f78" fmla="*/ 1682537 f68 1"/>
              <a:gd name="f79" fmla="*/ 1962549 f67 1"/>
              <a:gd name="f80" fmla="*/ 1528613 f68 1"/>
              <a:gd name="f81" fmla="*/ 2354521 f67 1"/>
              <a:gd name="f82" fmla="*/ 1380482 f68 1"/>
              <a:gd name="f83" fmla="*/ 2120816 f67 1"/>
              <a:gd name="f84" fmla="*/ 1495542 f68 1"/>
              <a:gd name="f85" fmla="*/ 1788127 f67 1"/>
              <a:gd name="f86" fmla="*/ 909489 f68 1"/>
              <a:gd name="f87" fmla="*/ 1225390 f67 1"/>
              <a:gd name="f88" fmla="*/ 414951 f68 1"/>
              <a:gd name="f89" fmla="*/ 2322212 f67 1"/>
              <a:gd name="f90" fmla="*/ 293184 f68 1"/>
              <a:gd name="f91" fmla="*/ 2052845 f67 1"/>
              <a:gd name="f92" fmla="*/ 520411 f68 1"/>
              <a:gd name="f93" fmla="*/ 767428 f67 1"/>
              <a:gd name="f94" fmla="*/ 11167 f68 1"/>
              <a:gd name="f95" fmla="*/ 5505 f67 1"/>
              <a:gd name="f96" fmla="*/ 771719 f68 1"/>
              <a:gd name="f97" fmla="*/ 578452 f67 1"/>
              <a:gd name="f98" fmla="*/ 2041440 f68 1"/>
              <a:gd name="f99" fmla="*/ 514597 f67 1"/>
              <a:gd name="f100" fmla="*/ 2296406 f68 1"/>
              <a:gd name="f101" fmla="*/ 662729 f67 1"/>
              <a:gd name="f102" fmla="*/ 1124906 f68 1"/>
              <a:gd name="f103" fmla="*/ 1004182 f67 1"/>
              <a:gd name="f104" fmla="*/ 1676517 f68 1"/>
              <a:gd name="f105" fmla="*/ 1608523 f67 1"/>
              <a:gd name="f106" fmla="*/ 2094931 f68 1"/>
              <a:gd name="f107" fmla="*/ 1557316 f67 1"/>
              <a:gd name="f108" fmla="+- f69 0 f1"/>
              <a:gd name="f109" fmla="*/ f72 1 2296406"/>
              <a:gd name="f110" fmla="*/ f73 1 2354521"/>
              <a:gd name="f111" fmla="*/ f74 1 2296406"/>
              <a:gd name="f112" fmla="*/ f75 1 2354521"/>
              <a:gd name="f113" fmla="*/ f76 1 2296406"/>
              <a:gd name="f114" fmla="*/ f77 1 2354521"/>
              <a:gd name="f115" fmla="*/ f78 1 2296406"/>
              <a:gd name="f116" fmla="*/ f79 1 2354521"/>
              <a:gd name="f117" fmla="*/ f80 1 2296406"/>
              <a:gd name="f118" fmla="*/ f81 1 2354521"/>
              <a:gd name="f119" fmla="*/ f82 1 2296406"/>
              <a:gd name="f120" fmla="*/ f83 1 2354521"/>
              <a:gd name="f121" fmla="*/ f84 1 2296406"/>
              <a:gd name="f122" fmla="*/ f85 1 2354521"/>
              <a:gd name="f123" fmla="*/ f86 1 2296406"/>
              <a:gd name="f124" fmla="*/ f87 1 2354521"/>
              <a:gd name="f125" fmla="*/ f88 1 2296406"/>
              <a:gd name="f126" fmla="*/ f89 1 2354521"/>
              <a:gd name="f127" fmla="*/ f90 1 2296406"/>
              <a:gd name="f128" fmla="*/ f91 1 2354521"/>
              <a:gd name="f129" fmla="*/ f92 1 2296406"/>
              <a:gd name="f130" fmla="*/ f93 1 2354521"/>
              <a:gd name="f131" fmla="*/ f94 1 2296406"/>
              <a:gd name="f132" fmla="*/ f95 1 2354521"/>
              <a:gd name="f133" fmla="*/ f96 1 2296406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09 1 f70"/>
              <a:gd name="f150" fmla="*/ f110 1 f71"/>
              <a:gd name="f151" fmla="*/ f111 1 f70"/>
              <a:gd name="f152" fmla="*/ f112 1 f71"/>
              <a:gd name="f153" fmla="*/ f113 1 f70"/>
              <a:gd name="f154" fmla="*/ f114 1 f71"/>
              <a:gd name="f155" fmla="*/ f115 1 f70"/>
              <a:gd name="f156" fmla="*/ f116 1 f71"/>
              <a:gd name="f157" fmla="*/ f117 1 f70"/>
              <a:gd name="f158" fmla="*/ f118 1 f71"/>
              <a:gd name="f159" fmla="*/ f119 1 f70"/>
              <a:gd name="f160" fmla="*/ f120 1 f71"/>
              <a:gd name="f161" fmla="*/ f121 1 f70"/>
              <a:gd name="f162" fmla="*/ f122 1 f71"/>
              <a:gd name="f163" fmla="*/ f123 1 f70"/>
              <a:gd name="f164" fmla="*/ f124 1 f71"/>
              <a:gd name="f165" fmla="*/ f125 1 f70"/>
              <a:gd name="f166" fmla="*/ f126 1 f71"/>
              <a:gd name="f167" fmla="*/ f127 1 f70"/>
              <a:gd name="f168" fmla="*/ f128 1 f71"/>
              <a:gd name="f169" fmla="*/ f129 1 f70"/>
              <a:gd name="f170" fmla="*/ f130 1 f71"/>
              <a:gd name="f171" fmla="*/ f131 1 f70"/>
              <a:gd name="f172" fmla="*/ f132 1 f71"/>
              <a:gd name="f173" fmla="*/ f133 1 f70"/>
              <a:gd name="f174" fmla="*/ f134 1 f71"/>
              <a:gd name="f175" fmla="*/ f135 1 f70"/>
              <a:gd name="f176" fmla="*/ f136 1 f71"/>
              <a:gd name="f177" fmla="*/ f137 1 f70"/>
              <a:gd name="f178" fmla="*/ f138 1 f71"/>
              <a:gd name="f179" fmla="*/ f139 1 f70"/>
              <a:gd name="f180" fmla="*/ f140 1 f71"/>
              <a:gd name="f181" fmla="*/ f141 1 f70"/>
              <a:gd name="f182" fmla="*/ f142 1 f71"/>
              <a:gd name="f183" fmla="*/ f143 1 f70"/>
              <a:gd name="f184" fmla="*/ f144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7CCEC8CF-2EA5-4A5F-9073-6BB3635DCCCD}"/>
              </a:ext>
            </a:extLst>
          </p:cNvPr>
          <p:cNvSpPr/>
          <p:nvPr/>
        </p:nvSpPr>
        <p:spPr>
          <a:xfrm>
            <a:off x="3746753" y="3514752"/>
            <a:ext cx="521418" cy="353187"/>
          </a:xfrm>
          <a:custGeom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7B4B7D8A-5029-4A09-8FE6-A7FF5A1E5F5D}"/>
              </a:ext>
            </a:extLst>
          </p:cNvPr>
          <p:cNvSpPr/>
          <p:nvPr/>
        </p:nvSpPr>
        <p:spPr>
          <a:xfrm>
            <a:off x="3288987" y="4161068"/>
            <a:ext cx="268257" cy="657334"/>
          </a:xfrm>
          <a:custGeom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1D0854F0-7490-4035-947B-0ECC066D4725}"/>
              </a:ext>
            </a:extLst>
          </p:cNvPr>
          <p:cNvSpPr/>
          <p:nvPr/>
        </p:nvSpPr>
        <p:spPr>
          <a:xfrm>
            <a:off x="6820235" y="4333561"/>
            <a:ext cx="491535" cy="388620"/>
          </a:xfrm>
          <a:custGeom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946D41D2-90CB-42CE-A533-1718858B3844}"/>
              </a:ext>
            </a:extLst>
          </p:cNvPr>
          <p:cNvSpPr/>
          <p:nvPr/>
        </p:nvSpPr>
        <p:spPr>
          <a:xfrm>
            <a:off x="4424351" y="4314120"/>
            <a:ext cx="404676" cy="408051"/>
          </a:xfrm>
          <a:custGeom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71F6ED8B-E522-4D58-9075-641BCA522A3A}"/>
              </a:ext>
            </a:extLst>
          </p:cNvPr>
          <p:cNvSpPr/>
          <p:nvPr/>
        </p:nvSpPr>
        <p:spPr>
          <a:xfrm>
            <a:off x="7513780" y="3429265"/>
            <a:ext cx="385328" cy="463555"/>
          </a:xfrm>
          <a:custGeom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 panose="020f0502020204030204"/>
              <a:ea typeface="맑은 고딕" pitchFamily="34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C18C4248-3239-4395-99B1-6BAE8052328B}"/>
              </a:ext>
            </a:extLst>
          </p:cNvPr>
          <p:cNvGrpSpPr/>
          <p:nvPr/>
        </p:nvGrpSpPr>
        <p:grpSpPr>
          <a:xfrm>
            <a:off x="8210735" y="926625"/>
            <a:ext cx="425105" cy="424811"/>
            <a:chOff x="8210735" y="926625"/>
            <a:chExt cx="425105" cy="424811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CC8F2BC9-53E9-4BD1-9ADD-EEDAA33DAF8B}"/>
                </a:ext>
              </a:extLst>
            </p:cNvPr>
            <p:cNvSpPr/>
            <p:nvPr/>
          </p:nvSpPr>
          <p:spPr>
            <a:xfrm>
              <a:off x="8461638" y="926625"/>
              <a:ext cx="150126" cy="224320"/>
            </a:xfrm>
            <a:custGeom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E251738E-9531-4EC1-853C-EDB9A0BE861A}"/>
                </a:ext>
              </a:extLst>
            </p:cNvPr>
            <p:cNvSpPr/>
            <p:nvPr/>
          </p:nvSpPr>
          <p:spPr>
            <a:xfrm>
              <a:off x="8210735" y="1078717"/>
              <a:ext cx="225737" cy="272719"/>
            </a:xfrm>
            <a:custGeom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4505ACD9-1C1B-4F53-922B-3668FCA9219D}"/>
                </a:ext>
              </a:extLst>
            </p:cNvPr>
            <p:cNvSpPr/>
            <p:nvPr/>
          </p:nvSpPr>
          <p:spPr>
            <a:xfrm>
              <a:off x="8310423" y="977868"/>
              <a:ext cx="74477" cy="74514"/>
            </a:xfrm>
            <a:custGeom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254E07CF-715E-45B9-A718-7780AE375C1D}"/>
                </a:ext>
              </a:extLst>
            </p:cNvPr>
            <p:cNvSpPr/>
            <p:nvPr/>
          </p:nvSpPr>
          <p:spPr>
            <a:xfrm>
              <a:off x="8286347" y="1078324"/>
              <a:ext cx="226899" cy="271960"/>
            </a:xfrm>
            <a:custGeom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592FB7A2-F3C2-4EAF-9FD1-A6A832536531}"/>
                </a:ext>
              </a:extLst>
            </p:cNvPr>
            <p:cNvSpPr/>
            <p:nvPr/>
          </p:nvSpPr>
          <p:spPr>
            <a:xfrm>
              <a:off x="8436437" y="1177244"/>
              <a:ext cx="199403" cy="48152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4645558B-7194-4F3B-A94A-D136C16B2699}"/>
              </a:ext>
            </a:extLst>
          </p:cNvPr>
          <p:cNvGrpSpPr/>
          <p:nvPr/>
        </p:nvGrpSpPr>
        <p:grpSpPr>
          <a:xfrm>
            <a:off x="7494916" y="1728618"/>
            <a:ext cx="414021" cy="412934"/>
            <a:chOff x="7494916" y="1728618"/>
            <a:chExt cx="414021" cy="41293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9E78D89F-FCA3-4BFD-9BE2-7AABA6B652FF}"/>
                </a:ext>
              </a:extLst>
            </p:cNvPr>
            <p:cNvSpPr/>
            <p:nvPr/>
          </p:nvSpPr>
          <p:spPr>
            <a:xfrm>
              <a:off x="7519458" y="1728618"/>
              <a:ext cx="366070" cy="171358"/>
            </a:xfrm>
            <a:custGeom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462EE9A1-A27D-418A-89FC-A2E4197808E3}"/>
                </a:ext>
              </a:extLst>
            </p:cNvPr>
            <p:cNvSpPr/>
            <p:nvPr/>
          </p:nvSpPr>
          <p:spPr>
            <a:xfrm>
              <a:off x="7544010" y="1923888"/>
              <a:ext cx="97127" cy="98252"/>
            </a:xfrm>
            <a:custGeom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37CC74B5-AF1C-445D-BA17-9745B7C7AB7E}"/>
                </a:ext>
              </a:extLst>
            </p:cNvPr>
            <p:cNvSpPr/>
            <p:nvPr/>
          </p:nvSpPr>
          <p:spPr>
            <a:xfrm>
              <a:off x="7494916" y="2045531"/>
              <a:ext cx="194209" cy="96021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E7B45380-16F7-4069-AFC4-E15C254B5303}"/>
                </a:ext>
              </a:extLst>
            </p:cNvPr>
            <p:cNvSpPr/>
            <p:nvPr/>
          </p:nvSpPr>
          <p:spPr>
            <a:xfrm>
              <a:off x="7762734" y="1923888"/>
              <a:ext cx="97127" cy="98252"/>
            </a:xfrm>
            <a:custGeom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57A40876-1665-4D4D-B964-E8D80127A164}"/>
                </a:ext>
              </a:extLst>
            </p:cNvPr>
            <p:cNvSpPr/>
            <p:nvPr/>
          </p:nvSpPr>
          <p:spPr>
            <a:xfrm>
              <a:off x="7713631" y="2045531"/>
              <a:ext cx="195306" cy="96021"/>
            </a:xfrm>
            <a:custGeom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8D234CFD-B638-4534-B878-1FD57E50F045}"/>
              </a:ext>
            </a:extLst>
          </p:cNvPr>
          <p:cNvGrpSpPr/>
          <p:nvPr/>
        </p:nvGrpSpPr>
        <p:grpSpPr>
          <a:xfrm>
            <a:off x="4435196" y="3482949"/>
            <a:ext cx="381606" cy="422261"/>
            <a:chOff x="4435196" y="3482949"/>
            <a:chExt cx="381606" cy="422261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D99D23F5-C672-4B89-8EAC-A3212EFCB2AC}"/>
                </a:ext>
              </a:extLst>
            </p:cNvPr>
            <p:cNvSpPr/>
            <p:nvPr/>
          </p:nvSpPr>
          <p:spPr>
            <a:xfrm>
              <a:off x="4435196" y="3534174"/>
              <a:ext cx="180027" cy="369920"/>
            </a:xfrm>
            <a:custGeom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8CD3073C-42A7-4329-BE0A-17994148D044}"/>
                </a:ext>
              </a:extLst>
            </p:cNvPr>
            <p:cNvSpPr/>
            <p:nvPr/>
          </p:nvSpPr>
          <p:spPr>
            <a:xfrm>
              <a:off x="4637818" y="3534174"/>
              <a:ext cx="178984" cy="371036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452F60FC-B86D-4280-A48F-1A3D8C211D47}"/>
                </a:ext>
              </a:extLst>
            </p:cNvPr>
            <p:cNvSpPr/>
            <p:nvPr/>
          </p:nvSpPr>
          <p:spPr>
            <a:xfrm>
              <a:off x="4714957" y="3580845"/>
              <a:ext cx="33951" cy="54653"/>
            </a:xfrm>
            <a:custGeom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D5F47F69-ECF4-4EF7-8F93-124D00C46A24}"/>
                </a:ext>
              </a:extLst>
            </p:cNvPr>
            <p:cNvSpPr/>
            <p:nvPr/>
          </p:nvSpPr>
          <p:spPr>
            <a:xfrm>
              <a:off x="4502048" y="3583881"/>
              <a:ext cx="32936" cy="52742"/>
            </a:xfrm>
            <a:custGeom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6FF9B3F5-1CCF-4056-8B04-94874FDA142C}"/>
                </a:ext>
              </a:extLst>
            </p:cNvPr>
            <p:cNvSpPr/>
            <p:nvPr/>
          </p:nvSpPr>
          <p:spPr>
            <a:xfrm>
              <a:off x="4580238" y="3482949"/>
              <a:ext cx="89474" cy="99056"/>
            </a:xfrm>
            <a:custGeom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78CAEFB2-DDD7-43DA-ABF6-D379CF080726}"/>
                </a:ext>
              </a:extLst>
            </p:cNvPr>
            <p:cNvSpPr/>
            <p:nvPr/>
          </p:nvSpPr>
          <p:spPr>
            <a:xfrm>
              <a:off x="4554516" y="3606997"/>
              <a:ext cx="140927" cy="99056"/>
            </a:xfrm>
            <a:custGeom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89B44856-F67B-4C7A-8872-3B65DDAA4A8D}"/>
              </a:ext>
            </a:extLst>
          </p:cNvPr>
          <p:cNvGrpSpPr/>
          <p:nvPr/>
        </p:nvGrpSpPr>
        <p:grpSpPr>
          <a:xfrm>
            <a:off x="3731017" y="986189"/>
            <a:ext cx="373541" cy="372810"/>
            <a:chOff x="3731017" y="986189"/>
            <a:chExt cx="373541" cy="37281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7F45CD7E-C1A0-42FE-91C1-02538E34F377}"/>
                </a:ext>
              </a:extLst>
            </p:cNvPr>
            <p:cNvSpPr/>
            <p:nvPr/>
          </p:nvSpPr>
          <p:spPr>
            <a:xfrm>
              <a:off x="3808549" y="986189"/>
              <a:ext cx="131911" cy="43589"/>
            </a:xfrm>
            <a:custGeom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B0CDDC7B-751F-4303-9C56-8B2F69A01A5D}"/>
                </a:ext>
              </a:extLst>
            </p:cNvPr>
            <p:cNvSpPr/>
            <p:nvPr/>
          </p:nvSpPr>
          <p:spPr>
            <a:xfrm>
              <a:off x="3797457" y="1180746"/>
              <a:ext cx="21159" cy="23198"/>
            </a:xfrm>
            <a:custGeom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2E93A920-2C6C-47D0-AAA3-01E8527EFA80}"/>
                </a:ext>
              </a:extLst>
            </p:cNvPr>
            <p:cNvSpPr/>
            <p:nvPr/>
          </p:nvSpPr>
          <p:spPr>
            <a:xfrm>
              <a:off x="3797457" y="1094171"/>
              <a:ext cx="21159" cy="21159"/>
            </a:xfrm>
            <a:custGeom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DABE7B34-0280-420D-A5B7-A59CCFD8D514}"/>
                </a:ext>
              </a:extLst>
            </p:cNvPr>
            <p:cNvSpPr/>
            <p:nvPr/>
          </p:nvSpPr>
          <p:spPr>
            <a:xfrm>
              <a:off x="3797457" y="1270348"/>
              <a:ext cx="21159" cy="21186"/>
            </a:xfrm>
            <a:custGeom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9210654F-71B1-4D3A-A9C8-19A3323D9526}"/>
                </a:ext>
              </a:extLst>
            </p:cNvPr>
            <p:cNvSpPr/>
            <p:nvPr/>
          </p:nvSpPr>
          <p:spPr>
            <a:xfrm>
              <a:off x="3731017" y="1007577"/>
              <a:ext cx="284917" cy="351422"/>
            </a:xfrm>
            <a:custGeom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AFE575B8-BFF4-48F2-A52A-1CAAA3A20595}"/>
                </a:ext>
              </a:extLst>
            </p:cNvPr>
            <p:cNvSpPr/>
            <p:nvPr/>
          </p:nvSpPr>
          <p:spPr>
            <a:xfrm>
              <a:off x="4039078" y="1115293"/>
              <a:ext cx="65480" cy="132935"/>
            </a:xfrm>
            <a:custGeom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0131E57D-9E3A-4C81-988B-BE22DAEAC15A}"/>
                </a:ext>
              </a:extLst>
            </p:cNvPr>
            <p:cNvSpPr/>
            <p:nvPr/>
          </p:nvSpPr>
          <p:spPr>
            <a:xfrm>
              <a:off x="4039078" y="1028727"/>
              <a:ext cx="65480" cy="65480"/>
            </a:xfrm>
            <a:custGeom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30D43945-8E7A-4253-AD64-6BB9A758916D}"/>
                </a:ext>
              </a:extLst>
            </p:cNvPr>
            <p:cNvSpPr/>
            <p:nvPr/>
          </p:nvSpPr>
          <p:spPr>
            <a:xfrm>
              <a:off x="4041090" y="1270348"/>
              <a:ext cx="59436" cy="65480"/>
            </a:xfrm>
            <a:custGeom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A7BD63AC-24F3-4464-8EF8-4B176CD1BE08}"/>
              </a:ext>
            </a:extLst>
          </p:cNvPr>
          <p:cNvGrpSpPr/>
          <p:nvPr/>
        </p:nvGrpSpPr>
        <p:grpSpPr>
          <a:xfrm>
            <a:off x="8189320" y="2558381"/>
            <a:ext cx="453624" cy="454320"/>
            <a:chOff x="8189320" y="2558381"/>
            <a:chExt cx="453624" cy="45432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E1E63666-E422-49B3-8BBB-C654F4337A99}"/>
                </a:ext>
              </a:extLst>
            </p:cNvPr>
            <p:cNvSpPr/>
            <p:nvPr/>
          </p:nvSpPr>
          <p:spPr>
            <a:xfrm>
              <a:off x="8316833" y="2858734"/>
              <a:ext cx="12298" cy="19650"/>
            </a:xfrm>
            <a:custGeom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D371D241-FCE7-4FA1-BB7F-E239AB329D4F}"/>
                </a:ext>
              </a:extLst>
            </p:cNvPr>
            <p:cNvSpPr/>
            <p:nvPr/>
          </p:nvSpPr>
          <p:spPr>
            <a:xfrm>
              <a:off x="8189320" y="2743520"/>
              <a:ext cx="267279" cy="269181"/>
            </a:xfrm>
            <a:custGeom>
              <a:gdLst>
                <a:gd name="f0" fmla="val w"/>
                <a:gd name="f1" fmla="val h"/>
                <a:gd name="f2" fmla="val 0"/>
                <a:gd name="f3" fmla="val 6868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869"/>
                <a:gd name="f84" fmla="val 6616"/>
                <a:gd name="f85" fmla="val 6459"/>
                <a:gd name="f86" fmla="val 5009"/>
                <a:gd name="f87" fmla="val 4001"/>
                <a:gd name="f88" fmla="val 3119"/>
                <a:gd name="f89" fmla="val 6774"/>
                <a:gd name="f90" fmla="val 2804"/>
                <a:gd name="f91" fmla="val 6711"/>
                <a:gd name="f92" fmla="val 2489"/>
                <a:gd name="f93" fmla="val 6617"/>
                <a:gd name="f94" fmla="val 2426"/>
                <a:gd name="f95" fmla="val 6428"/>
                <a:gd name="f96" fmla="val 2363"/>
                <a:gd name="f97" fmla="val 5389"/>
                <a:gd name="f98" fmla="val 2755"/>
                <a:gd name="f99" fmla="val 5256"/>
                <a:gd name="f100" fmla="val 2780"/>
                <a:gd name="f101" fmla="val 5125"/>
                <a:gd name="f102" fmla="val 4892"/>
                <a:gd name="f103" fmla="val 4667"/>
                <a:gd name="f104" fmla="val 2702"/>
                <a:gd name="f105" fmla="val 4506"/>
                <a:gd name="f106" fmla="val 2521"/>
                <a:gd name="f107" fmla="val 4222"/>
                <a:gd name="f108" fmla="val 1891"/>
                <a:gd name="f109" fmla="val 4159"/>
                <a:gd name="f110" fmla="val 1481"/>
                <a:gd name="f111" fmla="val 4443"/>
                <a:gd name="f112" fmla="val 221"/>
                <a:gd name="f113" fmla="val 189"/>
                <a:gd name="f114" fmla="val 4411"/>
                <a:gd name="f115" fmla="val 158"/>
                <a:gd name="f116" fmla="val 63"/>
                <a:gd name="f117" fmla="*/ f0 1 6868"/>
                <a:gd name="f118" fmla="*/ f1 1 6918"/>
                <a:gd name="f119" fmla="val f2"/>
                <a:gd name="f120" fmla="val f3"/>
                <a:gd name="f121" fmla="val f4"/>
                <a:gd name="f122" fmla="+- f121 0 f119"/>
                <a:gd name="f123" fmla="+- f120 0 f119"/>
                <a:gd name="f124" fmla="*/ f123 1 6868"/>
                <a:gd name="f125" fmla="*/ f122 1 6918"/>
                <a:gd name="f126" fmla="*/ f119 1 f124"/>
                <a:gd name="f127" fmla="*/ f120 1 f124"/>
                <a:gd name="f128" fmla="*/ f119 1 f125"/>
                <a:gd name="f129" fmla="*/ f121 1 f125"/>
                <a:gd name="f130" fmla="*/ f126 f117 1"/>
                <a:gd name="f131" fmla="*/ f127 f117 1"/>
                <a:gd name="f132" fmla="*/ f129 f118 1"/>
                <a:gd name="f133" fmla="*/ f128 f1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0" t="f133" r="f131" b="f132"/>
              <a:pathLst>
                <a:path w="6867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83" y="f84"/>
                    <a:pt x="f83" y="f85"/>
                  </a:cubicBezTo>
                  <a:lnTo>
                    <a:pt x="f76" y="f86"/>
                  </a:lnTo>
                  <a:cubicBezTo>
                    <a:pt x="f80" y="f22"/>
                    <a:pt x="f83" y="f87"/>
                    <a:pt x="f83" y="f13"/>
                  </a:cubicBezTo>
                  <a:cubicBezTo>
                    <a:pt x="f83" y="f88"/>
                    <a:pt x="f89" y="f90"/>
                    <a:pt x="f91" y="f92"/>
                  </a:cubicBezTo>
                  <a:cubicBezTo>
                    <a:pt x="f93" y="f94"/>
                    <a:pt x="f76" y="f55"/>
                    <a:pt x="f95" y="f96"/>
                  </a:cubicBezTo>
                  <a:lnTo>
                    <a:pt x="f29" y="f40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46"/>
                    <a:pt x="f53" y="f108"/>
                    <a:pt x="f109" y="f110"/>
                  </a:cubicBezTo>
                  <a:lnTo>
                    <a:pt x="f111" y="f112"/>
                  </a:lnTo>
                  <a:cubicBezTo>
                    <a:pt x="f111" y="f113"/>
                    <a:pt x="f111" y="f113"/>
                    <a:pt x="f114" y="f115"/>
                  </a:cubicBezTo>
                  <a:cubicBezTo>
                    <a:pt x="f53" y="f116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A40ED343-72B5-49DD-9B86-F6E3BA850BDA}"/>
                </a:ext>
              </a:extLst>
            </p:cNvPr>
            <p:cNvSpPr/>
            <p:nvPr/>
          </p:nvSpPr>
          <p:spPr>
            <a:xfrm>
              <a:off x="8497034" y="2665037"/>
              <a:ext cx="24551" cy="40507"/>
            </a:xfrm>
            <a:custGeom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B7E4B8E8-6F92-4F4B-A91A-1F6CB0FDA50A}"/>
                </a:ext>
              </a:extLst>
            </p:cNvPr>
            <p:cNvSpPr/>
            <p:nvPr/>
          </p:nvSpPr>
          <p:spPr>
            <a:xfrm>
              <a:off x="8374422" y="2558381"/>
              <a:ext cx="268522" cy="268330"/>
            </a:xfrm>
            <a:custGeom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130E6B60-F470-495F-8F88-89644CBCE278}"/>
              </a:ext>
            </a:extLst>
          </p:cNvPr>
          <p:cNvGrpSpPr/>
          <p:nvPr/>
        </p:nvGrpSpPr>
        <p:grpSpPr>
          <a:xfrm>
            <a:off x="3152284" y="935403"/>
            <a:ext cx="374940" cy="450379"/>
            <a:chOff x="3152284" y="935403"/>
            <a:chExt cx="374940" cy="450379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5150C7B9-9765-413B-B487-D37F92F9F828}"/>
                </a:ext>
              </a:extLst>
            </p:cNvPr>
            <p:cNvSpPr/>
            <p:nvPr/>
          </p:nvSpPr>
          <p:spPr>
            <a:xfrm>
              <a:off x="3152284" y="935403"/>
              <a:ext cx="79159" cy="312852"/>
            </a:xfrm>
            <a:custGeom>
              <a:gdLst>
                <a:gd name="f0" fmla="val w"/>
                <a:gd name="f1" fmla="val h"/>
                <a:gd name="f2" fmla="val 0"/>
                <a:gd name="f3" fmla="val 2049"/>
                <a:gd name="f4" fmla="val 8097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348"/>
                <a:gd name="f11" fmla="val 7782"/>
                <a:gd name="f12" fmla="val 820"/>
                <a:gd name="f13" fmla="val 7562"/>
                <a:gd name="f14" fmla="val 1387"/>
                <a:gd name="f15" fmla="*/ f0 1 2049"/>
                <a:gd name="f16" fmla="*/ f1 1 809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049"/>
                <a:gd name="f23" fmla="*/ f20 1 809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10" y="f11"/>
                    <a:pt x="f12" y="f13"/>
                    <a:pt x="f14" y="f13"/>
                  </a:cubicBezTo>
                  <a:lnTo>
                    <a:pt x="f3" y="f1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3C0FC14D-F117-459F-9CB1-8EB2B4F3445E}"/>
                </a:ext>
              </a:extLst>
            </p:cNvPr>
            <p:cNvSpPr/>
            <p:nvPr/>
          </p:nvSpPr>
          <p:spPr>
            <a:xfrm>
              <a:off x="3152284" y="1253075"/>
              <a:ext cx="374931" cy="105933"/>
            </a:xfrm>
            <a:custGeom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1B751C5E-8FDB-4A67-A476-E8BE47FC1A5F}"/>
                </a:ext>
              </a:extLst>
            </p:cNvPr>
            <p:cNvSpPr/>
            <p:nvPr/>
          </p:nvSpPr>
          <p:spPr>
            <a:xfrm>
              <a:off x="3442002" y="1319991"/>
              <a:ext cx="85222" cy="39017"/>
            </a:xfrm>
            <a:custGeom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E13EB906-3CDA-4C8B-B845-B688B99C9C1A}"/>
                </a:ext>
              </a:extLst>
            </p:cNvPr>
            <p:cNvSpPr/>
            <p:nvPr/>
          </p:nvSpPr>
          <p:spPr>
            <a:xfrm>
              <a:off x="3323935" y="1094838"/>
              <a:ext cx="130274" cy="53583"/>
            </a:xfrm>
            <a:custGeom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1C464858-5BC8-4CD3-8374-49A601B50A09}"/>
                </a:ext>
              </a:extLst>
            </p:cNvPr>
            <p:cNvSpPr/>
            <p:nvPr/>
          </p:nvSpPr>
          <p:spPr>
            <a:xfrm>
              <a:off x="3364077" y="1015715"/>
              <a:ext cx="51151" cy="51151"/>
            </a:xfrm>
            <a:custGeom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81987C4E-C5BB-4728-9831-81494D4ABEAE}"/>
                </a:ext>
              </a:extLst>
            </p:cNvPr>
            <p:cNvSpPr/>
            <p:nvPr/>
          </p:nvSpPr>
          <p:spPr>
            <a:xfrm>
              <a:off x="3256983" y="935403"/>
              <a:ext cx="265368" cy="292141"/>
            </a:xfrm>
            <a:custGeom>
              <a:gdLst>
                <a:gd name="f0" fmla="val w"/>
                <a:gd name="f1" fmla="val h"/>
                <a:gd name="f2" fmla="val 0"/>
                <a:gd name="f3" fmla="val 6868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1009"/>
                <a:gd name="f33" fmla="val 473"/>
                <a:gd name="f34" fmla="val 6396"/>
                <a:gd name="f35" fmla="*/ f0 1 6868"/>
                <a:gd name="f36" fmla="*/ f1 1 7562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6868"/>
                <a:gd name="f43" fmla="*/ f40 1 7562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867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32"/>
                  </a:lnTo>
                  <a:cubicBezTo>
                    <a:pt x="f3" y="f33"/>
                    <a:pt x="f34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66227344-4222-41A7-B794-FAFC18777440}"/>
                </a:ext>
              </a:extLst>
            </p:cNvPr>
            <p:cNvSpPr/>
            <p:nvPr/>
          </p:nvSpPr>
          <p:spPr>
            <a:xfrm>
              <a:off x="3364077" y="1319991"/>
              <a:ext cx="53583" cy="65791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A428DA59-DC46-4F7A-89E2-D369AEC1B705}"/>
              </a:ext>
            </a:extLst>
          </p:cNvPr>
          <p:cNvGrpSpPr/>
          <p:nvPr/>
        </p:nvGrpSpPr>
        <p:grpSpPr>
          <a:xfrm>
            <a:off x="6127595" y="908611"/>
            <a:ext cx="450378" cy="450378"/>
            <a:chOff x="6127595" y="908611"/>
            <a:chExt cx="450378" cy="45037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12F3BD3D-2974-4D68-9B68-E70E87F740DF}"/>
                </a:ext>
              </a:extLst>
            </p:cNvPr>
            <p:cNvSpPr/>
            <p:nvPr/>
          </p:nvSpPr>
          <p:spPr>
            <a:xfrm>
              <a:off x="6361279" y="1042507"/>
              <a:ext cx="198461" cy="76681"/>
            </a:xfrm>
            <a:custGeom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24B9C7B9-6D96-466E-B5C3-876C5354B849}"/>
                </a:ext>
              </a:extLst>
            </p:cNvPr>
            <p:cNvSpPr/>
            <p:nvPr/>
          </p:nvSpPr>
          <p:spPr>
            <a:xfrm>
              <a:off x="6340614" y="1065614"/>
              <a:ext cx="237359" cy="159480"/>
            </a:xfrm>
            <a:custGeom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23BE2029-45DB-46C5-99A5-CC1084F37E57}"/>
                </a:ext>
              </a:extLst>
            </p:cNvPr>
            <p:cNvSpPr/>
            <p:nvPr/>
          </p:nvSpPr>
          <p:spPr>
            <a:xfrm>
              <a:off x="6127595" y="988923"/>
              <a:ext cx="292141" cy="290943"/>
            </a:xfrm>
            <a:custGeom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074EB131-925B-4E89-A517-26986497331B}"/>
                </a:ext>
              </a:extLst>
            </p:cNvPr>
            <p:cNvSpPr/>
            <p:nvPr/>
          </p:nvSpPr>
          <p:spPr>
            <a:xfrm>
              <a:off x="6127595" y="908611"/>
              <a:ext cx="292141" cy="53583"/>
            </a:xfrm>
            <a:custGeom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3CDD9C8B-79CD-47F3-85BE-E543690E9352}"/>
                </a:ext>
              </a:extLst>
            </p:cNvPr>
            <p:cNvSpPr/>
            <p:nvPr/>
          </p:nvSpPr>
          <p:spPr>
            <a:xfrm>
              <a:off x="6127595" y="1305406"/>
              <a:ext cx="292141" cy="53583"/>
            </a:xfrm>
            <a:custGeom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0C451426-6F5F-499B-B677-007CCB8F5E47}"/>
              </a:ext>
            </a:extLst>
          </p:cNvPr>
          <p:cNvGrpSpPr/>
          <p:nvPr/>
        </p:nvGrpSpPr>
        <p:grpSpPr>
          <a:xfrm>
            <a:off x="6694761" y="916503"/>
            <a:ext cx="455242" cy="449144"/>
            <a:chOff x="6694761" y="916503"/>
            <a:chExt cx="455242" cy="44914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6607695E-BE3D-41C6-940C-1AB1A9726FCD}"/>
                </a:ext>
              </a:extLst>
            </p:cNvPr>
            <p:cNvSpPr/>
            <p:nvPr/>
          </p:nvSpPr>
          <p:spPr>
            <a:xfrm>
              <a:off x="6986857" y="968806"/>
              <a:ext cx="130274" cy="131509"/>
            </a:xfrm>
            <a:custGeom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FB25FCA4-E1EC-4453-8B30-D3E3F689B687}"/>
                </a:ext>
              </a:extLst>
            </p:cNvPr>
            <p:cNvSpPr/>
            <p:nvPr/>
          </p:nvSpPr>
          <p:spPr>
            <a:xfrm>
              <a:off x="6803081" y="1234138"/>
              <a:ext cx="131472" cy="131509"/>
            </a:xfrm>
            <a:custGeom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DB4D80A1-8CF0-4198-B368-C7E140CB6B1E}"/>
                </a:ext>
              </a:extLst>
            </p:cNvPr>
            <p:cNvSpPr/>
            <p:nvPr/>
          </p:nvSpPr>
          <p:spPr>
            <a:xfrm>
              <a:off x="6694761" y="916503"/>
              <a:ext cx="318915" cy="237359"/>
            </a:xfrm>
            <a:custGeom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59C48651-3884-4A10-AE94-3A4855A249CF}"/>
                </a:ext>
              </a:extLst>
            </p:cNvPr>
            <p:cNvSpPr/>
            <p:nvPr/>
          </p:nvSpPr>
          <p:spPr>
            <a:xfrm>
              <a:off x="6775073" y="995580"/>
              <a:ext cx="161912" cy="80778"/>
            </a:xfrm>
            <a:custGeom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9BAAE737-30D9-4869-8B5F-C77D16DB908C}"/>
                </a:ext>
              </a:extLst>
            </p:cNvPr>
            <p:cNvSpPr/>
            <p:nvPr/>
          </p:nvSpPr>
          <p:spPr>
            <a:xfrm>
              <a:off x="6775073" y="1091738"/>
              <a:ext cx="161912" cy="114473"/>
            </a:xfrm>
            <a:custGeom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70B1333F-C399-4483-A56B-4EC21D0DA846}"/>
                </a:ext>
              </a:extLst>
            </p:cNvPr>
            <p:cNvSpPr/>
            <p:nvPr/>
          </p:nvSpPr>
          <p:spPr>
            <a:xfrm>
              <a:off x="6988091" y="1153826"/>
              <a:ext cx="161912" cy="80741"/>
            </a:xfrm>
            <a:custGeom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ACD129A0-C711-479B-984D-FCECEEC2524C}"/>
                </a:ext>
              </a:extLst>
            </p:cNvPr>
            <p:cNvSpPr/>
            <p:nvPr/>
          </p:nvSpPr>
          <p:spPr>
            <a:xfrm>
              <a:off x="6986857" y="1249984"/>
              <a:ext cx="158282" cy="115662"/>
            </a:xfrm>
            <a:custGeom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2D816EC7-0314-4067-B255-326CCB58950C}"/>
              </a:ext>
            </a:extLst>
          </p:cNvPr>
          <p:cNvGrpSpPr/>
          <p:nvPr/>
        </p:nvGrpSpPr>
        <p:grpSpPr>
          <a:xfrm>
            <a:off x="4395136" y="917033"/>
            <a:ext cx="435739" cy="450387"/>
            <a:chOff x="4395136" y="917033"/>
            <a:chExt cx="435739" cy="450387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F11462E3-B02A-4F3E-841C-C7EFB51471E5}"/>
                </a:ext>
              </a:extLst>
            </p:cNvPr>
            <p:cNvSpPr/>
            <p:nvPr/>
          </p:nvSpPr>
          <p:spPr>
            <a:xfrm>
              <a:off x="4565544" y="917033"/>
              <a:ext cx="265331" cy="264636"/>
            </a:xfrm>
            <a:custGeom>
              <a:gdLst>
                <a:gd name="f0" fmla="val w"/>
                <a:gd name="f1" fmla="val h"/>
                <a:gd name="f2" fmla="val 0"/>
                <a:gd name="f3" fmla="val 6867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6868"/>
                <a:gd name="f67" fmla="val 1513"/>
                <a:gd name="f68" fmla="*/ f0 1 6867"/>
                <a:gd name="f69" fmla="*/ f1 1 6850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6867"/>
                <a:gd name="f76" fmla="*/ f73 1 6850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66" y="f31"/>
                    <a:pt x="f66" y="f42"/>
                  </a:cubicBezTo>
                  <a:cubicBezTo>
                    <a:pt x="f66" y="f67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435507B3-BBD2-4BAA-A737-6EF89EDF342F}"/>
                </a:ext>
              </a:extLst>
            </p:cNvPr>
            <p:cNvSpPr/>
            <p:nvPr/>
          </p:nvSpPr>
          <p:spPr>
            <a:xfrm>
              <a:off x="4673827" y="997354"/>
              <a:ext cx="51188" cy="104735"/>
            </a:xfrm>
            <a:custGeom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73E5ED33-50BE-4691-AAFA-7B89D18A6456}"/>
                </a:ext>
              </a:extLst>
            </p:cNvPr>
            <p:cNvSpPr/>
            <p:nvPr/>
          </p:nvSpPr>
          <p:spPr>
            <a:xfrm>
              <a:off x="4446242" y="1127583"/>
              <a:ext cx="107131" cy="107167"/>
            </a:xfrm>
            <a:custGeom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A9BD5A1B-62D8-48A3-94F8-B6B73D721474}"/>
                </a:ext>
              </a:extLst>
            </p:cNvPr>
            <p:cNvSpPr/>
            <p:nvPr/>
          </p:nvSpPr>
          <p:spPr>
            <a:xfrm>
              <a:off x="4395136" y="1260253"/>
              <a:ext cx="211820" cy="107167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2429709F-7039-4137-9922-572B4D015A76}"/>
              </a:ext>
            </a:extLst>
          </p:cNvPr>
          <p:cNvGrpSpPr/>
          <p:nvPr/>
        </p:nvGrpSpPr>
        <p:grpSpPr>
          <a:xfrm>
            <a:off x="7494907" y="916503"/>
            <a:ext cx="428478" cy="450999"/>
            <a:chOff x="7494907" y="916503"/>
            <a:chExt cx="428478" cy="450999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9FAF43B8-BDF8-41B7-91F1-28FA05E08730}"/>
                </a:ext>
              </a:extLst>
            </p:cNvPr>
            <p:cNvSpPr/>
            <p:nvPr/>
          </p:nvSpPr>
          <p:spPr>
            <a:xfrm>
              <a:off x="7813785" y="1246967"/>
              <a:ext cx="51151" cy="52385"/>
            </a:xfrm>
            <a:custGeom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B3632C83-D6BD-4063-A537-E0C40D6B4B50}"/>
                </a:ext>
              </a:extLst>
            </p:cNvPr>
            <p:cNvSpPr/>
            <p:nvPr/>
          </p:nvSpPr>
          <p:spPr>
            <a:xfrm>
              <a:off x="7679917" y="917115"/>
              <a:ext cx="26810" cy="159480"/>
            </a:xfrm>
            <a:custGeom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2924F37A-D178-4F48-A6F3-F4379FC0AAB2}"/>
                </a:ext>
              </a:extLst>
            </p:cNvPr>
            <p:cNvSpPr/>
            <p:nvPr/>
          </p:nvSpPr>
          <p:spPr>
            <a:xfrm>
              <a:off x="7653153" y="1103141"/>
              <a:ext cx="79123" cy="79351"/>
            </a:xfrm>
            <a:custGeom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191F8D0F-2645-4CD6-95C1-E80A7F5BBDBA}"/>
                </a:ext>
              </a:extLst>
            </p:cNvPr>
            <p:cNvSpPr/>
            <p:nvPr/>
          </p:nvSpPr>
          <p:spPr>
            <a:xfrm>
              <a:off x="7576462" y="1190987"/>
              <a:ext cx="247098" cy="176515"/>
            </a:xfrm>
            <a:custGeom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D002A72E-9B64-4D48-82D5-D245713BE071}"/>
                </a:ext>
              </a:extLst>
            </p:cNvPr>
            <p:cNvSpPr/>
            <p:nvPr/>
          </p:nvSpPr>
          <p:spPr>
            <a:xfrm>
              <a:off x="7705456" y="1048588"/>
              <a:ext cx="197217" cy="214216"/>
            </a:xfrm>
            <a:custGeom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0A58645C-40DB-4A8F-A361-1E76B61AA1A1}"/>
                </a:ext>
              </a:extLst>
            </p:cNvPr>
            <p:cNvSpPr/>
            <p:nvPr/>
          </p:nvSpPr>
          <p:spPr>
            <a:xfrm>
              <a:off x="7734662" y="916503"/>
              <a:ext cx="188723" cy="129689"/>
            </a:xfrm>
            <a:custGeom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B07CAE70-DC7D-4CC6-B2A7-19CA7A56638A}"/>
                </a:ext>
              </a:extLst>
            </p:cNvPr>
            <p:cNvSpPr/>
            <p:nvPr/>
          </p:nvSpPr>
          <p:spPr>
            <a:xfrm>
              <a:off x="7494907" y="945132"/>
              <a:ext cx="158236" cy="306744"/>
            </a:xfrm>
            <a:custGeom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15E4CB09-3FDB-4D54-8847-FDE1DA3FF46C}"/>
              </a:ext>
            </a:extLst>
          </p:cNvPr>
          <p:cNvGrpSpPr/>
          <p:nvPr/>
        </p:nvGrpSpPr>
        <p:grpSpPr>
          <a:xfrm>
            <a:off x="4970650" y="917033"/>
            <a:ext cx="423568" cy="450387"/>
            <a:chOff x="4970650" y="917033"/>
            <a:chExt cx="423568" cy="450387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17FEE8E6-2447-49FE-80C6-0E1E018B789C}"/>
                </a:ext>
              </a:extLst>
            </p:cNvPr>
            <p:cNvSpPr/>
            <p:nvPr/>
          </p:nvSpPr>
          <p:spPr>
            <a:xfrm>
              <a:off x="5050971" y="1206706"/>
              <a:ext cx="130274" cy="53583"/>
            </a:xfrm>
            <a:custGeom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F5635F7A-D9C9-45F0-AEC5-72349EB7582F}"/>
                </a:ext>
              </a:extLst>
            </p:cNvPr>
            <p:cNvSpPr/>
            <p:nvPr/>
          </p:nvSpPr>
          <p:spPr>
            <a:xfrm>
              <a:off x="5154427" y="1143420"/>
              <a:ext cx="107131" cy="116869"/>
            </a:xfrm>
            <a:custGeom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F8741BB4-299E-4274-B5C4-6DC35C62B6BB}"/>
                </a:ext>
              </a:extLst>
            </p:cNvPr>
            <p:cNvSpPr/>
            <p:nvPr/>
          </p:nvSpPr>
          <p:spPr>
            <a:xfrm>
              <a:off x="4974281" y="996156"/>
              <a:ext cx="194785" cy="264133"/>
            </a:xfrm>
            <a:custGeom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E32FFA85-4069-4FA6-B721-FD2F71B8FDD5}"/>
                </a:ext>
              </a:extLst>
            </p:cNvPr>
            <p:cNvSpPr/>
            <p:nvPr/>
          </p:nvSpPr>
          <p:spPr>
            <a:xfrm>
              <a:off x="5091141" y="1127583"/>
              <a:ext cx="52349" cy="52385"/>
            </a:xfrm>
            <a:custGeom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5ACFC4E7-6484-46D0-B8E0-E87F98DDD558}"/>
                </a:ext>
              </a:extLst>
            </p:cNvPr>
            <p:cNvSpPr/>
            <p:nvPr/>
          </p:nvSpPr>
          <p:spPr>
            <a:xfrm>
              <a:off x="5182398" y="917691"/>
              <a:ext cx="211820" cy="209927"/>
            </a:xfrm>
            <a:custGeom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DD3B31C1-EE24-4020-9DF7-96AA5685FF84}"/>
                </a:ext>
              </a:extLst>
            </p:cNvPr>
            <p:cNvSpPr/>
            <p:nvPr/>
          </p:nvSpPr>
          <p:spPr>
            <a:xfrm>
              <a:off x="4970650" y="1285829"/>
              <a:ext cx="290907" cy="81591"/>
            </a:xfrm>
            <a:custGeom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928A6073-E2F3-452E-8D91-8DEC3EEAEFF8}"/>
                </a:ext>
              </a:extLst>
            </p:cNvPr>
            <p:cNvSpPr/>
            <p:nvPr/>
          </p:nvSpPr>
          <p:spPr>
            <a:xfrm>
              <a:off x="4971848" y="917033"/>
              <a:ext cx="237359" cy="52385"/>
            </a:xfrm>
            <a:custGeom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997BC5A0-AE1E-4C52-85DC-52E24AB6385D}"/>
              </a:ext>
            </a:extLst>
          </p:cNvPr>
          <p:cNvGrpSpPr/>
          <p:nvPr/>
        </p:nvGrpSpPr>
        <p:grpSpPr>
          <a:xfrm>
            <a:off x="5515203" y="916713"/>
            <a:ext cx="456450" cy="451036"/>
            <a:chOff x="5515203" y="916713"/>
            <a:chExt cx="456450" cy="451036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2D7C677C-B3F5-45E1-9040-358792E741A0}"/>
                </a:ext>
              </a:extLst>
            </p:cNvPr>
            <p:cNvSpPr/>
            <p:nvPr/>
          </p:nvSpPr>
          <p:spPr>
            <a:xfrm>
              <a:off x="5722123" y="916713"/>
              <a:ext cx="249530" cy="249530"/>
            </a:xfrm>
            <a:custGeom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E9B796F1-CF38-4004-8535-C897DB82C107}"/>
                </a:ext>
              </a:extLst>
            </p:cNvPr>
            <p:cNvSpPr/>
            <p:nvPr/>
          </p:nvSpPr>
          <p:spPr>
            <a:xfrm>
              <a:off x="5561453" y="1011134"/>
              <a:ext cx="118103" cy="113733"/>
            </a:xfrm>
            <a:custGeom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57067567-3CF3-4884-B129-7D21C0CD42B3}"/>
                </a:ext>
              </a:extLst>
            </p:cNvPr>
            <p:cNvSpPr/>
            <p:nvPr/>
          </p:nvSpPr>
          <p:spPr>
            <a:xfrm>
              <a:off x="5759833" y="1210665"/>
              <a:ext cx="119338" cy="115013"/>
            </a:xfrm>
            <a:custGeom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66FF9064-F589-4E6D-88B6-C039DB04FE62}"/>
                </a:ext>
              </a:extLst>
            </p:cNvPr>
            <p:cNvSpPr/>
            <p:nvPr/>
          </p:nvSpPr>
          <p:spPr>
            <a:xfrm>
              <a:off x="5515203" y="1053004"/>
              <a:ext cx="320113" cy="314745"/>
            </a:xfrm>
            <a:custGeom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6D5F2E2E-957C-4D1F-A285-5C11E992268E}"/>
              </a:ext>
            </a:extLst>
          </p:cNvPr>
          <p:cNvGrpSpPr/>
          <p:nvPr/>
        </p:nvGrpSpPr>
        <p:grpSpPr>
          <a:xfrm>
            <a:off x="8170493" y="1679670"/>
            <a:ext cx="498558" cy="496354"/>
            <a:chOff x="8170493" y="1679670"/>
            <a:chExt cx="498558" cy="49635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F68AE91B-9304-4391-81A2-A0CD51DF556E}"/>
                </a:ext>
              </a:extLst>
            </p:cNvPr>
            <p:cNvSpPr/>
            <p:nvPr/>
          </p:nvSpPr>
          <p:spPr>
            <a:xfrm>
              <a:off x="8377440" y="1855747"/>
              <a:ext cx="291611" cy="320277"/>
            </a:xfrm>
            <a:custGeom>
              <a:gdLst>
                <a:gd name="f0" fmla="val w"/>
                <a:gd name="f1" fmla="val h"/>
                <a:gd name="f2" fmla="val 0"/>
                <a:gd name="f3" fmla="val 6837"/>
                <a:gd name="f4" fmla="val 7508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2401"/>
                <a:gd name="f56" fmla="val 2477"/>
                <a:gd name="f57" fmla="val 2547"/>
                <a:gd name="f58" fmla="val 7478"/>
                <a:gd name="f59" fmla="val 7404"/>
                <a:gd name="f60" fmla="val 3844"/>
                <a:gd name="f61" fmla="val 5073"/>
                <a:gd name="f62" fmla="val 6018"/>
                <a:gd name="f63" fmla="val 6805"/>
                <a:gd name="f64" fmla="val 6049"/>
                <a:gd name="f65" fmla="val 5104"/>
                <a:gd name="f66" fmla="*/ f0 1 6837"/>
                <a:gd name="f67" fmla="*/ f1 1 750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6837"/>
                <a:gd name="f74" fmla="*/ f71 1 750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6837" h="75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4"/>
                    <a:pt x="f55" y="f4"/>
                  </a:cubicBezTo>
                  <a:cubicBezTo>
                    <a:pt x="f56" y="f4"/>
                    <a:pt x="f57" y="f58"/>
                    <a:pt x="f37" y="f59"/>
                  </a:cubicBezTo>
                  <a:lnTo>
                    <a:pt x="f60" y="f46"/>
                  </a:lnTo>
                  <a:lnTo>
                    <a:pt x="f61" y="f46"/>
                  </a:lnTo>
                  <a:cubicBezTo>
                    <a:pt x="f62" y="f46"/>
                    <a:pt x="f63" y="f10"/>
                    <a:pt x="f63" y="f45"/>
                  </a:cubicBezTo>
                  <a:lnTo>
                    <a:pt x="f63" y="f42"/>
                  </a:lnTo>
                  <a:cubicBezTo>
                    <a:pt x="f3" y="f44"/>
                    <a:pt x="f64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9C49E8CE-30DE-45AF-A473-4DAAF55582B4}"/>
                </a:ext>
              </a:extLst>
            </p:cNvPr>
            <p:cNvSpPr/>
            <p:nvPr/>
          </p:nvSpPr>
          <p:spPr>
            <a:xfrm>
              <a:off x="8170493" y="1679670"/>
              <a:ext cx="321219" cy="349876"/>
            </a:xfrm>
            <a:custGeom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3234C848-E152-4262-AF34-9B1FDAA65A87}"/>
              </a:ext>
            </a:extLst>
          </p:cNvPr>
          <p:cNvSpPr/>
          <p:nvPr/>
        </p:nvSpPr>
        <p:spPr>
          <a:xfrm>
            <a:off x="4346627" y="1707980"/>
            <a:ext cx="445175" cy="446355"/>
          </a:xfrm>
          <a:custGeom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B9EA4DCA-946F-4250-9363-FE50BF9F4093}"/>
              </a:ext>
            </a:extLst>
          </p:cNvPr>
          <p:cNvGrpSpPr/>
          <p:nvPr/>
        </p:nvGrpSpPr>
        <p:grpSpPr>
          <a:xfrm>
            <a:off x="4907657" y="1706471"/>
            <a:ext cx="460793" cy="449181"/>
            <a:chOff x="4907657" y="1706471"/>
            <a:chExt cx="460793" cy="449181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2CA57863-B34B-4AF2-9408-8560A229942D}"/>
                </a:ext>
              </a:extLst>
            </p:cNvPr>
            <p:cNvSpPr/>
            <p:nvPr/>
          </p:nvSpPr>
          <p:spPr>
            <a:xfrm>
              <a:off x="4907657" y="1708794"/>
              <a:ext cx="460793" cy="446858"/>
            </a:xfrm>
            <a:custGeom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59D248BE-5893-4244-89C4-F5B2B4EB07BB}"/>
                </a:ext>
              </a:extLst>
            </p:cNvPr>
            <p:cNvSpPr/>
            <p:nvPr/>
          </p:nvSpPr>
          <p:spPr>
            <a:xfrm>
              <a:off x="4908883" y="1940055"/>
              <a:ext cx="220178" cy="214755"/>
            </a:xfrm>
            <a:custGeom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4972ABD9-DD25-431A-B8D7-A5D217840F2B}"/>
                </a:ext>
              </a:extLst>
            </p:cNvPr>
            <p:cNvSpPr/>
            <p:nvPr/>
          </p:nvSpPr>
          <p:spPr>
            <a:xfrm>
              <a:off x="5166332" y="1706471"/>
              <a:ext cx="197309" cy="195096"/>
            </a:xfrm>
            <a:custGeom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CD932BCE-B675-4D82-B710-920EBF0B7512}"/>
              </a:ext>
            </a:extLst>
          </p:cNvPr>
          <p:cNvGrpSpPr/>
          <p:nvPr/>
        </p:nvGrpSpPr>
        <p:grpSpPr>
          <a:xfrm>
            <a:off x="5475290" y="1706672"/>
            <a:ext cx="449985" cy="448769"/>
            <a:chOff x="5475290" y="1706672"/>
            <a:chExt cx="449985" cy="448769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90268E06-6C6A-45A0-B2F6-6901DA7145C5}"/>
                </a:ext>
              </a:extLst>
            </p:cNvPr>
            <p:cNvSpPr/>
            <p:nvPr/>
          </p:nvSpPr>
          <p:spPr>
            <a:xfrm>
              <a:off x="5475290" y="1706672"/>
              <a:ext cx="449985" cy="448769"/>
            </a:xfrm>
            <a:custGeom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D5662C55-6878-478F-8F68-3C7C727F4109}"/>
                </a:ext>
              </a:extLst>
            </p:cNvPr>
            <p:cNvSpPr/>
            <p:nvPr/>
          </p:nvSpPr>
          <p:spPr>
            <a:xfrm>
              <a:off x="5475290" y="1841089"/>
              <a:ext cx="328479" cy="313163"/>
            </a:xfrm>
            <a:custGeom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131CD100-B328-4080-BDD1-79536F580403}"/>
              </a:ext>
            </a:extLst>
          </p:cNvPr>
          <p:cNvGrpSpPr/>
          <p:nvPr/>
        </p:nvGrpSpPr>
        <p:grpSpPr>
          <a:xfrm>
            <a:off x="3147977" y="1725856"/>
            <a:ext cx="446355" cy="447590"/>
            <a:chOff x="3147977" y="1725856"/>
            <a:chExt cx="446355" cy="44759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3C5D68C6-333A-4593-829C-E40F5F45A054}"/>
                </a:ext>
              </a:extLst>
            </p:cNvPr>
            <p:cNvSpPr/>
            <p:nvPr/>
          </p:nvSpPr>
          <p:spPr>
            <a:xfrm>
              <a:off x="3147977" y="1725856"/>
              <a:ext cx="105887" cy="446355"/>
            </a:xfrm>
            <a:custGeom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3DB5ABFC-1E31-4F2C-B2EC-72A0D4F3E5F6}"/>
                </a:ext>
              </a:extLst>
            </p:cNvPr>
            <p:cNvSpPr/>
            <p:nvPr/>
          </p:nvSpPr>
          <p:spPr>
            <a:xfrm>
              <a:off x="3464387" y="1897892"/>
              <a:ext cx="129945" cy="38532"/>
            </a:xfrm>
            <a:custGeom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EA4CD47B-89EC-4355-983A-671DDEE42F35}"/>
                </a:ext>
              </a:extLst>
            </p:cNvPr>
            <p:cNvSpPr/>
            <p:nvPr/>
          </p:nvSpPr>
          <p:spPr>
            <a:xfrm>
              <a:off x="3464387" y="1962841"/>
              <a:ext cx="129945" cy="38532"/>
            </a:xfrm>
            <a:custGeom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1F2A769F-8543-46D2-8CF6-1EC4C353675B}"/>
                </a:ext>
              </a:extLst>
            </p:cNvPr>
            <p:cNvSpPr/>
            <p:nvPr/>
          </p:nvSpPr>
          <p:spPr>
            <a:xfrm>
              <a:off x="3464387" y="2026612"/>
              <a:ext cx="103482" cy="39748"/>
            </a:xfrm>
            <a:custGeom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114E242F-18F4-41E9-8F2B-C6DDFD663DA4}"/>
                </a:ext>
              </a:extLst>
            </p:cNvPr>
            <p:cNvSpPr/>
            <p:nvPr/>
          </p:nvSpPr>
          <p:spPr>
            <a:xfrm>
              <a:off x="3412650" y="1725856"/>
              <a:ext cx="78245" cy="79424"/>
            </a:xfrm>
            <a:custGeom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1799797B-D444-4E15-A83A-A5C43D84108F}"/>
                </a:ext>
              </a:extLst>
            </p:cNvPr>
            <p:cNvSpPr/>
            <p:nvPr/>
          </p:nvSpPr>
          <p:spPr>
            <a:xfrm>
              <a:off x="3514907" y="1725856"/>
              <a:ext cx="52962" cy="84234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790AD788-F9A3-4321-9EAA-5933A39E2213}"/>
                </a:ext>
              </a:extLst>
            </p:cNvPr>
            <p:cNvSpPr/>
            <p:nvPr/>
          </p:nvSpPr>
          <p:spPr>
            <a:xfrm>
              <a:off x="3251460" y="1831707"/>
              <a:ext cx="316409" cy="234653"/>
            </a:xfrm>
            <a:custGeom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9FF25B04-CA65-410A-959F-7516BE557462}"/>
                </a:ext>
              </a:extLst>
            </p:cNvPr>
            <p:cNvSpPr/>
            <p:nvPr/>
          </p:nvSpPr>
          <p:spPr>
            <a:xfrm>
              <a:off x="3411461" y="1895487"/>
              <a:ext cx="78208" cy="276734"/>
            </a:xfrm>
            <a:custGeom>
              <a:gdLst>
                <a:gd name="f0" fmla="val w"/>
                <a:gd name="f1" fmla="val h"/>
                <a:gd name="f2" fmla="val 0"/>
                <a:gd name="f3" fmla="val 2048"/>
                <a:gd name="f4" fmla="val 7246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7247"/>
                <a:gd name="f11" fmla="val 1701"/>
                <a:gd name="f12" fmla="val 5167"/>
                <a:gd name="f13" fmla="val 1891"/>
                <a:gd name="f14" fmla="val 1229"/>
                <a:gd name="f15" fmla="val 725"/>
                <a:gd name="f16" fmla="val 4632"/>
                <a:gd name="f17" fmla="val 4002"/>
                <a:gd name="f18" fmla="val 3624"/>
                <a:gd name="f19" fmla="val 882"/>
                <a:gd name="f20" fmla="val 3372"/>
                <a:gd name="f21" fmla="val 1071"/>
                <a:gd name="f22" fmla="val 3120"/>
                <a:gd name="f23" fmla="val 819"/>
                <a:gd name="f24" fmla="val 2899"/>
                <a:gd name="f25" fmla="val 2615"/>
                <a:gd name="f26" fmla="val 2269"/>
                <a:gd name="f27" fmla="val 1922"/>
                <a:gd name="f28" fmla="val 1639"/>
                <a:gd name="f29" fmla="val 1387"/>
                <a:gd name="f30" fmla="val 1166"/>
                <a:gd name="f31" fmla="val 883"/>
                <a:gd name="f32" fmla="val 536"/>
                <a:gd name="f33" fmla="val 316"/>
                <a:gd name="f34" fmla="val 190"/>
                <a:gd name="f35" fmla="*/ f0 1 2048"/>
                <a:gd name="f36" fmla="*/ f1 1 724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2048"/>
                <a:gd name="f43" fmla="*/ f40 1 724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3" y="f10"/>
                  </a:lnTo>
                  <a:lnTo>
                    <a:pt x="f3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15" y="f25"/>
                    <a:pt x="f15" y="f26"/>
                  </a:cubicBezTo>
                  <a:cubicBezTo>
                    <a:pt x="f15" y="f27"/>
                    <a:pt x="f19" y="f28"/>
                    <a:pt x="f21" y="f29"/>
                  </a:cubicBezTo>
                  <a:cubicBezTo>
                    <a:pt x="f23" y="f30"/>
                    <a:pt x="f15" y="f31"/>
                    <a:pt x="f15" y="f32"/>
                  </a:cubicBezTo>
                  <a:cubicBezTo>
                    <a:pt x="f15" y="f33"/>
                    <a:pt x="f9" y="f34"/>
                    <a:pt x="f2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5B3E241A-44E2-454E-822D-206E3B5045C4}"/>
                </a:ext>
              </a:extLst>
            </p:cNvPr>
            <p:cNvSpPr/>
            <p:nvPr/>
          </p:nvSpPr>
          <p:spPr>
            <a:xfrm>
              <a:off x="3516133" y="2089166"/>
              <a:ext cx="52962" cy="84280"/>
            </a:xfrm>
            <a:custGeom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408D40AC-1DD5-4A90-A052-4B9703DF0C80}"/>
              </a:ext>
            </a:extLst>
          </p:cNvPr>
          <p:cNvGrpSpPr/>
          <p:nvPr/>
        </p:nvGrpSpPr>
        <p:grpSpPr>
          <a:xfrm>
            <a:off x="6107615" y="1700299"/>
            <a:ext cx="445175" cy="445139"/>
            <a:chOff x="6107615" y="1700299"/>
            <a:chExt cx="445175" cy="445139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F4203D90-D2C6-4053-8FAB-1015FC42F609}"/>
                </a:ext>
              </a:extLst>
            </p:cNvPr>
            <p:cNvSpPr/>
            <p:nvPr/>
          </p:nvSpPr>
          <p:spPr>
            <a:xfrm>
              <a:off x="6107615" y="1700299"/>
              <a:ext cx="445175" cy="445139"/>
            </a:xfrm>
            <a:custGeom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14B7B17B-12CE-426D-AD2D-09CCA722EE7C}"/>
                </a:ext>
              </a:extLst>
            </p:cNvPr>
            <p:cNvSpPr/>
            <p:nvPr/>
          </p:nvSpPr>
          <p:spPr>
            <a:xfrm>
              <a:off x="6211107" y="1804961"/>
              <a:ext cx="239426" cy="235613"/>
            </a:xfrm>
            <a:custGeom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90D2414D-18DC-46BD-926E-1F6B8409FB40}"/>
              </a:ext>
            </a:extLst>
          </p:cNvPr>
          <p:cNvGrpSpPr/>
          <p:nvPr/>
        </p:nvGrpSpPr>
        <p:grpSpPr>
          <a:xfrm>
            <a:off x="3781601" y="1708035"/>
            <a:ext cx="469234" cy="446053"/>
            <a:chOff x="3781601" y="1708035"/>
            <a:chExt cx="469234" cy="446053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40D3C897-0DC8-4A28-AAEB-B32D86CB5250}"/>
                </a:ext>
              </a:extLst>
            </p:cNvPr>
            <p:cNvSpPr/>
            <p:nvPr/>
          </p:nvSpPr>
          <p:spPr>
            <a:xfrm>
              <a:off x="3924760" y="1708035"/>
              <a:ext cx="326075" cy="327867"/>
            </a:xfrm>
            <a:custGeom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66305F3E-CD63-4BD2-AD4A-BEEB56699198}"/>
                </a:ext>
              </a:extLst>
            </p:cNvPr>
            <p:cNvSpPr/>
            <p:nvPr/>
          </p:nvSpPr>
          <p:spPr>
            <a:xfrm>
              <a:off x="3781601" y="1823505"/>
              <a:ext cx="329696" cy="330583"/>
            </a:xfrm>
            <a:custGeom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DCA2E102-00C5-4DB1-A3F3-B4A4CDAF3E4D}"/>
              </a:ext>
            </a:extLst>
          </p:cNvPr>
          <p:cNvGrpSpPr/>
          <p:nvPr/>
        </p:nvGrpSpPr>
        <p:grpSpPr>
          <a:xfrm>
            <a:off x="6730157" y="1707312"/>
            <a:ext cx="446355" cy="445175"/>
            <a:chOff x="6730157" y="1707312"/>
            <a:chExt cx="446355" cy="445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4676504A-D707-4577-BF07-BC2A25DA888A}"/>
                </a:ext>
              </a:extLst>
            </p:cNvPr>
            <p:cNvSpPr/>
            <p:nvPr/>
          </p:nvSpPr>
          <p:spPr>
            <a:xfrm>
              <a:off x="6809555" y="1786701"/>
              <a:ext cx="287578" cy="285173"/>
            </a:xfrm>
            <a:custGeom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9487237A-6F31-44DD-88E9-8D70726EEC56}"/>
                </a:ext>
              </a:extLst>
            </p:cNvPr>
            <p:cNvSpPr/>
            <p:nvPr/>
          </p:nvSpPr>
          <p:spPr>
            <a:xfrm>
              <a:off x="6730157" y="1707312"/>
              <a:ext cx="446355" cy="445175"/>
            </a:xfrm>
            <a:custGeom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7D36959E-DEA9-44F6-A59D-02FA7418C211}"/>
              </a:ext>
            </a:extLst>
          </p:cNvPr>
          <p:cNvSpPr/>
          <p:nvPr/>
        </p:nvSpPr>
        <p:spPr>
          <a:xfrm>
            <a:off x="4339797" y="2577099"/>
            <a:ext cx="450991" cy="463134"/>
          </a:xfrm>
          <a:custGeom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EE05E330-029C-49E3-812F-57A87D7A6CF6}"/>
              </a:ext>
            </a:extLst>
          </p:cNvPr>
          <p:cNvSpPr/>
          <p:nvPr/>
        </p:nvSpPr>
        <p:spPr>
          <a:xfrm>
            <a:off x="4879348" y="2649492"/>
            <a:ext cx="458964" cy="390732"/>
          </a:xfrm>
          <a:custGeom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786DFD3A-C3D3-406A-8D06-985ABE851DCF}"/>
              </a:ext>
            </a:extLst>
          </p:cNvPr>
          <p:cNvGrpSpPr/>
          <p:nvPr/>
        </p:nvGrpSpPr>
        <p:grpSpPr>
          <a:xfrm>
            <a:off x="5526752" y="2589233"/>
            <a:ext cx="461251" cy="461973"/>
            <a:chOff x="5526752" y="2589233"/>
            <a:chExt cx="461251" cy="461973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96FAD4F9-8DF5-4A1B-BD47-277C139359B2}"/>
                </a:ext>
              </a:extLst>
            </p:cNvPr>
            <p:cNvSpPr/>
            <p:nvPr/>
          </p:nvSpPr>
          <p:spPr>
            <a:xfrm>
              <a:off x="5526752" y="2589233"/>
              <a:ext cx="368777" cy="370021"/>
            </a:xfrm>
            <a:custGeom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70BC6483-5605-4B10-B9A5-26ADEE24C6A4}"/>
                </a:ext>
              </a:extLst>
            </p:cNvPr>
            <p:cNvSpPr/>
            <p:nvPr/>
          </p:nvSpPr>
          <p:spPr>
            <a:xfrm>
              <a:off x="5588392" y="2775213"/>
              <a:ext cx="399611" cy="275993"/>
            </a:xfrm>
            <a:custGeom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E4BB6754-9569-4AD7-9360-F8A80D429746}"/>
              </a:ext>
            </a:extLst>
          </p:cNvPr>
          <p:cNvGrpSpPr/>
          <p:nvPr/>
        </p:nvGrpSpPr>
        <p:grpSpPr>
          <a:xfrm>
            <a:off x="7353613" y="2571612"/>
            <a:ext cx="465777" cy="464259"/>
            <a:chOff x="7353613" y="2571612"/>
            <a:chExt cx="465777" cy="464259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45B714D1-7468-4A0F-8B10-DEDA19D87924}"/>
                </a:ext>
              </a:extLst>
            </p:cNvPr>
            <p:cNvSpPr/>
            <p:nvPr/>
          </p:nvSpPr>
          <p:spPr>
            <a:xfrm>
              <a:off x="7635569" y="2856567"/>
              <a:ext cx="183821" cy="179304"/>
            </a:xfrm>
            <a:custGeom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20F2CE86-DC3C-4EAF-A3B7-25B27D5B8A1E}"/>
                </a:ext>
              </a:extLst>
            </p:cNvPr>
            <p:cNvSpPr/>
            <p:nvPr/>
          </p:nvSpPr>
          <p:spPr>
            <a:xfrm>
              <a:off x="7353613" y="2571612"/>
              <a:ext cx="359642" cy="363199"/>
            </a:xfrm>
            <a:custGeom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F2221EDB-7042-4CFE-9EAB-283FEFA3F3BD}"/>
              </a:ext>
            </a:extLst>
          </p:cNvPr>
          <p:cNvGrpSpPr/>
          <p:nvPr/>
        </p:nvGrpSpPr>
        <p:grpSpPr>
          <a:xfrm>
            <a:off x="4901321" y="3495211"/>
            <a:ext cx="406249" cy="408883"/>
            <a:chOff x="4901321" y="3495211"/>
            <a:chExt cx="406249" cy="408883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54CC824A-AE5C-41D2-9091-430114C25E1A}"/>
                </a:ext>
              </a:extLst>
            </p:cNvPr>
            <p:cNvSpPr/>
            <p:nvPr/>
          </p:nvSpPr>
          <p:spPr>
            <a:xfrm>
              <a:off x="4901321" y="3495211"/>
              <a:ext cx="406249" cy="300051"/>
            </a:xfrm>
            <a:custGeom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7AEB063A-524A-4C63-A284-76FBC0FBFCA3}"/>
                </a:ext>
              </a:extLst>
            </p:cNvPr>
            <p:cNvSpPr/>
            <p:nvPr/>
          </p:nvSpPr>
          <p:spPr>
            <a:xfrm>
              <a:off x="4979136" y="3822704"/>
              <a:ext cx="249631" cy="81390"/>
            </a:xfrm>
            <a:custGeom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0CEB66CE-B368-4BF2-81C1-C989C9A1803E}"/>
              </a:ext>
            </a:extLst>
          </p:cNvPr>
          <p:cNvGrpSpPr/>
          <p:nvPr/>
        </p:nvGrpSpPr>
        <p:grpSpPr>
          <a:xfrm>
            <a:off x="6148178" y="2583015"/>
            <a:ext cx="272893" cy="461963"/>
            <a:chOff x="6148178" y="2583015"/>
            <a:chExt cx="272893" cy="461963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22F5DE58-4C53-4165-9434-2BB165C52D4F}"/>
                </a:ext>
              </a:extLst>
            </p:cNvPr>
            <p:cNvSpPr/>
            <p:nvPr/>
          </p:nvSpPr>
          <p:spPr>
            <a:xfrm>
              <a:off x="6148178" y="2583015"/>
              <a:ext cx="272893" cy="321795"/>
            </a:xfrm>
            <a:custGeom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55ACED18-18F5-4B69-95B2-58EA4DF8B15F}"/>
                </a:ext>
              </a:extLst>
            </p:cNvPr>
            <p:cNvSpPr/>
            <p:nvPr/>
          </p:nvSpPr>
          <p:spPr>
            <a:xfrm>
              <a:off x="6209818" y="2934647"/>
              <a:ext cx="151863" cy="110331"/>
            </a:xfrm>
            <a:custGeom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13F55ABB-F3D8-42B1-8D1F-F1462A422404}"/>
              </a:ext>
            </a:extLst>
          </p:cNvPr>
          <p:cNvGrpSpPr/>
          <p:nvPr/>
        </p:nvGrpSpPr>
        <p:grpSpPr>
          <a:xfrm>
            <a:off x="3796122" y="2604494"/>
            <a:ext cx="454401" cy="462548"/>
            <a:chOff x="3796122" y="2604494"/>
            <a:chExt cx="454401" cy="46254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3DA81637-FDC1-4624-BC8D-F533F8B7AB0B}"/>
                </a:ext>
              </a:extLst>
            </p:cNvPr>
            <p:cNvSpPr/>
            <p:nvPr/>
          </p:nvSpPr>
          <p:spPr>
            <a:xfrm>
              <a:off x="3796122" y="2604494"/>
              <a:ext cx="138165" cy="224631"/>
            </a:xfrm>
            <a:custGeom>
              <a:gdLst>
                <a:gd name="f0" fmla="val w"/>
                <a:gd name="f1" fmla="val h"/>
                <a:gd name="f2" fmla="val 0"/>
                <a:gd name="f3" fmla="val 3812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3813"/>
                <a:gd name="f25" fmla="val 582"/>
                <a:gd name="f26" fmla="val 1797"/>
                <a:gd name="f27" fmla="val 15"/>
                <a:gd name="f28" fmla="val 1763"/>
                <a:gd name="f29" fmla="val 5"/>
                <a:gd name="f30" fmla="val 1730"/>
                <a:gd name="f31" fmla="*/ f0 1 3812"/>
                <a:gd name="f32" fmla="*/ f1 1 615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3812"/>
                <a:gd name="f39" fmla="*/ f36 1 615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0BA8BF6E-58B9-4233-B877-B8C3174AAAF0}"/>
                </a:ext>
              </a:extLst>
            </p:cNvPr>
            <p:cNvSpPr/>
            <p:nvPr/>
          </p:nvSpPr>
          <p:spPr>
            <a:xfrm>
              <a:off x="3880631" y="2662485"/>
              <a:ext cx="313950" cy="404557"/>
            </a:xfrm>
            <a:custGeom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1F59FCCD-F18C-4B8A-800C-3E2C80652634}"/>
                </a:ext>
              </a:extLst>
            </p:cNvPr>
            <p:cNvSpPr/>
            <p:nvPr/>
          </p:nvSpPr>
          <p:spPr>
            <a:xfrm>
              <a:off x="4156889" y="2753267"/>
              <a:ext cx="93634" cy="104461"/>
            </a:xfrm>
            <a:custGeom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D11A72C7-A5D9-43AA-91D2-26EEBB8226A1}"/>
              </a:ext>
            </a:extLst>
          </p:cNvPr>
          <p:cNvGrpSpPr/>
          <p:nvPr/>
        </p:nvGrpSpPr>
        <p:grpSpPr>
          <a:xfrm>
            <a:off x="6705103" y="2576276"/>
            <a:ext cx="456687" cy="464268"/>
            <a:chOff x="6705103" y="2576276"/>
            <a:chExt cx="456687" cy="46426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94DF4C5F-BE11-459E-88A6-950129CD56E2}"/>
                </a:ext>
              </a:extLst>
            </p:cNvPr>
            <p:cNvSpPr/>
            <p:nvPr/>
          </p:nvSpPr>
          <p:spPr>
            <a:xfrm>
              <a:off x="6981407" y="2578580"/>
              <a:ext cx="180383" cy="271649"/>
            </a:xfrm>
            <a:custGeom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FBBAC251-9B7B-4CCD-A33D-4ADA0DE7D893}"/>
                </a:ext>
              </a:extLst>
            </p:cNvPr>
            <p:cNvSpPr/>
            <p:nvPr/>
          </p:nvSpPr>
          <p:spPr>
            <a:xfrm>
              <a:off x="6767904" y="2980761"/>
              <a:ext cx="391600" cy="59783"/>
            </a:xfrm>
            <a:custGeom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1B14B0C3-AA67-4330-BBC3-DA5C4E4A8FAF}"/>
                </a:ext>
              </a:extLst>
            </p:cNvPr>
            <p:cNvSpPr/>
            <p:nvPr/>
          </p:nvSpPr>
          <p:spPr>
            <a:xfrm>
              <a:off x="6705103" y="2576276"/>
              <a:ext cx="397325" cy="431368"/>
            </a:xfrm>
            <a:custGeom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9EAC818D-B264-48B4-8BA4-B5B0F04A061A}"/>
              </a:ext>
            </a:extLst>
          </p:cNvPr>
          <p:cNvGrpSpPr/>
          <p:nvPr/>
        </p:nvGrpSpPr>
        <p:grpSpPr>
          <a:xfrm>
            <a:off x="5567754" y="3523466"/>
            <a:ext cx="492321" cy="387907"/>
            <a:chOff x="5567754" y="3523466"/>
            <a:chExt cx="492321" cy="387907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5D0C8757-4674-4801-ACD8-155133DC96F9}"/>
                </a:ext>
              </a:extLst>
            </p:cNvPr>
            <p:cNvSpPr/>
            <p:nvPr/>
          </p:nvSpPr>
          <p:spPr>
            <a:xfrm>
              <a:off x="5691106" y="3523466"/>
              <a:ext cx="110221" cy="139967"/>
            </a:xfrm>
            <a:custGeom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47041BC3-9537-4F62-A319-F32408B2F516}"/>
                </a:ext>
              </a:extLst>
            </p:cNvPr>
            <p:cNvSpPr/>
            <p:nvPr/>
          </p:nvSpPr>
          <p:spPr>
            <a:xfrm>
              <a:off x="5567754" y="3639229"/>
              <a:ext cx="137178" cy="132889"/>
            </a:xfrm>
            <a:custGeom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591D9978-91CE-4A8C-9815-655D714A35DE}"/>
                </a:ext>
              </a:extLst>
            </p:cNvPr>
            <p:cNvSpPr/>
            <p:nvPr/>
          </p:nvSpPr>
          <p:spPr>
            <a:xfrm>
              <a:off x="5828842" y="3523466"/>
              <a:ext cx="110221" cy="139967"/>
            </a:xfrm>
            <a:custGeom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C855A904-72D8-48C4-A99B-7C658D4A7634}"/>
                </a:ext>
              </a:extLst>
            </p:cNvPr>
            <p:cNvSpPr/>
            <p:nvPr/>
          </p:nvSpPr>
          <p:spPr>
            <a:xfrm>
              <a:off x="5925019" y="3638735"/>
              <a:ext cx="135056" cy="132908"/>
            </a:xfrm>
            <a:custGeom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E885B861-474C-4DC9-9C5D-7981F68AD15F}"/>
                </a:ext>
              </a:extLst>
            </p:cNvPr>
            <p:cNvSpPr/>
            <p:nvPr/>
          </p:nvSpPr>
          <p:spPr>
            <a:xfrm>
              <a:off x="5663565" y="3690948"/>
              <a:ext cx="303077" cy="220425"/>
            </a:xfrm>
            <a:custGeom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7F7BBF27-E40C-4CB3-AE26-C1D51101A325}"/>
              </a:ext>
            </a:extLst>
          </p:cNvPr>
          <p:cNvGrpSpPr/>
          <p:nvPr/>
        </p:nvGrpSpPr>
        <p:grpSpPr>
          <a:xfrm>
            <a:off x="3078080" y="2595844"/>
            <a:ext cx="556403" cy="457327"/>
            <a:chOff x="3078080" y="2595844"/>
            <a:chExt cx="556403" cy="457327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8F53BF91-52F5-4BAC-91DD-10866A25B2EE}"/>
                </a:ext>
              </a:extLst>
            </p:cNvPr>
            <p:cNvSpPr/>
            <p:nvPr/>
          </p:nvSpPr>
          <p:spPr>
            <a:xfrm>
              <a:off x="3319555" y="2595844"/>
              <a:ext cx="147721" cy="103857"/>
            </a:xfrm>
            <a:custGeom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75D033B8-1E76-41E3-86D7-4F71DD4A070F}"/>
                </a:ext>
              </a:extLst>
            </p:cNvPr>
            <p:cNvSpPr/>
            <p:nvPr/>
          </p:nvSpPr>
          <p:spPr>
            <a:xfrm>
              <a:off x="3319637" y="2949634"/>
              <a:ext cx="147639" cy="103537"/>
            </a:xfrm>
            <a:custGeom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4E294A8D-4118-493E-BA80-E179314E2668}"/>
                </a:ext>
              </a:extLst>
            </p:cNvPr>
            <p:cNvSpPr/>
            <p:nvPr/>
          </p:nvSpPr>
          <p:spPr>
            <a:xfrm>
              <a:off x="3239737" y="2710665"/>
              <a:ext cx="281799" cy="227575"/>
            </a:xfrm>
            <a:custGeom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6519C855-5471-4F1A-912D-F79E22CC3D1B}"/>
                </a:ext>
              </a:extLst>
            </p:cNvPr>
            <p:cNvSpPr/>
            <p:nvPr/>
          </p:nvSpPr>
          <p:spPr>
            <a:xfrm>
              <a:off x="3484430" y="2744571"/>
              <a:ext cx="150053" cy="161766"/>
            </a:xfrm>
            <a:custGeom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C840B814-74CC-4C87-88DD-15D8D881020F}"/>
                </a:ext>
              </a:extLst>
            </p:cNvPr>
            <p:cNvSpPr/>
            <p:nvPr/>
          </p:nvSpPr>
          <p:spPr>
            <a:xfrm>
              <a:off x="3078080" y="2841296"/>
              <a:ext cx="190039" cy="162580"/>
            </a:xfrm>
            <a:custGeom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ACFD6DEF-C576-47E8-87DD-86E320A4CD28}"/>
                </a:ext>
              </a:extLst>
            </p:cNvPr>
            <p:cNvSpPr/>
            <p:nvPr/>
          </p:nvSpPr>
          <p:spPr>
            <a:xfrm>
              <a:off x="3078080" y="2646273"/>
              <a:ext cx="190039" cy="162543"/>
            </a:xfrm>
            <a:custGeom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82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F13D7B6-A61C-4949-8736-260DE788F191}"/>
              </a:ext>
            </a:extLst>
          </p:cNvPr>
          <p:cNvSpPr/>
          <p:nvPr/>
        </p:nvSpPr>
        <p:spPr>
          <a:xfrm>
            <a:off x="3308015" y="1704331"/>
            <a:ext cx="2200284" cy="32316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Presentation template by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83D49C6-29CC-4EF8-9F49-B316658A1914}"/>
              </a:ext>
            </a:extLst>
          </p:cNvPr>
          <p:cNvSpPr txBox="1"/>
          <p:nvPr/>
        </p:nvSpPr>
        <p:spPr>
          <a:xfrm>
            <a:off x="668179" y="4402561"/>
            <a:ext cx="7864178" cy="5826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ts val="1395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404040"/>
                </a:solidFill>
                <a:uFillTx/>
                <a:latin typeface="Calibri Light" panose="020f0302020204030204"/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900" b="0" i="0" u="sng" strike="noStrike" kern="1200" cap="none" spc="0" baseline="0">
                <a:solidFill>
                  <a:srgbClr val="404040"/>
                </a:solidFill>
                <a:uFillTx/>
                <a:latin typeface="Calibri Light" panose="020f0302020204030204"/>
                <a:hlinkClick r:id="rId3"/>
              </a:rPr>
              <a:t>slidesppt.net</a:t>
            </a:r>
            <a:br>
              <a:rPr lang="en-US" sz="900" b="0" i="0" u="none" strike="noStrike" kern="1200" cap="none" spc="0" baseline="0">
                <a:solidFill>
                  <a:srgbClr val="404040"/>
                </a:solidFill>
                <a:uFillTx/>
                <a:latin typeface="Barlow" pitchFamily="2"/>
                <a:hlinkClick r:id="rId3"/>
              </a:rPr>
            </a:br>
            <a:endParaRPr lang="en-US" sz="900" b="0" i="0" u="none" strike="noStrike" kern="1200" cap="none" spc="0" baseline="0">
              <a:solidFill>
                <a:srgbClr val="404040"/>
              </a:solidFill>
              <a:uFillTx/>
              <a:latin typeface="Barlow" pitchFamily="2" charset="77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4B19002E-B0A7-4EA4-BFE8-67DF10138C5E}"/>
              </a:ext>
            </a:extLst>
          </p:cNvPr>
          <p:cNvGrpSpPr/>
          <p:nvPr/>
        </p:nvGrpSpPr>
        <p:grpSpPr>
          <a:xfrm>
            <a:off x="2005306" y="1750234"/>
            <a:ext cx="1193273" cy="1193273"/>
            <a:chOff x="2005306" y="1750234"/>
            <a:chExt cx="1193273" cy="1193273"/>
          </a:xfrm>
        </p:grpSpPr>
        <p:sp>
          <p:nvSpPr>
            <p:cNvPr id="5" name="Forma libre: forma 6">
              <a:extLst>
                <a:ext uri="{FF2B5EF4-FFF2-40B4-BE49-F238E27FC236}">
                  <a16:creationId xmlns:a16="http://schemas.microsoft.com/office/drawing/2014/main" id="{D44653EF-0EAB-4717-8625-D805C7C19230}"/>
                </a:ext>
              </a:extLst>
            </p:cNvPr>
            <p:cNvSpPr/>
            <p:nvPr/>
          </p:nvSpPr>
          <p:spPr>
            <a:xfrm>
              <a:off x="2005306" y="1750234"/>
              <a:ext cx="1193273" cy="1193273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orma libre: forma 7">
              <a:extLst>
                <a:ext uri="{FF2B5EF4-FFF2-40B4-BE49-F238E27FC236}">
                  <a16:creationId xmlns:a16="http://schemas.microsoft.com/office/drawing/2014/main" id="{08270816-8F78-40E6-9613-DDBF99158793}"/>
                </a:ext>
              </a:extLst>
            </p:cNvPr>
            <p:cNvSpPr/>
            <p:nvPr/>
          </p:nvSpPr>
          <p:spPr>
            <a:xfrm>
              <a:off x="2158816" y="1896822"/>
              <a:ext cx="930054" cy="900043"/>
            </a:xfrm>
            <a:custGeom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FA0E9F95-75EC-40E6-874F-A44629A266B1}"/>
              </a:ext>
            </a:extLst>
          </p:cNvPr>
          <p:cNvSpPr/>
          <p:nvPr/>
        </p:nvSpPr>
        <p:spPr>
          <a:xfrm>
            <a:off x="3235064" y="1931377"/>
            <a:ext cx="3903628" cy="8540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950" b="0" i="0" u="none" strike="noStrike" kern="0" cap="none" spc="0" baseline="0">
                <a:solidFill>
                  <a:srgbClr val="000000"/>
                </a:solidFill>
                <a:uFillTx/>
                <a:latin typeface="Bahnschrift" pitchFamily="34"/>
                <a:ea typeface="Arial"/>
                <a:cs typeface="Calibri" pitchFamily="34"/>
              </a:rPr>
              <a:t>Slidesppt.net</a:t>
            </a:r>
          </a:p>
        </p:txBody>
      </p:sp>
    </p:spTree>
  </p:cSld>
  <p:clrMapOvr>
    <a:masterClrMapping/>
  </p:clrMapOvr>
  <p:transition spd="slow">
    <p:fade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3">
    <p:bg>
      <p:bgPr>
        <a:blipFill dpi="0" rotWithShape="1">
          <a:blip r:embed="rId4">
            <a:lum/>
          </a:blip>
          <a:stretch>
            <a:fillRect t="-92000" b="-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914;p37">
            <a:extLst>
              <a:ext uri="{FF2B5EF4-FFF2-40B4-BE49-F238E27FC236}">
                <a16:creationId xmlns:a16="http://schemas.microsoft.com/office/drawing/2014/main" id="{C468E75A-F3ED-46CF-B42C-7E3F1297B8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14907" y="662325"/>
            <a:ext cx="3512873" cy="408168"/>
          </a:xfrm>
        </p:spPr>
        <p:txBody>
          <a:bodyPr/>
          <a:lstStyle>
            <a:defPPr/>
          </a:lstStyle>
          <a:p>
            <a:pPr lvl="0" algn="ctr"/>
            <a:r>
              <a:rPr lang="en-US" sz="1800" b="0" i="1">
                <a:latin typeface="Bahnschrift Light" panose="020b0502040204020203" pitchFamily="34" charset="0"/>
              </a:rPr>
              <a:t>Table of contents</a:t>
            </a:r>
          </a:p>
        </p:txBody>
      </p:sp>
      <p:sp>
        <p:nvSpPr>
          <p:cNvPr id="3" name="Google Shape;915;p37">
            <a:extLst>
              <a:ext uri="{FF2B5EF4-FFF2-40B4-BE49-F238E27FC236}">
                <a16:creationId xmlns:a16="http://schemas.microsoft.com/office/drawing/2014/main" id="{5BFE852D-C85D-4C81-AB59-D9FA0648A8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9403" y="1991490"/>
            <a:ext cx="2305504" cy="527700"/>
          </a:xfrm>
        </p:spPr>
        <p:txBody>
          <a:bodyPr anchor="ctr"/>
          <a:lstStyle>
            <a:defPPr/>
          </a:lstStyle>
          <a:p>
            <a:pPr lvl="0"/>
            <a:r>
              <a:rPr lang="en-US" sz="2500">
                <a:solidFill>
                  <a:srgbClr val="434343"/>
                </a:solidFill>
              </a:rPr>
              <a:t>Project </a:t>
            </a:r>
          </a:p>
        </p:txBody>
      </p:sp>
      <p:sp>
        <p:nvSpPr>
          <p:cNvPr id="4" name="Google Shape;916;p37">
            <a:extLst>
              <a:ext uri="{FF2B5EF4-FFF2-40B4-BE49-F238E27FC236}">
                <a16:creationId xmlns:a16="http://schemas.microsoft.com/office/drawing/2014/main" id="{B80529A9-36F5-41F4-B202-34F0F9441CE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9403" y="2425610"/>
            <a:ext cx="2305504" cy="484796"/>
          </a:xfrm>
        </p:spPr>
        <p:txBody>
          <a:bodyPr anchor="ctr"/>
          <a:lstStyle>
            <a:defPPr/>
          </a:lstStyle>
          <a:p>
            <a:pPr marL="0" lvl="0" indent="0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You can describe the topic of the section here</a:t>
            </a:r>
          </a:p>
        </p:txBody>
      </p:sp>
      <p:sp>
        <p:nvSpPr>
          <p:cNvPr id="5" name="Google Shape;917;p37">
            <a:extLst>
              <a:ext uri="{FF2B5EF4-FFF2-40B4-BE49-F238E27FC236}">
                <a16:creationId xmlns:a16="http://schemas.microsoft.com/office/drawing/2014/main" id="{4901DAFB-4787-46E1-A54A-7EBE065A64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08675" y="1991490"/>
            <a:ext cx="2305504" cy="527700"/>
          </a:xfrm>
        </p:spPr>
        <p:txBody>
          <a:bodyPr anchor="ctr"/>
          <a:lstStyle>
            <a:defPPr/>
          </a:lstStyle>
          <a:p>
            <a:pPr lvl="0"/>
            <a:r>
              <a:rPr lang="en-US" sz="2500">
                <a:solidFill>
                  <a:srgbClr val="434343"/>
                </a:solidFill>
              </a:rPr>
              <a:t>Major Needs</a:t>
            </a:r>
          </a:p>
        </p:txBody>
      </p:sp>
      <p:sp>
        <p:nvSpPr>
          <p:cNvPr id="6" name="Google Shape;918;p37">
            <a:extLst>
              <a:ext uri="{FF2B5EF4-FFF2-40B4-BE49-F238E27FC236}">
                <a16:creationId xmlns:a16="http://schemas.microsoft.com/office/drawing/2014/main" id="{DC30CF63-7F22-4F86-ABE4-F5F3CC62D53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208675" y="2425610"/>
            <a:ext cx="2305504" cy="484796"/>
          </a:xfrm>
        </p:spPr>
        <p:txBody>
          <a:bodyPr anchor="ctr"/>
          <a:lstStyle>
            <a:defPPr/>
          </a:lstStyle>
          <a:p>
            <a:pPr marL="0" lvl="0" indent="0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You can describe the topic of the section here</a:t>
            </a:r>
          </a:p>
        </p:txBody>
      </p:sp>
      <p:sp>
        <p:nvSpPr>
          <p:cNvPr id="7" name="Google Shape;919;p37">
            <a:extLst>
              <a:ext uri="{FF2B5EF4-FFF2-40B4-BE49-F238E27FC236}">
                <a16:creationId xmlns:a16="http://schemas.microsoft.com/office/drawing/2014/main" id="{D370CA00-A260-4410-A422-5AD58F0A36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9403" y="3689009"/>
            <a:ext cx="2305504" cy="527700"/>
          </a:xfrm>
        </p:spPr>
        <p:txBody>
          <a:bodyPr anchor="ctr"/>
          <a:lstStyle>
            <a:defPPr/>
          </a:lstStyle>
          <a:p>
            <a:pPr lvl="0"/>
            <a:r>
              <a:rPr lang="en-US" sz="2500">
                <a:solidFill>
                  <a:srgbClr val="434343"/>
                </a:solidFill>
              </a:rPr>
              <a:t>Sneak Peek </a:t>
            </a:r>
          </a:p>
        </p:txBody>
      </p:sp>
      <p:sp>
        <p:nvSpPr>
          <p:cNvPr id="8" name="Google Shape;920;p37">
            <a:extLst>
              <a:ext uri="{FF2B5EF4-FFF2-40B4-BE49-F238E27FC236}">
                <a16:creationId xmlns:a16="http://schemas.microsoft.com/office/drawing/2014/main" id="{19984E57-C1B7-44B0-A158-022FD067A32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9403" y="4123139"/>
            <a:ext cx="2305504" cy="484796"/>
          </a:xfrm>
        </p:spPr>
        <p:txBody>
          <a:bodyPr anchor="ctr"/>
          <a:lstStyle>
            <a:defPPr/>
          </a:lstStyle>
          <a:p>
            <a:pPr marL="0" lvl="0" indent="0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You can describe the topic of the section here</a:t>
            </a:r>
          </a:p>
        </p:txBody>
      </p:sp>
      <p:sp>
        <p:nvSpPr>
          <p:cNvPr id="9" name="Google Shape;921;p37">
            <a:extLst>
              <a:ext uri="{FF2B5EF4-FFF2-40B4-BE49-F238E27FC236}">
                <a16:creationId xmlns:a16="http://schemas.microsoft.com/office/drawing/2014/main" id="{9938AE09-5E5C-46D1-9025-F2E3EF5CC40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08675" y="3689009"/>
            <a:ext cx="2305504" cy="527700"/>
          </a:xfrm>
        </p:spPr>
        <p:txBody>
          <a:bodyPr anchor="ctr"/>
          <a:lstStyle>
            <a:defPPr/>
          </a:lstStyle>
          <a:p>
            <a:pPr lvl="0"/>
            <a:r>
              <a:rPr lang="en-US" sz="2500">
                <a:solidFill>
                  <a:srgbClr val="434343"/>
                </a:solidFill>
              </a:rPr>
              <a:t>Our Team</a:t>
            </a:r>
          </a:p>
        </p:txBody>
      </p:sp>
      <p:sp>
        <p:nvSpPr>
          <p:cNvPr id="10" name="Google Shape;922;p37">
            <a:extLst>
              <a:ext uri="{FF2B5EF4-FFF2-40B4-BE49-F238E27FC236}">
                <a16:creationId xmlns:a16="http://schemas.microsoft.com/office/drawing/2014/main" id="{23088625-CA76-4DC8-BE53-C30CCF53C9F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208675" y="4123139"/>
            <a:ext cx="2305504" cy="484796"/>
          </a:xfrm>
        </p:spPr>
        <p:txBody>
          <a:bodyPr anchor="ctr"/>
          <a:lstStyle>
            <a:defPPr/>
          </a:lstStyle>
          <a:p>
            <a:pPr marL="0" lvl="0" indent="0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You can describe the topic of the section here</a:t>
            </a:r>
          </a:p>
        </p:txBody>
      </p:sp>
      <p:sp>
        <p:nvSpPr>
          <p:cNvPr id="11" name="Google Shape;923;p37">
            <a:extLst>
              <a:ext uri="{FF2B5EF4-FFF2-40B4-BE49-F238E27FC236}">
                <a16:creationId xmlns:a16="http://schemas.microsoft.com/office/drawing/2014/main" id="{16449FD7-547E-41D1-A728-58567D5F140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07947" y="1974546"/>
            <a:ext cx="2305504" cy="527700"/>
          </a:xfrm>
        </p:spPr>
        <p:txBody>
          <a:bodyPr anchor="ctr"/>
          <a:lstStyle>
            <a:defPPr/>
          </a:lstStyle>
          <a:p>
            <a:pPr lvl="0"/>
            <a:r>
              <a:rPr lang="en-US" sz="2400">
                <a:solidFill>
                  <a:srgbClr val="434343"/>
                </a:solidFill>
              </a:rPr>
              <a:t>Project Goals</a:t>
            </a:r>
          </a:p>
        </p:txBody>
      </p:sp>
      <p:sp>
        <p:nvSpPr>
          <p:cNvPr id="12" name="Google Shape;924;p37">
            <a:extLst>
              <a:ext uri="{FF2B5EF4-FFF2-40B4-BE49-F238E27FC236}">
                <a16:creationId xmlns:a16="http://schemas.microsoft.com/office/drawing/2014/main" id="{94CEE7A1-988E-4347-9422-681D21E2992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07947" y="2425610"/>
            <a:ext cx="2305504" cy="484796"/>
          </a:xfrm>
        </p:spPr>
        <p:txBody>
          <a:bodyPr anchor="ctr"/>
          <a:lstStyle>
            <a:defPPr/>
          </a:lstStyle>
          <a:p>
            <a:pPr marL="0" lvl="0" indent="0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You can describe the topic of the section here</a:t>
            </a:r>
          </a:p>
        </p:txBody>
      </p:sp>
      <p:sp>
        <p:nvSpPr>
          <p:cNvPr id="13" name="Google Shape;925;p37">
            <a:extLst>
              <a:ext uri="{FF2B5EF4-FFF2-40B4-BE49-F238E27FC236}">
                <a16:creationId xmlns:a16="http://schemas.microsoft.com/office/drawing/2014/main" id="{D8A9A8F6-45FE-4784-AC23-E33AC04C8F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07947" y="3689009"/>
            <a:ext cx="2305504" cy="527700"/>
          </a:xfrm>
        </p:spPr>
        <p:txBody>
          <a:bodyPr anchor="ctr"/>
          <a:lstStyle>
            <a:defPPr/>
          </a:lstStyle>
          <a:p>
            <a:pPr lvl="0"/>
            <a:r>
              <a:rPr lang="en-US" sz="2500">
                <a:solidFill>
                  <a:srgbClr val="434343"/>
                </a:solidFill>
              </a:rPr>
              <a:t>Mobile Web </a:t>
            </a:r>
          </a:p>
        </p:txBody>
      </p:sp>
      <p:sp>
        <p:nvSpPr>
          <p:cNvPr id="14" name="Google Shape;926;p37">
            <a:extLst>
              <a:ext uri="{FF2B5EF4-FFF2-40B4-BE49-F238E27FC236}">
                <a16:creationId xmlns:a16="http://schemas.microsoft.com/office/drawing/2014/main" id="{6345E4EA-CF34-4DCE-A208-BA90DFC5576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07947" y="4123139"/>
            <a:ext cx="2305504" cy="484796"/>
          </a:xfrm>
        </p:spPr>
        <p:txBody>
          <a:bodyPr anchor="ctr"/>
          <a:lstStyle>
            <a:defPPr/>
          </a:lstStyle>
          <a:p>
            <a:pPr marL="0" lvl="0" indent="0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You can describe the topic of the section here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B0786FA7-F3E5-A931-7A42-8CB60E0B06A3}"/>
              </a:ext>
            </a:extLst>
          </p:cNvPr>
          <p:cNvGrpSpPr>
            <a:grpSpLocks noChangeAspect="1"/>
          </p:cNvGrpSpPr>
          <p:nvPr/>
        </p:nvGrpSpPr>
        <p:grpSpPr>
          <a:xfrm>
            <a:off x="1268414" y="1498601"/>
            <a:ext cx="504825" cy="506413"/>
            <a:chOff x="799" y="944"/>
            <a:chExt cx="318" cy="319"/>
          </a:xfrm>
          <a:solidFill>
            <a:srgbClr val="ED1313"/>
          </a:solidFill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40250CE8-0630-6E6A-67B2-BA8CDBB17E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" y="944"/>
              <a:ext cx="317" cy="126"/>
            </a:xfrm>
            <a:custGeom>
              <a:gdLst>
                <a:gd name="T0" fmla="*/ 75 w 224"/>
                <a:gd name="T1" fmla="*/ 71 h 89"/>
                <a:gd name="T2" fmla="*/ 70 w 224"/>
                <a:gd name="T3" fmla="*/ 88 h 89"/>
                <a:gd name="T4" fmla="*/ 65 w 224"/>
                <a:gd name="T5" fmla="*/ 61 h 89"/>
                <a:gd name="T6" fmla="*/ 77 w 224"/>
                <a:gd name="T7" fmla="*/ 50 h 89"/>
                <a:gd name="T8" fmla="*/ 29 w 224"/>
                <a:gd name="T9" fmla="*/ 46 h 89"/>
                <a:gd name="T10" fmla="*/ 24 w 224"/>
                <a:gd name="T11" fmla="*/ 19 h 89"/>
                <a:gd name="T12" fmla="*/ 27 w 224"/>
                <a:gd name="T13" fmla="*/ 9 h 89"/>
                <a:gd name="T14" fmla="*/ 0 w 224"/>
                <a:gd name="T15" fmla="*/ 4 h 89"/>
                <a:gd name="T16" fmla="*/ 58 w 224"/>
                <a:gd name="T17" fmla="*/ 0 h 89"/>
                <a:gd name="T18" fmla="*/ 58 w 224"/>
                <a:gd name="T19" fmla="*/ 9 h 89"/>
                <a:gd name="T20" fmla="*/ 37 w 224"/>
                <a:gd name="T21" fmla="*/ 14 h 89"/>
                <a:gd name="T22" fmla="*/ 62 w 224"/>
                <a:gd name="T23" fmla="*/ 18 h 89"/>
                <a:gd name="T24" fmla="*/ 82 w 224"/>
                <a:gd name="T25" fmla="*/ 9 h 89"/>
                <a:gd name="T26" fmla="*/ 153 w 224"/>
                <a:gd name="T27" fmla="*/ 12 h 89"/>
                <a:gd name="T28" fmla="*/ 185 w 224"/>
                <a:gd name="T29" fmla="*/ 18 h 89"/>
                <a:gd name="T30" fmla="*/ 165 w 224"/>
                <a:gd name="T31" fmla="*/ 9 h 89"/>
                <a:gd name="T32" fmla="*/ 165 w 224"/>
                <a:gd name="T33" fmla="*/ 0 h 89"/>
                <a:gd name="T34" fmla="*/ 224 w 224"/>
                <a:gd name="T35" fmla="*/ 4 h 89"/>
                <a:gd name="T36" fmla="*/ 198 w 224"/>
                <a:gd name="T37" fmla="*/ 9 h 89"/>
                <a:gd name="T38" fmla="*/ 210 w 224"/>
                <a:gd name="T39" fmla="*/ 35 h 89"/>
                <a:gd name="T40" fmla="*/ 161 w 224"/>
                <a:gd name="T41" fmla="*/ 47 h 89"/>
                <a:gd name="T42" fmla="*/ 149 w 224"/>
                <a:gd name="T43" fmla="*/ 53 h 89"/>
                <a:gd name="T44" fmla="*/ 158 w 224"/>
                <a:gd name="T45" fmla="*/ 86 h 89"/>
                <a:gd name="T46" fmla="*/ 150 w 224"/>
                <a:gd name="T47" fmla="*/ 84 h 89"/>
                <a:gd name="T48" fmla="*/ 140 w 224"/>
                <a:gd name="T49" fmla="*/ 60 h 89"/>
                <a:gd name="T50" fmla="*/ 133 w 224"/>
                <a:gd name="T51" fmla="*/ 84 h 89"/>
                <a:gd name="T52" fmla="*/ 107 w 224"/>
                <a:gd name="T53" fmla="*/ 88 h 89"/>
                <a:gd name="T54" fmla="*/ 84 w 224"/>
                <a:gd name="T55" fmla="*/ 77 h 89"/>
                <a:gd name="T56" fmla="*/ 112 w 224"/>
                <a:gd name="T57" fmla="*/ 19 h 89"/>
                <a:gd name="T58" fmla="*/ 75 w 224"/>
                <a:gd name="T59" fmla="*/ 23 h 89"/>
                <a:gd name="T60" fmla="*/ 94 w 224"/>
                <a:gd name="T61" fmla="*/ 46 h 89"/>
                <a:gd name="T62" fmla="*/ 150 w 224"/>
                <a:gd name="T63" fmla="*/ 26 h 89"/>
                <a:gd name="T64" fmla="*/ 112 w 224"/>
                <a:gd name="T65" fmla="*/ 19 h 89"/>
                <a:gd name="T66" fmla="*/ 29 w 224"/>
                <a:gd name="T67" fmla="*/ 28 h 89"/>
                <a:gd name="T68" fmla="*/ 28 w 224"/>
                <a:gd name="T69" fmla="*/ 37 h 89"/>
                <a:gd name="T70" fmla="*/ 65 w 224"/>
                <a:gd name="T71" fmla="*/ 28 h 89"/>
                <a:gd name="T72" fmla="*/ 94 w 224"/>
                <a:gd name="T73" fmla="*/ 57 h 89"/>
                <a:gd name="T74" fmla="*/ 96 w 224"/>
                <a:gd name="T75" fmla="*/ 77 h 89"/>
                <a:gd name="T76" fmla="*/ 130 w 224"/>
                <a:gd name="T77" fmla="*/ 76 h 89"/>
                <a:gd name="T78" fmla="*/ 160 w 224"/>
                <a:gd name="T79" fmla="*/ 37 h 89"/>
                <a:gd name="T80" fmla="*/ 201 w 224"/>
                <a:gd name="T81" fmla="*/ 33 h 89"/>
                <a:gd name="T82" fmla="*/ 160 w 224"/>
                <a:gd name="T83" fmla="*/ 28 h 89"/>
                <a:gd name="T84" fmla="*/ 118 w 224"/>
                <a:gd name="T85" fmla="*/ 74 h 89"/>
                <a:gd name="T86" fmla="*/ 108 w 224"/>
                <a:gd name="T87" fmla="*/ 75 h 89"/>
                <a:gd name="T88" fmla="*/ 118 w 224"/>
                <a:gd name="T89" fmla="*/ 74 h 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89">
                  <a:moveTo>
                    <a:pt x="84" y="60"/>
                  </a:moveTo>
                  <a:cubicBezTo>
                    <a:pt x="77" y="61"/>
                    <a:pt x="74" y="64"/>
                    <a:pt x="75" y="71"/>
                  </a:cubicBezTo>
                  <a:cubicBezTo>
                    <a:pt x="75" y="75"/>
                    <a:pt x="75" y="79"/>
                    <a:pt x="74" y="83"/>
                  </a:cubicBezTo>
                  <a:cubicBezTo>
                    <a:pt x="74" y="85"/>
                    <a:pt x="72" y="86"/>
                    <a:pt x="70" y="88"/>
                  </a:cubicBezTo>
                  <a:cubicBezTo>
                    <a:pt x="68" y="87"/>
                    <a:pt x="66" y="85"/>
                    <a:pt x="65" y="83"/>
                  </a:cubicBezTo>
                  <a:cubicBezTo>
                    <a:pt x="65" y="76"/>
                    <a:pt x="65" y="69"/>
                    <a:pt x="65" y="61"/>
                  </a:cubicBezTo>
                  <a:cubicBezTo>
                    <a:pt x="65" y="59"/>
                    <a:pt x="68" y="57"/>
                    <a:pt x="69" y="56"/>
                  </a:cubicBezTo>
                  <a:cubicBezTo>
                    <a:pt x="71" y="54"/>
                    <a:pt x="74" y="53"/>
                    <a:pt x="77" y="50"/>
                  </a:cubicBezTo>
                  <a:cubicBezTo>
                    <a:pt x="72" y="49"/>
                    <a:pt x="68" y="47"/>
                    <a:pt x="63" y="47"/>
                  </a:cubicBezTo>
                  <a:cubicBezTo>
                    <a:pt x="52" y="46"/>
                    <a:pt x="41" y="47"/>
                    <a:pt x="29" y="46"/>
                  </a:cubicBezTo>
                  <a:cubicBezTo>
                    <a:pt x="21" y="46"/>
                    <a:pt x="16" y="42"/>
                    <a:pt x="14" y="36"/>
                  </a:cubicBezTo>
                  <a:cubicBezTo>
                    <a:pt x="13" y="28"/>
                    <a:pt x="16" y="23"/>
                    <a:pt x="24" y="19"/>
                  </a:cubicBezTo>
                  <a:cubicBezTo>
                    <a:pt x="26" y="18"/>
                    <a:pt x="27" y="14"/>
                    <a:pt x="29" y="11"/>
                  </a:cubicBezTo>
                  <a:cubicBezTo>
                    <a:pt x="28" y="11"/>
                    <a:pt x="28" y="10"/>
                    <a:pt x="27" y="9"/>
                  </a:cubicBezTo>
                  <a:cubicBezTo>
                    <a:pt x="20" y="9"/>
                    <a:pt x="13" y="9"/>
                    <a:pt x="7" y="9"/>
                  </a:cubicBezTo>
                  <a:cubicBezTo>
                    <a:pt x="4" y="9"/>
                    <a:pt x="2" y="6"/>
                    <a:pt x="0" y="4"/>
                  </a:cubicBezTo>
                  <a:cubicBezTo>
                    <a:pt x="2" y="3"/>
                    <a:pt x="4" y="0"/>
                    <a:pt x="7" y="0"/>
                  </a:cubicBezTo>
                  <a:cubicBezTo>
                    <a:pt x="24" y="0"/>
                    <a:pt x="41" y="0"/>
                    <a:pt x="58" y="0"/>
                  </a:cubicBezTo>
                  <a:cubicBezTo>
                    <a:pt x="60" y="0"/>
                    <a:pt x="63" y="3"/>
                    <a:pt x="65" y="4"/>
                  </a:cubicBezTo>
                  <a:cubicBezTo>
                    <a:pt x="63" y="6"/>
                    <a:pt x="60" y="8"/>
                    <a:pt x="58" y="9"/>
                  </a:cubicBezTo>
                  <a:cubicBezTo>
                    <a:pt x="53" y="9"/>
                    <a:pt x="47" y="9"/>
                    <a:pt x="42" y="9"/>
                  </a:cubicBezTo>
                  <a:cubicBezTo>
                    <a:pt x="40" y="9"/>
                    <a:pt x="39" y="12"/>
                    <a:pt x="37" y="14"/>
                  </a:cubicBezTo>
                  <a:cubicBezTo>
                    <a:pt x="39" y="15"/>
                    <a:pt x="40" y="18"/>
                    <a:pt x="42" y="18"/>
                  </a:cubicBezTo>
                  <a:cubicBezTo>
                    <a:pt x="49" y="19"/>
                    <a:pt x="55" y="19"/>
                    <a:pt x="62" y="18"/>
                  </a:cubicBezTo>
                  <a:cubicBezTo>
                    <a:pt x="64" y="18"/>
                    <a:pt x="66" y="16"/>
                    <a:pt x="68" y="15"/>
                  </a:cubicBezTo>
                  <a:cubicBezTo>
                    <a:pt x="72" y="13"/>
                    <a:pt x="77" y="9"/>
                    <a:pt x="82" y="9"/>
                  </a:cubicBezTo>
                  <a:cubicBezTo>
                    <a:pt x="102" y="9"/>
                    <a:pt x="122" y="9"/>
                    <a:pt x="143" y="9"/>
                  </a:cubicBezTo>
                  <a:cubicBezTo>
                    <a:pt x="146" y="9"/>
                    <a:pt x="151" y="10"/>
                    <a:pt x="153" y="12"/>
                  </a:cubicBezTo>
                  <a:cubicBezTo>
                    <a:pt x="158" y="20"/>
                    <a:pt x="166" y="18"/>
                    <a:pt x="173" y="18"/>
                  </a:cubicBezTo>
                  <a:cubicBezTo>
                    <a:pt x="177" y="18"/>
                    <a:pt x="181" y="18"/>
                    <a:pt x="185" y="18"/>
                  </a:cubicBezTo>
                  <a:cubicBezTo>
                    <a:pt x="188" y="10"/>
                    <a:pt x="188" y="9"/>
                    <a:pt x="180" y="9"/>
                  </a:cubicBezTo>
                  <a:cubicBezTo>
                    <a:pt x="175" y="9"/>
                    <a:pt x="170" y="9"/>
                    <a:pt x="165" y="9"/>
                  </a:cubicBezTo>
                  <a:cubicBezTo>
                    <a:pt x="163" y="9"/>
                    <a:pt x="161" y="6"/>
                    <a:pt x="159" y="5"/>
                  </a:cubicBezTo>
                  <a:cubicBezTo>
                    <a:pt x="161" y="3"/>
                    <a:pt x="163" y="0"/>
                    <a:pt x="165" y="0"/>
                  </a:cubicBezTo>
                  <a:cubicBezTo>
                    <a:pt x="183" y="0"/>
                    <a:pt x="201" y="0"/>
                    <a:pt x="219" y="0"/>
                  </a:cubicBezTo>
                  <a:cubicBezTo>
                    <a:pt x="221" y="0"/>
                    <a:pt x="222" y="3"/>
                    <a:pt x="224" y="4"/>
                  </a:cubicBezTo>
                  <a:cubicBezTo>
                    <a:pt x="222" y="6"/>
                    <a:pt x="220" y="9"/>
                    <a:pt x="218" y="9"/>
                  </a:cubicBezTo>
                  <a:cubicBezTo>
                    <a:pt x="211" y="9"/>
                    <a:pt x="204" y="9"/>
                    <a:pt x="198" y="9"/>
                  </a:cubicBezTo>
                  <a:cubicBezTo>
                    <a:pt x="196" y="15"/>
                    <a:pt x="196" y="18"/>
                    <a:pt x="202" y="20"/>
                  </a:cubicBezTo>
                  <a:cubicBezTo>
                    <a:pt x="209" y="22"/>
                    <a:pt x="211" y="28"/>
                    <a:pt x="210" y="35"/>
                  </a:cubicBezTo>
                  <a:cubicBezTo>
                    <a:pt x="209" y="42"/>
                    <a:pt x="204" y="46"/>
                    <a:pt x="196" y="46"/>
                  </a:cubicBezTo>
                  <a:cubicBezTo>
                    <a:pt x="185" y="47"/>
                    <a:pt x="173" y="46"/>
                    <a:pt x="161" y="47"/>
                  </a:cubicBezTo>
                  <a:cubicBezTo>
                    <a:pt x="157" y="47"/>
                    <a:pt x="152" y="49"/>
                    <a:pt x="147" y="50"/>
                  </a:cubicBezTo>
                  <a:cubicBezTo>
                    <a:pt x="149" y="52"/>
                    <a:pt x="149" y="52"/>
                    <a:pt x="149" y="53"/>
                  </a:cubicBezTo>
                  <a:cubicBezTo>
                    <a:pt x="153" y="55"/>
                    <a:pt x="158" y="57"/>
                    <a:pt x="159" y="60"/>
                  </a:cubicBezTo>
                  <a:cubicBezTo>
                    <a:pt x="160" y="69"/>
                    <a:pt x="159" y="77"/>
                    <a:pt x="158" y="86"/>
                  </a:cubicBezTo>
                  <a:cubicBezTo>
                    <a:pt x="158" y="87"/>
                    <a:pt x="155" y="89"/>
                    <a:pt x="154" y="88"/>
                  </a:cubicBezTo>
                  <a:cubicBezTo>
                    <a:pt x="152" y="88"/>
                    <a:pt x="150" y="85"/>
                    <a:pt x="150" y="84"/>
                  </a:cubicBezTo>
                  <a:cubicBezTo>
                    <a:pt x="149" y="80"/>
                    <a:pt x="149" y="75"/>
                    <a:pt x="150" y="71"/>
                  </a:cubicBezTo>
                  <a:cubicBezTo>
                    <a:pt x="150" y="65"/>
                    <a:pt x="148" y="61"/>
                    <a:pt x="140" y="60"/>
                  </a:cubicBezTo>
                  <a:cubicBezTo>
                    <a:pt x="140" y="65"/>
                    <a:pt x="140" y="71"/>
                    <a:pt x="140" y="76"/>
                  </a:cubicBezTo>
                  <a:cubicBezTo>
                    <a:pt x="141" y="82"/>
                    <a:pt x="138" y="84"/>
                    <a:pt x="133" y="84"/>
                  </a:cubicBezTo>
                  <a:cubicBezTo>
                    <a:pt x="128" y="84"/>
                    <a:pt x="123" y="86"/>
                    <a:pt x="118" y="87"/>
                  </a:cubicBezTo>
                  <a:cubicBezTo>
                    <a:pt x="115" y="88"/>
                    <a:pt x="111" y="88"/>
                    <a:pt x="107" y="88"/>
                  </a:cubicBezTo>
                  <a:cubicBezTo>
                    <a:pt x="101" y="87"/>
                    <a:pt x="96" y="85"/>
                    <a:pt x="91" y="84"/>
                  </a:cubicBezTo>
                  <a:cubicBezTo>
                    <a:pt x="86" y="84"/>
                    <a:pt x="84" y="81"/>
                    <a:pt x="84" y="77"/>
                  </a:cubicBezTo>
                  <a:cubicBezTo>
                    <a:pt x="84" y="72"/>
                    <a:pt x="84" y="66"/>
                    <a:pt x="84" y="60"/>
                  </a:cubicBezTo>
                  <a:close/>
                  <a:moveTo>
                    <a:pt x="112" y="19"/>
                  </a:moveTo>
                  <a:cubicBezTo>
                    <a:pt x="103" y="19"/>
                    <a:pt x="93" y="18"/>
                    <a:pt x="84" y="19"/>
                  </a:cubicBezTo>
                  <a:cubicBezTo>
                    <a:pt x="81" y="19"/>
                    <a:pt x="76" y="21"/>
                    <a:pt x="75" y="23"/>
                  </a:cubicBezTo>
                  <a:cubicBezTo>
                    <a:pt x="75" y="28"/>
                    <a:pt x="74" y="36"/>
                    <a:pt x="77" y="39"/>
                  </a:cubicBezTo>
                  <a:cubicBezTo>
                    <a:pt x="81" y="43"/>
                    <a:pt x="88" y="46"/>
                    <a:pt x="94" y="46"/>
                  </a:cubicBezTo>
                  <a:cubicBezTo>
                    <a:pt x="106" y="47"/>
                    <a:pt x="118" y="47"/>
                    <a:pt x="130" y="46"/>
                  </a:cubicBezTo>
                  <a:cubicBezTo>
                    <a:pt x="144" y="46"/>
                    <a:pt x="150" y="39"/>
                    <a:pt x="150" y="26"/>
                  </a:cubicBezTo>
                  <a:cubicBezTo>
                    <a:pt x="149" y="20"/>
                    <a:pt x="147" y="18"/>
                    <a:pt x="142" y="19"/>
                  </a:cubicBezTo>
                  <a:cubicBezTo>
                    <a:pt x="132" y="19"/>
                    <a:pt x="122" y="19"/>
                    <a:pt x="112" y="19"/>
                  </a:cubicBezTo>
                  <a:close/>
                  <a:moveTo>
                    <a:pt x="65" y="28"/>
                  </a:moveTo>
                  <a:cubicBezTo>
                    <a:pt x="52" y="28"/>
                    <a:pt x="41" y="28"/>
                    <a:pt x="29" y="28"/>
                  </a:cubicBezTo>
                  <a:cubicBezTo>
                    <a:pt x="27" y="28"/>
                    <a:pt x="25" y="31"/>
                    <a:pt x="23" y="32"/>
                  </a:cubicBezTo>
                  <a:cubicBezTo>
                    <a:pt x="25" y="34"/>
                    <a:pt x="27" y="37"/>
                    <a:pt x="28" y="37"/>
                  </a:cubicBezTo>
                  <a:cubicBezTo>
                    <a:pt x="40" y="37"/>
                    <a:pt x="52" y="37"/>
                    <a:pt x="65" y="37"/>
                  </a:cubicBezTo>
                  <a:cubicBezTo>
                    <a:pt x="65" y="34"/>
                    <a:pt x="65" y="31"/>
                    <a:pt x="65" y="28"/>
                  </a:cubicBezTo>
                  <a:close/>
                  <a:moveTo>
                    <a:pt x="130" y="57"/>
                  </a:moveTo>
                  <a:cubicBezTo>
                    <a:pt x="118" y="57"/>
                    <a:pt x="106" y="57"/>
                    <a:pt x="94" y="57"/>
                  </a:cubicBezTo>
                  <a:cubicBezTo>
                    <a:pt x="94" y="63"/>
                    <a:pt x="94" y="69"/>
                    <a:pt x="94" y="74"/>
                  </a:cubicBezTo>
                  <a:cubicBezTo>
                    <a:pt x="95" y="75"/>
                    <a:pt x="96" y="76"/>
                    <a:pt x="96" y="77"/>
                  </a:cubicBezTo>
                  <a:cubicBezTo>
                    <a:pt x="99" y="68"/>
                    <a:pt x="103" y="61"/>
                    <a:pt x="112" y="61"/>
                  </a:cubicBezTo>
                  <a:cubicBezTo>
                    <a:pt x="122" y="60"/>
                    <a:pt x="124" y="70"/>
                    <a:pt x="130" y="76"/>
                  </a:cubicBezTo>
                  <a:cubicBezTo>
                    <a:pt x="130" y="68"/>
                    <a:pt x="130" y="63"/>
                    <a:pt x="130" y="57"/>
                  </a:cubicBezTo>
                  <a:close/>
                  <a:moveTo>
                    <a:pt x="160" y="37"/>
                  </a:moveTo>
                  <a:cubicBezTo>
                    <a:pt x="172" y="37"/>
                    <a:pt x="184" y="37"/>
                    <a:pt x="196" y="37"/>
                  </a:cubicBezTo>
                  <a:cubicBezTo>
                    <a:pt x="198" y="37"/>
                    <a:pt x="199" y="34"/>
                    <a:pt x="201" y="33"/>
                  </a:cubicBezTo>
                  <a:cubicBezTo>
                    <a:pt x="199" y="31"/>
                    <a:pt x="198" y="28"/>
                    <a:pt x="196" y="28"/>
                  </a:cubicBezTo>
                  <a:cubicBezTo>
                    <a:pt x="184" y="28"/>
                    <a:pt x="172" y="28"/>
                    <a:pt x="160" y="28"/>
                  </a:cubicBezTo>
                  <a:cubicBezTo>
                    <a:pt x="160" y="31"/>
                    <a:pt x="160" y="34"/>
                    <a:pt x="160" y="37"/>
                  </a:cubicBezTo>
                  <a:close/>
                  <a:moveTo>
                    <a:pt x="118" y="74"/>
                  </a:moveTo>
                  <a:cubicBezTo>
                    <a:pt x="115" y="73"/>
                    <a:pt x="113" y="70"/>
                    <a:pt x="112" y="71"/>
                  </a:cubicBezTo>
                  <a:cubicBezTo>
                    <a:pt x="110" y="71"/>
                    <a:pt x="109" y="74"/>
                    <a:pt x="108" y="75"/>
                  </a:cubicBezTo>
                  <a:cubicBezTo>
                    <a:pt x="109" y="77"/>
                    <a:pt x="111" y="79"/>
                    <a:pt x="112" y="79"/>
                  </a:cubicBezTo>
                  <a:cubicBezTo>
                    <a:pt x="114" y="79"/>
                    <a:pt x="116" y="77"/>
                    <a:pt x="118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7DE56762-BA1E-E910-C2D5-C5BDAE8FC3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" y="1141"/>
              <a:ext cx="318" cy="73"/>
            </a:xfrm>
            <a:custGeom>
              <a:gdLst>
                <a:gd name="T0" fmla="*/ 132 w 225"/>
                <a:gd name="T1" fmla="*/ 35 h 52"/>
                <a:gd name="T2" fmla="*/ 140 w 225"/>
                <a:gd name="T3" fmla="*/ 40 h 52"/>
                <a:gd name="T4" fmla="*/ 144 w 225"/>
                <a:gd name="T5" fmla="*/ 48 h 52"/>
                <a:gd name="T6" fmla="*/ 135 w 225"/>
                <a:gd name="T7" fmla="*/ 48 h 52"/>
                <a:gd name="T8" fmla="*/ 64 w 225"/>
                <a:gd name="T9" fmla="*/ 19 h 52"/>
                <a:gd name="T10" fmla="*/ 8 w 225"/>
                <a:gd name="T11" fmla="*/ 11 h 52"/>
                <a:gd name="T12" fmla="*/ 0 w 225"/>
                <a:gd name="T13" fmla="*/ 6 h 52"/>
                <a:gd name="T14" fmla="*/ 8 w 225"/>
                <a:gd name="T15" fmla="*/ 1 h 52"/>
                <a:gd name="T16" fmla="*/ 25 w 225"/>
                <a:gd name="T17" fmla="*/ 3 h 52"/>
                <a:gd name="T18" fmla="*/ 86 w 225"/>
                <a:gd name="T19" fmla="*/ 3 h 52"/>
                <a:gd name="T20" fmla="*/ 169 w 225"/>
                <a:gd name="T21" fmla="*/ 7 h 52"/>
                <a:gd name="T22" fmla="*/ 180 w 225"/>
                <a:gd name="T23" fmla="*/ 6 h 52"/>
                <a:gd name="T24" fmla="*/ 215 w 225"/>
                <a:gd name="T25" fmla="*/ 2 h 52"/>
                <a:gd name="T26" fmla="*/ 224 w 225"/>
                <a:gd name="T27" fmla="*/ 6 h 52"/>
                <a:gd name="T28" fmla="*/ 216 w 225"/>
                <a:gd name="T29" fmla="*/ 11 h 52"/>
                <a:gd name="T30" fmla="*/ 138 w 225"/>
                <a:gd name="T31" fmla="*/ 32 h 52"/>
                <a:gd name="T32" fmla="*/ 132 w 225"/>
                <a:gd name="T33" fmla="*/ 35 h 52"/>
                <a:gd name="T34" fmla="*/ 153 w 225"/>
                <a:gd name="T35" fmla="*/ 14 h 52"/>
                <a:gd name="T36" fmla="*/ 81 w 225"/>
                <a:gd name="T37" fmla="*/ 12 h 52"/>
                <a:gd name="T38" fmla="*/ 119 w 225"/>
                <a:gd name="T39" fmla="*/ 28 h 52"/>
                <a:gd name="T40" fmla="*/ 124 w 225"/>
                <a:gd name="T41" fmla="*/ 28 h 52"/>
                <a:gd name="T42" fmla="*/ 153 w 225"/>
                <a:gd name="T43" fmla="*/ 14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5" h="52">
                  <a:moveTo>
                    <a:pt x="132" y="35"/>
                  </a:moveTo>
                  <a:cubicBezTo>
                    <a:pt x="135" y="37"/>
                    <a:pt x="138" y="38"/>
                    <a:pt x="140" y="40"/>
                  </a:cubicBezTo>
                  <a:cubicBezTo>
                    <a:pt x="142" y="42"/>
                    <a:pt x="144" y="46"/>
                    <a:pt x="144" y="48"/>
                  </a:cubicBezTo>
                  <a:cubicBezTo>
                    <a:pt x="142" y="52"/>
                    <a:pt x="138" y="50"/>
                    <a:pt x="135" y="48"/>
                  </a:cubicBezTo>
                  <a:cubicBezTo>
                    <a:pt x="113" y="34"/>
                    <a:pt x="89" y="24"/>
                    <a:pt x="64" y="19"/>
                  </a:cubicBezTo>
                  <a:cubicBezTo>
                    <a:pt x="46" y="15"/>
                    <a:pt x="27" y="14"/>
                    <a:pt x="8" y="11"/>
                  </a:cubicBezTo>
                  <a:cubicBezTo>
                    <a:pt x="5" y="10"/>
                    <a:pt x="0" y="8"/>
                    <a:pt x="0" y="6"/>
                  </a:cubicBezTo>
                  <a:cubicBezTo>
                    <a:pt x="0" y="1"/>
                    <a:pt x="5" y="1"/>
                    <a:pt x="8" y="1"/>
                  </a:cubicBezTo>
                  <a:cubicBezTo>
                    <a:pt x="14" y="2"/>
                    <a:pt x="19" y="2"/>
                    <a:pt x="25" y="3"/>
                  </a:cubicBezTo>
                  <a:cubicBezTo>
                    <a:pt x="45" y="7"/>
                    <a:pt x="65" y="5"/>
                    <a:pt x="86" y="3"/>
                  </a:cubicBezTo>
                  <a:cubicBezTo>
                    <a:pt x="113" y="0"/>
                    <a:pt x="141" y="1"/>
                    <a:pt x="169" y="7"/>
                  </a:cubicBezTo>
                  <a:cubicBezTo>
                    <a:pt x="172" y="7"/>
                    <a:pt x="176" y="7"/>
                    <a:pt x="180" y="6"/>
                  </a:cubicBezTo>
                  <a:cubicBezTo>
                    <a:pt x="192" y="5"/>
                    <a:pt x="204" y="3"/>
                    <a:pt x="215" y="2"/>
                  </a:cubicBezTo>
                  <a:cubicBezTo>
                    <a:pt x="219" y="1"/>
                    <a:pt x="224" y="0"/>
                    <a:pt x="224" y="6"/>
                  </a:cubicBezTo>
                  <a:cubicBezTo>
                    <a:pt x="225" y="11"/>
                    <a:pt x="220" y="11"/>
                    <a:pt x="216" y="11"/>
                  </a:cubicBezTo>
                  <a:cubicBezTo>
                    <a:pt x="189" y="13"/>
                    <a:pt x="163" y="20"/>
                    <a:pt x="138" y="32"/>
                  </a:cubicBezTo>
                  <a:cubicBezTo>
                    <a:pt x="136" y="33"/>
                    <a:pt x="135" y="34"/>
                    <a:pt x="132" y="35"/>
                  </a:cubicBezTo>
                  <a:close/>
                  <a:moveTo>
                    <a:pt x="153" y="14"/>
                  </a:moveTo>
                  <a:cubicBezTo>
                    <a:pt x="129" y="10"/>
                    <a:pt x="106" y="10"/>
                    <a:pt x="81" y="12"/>
                  </a:cubicBezTo>
                  <a:cubicBezTo>
                    <a:pt x="95" y="18"/>
                    <a:pt x="107" y="23"/>
                    <a:pt x="119" y="28"/>
                  </a:cubicBezTo>
                  <a:cubicBezTo>
                    <a:pt x="120" y="29"/>
                    <a:pt x="122" y="29"/>
                    <a:pt x="124" y="28"/>
                  </a:cubicBezTo>
                  <a:cubicBezTo>
                    <a:pt x="133" y="24"/>
                    <a:pt x="142" y="19"/>
                    <a:pt x="15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5FE15A39-2076-9759-2D02-D318A8195DA5}"/>
                </a:ext>
              </a:extLst>
            </p:cNvPr>
            <p:cNvSpPr/>
            <p:nvPr/>
          </p:nvSpPr>
          <p:spPr bwMode="auto">
            <a:xfrm>
              <a:off x="799" y="1234"/>
              <a:ext cx="317" cy="29"/>
            </a:xfrm>
            <a:custGeom>
              <a:gdLst>
                <a:gd name="T0" fmla="*/ 165 w 224"/>
                <a:gd name="T1" fmla="*/ 10 h 21"/>
                <a:gd name="T2" fmla="*/ 166 w 224"/>
                <a:gd name="T3" fmla="*/ 0 h 21"/>
                <a:gd name="T4" fmla="*/ 175 w 224"/>
                <a:gd name="T5" fmla="*/ 5 h 21"/>
                <a:gd name="T6" fmla="*/ 189 w 224"/>
                <a:gd name="T7" fmla="*/ 10 h 21"/>
                <a:gd name="T8" fmla="*/ 216 w 224"/>
                <a:gd name="T9" fmla="*/ 10 h 21"/>
                <a:gd name="T10" fmla="*/ 224 w 224"/>
                <a:gd name="T11" fmla="*/ 15 h 21"/>
                <a:gd name="T12" fmla="*/ 215 w 224"/>
                <a:gd name="T13" fmla="*/ 20 h 21"/>
                <a:gd name="T14" fmla="*/ 74 w 224"/>
                <a:gd name="T15" fmla="*/ 20 h 21"/>
                <a:gd name="T16" fmla="*/ 10 w 224"/>
                <a:gd name="T17" fmla="*/ 20 h 21"/>
                <a:gd name="T18" fmla="*/ 4 w 224"/>
                <a:gd name="T19" fmla="*/ 19 h 21"/>
                <a:gd name="T20" fmla="*/ 0 w 224"/>
                <a:gd name="T21" fmla="*/ 15 h 21"/>
                <a:gd name="T22" fmla="*/ 5 w 224"/>
                <a:gd name="T23" fmla="*/ 11 h 21"/>
                <a:gd name="T24" fmla="*/ 10 w 224"/>
                <a:gd name="T25" fmla="*/ 10 h 21"/>
                <a:gd name="T26" fmla="*/ 158 w 224"/>
                <a:gd name="T27" fmla="*/ 10 h 21"/>
                <a:gd name="T28" fmla="*/ 165 w 224"/>
                <a:gd name="T29" fmla="*/ 10 h 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21">
                  <a:moveTo>
                    <a:pt x="165" y="10"/>
                  </a:moveTo>
                  <a:cubicBezTo>
                    <a:pt x="165" y="6"/>
                    <a:pt x="166" y="3"/>
                    <a:pt x="166" y="0"/>
                  </a:cubicBezTo>
                  <a:cubicBezTo>
                    <a:pt x="169" y="2"/>
                    <a:pt x="173" y="2"/>
                    <a:pt x="175" y="5"/>
                  </a:cubicBezTo>
                  <a:cubicBezTo>
                    <a:pt x="179" y="9"/>
                    <a:pt x="183" y="11"/>
                    <a:pt x="189" y="10"/>
                  </a:cubicBezTo>
                  <a:cubicBezTo>
                    <a:pt x="198" y="10"/>
                    <a:pt x="207" y="10"/>
                    <a:pt x="216" y="10"/>
                  </a:cubicBezTo>
                  <a:cubicBezTo>
                    <a:pt x="219" y="10"/>
                    <a:pt x="224" y="9"/>
                    <a:pt x="224" y="15"/>
                  </a:cubicBezTo>
                  <a:cubicBezTo>
                    <a:pt x="224" y="21"/>
                    <a:pt x="219" y="20"/>
                    <a:pt x="215" y="20"/>
                  </a:cubicBezTo>
                  <a:cubicBezTo>
                    <a:pt x="168" y="20"/>
                    <a:pt x="121" y="20"/>
                    <a:pt x="74" y="20"/>
                  </a:cubicBezTo>
                  <a:cubicBezTo>
                    <a:pt x="53" y="20"/>
                    <a:pt x="31" y="20"/>
                    <a:pt x="10" y="20"/>
                  </a:cubicBezTo>
                  <a:cubicBezTo>
                    <a:pt x="8" y="20"/>
                    <a:pt x="6" y="20"/>
                    <a:pt x="4" y="19"/>
                  </a:cubicBezTo>
                  <a:cubicBezTo>
                    <a:pt x="3" y="19"/>
                    <a:pt x="0" y="16"/>
                    <a:pt x="0" y="15"/>
                  </a:cubicBezTo>
                  <a:cubicBezTo>
                    <a:pt x="1" y="13"/>
                    <a:pt x="3" y="11"/>
                    <a:pt x="5" y="11"/>
                  </a:cubicBezTo>
                  <a:cubicBezTo>
                    <a:pt x="6" y="10"/>
                    <a:pt x="8" y="10"/>
                    <a:pt x="10" y="10"/>
                  </a:cubicBezTo>
                  <a:cubicBezTo>
                    <a:pt x="60" y="10"/>
                    <a:pt x="109" y="10"/>
                    <a:pt x="158" y="10"/>
                  </a:cubicBezTo>
                  <a:cubicBezTo>
                    <a:pt x="160" y="10"/>
                    <a:pt x="163" y="10"/>
                    <a:pt x="16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E549B49D-D2CF-C28D-0195-8CB3D61A0D2A}"/>
                </a:ext>
              </a:extLst>
            </p:cNvPr>
            <p:cNvSpPr/>
            <p:nvPr/>
          </p:nvSpPr>
          <p:spPr bwMode="auto">
            <a:xfrm>
              <a:off x="998" y="1077"/>
              <a:ext cx="43" cy="38"/>
            </a:xfrm>
            <a:custGeom>
              <a:gdLst>
                <a:gd name="T0" fmla="*/ 30 w 30"/>
                <a:gd name="T1" fmla="*/ 25 h 27"/>
                <a:gd name="T2" fmla="*/ 22 w 30"/>
                <a:gd name="T3" fmla="*/ 26 h 27"/>
                <a:gd name="T4" fmla="*/ 1 w 30"/>
                <a:gd name="T5" fmla="*/ 7 h 27"/>
                <a:gd name="T6" fmla="*/ 1 w 30"/>
                <a:gd name="T7" fmla="*/ 2 h 27"/>
                <a:gd name="T8" fmla="*/ 6 w 30"/>
                <a:gd name="T9" fmla="*/ 0 h 27"/>
                <a:gd name="T10" fmla="*/ 29 w 30"/>
                <a:gd name="T11" fmla="*/ 21 h 27"/>
                <a:gd name="T12" fmla="*/ 30 w 30"/>
                <a:gd name="T13" fmla="*/ 25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7">
                  <a:moveTo>
                    <a:pt x="30" y="25"/>
                  </a:moveTo>
                  <a:cubicBezTo>
                    <a:pt x="27" y="25"/>
                    <a:pt x="24" y="27"/>
                    <a:pt x="22" y="26"/>
                  </a:cubicBezTo>
                  <a:cubicBezTo>
                    <a:pt x="15" y="20"/>
                    <a:pt x="8" y="14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1" y="0"/>
                    <a:pt x="5" y="0"/>
                    <a:pt x="6" y="0"/>
                  </a:cubicBezTo>
                  <a:cubicBezTo>
                    <a:pt x="14" y="7"/>
                    <a:pt x="21" y="14"/>
                    <a:pt x="29" y="21"/>
                  </a:cubicBezTo>
                  <a:cubicBezTo>
                    <a:pt x="30" y="21"/>
                    <a:pt x="30" y="22"/>
                    <a:pt x="3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78C593FB-6B32-F321-D1C7-94AC585F14D3}"/>
                </a:ext>
              </a:extLst>
            </p:cNvPr>
            <p:cNvSpPr/>
            <p:nvPr/>
          </p:nvSpPr>
          <p:spPr bwMode="auto">
            <a:xfrm>
              <a:off x="876" y="1077"/>
              <a:ext cx="44" cy="37"/>
            </a:xfrm>
            <a:custGeom>
              <a:gdLst>
                <a:gd name="T0" fmla="*/ 31 w 31"/>
                <a:gd name="T1" fmla="*/ 2 h 26"/>
                <a:gd name="T2" fmla="*/ 26 w 31"/>
                <a:gd name="T3" fmla="*/ 9 h 26"/>
                <a:gd name="T4" fmla="*/ 7 w 31"/>
                <a:gd name="T5" fmla="*/ 25 h 26"/>
                <a:gd name="T6" fmla="*/ 0 w 31"/>
                <a:gd name="T7" fmla="*/ 26 h 26"/>
                <a:gd name="T8" fmla="*/ 2 w 31"/>
                <a:gd name="T9" fmla="*/ 18 h 26"/>
                <a:gd name="T10" fmla="*/ 20 w 31"/>
                <a:gd name="T11" fmla="*/ 2 h 26"/>
                <a:gd name="T12" fmla="*/ 26 w 31"/>
                <a:gd name="T13" fmla="*/ 0 h 26"/>
                <a:gd name="T14" fmla="*/ 31 w 31"/>
                <a:gd name="T15" fmla="*/ 2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6">
                  <a:moveTo>
                    <a:pt x="31" y="2"/>
                  </a:moveTo>
                  <a:cubicBezTo>
                    <a:pt x="28" y="6"/>
                    <a:pt x="27" y="8"/>
                    <a:pt x="26" y="9"/>
                  </a:cubicBezTo>
                  <a:cubicBezTo>
                    <a:pt x="20" y="14"/>
                    <a:pt x="14" y="20"/>
                    <a:pt x="7" y="25"/>
                  </a:cubicBezTo>
                  <a:cubicBezTo>
                    <a:pt x="6" y="26"/>
                    <a:pt x="2" y="25"/>
                    <a:pt x="0" y="26"/>
                  </a:cubicBezTo>
                  <a:cubicBezTo>
                    <a:pt x="0" y="23"/>
                    <a:pt x="0" y="20"/>
                    <a:pt x="2" y="18"/>
                  </a:cubicBezTo>
                  <a:cubicBezTo>
                    <a:pt x="7" y="12"/>
                    <a:pt x="14" y="7"/>
                    <a:pt x="20" y="2"/>
                  </a:cubicBezTo>
                  <a:cubicBezTo>
                    <a:pt x="21" y="1"/>
                    <a:pt x="24" y="0"/>
                    <a:pt x="26" y="0"/>
                  </a:cubicBezTo>
                  <a:cubicBezTo>
                    <a:pt x="28" y="0"/>
                    <a:pt x="29" y="1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E8F65DAB-AD65-97CD-EF16-4BBA59A78A0D}"/>
                </a:ext>
              </a:extLst>
            </p:cNvPr>
            <p:cNvSpPr/>
            <p:nvPr/>
          </p:nvSpPr>
          <p:spPr bwMode="auto">
            <a:xfrm>
              <a:off x="950" y="1084"/>
              <a:ext cx="14" cy="45"/>
            </a:xfrm>
            <a:custGeom>
              <a:gdLst>
                <a:gd name="T0" fmla="*/ 1 w 10"/>
                <a:gd name="T1" fmla="*/ 15 h 32"/>
                <a:gd name="T2" fmla="*/ 1 w 10"/>
                <a:gd name="T3" fmla="*/ 3 h 32"/>
                <a:gd name="T4" fmla="*/ 5 w 10"/>
                <a:gd name="T5" fmla="*/ 0 h 32"/>
                <a:gd name="T6" fmla="*/ 10 w 10"/>
                <a:gd name="T7" fmla="*/ 4 h 32"/>
                <a:gd name="T8" fmla="*/ 10 w 10"/>
                <a:gd name="T9" fmla="*/ 27 h 32"/>
                <a:gd name="T10" fmla="*/ 5 w 10"/>
                <a:gd name="T11" fmla="*/ 31 h 32"/>
                <a:gd name="T12" fmla="*/ 1 w 10"/>
                <a:gd name="T13" fmla="*/ 27 h 32"/>
                <a:gd name="T14" fmla="*/ 0 w 10"/>
                <a:gd name="T15" fmla="*/ 15 h 32"/>
                <a:gd name="T16" fmla="*/ 1 w 10"/>
                <a:gd name="T17" fmla="*/ 15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2">
                  <a:moveTo>
                    <a:pt x="1" y="15"/>
                  </a:moveTo>
                  <a:cubicBezTo>
                    <a:pt x="1" y="11"/>
                    <a:pt x="0" y="7"/>
                    <a:pt x="1" y="3"/>
                  </a:cubicBezTo>
                  <a:cubicBezTo>
                    <a:pt x="1" y="2"/>
                    <a:pt x="4" y="0"/>
                    <a:pt x="5" y="0"/>
                  </a:cubicBezTo>
                  <a:cubicBezTo>
                    <a:pt x="7" y="0"/>
                    <a:pt x="9" y="2"/>
                    <a:pt x="10" y="4"/>
                  </a:cubicBezTo>
                  <a:cubicBezTo>
                    <a:pt x="10" y="11"/>
                    <a:pt x="10" y="19"/>
                    <a:pt x="10" y="27"/>
                  </a:cubicBezTo>
                  <a:cubicBezTo>
                    <a:pt x="9" y="29"/>
                    <a:pt x="7" y="31"/>
                    <a:pt x="5" y="31"/>
                  </a:cubicBezTo>
                  <a:cubicBezTo>
                    <a:pt x="4" y="32"/>
                    <a:pt x="1" y="29"/>
                    <a:pt x="1" y="27"/>
                  </a:cubicBezTo>
                  <a:cubicBezTo>
                    <a:pt x="0" y="23"/>
                    <a:pt x="0" y="19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50CE2F2B-C1C9-B418-C3DA-9EEE7713FD04}"/>
                </a:ext>
              </a:extLst>
            </p:cNvPr>
            <p:cNvSpPr/>
            <p:nvPr/>
          </p:nvSpPr>
          <p:spPr bwMode="auto">
            <a:xfrm>
              <a:off x="1013" y="1215"/>
              <a:ext cx="12" cy="16"/>
            </a:xfrm>
            <a:custGeom>
              <a:gdLst>
                <a:gd name="T0" fmla="*/ 4 w 9"/>
                <a:gd name="T1" fmla="*/ 11 h 11"/>
                <a:gd name="T2" fmla="*/ 0 w 9"/>
                <a:gd name="T3" fmla="*/ 4 h 11"/>
                <a:gd name="T4" fmla="*/ 4 w 9"/>
                <a:gd name="T5" fmla="*/ 0 h 11"/>
                <a:gd name="T6" fmla="*/ 8 w 9"/>
                <a:gd name="T7" fmla="*/ 4 h 11"/>
                <a:gd name="T8" fmla="*/ 4 w 9"/>
                <a:gd name="T9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4" y="11"/>
                  </a:move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3" y="1"/>
                    <a:pt x="4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9" y="6"/>
                    <a:pt x="6" y="8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DB0BCE50-4CE4-3DE7-FC39-138CE854694C}"/>
                </a:ext>
              </a:extLst>
            </p:cNvPr>
            <p:cNvSpPr/>
            <p:nvPr/>
          </p:nvSpPr>
          <p:spPr bwMode="auto">
            <a:xfrm>
              <a:off x="855" y="1121"/>
              <a:ext cx="14" cy="11"/>
            </a:xfrm>
            <a:custGeom>
              <a:gdLst>
                <a:gd name="T0" fmla="*/ 10 w 10"/>
                <a:gd name="T1" fmla="*/ 4 h 8"/>
                <a:gd name="T2" fmla="*/ 5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10 w 10"/>
                <a:gd name="T9" fmla="*/ 4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0" y="4"/>
                  </a:moveTo>
                  <a:cubicBezTo>
                    <a:pt x="8" y="6"/>
                    <a:pt x="6" y="8"/>
                    <a:pt x="5" y="8"/>
                  </a:cubicBezTo>
                  <a:cubicBezTo>
                    <a:pt x="3" y="8"/>
                    <a:pt x="1" y="5"/>
                    <a:pt x="0" y="4"/>
                  </a:cubicBezTo>
                  <a:cubicBezTo>
                    <a:pt x="1" y="2"/>
                    <a:pt x="2" y="0"/>
                    <a:pt x="4" y="0"/>
                  </a:cubicBezTo>
                  <a:cubicBezTo>
                    <a:pt x="5" y="0"/>
                    <a:pt x="7" y="2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C16EBC18-EA66-2680-97CE-D3AA96AA80E2}"/>
                </a:ext>
              </a:extLst>
            </p:cNvPr>
            <p:cNvSpPr/>
            <p:nvPr/>
          </p:nvSpPr>
          <p:spPr bwMode="auto">
            <a:xfrm>
              <a:off x="1048" y="1119"/>
              <a:ext cx="13" cy="16"/>
            </a:xfrm>
            <a:custGeom>
              <a:gdLst>
                <a:gd name="T0" fmla="*/ 4 w 9"/>
                <a:gd name="T1" fmla="*/ 11 h 11"/>
                <a:gd name="T2" fmla="*/ 0 w 9"/>
                <a:gd name="T3" fmla="*/ 5 h 11"/>
                <a:gd name="T4" fmla="*/ 4 w 9"/>
                <a:gd name="T5" fmla="*/ 0 h 11"/>
                <a:gd name="T6" fmla="*/ 9 w 9"/>
                <a:gd name="T7" fmla="*/ 6 h 11"/>
                <a:gd name="T8" fmla="*/ 4 w 9"/>
                <a:gd name="T9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4" y="11"/>
                  </a:moveTo>
                  <a:cubicBezTo>
                    <a:pt x="2" y="8"/>
                    <a:pt x="0" y="6"/>
                    <a:pt x="0" y="5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8" y="4"/>
                    <a:pt x="9" y="6"/>
                  </a:cubicBezTo>
                  <a:cubicBezTo>
                    <a:pt x="9" y="7"/>
                    <a:pt x="6" y="9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A94E17A6-A436-2087-020D-36D74D261EE6}"/>
                </a:ext>
              </a:extLst>
            </p:cNvPr>
            <p:cNvSpPr/>
            <p:nvPr/>
          </p:nvSpPr>
          <p:spPr bwMode="auto">
            <a:xfrm>
              <a:off x="952" y="1043"/>
              <a:ext cx="14" cy="13"/>
            </a:xfrm>
            <a:custGeom>
              <a:gdLst>
                <a:gd name="T0" fmla="*/ 10 w 10"/>
                <a:gd name="T1" fmla="*/ 4 h 9"/>
                <a:gd name="T2" fmla="*/ 4 w 10"/>
                <a:gd name="T3" fmla="*/ 9 h 9"/>
                <a:gd name="T4" fmla="*/ 0 w 10"/>
                <a:gd name="T5" fmla="*/ 5 h 9"/>
                <a:gd name="T6" fmla="*/ 4 w 10"/>
                <a:gd name="T7" fmla="*/ 1 h 9"/>
                <a:gd name="T8" fmla="*/ 10 w 10"/>
                <a:gd name="T9" fmla="*/ 4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cubicBezTo>
                    <a:pt x="8" y="7"/>
                    <a:pt x="6" y="9"/>
                    <a:pt x="4" y="9"/>
                  </a:cubicBez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2" y="1"/>
                    <a:pt x="4" y="1"/>
                  </a:cubicBezTo>
                  <a:cubicBezTo>
                    <a:pt x="5" y="0"/>
                    <a:pt x="7" y="3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ACE3928D-420C-ACEE-457A-4557ED045E62}"/>
                </a:ext>
              </a:extLst>
            </p:cNvPr>
            <p:cNvSpPr/>
            <p:nvPr/>
          </p:nvSpPr>
          <p:spPr bwMode="auto">
            <a:xfrm>
              <a:off x="942" y="979"/>
              <a:ext cx="31" cy="22"/>
            </a:xfrm>
            <a:custGeom>
              <a:gdLst>
                <a:gd name="T0" fmla="*/ 10 w 22"/>
                <a:gd name="T1" fmla="*/ 1 h 15"/>
                <a:gd name="T2" fmla="*/ 22 w 22"/>
                <a:gd name="T3" fmla="*/ 8 h 15"/>
                <a:gd name="T4" fmla="*/ 11 w 22"/>
                <a:gd name="T5" fmla="*/ 12 h 15"/>
                <a:gd name="T6" fmla="*/ 0 w 22"/>
                <a:gd name="T7" fmla="*/ 7 h 15"/>
                <a:gd name="T8" fmla="*/ 10 w 22"/>
                <a:gd name="T9" fmla="*/ 1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10" y="1"/>
                  </a:moveTo>
                  <a:cubicBezTo>
                    <a:pt x="15" y="4"/>
                    <a:pt x="22" y="0"/>
                    <a:pt x="22" y="8"/>
                  </a:cubicBezTo>
                  <a:cubicBezTo>
                    <a:pt x="22" y="15"/>
                    <a:pt x="15" y="12"/>
                    <a:pt x="11" y="12"/>
                  </a:cubicBezTo>
                  <a:cubicBezTo>
                    <a:pt x="7" y="12"/>
                    <a:pt x="0" y="15"/>
                    <a:pt x="0" y="7"/>
                  </a:cubicBezTo>
                  <a:cubicBezTo>
                    <a:pt x="0" y="5"/>
                    <a:pt x="7" y="3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  <p:grpSp>
        <p:nvGrpSpPr>
          <p:cNvPr id="40" name="Group 18">
            <a:extLst>
              <a:ext uri="{FF2B5EF4-FFF2-40B4-BE49-F238E27FC236}">
                <a16:creationId xmlns:a16="http://schemas.microsoft.com/office/drawing/2014/main" id="{CD061DAC-1D85-7F88-C4D9-8F4833C75583}"/>
              </a:ext>
            </a:extLst>
          </p:cNvPr>
          <p:cNvGrpSpPr>
            <a:grpSpLocks noChangeAspect="1"/>
          </p:cNvGrpSpPr>
          <p:nvPr/>
        </p:nvGrpSpPr>
        <p:grpSpPr>
          <a:xfrm>
            <a:off x="4148138" y="1319213"/>
            <a:ext cx="334962" cy="661987"/>
            <a:chOff x="2613" y="831"/>
            <a:chExt cx="211" cy="417"/>
          </a:xfrm>
          <a:solidFill>
            <a:srgbClr val="ED1313"/>
          </a:solidFill>
        </p:grpSpPr>
        <p:sp>
          <p:nvSpPr>
            <p:cNvPr id="42" name="Freeform 19">
              <a:extLst>
                <a:ext uri="{FF2B5EF4-FFF2-40B4-BE49-F238E27FC236}">
                  <a16:creationId xmlns:a16="http://schemas.microsoft.com/office/drawing/2014/main" id="{3B3C1AA5-D0EF-5E51-6C0E-9C348A06AD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3" y="831"/>
              <a:ext cx="211" cy="417"/>
            </a:xfrm>
            <a:custGeom>
              <a:gdLst>
                <a:gd name="T0" fmla="*/ 36 w 113"/>
                <a:gd name="T1" fmla="*/ 165 h 226"/>
                <a:gd name="T2" fmla="*/ 27 w 113"/>
                <a:gd name="T3" fmla="*/ 163 h 226"/>
                <a:gd name="T4" fmla="*/ 34 w 113"/>
                <a:gd name="T5" fmla="*/ 83 h 226"/>
                <a:gd name="T6" fmla="*/ 23 w 113"/>
                <a:gd name="T7" fmla="*/ 197 h 226"/>
                <a:gd name="T8" fmla="*/ 25 w 113"/>
                <a:gd name="T9" fmla="*/ 206 h 226"/>
                <a:gd name="T10" fmla="*/ 15 w 113"/>
                <a:gd name="T11" fmla="*/ 218 h 226"/>
                <a:gd name="T12" fmla="*/ 6 w 113"/>
                <a:gd name="T13" fmla="*/ 216 h 226"/>
                <a:gd name="T14" fmla="*/ 1 w 113"/>
                <a:gd name="T15" fmla="*/ 195 h 226"/>
                <a:gd name="T16" fmla="*/ 6 w 113"/>
                <a:gd name="T17" fmla="*/ 131 h 226"/>
                <a:gd name="T18" fmla="*/ 6 w 113"/>
                <a:gd name="T19" fmla="*/ 123 h 226"/>
                <a:gd name="T20" fmla="*/ 28 w 113"/>
                <a:gd name="T21" fmla="*/ 40 h 226"/>
                <a:gd name="T22" fmla="*/ 43 w 113"/>
                <a:gd name="T23" fmla="*/ 33 h 226"/>
                <a:gd name="T24" fmla="*/ 55 w 113"/>
                <a:gd name="T25" fmla="*/ 0 h 226"/>
                <a:gd name="T26" fmla="*/ 71 w 113"/>
                <a:gd name="T27" fmla="*/ 31 h 226"/>
                <a:gd name="T28" fmla="*/ 85 w 113"/>
                <a:gd name="T29" fmla="*/ 47 h 226"/>
                <a:gd name="T30" fmla="*/ 101 w 113"/>
                <a:gd name="T31" fmla="*/ 122 h 226"/>
                <a:gd name="T32" fmla="*/ 112 w 113"/>
                <a:gd name="T33" fmla="*/ 127 h 226"/>
                <a:gd name="T34" fmla="*/ 99 w 113"/>
                <a:gd name="T35" fmla="*/ 132 h 226"/>
                <a:gd name="T36" fmla="*/ 112 w 113"/>
                <a:gd name="T37" fmla="*/ 196 h 226"/>
                <a:gd name="T38" fmla="*/ 108 w 113"/>
                <a:gd name="T39" fmla="*/ 219 h 226"/>
                <a:gd name="T40" fmla="*/ 99 w 113"/>
                <a:gd name="T41" fmla="*/ 221 h 226"/>
                <a:gd name="T42" fmla="*/ 90 w 113"/>
                <a:gd name="T43" fmla="*/ 206 h 226"/>
                <a:gd name="T44" fmla="*/ 71 w 113"/>
                <a:gd name="T45" fmla="*/ 138 h 226"/>
                <a:gd name="T46" fmla="*/ 43 w 113"/>
                <a:gd name="T47" fmla="*/ 132 h 226"/>
                <a:gd name="T48" fmla="*/ 38 w 113"/>
                <a:gd name="T49" fmla="*/ 69 h 226"/>
                <a:gd name="T50" fmla="*/ 68 w 113"/>
                <a:gd name="T51" fmla="*/ 77 h 226"/>
                <a:gd name="T52" fmla="*/ 75 w 113"/>
                <a:gd name="T53" fmla="*/ 70 h 226"/>
                <a:gd name="T54" fmla="*/ 38 w 113"/>
                <a:gd name="T55" fmla="*/ 43 h 226"/>
                <a:gd name="T56" fmla="*/ 72 w 113"/>
                <a:gd name="T57" fmla="*/ 94 h 226"/>
                <a:gd name="T58" fmla="*/ 102 w 113"/>
                <a:gd name="T59" fmla="*/ 196 h 226"/>
                <a:gd name="T60" fmla="*/ 45 w 113"/>
                <a:gd name="T61" fmla="*/ 122 h 226"/>
                <a:gd name="T62" fmla="*/ 62 w 113"/>
                <a:gd name="T63" fmla="*/ 93 h 226"/>
                <a:gd name="T64" fmla="*/ 45 w 113"/>
                <a:gd name="T65" fmla="*/ 122 h 226"/>
                <a:gd name="T66" fmla="*/ 52 w 113"/>
                <a:gd name="T67" fmla="*/ 33 h 226"/>
                <a:gd name="T68" fmla="*/ 61 w 113"/>
                <a:gd name="T69" fmla="*/ 10 h 2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3" h="226">
                  <a:moveTo>
                    <a:pt x="43" y="132"/>
                  </a:moveTo>
                  <a:cubicBezTo>
                    <a:pt x="41" y="143"/>
                    <a:pt x="39" y="154"/>
                    <a:pt x="36" y="165"/>
                  </a:cubicBezTo>
                  <a:cubicBezTo>
                    <a:pt x="35" y="168"/>
                    <a:pt x="36" y="174"/>
                    <a:pt x="30" y="173"/>
                  </a:cubicBezTo>
                  <a:cubicBezTo>
                    <a:pt x="24" y="172"/>
                    <a:pt x="26" y="167"/>
                    <a:pt x="27" y="163"/>
                  </a:cubicBezTo>
                  <a:cubicBezTo>
                    <a:pt x="32" y="140"/>
                    <a:pt x="36" y="117"/>
                    <a:pt x="41" y="94"/>
                  </a:cubicBezTo>
                  <a:cubicBezTo>
                    <a:pt x="43" y="87"/>
                    <a:pt x="41" y="84"/>
                    <a:pt x="34" y="83"/>
                  </a:cubicBezTo>
                  <a:cubicBezTo>
                    <a:pt x="27" y="121"/>
                    <a:pt x="19" y="158"/>
                    <a:pt x="11" y="197"/>
                  </a:cubicBezTo>
                  <a:cubicBezTo>
                    <a:pt x="16" y="197"/>
                    <a:pt x="20" y="197"/>
                    <a:pt x="23" y="197"/>
                  </a:cubicBezTo>
                  <a:cubicBezTo>
                    <a:pt x="25" y="198"/>
                    <a:pt x="28" y="200"/>
                    <a:pt x="28" y="201"/>
                  </a:cubicBezTo>
                  <a:cubicBezTo>
                    <a:pt x="28" y="203"/>
                    <a:pt x="26" y="206"/>
                    <a:pt x="25" y="206"/>
                  </a:cubicBezTo>
                  <a:cubicBezTo>
                    <a:pt x="17" y="206"/>
                    <a:pt x="17" y="211"/>
                    <a:pt x="16" y="216"/>
                  </a:cubicBezTo>
                  <a:cubicBezTo>
                    <a:pt x="16" y="217"/>
                    <a:pt x="15" y="218"/>
                    <a:pt x="15" y="218"/>
                  </a:cubicBezTo>
                  <a:cubicBezTo>
                    <a:pt x="14" y="222"/>
                    <a:pt x="13" y="226"/>
                    <a:pt x="9" y="225"/>
                  </a:cubicBezTo>
                  <a:cubicBezTo>
                    <a:pt x="7" y="224"/>
                    <a:pt x="6" y="219"/>
                    <a:pt x="6" y="216"/>
                  </a:cubicBezTo>
                  <a:cubicBezTo>
                    <a:pt x="6" y="214"/>
                    <a:pt x="7" y="211"/>
                    <a:pt x="8" y="208"/>
                  </a:cubicBezTo>
                  <a:cubicBezTo>
                    <a:pt x="0" y="206"/>
                    <a:pt x="0" y="201"/>
                    <a:pt x="1" y="195"/>
                  </a:cubicBezTo>
                  <a:cubicBezTo>
                    <a:pt x="6" y="174"/>
                    <a:pt x="10" y="154"/>
                    <a:pt x="15" y="132"/>
                  </a:cubicBezTo>
                  <a:cubicBezTo>
                    <a:pt x="11" y="132"/>
                    <a:pt x="9" y="132"/>
                    <a:pt x="6" y="131"/>
                  </a:cubicBezTo>
                  <a:cubicBezTo>
                    <a:pt x="4" y="131"/>
                    <a:pt x="2" y="129"/>
                    <a:pt x="1" y="127"/>
                  </a:cubicBezTo>
                  <a:cubicBezTo>
                    <a:pt x="2" y="125"/>
                    <a:pt x="4" y="122"/>
                    <a:pt x="6" y="123"/>
                  </a:cubicBezTo>
                  <a:cubicBezTo>
                    <a:pt x="16" y="124"/>
                    <a:pt x="18" y="119"/>
                    <a:pt x="19" y="110"/>
                  </a:cubicBezTo>
                  <a:cubicBezTo>
                    <a:pt x="23" y="87"/>
                    <a:pt x="30" y="64"/>
                    <a:pt x="28" y="40"/>
                  </a:cubicBezTo>
                  <a:cubicBezTo>
                    <a:pt x="28" y="35"/>
                    <a:pt x="30" y="33"/>
                    <a:pt x="35" y="33"/>
                  </a:cubicBezTo>
                  <a:cubicBezTo>
                    <a:pt x="37" y="33"/>
                    <a:pt x="39" y="33"/>
                    <a:pt x="43" y="33"/>
                  </a:cubicBezTo>
                  <a:cubicBezTo>
                    <a:pt x="43" y="26"/>
                    <a:pt x="42" y="19"/>
                    <a:pt x="43" y="12"/>
                  </a:cubicBezTo>
                  <a:cubicBezTo>
                    <a:pt x="43" y="3"/>
                    <a:pt x="46" y="0"/>
                    <a:pt x="55" y="0"/>
                  </a:cubicBezTo>
                  <a:cubicBezTo>
                    <a:pt x="67" y="0"/>
                    <a:pt x="70" y="3"/>
                    <a:pt x="71" y="12"/>
                  </a:cubicBezTo>
                  <a:cubicBezTo>
                    <a:pt x="71" y="18"/>
                    <a:pt x="71" y="25"/>
                    <a:pt x="71" y="31"/>
                  </a:cubicBezTo>
                  <a:cubicBezTo>
                    <a:pt x="72" y="32"/>
                    <a:pt x="72" y="33"/>
                    <a:pt x="72" y="33"/>
                  </a:cubicBezTo>
                  <a:cubicBezTo>
                    <a:pt x="85" y="34"/>
                    <a:pt x="85" y="34"/>
                    <a:pt x="85" y="47"/>
                  </a:cubicBezTo>
                  <a:cubicBezTo>
                    <a:pt x="83" y="72"/>
                    <a:pt x="92" y="95"/>
                    <a:pt x="96" y="118"/>
                  </a:cubicBezTo>
                  <a:cubicBezTo>
                    <a:pt x="96" y="120"/>
                    <a:pt x="99" y="121"/>
                    <a:pt x="101" y="122"/>
                  </a:cubicBezTo>
                  <a:cubicBezTo>
                    <a:pt x="103" y="123"/>
                    <a:pt x="106" y="122"/>
                    <a:pt x="109" y="123"/>
                  </a:cubicBezTo>
                  <a:cubicBezTo>
                    <a:pt x="110" y="123"/>
                    <a:pt x="113" y="125"/>
                    <a:pt x="112" y="127"/>
                  </a:cubicBezTo>
                  <a:cubicBezTo>
                    <a:pt x="112" y="128"/>
                    <a:pt x="110" y="131"/>
                    <a:pt x="109" y="131"/>
                  </a:cubicBezTo>
                  <a:cubicBezTo>
                    <a:pt x="106" y="132"/>
                    <a:pt x="103" y="132"/>
                    <a:pt x="99" y="132"/>
                  </a:cubicBezTo>
                  <a:cubicBezTo>
                    <a:pt x="100" y="140"/>
                    <a:pt x="102" y="147"/>
                    <a:pt x="103" y="155"/>
                  </a:cubicBezTo>
                  <a:cubicBezTo>
                    <a:pt x="106" y="168"/>
                    <a:pt x="109" y="182"/>
                    <a:pt x="112" y="196"/>
                  </a:cubicBezTo>
                  <a:cubicBezTo>
                    <a:pt x="113" y="202"/>
                    <a:pt x="113" y="207"/>
                    <a:pt x="105" y="207"/>
                  </a:cubicBezTo>
                  <a:cubicBezTo>
                    <a:pt x="106" y="211"/>
                    <a:pt x="107" y="215"/>
                    <a:pt x="108" y="219"/>
                  </a:cubicBezTo>
                  <a:cubicBezTo>
                    <a:pt x="108" y="221"/>
                    <a:pt x="106" y="223"/>
                    <a:pt x="105" y="225"/>
                  </a:cubicBezTo>
                  <a:cubicBezTo>
                    <a:pt x="103" y="224"/>
                    <a:pt x="100" y="223"/>
                    <a:pt x="99" y="221"/>
                  </a:cubicBezTo>
                  <a:cubicBezTo>
                    <a:pt x="97" y="219"/>
                    <a:pt x="97" y="216"/>
                    <a:pt x="97" y="213"/>
                  </a:cubicBezTo>
                  <a:cubicBezTo>
                    <a:pt x="96" y="209"/>
                    <a:pt x="95" y="206"/>
                    <a:pt x="90" y="206"/>
                  </a:cubicBezTo>
                  <a:cubicBezTo>
                    <a:pt x="88" y="206"/>
                    <a:pt x="85" y="202"/>
                    <a:pt x="84" y="200"/>
                  </a:cubicBezTo>
                  <a:cubicBezTo>
                    <a:pt x="80" y="179"/>
                    <a:pt x="75" y="159"/>
                    <a:pt x="71" y="138"/>
                  </a:cubicBezTo>
                  <a:cubicBezTo>
                    <a:pt x="70" y="133"/>
                    <a:pt x="69" y="131"/>
                    <a:pt x="63" y="132"/>
                  </a:cubicBezTo>
                  <a:cubicBezTo>
                    <a:pt x="57" y="132"/>
                    <a:pt x="50" y="132"/>
                    <a:pt x="43" y="132"/>
                  </a:cubicBezTo>
                  <a:close/>
                  <a:moveTo>
                    <a:pt x="38" y="43"/>
                  </a:moveTo>
                  <a:cubicBezTo>
                    <a:pt x="38" y="52"/>
                    <a:pt x="38" y="61"/>
                    <a:pt x="38" y="69"/>
                  </a:cubicBezTo>
                  <a:cubicBezTo>
                    <a:pt x="38" y="71"/>
                    <a:pt x="39" y="73"/>
                    <a:pt x="40" y="74"/>
                  </a:cubicBezTo>
                  <a:cubicBezTo>
                    <a:pt x="49" y="83"/>
                    <a:pt x="57" y="84"/>
                    <a:pt x="68" y="77"/>
                  </a:cubicBezTo>
                  <a:cubicBezTo>
                    <a:pt x="69" y="76"/>
                    <a:pt x="71" y="76"/>
                    <a:pt x="72" y="74"/>
                  </a:cubicBezTo>
                  <a:cubicBezTo>
                    <a:pt x="73" y="73"/>
                    <a:pt x="75" y="71"/>
                    <a:pt x="75" y="70"/>
                  </a:cubicBezTo>
                  <a:cubicBezTo>
                    <a:pt x="75" y="61"/>
                    <a:pt x="75" y="52"/>
                    <a:pt x="75" y="43"/>
                  </a:cubicBezTo>
                  <a:cubicBezTo>
                    <a:pt x="63" y="43"/>
                    <a:pt x="51" y="43"/>
                    <a:pt x="38" y="43"/>
                  </a:cubicBezTo>
                  <a:close/>
                  <a:moveTo>
                    <a:pt x="79" y="83"/>
                  </a:moveTo>
                  <a:cubicBezTo>
                    <a:pt x="72" y="84"/>
                    <a:pt x="70" y="87"/>
                    <a:pt x="72" y="94"/>
                  </a:cubicBezTo>
                  <a:cubicBezTo>
                    <a:pt x="79" y="126"/>
                    <a:pt x="85" y="158"/>
                    <a:pt x="92" y="191"/>
                  </a:cubicBezTo>
                  <a:cubicBezTo>
                    <a:pt x="93" y="198"/>
                    <a:pt x="96" y="198"/>
                    <a:pt x="102" y="196"/>
                  </a:cubicBezTo>
                  <a:cubicBezTo>
                    <a:pt x="94" y="158"/>
                    <a:pt x="86" y="120"/>
                    <a:pt x="79" y="83"/>
                  </a:cubicBezTo>
                  <a:close/>
                  <a:moveTo>
                    <a:pt x="45" y="122"/>
                  </a:moveTo>
                  <a:cubicBezTo>
                    <a:pt x="54" y="122"/>
                    <a:pt x="60" y="122"/>
                    <a:pt x="68" y="122"/>
                  </a:cubicBezTo>
                  <a:cubicBezTo>
                    <a:pt x="66" y="112"/>
                    <a:pt x="64" y="102"/>
                    <a:pt x="62" y="93"/>
                  </a:cubicBezTo>
                  <a:cubicBezTo>
                    <a:pt x="58" y="93"/>
                    <a:pt x="55" y="93"/>
                    <a:pt x="51" y="93"/>
                  </a:cubicBezTo>
                  <a:cubicBezTo>
                    <a:pt x="49" y="103"/>
                    <a:pt x="47" y="112"/>
                    <a:pt x="45" y="122"/>
                  </a:cubicBezTo>
                  <a:close/>
                  <a:moveTo>
                    <a:pt x="52" y="10"/>
                  </a:moveTo>
                  <a:cubicBezTo>
                    <a:pt x="52" y="18"/>
                    <a:pt x="52" y="25"/>
                    <a:pt x="52" y="33"/>
                  </a:cubicBezTo>
                  <a:cubicBezTo>
                    <a:pt x="56" y="33"/>
                    <a:pt x="58" y="33"/>
                    <a:pt x="61" y="33"/>
                  </a:cubicBezTo>
                  <a:cubicBezTo>
                    <a:pt x="61" y="25"/>
                    <a:pt x="61" y="18"/>
                    <a:pt x="61" y="10"/>
                  </a:cubicBezTo>
                  <a:cubicBezTo>
                    <a:pt x="58" y="10"/>
                    <a:pt x="55" y="10"/>
                    <a:pt x="5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3" name="Freeform 20">
              <a:extLst>
                <a:ext uri="{FF2B5EF4-FFF2-40B4-BE49-F238E27FC236}">
                  <a16:creationId xmlns:a16="http://schemas.microsoft.com/office/drawing/2014/main" id="{8CD29A92-F1AB-98D0-23DB-9880FC1982D5}"/>
                </a:ext>
              </a:extLst>
            </p:cNvPr>
            <p:cNvSpPr/>
            <p:nvPr/>
          </p:nvSpPr>
          <p:spPr bwMode="auto">
            <a:xfrm>
              <a:off x="2654" y="1168"/>
              <a:ext cx="21" cy="17"/>
            </a:xfrm>
            <a:custGeom>
              <a:gdLst>
                <a:gd name="T0" fmla="*/ 11 w 11"/>
                <a:gd name="T1" fmla="*/ 4 h 9"/>
                <a:gd name="T2" fmla="*/ 5 w 11"/>
                <a:gd name="T3" fmla="*/ 8 h 9"/>
                <a:gd name="T4" fmla="*/ 0 w 11"/>
                <a:gd name="T5" fmla="*/ 4 h 9"/>
                <a:gd name="T6" fmla="*/ 5 w 11"/>
                <a:gd name="T7" fmla="*/ 0 h 9"/>
                <a:gd name="T8" fmla="*/ 11 w 11"/>
                <a:gd name="T9" fmla="*/ 4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8" y="6"/>
                    <a:pt x="7" y="9"/>
                    <a:pt x="5" y="8"/>
                  </a:cubicBezTo>
                  <a:cubicBezTo>
                    <a:pt x="3" y="8"/>
                    <a:pt x="2" y="6"/>
                    <a:pt x="0" y="4"/>
                  </a:cubicBezTo>
                  <a:cubicBezTo>
                    <a:pt x="2" y="3"/>
                    <a:pt x="3" y="0"/>
                    <a:pt x="5" y="0"/>
                  </a:cubicBezTo>
                  <a:cubicBezTo>
                    <a:pt x="6" y="0"/>
                    <a:pt x="8" y="2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  <p:grpSp>
        <p:nvGrpSpPr>
          <p:cNvPr id="44" name="Group 23">
            <a:extLst>
              <a:ext uri="{FF2B5EF4-FFF2-40B4-BE49-F238E27FC236}">
                <a16:creationId xmlns:a16="http://schemas.microsoft.com/office/drawing/2014/main" id="{F782231C-74C8-62A4-013E-1D6FDDE3C1E5}"/>
              </a:ext>
            </a:extLst>
          </p:cNvPr>
          <p:cNvGrpSpPr>
            <a:grpSpLocks noChangeAspect="1"/>
          </p:cNvGrpSpPr>
          <p:nvPr/>
        </p:nvGrpSpPr>
        <p:grpSpPr>
          <a:xfrm>
            <a:off x="6427791" y="1130300"/>
            <a:ext cx="852488" cy="866774"/>
            <a:chOff x="4049" y="712"/>
            <a:chExt cx="537" cy="546"/>
          </a:xfrm>
          <a:solidFill>
            <a:srgbClr val="ED1313"/>
          </a:solidFill>
        </p:grpSpPr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D223D420-C59E-54EB-A2BB-615B56ECCE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9" y="712"/>
              <a:ext cx="387" cy="546"/>
            </a:xfrm>
            <a:custGeom>
              <a:gdLst>
                <a:gd name="T0" fmla="*/ 49 w 162"/>
                <a:gd name="T1" fmla="*/ 180 h 228"/>
                <a:gd name="T2" fmla="*/ 44 w 162"/>
                <a:gd name="T3" fmla="*/ 213 h 228"/>
                <a:gd name="T4" fmla="*/ 40 w 162"/>
                <a:gd name="T5" fmla="*/ 181 h 228"/>
                <a:gd name="T6" fmla="*/ 22 w 162"/>
                <a:gd name="T7" fmla="*/ 213 h 228"/>
                <a:gd name="T8" fmla="*/ 16 w 162"/>
                <a:gd name="T9" fmla="*/ 226 h 228"/>
                <a:gd name="T10" fmla="*/ 16 w 162"/>
                <a:gd name="T11" fmla="*/ 192 h 228"/>
                <a:gd name="T12" fmla="*/ 24 w 162"/>
                <a:gd name="T13" fmla="*/ 100 h 228"/>
                <a:gd name="T14" fmla="*/ 2 w 162"/>
                <a:gd name="T15" fmla="*/ 87 h 228"/>
                <a:gd name="T16" fmla="*/ 16 w 162"/>
                <a:gd name="T17" fmla="*/ 67 h 228"/>
                <a:gd name="T18" fmla="*/ 69 w 162"/>
                <a:gd name="T19" fmla="*/ 51 h 228"/>
                <a:gd name="T20" fmla="*/ 122 w 162"/>
                <a:gd name="T21" fmla="*/ 4 h 228"/>
                <a:gd name="T22" fmla="*/ 148 w 162"/>
                <a:gd name="T23" fmla="*/ 40 h 228"/>
                <a:gd name="T24" fmla="*/ 158 w 162"/>
                <a:gd name="T25" fmla="*/ 181 h 228"/>
                <a:gd name="T26" fmla="*/ 155 w 162"/>
                <a:gd name="T27" fmla="*/ 224 h 228"/>
                <a:gd name="T28" fmla="*/ 132 w 162"/>
                <a:gd name="T29" fmla="*/ 205 h 228"/>
                <a:gd name="T30" fmla="*/ 141 w 162"/>
                <a:gd name="T31" fmla="*/ 204 h 228"/>
                <a:gd name="T32" fmla="*/ 148 w 162"/>
                <a:gd name="T33" fmla="*/ 217 h 228"/>
                <a:gd name="T34" fmla="*/ 152 w 162"/>
                <a:gd name="T35" fmla="*/ 211 h 228"/>
                <a:gd name="T36" fmla="*/ 138 w 162"/>
                <a:gd name="T37" fmla="*/ 128 h 228"/>
                <a:gd name="T38" fmla="*/ 110 w 162"/>
                <a:gd name="T39" fmla="*/ 134 h 228"/>
                <a:gd name="T40" fmla="*/ 98 w 162"/>
                <a:gd name="T41" fmla="*/ 212 h 228"/>
                <a:gd name="T42" fmla="*/ 107 w 162"/>
                <a:gd name="T43" fmla="*/ 210 h 228"/>
                <a:gd name="T44" fmla="*/ 135 w 162"/>
                <a:gd name="T45" fmla="*/ 144 h 228"/>
                <a:gd name="T46" fmla="*/ 135 w 162"/>
                <a:gd name="T47" fmla="*/ 172 h 228"/>
                <a:gd name="T48" fmla="*/ 129 w 162"/>
                <a:gd name="T49" fmla="*/ 152 h 228"/>
                <a:gd name="T50" fmla="*/ 124 w 162"/>
                <a:gd name="T51" fmla="*/ 156 h 228"/>
                <a:gd name="T52" fmla="*/ 113 w 162"/>
                <a:gd name="T53" fmla="*/ 221 h 228"/>
                <a:gd name="T54" fmla="*/ 88 w 162"/>
                <a:gd name="T55" fmla="*/ 212 h 228"/>
                <a:gd name="T56" fmla="*/ 102 w 162"/>
                <a:gd name="T57" fmla="*/ 92 h 228"/>
                <a:gd name="T58" fmla="*/ 63 w 162"/>
                <a:gd name="T59" fmla="*/ 109 h 228"/>
                <a:gd name="T60" fmla="*/ 77 w 162"/>
                <a:gd name="T61" fmla="*/ 220 h 228"/>
                <a:gd name="T62" fmla="*/ 68 w 162"/>
                <a:gd name="T63" fmla="*/ 221 h 228"/>
                <a:gd name="T64" fmla="*/ 151 w 162"/>
                <a:gd name="T65" fmla="*/ 118 h 228"/>
                <a:gd name="T66" fmla="*/ 146 w 162"/>
                <a:gd name="T67" fmla="*/ 50 h 228"/>
                <a:gd name="T68" fmla="*/ 114 w 162"/>
                <a:gd name="T69" fmla="*/ 64 h 228"/>
                <a:gd name="T70" fmla="*/ 64 w 162"/>
                <a:gd name="T71" fmla="*/ 83 h 228"/>
                <a:gd name="T72" fmla="*/ 66 w 162"/>
                <a:gd name="T73" fmla="*/ 92 h 228"/>
                <a:gd name="T74" fmla="*/ 134 w 162"/>
                <a:gd name="T75" fmla="*/ 65 h 228"/>
                <a:gd name="T76" fmla="*/ 138 w 162"/>
                <a:gd name="T77" fmla="*/ 72 h 228"/>
                <a:gd name="T78" fmla="*/ 113 w 162"/>
                <a:gd name="T79" fmla="*/ 91 h 228"/>
                <a:gd name="T80" fmla="*/ 151 w 162"/>
                <a:gd name="T81" fmla="*/ 118 h 228"/>
                <a:gd name="T82" fmla="*/ 131 w 162"/>
                <a:gd name="T83" fmla="*/ 11 h 228"/>
                <a:gd name="T84" fmla="*/ 132 w 162"/>
                <a:gd name="T85" fmla="*/ 39 h 228"/>
                <a:gd name="T86" fmla="*/ 40 w 162"/>
                <a:gd name="T87" fmla="*/ 170 h 228"/>
                <a:gd name="T88" fmla="*/ 38 w 162"/>
                <a:gd name="T89" fmla="*/ 119 h 228"/>
                <a:gd name="T90" fmla="*/ 31 w 162"/>
                <a:gd name="T91" fmla="*/ 144 h 228"/>
                <a:gd name="T92" fmla="*/ 40 w 162"/>
                <a:gd name="T93" fmla="*/ 170 h 228"/>
                <a:gd name="T94" fmla="*/ 55 w 162"/>
                <a:gd name="T95" fmla="*/ 123 h 228"/>
                <a:gd name="T96" fmla="*/ 49 w 162"/>
                <a:gd name="T97" fmla="*/ 123 h 228"/>
                <a:gd name="T98" fmla="*/ 61 w 162"/>
                <a:gd name="T99" fmla="*/ 170 h 228"/>
                <a:gd name="T100" fmla="*/ 63 w 162"/>
                <a:gd name="T101" fmla="*/ 73 h 228"/>
                <a:gd name="T102" fmla="*/ 31 w 162"/>
                <a:gd name="T103" fmla="*/ 90 h 228"/>
                <a:gd name="T104" fmla="*/ 74 w 162"/>
                <a:gd name="T105" fmla="*/ 69 h 228"/>
                <a:gd name="T106" fmla="*/ 103 w 162"/>
                <a:gd name="T107" fmla="*/ 52 h 228"/>
                <a:gd name="T108" fmla="*/ 74 w 162"/>
                <a:gd name="T109" fmla="*/ 69 h 228"/>
                <a:gd name="T110" fmla="*/ 35 w 162"/>
                <a:gd name="T111" fmla="*/ 101 h 228"/>
                <a:gd name="T112" fmla="*/ 53 w 162"/>
                <a:gd name="T113" fmla="*/ 109 h 228"/>
                <a:gd name="T114" fmla="*/ 12 w 162"/>
                <a:gd name="T115" fmla="*/ 86 h 228"/>
                <a:gd name="T116" fmla="*/ 20 w 162"/>
                <a:gd name="T117" fmla="*/ 77 h 228"/>
                <a:gd name="T118" fmla="*/ 12 w 162"/>
                <a:gd name="T119" fmla="*/ 86 h 2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2" h="228">
                  <a:moveTo>
                    <a:pt x="62" y="180"/>
                  </a:moveTo>
                  <a:cubicBezTo>
                    <a:pt x="58" y="180"/>
                    <a:pt x="54" y="180"/>
                    <a:pt x="49" y="180"/>
                  </a:cubicBezTo>
                  <a:cubicBezTo>
                    <a:pt x="49" y="189"/>
                    <a:pt x="50" y="197"/>
                    <a:pt x="49" y="205"/>
                  </a:cubicBezTo>
                  <a:cubicBezTo>
                    <a:pt x="49" y="208"/>
                    <a:pt x="46" y="210"/>
                    <a:pt x="44" y="213"/>
                  </a:cubicBezTo>
                  <a:cubicBezTo>
                    <a:pt x="43" y="210"/>
                    <a:pt x="40" y="208"/>
                    <a:pt x="40" y="205"/>
                  </a:cubicBezTo>
                  <a:cubicBezTo>
                    <a:pt x="40" y="197"/>
                    <a:pt x="40" y="189"/>
                    <a:pt x="40" y="181"/>
                  </a:cubicBezTo>
                  <a:cubicBezTo>
                    <a:pt x="36" y="181"/>
                    <a:pt x="32" y="181"/>
                    <a:pt x="27" y="181"/>
                  </a:cubicBezTo>
                  <a:cubicBezTo>
                    <a:pt x="25" y="191"/>
                    <a:pt x="24" y="202"/>
                    <a:pt x="22" y="213"/>
                  </a:cubicBezTo>
                  <a:cubicBezTo>
                    <a:pt x="22" y="216"/>
                    <a:pt x="22" y="219"/>
                    <a:pt x="21" y="221"/>
                  </a:cubicBezTo>
                  <a:cubicBezTo>
                    <a:pt x="20" y="223"/>
                    <a:pt x="18" y="225"/>
                    <a:pt x="16" y="226"/>
                  </a:cubicBezTo>
                  <a:cubicBezTo>
                    <a:pt x="15" y="224"/>
                    <a:pt x="12" y="222"/>
                    <a:pt x="12" y="220"/>
                  </a:cubicBezTo>
                  <a:cubicBezTo>
                    <a:pt x="13" y="211"/>
                    <a:pt x="14" y="201"/>
                    <a:pt x="16" y="192"/>
                  </a:cubicBezTo>
                  <a:cubicBezTo>
                    <a:pt x="19" y="168"/>
                    <a:pt x="22" y="143"/>
                    <a:pt x="25" y="118"/>
                  </a:cubicBezTo>
                  <a:cubicBezTo>
                    <a:pt x="26" y="112"/>
                    <a:pt x="26" y="106"/>
                    <a:pt x="24" y="100"/>
                  </a:cubicBezTo>
                  <a:cubicBezTo>
                    <a:pt x="22" y="94"/>
                    <a:pt x="16" y="95"/>
                    <a:pt x="11" y="96"/>
                  </a:cubicBezTo>
                  <a:cubicBezTo>
                    <a:pt x="5" y="96"/>
                    <a:pt x="2" y="93"/>
                    <a:pt x="2" y="87"/>
                  </a:cubicBezTo>
                  <a:cubicBezTo>
                    <a:pt x="3" y="85"/>
                    <a:pt x="2" y="83"/>
                    <a:pt x="3" y="82"/>
                  </a:cubicBezTo>
                  <a:cubicBezTo>
                    <a:pt x="3" y="69"/>
                    <a:pt x="0" y="67"/>
                    <a:pt x="16" y="67"/>
                  </a:cubicBezTo>
                  <a:cubicBezTo>
                    <a:pt x="25" y="58"/>
                    <a:pt x="39" y="67"/>
                    <a:pt x="49" y="57"/>
                  </a:cubicBezTo>
                  <a:cubicBezTo>
                    <a:pt x="54" y="53"/>
                    <a:pt x="62" y="53"/>
                    <a:pt x="69" y="51"/>
                  </a:cubicBezTo>
                  <a:cubicBezTo>
                    <a:pt x="84" y="47"/>
                    <a:pt x="98" y="44"/>
                    <a:pt x="114" y="40"/>
                  </a:cubicBezTo>
                  <a:cubicBezTo>
                    <a:pt x="109" y="26"/>
                    <a:pt x="108" y="13"/>
                    <a:pt x="122" y="4"/>
                  </a:cubicBezTo>
                  <a:cubicBezTo>
                    <a:pt x="129" y="0"/>
                    <a:pt x="138" y="1"/>
                    <a:pt x="144" y="6"/>
                  </a:cubicBezTo>
                  <a:cubicBezTo>
                    <a:pt x="155" y="16"/>
                    <a:pt x="155" y="28"/>
                    <a:pt x="148" y="40"/>
                  </a:cubicBezTo>
                  <a:cubicBezTo>
                    <a:pt x="158" y="45"/>
                    <a:pt x="160" y="54"/>
                    <a:pt x="160" y="64"/>
                  </a:cubicBezTo>
                  <a:cubicBezTo>
                    <a:pt x="159" y="103"/>
                    <a:pt x="158" y="142"/>
                    <a:pt x="158" y="181"/>
                  </a:cubicBezTo>
                  <a:cubicBezTo>
                    <a:pt x="158" y="189"/>
                    <a:pt x="160" y="198"/>
                    <a:pt x="161" y="207"/>
                  </a:cubicBezTo>
                  <a:cubicBezTo>
                    <a:pt x="162" y="214"/>
                    <a:pt x="162" y="220"/>
                    <a:pt x="155" y="224"/>
                  </a:cubicBezTo>
                  <a:cubicBezTo>
                    <a:pt x="149" y="228"/>
                    <a:pt x="144" y="228"/>
                    <a:pt x="139" y="224"/>
                  </a:cubicBezTo>
                  <a:cubicBezTo>
                    <a:pt x="132" y="219"/>
                    <a:pt x="133" y="212"/>
                    <a:pt x="132" y="205"/>
                  </a:cubicBezTo>
                  <a:cubicBezTo>
                    <a:pt x="132" y="203"/>
                    <a:pt x="135" y="201"/>
                    <a:pt x="136" y="201"/>
                  </a:cubicBezTo>
                  <a:cubicBezTo>
                    <a:pt x="138" y="201"/>
                    <a:pt x="140" y="202"/>
                    <a:pt x="141" y="204"/>
                  </a:cubicBezTo>
                  <a:cubicBezTo>
                    <a:pt x="142" y="207"/>
                    <a:pt x="142" y="210"/>
                    <a:pt x="143" y="213"/>
                  </a:cubicBezTo>
                  <a:cubicBezTo>
                    <a:pt x="144" y="214"/>
                    <a:pt x="146" y="216"/>
                    <a:pt x="148" y="217"/>
                  </a:cubicBezTo>
                  <a:cubicBezTo>
                    <a:pt x="149" y="215"/>
                    <a:pt x="151" y="213"/>
                    <a:pt x="152" y="211"/>
                  </a:cubicBezTo>
                  <a:cubicBezTo>
                    <a:pt x="152" y="211"/>
                    <a:pt x="152" y="211"/>
                    <a:pt x="152" y="211"/>
                  </a:cubicBezTo>
                  <a:cubicBezTo>
                    <a:pt x="146" y="187"/>
                    <a:pt x="150" y="164"/>
                    <a:pt x="151" y="141"/>
                  </a:cubicBezTo>
                  <a:cubicBezTo>
                    <a:pt x="151" y="127"/>
                    <a:pt x="152" y="129"/>
                    <a:pt x="138" y="128"/>
                  </a:cubicBezTo>
                  <a:cubicBezTo>
                    <a:pt x="131" y="128"/>
                    <a:pt x="124" y="129"/>
                    <a:pt x="117" y="128"/>
                  </a:cubicBezTo>
                  <a:cubicBezTo>
                    <a:pt x="113" y="128"/>
                    <a:pt x="111" y="129"/>
                    <a:pt x="110" y="134"/>
                  </a:cubicBezTo>
                  <a:cubicBezTo>
                    <a:pt x="107" y="148"/>
                    <a:pt x="101" y="162"/>
                    <a:pt x="99" y="176"/>
                  </a:cubicBezTo>
                  <a:cubicBezTo>
                    <a:pt x="97" y="188"/>
                    <a:pt x="98" y="200"/>
                    <a:pt x="98" y="212"/>
                  </a:cubicBezTo>
                  <a:cubicBezTo>
                    <a:pt x="98" y="214"/>
                    <a:pt x="101" y="215"/>
                    <a:pt x="103" y="217"/>
                  </a:cubicBezTo>
                  <a:cubicBezTo>
                    <a:pt x="104" y="215"/>
                    <a:pt x="107" y="212"/>
                    <a:pt x="107" y="210"/>
                  </a:cubicBezTo>
                  <a:cubicBezTo>
                    <a:pt x="106" y="190"/>
                    <a:pt x="110" y="170"/>
                    <a:pt x="115" y="151"/>
                  </a:cubicBezTo>
                  <a:cubicBezTo>
                    <a:pt x="118" y="143"/>
                    <a:pt x="130" y="137"/>
                    <a:pt x="135" y="144"/>
                  </a:cubicBezTo>
                  <a:cubicBezTo>
                    <a:pt x="139" y="148"/>
                    <a:pt x="137" y="157"/>
                    <a:pt x="138" y="164"/>
                  </a:cubicBezTo>
                  <a:cubicBezTo>
                    <a:pt x="138" y="167"/>
                    <a:pt x="137" y="171"/>
                    <a:pt x="135" y="172"/>
                  </a:cubicBezTo>
                  <a:cubicBezTo>
                    <a:pt x="131" y="174"/>
                    <a:pt x="129" y="171"/>
                    <a:pt x="129" y="167"/>
                  </a:cubicBezTo>
                  <a:cubicBezTo>
                    <a:pt x="128" y="162"/>
                    <a:pt x="129" y="157"/>
                    <a:pt x="129" y="152"/>
                  </a:cubicBezTo>
                  <a:cubicBezTo>
                    <a:pt x="128" y="152"/>
                    <a:pt x="127" y="152"/>
                    <a:pt x="126" y="152"/>
                  </a:cubicBezTo>
                  <a:cubicBezTo>
                    <a:pt x="126" y="153"/>
                    <a:pt x="125" y="155"/>
                    <a:pt x="124" y="156"/>
                  </a:cubicBezTo>
                  <a:cubicBezTo>
                    <a:pt x="119" y="174"/>
                    <a:pt x="115" y="192"/>
                    <a:pt x="116" y="210"/>
                  </a:cubicBezTo>
                  <a:cubicBezTo>
                    <a:pt x="117" y="214"/>
                    <a:pt x="115" y="218"/>
                    <a:pt x="113" y="221"/>
                  </a:cubicBezTo>
                  <a:cubicBezTo>
                    <a:pt x="110" y="227"/>
                    <a:pt x="104" y="228"/>
                    <a:pt x="98" y="226"/>
                  </a:cubicBezTo>
                  <a:cubicBezTo>
                    <a:pt x="92" y="224"/>
                    <a:pt x="89" y="219"/>
                    <a:pt x="88" y="212"/>
                  </a:cubicBezTo>
                  <a:cubicBezTo>
                    <a:pt x="85" y="187"/>
                    <a:pt x="92" y="162"/>
                    <a:pt x="99" y="138"/>
                  </a:cubicBezTo>
                  <a:cubicBezTo>
                    <a:pt x="103" y="124"/>
                    <a:pt x="105" y="106"/>
                    <a:pt x="102" y="92"/>
                  </a:cubicBezTo>
                  <a:cubicBezTo>
                    <a:pt x="90" y="96"/>
                    <a:pt x="78" y="99"/>
                    <a:pt x="66" y="102"/>
                  </a:cubicBezTo>
                  <a:cubicBezTo>
                    <a:pt x="64" y="103"/>
                    <a:pt x="63" y="107"/>
                    <a:pt x="63" y="109"/>
                  </a:cubicBezTo>
                  <a:cubicBezTo>
                    <a:pt x="65" y="127"/>
                    <a:pt x="67" y="144"/>
                    <a:pt x="70" y="161"/>
                  </a:cubicBezTo>
                  <a:cubicBezTo>
                    <a:pt x="72" y="181"/>
                    <a:pt x="75" y="200"/>
                    <a:pt x="77" y="220"/>
                  </a:cubicBezTo>
                  <a:cubicBezTo>
                    <a:pt x="77" y="222"/>
                    <a:pt x="75" y="224"/>
                    <a:pt x="73" y="226"/>
                  </a:cubicBezTo>
                  <a:cubicBezTo>
                    <a:pt x="71" y="225"/>
                    <a:pt x="68" y="223"/>
                    <a:pt x="68" y="221"/>
                  </a:cubicBezTo>
                  <a:cubicBezTo>
                    <a:pt x="66" y="207"/>
                    <a:pt x="64" y="194"/>
                    <a:pt x="62" y="180"/>
                  </a:cubicBezTo>
                  <a:close/>
                  <a:moveTo>
                    <a:pt x="151" y="118"/>
                  </a:moveTo>
                  <a:cubicBezTo>
                    <a:pt x="151" y="98"/>
                    <a:pt x="151" y="78"/>
                    <a:pt x="150" y="58"/>
                  </a:cubicBezTo>
                  <a:cubicBezTo>
                    <a:pt x="150" y="55"/>
                    <a:pt x="148" y="51"/>
                    <a:pt x="146" y="50"/>
                  </a:cubicBezTo>
                  <a:cubicBezTo>
                    <a:pt x="136" y="47"/>
                    <a:pt x="125" y="47"/>
                    <a:pt x="115" y="51"/>
                  </a:cubicBezTo>
                  <a:cubicBezTo>
                    <a:pt x="121" y="58"/>
                    <a:pt x="121" y="59"/>
                    <a:pt x="114" y="64"/>
                  </a:cubicBezTo>
                  <a:cubicBezTo>
                    <a:pt x="106" y="70"/>
                    <a:pt x="97" y="75"/>
                    <a:pt x="87" y="77"/>
                  </a:cubicBezTo>
                  <a:cubicBezTo>
                    <a:pt x="80" y="78"/>
                    <a:pt x="72" y="81"/>
                    <a:pt x="64" y="83"/>
                  </a:cubicBezTo>
                  <a:cubicBezTo>
                    <a:pt x="62" y="84"/>
                    <a:pt x="61" y="87"/>
                    <a:pt x="59" y="89"/>
                  </a:cubicBezTo>
                  <a:cubicBezTo>
                    <a:pt x="62" y="90"/>
                    <a:pt x="64" y="92"/>
                    <a:pt x="66" y="92"/>
                  </a:cubicBezTo>
                  <a:cubicBezTo>
                    <a:pt x="87" y="87"/>
                    <a:pt x="109" y="82"/>
                    <a:pt x="127" y="69"/>
                  </a:cubicBezTo>
                  <a:cubicBezTo>
                    <a:pt x="129" y="67"/>
                    <a:pt x="131" y="65"/>
                    <a:pt x="134" y="65"/>
                  </a:cubicBezTo>
                  <a:cubicBezTo>
                    <a:pt x="136" y="64"/>
                    <a:pt x="139" y="65"/>
                    <a:pt x="142" y="65"/>
                  </a:cubicBezTo>
                  <a:cubicBezTo>
                    <a:pt x="141" y="68"/>
                    <a:pt x="140" y="71"/>
                    <a:pt x="138" y="72"/>
                  </a:cubicBezTo>
                  <a:cubicBezTo>
                    <a:pt x="132" y="77"/>
                    <a:pt x="124" y="81"/>
                    <a:pt x="117" y="85"/>
                  </a:cubicBezTo>
                  <a:cubicBezTo>
                    <a:pt x="115" y="87"/>
                    <a:pt x="113" y="89"/>
                    <a:pt x="113" y="91"/>
                  </a:cubicBezTo>
                  <a:cubicBezTo>
                    <a:pt x="112" y="100"/>
                    <a:pt x="113" y="109"/>
                    <a:pt x="113" y="118"/>
                  </a:cubicBezTo>
                  <a:cubicBezTo>
                    <a:pt x="126" y="118"/>
                    <a:pt x="138" y="118"/>
                    <a:pt x="151" y="118"/>
                  </a:cubicBezTo>
                  <a:close/>
                  <a:moveTo>
                    <a:pt x="143" y="25"/>
                  </a:moveTo>
                  <a:cubicBezTo>
                    <a:pt x="143" y="18"/>
                    <a:pt x="137" y="11"/>
                    <a:pt x="131" y="11"/>
                  </a:cubicBezTo>
                  <a:cubicBezTo>
                    <a:pt x="125" y="11"/>
                    <a:pt x="120" y="18"/>
                    <a:pt x="120" y="25"/>
                  </a:cubicBezTo>
                  <a:cubicBezTo>
                    <a:pt x="120" y="33"/>
                    <a:pt x="125" y="39"/>
                    <a:pt x="132" y="39"/>
                  </a:cubicBezTo>
                  <a:cubicBezTo>
                    <a:pt x="138" y="39"/>
                    <a:pt x="143" y="32"/>
                    <a:pt x="143" y="25"/>
                  </a:cubicBezTo>
                  <a:close/>
                  <a:moveTo>
                    <a:pt x="40" y="170"/>
                  </a:moveTo>
                  <a:cubicBezTo>
                    <a:pt x="40" y="154"/>
                    <a:pt x="40" y="139"/>
                    <a:pt x="40" y="123"/>
                  </a:cubicBezTo>
                  <a:cubicBezTo>
                    <a:pt x="40" y="122"/>
                    <a:pt x="38" y="121"/>
                    <a:pt x="38" y="119"/>
                  </a:cubicBezTo>
                  <a:cubicBezTo>
                    <a:pt x="36" y="120"/>
                    <a:pt x="35" y="122"/>
                    <a:pt x="34" y="123"/>
                  </a:cubicBezTo>
                  <a:cubicBezTo>
                    <a:pt x="33" y="130"/>
                    <a:pt x="32" y="137"/>
                    <a:pt x="31" y="144"/>
                  </a:cubicBezTo>
                  <a:cubicBezTo>
                    <a:pt x="30" y="152"/>
                    <a:pt x="29" y="161"/>
                    <a:pt x="28" y="170"/>
                  </a:cubicBezTo>
                  <a:cubicBezTo>
                    <a:pt x="32" y="170"/>
                    <a:pt x="35" y="170"/>
                    <a:pt x="40" y="170"/>
                  </a:cubicBezTo>
                  <a:close/>
                  <a:moveTo>
                    <a:pt x="61" y="170"/>
                  </a:moveTo>
                  <a:cubicBezTo>
                    <a:pt x="59" y="154"/>
                    <a:pt x="57" y="138"/>
                    <a:pt x="55" y="123"/>
                  </a:cubicBezTo>
                  <a:cubicBezTo>
                    <a:pt x="55" y="121"/>
                    <a:pt x="53" y="120"/>
                    <a:pt x="52" y="119"/>
                  </a:cubicBezTo>
                  <a:cubicBezTo>
                    <a:pt x="51" y="120"/>
                    <a:pt x="49" y="121"/>
                    <a:pt x="49" y="123"/>
                  </a:cubicBezTo>
                  <a:cubicBezTo>
                    <a:pt x="49" y="138"/>
                    <a:pt x="49" y="154"/>
                    <a:pt x="49" y="170"/>
                  </a:cubicBezTo>
                  <a:cubicBezTo>
                    <a:pt x="53" y="170"/>
                    <a:pt x="57" y="170"/>
                    <a:pt x="61" y="170"/>
                  </a:cubicBezTo>
                  <a:close/>
                  <a:moveTo>
                    <a:pt x="49" y="90"/>
                  </a:moveTo>
                  <a:cubicBezTo>
                    <a:pt x="49" y="81"/>
                    <a:pt x="54" y="76"/>
                    <a:pt x="63" y="73"/>
                  </a:cubicBezTo>
                  <a:cubicBezTo>
                    <a:pt x="51" y="73"/>
                    <a:pt x="41" y="73"/>
                    <a:pt x="31" y="73"/>
                  </a:cubicBezTo>
                  <a:cubicBezTo>
                    <a:pt x="31" y="79"/>
                    <a:pt x="31" y="84"/>
                    <a:pt x="31" y="90"/>
                  </a:cubicBezTo>
                  <a:cubicBezTo>
                    <a:pt x="37" y="90"/>
                    <a:pt x="43" y="90"/>
                    <a:pt x="49" y="90"/>
                  </a:cubicBezTo>
                  <a:close/>
                  <a:moveTo>
                    <a:pt x="74" y="69"/>
                  </a:moveTo>
                  <a:cubicBezTo>
                    <a:pt x="82" y="67"/>
                    <a:pt x="89" y="65"/>
                    <a:pt x="96" y="63"/>
                  </a:cubicBezTo>
                  <a:cubicBezTo>
                    <a:pt x="102" y="62"/>
                    <a:pt x="105" y="59"/>
                    <a:pt x="103" y="52"/>
                  </a:cubicBezTo>
                  <a:cubicBezTo>
                    <a:pt x="91" y="55"/>
                    <a:pt x="80" y="58"/>
                    <a:pt x="69" y="61"/>
                  </a:cubicBezTo>
                  <a:cubicBezTo>
                    <a:pt x="71" y="64"/>
                    <a:pt x="72" y="66"/>
                    <a:pt x="74" y="69"/>
                  </a:cubicBezTo>
                  <a:close/>
                  <a:moveTo>
                    <a:pt x="53" y="101"/>
                  </a:moveTo>
                  <a:cubicBezTo>
                    <a:pt x="47" y="101"/>
                    <a:pt x="42" y="101"/>
                    <a:pt x="35" y="101"/>
                  </a:cubicBezTo>
                  <a:cubicBezTo>
                    <a:pt x="36" y="104"/>
                    <a:pt x="36" y="107"/>
                    <a:pt x="36" y="109"/>
                  </a:cubicBezTo>
                  <a:cubicBezTo>
                    <a:pt x="42" y="109"/>
                    <a:pt x="48" y="109"/>
                    <a:pt x="53" y="109"/>
                  </a:cubicBezTo>
                  <a:cubicBezTo>
                    <a:pt x="53" y="106"/>
                    <a:pt x="53" y="104"/>
                    <a:pt x="53" y="101"/>
                  </a:cubicBezTo>
                  <a:close/>
                  <a:moveTo>
                    <a:pt x="12" y="86"/>
                  </a:moveTo>
                  <a:cubicBezTo>
                    <a:pt x="15" y="86"/>
                    <a:pt x="18" y="86"/>
                    <a:pt x="20" y="85"/>
                  </a:cubicBezTo>
                  <a:cubicBezTo>
                    <a:pt x="20" y="82"/>
                    <a:pt x="20" y="80"/>
                    <a:pt x="20" y="77"/>
                  </a:cubicBezTo>
                  <a:cubicBezTo>
                    <a:pt x="17" y="77"/>
                    <a:pt x="15" y="77"/>
                    <a:pt x="12" y="77"/>
                  </a:cubicBezTo>
                  <a:cubicBezTo>
                    <a:pt x="12" y="80"/>
                    <a:pt x="12" y="83"/>
                    <a:pt x="12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52072A11-D01B-502D-2D82-4FA9C2BA67FC}"/>
                </a:ext>
              </a:extLst>
            </p:cNvPr>
            <p:cNvSpPr/>
            <p:nvPr/>
          </p:nvSpPr>
          <p:spPr bwMode="auto">
            <a:xfrm>
              <a:off x="4049" y="894"/>
              <a:ext cx="133" cy="24"/>
            </a:xfrm>
            <a:custGeom>
              <a:gdLst>
                <a:gd name="T0" fmla="*/ 28 w 56"/>
                <a:gd name="T1" fmla="*/ 1 h 10"/>
                <a:gd name="T2" fmla="*/ 49 w 56"/>
                <a:gd name="T3" fmla="*/ 1 h 10"/>
                <a:gd name="T4" fmla="*/ 56 w 56"/>
                <a:gd name="T5" fmla="*/ 5 h 10"/>
                <a:gd name="T6" fmla="*/ 49 w 56"/>
                <a:gd name="T7" fmla="*/ 10 h 10"/>
                <a:gd name="T8" fmla="*/ 6 w 56"/>
                <a:gd name="T9" fmla="*/ 10 h 10"/>
                <a:gd name="T10" fmla="*/ 0 w 56"/>
                <a:gd name="T11" fmla="*/ 6 h 10"/>
                <a:gd name="T12" fmla="*/ 6 w 56"/>
                <a:gd name="T13" fmla="*/ 1 h 10"/>
                <a:gd name="T14" fmla="*/ 28 w 56"/>
                <a:gd name="T15" fmla="*/ 1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0">
                  <a:moveTo>
                    <a:pt x="28" y="1"/>
                  </a:moveTo>
                  <a:cubicBezTo>
                    <a:pt x="35" y="1"/>
                    <a:pt x="42" y="0"/>
                    <a:pt x="49" y="1"/>
                  </a:cubicBezTo>
                  <a:cubicBezTo>
                    <a:pt x="52" y="1"/>
                    <a:pt x="54" y="4"/>
                    <a:pt x="56" y="5"/>
                  </a:cubicBezTo>
                  <a:cubicBezTo>
                    <a:pt x="54" y="7"/>
                    <a:pt x="52" y="10"/>
                    <a:pt x="49" y="10"/>
                  </a:cubicBezTo>
                  <a:cubicBezTo>
                    <a:pt x="35" y="10"/>
                    <a:pt x="20" y="10"/>
                    <a:pt x="6" y="10"/>
                  </a:cubicBezTo>
                  <a:cubicBezTo>
                    <a:pt x="4" y="10"/>
                    <a:pt x="2" y="7"/>
                    <a:pt x="0" y="6"/>
                  </a:cubicBezTo>
                  <a:cubicBezTo>
                    <a:pt x="2" y="4"/>
                    <a:pt x="4" y="1"/>
                    <a:pt x="6" y="1"/>
                  </a:cubicBezTo>
                  <a:cubicBezTo>
                    <a:pt x="13" y="0"/>
                    <a:pt x="20" y="1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BD5BDBA6-1685-3B74-BA62-95981DCA5F6A}"/>
                </a:ext>
              </a:extLst>
            </p:cNvPr>
            <p:cNvSpPr/>
            <p:nvPr/>
          </p:nvSpPr>
          <p:spPr bwMode="auto">
            <a:xfrm>
              <a:off x="4510" y="1148"/>
              <a:ext cx="26" cy="22"/>
            </a:xfrm>
            <a:custGeom>
              <a:gdLst>
                <a:gd name="T0" fmla="*/ 11 w 11"/>
                <a:gd name="T1" fmla="*/ 5 h 9"/>
                <a:gd name="T2" fmla="*/ 4 w 11"/>
                <a:gd name="T3" fmla="*/ 9 h 9"/>
                <a:gd name="T4" fmla="*/ 0 w 11"/>
                <a:gd name="T5" fmla="*/ 4 h 9"/>
                <a:gd name="T6" fmla="*/ 4 w 11"/>
                <a:gd name="T7" fmla="*/ 0 h 9"/>
                <a:gd name="T8" fmla="*/ 11 w 11"/>
                <a:gd name="T9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8" y="7"/>
                    <a:pt x="6" y="9"/>
                    <a:pt x="4" y="9"/>
                  </a:cubicBezTo>
                  <a:cubicBezTo>
                    <a:pt x="2" y="9"/>
                    <a:pt x="0" y="6"/>
                    <a:pt x="0" y="4"/>
                  </a:cubicBezTo>
                  <a:cubicBezTo>
                    <a:pt x="0" y="3"/>
                    <a:pt x="3" y="0"/>
                    <a:pt x="4" y="0"/>
                  </a:cubicBezTo>
                  <a:cubicBezTo>
                    <a:pt x="6" y="1"/>
                    <a:pt x="8" y="3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  <p:grpSp>
        <p:nvGrpSpPr>
          <p:cNvPr id="49" name="Group 29">
            <a:extLst>
              <a:ext uri="{FF2B5EF4-FFF2-40B4-BE49-F238E27FC236}">
                <a16:creationId xmlns:a16="http://schemas.microsoft.com/office/drawing/2014/main" id="{0A8AE3C4-133A-6E52-E97E-59EA5213EED6}"/>
              </a:ext>
            </a:extLst>
          </p:cNvPr>
          <p:cNvGrpSpPr>
            <a:grpSpLocks noChangeAspect="1"/>
          </p:cNvGrpSpPr>
          <p:nvPr/>
        </p:nvGrpSpPr>
        <p:grpSpPr>
          <a:xfrm>
            <a:off x="1352550" y="3071813"/>
            <a:ext cx="573088" cy="573087"/>
            <a:chOff x="852" y="1935"/>
            <a:chExt cx="361" cy="361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A1647BF4-1C9C-9CFF-8EA3-E1C9CC15F2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2" y="1956"/>
              <a:ext cx="243" cy="340"/>
            </a:xfrm>
            <a:custGeom>
              <a:gdLst>
                <a:gd name="T0" fmla="*/ 127 w 152"/>
                <a:gd name="T1" fmla="*/ 18 h 213"/>
                <a:gd name="T2" fmla="*/ 110 w 152"/>
                <a:gd name="T3" fmla="*/ 39 h 213"/>
                <a:gd name="T4" fmla="*/ 105 w 152"/>
                <a:gd name="T5" fmla="*/ 57 h 213"/>
                <a:gd name="T6" fmla="*/ 113 w 152"/>
                <a:gd name="T7" fmla="*/ 92 h 213"/>
                <a:gd name="T8" fmla="*/ 124 w 152"/>
                <a:gd name="T9" fmla="*/ 142 h 213"/>
                <a:gd name="T10" fmla="*/ 103 w 152"/>
                <a:gd name="T11" fmla="*/ 91 h 213"/>
                <a:gd name="T12" fmla="*/ 112 w 152"/>
                <a:gd name="T13" fmla="*/ 145 h 213"/>
                <a:gd name="T14" fmla="*/ 139 w 152"/>
                <a:gd name="T15" fmla="*/ 201 h 213"/>
                <a:gd name="T16" fmla="*/ 134 w 152"/>
                <a:gd name="T17" fmla="*/ 169 h 213"/>
                <a:gd name="T18" fmla="*/ 150 w 152"/>
                <a:gd name="T19" fmla="*/ 203 h 213"/>
                <a:gd name="T20" fmla="*/ 143 w 152"/>
                <a:gd name="T21" fmla="*/ 211 h 213"/>
                <a:gd name="T22" fmla="*/ 108 w 152"/>
                <a:gd name="T23" fmla="*/ 188 h 213"/>
                <a:gd name="T24" fmla="*/ 90 w 152"/>
                <a:gd name="T25" fmla="*/ 204 h 213"/>
                <a:gd name="T26" fmla="*/ 82 w 152"/>
                <a:gd name="T27" fmla="*/ 211 h 213"/>
                <a:gd name="T28" fmla="*/ 61 w 152"/>
                <a:gd name="T29" fmla="*/ 188 h 213"/>
                <a:gd name="T30" fmla="*/ 34 w 152"/>
                <a:gd name="T31" fmla="*/ 191 h 213"/>
                <a:gd name="T32" fmla="*/ 7 w 152"/>
                <a:gd name="T33" fmla="*/ 211 h 213"/>
                <a:gd name="T34" fmla="*/ 28 w 152"/>
                <a:gd name="T35" fmla="*/ 123 h 213"/>
                <a:gd name="T36" fmla="*/ 43 w 152"/>
                <a:gd name="T37" fmla="*/ 68 h 213"/>
                <a:gd name="T38" fmla="*/ 46 w 152"/>
                <a:gd name="T39" fmla="*/ 48 h 213"/>
                <a:gd name="T40" fmla="*/ 43 w 152"/>
                <a:gd name="T41" fmla="*/ 10 h 213"/>
                <a:gd name="T42" fmla="*/ 98 w 152"/>
                <a:gd name="T43" fmla="*/ 0 h 213"/>
                <a:gd name="T44" fmla="*/ 52 w 152"/>
                <a:gd name="T45" fmla="*/ 10 h 213"/>
                <a:gd name="T46" fmla="*/ 56 w 152"/>
                <a:gd name="T47" fmla="*/ 38 h 213"/>
                <a:gd name="T48" fmla="*/ 98 w 152"/>
                <a:gd name="T49" fmla="*/ 10 h 213"/>
                <a:gd name="T50" fmla="*/ 80 w 152"/>
                <a:gd name="T51" fmla="*/ 201 h 213"/>
                <a:gd name="T52" fmla="*/ 71 w 152"/>
                <a:gd name="T53" fmla="*/ 85 h 213"/>
                <a:gd name="T54" fmla="*/ 80 w 152"/>
                <a:gd name="T55" fmla="*/ 201 h 213"/>
                <a:gd name="T56" fmla="*/ 49 w 152"/>
                <a:gd name="T57" fmla="*/ 91 h 213"/>
                <a:gd name="T58" fmla="*/ 12 w 152"/>
                <a:gd name="T59" fmla="*/ 201 h 213"/>
                <a:gd name="T60" fmla="*/ 35 w 152"/>
                <a:gd name="T61" fmla="*/ 158 h 213"/>
                <a:gd name="T62" fmla="*/ 39 w 152"/>
                <a:gd name="T63" fmla="*/ 178 h 213"/>
                <a:gd name="T64" fmla="*/ 61 w 152"/>
                <a:gd name="T65" fmla="*/ 114 h 213"/>
                <a:gd name="T66" fmla="*/ 39 w 152"/>
                <a:gd name="T67" fmla="*/ 178 h 213"/>
                <a:gd name="T68" fmla="*/ 92 w 152"/>
                <a:gd name="T69" fmla="*/ 115 h 213"/>
                <a:gd name="T70" fmla="*/ 90 w 152"/>
                <a:gd name="T71" fmla="*/ 178 h 213"/>
                <a:gd name="T72" fmla="*/ 99 w 152"/>
                <a:gd name="T73" fmla="*/ 66 h 213"/>
                <a:gd name="T74" fmla="*/ 52 w 152"/>
                <a:gd name="T75" fmla="*/ 70 h 213"/>
                <a:gd name="T76" fmla="*/ 99 w 152"/>
                <a:gd name="T77" fmla="*/ 76 h 213"/>
                <a:gd name="T78" fmla="*/ 97 w 152"/>
                <a:gd name="T79" fmla="*/ 57 h 213"/>
                <a:gd name="T80" fmla="*/ 57 w 152"/>
                <a:gd name="T81" fmla="*/ 47 h 213"/>
                <a:gd name="T82" fmla="*/ 97 w 152"/>
                <a:gd name="T83" fmla="*/ 57 h 213"/>
                <a:gd name="T84" fmla="*/ 109 w 152"/>
                <a:gd name="T85" fmla="*/ 28 h 213"/>
                <a:gd name="T86" fmla="*/ 117 w 152"/>
                <a:gd name="T87" fmla="*/ 20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13">
                  <a:moveTo>
                    <a:pt x="109" y="9"/>
                  </a:moveTo>
                  <a:cubicBezTo>
                    <a:pt x="115" y="13"/>
                    <a:pt x="127" y="4"/>
                    <a:pt x="127" y="18"/>
                  </a:cubicBezTo>
                  <a:cubicBezTo>
                    <a:pt x="127" y="24"/>
                    <a:pt x="129" y="31"/>
                    <a:pt x="126" y="35"/>
                  </a:cubicBezTo>
                  <a:cubicBezTo>
                    <a:pt x="123" y="39"/>
                    <a:pt x="115" y="38"/>
                    <a:pt x="110" y="39"/>
                  </a:cubicBezTo>
                  <a:cubicBezTo>
                    <a:pt x="108" y="42"/>
                    <a:pt x="106" y="45"/>
                    <a:pt x="105" y="48"/>
                  </a:cubicBezTo>
                  <a:cubicBezTo>
                    <a:pt x="104" y="51"/>
                    <a:pt x="104" y="54"/>
                    <a:pt x="105" y="57"/>
                  </a:cubicBezTo>
                  <a:cubicBezTo>
                    <a:pt x="105" y="61"/>
                    <a:pt x="107" y="65"/>
                    <a:pt x="108" y="69"/>
                  </a:cubicBezTo>
                  <a:cubicBezTo>
                    <a:pt x="110" y="77"/>
                    <a:pt x="111" y="85"/>
                    <a:pt x="113" y="92"/>
                  </a:cubicBezTo>
                  <a:cubicBezTo>
                    <a:pt x="117" y="106"/>
                    <a:pt x="122" y="120"/>
                    <a:pt x="126" y="134"/>
                  </a:cubicBezTo>
                  <a:cubicBezTo>
                    <a:pt x="127" y="136"/>
                    <a:pt x="125" y="139"/>
                    <a:pt x="124" y="142"/>
                  </a:cubicBezTo>
                  <a:cubicBezTo>
                    <a:pt x="122" y="140"/>
                    <a:pt x="119" y="139"/>
                    <a:pt x="118" y="136"/>
                  </a:cubicBezTo>
                  <a:cubicBezTo>
                    <a:pt x="112" y="121"/>
                    <a:pt x="107" y="106"/>
                    <a:pt x="103" y="91"/>
                  </a:cubicBezTo>
                  <a:cubicBezTo>
                    <a:pt x="101" y="84"/>
                    <a:pt x="98" y="83"/>
                    <a:pt x="92" y="85"/>
                  </a:cubicBezTo>
                  <a:cubicBezTo>
                    <a:pt x="98" y="105"/>
                    <a:pt x="105" y="125"/>
                    <a:pt x="112" y="145"/>
                  </a:cubicBezTo>
                  <a:cubicBezTo>
                    <a:pt x="117" y="162"/>
                    <a:pt x="123" y="178"/>
                    <a:pt x="128" y="195"/>
                  </a:cubicBezTo>
                  <a:cubicBezTo>
                    <a:pt x="130" y="201"/>
                    <a:pt x="133" y="203"/>
                    <a:pt x="139" y="201"/>
                  </a:cubicBezTo>
                  <a:cubicBezTo>
                    <a:pt x="136" y="193"/>
                    <a:pt x="133" y="185"/>
                    <a:pt x="131" y="177"/>
                  </a:cubicBezTo>
                  <a:cubicBezTo>
                    <a:pt x="131" y="175"/>
                    <a:pt x="133" y="172"/>
                    <a:pt x="134" y="169"/>
                  </a:cubicBezTo>
                  <a:cubicBezTo>
                    <a:pt x="136" y="171"/>
                    <a:pt x="139" y="172"/>
                    <a:pt x="140" y="174"/>
                  </a:cubicBezTo>
                  <a:cubicBezTo>
                    <a:pt x="144" y="184"/>
                    <a:pt x="147" y="193"/>
                    <a:pt x="150" y="203"/>
                  </a:cubicBezTo>
                  <a:cubicBezTo>
                    <a:pt x="152" y="208"/>
                    <a:pt x="150" y="211"/>
                    <a:pt x="144" y="211"/>
                  </a:cubicBezTo>
                  <a:cubicBezTo>
                    <a:pt x="143" y="211"/>
                    <a:pt x="143" y="211"/>
                    <a:pt x="143" y="211"/>
                  </a:cubicBezTo>
                  <a:cubicBezTo>
                    <a:pt x="124" y="212"/>
                    <a:pt x="124" y="212"/>
                    <a:pt x="118" y="195"/>
                  </a:cubicBezTo>
                  <a:cubicBezTo>
                    <a:pt x="117" y="189"/>
                    <a:pt x="114" y="187"/>
                    <a:pt x="108" y="188"/>
                  </a:cubicBezTo>
                  <a:cubicBezTo>
                    <a:pt x="103" y="188"/>
                    <a:pt x="97" y="188"/>
                    <a:pt x="90" y="188"/>
                  </a:cubicBezTo>
                  <a:cubicBezTo>
                    <a:pt x="90" y="194"/>
                    <a:pt x="90" y="199"/>
                    <a:pt x="90" y="204"/>
                  </a:cubicBezTo>
                  <a:cubicBezTo>
                    <a:pt x="90" y="209"/>
                    <a:pt x="88" y="211"/>
                    <a:pt x="83" y="211"/>
                  </a:cubicBezTo>
                  <a:cubicBezTo>
                    <a:pt x="83" y="211"/>
                    <a:pt x="83" y="211"/>
                    <a:pt x="82" y="211"/>
                  </a:cubicBezTo>
                  <a:cubicBezTo>
                    <a:pt x="62" y="213"/>
                    <a:pt x="62" y="213"/>
                    <a:pt x="62" y="192"/>
                  </a:cubicBezTo>
                  <a:cubicBezTo>
                    <a:pt x="61" y="191"/>
                    <a:pt x="61" y="190"/>
                    <a:pt x="61" y="188"/>
                  </a:cubicBezTo>
                  <a:cubicBezTo>
                    <a:pt x="53" y="188"/>
                    <a:pt x="46" y="188"/>
                    <a:pt x="39" y="188"/>
                  </a:cubicBezTo>
                  <a:cubicBezTo>
                    <a:pt x="37" y="188"/>
                    <a:pt x="36" y="190"/>
                    <a:pt x="34" y="191"/>
                  </a:cubicBezTo>
                  <a:cubicBezTo>
                    <a:pt x="34" y="192"/>
                    <a:pt x="33" y="194"/>
                    <a:pt x="33" y="195"/>
                  </a:cubicBezTo>
                  <a:cubicBezTo>
                    <a:pt x="27" y="213"/>
                    <a:pt x="27" y="213"/>
                    <a:pt x="7" y="211"/>
                  </a:cubicBezTo>
                  <a:cubicBezTo>
                    <a:pt x="1" y="211"/>
                    <a:pt x="0" y="208"/>
                    <a:pt x="2" y="203"/>
                  </a:cubicBezTo>
                  <a:cubicBezTo>
                    <a:pt x="10" y="176"/>
                    <a:pt x="19" y="150"/>
                    <a:pt x="28" y="123"/>
                  </a:cubicBezTo>
                  <a:cubicBezTo>
                    <a:pt x="33" y="109"/>
                    <a:pt x="38" y="96"/>
                    <a:pt x="42" y="82"/>
                  </a:cubicBezTo>
                  <a:cubicBezTo>
                    <a:pt x="43" y="77"/>
                    <a:pt x="42" y="72"/>
                    <a:pt x="43" y="68"/>
                  </a:cubicBezTo>
                  <a:cubicBezTo>
                    <a:pt x="44" y="64"/>
                    <a:pt x="46" y="60"/>
                    <a:pt x="47" y="57"/>
                  </a:cubicBezTo>
                  <a:cubicBezTo>
                    <a:pt x="47" y="54"/>
                    <a:pt x="47" y="51"/>
                    <a:pt x="46" y="48"/>
                  </a:cubicBezTo>
                  <a:cubicBezTo>
                    <a:pt x="46" y="44"/>
                    <a:pt x="43" y="41"/>
                    <a:pt x="43" y="37"/>
                  </a:cubicBezTo>
                  <a:cubicBezTo>
                    <a:pt x="42" y="28"/>
                    <a:pt x="43" y="19"/>
                    <a:pt x="43" y="10"/>
                  </a:cubicBezTo>
                  <a:cubicBezTo>
                    <a:pt x="43" y="1"/>
                    <a:pt x="43" y="1"/>
                    <a:pt x="53" y="0"/>
                  </a:cubicBezTo>
                  <a:cubicBezTo>
                    <a:pt x="68" y="0"/>
                    <a:pt x="83" y="0"/>
                    <a:pt x="98" y="0"/>
                  </a:cubicBezTo>
                  <a:cubicBezTo>
                    <a:pt x="107" y="0"/>
                    <a:pt x="107" y="1"/>
                    <a:pt x="109" y="9"/>
                  </a:cubicBezTo>
                  <a:close/>
                  <a:moveTo>
                    <a:pt x="52" y="10"/>
                  </a:moveTo>
                  <a:cubicBezTo>
                    <a:pt x="52" y="19"/>
                    <a:pt x="52" y="26"/>
                    <a:pt x="53" y="34"/>
                  </a:cubicBezTo>
                  <a:cubicBezTo>
                    <a:pt x="53" y="35"/>
                    <a:pt x="55" y="38"/>
                    <a:pt x="56" y="38"/>
                  </a:cubicBezTo>
                  <a:cubicBezTo>
                    <a:pt x="70" y="38"/>
                    <a:pt x="84" y="38"/>
                    <a:pt x="98" y="38"/>
                  </a:cubicBezTo>
                  <a:cubicBezTo>
                    <a:pt x="98" y="28"/>
                    <a:pt x="98" y="19"/>
                    <a:pt x="98" y="10"/>
                  </a:cubicBezTo>
                  <a:cubicBezTo>
                    <a:pt x="83" y="10"/>
                    <a:pt x="68" y="10"/>
                    <a:pt x="52" y="10"/>
                  </a:cubicBezTo>
                  <a:close/>
                  <a:moveTo>
                    <a:pt x="80" y="201"/>
                  </a:moveTo>
                  <a:cubicBezTo>
                    <a:pt x="80" y="162"/>
                    <a:pt x="80" y="124"/>
                    <a:pt x="80" y="85"/>
                  </a:cubicBezTo>
                  <a:cubicBezTo>
                    <a:pt x="76" y="85"/>
                    <a:pt x="74" y="85"/>
                    <a:pt x="71" y="85"/>
                  </a:cubicBezTo>
                  <a:cubicBezTo>
                    <a:pt x="71" y="124"/>
                    <a:pt x="71" y="163"/>
                    <a:pt x="71" y="201"/>
                  </a:cubicBezTo>
                  <a:cubicBezTo>
                    <a:pt x="74" y="201"/>
                    <a:pt x="77" y="201"/>
                    <a:pt x="80" y="201"/>
                  </a:cubicBezTo>
                  <a:close/>
                  <a:moveTo>
                    <a:pt x="60" y="85"/>
                  </a:moveTo>
                  <a:cubicBezTo>
                    <a:pt x="54" y="83"/>
                    <a:pt x="51" y="85"/>
                    <a:pt x="49" y="91"/>
                  </a:cubicBezTo>
                  <a:cubicBezTo>
                    <a:pt x="41" y="115"/>
                    <a:pt x="33" y="138"/>
                    <a:pt x="25" y="162"/>
                  </a:cubicBezTo>
                  <a:cubicBezTo>
                    <a:pt x="21" y="175"/>
                    <a:pt x="17" y="188"/>
                    <a:pt x="12" y="201"/>
                  </a:cubicBezTo>
                  <a:cubicBezTo>
                    <a:pt x="18" y="203"/>
                    <a:pt x="21" y="201"/>
                    <a:pt x="23" y="196"/>
                  </a:cubicBezTo>
                  <a:cubicBezTo>
                    <a:pt x="27" y="183"/>
                    <a:pt x="31" y="170"/>
                    <a:pt x="35" y="158"/>
                  </a:cubicBezTo>
                  <a:cubicBezTo>
                    <a:pt x="44" y="134"/>
                    <a:pt x="52" y="110"/>
                    <a:pt x="60" y="85"/>
                  </a:cubicBezTo>
                  <a:close/>
                  <a:moveTo>
                    <a:pt x="39" y="178"/>
                  </a:moveTo>
                  <a:cubicBezTo>
                    <a:pt x="47" y="178"/>
                    <a:pt x="54" y="178"/>
                    <a:pt x="61" y="178"/>
                  </a:cubicBezTo>
                  <a:cubicBezTo>
                    <a:pt x="61" y="156"/>
                    <a:pt x="61" y="135"/>
                    <a:pt x="61" y="114"/>
                  </a:cubicBezTo>
                  <a:cubicBezTo>
                    <a:pt x="61" y="114"/>
                    <a:pt x="60" y="114"/>
                    <a:pt x="60" y="114"/>
                  </a:cubicBezTo>
                  <a:cubicBezTo>
                    <a:pt x="53" y="135"/>
                    <a:pt x="46" y="156"/>
                    <a:pt x="39" y="178"/>
                  </a:cubicBezTo>
                  <a:close/>
                  <a:moveTo>
                    <a:pt x="113" y="178"/>
                  </a:moveTo>
                  <a:cubicBezTo>
                    <a:pt x="105" y="156"/>
                    <a:pt x="98" y="135"/>
                    <a:pt x="92" y="115"/>
                  </a:cubicBezTo>
                  <a:cubicBezTo>
                    <a:pt x="91" y="115"/>
                    <a:pt x="91" y="115"/>
                    <a:pt x="90" y="115"/>
                  </a:cubicBezTo>
                  <a:cubicBezTo>
                    <a:pt x="90" y="136"/>
                    <a:pt x="90" y="157"/>
                    <a:pt x="90" y="178"/>
                  </a:cubicBezTo>
                  <a:cubicBezTo>
                    <a:pt x="98" y="178"/>
                    <a:pt x="105" y="178"/>
                    <a:pt x="113" y="178"/>
                  </a:cubicBezTo>
                  <a:close/>
                  <a:moveTo>
                    <a:pt x="99" y="66"/>
                  </a:moveTo>
                  <a:cubicBezTo>
                    <a:pt x="84" y="66"/>
                    <a:pt x="70" y="65"/>
                    <a:pt x="56" y="66"/>
                  </a:cubicBezTo>
                  <a:cubicBezTo>
                    <a:pt x="55" y="66"/>
                    <a:pt x="52" y="69"/>
                    <a:pt x="52" y="70"/>
                  </a:cubicBezTo>
                  <a:cubicBezTo>
                    <a:pt x="52" y="72"/>
                    <a:pt x="55" y="76"/>
                    <a:pt x="56" y="76"/>
                  </a:cubicBezTo>
                  <a:cubicBezTo>
                    <a:pt x="70" y="76"/>
                    <a:pt x="84" y="76"/>
                    <a:pt x="99" y="76"/>
                  </a:cubicBezTo>
                  <a:cubicBezTo>
                    <a:pt x="99" y="72"/>
                    <a:pt x="99" y="70"/>
                    <a:pt x="99" y="66"/>
                  </a:cubicBezTo>
                  <a:close/>
                  <a:moveTo>
                    <a:pt x="97" y="57"/>
                  </a:moveTo>
                  <a:cubicBezTo>
                    <a:pt x="94" y="52"/>
                    <a:pt x="93" y="48"/>
                    <a:pt x="91" y="48"/>
                  </a:cubicBezTo>
                  <a:cubicBezTo>
                    <a:pt x="80" y="47"/>
                    <a:pt x="69" y="47"/>
                    <a:pt x="57" y="47"/>
                  </a:cubicBezTo>
                  <a:cubicBezTo>
                    <a:pt x="57" y="51"/>
                    <a:pt x="57" y="53"/>
                    <a:pt x="57" y="57"/>
                  </a:cubicBezTo>
                  <a:cubicBezTo>
                    <a:pt x="70" y="57"/>
                    <a:pt x="82" y="57"/>
                    <a:pt x="97" y="57"/>
                  </a:cubicBezTo>
                  <a:close/>
                  <a:moveTo>
                    <a:pt x="109" y="20"/>
                  </a:moveTo>
                  <a:cubicBezTo>
                    <a:pt x="109" y="23"/>
                    <a:pt x="109" y="25"/>
                    <a:pt x="109" y="28"/>
                  </a:cubicBezTo>
                  <a:cubicBezTo>
                    <a:pt x="112" y="28"/>
                    <a:pt x="115" y="28"/>
                    <a:pt x="117" y="28"/>
                  </a:cubicBezTo>
                  <a:cubicBezTo>
                    <a:pt x="117" y="25"/>
                    <a:pt x="117" y="22"/>
                    <a:pt x="117" y="20"/>
                  </a:cubicBezTo>
                  <a:cubicBezTo>
                    <a:pt x="114" y="20"/>
                    <a:pt x="112" y="20"/>
                    <a:pt x="10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28BC5518-3B63-0A57-ACCA-40311254474D}"/>
                </a:ext>
              </a:extLst>
            </p:cNvPr>
            <p:cNvSpPr/>
            <p:nvPr/>
          </p:nvSpPr>
          <p:spPr bwMode="auto">
            <a:xfrm>
              <a:off x="1077" y="1986"/>
              <a:ext cx="136" cy="16"/>
            </a:xfrm>
            <a:custGeom>
              <a:gdLst>
                <a:gd name="T0" fmla="*/ 43 w 85"/>
                <a:gd name="T1" fmla="*/ 10 h 10"/>
                <a:gd name="T2" fmla="*/ 8 w 85"/>
                <a:gd name="T3" fmla="*/ 9 h 10"/>
                <a:gd name="T4" fmla="*/ 0 w 85"/>
                <a:gd name="T5" fmla="*/ 5 h 10"/>
                <a:gd name="T6" fmla="*/ 8 w 85"/>
                <a:gd name="T7" fmla="*/ 0 h 10"/>
                <a:gd name="T8" fmla="*/ 76 w 85"/>
                <a:gd name="T9" fmla="*/ 0 h 10"/>
                <a:gd name="T10" fmla="*/ 84 w 85"/>
                <a:gd name="T11" fmla="*/ 5 h 10"/>
                <a:gd name="T12" fmla="*/ 76 w 85"/>
                <a:gd name="T13" fmla="*/ 10 h 10"/>
                <a:gd name="T14" fmla="*/ 43 w 85"/>
                <a:gd name="T15" fmla="*/ 10 h 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0">
                  <a:moveTo>
                    <a:pt x="43" y="10"/>
                  </a:moveTo>
                  <a:cubicBezTo>
                    <a:pt x="31" y="10"/>
                    <a:pt x="20" y="10"/>
                    <a:pt x="8" y="9"/>
                  </a:cubicBezTo>
                  <a:cubicBezTo>
                    <a:pt x="5" y="9"/>
                    <a:pt x="3" y="6"/>
                    <a:pt x="0" y="5"/>
                  </a:cubicBezTo>
                  <a:cubicBezTo>
                    <a:pt x="3" y="3"/>
                    <a:pt x="6" y="0"/>
                    <a:pt x="8" y="0"/>
                  </a:cubicBezTo>
                  <a:cubicBezTo>
                    <a:pt x="31" y="0"/>
                    <a:pt x="54" y="0"/>
                    <a:pt x="76" y="0"/>
                  </a:cubicBezTo>
                  <a:cubicBezTo>
                    <a:pt x="79" y="0"/>
                    <a:pt x="84" y="3"/>
                    <a:pt x="84" y="5"/>
                  </a:cubicBezTo>
                  <a:cubicBezTo>
                    <a:pt x="85" y="10"/>
                    <a:pt x="80" y="10"/>
                    <a:pt x="76" y="10"/>
                  </a:cubicBezTo>
                  <a:cubicBezTo>
                    <a:pt x="65" y="10"/>
                    <a:pt x="54" y="10"/>
                    <a:pt x="4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F3D455D1-5824-CEA5-F2F3-9934540527A4}"/>
                </a:ext>
              </a:extLst>
            </p:cNvPr>
            <p:cNvSpPr/>
            <p:nvPr/>
          </p:nvSpPr>
          <p:spPr bwMode="auto">
            <a:xfrm>
              <a:off x="1077" y="1935"/>
              <a:ext cx="134" cy="37"/>
            </a:xfrm>
            <a:custGeom>
              <a:gdLst>
                <a:gd name="T0" fmla="*/ 5 w 84"/>
                <a:gd name="T1" fmla="*/ 23 h 23"/>
                <a:gd name="T2" fmla="*/ 0 w 84"/>
                <a:gd name="T3" fmla="*/ 18 h 23"/>
                <a:gd name="T4" fmla="*/ 6 w 84"/>
                <a:gd name="T5" fmla="*/ 13 h 23"/>
                <a:gd name="T6" fmla="*/ 58 w 84"/>
                <a:gd name="T7" fmla="*/ 3 h 23"/>
                <a:gd name="T8" fmla="*/ 78 w 84"/>
                <a:gd name="T9" fmla="*/ 0 h 23"/>
                <a:gd name="T10" fmla="*/ 84 w 84"/>
                <a:gd name="T11" fmla="*/ 3 h 23"/>
                <a:gd name="T12" fmla="*/ 80 w 84"/>
                <a:gd name="T13" fmla="*/ 9 h 23"/>
                <a:gd name="T14" fmla="*/ 5 w 84"/>
                <a:gd name="T15" fmla="*/ 23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23">
                  <a:moveTo>
                    <a:pt x="5" y="23"/>
                  </a:moveTo>
                  <a:cubicBezTo>
                    <a:pt x="4" y="22"/>
                    <a:pt x="2" y="20"/>
                    <a:pt x="0" y="18"/>
                  </a:cubicBezTo>
                  <a:cubicBezTo>
                    <a:pt x="2" y="17"/>
                    <a:pt x="4" y="14"/>
                    <a:pt x="6" y="13"/>
                  </a:cubicBezTo>
                  <a:cubicBezTo>
                    <a:pt x="24" y="10"/>
                    <a:pt x="41" y="7"/>
                    <a:pt x="58" y="3"/>
                  </a:cubicBezTo>
                  <a:cubicBezTo>
                    <a:pt x="65" y="2"/>
                    <a:pt x="71" y="0"/>
                    <a:pt x="78" y="0"/>
                  </a:cubicBezTo>
                  <a:cubicBezTo>
                    <a:pt x="80" y="0"/>
                    <a:pt x="82" y="2"/>
                    <a:pt x="84" y="3"/>
                  </a:cubicBezTo>
                  <a:cubicBezTo>
                    <a:pt x="83" y="5"/>
                    <a:pt x="82" y="8"/>
                    <a:pt x="80" y="9"/>
                  </a:cubicBezTo>
                  <a:cubicBezTo>
                    <a:pt x="56" y="13"/>
                    <a:pt x="31" y="18"/>
                    <a:pt x="5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E9A9DE88-B831-BC6B-E16D-A576982802D7}"/>
                </a:ext>
              </a:extLst>
            </p:cNvPr>
            <p:cNvSpPr/>
            <p:nvPr/>
          </p:nvSpPr>
          <p:spPr bwMode="auto">
            <a:xfrm>
              <a:off x="1075" y="2017"/>
              <a:ext cx="136" cy="36"/>
            </a:xfrm>
            <a:custGeom>
              <a:gdLst>
                <a:gd name="T0" fmla="*/ 81 w 85"/>
                <a:gd name="T1" fmla="*/ 23 h 23"/>
                <a:gd name="T2" fmla="*/ 51 w 85"/>
                <a:gd name="T3" fmla="*/ 18 h 23"/>
                <a:gd name="T4" fmla="*/ 9 w 85"/>
                <a:gd name="T5" fmla="*/ 10 h 23"/>
                <a:gd name="T6" fmla="*/ 2 w 85"/>
                <a:gd name="T7" fmla="*/ 4 h 23"/>
                <a:gd name="T8" fmla="*/ 10 w 85"/>
                <a:gd name="T9" fmla="*/ 1 h 23"/>
                <a:gd name="T10" fmla="*/ 80 w 85"/>
                <a:gd name="T11" fmla="*/ 14 h 23"/>
                <a:gd name="T12" fmla="*/ 85 w 85"/>
                <a:gd name="T13" fmla="*/ 19 h 23"/>
                <a:gd name="T14" fmla="*/ 81 w 85"/>
                <a:gd name="T15" fmla="*/ 23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23">
                  <a:moveTo>
                    <a:pt x="81" y="23"/>
                  </a:moveTo>
                  <a:cubicBezTo>
                    <a:pt x="70" y="21"/>
                    <a:pt x="60" y="20"/>
                    <a:pt x="51" y="18"/>
                  </a:cubicBezTo>
                  <a:cubicBezTo>
                    <a:pt x="37" y="15"/>
                    <a:pt x="23" y="13"/>
                    <a:pt x="9" y="10"/>
                  </a:cubicBezTo>
                  <a:cubicBezTo>
                    <a:pt x="5" y="9"/>
                    <a:pt x="0" y="9"/>
                    <a:pt x="2" y="4"/>
                  </a:cubicBezTo>
                  <a:cubicBezTo>
                    <a:pt x="2" y="2"/>
                    <a:pt x="8" y="0"/>
                    <a:pt x="10" y="1"/>
                  </a:cubicBezTo>
                  <a:cubicBezTo>
                    <a:pt x="33" y="5"/>
                    <a:pt x="57" y="9"/>
                    <a:pt x="80" y="14"/>
                  </a:cubicBezTo>
                  <a:cubicBezTo>
                    <a:pt x="82" y="14"/>
                    <a:pt x="83" y="17"/>
                    <a:pt x="85" y="19"/>
                  </a:cubicBezTo>
                  <a:cubicBezTo>
                    <a:pt x="84" y="21"/>
                    <a:pt x="82" y="22"/>
                    <a:pt x="8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AA8F1F5A-A518-DAA9-7BE4-B27AAA27A3B0}"/>
                </a:ext>
              </a:extLst>
            </p:cNvPr>
            <p:cNvSpPr/>
            <p:nvPr/>
          </p:nvSpPr>
          <p:spPr bwMode="auto">
            <a:xfrm>
              <a:off x="1052" y="2194"/>
              <a:ext cx="12" cy="17"/>
            </a:xfrm>
            <a:custGeom>
              <a:gdLst>
                <a:gd name="T0" fmla="*/ 4 w 8"/>
                <a:gd name="T1" fmla="*/ 0 h 11"/>
                <a:gd name="T2" fmla="*/ 8 w 8"/>
                <a:gd name="T3" fmla="*/ 7 h 11"/>
                <a:gd name="T4" fmla="*/ 3 w 8"/>
                <a:gd name="T5" fmla="*/ 10 h 11"/>
                <a:gd name="T6" fmla="*/ 0 w 8"/>
                <a:gd name="T7" fmla="*/ 6 h 11"/>
                <a:gd name="T8" fmla="*/ 4 w 8"/>
                <a:gd name="T9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6" y="3"/>
                    <a:pt x="8" y="5"/>
                    <a:pt x="8" y="7"/>
                  </a:cubicBezTo>
                  <a:cubicBezTo>
                    <a:pt x="8" y="8"/>
                    <a:pt x="5" y="10"/>
                    <a:pt x="3" y="10"/>
                  </a:cubicBezTo>
                  <a:cubicBezTo>
                    <a:pt x="2" y="11"/>
                    <a:pt x="0" y="8"/>
                    <a:pt x="0" y="6"/>
                  </a:cubicBezTo>
                  <a:cubicBezTo>
                    <a:pt x="0" y="5"/>
                    <a:pt x="2" y="3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17755020-6266-D548-4015-C8602804A066}"/>
                </a:ext>
              </a:extLst>
            </p:cNvPr>
            <p:cNvSpPr/>
            <p:nvPr/>
          </p:nvSpPr>
          <p:spPr bwMode="auto">
            <a:xfrm>
              <a:off x="981" y="1986"/>
              <a:ext cx="18" cy="15"/>
            </a:xfrm>
            <a:custGeom>
              <a:gdLst>
                <a:gd name="T0" fmla="*/ 11 w 11"/>
                <a:gd name="T1" fmla="*/ 4 h 9"/>
                <a:gd name="T2" fmla="*/ 4 w 11"/>
                <a:gd name="T3" fmla="*/ 9 h 9"/>
                <a:gd name="T4" fmla="*/ 0 w 11"/>
                <a:gd name="T5" fmla="*/ 6 h 9"/>
                <a:gd name="T6" fmla="*/ 4 w 11"/>
                <a:gd name="T7" fmla="*/ 1 h 9"/>
                <a:gd name="T8" fmla="*/ 11 w 11"/>
                <a:gd name="T9" fmla="*/ 4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8" y="7"/>
                    <a:pt x="6" y="9"/>
                    <a:pt x="4" y="9"/>
                  </a:cubicBezTo>
                  <a:cubicBezTo>
                    <a:pt x="3" y="9"/>
                    <a:pt x="0" y="7"/>
                    <a:pt x="0" y="6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5" y="0"/>
                    <a:pt x="7" y="2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578D648A-9B30-B9A7-16BF-D1DCDB1AE76D}"/>
                </a:ext>
              </a:extLst>
            </p:cNvPr>
            <p:cNvSpPr/>
            <p:nvPr/>
          </p:nvSpPr>
          <p:spPr bwMode="auto">
            <a:xfrm>
              <a:off x="951" y="1986"/>
              <a:ext cx="18" cy="15"/>
            </a:xfrm>
            <a:custGeom>
              <a:gdLst>
                <a:gd name="T0" fmla="*/ 11 w 11"/>
                <a:gd name="T1" fmla="*/ 5 h 9"/>
                <a:gd name="T2" fmla="*/ 4 w 11"/>
                <a:gd name="T3" fmla="*/ 9 h 9"/>
                <a:gd name="T4" fmla="*/ 0 w 11"/>
                <a:gd name="T5" fmla="*/ 4 h 9"/>
                <a:gd name="T6" fmla="*/ 4 w 11"/>
                <a:gd name="T7" fmla="*/ 1 h 9"/>
                <a:gd name="T8" fmla="*/ 11 w 11"/>
                <a:gd name="T9" fmla="*/ 5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5"/>
                  </a:moveTo>
                  <a:cubicBezTo>
                    <a:pt x="7" y="7"/>
                    <a:pt x="5" y="9"/>
                    <a:pt x="4" y="9"/>
                  </a:cubicBezTo>
                  <a:cubicBezTo>
                    <a:pt x="2" y="9"/>
                    <a:pt x="0" y="6"/>
                    <a:pt x="0" y="4"/>
                  </a:cubicBezTo>
                  <a:cubicBezTo>
                    <a:pt x="0" y="3"/>
                    <a:pt x="3" y="0"/>
                    <a:pt x="4" y="1"/>
                  </a:cubicBezTo>
                  <a:cubicBezTo>
                    <a:pt x="6" y="1"/>
                    <a:pt x="8" y="3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  <p:grpSp>
        <p:nvGrpSpPr>
          <p:cNvPr id="58" name="Group 39">
            <a:extLst>
              <a:ext uri="{FF2B5EF4-FFF2-40B4-BE49-F238E27FC236}">
                <a16:creationId xmlns:a16="http://schemas.microsoft.com/office/drawing/2014/main" id="{AE2B1123-A198-94AC-679C-079F033E4BE2}"/>
              </a:ext>
            </a:extLst>
          </p:cNvPr>
          <p:cNvGrpSpPr>
            <a:grpSpLocks noChangeAspect="1"/>
          </p:cNvGrpSpPr>
          <p:nvPr/>
        </p:nvGrpSpPr>
        <p:grpSpPr>
          <a:xfrm>
            <a:off x="4037013" y="3181350"/>
            <a:ext cx="538162" cy="536575"/>
            <a:chOff x="2543" y="2004"/>
            <a:chExt cx="339" cy="33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21A6B44E-732D-67DC-6E96-4AC6EB382D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3" y="2004"/>
              <a:ext cx="337" cy="338"/>
            </a:xfrm>
            <a:custGeom>
              <a:gdLst>
                <a:gd name="T0" fmla="*/ 223 w 228"/>
                <a:gd name="T1" fmla="*/ 43 h 228"/>
                <a:gd name="T2" fmla="*/ 188 w 228"/>
                <a:gd name="T3" fmla="*/ 52 h 228"/>
                <a:gd name="T4" fmla="*/ 228 w 228"/>
                <a:gd name="T5" fmla="*/ 118 h 228"/>
                <a:gd name="T6" fmla="*/ 189 w 228"/>
                <a:gd name="T7" fmla="*/ 177 h 228"/>
                <a:gd name="T8" fmla="*/ 226 w 228"/>
                <a:gd name="T9" fmla="*/ 172 h 228"/>
                <a:gd name="T10" fmla="*/ 210 w 228"/>
                <a:gd name="T11" fmla="*/ 191 h 228"/>
                <a:gd name="T12" fmla="*/ 177 w 228"/>
                <a:gd name="T13" fmla="*/ 219 h 228"/>
                <a:gd name="T14" fmla="*/ 171 w 228"/>
                <a:gd name="T15" fmla="*/ 191 h 228"/>
                <a:gd name="T16" fmla="*/ 146 w 228"/>
                <a:gd name="T17" fmla="*/ 220 h 228"/>
                <a:gd name="T18" fmla="*/ 50 w 228"/>
                <a:gd name="T19" fmla="*/ 220 h 228"/>
                <a:gd name="T20" fmla="*/ 14 w 228"/>
                <a:gd name="T21" fmla="*/ 187 h 228"/>
                <a:gd name="T22" fmla="*/ 3 w 228"/>
                <a:gd name="T23" fmla="*/ 112 h 228"/>
                <a:gd name="T24" fmla="*/ 6 w 228"/>
                <a:gd name="T25" fmla="*/ 65 h 228"/>
                <a:gd name="T26" fmla="*/ 12 w 228"/>
                <a:gd name="T27" fmla="*/ 42 h 228"/>
                <a:gd name="T28" fmla="*/ 46 w 228"/>
                <a:gd name="T29" fmla="*/ 0 h 228"/>
                <a:gd name="T30" fmla="*/ 78 w 228"/>
                <a:gd name="T31" fmla="*/ 3 h 228"/>
                <a:gd name="T32" fmla="*/ 111 w 228"/>
                <a:gd name="T33" fmla="*/ 20 h 228"/>
                <a:gd name="T34" fmla="*/ 121 w 228"/>
                <a:gd name="T35" fmla="*/ 19 h 228"/>
                <a:gd name="T36" fmla="*/ 196 w 228"/>
                <a:gd name="T37" fmla="*/ 5 h 228"/>
                <a:gd name="T38" fmla="*/ 187 w 228"/>
                <a:gd name="T39" fmla="*/ 14 h 228"/>
                <a:gd name="T40" fmla="*/ 111 w 228"/>
                <a:gd name="T41" fmla="*/ 177 h 228"/>
                <a:gd name="T42" fmla="*/ 125 w 228"/>
                <a:gd name="T43" fmla="*/ 163 h 228"/>
                <a:gd name="T44" fmla="*/ 177 w 228"/>
                <a:gd name="T45" fmla="*/ 122 h 228"/>
                <a:gd name="T46" fmla="*/ 159 w 228"/>
                <a:gd name="T47" fmla="*/ 104 h 228"/>
                <a:gd name="T48" fmla="*/ 176 w 228"/>
                <a:gd name="T49" fmla="*/ 44 h 228"/>
                <a:gd name="T50" fmla="*/ 122 w 228"/>
                <a:gd name="T51" fmla="*/ 38 h 228"/>
                <a:gd name="T52" fmla="*/ 54 w 228"/>
                <a:gd name="T53" fmla="*/ 92 h 228"/>
                <a:gd name="T54" fmla="*/ 111 w 228"/>
                <a:gd name="T55" fmla="*/ 154 h 228"/>
                <a:gd name="T56" fmla="*/ 121 w 228"/>
                <a:gd name="T57" fmla="*/ 123 h 228"/>
                <a:gd name="T58" fmla="*/ 74 w 228"/>
                <a:gd name="T59" fmla="*/ 103 h 228"/>
                <a:gd name="T60" fmla="*/ 54 w 228"/>
                <a:gd name="T61" fmla="*/ 112 h 228"/>
                <a:gd name="T62" fmla="*/ 121 w 228"/>
                <a:gd name="T63" fmla="*/ 52 h 228"/>
                <a:gd name="T64" fmla="*/ 54 w 228"/>
                <a:gd name="T65" fmla="*/ 201 h 228"/>
                <a:gd name="T66" fmla="*/ 25 w 228"/>
                <a:gd name="T67" fmla="*/ 173 h 228"/>
                <a:gd name="T68" fmla="*/ 187 w 228"/>
                <a:gd name="T69" fmla="*/ 122 h 228"/>
                <a:gd name="T70" fmla="*/ 81 w 228"/>
                <a:gd name="T71" fmla="*/ 113 h 228"/>
                <a:gd name="T72" fmla="*/ 81 w 228"/>
                <a:gd name="T73" fmla="*/ 113 h 228"/>
                <a:gd name="T74" fmla="*/ 122 w 228"/>
                <a:gd name="T75" fmla="*/ 90 h 228"/>
                <a:gd name="T76" fmla="*/ 24 w 228"/>
                <a:gd name="T77" fmla="*/ 106 h 228"/>
                <a:gd name="T78" fmla="*/ 187 w 228"/>
                <a:gd name="T79" fmla="*/ 80 h 228"/>
                <a:gd name="T80" fmla="*/ 68 w 228"/>
                <a:gd name="T81" fmla="*/ 43 h 228"/>
                <a:gd name="T82" fmla="*/ 31 w 228"/>
                <a:gd name="T83" fmla="*/ 122 h 228"/>
                <a:gd name="T84" fmla="*/ 68 w 228"/>
                <a:gd name="T85" fmla="*/ 188 h 228"/>
                <a:gd name="T86" fmla="*/ 177 w 228"/>
                <a:gd name="T87" fmla="*/ 155 h 228"/>
                <a:gd name="T88" fmla="*/ 177 w 228"/>
                <a:gd name="T89" fmla="*/ 170 h 228"/>
                <a:gd name="T90" fmla="*/ 128 w 228"/>
                <a:gd name="T91" fmla="*/ 188 h 228"/>
                <a:gd name="T92" fmla="*/ 51 w 228"/>
                <a:gd name="T93" fmla="*/ 162 h 228"/>
                <a:gd name="T94" fmla="*/ 41 w 228"/>
                <a:gd name="T95" fmla="*/ 112 h 228"/>
                <a:gd name="T96" fmla="*/ 41 w 228"/>
                <a:gd name="T97" fmla="*/ 42 h 228"/>
                <a:gd name="T98" fmla="*/ 51 w 228"/>
                <a:gd name="T99" fmla="*/ 52 h 228"/>
                <a:gd name="T100" fmla="*/ 187 w 228"/>
                <a:gd name="T101" fmla="*/ 188 h 2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8" h="228">
                  <a:moveTo>
                    <a:pt x="187" y="14"/>
                  </a:moveTo>
                  <a:cubicBezTo>
                    <a:pt x="187" y="24"/>
                    <a:pt x="187" y="33"/>
                    <a:pt x="187" y="42"/>
                  </a:cubicBezTo>
                  <a:cubicBezTo>
                    <a:pt x="197" y="42"/>
                    <a:pt x="207" y="42"/>
                    <a:pt x="216" y="42"/>
                  </a:cubicBezTo>
                  <a:cubicBezTo>
                    <a:pt x="218" y="42"/>
                    <a:pt x="221" y="42"/>
                    <a:pt x="223" y="43"/>
                  </a:cubicBezTo>
                  <a:cubicBezTo>
                    <a:pt x="225" y="44"/>
                    <a:pt x="226" y="46"/>
                    <a:pt x="228" y="47"/>
                  </a:cubicBezTo>
                  <a:cubicBezTo>
                    <a:pt x="226" y="49"/>
                    <a:pt x="225" y="51"/>
                    <a:pt x="223" y="52"/>
                  </a:cubicBezTo>
                  <a:cubicBezTo>
                    <a:pt x="214" y="52"/>
                    <a:pt x="205" y="52"/>
                    <a:pt x="196" y="52"/>
                  </a:cubicBezTo>
                  <a:cubicBezTo>
                    <a:pt x="193" y="52"/>
                    <a:pt x="190" y="52"/>
                    <a:pt x="188" y="52"/>
                  </a:cubicBezTo>
                  <a:cubicBezTo>
                    <a:pt x="185" y="58"/>
                    <a:pt x="187" y="63"/>
                    <a:pt x="191" y="68"/>
                  </a:cubicBezTo>
                  <a:cubicBezTo>
                    <a:pt x="201" y="77"/>
                    <a:pt x="208" y="89"/>
                    <a:pt x="211" y="102"/>
                  </a:cubicBezTo>
                  <a:cubicBezTo>
                    <a:pt x="212" y="110"/>
                    <a:pt x="214" y="114"/>
                    <a:pt x="223" y="113"/>
                  </a:cubicBezTo>
                  <a:cubicBezTo>
                    <a:pt x="224" y="113"/>
                    <a:pt x="226" y="116"/>
                    <a:pt x="228" y="118"/>
                  </a:cubicBezTo>
                  <a:cubicBezTo>
                    <a:pt x="227" y="119"/>
                    <a:pt x="225" y="121"/>
                    <a:pt x="223" y="122"/>
                  </a:cubicBezTo>
                  <a:cubicBezTo>
                    <a:pt x="222" y="122"/>
                    <a:pt x="221" y="122"/>
                    <a:pt x="220" y="122"/>
                  </a:cubicBezTo>
                  <a:cubicBezTo>
                    <a:pt x="218" y="122"/>
                    <a:pt x="216" y="122"/>
                    <a:pt x="214" y="122"/>
                  </a:cubicBezTo>
                  <a:cubicBezTo>
                    <a:pt x="213" y="144"/>
                    <a:pt x="203" y="161"/>
                    <a:pt x="189" y="177"/>
                  </a:cubicBezTo>
                  <a:cubicBezTo>
                    <a:pt x="202" y="181"/>
                    <a:pt x="208" y="180"/>
                    <a:pt x="216" y="170"/>
                  </a:cubicBezTo>
                  <a:cubicBezTo>
                    <a:pt x="217" y="168"/>
                    <a:pt x="218" y="167"/>
                    <a:pt x="219" y="166"/>
                  </a:cubicBezTo>
                  <a:cubicBezTo>
                    <a:pt x="221" y="165"/>
                    <a:pt x="224" y="164"/>
                    <a:pt x="226" y="164"/>
                  </a:cubicBezTo>
                  <a:cubicBezTo>
                    <a:pt x="227" y="166"/>
                    <a:pt x="227" y="169"/>
                    <a:pt x="226" y="172"/>
                  </a:cubicBezTo>
                  <a:cubicBezTo>
                    <a:pt x="226" y="173"/>
                    <a:pt x="224" y="175"/>
                    <a:pt x="224" y="176"/>
                  </a:cubicBezTo>
                  <a:cubicBezTo>
                    <a:pt x="225" y="179"/>
                    <a:pt x="227" y="182"/>
                    <a:pt x="228" y="185"/>
                  </a:cubicBezTo>
                  <a:cubicBezTo>
                    <a:pt x="225" y="186"/>
                    <a:pt x="222" y="186"/>
                    <a:pt x="219" y="187"/>
                  </a:cubicBezTo>
                  <a:cubicBezTo>
                    <a:pt x="216" y="189"/>
                    <a:pt x="212" y="189"/>
                    <a:pt x="210" y="191"/>
                  </a:cubicBezTo>
                  <a:cubicBezTo>
                    <a:pt x="203" y="196"/>
                    <a:pt x="197" y="201"/>
                    <a:pt x="191" y="207"/>
                  </a:cubicBezTo>
                  <a:cubicBezTo>
                    <a:pt x="188" y="209"/>
                    <a:pt x="188" y="214"/>
                    <a:pt x="186" y="218"/>
                  </a:cubicBezTo>
                  <a:cubicBezTo>
                    <a:pt x="185" y="220"/>
                    <a:pt x="183" y="223"/>
                    <a:pt x="182" y="225"/>
                  </a:cubicBezTo>
                  <a:cubicBezTo>
                    <a:pt x="180" y="223"/>
                    <a:pt x="179" y="221"/>
                    <a:pt x="177" y="219"/>
                  </a:cubicBezTo>
                  <a:cubicBezTo>
                    <a:pt x="176" y="217"/>
                    <a:pt x="175" y="216"/>
                    <a:pt x="175" y="214"/>
                  </a:cubicBezTo>
                  <a:cubicBezTo>
                    <a:pt x="174" y="212"/>
                    <a:pt x="172" y="209"/>
                    <a:pt x="173" y="208"/>
                  </a:cubicBezTo>
                  <a:cubicBezTo>
                    <a:pt x="180" y="203"/>
                    <a:pt x="176" y="195"/>
                    <a:pt x="177" y="187"/>
                  </a:cubicBezTo>
                  <a:cubicBezTo>
                    <a:pt x="174" y="189"/>
                    <a:pt x="172" y="190"/>
                    <a:pt x="171" y="191"/>
                  </a:cubicBezTo>
                  <a:cubicBezTo>
                    <a:pt x="156" y="196"/>
                    <a:pt x="142" y="201"/>
                    <a:pt x="128" y="205"/>
                  </a:cubicBezTo>
                  <a:cubicBezTo>
                    <a:pt x="121" y="207"/>
                    <a:pt x="119" y="209"/>
                    <a:pt x="121" y="216"/>
                  </a:cubicBezTo>
                  <a:cubicBezTo>
                    <a:pt x="127" y="216"/>
                    <a:pt x="133" y="215"/>
                    <a:pt x="139" y="216"/>
                  </a:cubicBezTo>
                  <a:cubicBezTo>
                    <a:pt x="142" y="216"/>
                    <a:pt x="143" y="218"/>
                    <a:pt x="146" y="220"/>
                  </a:cubicBezTo>
                  <a:cubicBezTo>
                    <a:pt x="144" y="221"/>
                    <a:pt x="142" y="225"/>
                    <a:pt x="140" y="225"/>
                  </a:cubicBezTo>
                  <a:cubicBezTo>
                    <a:pt x="114" y="226"/>
                    <a:pt x="87" y="228"/>
                    <a:pt x="62" y="217"/>
                  </a:cubicBezTo>
                  <a:cubicBezTo>
                    <a:pt x="59" y="215"/>
                    <a:pt x="55" y="213"/>
                    <a:pt x="51" y="211"/>
                  </a:cubicBezTo>
                  <a:cubicBezTo>
                    <a:pt x="51" y="215"/>
                    <a:pt x="51" y="218"/>
                    <a:pt x="50" y="220"/>
                  </a:cubicBezTo>
                  <a:cubicBezTo>
                    <a:pt x="50" y="222"/>
                    <a:pt x="47" y="223"/>
                    <a:pt x="46" y="225"/>
                  </a:cubicBezTo>
                  <a:cubicBezTo>
                    <a:pt x="44" y="223"/>
                    <a:pt x="41" y="221"/>
                    <a:pt x="42" y="220"/>
                  </a:cubicBezTo>
                  <a:cubicBezTo>
                    <a:pt x="43" y="208"/>
                    <a:pt x="36" y="201"/>
                    <a:pt x="29" y="193"/>
                  </a:cubicBezTo>
                  <a:cubicBezTo>
                    <a:pt x="24" y="189"/>
                    <a:pt x="20" y="187"/>
                    <a:pt x="14" y="187"/>
                  </a:cubicBezTo>
                  <a:cubicBezTo>
                    <a:pt x="10" y="188"/>
                    <a:pt x="5" y="190"/>
                    <a:pt x="4" y="184"/>
                  </a:cubicBezTo>
                  <a:cubicBezTo>
                    <a:pt x="4" y="178"/>
                    <a:pt x="10" y="179"/>
                    <a:pt x="13" y="179"/>
                  </a:cubicBezTo>
                  <a:cubicBezTo>
                    <a:pt x="14" y="179"/>
                    <a:pt x="14" y="178"/>
                    <a:pt x="16" y="178"/>
                  </a:cubicBezTo>
                  <a:cubicBezTo>
                    <a:pt x="5" y="157"/>
                    <a:pt x="0" y="135"/>
                    <a:pt x="3" y="112"/>
                  </a:cubicBezTo>
                  <a:cubicBezTo>
                    <a:pt x="7" y="89"/>
                    <a:pt x="17" y="70"/>
                    <a:pt x="34" y="53"/>
                  </a:cubicBezTo>
                  <a:cubicBezTo>
                    <a:pt x="22" y="50"/>
                    <a:pt x="21" y="50"/>
                    <a:pt x="15" y="60"/>
                  </a:cubicBezTo>
                  <a:cubicBezTo>
                    <a:pt x="14" y="61"/>
                    <a:pt x="13" y="63"/>
                    <a:pt x="12" y="64"/>
                  </a:cubicBezTo>
                  <a:cubicBezTo>
                    <a:pt x="10" y="65"/>
                    <a:pt x="7" y="66"/>
                    <a:pt x="6" y="65"/>
                  </a:cubicBezTo>
                  <a:cubicBezTo>
                    <a:pt x="5" y="64"/>
                    <a:pt x="4" y="61"/>
                    <a:pt x="5" y="59"/>
                  </a:cubicBezTo>
                  <a:cubicBezTo>
                    <a:pt x="5" y="57"/>
                    <a:pt x="6" y="55"/>
                    <a:pt x="7" y="54"/>
                  </a:cubicBezTo>
                  <a:cubicBezTo>
                    <a:pt x="6" y="51"/>
                    <a:pt x="4" y="47"/>
                    <a:pt x="5" y="46"/>
                  </a:cubicBezTo>
                  <a:cubicBezTo>
                    <a:pt x="6" y="44"/>
                    <a:pt x="9" y="44"/>
                    <a:pt x="12" y="42"/>
                  </a:cubicBezTo>
                  <a:cubicBezTo>
                    <a:pt x="14" y="41"/>
                    <a:pt x="16" y="41"/>
                    <a:pt x="18" y="39"/>
                  </a:cubicBezTo>
                  <a:cubicBezTo>
                    <a:pt x="22" y="35"/>
                    <a:pt x="26" y="30"/>
                    <a:pt x="31" y="26"/>
                  </a:cubicBezTo>
                  <a:cubicBezTo>
                    <a:pt x="37" y="21"/>
                    <a:pt x="43" y="16"/>
                    <a:pt x="41" y="6"/>
                  </a:cubicBezTo>
                  <a:cubicBezTo>
                    <a:pt x="41" y="4"/>
                    <a:pt x="44" y="2"/>
                    <a:pt x="46" y="0"/>
                  </a:cubicBezTo>
                  <a:cubicBezTo>
                    <a:pt x="47" y="2"/>
                    <a:pt x="49" y="4"/>
                    <a:pt x="50" y="5"/>
                  </a:cubicBezTo>
                  <a:cubicBezTo>
                    <a:pt x="51" y="6"/>
                    <a:pt x="51" y="8"/>
                    <a:pt x="51" y="10"/>
                  </a:cubicBezTo>
                  <a:cubicBezTo>
                    <a:pt x="58" y="7"/>
                    <a:pt x="64" y="4"/>
                    <a:pt x="70" y="2"/>
                  </a:cubicBezTo>
                  <a:cubicBezTo>
                    <a:pt x="72" y="1"/>
                    <a:pt x="75" y="3"/>
                    <a:pt x="78" y="3"/>
                  </a:cubicBezTo>
                  <a:cubicBezTo>
                    <a:pt x="76" y="6"/>
                    <a:pt x="75" y="8"/>
                    <a:pt x="73" y="10"/>
                  </a:cubicBezTo>
                  <a:cubicBezTo>
                    <a:pt x="70" y="12"/>
                    <a:pt x="66" y="13"/>
                    <a:pt x="63" y="15"/>
                  </a:cubicBezTo>
                  <a:cubicBezTo>
                    <a:pt x="50" y="21"/>
                    <a:pt x="50" y="22"/>
                    <a:pt x="51" y="39"/>
                  </a:cubicBezTo>
                  <a:cubicBezTo>
                    <a:pt x="70" y="28"/>
                    <a:pt x="89" y="21"/>
                    <a:pt x="111" y="20"/>
                  </a:cubicBezTo>
                  <a:cubicBezTo>
                    <a:pt x="111" y="15"/>
                    <a:pt x="111" y="11"/>
                    <a:pt x="112" y="7"/>
                  </a:cubicBezTo>
                  <a:cubicBezTo>
                    <a:pt x="112" y="5"/>
                    <a:pt x="115" y="3"/>
                    <a:pt x="116" y="1"/>
                  </a:cubicBezTo>
                  <a:cubicBezTo>
                    <a:pt x="118" y="3"/>
                    <a:pt x="120" y="5"/>
                    <a:pt x="121" y="8"/>
                  </a:cubicBezTo>
                  <a:cubicBezTo>
                    <a:pt x="122" y="11"/>
                    <a:pt x="121" y="15"/>
                    <a:pt x="121" y="19"/>
                  </a:cubicBezTo>
                  <a:cubicBezTo>
                    <a:pt x="134" y="21"/>
                    <a:pt x="145" y="20"/>
                    <a:pt x="155" y="15"/>
                  </a:cubicBezTo>
                  <a:cubicBezTo>
                    <a:pt x="163" y="11"/>
                    <a:pt x="173" y="10"/>
                    <a:pt x="179" y="2"/>
                  </a:cubicBezTo>
                  <a:cubicBezTo>
                    <a:pt x="180" y="1"/>
                    <a:pt x="183" y="1"/>
                    <a:pt x="184" y="1"/>
                  </a:cubicBezTo>
                  <a:cubicBezTo>
                    <a:pt x="188" y="2"/>
                    <a:pt x="192" y="4"/>
                    <a:pt x="196" y="5"/>
                  </a:cubicBezTo>
                  <a:cubicBezTo>
                    <a:pt x="207" y="7"/>
                    <a:pt x="217" y="11"/>
                    <a:pt x="224" y="19"/>
                  </a:cubicBezTo>
                  <a:cubicBezTo>
                    <a:pt x="226" y="22"/>
                    <a:pt x="228" y="27"/>
                    <a:pt x="227" y="29"/>
                  </a:cubicBezTo>
                  <a:cubicBezTo>
                    <a:pt x="223" y="33"/>
                    <a:pt x="220" y="29"/>
                    <a:pt x="218" y="26"/>
                  </a:cubicBezTo>
                  <a:cubicBezTo>
                    <a:pt x="210" y="17"/>
                    <a:pt x="199" y="14"/>
                    <a:pt x="187" y="14"/>
                  </a:cubicBezTo>
                  <a:close/>
                  <a:moveTo>
                    <a:pt x="111" y="165"/>
                  </a:moveTo>
                  <a:cubicBezTo>
                    <a:pt x="88" y="159"/>
                    <a:pt x="71" y="148"/>
                    <a:pt x="68" y="123"/>
                  </a:cubicBezTo>
                  <a:cubicBezTo>
                    <a:pt x="62" y="123"/>
                    <a:pt x="57" y="123"/>
                    <a:pt x="51" y="123"/>
                  </a:cubicBezTo>
                  <a:cubicBezTo>
                    <a:pt x="47" y="156"/>
                    <a:pt x="78" y="184"/>
                    <a:pt x="111" y="177"/>
                  </a:cubicBezTo>
                  <a:cubicBezTo>
                    <a:pt x="111" y="173"/>
                    <a:pt x="111" y="169"/>
                    <a:pt x="111" y="165"/>
                  </a:cubicBezTo>
                  <a:close/>
                  <a:moveTo>
                    <a:pt x="164" y="122"/>
                  </a:moveTo>
                  <a:cubicBezTo>
                    <a:pt x="163" y="133"/>
                    <a:pt x="160" y="142"/>
                    <a:pt x="152" y="149"/>
                  </a:cubicBezTo>
                  <a:cubicBezTo>
                    <a:pt x="144" y="156"/>
                    <a:pt x="136" y="162"/>
                    <a:pt x="125" y="163"/>
                  </a:cubicBezTo>
                  <a:cubicBezTo>
                    <a:pt x="117" y="164"/>
                    <a:pt x="120" y="171"/>
                    <a:pt x="121" y="176"/>
                  </a:cubicBezTo>
                  <a:cubicBezTo>
                    <a:pt x="121" y="181"/>
                    <a:pt x="126" y="178"/>
                    <a:pt x="128" y="177"/>
                  </a:cubicBezTo>
                  <a:cubicBezTo>
                    <a:pt x="137" y="174"/>
                    <a:pt x="146" y="170"/>
                    <a:pt x="153" y="165"/>
                  </a:cubicBezTo>
                  <a:cubicBezTo>
                    <a:pt x="167" y="155"/>
                    <a:pt x="174" y="140"/>
                    <a:pt x="177" y="122"/>
                  </a:cubicBezTo>
                  <a:cubicBezTo>
                    <a:pt x="172" y="122"/>
                    <a:pt x="168" y="122"/>
                    <a:pt x="164" y="122"/>
                  </a:cubicBezTo>
                  <a:close/>
                  <a:moveTo>
                    <a:pt x="122" y="71"/>
                  </a:moveTo>
                  <a:cubicBezTo>
                    <a:pt x="121" y="79"/>
                    <a:pt x="121" y="79"/>
                    <a:pt x="129" y="81"/>
                  </a:cubicBezTo>
                  <a:cubicBezTo>
                    <a:pt x="142" y="85"/>
                    <a:pt x="153" y="92"/>
                    <a:pt x="159" y="104"/>
                  </a:cubicBezTo>
                  <a:cubicBezTo>
                    <a:pt x="164" y="114"/>
                    <a:pt x="165" y="114"/>
                    <a:pt x="176" y="112"/>
                  </a:cubicBezTo>
                  <a:cubicBezTo>
                    <a:pt x="178" y="86"/>
                    <a:pt x="148" y="68"/>
                    <a:pt x="122" y="71"/>
                  </a:cubicBezTo>
                  <a:close/>
                  <a:moveTo>
                    <a:pt x="122" y="38"/>
                  </a:moveTo>
                  <a:cubicBezTo>
                    <a:pt x="140" y="40"/>
                    <a:pt x="158" y="42"/>
                    <a:pt x="176" y="44"/>
                  </a:cubicBezTo>
                  <a:cubicBezTo>
                    <a:pt x="176" y="33"/>
                    <a:pt x="176" y="25"/>
                    <a:pt x="176" y="15"/>
                  </a:cubicBezTo>
                  <a:cubicBezTo>
                    <a:pt x="159" y="25"/>
                    <a:pt x="141" y="31"/>
                    <a:pt x="121" y="29"/>
                  </a:cubicBezTo>
                  <a:cubicBezTo>
                    <a:pt x="121" y="31"/>
                    <a:pt x="121" y="33"/>
                    <a:pt x="121" y="34"/>
                  </a:cubicBezTo>
                  <a:cubicBezTo>
                    <a:pt x="121" y="35"/>
                    <a:pt x="121" y="36"/>
                    <a:pt x="122" y="38"/>
                  </a:cubicBezTo>
                  <a:close/>
                  <a:moveTo>
                    <a:pt x="111" y="53"/>
                  </a:moveTo>
                  <a:cubicBezTo>
                    <a:pt x="91" y="48"/>
                    <a:pt x="75" y="57"/>
                    <a:pt x="59" y="68"/>
                  </a:cubicBezTo>
                  <a:cubicBezTo>
                    <a:pt x="50" y="75"/>
                    <a:pt x="50" y="83"/>
                    <a:pt x="51" y="94"/>
                  </a:cubicBezTo>
                  <a:cubicBezTo>
                    <a:pt x="53" y="93"/>
                    <a:pt x="53" y="92"/>
                    <a:pt x="54" y="92"/>
                  </a:cubicBezTo>
                  <a:cubicBezTo>
                    <a:pt x="67" y="75"/>
                    <a:pt x="85" y="65"/>
                    <a:pt x="106" y="62"/>
                  </a:cubicBezTo>
                  <a:cubicBezTo>
                    <a:pt x="113" y="61"/>
                    <a:pt x="111" y="57"/>
                    <a:pt x="111" y="53"/>
                  </a:cubicBezTo>
                  <a:close/>
                  <a:moveTo>
                    <a:pt x="79" y="122"/>
                  </a:moveTo>
                  <a:cubicBezTo>
                    <a:pt x="78" y="139"/>
                    <a:pt x="94" y="154"/>
                    <a:pt x="111" y="154"/>
                  </a:cubicBezTo>
                  <a:cubicBezTo>
                    <a:pt x="111" y="144"/>
                    <a:pt x="111" y="133"/>
                    <a:pt x="111" y="122"/>
                  </a:cubicBezTo>
                  <a:cubicBezTo>
                    <a:pt x="100" y="122"/>
                    <a:pt x="89" y="122"/>
                    <a:pt x="79" y="122"/>
                  </a:cubicBezTo>
                  <a:close/>
                  <a:moveTo>
                    <a:pt x="154" y="123"/>
                  </a:moveTo>
                  <a:cubicBezTo>
                    <a:pt x="143" y="123"/>
                    <a:pt x="132" y="123"/>
                    <a:pt x="121" y="123"/>
                  </a:cubicBezTo>
                  <a:cubicBezTo>
                    <a:pt x="121" y="134"/>
                    <a:pt x="121" y="144"/>
                    <a:pt x="121" y="154"/>
                  </a:cubicBezTo>
                  <a:cubicBezTo>
                    <a:pt x="142" y="151"/>
                    <a:pt x="153" y="139"/>
                    <a:pt x="154" y="123"/>
                  </a:cubicBezTo>
                  <a:close/>
                  <a:moveTo>
                    <a:pt x="54" y="112"/>
                  </a:moveTo>
                  <a:cubicBezTo>
                    <a:pt x="67" y="114"/>
                    <a:pt x="67" y="114"/>
                    <a:pt x="74" y="103"/>
                  </a:cubicBezTo>
                  <a:cubicBezTo>
                    <a:pt x="80" y="93"/>
                    <a:pt x="89" y="86"/>
                    <a:pt x="100" y="83"/>
                  </a:cubicBezTo>
                  <a:cubicBezTo>
                    <a:pt x="103" y="81"/>
                    <a:pt x="107" y="81"/>
                    <a:pt x="111" y="80"/>
                  </a:cubicBezTo>
                  <a:cubicBezTo>
                    <a:pt x="111" y="76"/>
                    <a:pt x="111" y="74"/>
                    <a:pt x="111" y="71"/>
                  </a:cubicBezTo>
                  <a:cubicBezTo>
                    <a:pt x="84" y="72"/>
                    <a:pt x="58" y="94"/>
                    <a:pt x="54" y="112"/>
                  </a:cubicBezTo>
                  <a:close/>
                  <a:moveTo>
                    <a:pt x="121" y="60"/>
                  </a:moveTo>
                  <a:cubicBezTo>
                    <a:pt x="143" y="61"/>
                    <a:pt x="161" y="66"/>
                    <a:pt x="176" y="83"/>
                  </a:cubicBezTo>
                  <a:cubicBezTo>
                    <a:pt x="179" y="68"/>
                    <a:pt x="178" y="67"/>
                    <a:pt x="167" y="60"/>
                  </a:cubicBezTo>
                  <a:cubicBezTo>
                    <a:pt x="153" y="51"/>
                    <a:pt x="138" y="50"/>
                    <a:pt x="121" y="52"/>
                  </a:cubicBezTo>
                  <a:cubicBezTo>
                    <a:pt x="121" y="55"/>
                    <a:pt x="121" y="57"/>
                    <a:pt x="121" y="60"/>
                  </a:cubicBezTo>
                  <a:close/>
                  <a:moveTo>
                    <a:pt x="111" y="207"/>
                  </a:moveTo>
                  <a:cubicBezTo>
                    <a:pt x="89" y="207"/>
                    <a:pt x="69" y="202"/>
                    <a:pt x="51" y="190"/>
                  </a:cubicBezTo>
                  <a:cubicBezTo>
                    <a:pt x="51" y="195"/>
                    <a:pt x="51" y="200"/>
                    <a:pt x="54" y="201"/>
                  </a:cubicBezTo>
                  <a:cubicBezTo>
                    <a:pt x="71" y="212"/>
                    <a:pt x="90" y="217"/>
                    <a:pt x="111" y="216"/>
                  </a:cubicBezTo>
                  <a:cubicBezTo>
                    <a:pt x="111" y="213"/>
                    <a:pt x="111" y="211"/>
                    <a:pt x="111" y="207"/>
                  </a:cubicBezTo>
                  <a:close/>
                  <a:moveTo>
                    <a:pt x="13" y="122"/>
                  </a:moveTo>
                  <a:cubicBezTo>
                    <a:pt x="10" y="141"/>
                    <a:pt x="16" y="158"/>
                    <a:pt x="25" y="173"/>
                  </a:cubicBezTo>
                  <a:cubicBezTo>
                    <a:pt x="28" y="180"/>
                    <a:pt x="33" y="180"/>
                    <a:pt x="40" y="177"/>
                  </a:cubicBezTo>
                  <a:cubicBezTo>
                    <a:pt x="26" y="161"/>
                    <a:pt x="21" y="143"/>
                    <a:pt x="21" y="122"/>
                  </a:cubicBezTo>
                  <a:cubicBezTo>
                    <a:pt x="18" y="122"/>
                    <a:pt x="16" y="122"/>
                    <a:pt x="13" y="122"/>
                  </a:cubicBezTo>
                  <a:close/>
                  <a:moveTo>
                    <a:pt x="187" y="122"/>
                  </a:moveTo>
                  <a:cubicBezTo>
                    <a:pt x="187" y="137"/>
                    <a:pt x="187" y="150"/>
                    <a:pt x="187" y="166"/>
                  </a:cubicBezTo>
                  <a:cubicBezTo>
                    <a:pt x="197" y="152"/>
                    <a:pt x="203" y="139"/>
                    <a:pt x="203" y="122"/>
                  </a:cubicBezTo>
                  <a:cubicBezTo>
                    <a:pt x="198" y="122"/>
                    <a:pt x="193" y="122"/>
                    <a:pt x="187" y="122"/>
                  </a:cubicBezTo>
                  <a:close/>
                  <a:moveTo>
                    <a:pt x="81" y="113"/>
                  </a:moveTo>
                  <a:cubicBezTo>
                    <a:pt x="90" y="113"/>
                    <a:pt x="98" y="113"/>
                    <a:pt x="107" y="113"/>
                  </a:cubicBezTo>
                  <a:cubicBezTo>
                    <a:pt x="108" y="112"/>
                    <a:pt x="111" y="110"/>
                    <a:pt x="111" y="109"/>
                  </a:cubicBezTo>
                  <a:cubicBezTo>
                    <a:pt x="112" y="103"/>
                    <a:pt x="111" y="97"/>
                    <a:pt x="111" y="91"/>
                  </a:cubicBezTo>
                  <a:cubicBezTo>
                    <a:pt x="98" y="90"/>
                    <a:pt x="84" y="100"/>
                    <a:pt x="81" y="113"/>
                  </a:cubicBezTo>
                  <a:close/>
                  <a:moveTo>
                    <a:pt x="122" y="90"/>
                  </a:moveTo>
                  <a:cubicBezTo>
                    <a:pt x="122" y="98"/>
                    <a:pt x="122" y="105"/>
                    <a:pt x="122" y="112"/>
                  </a:cubicBezTo>
                  <a:cubicBezTo>
                    <a:pt x="132" y="112"/>
                    <a:pt x="142" y="112"/>
                    <a:pt x="151" y="112"/>
                  </a:cubicBezTo>
                  <a:cubicBezTo>
                    <a:pt x="148" y="100"/>
                    <a:pt x="136" y="91"/>
                    <a:pt x="122" y="90"/>
                  </a:cubicBezTo>
                  <a:close/>
                  <a:moveTo>
                    <a:pt x="42" y="62"/>
                  </a:moveTo>
                  <a:cubicBezTo>
                    <a:pt x="41" y="62"/>
                    <a:pt x="40" y="62"/>
                    <a:pt x="39" y="61"/>
                  </a:cubicBezTo>
                  <a:cubicBezTo>
                    <a:pt x="25" y="75"/>
                    <a:pt x="17" y="92"/>
                    <a:pt x="13" y="112"/>
                  </a:cubicBezTo>
                  <a:cubicBezTo>
                    <a:pt x="22" y="113"/>
                    <a:pt x="21" y="113"/>
                    <a:pt x="24" y="106"/>
                  </a:cubicBezTo>
                  <a:cubicBezTo>
                    <a:pt x="28" y="97"/>
                    <a:pt x="33" y="87"/>
                    <a:pt x="37" y="77"/>
                  </a:cubicBezTo>
                  <a:cubicBezTo>
                    <a:pt x="39" y="73"/>
                    <a:pt x="40" y="67"/>
                    <a:pt x="42" y="62"/>
                  </a:cubicBezTo>
                  <a:close/>
                  <a:moveTo>
                    <a:pt x="202" y="112"/>
                  </a:moveTo>
                  <a:cubicBezTo>
                    <a:pt x="202" y="101"/>
                    <a:pt x="195" y="84"/>
                    <a:pt x="187" y="80"/>
                  </a:cubicBezTo>
                  <a:cubicBezTo>
                    <a:pt x="187" y="90"/>
                    <a:pt x="187" y="101"/>
                    <a:pt x="187" y="112"/>
                  </a:cubicBezTo>
                  <a:cubicBezTo>
                    <a:pt x="193" y="112"/>
                    <a:pt x="198" y="112"/>
                    <a:pt x="202" y="112"/>
                  </a:cubicBezTo>
                  <a:close/>
                  <a:moveTo>
                    <a:pt x="68" y="41"/>
                  </a:moveTo>
                  <a:cubicBezTo>
                    <a:pt x="68" y="42"/>
                    <a:pt x="68" y="43"/>
                    <a:pt x="68" y="43"/>
                  </a:cubicBezTo>
                  <a:cubicBezTo>
                    <a:pt x="82" y="42"/>
                    <a:pt x="97" y="40"/>
                    <a:pt x="111" y="39"/>
                  </a:cubicBezTo>
                  <a:cubicBezTo>
                    <a:pt x="111" y="35"/>
                    <a:pt x="111" y="32"/>
                    <a:pt x="111" y="29"/>
                  </a:cubicBezTo>
                  <a:cubicBezTo>
                    <a:pt x="95" y="31"/>
                    <a:pt x="81" y="34"/>
                    <a:pt x="68" y="41"/>
                  </a:cubicBezTo>
                  <a:close/>
                  <a:moveTo>
                    <a:pt x="31" y="122"/>
                  </a:moveTo>
                  <a:cubicBezTo>
                    <a:pt x="29" y="137"/>
                    <a:pt x="34" y="150"/>
                    <a:pt x="40" y="162"/>
                  </a:cubicBezTo>
                  <a:cubicBezTo>
                    <a:pt x="40" y="149"/>
                    <a:pt x="40" y="136"/>
                    <a:pt x="40" y="122"/>
                  </a:cubicBezTo>
                  <a:cubicBezTo>
                    <a:pt x="37" y="122"/>
                    <a:pt x="35" y="122"/>
                    <a:pt x="31" y="122"/>
                  </a:cubicBezTo>
                  <a:close/>
                  <a:moveTo>
                    <a:pt x="68" y="188"/>
                  </a:moveTo>
                  <a:cubicBezTo>
                    <a:pt x="83" y="195"/>
                    <a:pt x="96" y="198"/>
                    <a:pt x="111" y="197"/>
                  </a:cubicBezTo>
                  <a:cubicBezTo>
                    <a:pt x="112" y="191"/>
                    <a:pt x="110" y="188"/>
                    <a:pt x="105" y="188"/>
                  </a:cubicBezTo>
                  <a:cubicBezTo>
                    <a:pt x="93" y="188"/>
                    <a:pt x="81" y="188"/>
                    <a:pt x="68" y="188"/>
                  </a:cubicBezTo>
                  <a:close/>
                  <a:moveTo>
                    <a:pt x="177" y="155"/>
                  </a:moveTo>
                  <a:cubicBezTo>
                    <a:pt x="177" y="156"/>
                    <a:pt x="178" y="156"/>
                    <a:pt x="178" y="157"/>
                  </a:cubicBezTo>
                  <a:cubicBezTo>
                    <a:pt x="170" y="164"/>
                    <a:pt x="163" y="171"/>
                    <a:pt x="155" y="179"/>
                  </a:cubicBezTo>
                  <a:cubicBezTo>
                    <a:pt x="159" y="179"/>
                    <a:pt x="164" y="179"/>
                    <a:pt x="169" y="179"/>
                  </a:cubicBezTo>
                  <a:cubicBezTo>
                    <a:pt x="174" y="178"/>
                    <a:pt x="177" y="176"/>
                    <a:pt x="177" y="170"/>
                  </a:cubicBezTo>
                  <a:cubicBezTo>
                    <a:pt x="177" y="165"/>
                    <a:pt x="177" y="160"/>
                    <a:pt x="177" y="155"/>
                  </a:cubicBezTo>
                  <a:close/>
                  <a:moveTo>
                    <a:pt x="122" y="198"/>
                  </a:moveTo>
                  <a:cubicBezTo>
                    <a:pt x="133" y="195"/>
                    <a:pt x="143" y="192"/>
                    <a:pt x="153" y="190"/>
                  </a:cubicBezTo>
                  <a:cubicBezTo>
                    <a:pt x="144" y="188"/>
                    <a:pt x="136" y="188"/>
                    <a:pt x="128" y="188"/>
                  </a:cubicBezTo>
                  <a:cubicBezTo>
                    <a:pt x="122" y="188"/>
                    <a:pt x="120" y="190"/>
                    <a:pt x="122" y="198"/>
                  </a:cubicBezTo>
                  <a:close/>
                  <a:moveTo>
                    <a:pt x="51" y="162"/>
                  </a:moveTo>
                  <a:cubicBezTo>
                    <a:pt x="49" y="179"/>
                    <a:pt x="53" y="182"/>
                    <a:pt x="68" y="177"/>
                  </a:cubicBezTo>
                  <a:cubicBezTo>
                    <a:pt x="63" y="172"/>
                    <a:pt x="58" y="168"/>
                    <a:pt x="51" y="162"/>
                  </a:cubicBezTo>
                  <a:close/>
                  <a:moveTo>
                    <a:pt x="41" y="93"/>
                  </a:moveTo>
                  <a:cubicBezTo>
                    <a:pt x="40" y="93"/>
                    <a:pt x="39" y="93"/>
                    <a:pt x="39" y="93"/>
                  </a:cubicBezTo>
                  <a:cubicBezTo>
                    <a:pt x="37" y="99"/>
                    <a:pt x="34" y="105"/>
                    <a:pt x="32" y="112"/>
                  </a:cubicBezTo>
                  <a:cubicBezTo>
                    <a:pt x="36" y="112"/>
                    <a:pt x="38" y="112"/>
                    <a:pt x="41" y="112"/>
                  </a:cubicBezTo>
                  <a:cubicBezTo>
                    <a:pt x="41" y="106"/>
                    <a:pt x="41" y="100"/>
                    <a:pt x="41" y="93"/>
                  </a:cubicBezTo>
                  <a:close/>
                  <a:moveTo>
                    <a:pt x="41" y="32"/>
                  </a:moveTo>
                  <a:cubicBezTo>
                    <a:pt x="37" y="35"/>
                    <a:pt x="33" y="38"/>
                    <a:pt x="28" y="42"/>
                  </a:cubicBezTo>
                  <a:cubicBezTo>
                    <a:pt x="34" y="42"/>
                    <a:pt x="37" y="42"/>
                    <a:pt x="41" y="42"/>
                  </a:cubicBezTo>
                  <a:cubicBezTo>
                    <a:pt x="41" y="38"/>
                    <a:pt x="41" y="35"/>
                    <a:pt x="41" y="32"/>
                  </a:cubicBezTo>
                  <a:close/>
                  <a:moveTo>
                    <a:pt x="51" y="62"/>
                  </a:moveTo>
                  <a:cubicBezTo>
                    <a:pt x="56" y="59"/>
                    <a:pt x="60" y="56"/>
                    <a:pt x="64" y="52"/>
                  </a:cubicBezTo>
                  <a:cubicBezTo>
                    <a:pt x="59" y="52"/>
                    <a:pt x="55" y="52"/>
                    <a:pt x="51" y="52"/>
                  </a:cubicBezTo>
                  <a:cubicBezTo>
                    <a:pt x="51" y="55"/>
                    <a:pt x="51" y="58"/>
                    <a:pt x="51" y="62"/>
                  </a:cubicBezTo>
                  <a:close/>
                  <a:moveTo>
                    <a:pt x="198" y="190"/>
                  </a:moveTo>
                  <a:cubicBezTo>
                    <a:pt x="197" y="189"/>
                    <a:pt x="197" y="189"/>
                    <a:pt x="197" y="188"/>
                  </a:cubicBezTo>
                  <a:cubicBezTo>
                    <a:pt x="194" y="188"/>
                    <a:pt x="190" y="188"/>
                    <a:pt x="187" y="188"/>
                  </a:cubicBezTo>
                  <a:cubicBezTo>
                    <a:pt x="187" y="191"/>
                    <a:pt x="187" y="194"/>
                    <a:pt x="187" y="198"/>
                  </a:cubicBezTo>
                  <a:cubicBezTo>
                    <a:pt x="191" y="195"/>
                    <a:pt x="194" y="192"/>
                    <a:pt x="198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95D294D7-659E-E70A-CC86-6A85971EEA8E}"/>
                </a:ext>
              </a:extLst>
            </p:cNvPr>
            <p:cNvSpPr/>
            <p:nvPr/>
          </p:nvSpPr>
          <p:spPr bwMode="auto">
            <a:xfrm>
              <a:off x="2840" y="2303"/>
              <a:ext cx="42" cy="34"/>
            </a:xfrm>
            <a:custGeom>
              <a:gdLst>
                <a:gd name="T0" fmla="*/ 28 w 28"/>
                <a:gd name="T1" fmla="*/ 4 h 23"/>
                <a:gd name="T2" fmla="*/ 24 w 28"/>
                <a:gd name="T3" fmla="*/ 11 h 23"/>
                <a:gd name="T4" fmla="*/ 7 w 28"/>
                <a:gd name="T5" fmla="*/ 22 h 23"/>
                <a:gd name="T6" fmla="*/ 0 w 28"/>
                <a:gd name="T7" fmla="*/ 21 h 23"/>
                <a:gd name="T8" fmla="*/ 3 w 28"/>
                <a:gd name="T9" fmla="*/ 14 h 23"/>
                <a:gd name="T10" fmla="*/ 20 w 28"/>
                <a:gd name="T11" fmla="*/ 2 h 23"/>
                <a:gd name="T12" fmla="*/ 25 w 28"/>
                <a:gd name="T13" fmla="*/ 1 h 23"/>
                <a:gd name="T14" fmla="*/ 28 w 28"/>
                <a:gd name="T15" fmla="*/ 4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3">
                  <a:moveTo>
                    <a:pt x="28" y="4"/>
                  </a:moveTo>
                  <a:cubicBezTo>
                    <a:pt x="27" y="7"/>
                    <a:pt x="26" y="10"/>
                    <a:pt x="24" y="11"/>
                  </a:cubicBezTo>
                  <a:cubicBezTo>
                    <a:pt x="19" y="15"/>
                    <a:pt x="13" y="19"/>
                    <a:pt x="7" y="22"/>
                  </a:cubicBezTo>
                  <a:cubicBezTo>
                    <a:pt x="5" y="23"/>
                    <a:pt x="3" y="21"/>
                    <a:pt x="0" y="21"/>
                  </a:cubicBezTo>
                  <a:cubicBezTo>
                    <a:pt x="1" y="19"/>
                    <a:pt x="1" y="16"/>
                    <a:pt x="3" y="14"/>
                  </a:cubicBezTo>
                  <a:cubicBezTo>
                    <a:pt x="8" y="10"/>
                    <a:pt x="14" y="6"/>
                    <a:pt x="20" y="2"/>
                  </a:cubicBezTo>
                  <a:cubicBezTo>
                    <a:pt x="21" y="1"/>
                    <a:pt x="23" y="0"/>
                    <a:pt x="25" y="1"/>
                  </a:cubicBezTo>
                  <a:cubicBezTo>
                    <a:pt x="26" y="1"/>
                    <a:pt x="27" y="3"/>
                    <a:pt x="2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9B8B4781-7A14-4CE7-15C2-E9A19512B7E2}"/>
                </a:ext>
              </a:extLst>
            </p:cNvPr>
            <p:cNvSpPr/>
            <p:nvPr/>
          </p:nvSpPr>
          <p:spPr bwMode="auto">
            <a:xfrm>
              <a:off x="2549" y="2303"/>
              <a:ext cx="35" cy="34"/>
            </a:xfrm>
            <a:custGeom>
              <a:gdLst>
                <a:gd name="T0" fmla="*/ 24 w 24"/>
                <a:gd name="T1" fmla="*/ 20 h 23"/>
                <a:gd name="T2" fmla="*/ 16 w 24"/>
                <a:gd name="T3" fmla="*/ 22 h 23"/>
                <a:gd name="T4" fmla="*/ 1 w 24"/>
                <a:gd name="T5" fmla="*/ 6 h 23"/>
                <a:gd name="T6" fmla="*/ 2 w 24"/>
                <a:gd name="T7" fmla="*/ 1 h 23"/>
                <a:gd name="T8" fmla="*/ 7 w 24"/>
                <a:gd name="T9" fmla="*/ 1 h 23"/>
                <a:gd name="T10" fmla="*/ 22 w 24"/>
                <a:gd name="T11" fmla="*/ 16 h 23"/>
                <a:gd name="T12" fmla="*/ 24 w 24"/>
                <a:gd name="T13" fmla="*/ 20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3">
                  <a:moveTo>
                    <a:pt x="24" y="20"/>
                  </a:moveTo>
                  <a:cubicBezTo>
                    <a:pt x="21" y="21"/>
                    <a:pt x="17" y="23"/>
                    <a:pt x="16" y="22"/>
                  </a:cubicBezTo>
                  <a:cubicBezTo>
                    <a:pt x="11" y="18"/>
                    <a:pt x="6" y="12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12" y="6"/>
                    <a:pt x="17" y="11"/>
                    <a:pt x="22" y="16"/>
                  </a:cubicBezTo>
                  <a:cubicBezTo>
                    <a:pt x="23" y="16"/>
                    <a:pt x="23" y="17"/>
                    <a:pt x="2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7612EC84-E8E1-4CFB-14C7-A651891FB654}"/>
                </a:ext>
              </a:extLst>
            </p:cNvPr>
            <p:cNvSpPr/>
            <p:nvPr/>
          </p:nvSpPr>
          <p:spPr bwMode="auto">
            <a:xfrm>
              <a:off x="2772" y="2316"/>
              <a:ext cx="13" cy="17"/>
            </a:xfrm>
            <a:custGeom>
              <a:gdLst>
                <a:gd name="T0" fmla="*/ 5 w 9"/>
                <a:gd name="T1" fmla="*/ 0 h 11"/>
                <a:gd name="T2" fmla="*/ 9 w 9"/>
                <a:gd name="T3" fmla="*/ 6 h 11"/>
                <a:gd name="T4" fmla="*/ 5 w 9"/>
                <a:gd name="T5" fmla="*/ 11 h 11"/>
                <a:gd name="T6" fmla="*/ 0 w 9"/>
                <a:gd name="T7" fmla="*/ 6 h 11"/>
                <a:gd name="T8" fmla="*/ 5 w 9"/>
                <a:gd name="T9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0"/>
                  </a:moveTo>
                  <a:cubicBezTo>
                    <a:pt x="7" y="3"/>
                    <a:pt x="9" y="5"/>
                    <a:pt x="9" y="6"/>
                  </a:cubicBezTo>
                  <a:cubicBezTo>
                    <a:pt x="8" y="7"/>
                    <a:pt x="6" y="9"/>
                    <a:pt x="5" y="11"/>
                  </a:cubicBezTo>
                  <a:cubicBezTo>
                    <a:pt x="3" y="9"/>
                    <a:pt x="1" y="8"/>
                    <a:pt x="0" y="6"/>
                  </a:cubicBezTo>
                  <a:cubicBezTo>
                    <a:pt x="0" y="5"/>
                    <a:pt x="2" y="3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  <p:grpSp>
        <p:nvGrpSpPr>
          <p:cNvPr id="64" name="Group 46">
            <a:extLst>
              <a:ext uri="{FF2B5EF4-FFF2-40B4-BE49-F238E27FC236}">
                <a16:creationId xmlns:a16="http://schemas.microsoft.com/office/drawing/2014/main" id="{42B70033-2837-B573-35CB-CE27EC757104}"/>
              </a:ext>
            </a:extLst>
          </p:cNvPr>
          <p:cNvGrpSpPr>
            <a:grpSpLocks noChangeAspect="1"/>
          </p:cNvGrpSpPr>
          <p:nvPr/>
        </p:nvGrpSpPr>
        <p:grpSpPr>
          <a:xfrm>
            <a:off x="6662737" y="2971800"/>
            <a:ext cx="795338" cy="744538"/>
            <a:chOff x="4197" y="1872"/>
            <a:chExt cx="501" cy="46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6" name="Freeform 47">
              <a:extLst>
                <a:ext uri="{FF2B5EF4-FFF2-40B4-BE49-F238E27FC236}">
                  <a16:creationId xmlns:a16="http://schemas.microsoft.com/office/drawing/2014/main" id="{B8FDF37C-EA79-AC88-C295-76934B62FF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7" y="1872"/>
              <a:ext cx="501" cy="469"/>
            </a:xfrm>
            <a:custGeom>
              <a:gdLst>
                <a:gd name="T0" fmla="*/ 121 w 241"/>
                <a:gd name="T1" fmla="*/ 218 h 226"/>
                <a:gd name="T2" fmla="*/ 121 w 241"/>
                <a:gd name="T3" fmla="*/ 226 h 226"/>
                <a:gd name="T4" fmla="*/ 22 w 241"/>
                <a:gd name="T5" fmla="*/ 63 h 226"/>
                <a:gd name="T6" fmla="*/ 233 w 241"/>
                <a:gd name="T7" fmla="*/ 96 h 226"/>
                <a:gd name="T8" fmla="*/ 163 w 241"/>
                <a:gd name="T9" fmla="*/ 219 h 226"/>
                <a:gd name="T10" fmla="*/ 160 w 241"/>
                <a:gd name="T11" fmla="*/ 210 h 226"/>
                <a:gd name="T12" fmla="*/ 182 w 241"/>
                <a:gd name="T13" fmla="*/ 192 h 226"/>
                <a:gd name="T14" fmla="*/ 197 w 241"/>
                <a:gd name="T15" fmla="*/ 156 h 226"/>
                <a:gd name="T16" fmla="*/ 169 w 241"/>
                <a:gd name="T17" fmla="*/ 118 h 226"/>
                <a:gd name="T18" fmla="*/ 213 w 241"/>
                <a:gd name="T19" fmla="*/ 68 h 226"/>
                <a:gd name="T20" fmla="*/ 184 w 241"/>
                <a:gd name="T21" fmla="*/ 61 h 226"/>
                <a:gd name="T22" fmla="*/ 147 w 241"/>
                <a:gd name="T23" fmla="*/ 15 h 226"/>
                <a:gd name="T24" fmla="*/ 129 w 241"/>
                <a:gd name="T25" fmla="*/ 41 h 226"/>
                <a:gd name="T26" fmla="*/ 98 w 241"/>
                <a:gd name="T27" fmla="*/ 57 h 226"/>
                <a:gd name="T28" fmla="*/ 69 w 241"/>
                <a:gd name="T29" fmla="*/ 76 h 226"/>
                <a:gd name="T30" fmla="*/ 60 w 241"/>
                <a:gd name="T31" fmla="*/ 93 h 226"/>
                <a:gd name="T32" fmla="*/ 84 w 241"/>
                <a:gd name="T33" fmla="*/ 104 h 226"/>
                <a:gd name="T34" fmla="*/ 116 w 241"/>
                <a:gd name="T35" fmla="*/ 122 h 226"/>
                <a:gd name="T36" fmla="*/ 146 w 241"/>
                <a:gd name="T37" fmla="*/ 175 h 226"/>
                <a:gd name="T38" fmla="*/ 104 w 241"/>
                <a:gd name="T39" fmla="*/ 216 h 226"/>
                <a:gd name="T40" fmla="*/ 23 w 241"/>
                <a:gd name="T41" fmla="*/ 84 h 226"/>
                <a:gd name="T42" fmla="*/ 58 w 241"/>
                <a:gd name="T43" fmla="*/ 119 h 226"/>
                <a:gd name="T44" fmla="*/ 70 w 241"/>
                <a:gd name="T45" fmla="*/ 158 h 226"/>
                <a:gd name="T46" fmla="*/ 81 w 241"/>
                <a:gd name="T47" fmla="*/ 200 h 226"/>
                <a:gd name="T48" fmla="*/ 99 w 241"/>
                <a:gd name="T49" fmla="*/ 206 h 226"/>
                <a:gd name="T50" fmla="*/ 137 w 241"/>
                <a:gd name="T51" fmla="*/ 171 h 226"/>
                <a:gd name="T52" fmla="*/ 109 w 241"/>
                <a:gd name="T53" fmla="*/ 131 h 226"/>
                <a:gd name="T54" fmla="*/ 87 w 241"/>
                <a:gd name="T55" fmla="*/ 113 h 226"/>
                <a:gd name="T56" fmla="*/ 50 w 241"/>
                <a:gd name="T57" fmla="*/ 68 h 226"/>
                <a:gd name="T58" fmla="*/ 78 w 241"/>
                <a:gd name="T59" fmla="*/ 71 h 226"/>
                <a:gd name="T60" fmla="*/ 116 w 241"/>
                <a:gd name="T61" fmla="*/ 30 h 226"/>
                <a:gd name="T62" fmla="*/ 137 w 241"/>
                <a:gd name="T63" fmla="*/ 21 h 226"/>
                <a:gd name="T64" fmla="*/ 192 w 241"/>
                <a:gd name="T65" fmla="*/ 187 h 226"/>
                <a:gd name="T66" fmla="*/ 220 w 241"/>
                <a:gd name="T67" fmla="*/ 84 h 226"/>
                <a:gd name="T68" fmla="*/ 189 w 241"/>
                <a:gd name="T69" fmla="*/ 91 h 226"/>
                <a:gd name="T70" fmla="*/ 195 w 241"/>
                <a:gd name="T71" fmla="*/ 134 h 226"/>
                <a:gd name="T72" fmla="*/ 196 w 241"/>
                <a:gd name="T73" fmla="*/ 172 h 226"/>
                <a:gd name="T74" fmla="*/ 20 w 241"/>
                <a:gd name="T75" fmla="*/ 102 h 226"/>
                <a:gd name="T76" fmla="*/ 72 w 241"/>
                <a:gd name="T77" fmla="*/ 184 h 226"/>
                <a:gd name="T78" fmla="*/ 54 w 241"/>
                <a:gd name="T79" fmla="*/ 130 h 226"/>
                <a:gd name="T80" fmla="*/ 201 w 241"/>
                <a:gd name="T81" fmla="*/ 48 h 226"/>
                <a:gd name="T82" fmla="*/ 179 w 241"/>
                <a:gd name="T83" fmla="*/ 31 h 226"/>
                <a:gd name="T84" fmla="*/ 201 w 241"/>
                <a:gd name="T85" fmla="*/ 48 h 2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1" h="226">
                  <a:moveTo>
                    <a:pt x="104" y="216"/>
                  </a:moveTo>
                  <a:cubicBezTo>
                    <a:pt x="110" y="217"/>
                    <a:pt x="116" y="216"/>
                    <a:pt x="121" y="218"/>
                  </a:cubicBezTo>
                  <a:cubicBezTo>
                    <a:pt x="123" y="218"/>
                    <a:pt x="126" y="220"/>
                    <a:pt x="128" y="222"/>
                  </a:cubicBezTo>
                  <a:cubicBezTo>
                    <a:pt x="126" y="224"/>
                    <a:pt x="123" y="226"/>
                    <a:pt x="121" y="226"/>
                  </a:cubicBezTo>
                  <a:cubicBezTo>
                    <a:pt x="86" y="226"/>
                    <a:pt x="57" y="213"/>
                    <a:pt x="36" y="187"/>
                  </a:cubicBezTo>
                  <a:cubicBezTo>
                    <a:pt x="5" y="149"/>
                    <a:pt x="0" y="106"/>
                    <a:pt x="22" y="63"/>
                  </a:cubicBezTo>
                  <a:cubicBezTo>
                    <a:pt x="44" y="20"/>
                    <a:pt x="81" y="0"/>
                    <a:pt x="129" y="2"/>
                  </a:cubicBezTo>
                  <a:cubicBezTo>
                    <a:pt x="181" y="4"/>
                    <a:pt x="224" y="44"/>
                    <a:pt x="233" y="96"/>
                  </a:cubicBezTo>
                  <a:cubicBezTo>
                    <a:pt x="241" y="146"/>
                    <a:pt x="213" y="197"/>
                    <a:pt x="167" y="217"/>
                  </a:cubicBezTo>
                  <a:cubicBezTo>
                    <a:pt x="165" y="218"/>
                    <a:pt x="164" y="219"/>
                    <a:pt x="163" y="219"/>
                  </a:cubicBezTo>
                  <a:cubicBezTo>
                    <a:pt x="161" y="218"/>
                    <a:pt x="158" y="217"/>
                    <a:pt x="156" y="216"/>
                  </a:cubicBezTo>
                  <a:cubicBezTo>
                    <a:pt x="157" y="214"/>
                    <a:pt x="158" y="211"/>
                    <a:pt x="160" y="210"/>
                  </a:cubicBezTo>
                  <a:cubicBezTo>
                    <a:pt x="165" y="206"/>
                    <a:pt x="172" y="204"/>
                    <a:pt x="178" y="200"/>
                  </a:cubicBezTo>
                  <a:cubicBezTo>
                    <a:pt x="180" y="198"/>
                    <a:pt x="182" y="195"/>
                    <a:pt x="182" y="192"/>
                  </a:cubicBezTo>
                  <a:cubicBezTo>
                    <a:pt x="181" y="180"/>
                    <a:pt x="183" y="170"/>
                    <a:pt x="193" y="162"/>
                  </a:cubicBezTo>
                  <a:cubicBezTo>
                    <a:pt x="195" y="161"/>
                    <a:pt x="196" y="158"/>
                    <a:pt x="197" y="156"/>
                  </a:cubicBezTo>
                  <a:cubicBezTo>
                    <a:pt x="201" y="149"/>
                    <a:pt x="200" y="144"/>
                    <a:pt x="191" y="143"/>
                  </a:cubicBezTo>
                  <a:cubicBezTo>
                    <a:pt x="176" y="141"/>
                    <a:pt x="172" y="134"/>
                    <a:pt x="169" y="118"/>
                  </a:cubicBezTo>
                  <a:cubicBezTo>
                    <a:pt x="166" y="104"/>
                    <a:pt x="169" y="92"/>
                    <a:pt x="182" y="84"/>
                  </a:cubicBezTo>
                  <a:cubicBezTo>
                    <a:pt x="192" y="79"/>
                    <a:pt x="202" y="73"/>
                    <a:pt x="213" y="68"/>
                  </a:cubicBezTo>
                  <a:cubicBezTo>
                    <a:pt x="209" y="59"/>
                    <a:pt x="207" y="58"/>
                    <a:pt x="198" y="62"/>
                  </a:cubicBezTo>
                  <a:cubicBezTo>
                    <a:pt x="194" y="64"/>
                    <a:pt x="188" y="63"/>
                    <a:pt x="184" y="61"/>
                  </a:cubicBezTo>
                  <a:cubicBezTo>
                    <a:pt x="174" y="55"/>
                    <a:pt x="172" y="45"/>
                    <a:pt x="170" y="35"/>
                  </a:cubicBezTo>
                  <a:cubicBezTo>
                    <a:pt x="167" y="21"/>
                    <a:pt x="163" y="17"/>
                    <a:pt x="147" y="15"/>
                  </a:cubicBezTo>
                  <a:cubicBezTo>
                    <a:pt x="146" y="20"/>
                    <a:pt x="146" y="24"/>
                    <a:pt x="145" y="28"/>
                  </a:cubicBezTo>
                  <a:cubicBezTo>
                    <a:pt x="143" y="37"/>
                    <a:pt x="138" y="40"/>
                    <a:pt x="129" y="41"/>
                  </a:cubicBezTo>
                  <a:cubicBezTo>
                    <a:pt x="129" y="41"/>
                    <a:pt x="128" y="41"/>
                    <a:pt x="128" y="41"/>
                  </a:cubicBezTo>
                  <a:cubicBezTo>
                    <a:pt x="112" y="36"/>
                    <a:pt x="103" y="44"/>
                    <a:pt x="98" y="57"/>
                  </a:cubicBezTo>
                  <a:cubicBezTo>
                    <a:pt x="95" y="64"/>
                    <a:pt x="90" y="70"/>
                    <a:pt x="86" y="76"/>
                  </a:cubicBezTo>
                  <a:cubicBezTo>
                    <a:pt x="80" y="84"/>
                    <a:pt x="76" y="84"/>
                    <a:pt x="69" y="76"/>
                  </a:cubicBezTo>
                  <a:cubicBezTo>
                    <a:pt x="67" y="73"/>
                    <a:pt x="64" y="70"/>
                    <a:pt x="61" y="66"/>
                  </a:cubicBezTo>
                  <a:cubicBezTo>
                    <a:pt x="56" y="76"/>
                    <a:pt x="56" y="85"/>
                    <a:pt x="60" y="93"/>
                  </a:cubicBezTo>
                  <a:cubicBezTo>
                    <a:pt x="63" y="100"/>
                    <a:pt x="71" y="104"/>
                    <a:pt x="78" y="106"/>
                  </a:cubicBezTo>
                  <a:cubicBezTo>
                    <a:pt x="80" y="106"/>
                    <a:pt x="82" y="105"/>
                    <a:pt x="84" y="104"/>
                  </a:cubicBezTo>
                  <a:cubicBezTo>
                    <a:pt x="97" y="97"/>
                    <a:pt x="110" y="102"/>
                    <a:pt x="115" y="117"/>
                  </a:cubicBezTo>
                  <a:cubicBezTo>
                    <a:pt x="115" y="119"/>
                    <a:pt x="116" y="120"/>
                    <a:pt x="116" y="122"/>
                  </a:cubicBezTo>
                  <a:cubicBezTo>
                    <a:pt x="118" y="133"/>
                    <a:pt x="124" y="139"/>
                    <a:pt x="136" y="141"/>
                  </a:cubicBezTo>
                  <a:cubicBezTo>
                    <a:pt x="149" y="142"/>
                    <a:pt x="155" y="162"/>
                    <a:pt x="146" y="175"/>
                  </a:cubicBezTo>
                  <a:cubicBezTo>
                    <a:pt x="143" y="179"/>
                    <a:pt x="138" y="183"/>
                    <a:pt x="133" y="186"/>
                  </a:cubicBezTo>
                  <a:cubicBezTo>
                    <a:pt x="121" y="193"/>
                    <a:pt x="112" y="203"/>
                    <a:pt x="104" y="216"/>
                  </a:cubicBezTo>
                  <a:close/>
                  <a:moveTo>
                    <a:pt x="137" y="13"/>
                  </a:moveTo>
                  <a:cubicBezTo>
                    <a:pt x="88" y="3"/>
                    <a:pt x="35" y="37"/>
                    <a:pt x="23" y="84"/>
                  </a:cubicBezTo>
                  <a:cubicBezTo>
                    <a:pt x="22" y="86"/>
                    <a:pt x="23" y="90"/>
                    <a:pt x="25" y="91"/>
                  </a:cubicBezTo>
                  <a:cubicBezTo>
                    <a:pt x="35" y="101"/>
                    <a:pt x="47" y="110"/>
                    <a:pt x="58" y="119"/>
                  </a:cubicBezTo>
                  <a:cubicBezTo>
                    <a:pt x="62" y="123"/>
                    <a:pt x="67" y="126"/>
                    <a:pt x="64" y="132"/>
                  </a:cubicBezTo>
                  <a:cubicBezTo>
                    <a:pt x="57" y="143"/>
                    <a:pt x="61" y="151"/>
                    <a:pt x="70" y="158"/>
                  </a:cubicBezTo>
                  <a:cubicBezTo>
                    <a:pt x="78" y="164"/>
                    <a:pt x="82" y="173"/>
                    <a:pt x="81" y="184"/>
                  </a:cubicBezTo>
                  <a:cubicBezTo>
                    <a:pt x="81" y="189"/>
                    <a:pt x="82" y="195"/>
                    <a:pt x="81" y="200"/>
                  </a:cubicBezTo>
                  <a:cubicBezTo>
                    <a:pt x="79" y="208"/>
                    <a:pt x="82" y="211"/>
                    <a:pt x="89" y="212"/>
                  </a:cubicBezTo>
                  <a:cubicBezTo>
                    <a:pt x="92" y="212"/>
                    <a:pt x="97" y="209"/>
                    <a:pt x="99" y="206"/>
                  </a:cubicBezTo>
                  <a:cubicBezTo>
                    <a:pt x="108" y="194"/>
                    <a:pt x="119" y="183"/>
                    <a:pt x="132" y="175"/>
                  </a:cubicBezTo>
                  <a:cubicBezTo>
                    <a:pt x="134" y="174"/>
                    <a:pt x="136" y="173"/>
                    <a:pt x="137" y="171"/>
                  </a:cubicBezTo>
                  <a:cubicBezTo>
                    <a:pt x="144" y="163"/>
                    <a:pt x="141" y="151"/>
                    <a:pt x="130" y="149"/>
                  </a:cubicBezTo>
                  <a:cubicBezTo>
                    <a:pt x="119" y="147"/>
                    <a:pt x="112" y="141"/>
                    <a:pt x="109" y="131"/>
                  </a:cubicBezTo>
                  <a:cubicBezTo>
                    <a:pt x="108" y="127"/>
                    <a:pt x="107" y="124"/>
                    <a:pt x="106" y="120"/>
                  </a:cubicBezTo>
                  <a:cubicBezTo>
                    <a:pt x="103" y="111"/>
                    <a:pt x="96" y="109"/>
                    <a:pt x="87" y="113"/>
                  </a:cubicBezTo>
                  <a:cubicBezTo>
                    <a:pt x="83" y="115"/>
                    <a:pt x="78" y="115"/>
                    <a:pt x="74" y="114"/>
                  </a:cubicBezTo>
                  <a:cubicBezTo>
                    <a:pt x="53" y="108"/>
                    <a:pt x="43" y="89"/>
                    <a:pt x="50" y="68"/>
                  </a:cubicBezTo>
                  <a:cubicBezTo>
                    <a:pt x="53" y="57"/>
                    <a:pt x="63" y="55"/>
                    <a:pt x="71" y="63"/>
                  </a:cubicBezTo>
                  <a:cubicBezTo>
                    <a:pt x="73" y="65"/>
                    <a:pt x="75" y="68"/>
                    <a:pt x="78" y="71"/>
                  </a:cubicBezTo>
                  <a:cubicBezTo>
                    <a:pt x="84" y="61"/>
                    <a:pt x="91" y="52"/>
                    <a:pt x="96" y="42"/>
                  </a:cubicBezTo>
                  <a:cubicBezTo>
                    <a:pt x="100" y="33"/>
                    <a:pt x="107" y="29"/>
                    <a:pt x="116" y="30"/>
                  </a:cubicBezTo>
                  <a:cubicBezTo>
                    <a:pt x="119" y="31"/>
                    <a:pt x="122" y="31"/>
                    <a:pt x="124" y="31"/>
                  </a:cubicBezTo>
                  <a:cubicBezTo>
                    <a:pt x="133" y="32"/>
                    <a:pt x="136" y="30"/>
                    <a:pt x="137" y="21"/>
                  </a:cubicBezTo>
                  <a:cubicBezTo>
                    <a:pt x="137" y="19"/>
                    <a:pt x="137" y="16"/>
                    <a:pt x="137" y="13"/>
                  </a:cubicBezTo>
                  <a:close/>
                  <a:moveTo>
                    <a:pt x="192" y="187"/>
                  </a:moveTo>
                  <a:cubicBezTo>
                    <a:pt x="193" y="187"/>
                    <a:pt x="194" y="187"/>
                    <a:pt x="194" y="187"/>
                  </a:cubicBezTo>
                  <a:cubicBezTo>
                    <a:pt x="223" y="160"/>
                    <a:pt x="230" y="117"/>
                    <a:pt x="220" y="84"/>
                  </a:cubicBezTo>
                  <a:cubicBezTo>
                    <a:pt x="218" y="78"/>
                    <a:pt x="214" y="78"/>
                    <a:pt x="209" y="80"/>
                  </a:cubicBezTo>
                  <a:cubicBezTo>
                    <a:pt x="202" y="84"/>
                    <a:pt x="196" y="87"/>
                    <a:pt x="189" y="91"/>
                  </a:cubicBezTo>
                  <a:cubicBezTo>
                    <a:pt x="179" y="97"/>
                    <a:pt x="176" y="103"/>
                    <a:pt x="178" y="114"/>
                  </a:cubicBezTo>
                  <a:cubicBezTo>
                    <a:pt x="180" y="128"/>
                    <a:pt x="182" y="131"/>
                    <a:pt x="195" y="134"/>
                  </a:cubicBezTo>
                  <a:cubicBezTo>
                    <a:pt x="207" y="137"/>
                    <a:pt x="212" y="148"/>
                    <a:pt x="206" y="159"/>
                  </a:cubicBezTo>
                  <a:cubicBezTo>
                    <a:pt x="204" y="164"/>
                    <a:pt x="200" y="168"/>
                    <a:pt x="196" y="172"/>
                  </a:cubicBezTo>
                  <a:cubicBezTo>
                    <a:pt x="192" y="177"/>
                    <a:pt x="191" y="181"/>
                    <a:pt x="192" y="187"/>
                  </a:cubicBezTo>
                  <a:close/>
                  <a:moveTo>
                    <a:pt x="20" y="102"/>
                  </a:moveTo>
                  <a:cubicBezTo>
                    <a:pt x="12" y="138"/>
                    <a:pt x="41" y="195"/>
                    <a:pt x="72" y="202"/>
                  </a:cubicBezTo>
                  <a:cubicBezTo>
                    <a:pt x="72" y="196"/>
                    <a:pt x="72" y="190"/>
                    <a:pt x="72" y="184"/>
                  </a:cubicBezTo>
                  <a:cubicBezTo>
                    <a:pt x="72" y="177"/>
                    <a:pt x="70" y="170"/>
                    <a:pt x="64" y="166"/>
                  </a:cubicBezTo>
                  <a:cubicBezTo>
                    <a:pt x="52" y="156"/>
                    <a:pt x="47" y="144"/>
                    <a:pt x="54" y="130"/>
                  </a:cubicBezTo>
                  <a:cubicBezTo>
                    <a:pt x="42" y="120"/>
                    <a:pt x="31" y="111"/>
                    <a:pt x="20" y="102"/>
                  </a:cubicBezTo>
                  <a:close/>
                  <a:moveTo>
                    <a:pt x="201" y="48"/>
                  </a:moveTo>
                  <a:cubicBezTo>
                    <a:pt x="194" y="41"/>
                    <a:pt x="187" y="35"/>
                    <a:pt x="180" y="29"/>
                  </a:cubicBezTo>
                  <a:cubicBezTo>
                    <a:pt x="180" y="30"/>
                    <a:pt x="179" y="30"/>
                    <a:pt x="179" y="31"/>
                  </a:cubicBezTo>
                  <a:cubicBezTo>
                    <a:pt x="181" y="40"/>
                    <a:pt x="181" y="49"/>
                    <a:pt x="192" y="54"/>
                  </a:cubicBezTo>
                  <a:cubicBezTo>
                    <a:pt x="194" y="52"/>
                    <a:pt x="197" y="50"/>
                    <a:pt x="20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7" name="Freeform 48">
              <a:extLst>
                <a:ext uri="{FF2B5EF4-FFF2-40B4-BE49-F238E27FC236}">
                  <a16:creationId xmlns:a16="http://schemas.microsoft.com/office/drawing/2014/main" id="{69D42F0F-7A75-F99D-FD9E-8954F5BC58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" y="1978"/>
              <a:ext cx="106" cy="131"/>
            </a:xfrm>
            <a:custGeom>
              <a:gdLst>
                <a:gd name="T0" fmla="*/ 0 w 51"/>
                <a:gd name="T1" fmla="*/ 28 h 63"/>
                <a:gd name="T2" fmla="*/ 15 w 51"/>
                <a:gd name="T3" fmla="*/ 4 h 63"/>
                <a:gd name="T4" fmla="*/ 39 w 51"/>
                <a:gd name="T5" fmla="*/ 8 h 63"/>
                <a:gd name="T6" fmla="*/ 46 w 51"/>
                <a:gd name="T7" fmla="*/ 34 h 63"/>
                <a:gd name="T8" fmla="*/ 28 w 51"/>
                <a:gd name="T9" fmla="*/ 61 h 63"/>
                <a:gd name="T10" fmla="*/ 22 w 51"/>
                <a:gd name="T11" fmla="*/ 62 h 63"/>
                <a:gd name="T12" fmla="*/ 0 w 51"/>
                <a:gd name="T13" fmla="*/ 28 h 63"/>
                <a:gd name="T14" fmla="*/ 24 w 51"/>
                <a:gd name="T15" fmla="*/ 53 h 63"/>
                <a:gd name="T16" fmla="*/ 37 w 51"/>
                <a:gd name="T17" fmla="*/ 32 h 63"/>
                <a:gd name="T18" fmla="*/ 32 w 51"/>
                <a:gd name="T19" fmla="*/ 14 h 63"/>
                <a:gd name="T20" fmla="*/ 16 w 51"/>
                <a:gd name="T21" fmla="*/ 15 h 63"/>
                <a:gd name="T22" fmla="*/ 11 w 51"/>
                <a:gd name="T23" fmla="*/ 32 h 63"/>
                <a:gd name="T24" fmla="*/ 24 w 51"/>
                <a:gd name="T25" fmla="*/ 53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62">
                  <a:moveTo>
                    <a:pt x="0" y="28"/>
                  </a:moveTo>
                  <a:cubicBezTo>
                    <a:pt x="1" y="17"/>
                    <a:pt x="5" y="8"/>
                    <a:pt x="15" y="4"/>
                  </a:cubicBezTo>
                  <a:cubicBezTo>
                    <a:pt x="23" y="0"/>
                    <a:pt x="32" y="1"/>
                    <a:pt x="39" y="8"/>
                  </a:cubicBezTo>
                  <a:cubicBezTo>
                    <a:pt x="47" y="15"/>
                    <a:pt x="51" y="24"/>
                    <a:pt x="46" y="34"/>
                  </a:cubicBezTo>
                  <a:cubicBezTo>
                    <a:pt x="41" y="44"/>
                    <a:pt x="34" y="52"/>
                    <a:pt x="28" y="61"/>
                  </a:cubicBezTo>
                  <a:cubicBezTo>
                    <a:pt x="27" y="63"/>
                    <a:pt x="23" y="63"/>
                    <a:pt x="22" y="62"/>
                  </a:cubicBezTo>
                  <a:cubicBezTo>
                    <a:pt x="12" y="52"/>
                    <a:pt x="2" y="41"/>
                    <a:pt x="0" y="28"/>
                  </a:cubicBezTo>
                  <a:close/>
                  <a:moveTo>
                    <a:pt x="24" y="53"/>
                  </a:moveTo>
                  <a:cubicBezTo>
                    <a:pt x="29" y="45"/>
                    <a:pt x="34" y="39"/>
                    <a:pt x="37" y="32"/>
                  </a:cubicBezTo>
                  <a:cubicBezTo>
                    <a:pt x="40" y="26"/>
                    <a:pt x="37" y="18"/>
                    <a:pt x="32" y="14"/>
                  </a:cubicBezTo>
                  <a:cubicBezTo>
                    <a:pt x="26" y="11"/>
                    <a:pt x="21" y="11"/>
                    <a:pt x="16" y="15"/>
                  </a:cubicBezTo>
                  <a:cubicBezTo>
                    <a:pt x="10" y="19"/>
                    <a:pt x="8" y="26"/>
                    <a:pt x="11" y="32"/>
                  </a:cubicBezTo>
                  <a:cubicBezTo>
                    <a:pt x="15" y="39"/>
                    <a:pt x="19" y="45"/>
                    <a:pt x="2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  <p:sp>
          <p:nvSpPr>
            <p:cNvPr id="68" name="Freeform 49">
              <a:extLst>
                <a:ext uri="{FF2B5EF4-FFF2-40B4-BE49-F238E27FC236}">
                  <a16:creationId xmlns:a16="http://schemas.microsoft.com/office/drawing/2014/main" id="{A042C075-3870-B6F5-777B-76A20E8BBCA4}"/>
                </a:ext>
              </a:extLst>
            </p:cNvPr>
            <p:cNvSpPr/>
            <p:nvPr/>
          </p:nvSpPr>
          <p:spPr bwMode="auto">
            <a:xfrm>
              <a:off x="4482" y="2320"/>
              <a:ext cx="23" cy="19"/>
            </a:xfrm>
            <a:custGeom>
              <a:gdLst>
                <a:gd name="T0" fmla="*/ 11 w 11"/>
                <a:gd name="T1" fmla="*/ 4 h 9"/>
                <a:gd name="T2" fmla="*/ 5 w 11"/>
                <a:gd name="T3" fmla="*/ 8 h 9"/>
                <a:gd name="T4" fmla="*/ 0 w 11"/>
                <a:gd name="T5" fmla="*/ 4 h 9"/>
                <a:gd name="T6" fmla="*/ 6 w 11"/>
                <a:gd name="T7" fmla="*/ 0 h 9"/>
                <a:gd name="T8" fmla="*/ 11 w 11"/>
                <a:gd name="T9" fmla="*/ 4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8" y="6"/>
                    <a:pt x="6" y="9"/>
                    <a:pt x="5" y="8"/>
                  </a:cubicBezTo>
                  <a:cubicBezTo>
                    <a:pt x="3" y="8"/>
                    <a:pt x="2" y="5"/>
                    <a:pt x="0" y="4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7" y="0"/>
                    <a:pt x="9" y="2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pPr/>
              <a:endParaRPr lang="es-PE"/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E4AA5328-5FAB-8091-F964-AB224581E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" y="0"/>
            <a:ext cx="1838777" cy="1379083"/>
          </a:xfrm>
          <a:prstGeom prst="rect">
            <a:avLst/>
          </a:prstGeom>
        </p:spPr>
      </p:pic>
      <p:sp>
        <p:nvSpPr>
          <p:cNvPr id="23" name="TextBox 12">
            <a:extLst>
              <a:ext uri="{FF2B5EF4-FFF2-40B4-BE49-F238E27FC236}">
                <a16:creationId xmlns:a16="http://schemas.microsoft.com/office/drawing/2014/main" id="{7C2CA0AD-901F-F23E-D58B-7065CEEA699C}"/>
              </a:ext>
            </a:extLst>
          </p:cNvPr>
          <p:cNvSpPr txBox="1"/>
          <p:nvPr/>
        </p:nvSpPr>
        <p:spPr>
          <a:xfrm>
            <a:off x="1862517" y="170800"/>
            <a:ext cx="547808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3600" b="1">
                <a:gradFill>
                  <a:gsLst>
                    <a:gs pos="0">
                      <a:srgbClr val="B40002"/>
                    </a:gs>
                    <a:gs pos="100000">
                      <a:srgbClr val="E90031"/>
                    </a:gs>
                  </a:gsLst>
                  <a:lin ang="0" scaled="1"/>
                </a:gradFill>
                <a:latin typeface="Agency FB" panose="020b0503020202020204" pitchFamily="34" charset="0"/>
                <a:cs typeface="Arial" panose="020b0604020202020204" pitchFamily="34" charset="0"/>
              </a:rPr>
              <a:t>TRINIDAD AND TOBAGO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5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953;p39">
            <a:extLst>
              <a:ext uri="{FF2B5EF4-FFF2-40B4-BE49-F238E27FC236}">
                <a16:creationId xmlns:a16="http://schemas.microsoft.com/office/drawing/2014/main" id="{61BB12F9-F152-4D55-A1ED-0F89596E02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2198647"/>
            <a:ext cx="3852001" cy="841796"/>
          </a:xfrm>
        </p:spPr>
        <p:txBody>
          <a:bodyPr/>
          <a:lstStyle>
            <a:defPPr/>
          </a:lstStyle>
          <a:p>
            <a:pPr lvl="0"/>
            <a:r>
              <a:rPr lang="en-US" sz="6600"/>
              <a:t>Project</a:t>
            </a:r>
          </a:p>
        </p:txBody>
      </p:sp>
      <p:sp>
        <p:nvSpPr>
          <p:cNvPr id="3" name="Google Shape;954;p39">
            <a:extLst>
              <a:ext uri="{FF2B5EF4-FFF2-40B4-BE49-F238E27FC236}">
                <a16:creationId xmlns:a16="http://schemas.microsoft.com/office/drawing/2014/main" id="{F331355E-A90C-4430-93DD-D69CA43CB1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1270" y="1343805"/>
            <a:ext cx="2437714" cy="1337475"/>
          </a:xfrm>
        </p:spPr>
        <p:txBody>
          <a:bodyPr anchor="b"/>
          <a:lstStyle>
            <a:defPPr/>
          </a:lstStyle>
          <a:p>
            <a:pPr lvl="0"/>
            <a:r>
              <a:rPr lang="en-US" sz="13800">
                <a:ln w="38100">
                  <a:solidFill>
                    <a:srgbClr val="ED1313"/>
                  </a:solidFill>
                </a:ln>
                <a:noFill/>
              </a:rPr>
              <a:t>01</a:t>
            </a:r>
          </a:p>
        </p:txBody>
      </p:sp>
      <p:sp>
        <p:nvSpPr>
          <p:cNvPr id="4" name="Google Shape;955;p39">
            <a:extLst>
              <a:ext uri="{FF2B5EF4-FFF2-40B4-BE49-F238E27FC236}">
                <a16:creationId xmlns:a16="http://schemas.microsoft.com/office/drawing/2014/main" id="{B1FCD995-FAC2-4612-B397-5E112A7FAA5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85098" y="3205776"/>
            <a:ext cx="2327998" cy="713396"/>
          </a:xfrm>
        </p:spPr>
        <p:txBody>
          <a:bodyPr/>
          <a:lstStyle>
            <a:defPPr/>
          </a:lstStyle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>
                <a:solidFill>
                  <a:srgbClr val="434343"/>
                </a:solidFill>
              </a:rPr>
              <a:t>You can enter a subtitle here if you need it</a:t>
            </a:r>
          </a:p>
        </p:txBody>
      </p:sp>
      <p:grpSp>
        <p:nvGrpSpPr>
          <p:cNvPr id="5" name="Google Shape;969;p39">
            <a:extLst>
              <a:ext uri="{FF2B5EF4-FFF2-40B4-BE49-F238E27FC236}">
                <a16:creationId xmlns:a16="http://schemas.microsoft.com/office/drawing/2014/main" id="{3FD2A0F6-8B17-4BD1-875C-768541E982D6}"/>
              </a:ext>
            </a:extLst>
          </p:cNvPr>
          <p:cNvGrpSpPr/>
          <p:nvPr/>
        </p:nvGrpSpPr>
        <p:grpSpPr>
          <a:xfrm>
            <a:off x="3829827" y="167774"/>
            <a:ext cx="605652" cy="1648945"/>
            <a:chOff x="3829827" y="167774"/>
            <a:chExt cx="605652" cy="1648945"/>
          </a:xfrm>
        </p:grpSpPr>
        <p:sp>
          <p:nvSpPr>
            <p:cNvPr id="6" name="Google Shape;970;p39">
              <a:extLst>
                <a:ext uri="{FF2B5EF4-FFF2-40B4-BE49-F238E27FC236}">
                  <a16:creationId xmlns:a16="http://schemas.microsoft.com/office/drawing/2014/main" id="{06A70004-DD4B-47A8-AAC6-3D05B10D9515}"/>
                </a:ext>
              </a:extLst>
            </p:cNvPr>
            <p:cNvSpPr/>
            <p:nvPr/>
          </p:nvSpPr>
          <p:spPr>
            <a:xfrm rot="10799991">
              <a:off x="3829827" y="1723643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40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971;p39">
              <a:extLst>
                <a:ext uri="{FF2B5EF4-FFF2-40B4-BE49-F238E27FC236}">
                  <a16:creationId xmlns:a16="http://schemas.microsoft.com/office/drawing/2014/main" id="{CD3F4B74-747B-4278-A329-7556793A9185}"/>
                </a:ext>
              </a:extLst>
            </p:cNvPr>
            <p:cNvSpPr/>
            <p:nvPr/>
          </p:nvSpPr>
          <p:spPr>
            <a:xfrm rot="10799991">
              <a:off x="3829827" y="1412181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972;p39">
              <a:extLst>
                <a:ext uri="{FF2B5EF4-FFF2-40B4-BE49-F238E27FC236}">
                  <a16:creationId xmlns:a16="http://schemas.microsoft.com/office/drawing/2014/main" id="{EF4CAF26-D6D3-4062-873C-32DA685C5271}"/>
                </a:ext>
              </a:extLst>
            </p:cNvPr>
            <p:cNvSpPr/>
            <p:nvPr/>
          </p:nvSpPr>
          <p:spPr>
            <a:xfrm rot="10799991">
              <a:off x="3829827" y="1101467"/>
              <a:ext cx="93771" cy="9303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1440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973;p39">
              <a:extLst>
                <a:ext uri="{FF2B5EF4-FFF2-40B4-BE49-F238E27FC236}">
                  <a16:creationId xmlns:a16="http://schemas.microsoft.com/office/drawing/2014/main" id="{80192598-2F9F-47CA-AEA6-91129693431D}"/>
                </a:ext>
              </a:extLst>
            </p:cNvPr>
            <p:cNvSpPr/>
            <p:nvPr/>
          </p:nvSpPr>
          <p:spPr>
            <a:xfrm rot="10799991">
              <a:off x="3829827" y="790023"/>
              <a:ext cx="93771" cy="93735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40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974;p39">
              <a:extLst>
                <a:ext uri="{FF2B5EF4-FFF2-40B4-BE49-F238E27FC236}">
                  <a16:creationId xmlns:a16="http://schemas.microsoft.com/office/drawing/2014/main" id="{5FF4B910-D631-47CC-B7A3-7DF56F8183A6}"/>
                </a:ext>
              </a:extLst>
            </p:cNvPr>
            <p:cNvSpPr/>
            <p:nvPr/>
          </p:nvSpPr>
          <p:spPr>
            <a:xfrm rot="10799991">
              <a:off x="3829827" y="479246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40"/>
                <a:gd name="f10" fmla="*/ f0 1 2282"/>
                <a:gd name="f11" fmla="*/ f1 1 2265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65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3" y="f8"/>
                  </a:lnTo>
                  <a:lnTo>
                    <a:pt x="f3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975;p39">
              <a:extLst>
                <a:ext uri="{FF2B5EF4-FFF2-40B4-BE49-F238E27FC236}">
                  <a16:creationId xmlns:a16="http://schemas.microsoft.com/office/drawing/2014/main" id="{D2DDC0B7-598F-4D66-BB68-6ABC167B2C9A}"/>
                </a:ext>
              </a:extLst>
            </p:cNvPr>
            <p:cNvSpPr/>
            <p:nvPr/>
          </p:nvSpPr>
          <p:spPr>
            <a:xfrm rot="10799991">
              <a:off x="3829827" y="167774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val 1440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3" y="f7"/>
                  </a:lnTo>
                  <a:lnTo>
                    <a:pt x="f3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976;p39">
              <a:extLst>
                <a:ext uri="{FF2B5EF4-FFF2-40B4-BE49-F238E27FC236}">
                  <a16:creationId xmlns:a16="http://schemas.microsoft.com/office/drawing/2014/main" id="{D87A7322-9064-4F05-8CBA-BCBDE0DD75CA}"/>
                </a:ext>
              </a:extLst>
            </p:cNvPr>
            <p:cNvSpPr/>
            <p:nvPr/>
          </p:nvSpPr>
          <p:spPr>
            <a:xfrm rot="10799991">
              <a:off x="4085786" y="1723643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843"/>
                <a:gd name="f7" fmla="val 1"/>
                <a:gd name="f8" fmla="val 1422"/>
                <a:gd name="f9" fmla="val 2264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6"/>
                  </a:lnTo>
                  <a:lnTo>
                    <a:pt x="f8" y="f6"/>
                  </a:lnTo>
                  <a:lnTo>
                    <a:pt x="f8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977;p39">
              <a:extLst>
                <a:ext uri="{FF2B5EF4-FFF2-40B4-BE49-F238E27FC236}">
                  <a16:creationId xmlns:a16="http://schemas.microsoft.com/office/drawing/2014/main" id="{4479103D-1502-4898-B965-3B69C76025D3}"/>
                </a:ext>
              </a:extLst>
            </p:cNvPr>
            <p:cNvSpPr/>
            <p:nvPr/>
          </p:nvSpPr>
          <p:spPr>
            <a:xfrm rot="10799991">
              <a:off x="4085786" y="1412181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978;p39">
              <a:extLst>
                <a:ext uri="{FF2B5EF4-FFF2-40B4-BE49-F238E27FC236}">
                  <a16:creationId xmlns:a16="http://schemas.microsoft.com/office/drawing/2014/main" id="{27F73CE7-8490-4FCB-BB99-7634913001DF}"/>
                </a:ext>
              </a:extLst>
            </p:cNvPr>
            <p:cNvSpPr/>
            <p:nvPr/>
          </p:nvSpPr>
          <p:spPr>
            <a:xfrm rot="10799991">
              <a:off x="4085786" y="1101467"/>
              <a:ext cx="93771" cy="9303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1"/>
                <a:gd name="f6" fmla="val 1"/>
                <a:gd name="f7" fmla="val 843"/>
                <a:gd name="f8" fmla="val 1421"/>
                <a:gd name="f9" fmla="val 2263"/>
                <a:gd name="f10" fmla="val 1422"/>
                <a:gd name="f11" fmla="val 2281"/>
                <a:gd name="f12" fmla="*/ f0 1 2282"/>
                <a:gd name="f13" fmla="*/ f1 1 22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7"/>
                  </a:lnTo>
                  <a:lnTo>
                    <a:pt x="f10" y="f7"/>
                  </a:lnTo>
                  <a:lnTo>
                    <a:pt x="f10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979;p39">
              <a:extLst>
                <a:ext uri="{FF2B5EF4-FFF2-40B4-BE49-F238E27FC236}">
                  <a16:creationId xmlns:a16="http://schemas.microsoft.com/office/drawing/2014/main" id="{8641A881-83A3-415A-9715-FBB95E7C4893}"/>
                </a:ext>
              </a:extLst>
            </p:cNvPr>
            <p:cNvSpPr/>
            <p:nvPr/>
          </p:nvSpPr>
          <p:spPr>
            <a:xfrm rot="10799991">
              <a:off x="4085786" y="790023"/>
              <a:ext cx="93771" cy="93735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1"/>
                <a:gd name="f6" fmla="val 1"/>
                <a:gd name="f7" fmla="val 1422"/>
                <a:gd name="f8" fmla="*/ f0 1 2282"/>
                <a:gd name="f9" fmla="*/ f1 1 2281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2282"/>
                <a:gd name="f16" fmla="*/ f13 1 2281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282" h="2281">
                  <a:moveTo>
                    <a:pt x="f5" y="f2"/>
                  </a:moveTo>
                  <a:lnTo>
                    <a:pt x="f5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4"/>
                  </a:lnTo>
                  <a:lnTo>
                    <a:pt x="f7" y="f4"/>
                  </a:lnTo>
                  <a:lnTo>
                    <a:pt x="f7" y="f7"/>
                  </a:lnTo>
                  <a:lnTo>
                    <a:pt x="f4" y="f7"/>
                  </a:lnTo>
                  <a:lnTo>
                    <a:pt x="f4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980;p39">
              <a:extLst>
                <a:ext uri="{FF2B5EF4-FFF2-40B4-BE49-F238E27FC236}">
                  <a16:creationId xmlns:a16="http://schemas.microsoft.com/office/drawing/2014/main" id="{E6B900E7-498A-4D2F-A994-DCD8494BC7DB}"/>
                </a:ext>
              </a:extLst>
            </p:cNvPr>
            <p:cNvSpPr/>
            <p:nvPr/>
          </p:nvSpPr>
          <p:spPr>
            <a:xfrm rot="10799991">
              <a:off x="4085786" y="479246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1"/>
                <a:gd name="f6" fmla="val 1"/>
                <a:gd name="f7" fmla="val 843"/>
                <a:gd name="f8" fmla="val 1423"/>
                <a:gd name="f9" fmla="val 1422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981;p39">
              <a:extLst>
                <a:ext uri="{FF2B5EF4-FFF2-40B4-BE49-F238E27FC236}">
                  <a16:creationId xmlns:a16="http://schemas.microsoft.com/office/drawing/2014/main" id="{46CE225A-71D1-49A5-B5DF-2484FB270026}"/>
                </a:ext>
              </a:extLst>
            </p:cNvPr>
            <p:cNvSpPr/>
            <p:nvPr/>
          </p:nvSpPr>
          <p:spPr>
            <a:xfrm rot="10799991">
              <a:off x="4085786" y="167774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1"/>
                <a:gd name="f5" fmla="val 859"/>
                <a:gd name="f6" fmla="val 1"/>
                <a:gd name="f7" fmla="val 1421"/>
                <a:gd name="f8" fmla="val 2281"/>
                <a:gd name="f9" fmla="val 1422"/>
                <a:gd name="f10" fmla="*/ f0 1 2282"/>
                <a:gd name="f11" fmla="*/ f1 1 2282"/>
                <a:gd name="f12" fmla="val f2"/>
                <a:gd name="f13" fmla="val f3"/>
                <a:gd name="f14" fmla="+- f13 0 f12"/>
                <a:gd name="f15" fmla="*/ f14 1 2282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9" y="f8"/>
                  </a:lnTo>
                  <a:lnTo>
                    <a:pt x="f9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9" y="f5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982;p39">
              <a:extLst>
                <a:ext uri="{FF2B5EF4-FFF2-40B4-BE49-F238E27FC236}">
                  <a16:creationId xmlns:a16="http://schemas.microsoft.com/office/drawing/2014/main" id="{70FA589B-F101-452D-8A33-1DC2ACE1D971}"/>
                </a:ext>
              </a:extLst>
            </p:cNvPr>
            <p:cNvSpPr/>
            <p:nvPr/>
          </p:nvSpPr>
          <p:spPr>
            <a:xfrm rot="10799991">
              <a:off x="4341708" y="1723643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843"/>
                <a:gd name="f7" fmla="val 1"/>
                <a:gd name="f8" fmla="val 1422"/>
                <a:gd name="f9" fmla="val 2264"/>
                <a:gd name="f10" fmla="val 1421"/>
                <a:gd name="f11" fmla="val 2281"/>
                <a:gd name="f12" fmla="*/ f0 1 2282"/>
                <a:gd name="f13" fmla="*/ f1 1 22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282"/>
                <a:gd name="f20" fmla="*/ f17 1 22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282" h="2265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10" y="f9"/>
                  </a:lnTo>
                  <a:lnTo>
                    <a:pt x="f10" y="f8"/>
                  </a:lnTo>
                  <a:lnTo>
                    <a:pt x="f11" y="f8"/>
                  </a:lnTo>
                  <a:lnTo>
                    <a:pt x="f11" y="f6"/>
                  </a:lnTo>
                  <a:lnTo>
                    <a:pt x="f10" y="f6"/>
                  </a:lnTo>
                  <a:lnTo>
                    <a:pt x="f10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983;p39">
              <a:extLst>
                <a:ext uri="{FF2B5EF4-FFF2-40B4-BE49-F238E27FC236}">
                  <a16:creationId xmlns:a16="http://schemas.microsoft.com/office/drawing/2014/main" id="{17ABE673-8081-4823-BB9B-94A6405035F2}"/>
                </a:ext>
              </a:extLst>
            </p:cNvPr>
            <p:cNvSpPr/>
            <p:nvPr/>
          </p:nvSpPr>
          <p:spPr>
            <a:xfrm rot="10799991">
              <a:off x="4341708" y="1412181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984;p39">
              <a:extLst>
                <a:ext uri="{FF2B5EF4-FFF2-40B4-BE49-F238E27FC236}">
                  <a16:creationId xmlns:a16="http://schemas.microsoft.com/office/drawing/2014/main" id="{B2E7A1C1-6C58-4A52-9545-7E9A68C23D55}"/>
                </a:ext>
              </a:extLst>
            </p:cNvPr>
            <p:cNvSpPr/>
            <p:nvPr/>
          </p:nvSpPr>
          <p:spPr>
            <a:xfrm rot="10799991">
              <a:off x="4341708" y="1101467"/>
              <a:ext cx="93771" cy="9303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4"/>
                <a:gd name="f5" fmla="val 860"/>
                <a:gd name="f6" fmla="val 1"/>
                <a:gd name="f7" fmla="val 843"/>
                <a:gd name="f8" fmla="val 1421"/>
                <a:gd name="f9" fmla="val 2263"/>
                <a:gd name="f10" fmla="val 2281"/>
                <a:gd name="f11" fmla="*/ f0 1 2282"/>
                <a:gd name="f12" fmla="*/ f1 1 226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4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8" y="f9"/>
                  </a:lnTo>
                  <a:lnTo>
                    <a:pt x="f8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8" y="f7"/>
                  </a:lnTo>
                  <a:lnTo>
                    <a:pt x="f8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985;p39">
              <a:extLst>
                <a:ext uri="{FF2B5EF4-FFF2-40B4-BE49-F238E27FC236}">
                  <a16:creationId xmlns:a16="http://schemas.microsoft.com/office/drawing/2014/main" id="{064915F7-0F44-4997-ADD8-0C035FD729A3}"/>
                </a:ext>
              </a:extLst>
            </p:cNvPr>
            <p:cNvSpPr/>
            <p:nvPr/>
          </p:nvSpPr>
          <p:spPr>
            <a:xfrm rot="10799991">
              <a:off x="4341708" y="790023"/>
              <a:ext cx="93771" cy="93735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81"/>
                <a:gd name="f5" fmla="val 860"/>
                <a:gd name="f6" fmla="val 861"/>
                <a:gd name="f7" fmla="val 1"/>
                <a:gd name="f8" fmla="val 1422"/>
                <a:gd name="f9" fmla="val 1421"/>
                <a:gd name="f10" fmla="*/ f0 1 2282"/>
                <a:gd name="f11" fmla="*/ f1 1 228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282"/>
                <a:gd name="f18" fmla="*/ f15 1 228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282" h="2281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4" y="f8"/>
                  </a:lnTo>
                  <a:lnTo>
                    <a:pt x="f4" y="f6"/>
                  </a:lnTo>
                  <a:lnTo>
                    <a:pt x="f9" y="f6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986;p39">
              <a:extLst>
                <a:ext uri="{FF2B5EF4-FFF2-40B4-BE49-F238E27FC236}">
                  <a16:creationId xmlns:a16="http://schemas.microsoft.com/office/drawing/2014/main" id="{BC0B2DC5-352B-4A31-B6F7-C0B1349FB328}"/>
                </a:ext>
              </a:extLst>
            </p:cNvPr>
            <p:cNvSpPr/>
            <p:nvPr/>
          </p:nvSpPr>
          <p:spPr>
            <a:xfrm rot="10799991">
              <a:off x="4341708" y="479246"/>
              <a:ext cx="93771" cy="93076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2265"/>
                <a:gd name="f5" fmla="val 860"/>
                <a:gd name="f6" fmla="val 1"/>
                <a:gd name="f7" fmla="val 843"/>
                <a:gd name="f8" fmla="val 1423"/>
                <a:gd name="f9" fmla="val 1421"/>
                <a:gd name="f10" fmla="val 2281"/>
                <a:gd name="f11" fmla="*/ f0 1 2282"/>
                <a:gd name="f12" fmla="*/ f1 1 226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82"/>
                <a:gd name="f19" fmla="*/ f16 1 226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82" h="2265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8"/>
                  </a:lnTo>
                  <a:lnTo>
                    <a:pt x="f5" y="f4"/>
                  </a:lnTo>
                  <a:lnTo>
                    <a:pt x="f9" y="f4"/>
                  </a:lnTo>
                  <a:lnTo>
                    <a:pt x="f9" y="f8"/>
                  </a:lnTo>
                  <a:lnTo>
                    <a:pt x="f10" y="f8"/>
                  </a:lnTo>
                  <a:lnTo>
                    <a:pt x="f10" y="f7"/>
                  </a:lnTo>
                  <a:lnTo>
                    <a:pt x="f9" y="f7"/>
                  </a:lnTo>
                  <a:lnTo>
                    <a:pt x="f9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987;p39">
              <a:extLst>
                <a:ext uri="{FF2B5EF4-FFF2-40B4-BE49-F238E27FC236}">
                  <a16:creationId xmlns:a16="http://schemas.microsoft.com/office/drawing/2014/main" id="{36F45C82-1DFB-4167-B467-F5DC173E6A0B}"/>
                </a:ext>
              </a:extLst>
            </p:cNvPr>
            <p:cNvSpPr/>
            <p:nvPr/>
          </p:nvSpPr>
          <p:spPr>
            <a:xfrm rot="10799991">
              <a:off x="4341708" y="167774"/>
              <a:ext cx="93771" cy="93771"/>
            </a:xfrm>
            <a:custGeom>
              <a:gdLst>
                <a:gd name="f0" fmla="val w"/>
                <a:gd name="f1" fmla="val h"/>
                <a:gd name="f2" fmla="val 0"/>
                <a:gd name="f3" fmla="val 2282"/>
                <a:gd name="f4" fmla="val 860"/>
                <a:gd name="f5" fmla="val 859"/>
                <a:gd name="f6" fmla="val 1"/>
                <a:gd name="f7" fmla="val 1421"/>
                <a:gd name="f8" fmla="val 2281"/>
                <a:gd name="f9" fmla="*/ f0 1 2282"/>
                <a:gd name="f10" fmla="*/ f1 1 2282"/>
                <a:gd name="f11" fmla="val f2"/>
                <a:gd name="f12" fmla="val f3"/>
                <a:gd name="f13" fmla="+- f12 0 f11"/>
                <a:gd name="f14" fmla="*/ f13 1 228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282" h="2282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lnTo>
                    <a:pt x="f6" y="f7"/>
                  </a:lnTo>
                  <a:lnTo>
                    <a:pt x="f4" y="f7"/>
                  </a:lnTo>
                  <a:lnTo>
                    <a:pt x="f4" y="f8"/>
                  </a:lnTo>
                  <a:lnTo>
                    <a:pt x="f7" y="f8"/>
                  </a:lnTo>
                  <a:lnTo>
                    <a:pt x="f7" y="f7"/>
                  </a:lnTo>
                  <a:lnTo>
                    <a:pt x="f8" y="f7"/>
                  </a:lnTo>
                  <a:lnTo>
                    <a:pt x="f8" y="f5"/>
                  </a:lnTo>
                  <a:lnTo>
                    <a:pt x="f7" y="f5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>
              <a:defPPr/>
            </a:lstStyle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9133DC63-ABDD-7D95-4D8A-13E85D2D2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7"/>
          <a:stretch>
            <a:fillRect/>
          </a:stretch>
        </p:blipFill>
        <p:spPr>
          <a:xfrm flipH="1">
            <a:off x="7511968" y="-48880"/>
            <a:ext cx="1632032" cy="16637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CCBD96B-1BA7-33F1-AE6B-53A149D33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102" y="572323"/>
            <a:ext cx="4553753" cy="421791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188;p62">
            <a:extLst>
              <a:ext uri="{FF2B5EF4-FFF2-40B4-BE49-F238E27FC236}">
                <a16:creationId xmlns:a16="http://schemas.microsoft.com/office/drawing/2014/main" id="{76AC83E7-F47D-41FB-A588-869D93ACD8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1875" y="1304764"/>
            <a:ext cx="2797326" cy="571801"/>
          </a:xfrm>
        </p:spPr>
        <p:txBody>
          <a:bodyPr/>
          <a:lstStyle>
            <a:defPPr/>
          </a:lstStyle>
          <a:p>
            <a:pPr lvl="0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Notes - June</a:t>
            </a:r>
          </a:p>
        </p:txBody>
      </p:sp>
      <p:sp>
        <p:nvSpPr>
          <p:cNvPr id="3" name="Google Shape;2189;p62">
            <a:extLst>
              <a:ext uri="{FF2B5EF4-FFF2-40B4-BE49-F238E27FC236}">
                <a16:creationId xmlns:a16="http://schemas.microsoft.com/office/drawing/2014/main" id="{A72CB28D-1F63-485D-B109-E49F1F750A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0074" y="1885084"/>
            <a:ext cx="3101397" cy="2238295"/>
          </a:xfrm>
        </p:spPr>
        <p:txBody>
          <a:bodyPr anchor="ctr"/>
          <a:lstStyle>
            <a:defPPr/>
          </a:lstStyle>
          <a:p>
            <a:pPr lvl="0">
              <a:lnSpc>
                <a:spcPct val="100000"/>
              </a:lnSpc>
            </a:pPr>
            <a:r>
              <a:rPr lang="en-US" sz="1200">
                <a:solidFill>
                  <a:srgbClr val="434343"/>
                </a:solidFill>
              </a:rPr>
              <a:t>Mercury is the closest planet to the Sun and the smallest one</a:t>
            </a:r>
            <a:br>
              <a:rPr lang="en-US" sz="1200">
                <a:solidFill>
                  <a:srgbClr val="434343"/>
                </a:solidFill>
              </a:rPr>
            </a:br>
            <a:endParaRPr lang="en-US" sz="1200">
              <a:solidFill>
                <a:srgbClr val="434343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US" sz="1200">
                <a:solidFill>
                  <a:srgbClr val="434343"/>
                </a:solidFill>
              </a:rPr>
              <a:t>Venus has a nice name and is the second planet</a:t>
            </a:r>
          </a:p>
          <a:p>
            <a:pPr lvl="0">
              <a:lnSpc>
                <a:spcPct val="100000"/>
              </a:lnSpc>
              <a:spcBef>
                <a:spcPts val="1000"/>
              </a:spcBef>
            </a:pPr>
            <a:r>
              <a:rPr lang="en-US" sz="1200">
                <a:solidFill>
                  <a:srgbClr val="434343"/>
                </a:solidFill>
              </a:rPr>
              <a:t>Neptune</a:t>
            </a:r>
            <a:r>
              <a:rPr lang="en-US" sz="1200" b="1">
                <a:solidFill>
                  <a:srgbClr val="434343"/>
                </a:solidFill>
              </a:rPr>
              <a:t> </a:t>
            </a:r>
            <a:r>
              <a:rPr lang="en-US" sz="1200">
                <a:solidFill>
                  <a:srgbClr val="434343"/>
                </a:solidFill>
              </a:rPr>
              <a:t>is the farthest planet from the Sun</a:t>
            </a:r>
          </a:p>
          <a:p>
            <a:pPr lvl="0">
              <a:lnSpc>
                <a:spcPct val="100000"/>
              </a:lnSpc>
              <a:spcBef>
                <a:spcPts val="1000"/>
              </a:spcBef>
            </a:pPr>
            <a:r>
              <a:rPr lang="en-US" sz="1200">
                <a:solidFill>
                  <a:srgbClr val="434343"/>
                </a:solidFill>
              </a:rPr>
              <a:t>Saturn</a:t>
            </a:r>
            <a:r>
              <a:rPr lang="en-US" sz="1200" b="1">
                <a:solidFill>
                  <a:srgbClr val="434343"/>
                </a:solidFill>
              </a:rPr>
              <a:t> </a:t>
            </a:r>
            <a:r>
              <a:rPr lang="en-US" sz="1200">
                <a:solidFill>
                  <a:srgbClr val="434343"/>
                </a:solidFill>
              </a:rPr>
              <a:t>is a gas giant and has several rings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D12E82A-8F8A-ADDC-D8DF-D2CEC7719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7" t="7965" r="9789" b="12351"/>
          <a:stretch>
            <a:fillRect/>
          </a:stretch>
        </p:blipFill>
        <p:spPr>
          <a:xfrm>
            <a:off x="3352801" y="867721"/>
            <a:ext cx="5334000" cy="3932880"/>
          </a:xfrm>
          <a:prstGeom prst="rect">
            <a:avLst/>
          </a:prstGeom>
          <a:effectLst>
            <a:outerShdw blurRad="127000" dist="38100" dir="2700000" algn="tl" rotWithShape="0">
              <a:prstClr val="black"/>
            </a:outerShdw>
          </a:effectLst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658BC351-B580-E057-A5F7-DA8FC982D86E}"/>
              </a:ext>
            </a:extLst>
          </p:cNvPr>
          <p:cNvSpPr txBox="1"/>
          <p:nvPr/>
        </p:nvSpPr>
        <p:spPr>
          <a:xfrm>
            <a:off x="927099" y="404433"/>
            <a:ext cx="434340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/>
            <a:r>
              <a:rPr lang="en-US" altLang="ko-KR" sz="3600" b="1">
                <a:gradFill>
                  <a:gsLst>
                    <a:gs pos="0">
                      <a:srgbClr val="B40002"/>
                    </a:gs>
                    <a:gs pos="100000">
                      <a:srgbClr val="E90031"/>
                    </a:gs>
                  </a:gsLst>
                  <a:lin ang="0" scaled="1"/>
                </a:gradFill>
                <a:latin typeface="Agency FB" panose="020b0503020202020204" pitchFamily="34" charset="0"/>
                <a:cs typeface="Arial" panose="020b0604020202020204" pitchFamily="34" charset="0"/>
              </a:rPr>
              <a:t>TRINIDAD AND TOBAGO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9" name="Rectángulo: esquinas redondeadas 158">
            <a:extLst>
              <a:ext uri="{FF2B5EF4-FFF2-40B4-BE49-F238E27FC236}">
                <a16:creationId xmlns:a16="http://schemas.microsoft.com/office/drawing/2014/main" id="{399C29A7-CF2B-4287-9D62-82367CBB50BF}"/>
              </a:ext>
            </a:extLst>
          </p:cNvPr>
          <p:cNvSpPr/>
          <p:nvPr/>
        </p:nvSpPr>
        <p:spPr>
          <a:xfrm>
            <a:off x="3371951" y="1427809"/>
            <a:ext cx="2363366" cy="302078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/>
          </a:p>
        </p:txBody>
      </p:sp>
      <p:sp>
        <p:nvSpPr>
          <p:cNvPr id="3" name="Google Shape;993;p40">
            <a:extLst>
              <a:ext uri="{FF2B5EF4-FFF2-40B4-BE49-F238E27FC236}">
                <a16:creationId xmlns:a16="http://schemas.microsoft.com/office/drawing/2014/main" id="{4EDF5A01-4606-45ED-9BDC-139A8ADB37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9998" y="2807125"/>
            <a:ext cx="2305504" cy="527700"/>
          </a:xfrm>
        </p:spPr>
        <p:txBody>
          <a:bodyPr anchor="ctr" anchorCtr="1"/>
          <a:lstStyle>
            <a:defPPr/>
          </a:lstStyle>
          <a:p>
            <a:pPr lvl="0" algn="ctr"/>
            <a:r>
              <a:rPr lang="en-US" sz="2500">
                <a:solidFill>
                  <a:srgbClr val="434343"/>
                </a:solidFill>
              </a:rPr>
              <a:t>Mercury</a:t>
            </a:r>
          </a:p>
        </p:txBody>
      </p:sp>
      <p:sp>
        <p:nvSpPr>
          <p:cNvPr id="4" name="Google Shape;994;p40">
            <a:extLst>
              <a:ext uri="{FF2B5EF4-FFF2-40B4-BE49-F238E27FC236}">
                <a16:creationId xmlns:a16="http://schemas.microsoft.com/office/drawing/2014/main" id="{7CB9A78D-E1B6-4513-B9AD-0DDBA491FFE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9998" y="3228974"/>
            <a:ext cx="2305504" cy="765599"/>
          </a:xfrm>
        </p:spPr>
        <p:txBody>
          <a:bodyPr anchorCtr="1"/>
          <a:lstStyle>
            <a:defPPr/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It’s the closest planet to the Sun and the smallest one in the Solar System</a:t>
            </a:r>
          </a:p>
        </p:txBody>
      </p:sp>
      <p:sp>
        <p:nvSpPr>
          <p:cNvPr id="5" name="Google Shape;995;p40">
            <a:extLst>
              <a:ext uri="{FF2B5EF4-FFF2-40B4-BE49-F238E27FC236}">
                <a16:creationId xmlns:a16="http://schemas.microsoft.com/office/drawing/2014/main" id="{BCA20F90-D4D9-4754-92B1-A2E4C7F31F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19215" y="2807125"/>
            <a:ext cx="2305504" cy="527700"/>
          </a:xfrm>
        </p:spPr>
        <p:txBody>
          <a:bodyPr anchor="ctr" anchorCtr="1"/>
          <a:lstStyle>
            <a:defPPr/>
          </a:lstStyle>
          <a:p>
            <a:pPr lvl="0" algn="ctr"/>
            <a:r>
              <a:rPr lang="en-US" sz="2500">
                <a:solidFill>
                  <a:schemeClr val="bg1"/>
                </a:solidFill>
              </a:rPr>
              <a:t>Venus</a:t>
            </a:r>
          </a:p>
        </p:txBody>
      </p:sp>
      <p:sp>
        <p:nvSpPr>
          <p:cNvPr id="6" name="Google Shape;996;p40">
            <a:extLst>
              <a:ext uri="{FF2B5EF4-FFF2-40B4-BE49-F238E27FC236}">
                <a16:creationId xmlns:a16="http://schemas.microsoft.com/office/drawing/2014/main" id="{10F8C43A-6F68-4CB7-AE30-47596104482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19225" y="3228974"/>
            <a:ext cx="2305504" cy="765599"/>
          </a:xfrm>
        </p:spPr>
        <p:txBody>
          <a:bodyPr anchorCtr="1"/>
          <a:lstStyle>
            <a:defPPr/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US">
                <a:solidFill>
                  <a:schemeClr val="bg1"/>
                </a:solidFill>
              </a:rPr>
              <a:t>Venus has a beautiful name and is the second planet from the Sun</a:t>
            </a:r>
          </a:p>
        </p:txBody>
      </p:sp>
      <p:sp>
        <p:nvSpPr>
          <p:cNvPr id="7" name="Google Shape;997;p40">
            <a:extLst>
              <a:ext uri="{FF2B5EF4-FFF2-40B4-BE49-F238E27FC236}">
                <a16:creationId xmlns:a16="http://schemas.microsoft.com/office/drawing/2014/main" id="{46EC9CE9-8D44-4DEA-8DE9-E1446BBC84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8442" y="2807125"/>
            <a:ext cx="2305504" cy="527700"/>
          </a:xfrm>
        </p:spPr>
        <p:txBody>
          <a:bodyPr anchor="ctr" anchorCtr="1"/>
          <a:lstStyle>
            <a:defPPr/>
          </a:lstStyle>
          <a:p>
            <a:pPr lvl="0" algn="ctr"/>
            <a:r>
              <a:rPr lang="en-US" sz="2500">
                <a:solidFill>
                  <a:srgbClr val="434343"/>
                </a:solidFill>
              </a:rPr>
              <a:t>Mars</a:t>
            </a:r>
          </a:p>
        </p:txBody>
      </p:sp>
      <p:sp>
        <p:nvSpPr>
          <p:cNvPr id="8" name="Google Shape;998;p40">
            <a:extLst>
              <a:ext uri="{FF2B5EF4-FFF2-40B4-BE49-F238E27FC236}">
                <a16:creationId xmlns:a16="http://schemas.microsoft.com/office/drawing/2014/main" id="{09A8BFEA-FED7-4223-ABB3-65EB3B67BA4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118451" y="3228974"/>
            <a:ext cx="2305504" cy="765599"/>
          </a:xfrm>
        </p:spPr>
        <p:txBody>
          <a:bodyPr anchorCtr="1"/>
          <a:lstStyle>
            <a:defPPr/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Despite being red, is actually a cold place. It’s full of iron oxide dust</a:t>
            </a:r>
          </a:p>
        </p:txBody>
      </p:sp>
      <p:sp>
        <p:nvSpPr>
          <p:cNvPr id="143" name="Forma libre: forma 142">
            <a:extLst>
              <a:ext uri="{FF2B5EF4-FFF2-40B4-BE49-F238E27FC236}">
                <a16:creationId xmlns:a16="http://schemas.microsoft.com/office/drawing/2014/main" id="{355C441A-41C9-4847-B79B-4B38065F8925}"/>
              </a:ext>
            </a:extLst>
          </p:cNvPr>
          <p:cNvSpPr/>
          <p:nvPr/>
        </p:nvSpPr>
        <p:spPr>
          <a:xfrm>
            <a:off x="1411543" y="1811114"/>
            <a:ext cx="771367" cy="795261"/>
          </a:xfrm>
          <a:custGeom>
            <a:gdLst>
              <a:gd name="connsiteX0" fmla="*/ 37 w 771367"/>
              <a:gd name="connsiteY0" fmla="*/ 288817 h 795261"/>
              <a:gd name="connsiteX1" fmla="*/ 371907 w 771367"/>
              <a:gd name="connsiteY1" fmla="*/ 11002 h 795261"/>
              <a:gd name="connsiteX2" fmla="*/ 582668 w 771367"/>
              <a:gd name="connsiteY2" fmla="*/ 279347 h 795261"/>
              <a:gd name="connsiteX3" fmla="*/ 530201 w 771367"/>
              <a:gd name="connsiteY3" fmla="*/ 457349 h 795261"/>
              <a:gd name="connsiteX4" fmla="*/ 534297 w 771367"/>
              <a:gd name="connsiteY4" fmla="*/ 495994 h 795261"/>
              <a:gd name="connsiteX5" fmla="*/ 582795 w 771367"/>
              <a:gd name="connsiteY5" fmla="*/ 546029 h 795261"/>
              <a:gd name="connsiteX6" fmla="*/ 626688 w 771367"/>
              <a:gd name="connsiteY6" fmla="*/ 572902 h 795261"/>
              <a:gd name="connsiteX7" fmla="*/ 641916 w 771367"/>
              <a:gd name="connsiteY7" fmla="*/ 584291 h 795261"/>
              <a:gd name="connsiteX8" fmla="*/ 758238 w 771367"/>
              <a:gd name="connsiteY8" fmla="*/ 705603 h 795261"/>
              <a:gd name="connsiteX9" fmla="*/ 756446 w 771367"/>
              <a:gd name="connsiteY9" fmla="*/ 755638 h 795261"/>
              <a:gd name="connsiteX10" fmla="*/ 722919 w 771367"/>
              <a:gd name="connsiteY10" fmla="*/ 786990 h 795261"/>
              <a:gd name="connsiteX11" fmla="*/ 688496 w 771367"/>
              <a:gd name="connsiteY11" fmla="*/ 786734 h 795261"/>
              <a:gd name="connsiteX12" fmla="*/ 559250 w 771367"/>
              <a:gd name="connsiteY12" fmla="*/ 650706 h 795261"/>
              <a:gd name="connsiteX13" fmla="*/ 552596 w 771367"/>
              <a:gd name="connsiteY13" fmla="*/ 639701 h 795261"/>
              <a:gd name="connsiteX14" fmla="*/ 467114 w 771367"/>
              <a:gd name="connsiteY14" fmla="*/ 532465 h 795261"/>
              <a:gd name="connsiteX15" fmla="*/ 449839 w 771367"/>
              <a:gd name="connsiteY15" fmla="*/ 536304 h 795261"/>
              <a:gd name="connsiteX16" fmla="*/ 12450 w 771367"/>
              <a:gd name="connsiteY16" fmla="*/ 381081 h 795261"/>
              <a:gd name="connsiteX17" fmla="*/ 37 w 771367"/>
              <a:gd name="connsiteY17" fmla="*/ 288945 h 795261"/>
              <a:gd name="connsiteX18" fmla="*/ 80656 w 771367"/>
              <a:gd name="connsiteY18" fmla="*/ 292912 h 795261"/>
              <a:gd name="connsiteX19" fmla="*/ 289113 w 771367"/>
              <a:gd name="connsiteY19" fmla="*/ 502905 h 795261"/>
              <a:gd name="connsiteX20" fmla="*/ 502177 w 771367"/>
              <a:gd name="connsiteY20" fmla="*/ 289969 h 795261"/>
              <a:gd name="connsiteX21" fmla="*/ 289497 w 771367"/>
              <a:gd name="connsiteY21" fmla="*/ 80872 h 795261"/>
              <a:gd name="connsiteX22" fmla="*/ 80656 w 771367"/>
              <a:gd name="connsiteY22" fmla="*/ 293040 h 79526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71367" h="795261">
                <a:moveTo>
                  <a:pt x="37" y="288817"/>
                </a:moveTo>
                <a:cubicBezTo>
                  <a:pt x="-2906" y="108513"/>
                  <a:pt x="169976" y="-42744"/>
                  <a:pt x="371907" y="11002"/>
                </a:cubicBezTo>
                <a:cubicBezTo>
                  <a:pt x="492707" y="43122"/>
                  <a:pt x="576397" y="153045"/>
                  <a:pt x="582668" y="279347"/>
                </a:cubicBezTo>
                <a:cubicBezTo>
                  <a:pt x="585867" y="344738"/>
                  <a:pt x="568207" y="404371"/>
                  <a:pt x="530201" y="457349"/>
                </a:cubicBezTo>
                <a:cubicBezTo>
                  <a:pt x="518685" y="473345"/>
                  <a:pt x="520220" y="483326"/>
                  <a:pt x="534297" y="495994"/>
                </a:cubicBezTo>
                <a:cubicBezTo>
                  <a:pt x="551572" y="511478"/>
                  <a:pt x="567056" y="528882"/>
                  <a:pt x="582795" y="546029"/>
                </a:cubicBezTo>
                <a:cubicBezTo>
                  <a:pt x="594952" y="559210"/>
                  <a:pt x="604294" y="575718"/>
                  <a:pt x="626688" y="572902"/>
                </a:cubicBezTo>
                <a:cubicBezTo>
                  <a:pt x="633342" y="572135"/>
                  <a:pt x="637437" y="579685"/>
                  <a:pt x="641916" y="584291"/>
                </a:cubicBezTo>
                <a:cubicBezTo>
                  <a:pt x="680690" y="624729"/>
                  <a:pt x="719591" y="665038"/>
                  <a:pt x="758238" y="705603"/>
                </a:cubicBezTo>
                <a:cubicBezTo>
                  <a:pt x="776281" y="724542"/>
                  <a:pt x="775769" y="736827"/>
                  <a:pt x="756446" y="755638"/>
                </a:cubicBezTo>
                <a:cubicBezTo>
                  <a:pt x="745569" y="766259"/>
                  <a:pt x="734052" y="776369"/>
                  <a:pt x="722919" y="786990"/>
                </a:cubicBezTo>
                <a:cubicBezTo>
                  <a:pt x="711146" y="798251"/>
                  <a:pt x="699245" y="797867"/>
                  <a:pt x="688496" y="786734"/>
                </a:cubicBezTo>
                <a:cubicBezTo>
                  <a:pt x="645115" y="741562"/>
                  <a:pt x="602247" y="696134"/>
                  <a:pt x="559250" y="650706"/>
                </a:cubicBezTo>
                <a:cubicBezTo>
                  <a:pt x="556307" y="647635"/>
                  <a:pt x="553108" y="643668"/>
                  <a:pt x="552596" y="639701"/>
                </a:cubicBezTo>
                <a:cubicBezTo>
                  <a:pt x="544789" y="587362"/>
                  <a:pt x="495650" y="568040"/>
                  <a:pt x="467114" y="532465"/>
                </a:cubicBezTo>
                <a:cubicBezTo>
                  <a:pt x="461611" y="525683"/>
                  <a:pt x="454957" y="532977"/>
                  <a:pt x="449839" y="536304"/>
                </a:cubicBezTo>
                <a:cubicBezTo>
                  <a:pt x="289113" y="640085"/>
                  <a:pt x="74641" y="567400"/>
                  <a:pt x="12450" y="381081"/>
                </a:cubicBezTo>
                <a:cubicBezTo>
                  <a:pt x="2980" y="352672"/>
                  <a:pt x="-91" y="322856"/>
                  <a:pt x="37" y="288945"/>
                </a:cubicBezTo>
                <a:close/>
                <a:moveTo>
                  <a:pt x="80656" y="292912"/>
                </a:moveTo>
                <a:cubicBezTo>
                  <a:pt x="80656" y="409361"/>
                  <a:pt x="173175" y="502649"/>
                  <a:pt x="289113" y="502905"/>
                </a:cubicBezTo>
                <a:cubicBezTo>
                  <a:pt x="408250" y="503161"/>
                  <a:pt x="503584" y="408978"/>
                  <a:pt x="502177" y="289969"/>
                </a:cubicBezTo>
                <a:cubicBezTo>
                  <a:pt x="500769" y="172624"/>
                  <a:pt x="406074" y="80104"/>
                  <a:pt x="289497" y="80872"/>
                </a:cubicBezTo>
                <a:cubicBezTo>
                  <a:pt x="173048" y="81512"/>
                  <a:pt x="80784" y="174671"/>
                  <a:pt x="80656" y="293040"/>
                </a:cubicBezTo>
                <a:close/>
              </a:path>
            </a:pathLst>
          </a:custGeom>
          <a:solidFill>
            <a:srgbClr val="ED1313"/>
          </a:solidFill>
          <a:ln w="12779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144" name="Forma libre: forma 143">
            <a:extLst>
              <a:ext uri="{FF2B5EF4-FFF2-40B4-BE49-F238E27FC236}">
                <a16:creationId xmlns:a16="http://schemas.microsoft.com/office/drawing/2014/main" id="{35544B19-DD52-4F0D-9C24-B80BAB192995}"/>
              </a:ext>
            </a:extLst>
          </p:cNvPr>
          <p:cNvSpPr/>
          <p:nvPr/>
        </p:nvSpPr>
        <p:spPr>
          <a:xfrm>
            <a:off x="1778068" y="1964015"/>
            <a:ext cx="68990" cy="270394"/>
          </a:xfrm>
          <a:custGeom>
            <a:gdLst>
              <a:gd name="connsiteX0" fmla="*/ 68725 w 68990"/>
              <a:gd name="connsiteY0" fmla="*/ 136300 h 270394"/>
              <a:gd name="connsiteX1" fmla="*/ 68981 w 68990"/>
              <a:gd name="connsiteY1" fmla="*/ 249678 h 270394"/>
              <a:gd name="connsiteX2" fmla="*/ 47482 w 68990"/>
              <a:gd name="connsiteY2" fmla="*/ 270280 h 270394"/>
              <a:gd name="connsiteX3" fmla="*/ 391 w 68990"/>
              <a:gd name="connsiteY3" fmla="*/ 220501 h 270394"/>
              <a:gd name="connsiteX4" fmla="*/ 7 w 68990"/>
              <a:gd name="connsiteY4" fmla="*/ 26377 h 270394"/>
              <a:gd name="connsiteX5" fmla="*/ 26240 w 68990"/>
              <a:gd name="connsiteY5" fmla="*/ 16 h 270394"/>
              <a:gd name="connsiteX6" fmla="*/ 68725 w 68990"/>
              <a:gd name="connsiteY6" fmla="*/ 42372 h 270394"/>
              <a:gd name="connsiteX7" fmla="*/ 68725 w 68990"/>
              <a:gd name="connsiteY7" fmla="*/ 136172 h 2703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90" h="270394">
                <a:moveTo>
                  <a:pt x="68725" y="136300"/>
                </a:moveTo>
                <a:cubicBezTo>
                  <a:pt x="68725" y="174050"/>
                  <a:pt x="68213" y="211928"/>
                  <a:pt x="68981" y="249678"/>
                </a:cubicBezTo>
                <a:cubicBezTo>
                  <a:pt x="69237" y="265546"/>
                  <a:pt x="64374" y="271304"/>
                  <a:pt x="47482" y="270280"/>
                </a:cubicBezTo>
                <a:cubicBezTo>
                  <a:pt x="391" y="267465"/>
                  <a:pt x="391" y="268233"/>
                  <a:pt x="391" y="220501"/>
                </a:cubicBezTo>
                <a:cubicBezTo>
                  <a:pt x="391" y="155751"/>
                  <a:pt x="1031" y="91128"/>
                  <a:pt x="7" y="26377"/>
                </a:cubicBezTo>
                <a:cubicBezTo>
                  <a:pt x="-249" y="6286"/>
                  <a:pt x="6405" y="-368"/>
                  <a:pt x="26240" y="16"/>
                </a:cubicBezTo>
                <a:cubicBezTo>
                  <a:pt x="74867" y="911"/>
                  <a:pt x="68469" y="-1520"/>
                  <a:pt x="68725" y="42372"/>
                </a:cubicBezTo>
                <a:cubicBezTo>
                  <a:pt x="68981" y="73596"/>
                  <a:pt x="68725" y="104948"/>
                  <a:pt x="68725" y="136172"/>
                </a:cubicBezTo>
                <a:close/>
              </a:path>
            </a:pathLst>
          </a:custGeom>
          <a:solidFill>
            <a:srgbClr val="ED1313"/>
          </a:solidFill>
          <a:ln w="12779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145" name="Forma libre: forma 144">
            <a:extLst>
              <a:ext uri="{FF2B5EF4-FFF2-40B4-BE49-F238E27FC236}">
                <a16:creationId xmlns:a16="http://schemas.microsoft.com/office/drawing/2014/main" id="{9CD15E42-63D4-47D0-B3FD-ADF2394A6E02}"/>
              </a:ext>
            </a:extLst>
          </p:cNvPr>
          <p:cNvSpPr/>
          <p:nvPr/>
        </p:nvSpPr>
        <p:spPr>
          <a:xfrm>
            <a:off x="1700130" y="2004210"/>
            <a:ext cx="67972" cy="230174"/>
          </a:xfrm>
          <a:custGeom>
            <a:gdLst>
              <a:gd name="connsiteX0" fmla="*/ 67836 w 67972"/>
              <a:gd name="connsiteY0" fmla="*/ 116067 h 230174"/>
              <a:gd name="connsiteX1" fmla="*/ 67964 w 67972"/>
              <a:gd name="connsiteY1" fmla="*/ 209994 h 230174"/>
              <a:gd name="connsiteX2" fmla="*/ 48641 w 67972"/>
              <a:gd name="connsiteY2" fmla="*/ 229445 h 230174"/>
              <a:gd name="connsiteX3" fmla="*/ 270 w 67972"/>
              <a:gd name="connsiteY3" fmla="*/ 184017 h 230174"/>
              <a:gd name="connsiteX4" fmla="*/ 14 w 67972"/>
              <a:gd name="connsiteY4" fmla="*/ 26747 h 230174"/>
              <a:gd name="connsiteX5" fmla="*/ 26759 w 67972"/>
              <a:gd name="connsiteY5" fmla="*/ 2 h 230174"/>
              <a:gd name="connsiteX6" fmla="*/ 67964 w 67972"/>
              <a:gd name="connsiteY6" fmla="*/ 39671 h 230174"/>
              <a:gd name="connsiteX7" fmla="*/ 67964 w 67972"/>
              <a:gd name="connsiteY7" fmla="*/ 116067 h 230174"/>
              <a:gd name="connsiteX8" fmla="*/ 67964 w 67972"/>
              <a:gd name="connsiteY8" fmla="*/ 116067 h 2301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72" h="230174">
                <a:moveTo>
                  <a:pt x="67836" y="116067"/>
                </a:moveTo>
                <a:cubicBezTo>
                  <a:pt x="67836" y="147419"/>
                  <a:pt x="67452" y="178643"/>
                  <a:pt x="67964" y="209994"/>
                </a:cubicBezTo>
                <a:cubicBezTo>
                  <a:pt x="68220" y="223943"/>
                  <a:pt x="62462" y="228805"/>
                  <a:pt x="48641" y="229445"/>
                </a:cubicBezTo>
                <a:cubicBezTo>
                  <a:pt x="270" y="231621"/>
                  <a:pt x="270" y="232004"/>
                  <a:pt x="270" y="184017"/>
                </a:cubicBezTo>
                <a:cubicBezTo>
                  <a:pt x="270" y="131551"/>
                  <a:pt x="910" y="79213"/>
                  <a:pt x="14" y="26747"/>
                </a:cubicBezTo>
                <a:cubicBezTo>
                  <a:pt x="-370" y="6784"/>
                  <a:pt x="7052" y="-126"/>
                  <a:pt x="26759" y="2"/>
                </a:cubicBezTo>
                <a:cubicBezTo>
                  <a:pt x="67964" y="258"/>
                  <a:pt x="67964" y="-638"/>
                  <a:pt x="67964" y="39671"/>
                </a:cubicBezTo>
                <a:cubicBezTo>
                  <a:pt x="67964" y="65137"/>
                  <a:pt x="67964" y="90602"/>
                  <a:pt x="67964" y="116067"/>
                </a:cubicBezTo>
                <a:lnTo>
                  <a:pt x="67964" y="116067"/>
                </a:lnTo>
                <a:close/>
              </a:path>
            </a:pathLst>
          </a:custGeom>
          <a:solidFill>
            <a:srgbClr val="ED1313"/>
          </a:solidFill>
          <a:ln w="12779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146" name="Forma libre: forma 145">
            <a:extLst>
              <a:ext uri="{FF2B5EF4-FFF2-40B4-BE49-F238E27FC236}">
                <a16:creationId xmlns:a16="http://schemas.microsoft.com/office/drawing/2014/main" id="{502D7F16-8C55-4BFB-8D43-6F363B47D8F8}"/>
              </a:ext>
            </a:extLst>
          </p:cNvPr>
          <p:cNvSpPr/>
          <p:nvPr/>
        </p:nvSpPr>
        <p:spPr>
          <a:xfrm>
            <a:off x="1625142" y="2081359"/>
            <a:ext cx="67864" cy="152607"/>
          </a:xfrm>
          <a:custGeom>
            <a:gdLst>
              <a:gd name="connsiteX0" fmla="*/ 67708 w 67864"/>
              <a:gd name="connsiteY0" fmla="*/ 76924 h 152607"/>
              <a:gd name="connsiteX1" fmla="*/ 67836 w 67864"/>
              <a:gd name="connsiteY1" fmla="*/ 133613 h 152607"/>
              <a:gd name="connsiteX2" fmla="*/ 48257 w 67864"/>
              <a:gd name="connsiteY2" fmla="*/ 152424 h 152607"/>
              <a:gd name="connsiteX3" fmla="*/ 269 w 67864"/>
              <a:gd name="connsiteY3" fmla="*/ 106613 h 152607"/>
              <a:gd name="connsiteX4" fmla="*/ 13 w 67864"/>
              <a:gd name="connsiteY4" fmla="*/ 19339 h 152607"/>
              <a:gd name="connsiteX5" fmla="*/ 18185 w 67864"/>
              <a:gd name="connsiteY5" fmla="*/ 17 h 152607"/>
              <a:gd name="connsiteX6" fmla="*/ 67580 w 67864"/>
              <a:gd name="connsiteY6" fmla="*/ 48644 h 152607"/>
              <a:gd name="connsiteX7" fmla="*/ 67580 w 67864"/>
              <a:gd name="connsiteY7" fmla="*/ 77052 h 1526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64" h="152607">
                <a:moveTo>
                  <a:pt x="67708" y="76924"/>
                </a:moveTo>
                <a:cubicBezTo>
                  <a:pt x="67708" y="95863"/>
                  <a:pt x="67196" y="114802"/>
                  <a:pt x="67836" y="133613"/>
                </a:cubicBezTo>
                <a:cubicBezTo>
                  <a:pt x="68347" y="147945"/>
                  <a:pt x="62205" y="152169"/>
                  <a:pt x="48257" y="152424"/>
                </a:cubicBezTo>
                <a:cubicBezTo>
                  <a:pt x="269" y="153192"/>
                  <a:pt x="269" y="153704"/>
                  <a:pt x="269" y="106613"/>
                </a:cubicBezTo>
                <a:cubicBezTo>
                  <a:pt x="269" y="77564"/>
                  <a:pt x="781" y="48388"/>
                  <a:pt x="13" y="19339"/>
                </a:cubicBezTo>
                <a:cubicBezTo>
                  <a:pt x="-243" y="5903"/>
                  <a:pt x="3085" y="-367"/>
                  <a:pt x="18185" y="17"/>
                </a:cubicBezTo>
                <a:cubicBezTo>
                  <a:pt x="73338" y="1424"/>
                  <a:pt x="67068" y="-6766"/>
                  <a:pt x="67580" y="48644"/>
                </a:cubicBezTo>
                <a:cubicBezTo>
                  <a:pt x="67580" y="58113"/>
                  <a:pt x="67580" y="67583"/>
                  <a:pt x="67580" y="77052"/>
                </a:cubicBezTo>
                <a:close/>
              </a:path>
            </a:pathLst>
          </a:custGeom>
          <a:solidFill>
            <a:srgbClr val="ED1313"/>
          </a:solidFill>
          <a:ln w="12779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147" name="Forma libre: forma 146">
            <a:extLst>
              <a:ext uri="{FF2B5EF4-FFF2-40B4-BE49-F238E27FC236}">
                <a16:creationId xmlns:a16="http://schemas.microsoft.com/office/drawing/2014/main" id="{CBC93373-5A1A-4D64-ACEB-24F9255C6430}"/>
              </a:ext>
            </a:extLst>
          </p:cNvPr>
          <p:cNvSpPr/>
          <p:nvPr/>
        </p:nvSpPr>
        <p:spPr>
          <a:xfrm>
            <a:off x="1545671" y="2103198"/>
            <a:ext cx="69119" cy="130595"/>
          </a:xfrm>
          <a:custGeom>
            <a:gdLst>
              <a:gd name="connsiteX0" fmla="*/ 1170 w 69119"/>
              <a:gd name="connsiteY0" fmla="*/ 67114 h 130595"/>
              <a:gd name="connsiteX1" fmla="*/ 1297 w 69119"/>
              <a:gd name="connsiteY1" fmla="*/ 38706 h 130595"/>
              <a:gd name="connsiteX2" fmla="*/ 7568 w 69119"/>
              <a:gd name="connsiteY2" fmla="*/ 4539 h 130595"/>
              <a:gd name="connsiteX3" fmla="*/ 61314 w 69119"/>
              <a:gd name="connsiteY3" fmla="*/ 3387 h 130595"/>
              <a:gd name="connsiteX4" fmla="*/ 68864 w 69119"/>
              <a:gd name="connsiteY4" fmla="*/ 15288 h 130595"/>
              <a:gd name="connsiteX5" fmla="*/ 69120 w 69119"/>
              <a:gd name="connsiteY5" fmla="*/ 117917 h 130595"/>
              <a:gd name="connsiteX6" fmla="*/ 57475 w 69119"/>
              <a:gd name="connsiteY6" fmla="*/ 130202 h 130595"/>
              <a:gd name="connsiteX7" fmla="*/ 13838 w 69119"/>
              <a:gd name="connsiteY7" fmla="*/ 130585 h 130595"/>
              <a:gd name="connsiteX8" fmla="*/ 1170 w 69119"/>
              <a:gd name="connsiteY8" fmla="*/ 117277 h 130595"/>
              <a:gd name="connsiteX9" fmla="*/ 1170 w 69119"/>
              <a:gd name="connsiteY9" fmla="*/ 67114 h 130595"/>
              <a:gd name="connsiteX10" fmla="*/ 1170 w 69119"/>
              <a:gd name="connsiteY10" fmla="*/ 67114 h 13059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119" h="130595">
                <a:moveTo>
                  <a:pt x="1170" y="67114"/>
                </a:moveTo>
                <a:cubicBezTo>
                  <a:pt x="1170" y="57645"/>
                  <a:pt x="402" y="48175"/>
                  <a:pt x="1297" y="38706"/>
                </a:cubicBezTo>
                <a:cubicBezTo>
                  <a:pt x="2449" y="26933"/>
                  <a:pt x="-5357" y="10297"/>
                  <a:pt x="7568" y="4539"/>
                </a:cubicBezTo>
                <a:cubicBezTo>
                  <a:pt x="23948" y="-2755"/>
                  <a:pt x="43270" y="188"/>
                  <a:pt x="61314" y="3387"/>
                </a:cubicBezTo>
                <a:cubicBezTo>
                  <a:pt x="67200" y="4411"/>
                  <a:pt x="68864" y="10041"/>
                  <a:pt x="68864" y="15288"/>
                </a:cubicBezTo>
                <a:cubicBezTo>
                  <a:pt x="69120" y="49455"/>
                  <a:pt x="68992" y="83750"/>
                  <a:pt x="69120" y="117917"/>
                </a:cubicBezTo>
                <a:cubicBezTo>
                  <a:pt x="69120" y="125723"/>
                  <a:pt x="65793" y="130202"/>
                  <a:pt x="57475" y="130202"/>
                </a:cubicBezTo>
                <a:cubicBezTo>
                  <a:pt x="42887" y="130202"/>
                  <a:pt x="28426" y="130202"/>
                  <a:pt x="13838" y="130585"/>
                </a:cubicBezTo>
                <a:cubicBezTo>
                  <a:pt x="4113" y="130842"/>
                  <a:pt x="1042" y="126107"/>
                  <a:pt x="1170" y="117277"/>
                </a:cubicBezTo>
                <a:cubicBezTo>
                  <a:pt x="1297" y="100513"/>
                  <a:pt x="1170" y="83750"/>
                  <a:pt x="1170" y="67114"/>
                </a:cubicBezTo>
                <a:lnTo>
                  <a:pt x="1170" y="67114"/>
                </a:lnTo>
                <a:close/>
              </a:path>
            </a:pathLst>
          </a:custGeom>
          <a:solidFill>
            <a:srgbClr val="ED1313"/>
          </a:solidFill>
          <a:ln w="12779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148" name="Forma libre: forma 147">
            <a:extLst>
              <a:ext uri="{FF2B5EF4-FFF2-40B4-BE49-F238E27FC236}">
                <a16:creationId xmlns:a16="http://schemas.microsoft.com/office/drawing/2014/main" id="{382BBFBB-CDC1-438B-99C4-FC54E2386FD9}"/>
              </a:ext>
            </a:extLst>
          </p:cNvPr>
          <p:cNvSpPr/>
          <p:nvPr/>
        </p:nvSpPr>
        <p:spPr>
          <a:xfrm>
            <a:off x="4076001" y="1776489"/>
            <a:ext cx="771367" cy="795261"/>
          </a:xfrm>
          <a:custGeom>
            <a:gdLst>
              <a:gd name="connsiteX0" fmla="*/ 37 w 771367"/>
              <a:gd name="connsiteY0" fmla="*/ 288817 h 795261"/>
              <a:gd name="connsiteX1" fmla="*/ 371907 w 771367"/>
              <a:gd name="connsiteY1" fmla="*/ 11002 h 795261"/>
              <a:gd name="connsiteX2" fmla="*/ 582668 w 771367"/>
              <a:gd name="connsiteY2" fmla="*/ 279347 h 795261"/>
              <a:gd name="connsiteX3" fmla="*/ 530201 w 771367"/>
              <a:gd name="connsiteY3" fmla="*/ 457349 h 795261"/>
              <a:gd name="connsiteX4" fmla="*/ 534297 w 771367"/>
              <a:gd name="connsiteY4" fmla="*/ 495994 h 795261"/>
              <a:gd name="connsiteX5" fmla="*/ 582795 w 771367"/>
              <a:gd name="connsiteY5" fmla="*/ 546029 h 795261"/>
              <a:gd name="connsiteX6" fmla="*/ 626688 w 771367"/>
              <a:gd name="connsiteY6" fmla="*/ 572902 h 795261"/>
              <a:gd name="connsiteX7" fmla="*/ 641916 w 771367"/>
              <a:gd name="connsiteY7" fmla="*/ 584291 h 795261"/>
              <a:gd name="connsiteX8" fmla="*/ 758238 w 771367"/>
              <a:gd name="connsiteY8" fmla="*/ 705603 h 795261"/>
              <a:gd name="connsiteX9" fmla="*/ 756446 w 771367"/>
              <a:gd name="connsiteY9" fmla="*/ 755638 h 795261"/>
              <a:gd name="connsiteX10" fmla="*/ 722919 w 771367"/>
              <a:gd name="connsiteY10" fmla="*/ 786990 h 795261"/>
              <a:gd name="connsiteX11" fmla="*/ 688496 w 771367"/>
              <a:gd name="connsiteY11" fmla="*/ 786734 h 795261"/>
              <a:gd name="connsiteX12" fmla="*/ 559250 w 771367"/>
              <a:gd name="connsiteY12" fmla="*/ 650706 h 795261"/>
              <a:gd name="connsiteX13" fmla="*/ 552596 w 771367"/>
              <a:gd name="connsiteY13" fmla="*/ 639701 h 795261"/>
              <a:gd name="connsiteX14" fmla="*/ 467114 w 771367"/>
              <a:gd name="connsiteY14" fmla="*/ 532465 h 795261"/>
              <a:gd name="connsiteX15" fmla="*/ 449839 w 771367"/>
              <a:gd name="connsiteY15" fmla="*/ 536304 h 795261"/>
              <a:gd name="connsiteX16" fmla="*/ 12450 w 771367"/>
              <a:gd name="connsiteY16" fmla="*/ 381081 h 795261"/>
              <a:gd name="connsiteX17" fmla="*/ 37 w 771367"/>
              <a:gd name="connsiteY17" fmla="*/ 288945 h 795261"/>
              <a:gd name="connsiteX18" fmla="*/ 80656 w 771367"/>
              <a:gd name="connsiteY18" fmla="*/ 292912 h 795261"/>
              <a:gd name="connsiteX19" fmla="*/ 289113 w 771367"/>
              <a:gd name="connsiteY19" fmla="*/ 502905 h 795261"/>
              <a:gd name="connsiteX20" fmla="*/ 502177 w 771367"/>
              <a:gd name="connsiteY20" fmla="*/ 289969 h 795261"/>
              <a:gd name="connsiteX21" fmla="*/ 289497 w 771367"/>
              <a:gd name="connsiteY21" fmla="*/ 80872 h 795261"/>
              <a:gd name="connsiteX22" fmla="*/ 80656 w 771367"/>
              <a:gd name="connsiteY22" fmla="*/ 293040 h 79526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71367" h="795261">
                <a:moveTo>
                  <a:pt x="37" y="288817"/>
                </a:moveTo>
                <a:cubicBezTo>
                  <a:pt x="-2906" y="108513"/>
                  <a:pt x="169976" y="-42744"/>
                  <a:pt x="371907" y="11002"/>
                </a:cubicBezTo>
                <a:cubicBezTo>
                  <a:pt x="492707" y="43122"/>
                  <a:pt x="576397" y="153045"/>
                  <a:pt x="582668" y="279347"/>
                </a:cubicBezTo>
                <a:cubicBezTo>
                  <a:pt x="585867" y="344738"/>
                  <a:pt x="568207" y="404371"/>
                  <a:pt x="530201" y="457349"/>
                </a:cubicBezTo>
                <a:cubicBezTo>
                  <a:pt x="518685" y="473345"/>
                  <a:pt x="520220" y="483326"/>
                  <a:pt x="534297" y="495994"/>
                </a:cubicBezTo>
                <a:cubicBezTo>
                  <a:pt x="551572" y="511478"/>
                  <a:pt x="567056" y="528882"/>
                  <a:pt x="582795" y="546029"/>
                </a:cubicBezTo>
                <a:cubicBezTo>
                  <a:pt x="594952" y="559210"/>
                  <a:pt x="604294" y="575718"/>
                  <a:pt x="626688" y="572902"/>
                </a:cubicBezTo>
                <a:cubicBezTo>
                  <a:pt x="633342" y="572135"/>
                  <a:pt x="637437" y="579685"/>
                  <a:pt x="641916" y="584291"/>
                </a:cubicBezTo>
                <a:cubicBezTo>
                  <a:pt x="680690" y="624729"/>
                  <a:pt x="719591" y="665038"/>
                  <a:pt x="758238" y="705603"/>
                </a:cubicBezTo>
                <a:cubicBezTo>
                  <a:pt x="776281" y="724542"/>
                  <a:pt x="775769" y="736827"/>
                  <a:pt x="756446" y="755638"/>
                </a:cubicBezTo>
                <a:cubicBezTo>
                  <a:pt x="745569" y="766259"/>
                  <a:pt x="734052" y="776369"/>
                  <a:pt x="722919" y="786990"/>
                </a:cubicBezTo>
                <a:cubicBezTo>
                  <a:pt x="711146" y="798251"/>
                  <a:pt x="699245" y="797867"/>
                  <a:pt x="688496" y="786734"/>
                </a:cubicBezTo>
                <a:cubicBezTo>
                  <a:pt x="645115" y="741562"/>
                  <a:pt x="602247" y="696134"/>
                  <a:pt x="559250" y="650706"/>
                </a:cubicBezTo>
                <a:cubicBezTo>
                  <a:pt x="556307" y="647635"/>
                  <a:pt x="553108" y="643668"/>
                  <a:pt x="552596" y="639701"/>
                </a:cubicBezTo>
                <a:cubicBezTo>
                  <a:pt x="544789" y="587362"/>
                  <a:pt x="495650" y="568040"/>
                  <a:pt x="467114" y="532465"/>
                </a:cubicBezTo>
                <a:cubicBezTo>
                  <a:pt x="461611" y="525683"/>
                  <a:pt x="454957" y="532977"/>
                  <a:pt x="449839" y="536304"/>
                </a:cubicBezTo>
                <a:cubicBezTo>
                  <a:pt x="289113" y="640085"/>
                  <a:pt x="74641" y="567400"/>
                  <a:pt x="12450" y="381081"/>
                </a:cubicBezTo>
                <a:cubicBezTo>
                  <a:pt x="2980" y="352672"/>
                  <a:pt x="-91" y="322856"/>
                  <a:pt x="37" y="288945"/>
                </a:cubicBezTo>
                <a:close/>
                <a:moveTo>
                  <a:pt x="80656" y="292912"/>
                </a:moveTo>
                <a:cubicBezTo>
                  <a:pt x="80656" y="409361"/>
                  <a:pt x="173175" y="502649"/>
                  <a:pt x="289113" y="502905"/>
                </a:cubicBezTo>
                <a:cubicBezTo>
                  <a:pt x="408250" y="503161"/>
                  <a:pt x="503584" y="408978"/>
                  <a:pt x="502177" y="289969"/>
                </a:cubicBezTo>
                <a:cubicBezTo>
                  <a:pt x="500769" y="172624"/>
                  <a:pt x="406074" y="80104"/>
                  <a:pt x="289497" y="80872"/>
                </a:cubicBezTo>
                <a:cubicBezTo>
                  <a:pt x="173048" y="81512"/>
                  <a:pt x="80784" y="174671"/>
                  <a:pt x="80656" y="293040"/>
                </a:cubicBezTo>
                <a:close/>
              </a:path>
            </a:pathLst>
          </a:custGeom>
          <a:solidFill>
            <a:srgbClr val="ED1313"/>
          </a:solidFill>
          <a:ln w="12779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149" name="Forma libre: forma 148">
            <a:extLst>
              <a:ext uri="{FF2B5EF4-FFF2-40B4-BE49-F238E27FC236}">
                <a16:creationId xmlns:a16="http://schemas.microsoft.com/office/drawing/2014/main" id="{2D9E5FEB-4362-49CA-891C-3FE2AB23623B}"/>
              </a:ext>
            </a:extLst>
          </p:cNvPr>
          <p:cNvSpPr/>
          <p:nvPr/>
        </p:nvSpPr>
        <p:spPr>
          <a:xfrm>
            <a:off x="4442526" y="1929390"/>
            <a:ext cx="68990" cy="270394"/>
          </a:xfrm>
          <a:custGeom>
            <a:gdLst>
              <a:gd name="connsiteX0" fmla="*/ 68725 w 68990"/>
              <a:gd name="connsiteY0" fmla="*/ 136300 h 270394"/>
              <a:gd name="connsiteX1" fmla="*/ 68981 w 68990"/>
              <a:gd name="connsiteY1" fmla="*/ 249678 h 270394"/>
              <a:gd name="connsiteX2" fmla="*/ 47482 w 68990"/>
              <a:gd name="connsiteY2" fmla="*/ 270280 h 270394"/>
              <a:gd name="connsiteX3" fmla="*/ 391 w 68990"/>
              <a:gd name="connsiteY3" fmla="*/ 220501 h 270394"/>
              <a:gd name="connsiteX4" fmla="*/ 7 w 68990"/>
              <a:gd name="connsiteY4" fmla="*/ 26377 h 270394"/>
              <a:gd name="connsiteX5" fmla="*/ 26240 w 68990"/>
              <a:gd name="connsiteY5" fmla="*/ 16 h 270394"/>
              <a:gd name="connsiteX6" fmla="*/ 68725 w 68990"/>
              <a:gd name="connsiteY6" fmla="*/ 42372 h 270394"/>
              <a:gd name="connsiteX7" fmla="*/ 68725 w 68990"/>
              <a:gd name="connsiteY7" fmla="*/ 136172 h 2703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90" h="270394">
                <a:moveTo>
                  <a:pt x="68725" y="136300"/>
                </a:moveTo>
                <a:cubicBezTo>
                  <a:pt x="68725" y="174050"/>
                  <a:pt x="68213" y="211928"/>
                  <a:pt x="68981" y="249678"/>
                </a:cubicBezTo>
                <a:cubicBezTo>
                  <a:pt x="69237" y="265546"/>
                  <a:pt x="64374" y="271304"/>
                  <a:pt x="47482" y="270280"/>
                </a:cubicBezTo>
                <a:cubicBezTo>
                  <a:pt x="391" y="267465"/>
                  <a:pt x="391" y="268233"/>
                  <a:pt x="391" y="220501"/>
                </a:cubicBezTo>
                <a:cubicBezTo>
                  <a:pt x="391" y="155751"/>
                  <a:pt x="1031" y="91128"/>
                  <a:pt x="7" y="26377"/>
                </a:cubicBezTo>
                <a:cubicBezTo>
                  <a:pt x="-249" y="6286"/>
                  <a:pt x="6405" y="-368"/>
                  <a:pt x="26240" y="16"/>
                </a:cubicBezTo>
                <a:cubicBezTo>
                  <a:pt x="74867" y="911"/>
                  <a:pt x="68469" y="-1520"/>
                  <a:pt x="68725" y="42372"/>
                </a:cubicBezTo>
                <a:cubicBezTo>
                  <a:pt x="68981" y="73596"/>
                  <a:pt x="68725" y="104948"/>
                  <a:pt x="68725" y="136172"/>
                </a:cubicBezTo>
                <a:close/>
              </a:path>
            </a:pathLst>
          </a:custGeom>
          <a:solidFill>
            <a:srgbClr val="ED1313"/>
          </a:solidFill>
          <a:ln w="12779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150" name="Forma libre: forma 149">
            <a:extLst>
              <a:ext uri="{FF2B5EF4-FFF2-40B4-BE49-F238E27FC236}">
                <a16:creationId xmlns:a16="http://schemas.microsoft.com/office/drawing/2014/main" id="{077A54AD-8D17-4699-9DC1-8AE29C52DB99}"/>
              </a:ext>
            </a:extLst>
          </p:cNvPr>
          <p:cNvSpPr/>
          <p:nvPr/>
        </p:nvSpPr>
        <p:spPr>
          <a:xfrm>
            <a:off x="4364588" y="1969585"/>
            <a:ext cx="67972" cy="230174"/>
          </a:xfrm>
          <a:custGeom>
            <a:gdLst>
              <a:gd name="connsiteX0" fmla="*/ 67836 w 67972"/>
              <a:gd name="connsiteY0" fmla="*/ 116067 h 230174"/>
              <a:gd name="connsiteX1" fmla="*/ 67964 w 67972"/>
              <a:gd name="connsiteY1" fmla="*/ 209994 h 230174"/>
              <a:gd name="connsiteX2" fmla="*/ 48641 w 67972"/>
              <a:gd name="connsiteY2" fmla="*/ 229445 h 230174"/>
              <a:gd name="connsiteX3" fmla="*/ 270 w 67972"/>
              <a:gd name="connsiteY3" fmla="*/ 184017 h 230174"/>
              <a:gd name="connsiteX4" fmla="*/ 14 w 67972"/>
              <a:gd name="connsiteY4" fmla="*/ 26747 h 230174"/>
              <a:gd name="connsiteX5" fmla="*/ 26759 w 67972"/>
              <a:gd name="connsiteY5" fmla="*/ 2 h 230174"/>
              <a:gd name="connsiteX6" fmla="*/ 67964 w 67972"/>
              <a:gd name="connsiteY6" fmla="*/ 39671 h 230174"/>
              <a:gd name="connsiteX7" fmla="*/ 67964 w 67972"/>
              <a:gd name="connsiteY7" fmla="*/ 116067 h 230174"/>
              <a:gd name="connsiteX8" fmla="*/ 67964 w 67972"/>
              <a:gd name="connsiteY8" fmla="*/ 116067 h 2301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72" h="230174">
                <a:moveTo>
                  <a:pt x="67836" y="116067"/>
                </a:moveTo>
                <a:cubicBezTo>
                  <a:pt x="67836" y="147419"/>
                  <a:pt x="67452" y="178643"/>
                  <a:pt x="67964" y="209994"/>
                </a:cubicBezTo>
                <a:cubicBezTo>
                  <a:pt x="68220" y="223943"/>
                  <a:pt x="62462" y="228805"/>
                  <a:pt x="48641" y="229445"/>
                </a:cubicBezTo>
                <a:cubicBezTo>
                  <a:pt x="270" y="231621"/>
                  <a:pt x="270" y="232004"/>
                  <a:pt x="270" y="184017"/>
                </a:cubicBezTo>
                <a:cubicBezTo>
                  <a:pt x="270" y="131551"/>
                  <a:pt x="910" y="79213"/>
                  <a:pt x="14" y="26747"/>
                </a:cubicBezTo>
                <a:cubicBezTo>
                  <a:pt x="-370" y="6784"/>
                  <a:pt x="7052" y="-126"/>
                  <a:pt x="26759" y="2"/>
                </a:cubicBezTo>
                <a:cubicBezTo>
                  <a:pt x="67964" y="258"/>
                  <a:pt x="67964" y="-638"/>
                  <a:pt x="67964" y="39671"/>
                </a:cubicBezTo>
                <a:cubicBezTo>
                  <a:pt x="67964" y="65137"/>
                  <a:pt x="67964" y="90602"/>
                  <a:pt x="67964" y="116067"/>
                </a:cubicBezTo>
                <a:lnTo>
                  <a:pt x="67964" y="116067"/>
                </a:lnTo>
                <a:close/>
              </a:path>
            </a:pathLst>
          </a:custGeom>
          <a:solidFill>
            <a:srgbClr val="ED1313"/>
          </a:solidFill>
          <a:ln w="12779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151" name="Forma libre: forma 150">
            <a:extLst>
              <a:ext uri="{FF2B5EF4-FFF2-40B4-BE49-F238E27FC236}">
                <a16:creationId xmlns:a16="http://schemas.microsoft.com/office/drawing/2014/main" id="{9FA3FEA6-0B63-4507-84B2-0DC7793ECBB5}"/>
              </a:ext>
            </a:extLst>
          </p:cNvPr>
          <p:cNvSpPr/>
          <p:nvPr/>
        </p:nvSpPr>
        <p:spPr>
          <a:xfrm>
            <a:off x="4289600" y="2046734"/>
            <a:ext cx="67864" cy="152607"/>
          </a:xfrm>
          <a:custGeom>
            <a:gdLst>
              <a:gd name="connsiteX0" fmla="*/ 67708 w 67864"/>
              <a:gd name="connsiteY0" fmla="*/ 76924 h 152607"/>
              <a:gd name="connsiteX1" fmla="*/ 67836 w 67864"/>
              <a:gd name="connsiteY1" fmla="*/ 133613 h 152607"/>
              <a:gd name="connsiteX2" fmla="*/ 48257 w 67864"/>
              <a:gd name="connsiteY2" fmla="*/ 152424 h 152607"/>
              <a:gd name="connsiteX3" fmla="*/ 269 w 67864"/>
              <a:gd name="connsiteY3" fmla="*/ 106613 h 152607"/>
              <a:gd name="connsiteX4" fmla="*/ 13 w 67864"/>
              <a:gd name="connsiteY4" fmla="*/ 19339 h 152607"/>
              <a:gd name="connsiteX5" fmla="*/ 18185 w 67864"/>
              <a:gd name="connsiteY5" fmla="*/ 17 h 152607"/>
              <a:gd name="connsiteX6" fmla="*/ 67580 w 67864"/>
              <a:gd name="connsiteY6" fmla="*/ 48644 h 152607"/>
              <a:gd name="connsiteX7" fmla="*/ 67580 w 67864"/>
              <a:gd name="connsiteY7" fmla="*/ 77052 h 1526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64" h="152607">
                <a:moveTo>
                  <a:pt x="67708" y="76924"/>
                </a:moveTo>
                <a:cubicBezTo>
                  <a:pt x="67708" y="95863"/>
                  <a:pt x="67196" y="114802"/>
                  <a:pt x="67836" y="133613"/>
                </a:cubicBezTo>
                <a:cubicBezTo>
                  <a:pt x="68347" y="147945"/>
                  <a:pt x="62205" y="152169"/>
                  <a:pt x="48257" y="152424"/>
                </a:cubicBezTo>
                <a:cubicBezTo>
                  <a:pt x="269" y="153192"/>
                  <a:pt x="269" y="153704"/>
                  <a:pt x="269" y="106613"/>
                </a:cubicBezTo>
                <a:cubicBezTo>
                  <a:pt x="269" y="77564"/>
                  <a:pt x="781" y="48388"/>
                  <a:pt x="13" y="19339"/>
                </a:cubicBezTo>
                <a:cubicBezTo>
                  <a:pt x="-243" y="5903"/>
                  <a:pt x="3085" y="-367"/>
                  <a:pt x="18185" y="17"/>
                </a:cubicBezTo>
                <a:cubicBezTo>
                  <a:pt x="73338" y="1424"/>
                  <a:pt x="67068" y="-6766"/>
                  <a:pt x="67580" y="48644"/>
                </a:cubicBezTo>
                <a:cubicBezTo>
                  <a:pt x="67580" y="58113"/>
                  <a:pt x="67580" y="67583"/>
                  <a:pt x="67580" y="77052"/>
                </a:cubicBezTo>
                <a:close/>
              </a:path>
            </a:pathLst>
          </a:custGeom>
          <a:solidFill>
            <a:srgbClr val="ED1313"/>
          </a:solidFill>
          <a:ln w="12779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152" name="Forma libre: forma 151">
            <a:extLst>
              <a:ext uri="{FF2B5EF4-FFF2-40B4-BE49-F238E27FC236}">
                <a16:creationId xmlns:a16="http://schemas.microsoft.com/office/drawing/2014/main" id="{8A9F2EE1-8454-41CE-B593-D81374D8E691}"/>
              </a:ext>
            </a:extLst>
          </p:cNvPr>
          <p:cNvSpPr/>
          <p:nvPr/>
        </p:nvSpPr>
        <p:spPr>
          <a:xfrm>
            <a:off x="4210129" y="2068573"/>
            <a:ext cx="69119" cy="130595"/>
          </a:xfrm>
          <a:custGeom>
            <a:gdLst>
              <a:gd name="connsiteX0" fmla="*/ 1170 w 69119"/>
              <a:gd name="connsiteY0" fmla="*/ 67114 h 130595"/>
              <a:gd name="connsiteX1" fmla="*/ 1297 w 69119"/>
              <a:gd name="connsiteY1" fmla="*/ 38706 h 130595"/>
              <a:gd name="connsiteX2" fmla="*/ 7568 w 69119"/>
              <a:gd name="connsiteY2" fmla="*/ 4539 h 130595"/>
              <a:gd name="connsiteX3" fmla="*/ 61314 w 69119"/>
              <a:gd name="connsiteY3" fmla="*/ 3387 h 130595"/>
              <a:gd name="connsiteX4" fmla="*/ 68864 w 69119"/>
              <a:gd name="connsiteY4" fmla="*/ 15288 h 130595"/>
              <a:gd name="connsiteX5" fmla="*/ 69120 w 69119"/>
              <a:gd name="connsiteY5" fmla="*/ 117917 h 130595"/>
              <a:gd name="connsiteX6" fmla="*/ 57475 w 69119"/>
              <a:gd name="connsiteY6" fmla="*/ 130202 h 130595"/>
              <a:gd name="connsiteX7" fmla="*/ 13838 w 69119"/>
              <a:gd name="connsiteY7" fmla="*/ 130585 h 130595"/>
              <a:gd name="connsiteX8" fmla="*/ 1170 w 69119"/>
              <a:gd name="connsiteY8" fmla="*/ 117277 h 130595"/>
              <a:gd name="connsiteX9" fmla="*/ 1170 w 69119"/>
              <a:gd name="connsiteY9" fmla="*/ 67114 h 130595"/>
              <a:gd name="connsiteX10" fmla="*/ 1170 w 69119"/>
              <a:gd name="connsiteY10" fmla="*/ 67114 h 13059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119" h="130595">
                <a:moveTo>
                  <a:pt x="1170" y="67114"/>
                </a:moveTo>
                <a:cubicBezTo>
                  <a:pt x="1170" y="57645"/>
                  <a:pt x="402" y="48175"/>
                  <a:pt x="1297" y="38706"/>
                </a:cubicBezTo>
                <a:cubicBezTo>
                  <a:pt x="2449" y="26933"/>
                  <a:pt x="-5357" y="10297"/>
                  <a:pt x="7568" y="4539"/>
                </a:cubicBezTo>
                <a:cubicBezTo>
                  <a:pt x="23948" y="-2755"/>
                  <a:pt x="43270" y="188"/>
                  <a:pt x="61314" y="3387"/>
                </a:cubicBezTo>
                <a:cubicBezTo>
                  <a:pt x="67200" y="4411"/>
                  <a:pt x="68864" y="10041"/>
                  <a:pt x="68864" y="15288"/>
                </a:cubicBezTo>
                <a:cubicBezTo>
                  <a:pt x="69120" y="49455"/>
                  <a:pt x="68992" y="83750"/>
                  <a:pt x="69120" y="117917"/>
                </a:cubicBezTo>
                <a:cubicBezTo>
                  <a:pt x="69120" y="125723"/>
                  <a:pt x="65793" y="130202"/>
                  <a:pt x="57475" y="130202"/>
                </a:cubicBezTo>
                <a:cubicBezTo>
                  <a:pt x="42887" y="130202"/>
                  <a:pt x="28426" y="130202"/>
                  <a:pt x="13838" y="130585"/>
                </a:cubicBezTo>
                <a:cubicBezTo>
                  <a:pt x="4113" y="130842"/>
                  <a:pt x="1042" y="126107"/>
                  <a:pt x="1170" y="117277"/>
                </a:cubicBezTo>
                <a:cubicBezTo>
                  <a:pt x="1297" y="100513"/>
                  <a:pt x="1170" y="83750"/>
                  <a:pt x="1170" y="67114"/>
                </a:cubicBezTo>
                <a:lnTo>
                  <a:pt x="1170" y="67114"/>
                </a:lnTo>
                <a:close/>
              </a:path>
            </a:pathLst>
          </a:custGeom>
          <a:solidFill>
            <a:srgbClr val="ED1313"/>
          </a:solidFill>
          <a:ln w="12779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153" name="Forma libre: forma 152">
            <a:extLst>
              <a:ext uri="{FF2B5EF4-FFF2-40B4-BE49-F238E27FC236}">
                <a16:creationId xmlns:a16="http://schemas.microsoft.com/office/drawing/2014/main" id="{C32F30E9-CEA2-4BD1-A76A-CD94CC11C74E}"/>
              </a:ext>
            </a:extLst>
          </p:cNvPr>
          <p:cNvSpPr/>
          <p:nvPr/>
        </p:nvSpPr>
        <p:spPr>
          <a:xfrm>
            <a:off x="6672503" y="1705567"/>
            <a:ext cx="771367" cy="795261"/>
          </a:xfrm>
          <a:custGeom>
            <a:gdLst>
              <a:gd name="connsiteX0" fmla="*/ 37 w 771367"/>
              <a:gd name="connsiteY0" fmla="*/ 288817 h 795261"/>
              <a:gd name="connsiteX1" fmla="*/ 371907 w 771367"/>
              <a:gd name="connsiteY1" fmla="*/ 11002 h 795261"/>
              <a:gd name="connsiteX2" fmla="*/ 582668 w 771367"/>
              <a:gd name="connsiteY2" fmla="*/ 279347 h 795261"/>
              <a:gd name="connsiteX3" fmla="*/ 530201 w 771367"/>
              <a:gd name="connsiteY3" fmla="*/ 457349 h 795261"/>
              <a:gd name="connsiteX4" fmla="*/ 534297 w 771367"/>
              <a:gd name="connsiteY4" fmla="*/ 495994 h 795261"/>
              <a:gd name="connsiteX5" fmla="*/ 582795 w 771367"/>
              <a:gd name="connsiteY5" fmla="*/ 546029 h 795261"/>
              <a:gd name="connsiteX6" fmla="*/ 626688 w 771367"/>
              <a:gd name="connsiteY6" fmla="*/ 572902 h 795261"/>
              <a:gd name="connsiteX7" fmla="*/ 641916 w 771367"/>
              <a:gd name="connsiteY7" fmla="*/ 584291 h 795261"/>
              <a:gd name="connsiteX8" fmla="*/ 758238 w 771367"/>
              <a:gd name="connsiteY8" fmla="*/ 705603 h 795261"/>
              <a:gd name="connsiteX9" fmla="*/ 756446 w 771367"/>
              <a:gd name="connsiteY9" fmla="*/ 755638 h 795261"/>
              <a:gd name="connsiteX10" fmla="*/ 722919 w 771367"/>
              <a:gd name="connsiteY10" fmla="*/ 786990 h 795261"/>
              <a:gd name="connsiteX11" fmla="*/ 688496 w 771367"/>
              <a:gd name="connsiteY11" fmla="*/ 786734 h 795261"/>
              <a:gd name="connsiteX12" fmla="*/ 559250 w 771367"/>
              <a:gd name="connsiteY12" fmla="*/ 650706 h 795261"/>
              <a:gd name="connsiteX13" fmla="*/ 552596 w 771367"/>
              <a:gd name="connsiteY13" fmla="*/ 639701 h 795261"/>
              <a:gd name="connsiteX14" fmla="*/ 467114 w 771367"/>
              <a:gd name="connsiteY14" fmla="*/ 532465 h 795261"/>
              <a:gd name="connsiteX15" fmla="*/ 449839 w 771367"/>
              <a:gd name="connsiteY15" fmla="*/ 536304 h 795261"/>
              <a:gd name="connsiteX16" fmla="*/ 12450 w 771367"/>
              <a:gd name="connsiteY16" fmla="*/ 381081 h 795261"/>
              <a:gd name="connsiteX17" fmla="*/ 37 w 771367"/>
              <a:gd name="connsiteY17" fmla="*/ 288945 h 795261"/>
              <a:gd name="connsiteX18" fmla="*/ 80656 w 771367"/>
              <a:gd name="connsiteY18" fmla="*/ 292912 h 795261"/>
              <a:gd name="connsiteX19" fmla="*/ 289113 w 771367"/>
              <a:gd name="connsiteY19" fmla="*/ 502905 h 795261"/>
              <a:gd name="connsiteX20" fmla="*/ 502177 w 771367"/>
              <a:gd name="connsiteY20" fmla="*/ 289969 h 795261"/>
              <a:gd name="connsiteX21" fmla="*/ 289497 w 771367"/>
              <a:gd name="connsiteY21" fmla="*/ 80872 h 795261"/>
              <a:gd name="connsiteX22" fmla="*/ 80656 w 771367"/>
              <a:gd name="connsiteY22" fmla="*/ 293040 h 79526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71367" h="795261">
                <a:moveTo>
                  <a:pt x="37" y="288817"/>
                </a:moveTo>
                <a:cubicBezTo>
                  <a:pt x="-2906" y="108513"/>
                  <a:pt x="169976" y="-42744"/>
                  <a:pt x="371907" y="11002"/>
                </a:cubicBezTo>
                <a:cubicBezTo>
                  <a:pt x="492707" y="43122"/>
                  <a:pt x="576397" y="153045"/>
                  <a:pt x="582668" y="279347"/>
                </a:cubicBezTo>
                <a:cubicBezTo>
                  <a:pt x="585867" y="344738"/>
                  <a:pt x="568207" y="404371"/>
                  <a:pt x="530201" y="457349"/>
                </a:cubicBezTo>
                <a:cubicBezTo>
                  <a:pt x="518685" y="473345"/>
                  <a:pt x="520220" y="483326"/>
                  <a:pt x="534297" y="495994"/>
                </a:cubicBezTo>
                <a:cubicBezTo>
                  <a:pt x="551572" y="511478"/>
                  <a:pt x="567056" y="528882"/>
                  <a:pt x="582795" y="546029"/>
                </a:cubicBezTo>
                <a:cubicBezTo>
                  <a:pt x="594952" y="559210"/>
                  <a:pt x="604294" y="575718"/>
                  <a:pt x="626688" y="572902"/>
                </a:cubicBezTo>
                <a:cubicBezTo>
                  <a:pt x="633342" y="572135"/>
                  <a:pt x="637437" y="579685"/>
                  <a:pt x="641916" y="584291"/>
                </a:cubicBezTo>
                <a:cubicBezTo>
                  <a:pt x="680690" y="624729"/>
                  <a:pt x="719591" y="665038"/>
                  <a:pt x="758238" y="705603"/>
                </a:cubicBezTo>
                <a:cubicBezTo>
                  <a:pt x="776281" y="724542"/>
                  <a:pt x="775769" y="736827"/>
                  <a:pt x="756446" y="755638"/>
                </a:cubicBezTo>
                <a:cubicBezTo>
                  <a:pt x="745569" y="766259"/>
                  <a:pt x="734052" y="776369"/>
                  <a:pt x="722919" y="786990"/>
                </a:cubicBezTo>
                <a:cubicBezTo>
                  <a:pt x="711146" y="798251"/>
                  <a:pt x="699245" y="797867"/>
                  <a:pt x="688496" y="786734"/>
                </a:cubicBezTo>
                <a:cubicBezTo>
                  <a:pt x="645115" y="741562"/>
                  <a:pt x="602247" y="696134"/>
                  <a:pt x="559250" y="650706"/>
                </a:cubicBezTo>
                <a:cubicBezTo>
                  <a:pt x="556307" y="647635"/>
                  <a:pt x="553108" y="643668"/>
                  <a:pt x="552596" y="639701"/>
                </a:cubicBezTo>
                <a:cubicBezTo>
                  <a:pt x="544789" y="587362"/>
                  <a:pt x="495650" y="568040"/>
                  <a:pt x="467114" y="532465"/>
                </a:cubicBezTo>
                <a:cubicBezTo>
                  <a:pt x="461611" y="525683"/>
                  <a:pt x="454957" y="532977"/>
                  <a:pt x="449839" y="536304"/>
                </a:cubicBezTo>
                <a:cubicBezTo>
                  <a:pt x="289113" y="640085"/>
                  <a:pt x="74641" y="567400"/>
                  <a:pt x="12450" y="381081"/>
                </a:cubicBezTo>
                <a:cubicBezTo>
                  <a:pt x="2980" y="352672"/>
                  <a:pt x="-91" y="322856"/>
                  <a:pt x="37" y="288945"/>
                </a:cubicBezTo>
                <a:close/>
                <a:moveTo>
                  <a:pt x="80656" y="292912"/>
                </a:moveTo>
                <a:cubicBezTo>
                  <a:pt x="80656" y="409361"/>
                  <a:pt x="173175" y="502649"/>
                  <a:pt x="289113" y="502905"/>
                </a:cubicBezTo>
                <a:cubicBezTo>
                  <a:pt x="408250" y="503161"/>
                  <a:pt x="503584" y="408978"/>
                  <a:pt x="502177" y="289969"/>
                </a:cubicBezTo>
                <a:cubicBezTo>
                  <a:pt x="500769" y="172624"/>
                  <a:pt x="406074" y="80104"/>
                  <a:pt x="289497" y="80872"/>
                </a:cubicBezTo>
                <a:cubicBezTo>
                  <a:pt x="173048" y="81512"/>
                  <a:pt x="80784" y="174671"/>
                  <a:pt x="80656" y="293040"/>
                </a:cubicBezTo>
                <a:close/>
              </a:path>
            </a:pathLst>
          </a:custGeom>
          <a:solidFill>
            <a:srgbClr val="ED1313"/>
          </a:solidFill>
          <a:ln w="12779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154" name="Forma libre: forma 153">
            <a:extLst>
              <a:ext uri="{FF2B5EF4-FFF2-40B4-BE49-F238E27FC236}">
                <a16:creationId xmlns:a16="http://schemas.microsoft.com/office/drawing/2014/main" id="{A101ABBF-1256-4E40-9BB8-D0848E669D45}"/>
              </a:ext>
            </a:extLst>
          </p:cNvPr>
          <p:cNvSpPr/>
          <p:nvPr/>
        </p:nvSpPr>
        <p:spPr>
          <a:xfrm>
            <a:off x="7039028" y="1858468"/>
            <a:ext cx="68990" cy="270394"/>
          </a:xfrm>
          <a:custGeom>
            <a:gdLst>
              <a:gd name="connsiteX0" fmla="*/ 68725 w 68990"/>
              <a:gd name="connsiteY0" fmla="*/ 136300 h 270394"/>
              <a:gd name="connsiteX1" fmla="*/ 68981 w 68990"/>
              <a:gd name="connsiteY1" fmla="*/ 249678 h 270394"/>
              <a:gd name="connsiteX2" fmla="*/ 47482 w 68990"/>
              <a:gd name="connsiteY2" fmla="*/ 270280 h 270394"/>
              <a:gd name="connsiteX3" fmla="*/ 391 w 68990"/>
              <a:gd name="connsiteY3" fmla="*/ 220501 h 270394"/>
              <a:gd name="connsiteX4" fmla="*/ 7 w 68990"/>
              <a:gd name="connsiteY4" fmla="*/ 26377 h 270394"/>
              <a:gd name="connsiteX5" fmla="*/ 26240 w 68990"/>
              <a:gd name="connsiteY5" fmla="*/ 16 h 270394"/>
              <a:gd name="connsiteX6" fmla="*/ 68725 w 68990"/>
              <a:gd name="connsiteY6" fmla="*/ 42372 h 270394"/>
              <a:gd name="connsiteX7" fmla="*/ 68725 w 68990"/>
              <a:gd name="connsiteY7" fmla="*/ 136172 h 2703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90" h="270394">
                <a:moveTo>
                  <a:pt x="68725" y="136300"/>
                </a:moveTo>
                <a:cubicBezTo>
                  <a:pt x="68725" y="174050"/>
                  <a:pt x="68213" y="211928"/>
                  <a:pt x="68981" y="249678"/>
                </a:cubicBezTo>
                <a:cubicBezTo>
                  <a:pt x="69237" y="265546"/>
                  <a:pt x="64374" y="271304"/>
                  <a:pt x="47482" y="270280"/>
                </a:cubicBezTo>
                <a:cubicBezTo>
                  <a:pt x="391" y="267465"/>
                  <a:pt x="391" y="268233"/>
                  <a:pt x="391" y="220501"/>
                </a:cubicBezTo>
                <a:cubicBezTo>
                  <a:pt x="391" y="155751"/>
                  <a:pt x="1031" y="91128"/>
                  <a:pt x="7" y="26377"/>
                </a:cubicBezTo>
                <a:cubicBezTo>
                  <a:pt x="-249" y="6286"/>
                  <a:pt x="6405" y="-368"/>
                  <a:pt x="26240" y="16"/>
                </a:cubicBezTo>
                <a:cubicBezTo>
                  <a:pt x="74867" y="911"/>
                  <a:pt x="68469" y="-1520"/>
                  <a:pt x="68725" y="42372"/>
                </a:cubicBezTo>
                <a:cubicBezTo>
                  <a:pt x="68981" y="73596"/>
                  <a:pt x="68725" y="104948"/>
                  <a:pt x="68725" y="136172"/>
                </a:cubicBezTo>
                <a:close/>
              </a:path>
            </a:pathLst>
          </a:custGeom>
          <a:solidFill>
            <a:srgbClr val="ED1313"/>
          </a:solidFill>
          <a:ln w="12779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155" name="Forma libre: forma 154">
            <a:extLst>
              <a:ext uri="{FF2B5EF4-FFF2-40B4-BE49-F238E27FC236}">
                <a16:creationId xmlns:a16="http://schemas.microsoft.com/office/drawing/2014/main" id="{80D0E70C-1090-4A26-B8FB-F6F735C93DDB}"/>
              </a:ext>
            </a:extLst>
          </p:cNvPr>
          <p:cNvSpPr/>
          <p:nvPr/>
        </p:nvSpPr>
        <p:spPr>
          <a:xfrm>
            <a:off x="6961090" y="1898663"/>
            <a:ext cx="67972" cy="230174"/>
          </a:xfrm>
          <a:custGeom>
            <a:gdLst>
              <a:gd name="connsiteX0" fmla="*/ 67836 w 67972"/>
              <a:gd name="connsiteY0" fmla="*/ 116067 h 230174"/>
              <a:gd name="connsiteX1" fmla="*/ 67964 w 67972"/>
              <a:gd name="connsiteY1" fmla="*/ 209994 h 230174"/>
              <a:gd name="connsiteX2" fmla="*/ 48641 w 67972"/>
              <a:gd name="connsiteY2" fmla="*/ 229445 h 230174"/>
              <a:gd name="connsiteX3" fmla="*/ 270 w 67972"/>
              <a:gd name="connsiteY3" fmla="*/ 184017 h 230174"/>
              <a:gd name="connsiteX4" fmla="*/ 14 w 67972"/>
              <a:gd name="connsiteY4" fmla="*/ 26747 h 230174"/>
              <a:gd name="connsiteX5" fmla="*/ 26759 w 67972"/>
              <a:gd name="connsiteY5" fmla="*/ 2 h 230174"/>
              <a:gd name="connsiteX6" fmla="*/ 67964 w 67972"/>
              <a:gd name="connsiteY6" fmla="*/ 39671 h 230174"/>
              <a:gd name="connsiteX7" fmla="*/ 67964 w 67972"/>
              <a:gd name="connsiteY7" fmla="*/ 116067 h 230174"/>
              <a:gd name="connsiteX8" fmla="*/ 67964 w 67972"/>
              <a:gd name="connsiteY8" fmla="*/ 116067 h 2301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72" h="230174">
                <a:moveTo>
                  <a:pt x="67836" y="116067"/>
                </a:moveTo>
                <a:cubicBezTo>
                  <a:pt x="67836" y="147419"/>
                  <a:pt x="67452" y="178643"/>
                  <a:pt x="67964" y="209994"/>
                </a:cubicBezTo>
                <a:cubicBezTo>
                  <a:pt x="68220" y="223943"/>
                  <a:pt x="62462" y="228805"/>
                  <a:pt x="48641" y="229445"/>
                </a:cubicBezTo>
                <a:cubicBezTo>
                  <a:pt x="270" y="231621"/>
                  <a:pt x="270" y="232004"/>
                  <a:pt x="270" y="184017"/>
                </a:cubicBezTo>
                <a:cubicBezTo>
                  <a:pt x="270" y="131551"/>
                  <a:pt x="910" y="79213"/>
                  <a:pt x="14" y="26747"/>
                </a:cubicBezTo>
                <a:cubicBezTo>
                  <a:pt x="-370" y="6784"/>
                  <a:pt x="7052" y="-126"/>
                  <a:pt x="26759" y="2"/>
                </a:cubicBezTo>
                <a:cubicBezTo>
                  <a:pt x="67964" y="258"/>
                  <a:pt x="67964" y="-638"/>
                  <a:pt x="67964" y="39671"/>
                </a:cubicBezTo>
                <a:cubicBezTo>
                  <a:pt x="67964" y="65137"/>
                  <a:pt x="67964" y="90602"/>
                  <a:pt x="67964" y="116067"/>
                </a:cubicBezTo>
                <a:lnTo>
                  <a:pt x="67964" y="116067"/>
                </a:lnTo>
                <a:close/>
              </a:path>
            </a:pathLst>
          </a:custGeom>
          <a:solidFill>
            <a:srgbClr val="ED1313"/>
          </a:solidFill>
          <a:ln w="12779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156" name="Forma libre: forma 155">
            <a:extLst>
              <a:ext uri="{FF2B5EF4-FFF2-40B4-BE49-F238E27FC236}">
                <a16:creationId xmlns:a16="http://schemas.microsoft.com/office/drawing/2014/main" id="{4C71AF5F-956F-46EB-BCC0-6AA5248DF058}"/>
              </a:ext>
            </a:extLst>
          </p:cNvPr>
          <p:cNvSpPr/>
          <p:nvPr/>
        </p:nvSpPr>
        <p:spPr>
          <a:xfrm>
            <a:off x="6886102" y="1975812"/>
            <a:ext cx="67864" cy="152607"/>
          </a:xfrm>
          <a:custGeom>
            <a:gdLst>
              <a:gd name="connsiteX0" fmla="*/ 67708 w 67864"/>
              <a:gd name="connsiteY0" fmla="*/ 76924 h 152607"/>
              <a:gd name="connsiteX1" fmla="*/ 67836 w 67864"/>
              <a:gd name="connsiteY1" fmla="*/ 133613 h 152607"/>
              <a:gd name="connsiteX2" fmla="*/ 48257 w 67864"/>
              <a:gd name="connsiteY2" fmla="*/ 152424 h 152607"/>
              <a:gd name="connsiteX3" fmla="*/ 269 w 67864"/>
              <a:gd name="connsiteY3" fmla="*/ 106613 h 152607"/>
              <a:gd name="connsiteX4" fmla="*/ 13 w 67864"/>
              <a:gd name="connsiteY4" fmla="*/ 19339 h 152607"/>
              <a:gd name="connsiteX5" fmla="*/ 18185 w 67864"/>
              <a:gd name="connsiteY5" fmla="*/ 17 h 152607"/>
              <a:gd name="connsiteX6" fmla="*/ 67580 w 67864"/>
              <a:gd name="connsiteY6" fmla="*/ 48644 h 152607"/>
              <a:gd name="connsiteX7" fmla="*/ 67580 w 67864"/>
              <a:gd name="connsiteY7" fmla="*/ 77052 h 1526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864" h="152607">
                <a:moveTo>
                  <a:pt x="67708" y="76924"/>
                </a:moveTo>
                <a:cubicBezTo>
                  <a:pt x="67708" y="95863"/>
                  <a:pt x="67196" y="114802"/>
                  <a:pt x="67836" y="133613"/>
                </a:cubicBezTo>
                <a:cubicBezTo>
                  <a:pt x="68347" y="147945"/>
                  <a:pt x="62205" y="152169"/>
                  <a:pt x="48257" y="152424"/>
                </a:cubicBezTo>
                <a:cubicBezTo>
                  <a:pt x="269" y="153192"/>
                  <a:pt x="269" y="153704"/>
                  <a:pt x="269" y="106613"/>
                </a:cubicBezTo>
                <a:cubicBezTo>
                  <a:pt x="269" y="77564"/>
                  <a:pt x="781" y="48388"/>
                  <a:pt x="13" y="19339"/>
                </a:cubicBezTo>
                <a:cubicBezTo>
                  <a:pt x="-243" y="5903"/>
                  <a:pt x="3085" y="-367"/>
                  <a:pt x="18185" y="17"/>
                </a:cubicBezTo>
                <a:cubicBezTo>
                  <a:pt x="73338" y="1424"/>
                  <a:pt x="67068" y="-6766"/>
                  <a:pt x="67580" y="48644"/>
                </a:cubicBezTo>
                <a:cubicBezTo>
                  <a:pt x="67580" y="58113"/>
                  <a:pt x="67580" y="67583"/>
                  <a:pt x="67580" y="77052"/>
                </a:cubicBezTo>
                <a:close/>
              </a:path>
            </a:pathLst>
          </a:custGeom>
          <a:solidFill>
            <a:srgbClr val="ED1313"/>
          </a:solidFill>
          <a:ln w="12779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157" name="Forma libre: forma 156">
            <a:extLst>
              <a:ext uri="{FF2B5EF4-FFF2-40B4-BE49-F238E27FC236}">
                <a16:creationId xmlns:a16="http://schemas.microsoft.com/office/drawing/2014/main" id="{8D7C3222-7A4F-4115-AF87-4EB0D85848FA}"/>
              </a:ext>
            </a:extLst>
          </p:cNvPr>
          <p:cNvSpPr/>
          <p:nvPr/>
        </p:nvSpPr>
        <p:spPr>
          <a:xfrm>
            <a:off x="6806631" y="1997651"/>
            <a:ext cx="69119" cy="130595"/>
          </a:xfrm>
          <a:custGeom>
            <a:gdLst>
              <a:gd name="connsiteX0" fmla="*/ 1170 w 69119"/>
              <a:gd name="connsiteY0" fmla="*/ 67114 h 130595"/>
              <a:gd name="connsiteX1" fmla="*/ 1297 w 69119"/>
              <a:gd name="connsiteY1" fmla="*/ 38706 h 130595"/>
              <a:gd name="connsiteX2" fmla="*/ 7568 w 69119"/>
              <a:gd name="connsiteY2" fmla="*/ 4539 h 130595"/>
              <a:gd name="connsiteX3" fmla="*/ 61314 w 69119"/>
              <a:gd name="connsiteY3" fmla="*/ 3387 h 130595"/>
              <a:gd name="connsiteX4" fmla="*/ 68864 w 69119"/>
              <a:gd name="connsiteY4" fmla="*/ 15288 h 130595"/>
              <a:gd name="connsiteX5" fmla="*/ 69120 w 69119"/>
              <a:gd name="connsiteY5" fmla="*/ 117917 h 130595"/>
              <a:gd name="connsiteX6" fmla="*/ 57475 w 69119"/>
              <a:gd name="connsiteY6" fmla="*/ 130202 h 130595"/>
              <a:gd name="connsiteX7" fmla="*/ 13838 w 69119"/>
              <a:gd name="connsiteY7" fmla="*/ 130585 h 130595"/>
              <a:gd name="connsiteX8" fmla="*/ 1170 w 69119"/>
              <a:gd name="connsiteY8" fmla="*/ 117277 h 130595"/>
              <a:gd name="connsiteX9" fmla="*/ 1170 w 69119"/>
              <a:gd name="connsiteY9" fmla="*/ 67114 h 130595"/>
              <a:gd name="connsiteX10" fmla="*/ 1170 w 69119"/>
              <a:gd name="connsiteY10" fmla="*/ 67114 h 13059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119" h="130595">
                <a:moveTo>
                  <a:pt x="1170" y="67114"/>
                </a:moveTo>
                <a:cubicBezTo>
                  <a:pt x="1170" y="57645"/>
                  <a:pt x="402" y="48175"/>
                  <a:pt x="1297" y="38706"/>
                </a:cubicBezTo>
                <a:cubicBezTo>
                  <a:pt x="2449" y="26933"/>
                  <a:pt x="-5357" y="10297"/>
                  <a:pt x="7568" y="4539"/>
                </a:cubicBezTo>
                <a:cubicBezTo>
                  <a:pt x="23948" y="-2755"/>
                  <a:pt x="43270" y="188"/>
                  <a:pt x="61314" y="3387"/>
                </a:cubicBezTo>
                <a:cubicBezTo>
                  <a:pt x="67200" y="4411"/>
                  <a:pt x="68864" y="10041"/>
                  <a:pt x="68864" y="15288"/>
                </a:cubicBezTo>
                <a:cubicBezTo>
                  <a:pt x="69120" y="49455"/>
                  <a:pt x="68992" y="83750"/>
                  <a:pt x="69120" y="117917"/>
                </a:cubicBezTo>
                <a:cubicBezTo>
                  <a:pt x="69120" y="125723"/>
                  <a:pt x="65793" y="130202"/>
                  <a:pt x="57475" y="130202"/>
                </a:cubicBezTo>
                <a:cubicBezTo>
                  <a:pt x="42887" y="130202"/>
                  <a:pt x="28426" y="130202"/>
                  <a:pt x="13838" y="130585"/>
                </a:cubicBezTo>
                <a:cubicBezTo>
                  <a:pt x="4113" y="130842"/>
                  <a:pt x="1042" y="126107"/>
                  <a:pt x="1170" y="117277"/>
                </a:cubicBezTo>
                <a:cubicBezTo>
                  <a:pt x="1297" y="100513"/>
                  <a:pt x="1170" y="83750"/>
                  <a:pt x="1170" y="67114"/>
                </a:cubicBezTo>
                <a:lnTo>
                  <a:pt x="1170" y="67114"/>
                </a:lnTo>
                <a:close/>
              </a:path>
            </a:pathLst>
          </a:custGeom>
          <a:solidFill>
            <a:srgbClr val="ED1313"/>
          </a:solidFill>
          <a:ln w="12779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158" name="Rectángulo: esquinas redondeadas 157">
            <a:extLst>
              <a:ext uri="{FF2B5EF4-FFF2-40B4-BE49-F238E27FC236}">
                <a16:creationId xmlns:a16="http://schemas.microsoft.com/office/drawing/2014/main" id="{11EAB406-A273-473B-9EF9-15255EBABC11}"/>
              </a:ext>
            </a:extLst>
          </p:cNvPr>
          <p:cNvSpPr/>
          <p:nvPr/>
        </p:nvSpPr>
        <p:spPr>
          <a:xfrm>
            <a:off x="719998" y="1469571"/>
            <a:ext cx="2363366" cy="3020786"/>
          </a:xfrm>
          <a:prstGeom prst="roundRect">
            <a:avLst/>
          </a:prstGeom>
          <a:noFill/>
          <a:ln w="38100">
            <a:solidFill>
              <a:srgbClr val="ED1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/>
          </a:p>
        </p:txBody>
      </p:sp>
      <p:sp>
        <p:nvSpPr>
          <p:cNvPr id="160" name="Rectángulo: esquinas redondeadas 159">
            <a:extLst>
              <a:ext uri="{FF2B5EF4-FFF2-40B4-BE49-F238E27FC236}">
                <a16:creationId xmlns:a16="http://schemas.microsoft.com/office/drawing/2014/main" id="{249C91EB-9756-4959-A83D-F0F6FC332D90}"/>
              </a:ext>
            </a:extLst>
          </p:cNvPr>
          <p:cNvSpPr/>
          <p:nvPr/>
        </p:nvSpPr>
        <p:spPr>
          <a:xfrm>
            <a:off x="6023904" y="1436681"/>
            <a:ext cx="2363366" cy="3020786"/>
          </a:xfrm>
          <a:prstGeom prst="roundRect">
            <a:avLst/>
          </a:prstGeom>
          <a:noFill/>
          <a:ln w="38100">
            <a:solidFill>
              <a:srgbClr val="ED1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/>
          </a:p>
        </p:txBody>
      </p:sp>
      <p:sp>
        <p:nvSpPr>
          <p:cNvPr id="11" name="Google Shape;914;p37">
            <a:extLst>
              <a:ext uri="{FF2B5EF4-FFF2-40B4-BE49-F238E27FC236}">
                <a16:creationId xmlns:a16="http://schemas.microsoft.com/office/drawing/2014/main" id="{1BEAC2CC-856C-3146-5A42-B212EF5632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14907" y="662325"/>
            <a:ext cx="3512873" cy="408168"/>
          </a:xfrm>
        </p:spPr>
        <p:txBody>
          <a:bodyPr/>
          <a:lstStyle>
            <a:defPPr/>
          </a:lstStyle>
          <a:p>
            <a:pPr lvl="0" algn="ctr"/>
            <a:r>
              <a:rPr lang="en-US" sz="1800" b="0" i="1">
                <a:latin typeface="Bahnschrift Light" panose="020b0502040204020203" pitchFamily="34" charset="0"/>
              </a:rPr>
              <a:t>Insert your subtitle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A521360-3CF0-CDF6-A30E-9C82257E2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" y="0"/>
            <a:ext cx="1838777" cy="13790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88B04F-A6D1-D7B0-49D4-93E2DF3C830C}"/>
              </a:ext>
            </a:extLst>
          </p:cNvPr>
          <p:cNvSpPr txBox="1"/>
          <p:nvPr/>
        </p:nvSpPr>
        <p:spPr>
          <a:xfrm>
            <a:off x="1862517" y="170800"/>
            <a:ext cx="547808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3600" b="1">
                <a:gradFill>
                  <a:gsLst>
                    <a:gs pos="0">
                      <a:srgbClr val="B40002"/>
                    </a:gs>
                    <a:gs pos="100000">
                      <a:srgbClr val="E90031"/>
                    </a:gs>
                  </a:gsLst>
                  <a:lin ang="0" scaled="1"/>
                </a:gradFill>
                <a:latin typeface="Agency FB" panose="020b0503020202020204" pitchFamily="34" charset="0"/>
                <a:cs typeface="Arial" panose="020b0604020202020204" pitchFamily="34" charset="0"/>
              </a:rPr>
              <a:t>TRINIDAD AND TOBAGO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FB6E2D0-14CF-448D-A378-DE8F65302C1B}"/>
              </a:ext>
            </a:extLst>
          </p:cNvPr>
          <p:cNvSpPr/>
          <p:nvPr/>
        </p:nvSpPr>
        <p:spPr>
          <a:xfrm>
            <a:off x="719998" y="979459"/>
            <a:ext cx="7842680" cy="3106765"/>
          </a:xfrm>
          <a:prstGeom prst="roundRect">
            <a:avLst/>
          </a:prstGeom>
          <a:noFill/>
          <a:ln w="38100">
            <a:solidFill>
              <a:srgbClr val="ED1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/>
          </a:p>
        </p:txBody>
      </p:sp>
      <p:sp>
        <p:nvSpPr>
          <p:cNvPr id="2" name="Flecha: pentágono 4">
            <a:extLst>
              <a:ext uri="{FF2B5EF4-FFF2-40B4-BE49-F238E27FC236}">
                <a16:creationId xmlns:a16="http://schemas.microsoft.com/office/drawing/2014/main" id="{D67EB14D-175E-4B64-8C6A-B38F15349C46}"/>
              </a:ext>
            </a:extLst>
          </p:cNvPr>
          <p:cNvSpPr/>
          <p:nvPr/>
        </p:nvSpPr>
        <p:spPr>
          <a:xfrm>
            <a:off x="0" y="979459"/>
            <a:ext cx="4467228" cy="3106765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/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EFC63E"/>
              </a:solidFill>
              <a:uFillTx/>
              <a:latin typeface="Arial"/>
            </a:endParaRPr>
          </a:p>
        </p:txBody>
      </p:sp>
      <p:sp>
        <p:nvSpPr>
          <p:cNvPr id="3" name="Google Shape;1247;p38">
            <a:extLst>
              <a:ext uri="{FF2B5EF4-FFF2-40B4-BE49-F238E27FC236}">
                <a16:creationId xmlns:a16="http://schemas.microsoft.com/office/drawing/2014/main" id="{33FAA722-7F95-4E9C-A916-E5BEA2A9D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37178" y="2108176"/>
            <a:ext cx="3925500" cy="572697"/>
          </a:xfrm>
        </p:spPr>
        <p:txBody>
          <a:bodyPr anchorCtr="1"/>
          <a:lstStyle>
            <a:defPPr/>
          </a:lstStyle>
          <a:p>
            <a:pPr lvl="0" algn="ctr"/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  <a:t>Your name</a:t>
            </a:r>
          </a:p>
        </p:txBody>
      </p:sp>
      <p:sp>
        <p:nvSpPr>
          <p:cNvPr id="4" name="Google Shape;1246;p38">
            <a:extLst>
              <a:ext uri="{FF2B5EF4-FFF2-40B4-BE49-F238E27FC236}">
                <a16:creationId xmlns:a16="http://schemas.microsoft.com/office/drawing/2014/main" id="{9700616B-62AE-49CD-B18E-9080E756644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979959" y="2680874"/>
            <a:ext cx="3239920" cy="1050901"/>
          </a:xfrm>
        </p:spPr>
        <p:txBody>
          <a:bodyPr anchor="ctr" anchorCtr="1"/>
          <a:lstStyle>
            <a:defPPr/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en-US">
                <a:solidFill>
                  <a:srgbClr val="434343"/>
                </a:solidFill>
              </a:rPr>
              <a:t>Here you can describe your interests and hobbies. You can also replace the image on the screen with your own</a:t>
            </a: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ED227FB6-7040-40BA-9C16-120347695E7E}"/>
              </a:ext>
            </a:extLst>
          </p:cNvPr>
          <p:cNvSpPr/>
          <p:nvPr/>
        </p:nvSpPr>
        <p:spPr>
          <a:xfrm>
            <a:off x="6110522" y="1280576"/>
            <a:ext cx="425898" cy="642614"/>
          </a:xfrm>
          <a:custGeom>
            <a:gdLst>
              <a:gd name="connsiteX0" fmla="*/ 371640 w 425898"/>
              <a:gd name="connsiteY0" fmla="*/ 357 h 642614"/>
              <a:gd name="connsiteX1" fmla="*/ 421291 w 425898"/>
              <a:gd name="connsiteY1" fmla="*/ 56534 h 642614"/>
              <a:gd name="connsiteX2" fmla="*/ 385588 w 425898"/>
              <a:gd name="connsiteY2" fmla="*/ 293783 h 642614"/>
              <a:gd name="connsiteX3" fmla="*/ 376247 w 425898"/>
              <a:gd name="connsiteY3" fmla="*/ 365060 h 642614"/>
              <a:gd name="connsiteX4" fmla="*/ 363194 w 425898"/>
              <a:gd name="connsiteY4" fmla="*/ 389374 h 642614"/>
              <a:gd name="connsiteX5" fmla="*/ 123257 w 425898"/>
              <a:gd name="connsiteY5" fmla="*/ 627903 h 642614"/>
              <a:gd name="connsiteX6" fmla="*/ 84356 w 425898"/>
              <a:gd name="connsiteY6" fmla="*/ 624448 h 642614"/>
              <a:gd name="connsiteX7" fmla="*/ 4505 w 425898"/>
              <a:gd name="connsiteY7" fmla="*/ 333837 h 642614"/>
              <a:gd name="connsiteX8" fmla="*/ 269651 w 425898"/>
              <a:gd name="connsiteY8" fmla="*/ 16992 h 642614"/>
              <a:gd name="connsiteX9" fmla="*/ 371768 w 425898"/>
              <a:gd name="connsiteY9" fmla="*/ 229 h 6426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5898" h="642614">
                <a:moveTo>
                  <a:pt x="371640" y="357"/>
                </a:moveTo>
                <a:cubicBezTo>
                  <a:pt x="431528" y="229"/>
                  <a:pt x="430377" y="-27"/>
                  <a:pt x="421291" y="56534"/>
                </a:cubicBezTo>
                <a:cubicBezTo>
                  <a:pt x="408494" y="135489"/>
                  <a:pt x="397489" y="214700"/>
                  <a:pt x="385588" y="293783"/>
                </a:cubicBezTo>
                <a:cubicBezTo>
                  <a:pt x="382005" y="317457"/>
                  <a:pt x="376503" y="340875"/>
                  <a:pt x="376247" y="365060"/>
                </a:cubicBezTo>
                <a:cubicBezTo>
                  <a:pt x="376247" y="375298"/>
                  <a:pt x="369849" y="382720"/>
                  <a:pt x="363194" y="389374"/>
                </a:cubicBezTo>
                <a:cubicBezTo>
                  <a:pt x="283215" y="468969"/>
                  <a:pt x="203236" y="548436"/>
                  <a:pt x="123257" y="627903"/>
                </a:cubicBezTo>
                <a:cubicBezTo>
                  <a:pt x="102783" y="648122"/>
                  <a:pt x="102911" y="647994"/>
                  <a:pt x="84356" y="624448"/>
                </a:cubicBezTo>
                <a:cubicBezTo>
                  <a:pt x="16790" y="538711"/>
                  <a:pt x="-11875" y="440049"/>
                  <a:pt x="4505" y="333837"/>
                </a:cubicBezTo>
                <a:cubicBezTo>
                  <a:pt x="28690" y="177206"/>
                  <a:pt x="117883" y="69458"/>
                  <a:pt x="269651" y="16992"/>
                </a:cubicBezTo>
                <a:cubicBezTo>
                  <a:pt x="304330" y="4963"/>
                  <a:pt x="340032" y="-1307"/>
                  <a:pt x="371768" y="229"/>
                </a:cubicBezTo>
                <a:close/>
              </a:path>
            </a:pathLst>
          </a:custGeom>
          <a:solidFill>
            <a:srgbClr val="ED1313"/>
          </a:solidFill>
          <a:ln w="12779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D1FC1149-993D-49EB-B8AE-AF9DFA98858A}"/>
              </a:ext>
            </a:extLst>
          </p:cNvPr>
          <p:cNvSpPr/>
          <p:nvPr/>
        </p:nvSpPr>
        <p:spPr>
          <a:xfrm>
            <a:off x="6239590" y="1687922"/>
            <a:ext cx="610191" cy="363978"/>
          </a:xfrm>
          <a:custGeom>
            <a:gdLst>
              <a:gd name="connsiteX0" fmla="*/ 257161 w 610191"/>
              <a:gd name="connsiteY0" fmla="*/ 363879 h 363978"/>
              <a:gd name="connsiteX1" fmla="*/ 16584 w 610191"/>
              <a:gd name="connsiteY1" fmla="*/ 280445 h 363978"/>
              <a:gd name="connsiteX2" fmla="*/ 13129 w 610191"/>
              <a:gd name="connsiteY2" fmla="*/ 244103 h 363978"/>
              <a:gd name="connsiteX3" fmla="*/ 243596 w 610191"/>
              <a:gd name="connsiteY3" fmla="*/ 12228 h 363978"/>
              <a:gd name="connsiteX4" fmla="*/ 283649 w 610191"/>
              <a:gd name="connsiteY4" fmla="*/ 3398 h 363978"/>
              <a:gd name="connsiteX5" fmla="*/ 597295 w 610191"/>
              <a:gd name="connsiteY5" fmla="*/ 122791 h 363978"/>
              <a:gd name="connsiteX6" fmla="*/ 606380 w 610191"/>
              <a:gd name="connsiteY6" fmla="*/ 146720 h 363978"/>
              <a:gd name="connsiteX7" fmla="*/ 298366 w 610191"/>
              <a:gd name="connsiteY7" fmla="*/ 360680 h 363978"/>
              <a:gd name="connsiteX8" fmla="*/ 276740 w 610191"/>
              <a:gd name="connsiteY8" fmla="*/ 363751 h 363978"/>
              <a:gd name="connsiteX9" fmla="*/ 257161 w 610191"/>
              <a:gd name="connsiteY9" fmla="*/ 363751 h 36397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0191" h="363978">
                <a:moveTo>
                  <a:pt x="257161" y="363879"/>
                </a:moveTo>
                <a:cubicBezTo>
                  <a:pt x="167456" y="363623"/>
                  <a:pt x="87477" y="334703"/>
                  <a:pt x="16584" y="280445"/>
                </a:cubicBezTo>
                <a:cubicBezTo>
                  <a:pt x="-4914" y="263938"/>
                  <a:pt x="-4914" y="262146"/>
                  <a:pt x="13129" y="244103"/>
                </a:cubicBezTo>
                <a:cubicBezTo>
                  <a:pt x="89909" y="166811"/>
                  <a:pt x="166816" y="89520"/>
                  <a:pt x="243596" y="12228"/>
                </a:cubicBezTo>
                <a:cubicBezTo>
                  <a:pt x="255241" y="455"/>
                  <a:pt x="265862" y="-3512"/>
                  <a:pt x="283649" y="3398"/>
                </a:cubicBezTo>
                <a:cubicBezTo>
                  <a:pt x="387814" y="44219"/>
                  <a:pt x="492491" y="83505"/>
                  <a:pt x="597295" y="122791"/>
                </a:cubicBezTo>
                <a:cubicBezTo>
                  <a:pt x="611115" y="128037"/>
                  <a:pt x="613291" y="133668"/>
                  <a:pt x="606380" y="146720"/>
                </a:cubicBezTo>
                <a:cubicBezTo>
                  <a:pt x="540478" y="271104"/>
                  <a:pt x="440280" y="345836"/>
                  <a:pt x="298366" y="360680"/>
                </a:cubicBezTo>
                <a:cubicBezTo>
                  <a:pt x="291199" y="361448"/>
                  <a:pt x="284033" y="363239"/>
                  <a:pt x="276740" y="363751"/>
                </a:cubicBezTo>
                <a:cubicBezTo>
                  <a:pt x="270213" y="364263"/>
                  <a:pt x="263687" y="363751"/>
                  <a:pt x="257161" y="363751"/>
                </a:cubicBezTo>
                <a:close/>
              </a:path>
            </a:pathLst>
          </a:custGeom>
          <a:solidFill>
            <a:srgbClr val="ED1313"/>
          </a:solidFill>
          <a:ln w="12779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AFB7560E-B394-402B-B243-E33F25159760}"/>
              </a:ext>
            </a:extLst>
          </p:cNvPr>
          <p:cNvSpPr/>
          <p:nvPr/>
        </p:nvSpPr>
        <p:spPr>
          <a:xfrm>
            <a:off x="6517709" y="1289270"/>
            <a:ext cx="366741" cy="495444"/>
          </a:xfrm>
          <a:custGeom>
            <a:gdLst>
              <a:gd name="connsiteX0" fmla="*/ 366012 w 366741"/>
              <a:gd name="connsiteY0" fmla="*/ 375945 h 495444"/>
              <a:gd name="connsiteX1" fmla="*/ 352575 w 366741"/>
              <a:gd name="connsiteY1" fmla="*/ 479725 h 495444"/>
              <a:gd name="connsiteX2" fmla="*/ 327877 w 366741"/>
              <a:gd name="connsiteY2" fmla="*/ 493034 h 495444"/>
              <a:gd name="connsiteX3" fmla="*/ 14616 w 366741"/>
              <a:gd name="connsiteY3" fmla="*/ 372873 h 495444"/>
              <a:gd name="connsiteX4" fmla="*/ 540 w 366741"/>
              <a:gd name="connsiteY4" fmla="*/ 348816 h 495444"/>
              <a:gd name="connsiteX5" fmla="*/ 47376 w 366741"/>
              <a:gd name="connsiteY5" fmla="*/ 34914 h 495444"/>
              <a:gd name="connsiteX6" fmla="*/ 93444 w 366741"/>
              <a:gd name="connsiteY6" fmla="*/ 7274 h 495444"/>
              <a:gd name="connsiteX7" fmla="*/ 356158 w 366741"/>
              <a:gd name="connsiteY7" fmla="*/ 289951 h 495444"/>
              <a:gd name="connsiteX8" fmla="*/ 366012 w 366741"/>
              <a:gd name="connsiteY8" fmla="*/ 375817 h 495444"/>
              <a:gd name="connsiteX9" fmla="*/ 321223 w 366741"/>
              <a:gd name="connsiteY9" fmla="*/ 377992 h 495444"/>
              <a:gd name="connsiteX10" fmla="*/ 308683 w 366741"/>
              <a:gd name="connsiteY10" fmla="*/ 285472 h 495444"/>
              <a:gd name="connsiteX11" fmla="*/ 108031 w 366741"/>
              <a:gd name="connsiteY11" fmla="*/ 59228 h 495444"/>
              <a:gd name="connsiteX12" fmla="*/ 86277 w 366741"/>
              <a:gd name="connsiteY12" fmla="*/ 71641 h 495444"/>
              <a:gd name="connsiteX13" fmla="*/ 50447 w 366741"/>
              <a:gd name="connsiteY13" fmla="*/ 315416 h 495444"/>
              <a:gd name="connsiteX14" fmla="*/ 68234 w 366741"/>
              <a:gd name="connsiteY14" fmla="*/ 346128 h 495444"/>
              <a:gd name="connsiteX15" fmla="*/ 298317 w 366741"/>
              <a:gd name="connsiteY15" fmla="*/ 433657 h 495444"/>
              <a:gd name="connsiteX16" fmla="*/ 319048 w 366741"/>
              <a:gd name="connsiteY16" fmla="*/ 421756 h 495444"/>
              <a:gd name="connsiteX17" fmla="*/ 321223 w 366741"/>
              <a:gd name="connsiteY17" fmla="*/ 378120 h 4954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6741" h="495443">
                <a:moveTo>
                  <a:pt x="366012" y="375945"/>
                </a:moveTo>
                <a:cubicBezTo>
                  <a:pt x="369083" y="411775"/>
                  <a:pt x="359741" y="445558"/>
                  <a:pt x="352575" y="479725"/>
                </a:cubicBezTo>
                <a:cubicBezTo>
                  <a:pt x="349504" y="494185"/>
                  <a:pt x="342722" y="498792"/>
                  <a:pt x="327877" y="493034"/>
                </a:cubicBezTo>
                <a:cubicBezTo>
                  <a:pt x="223585" y="452596"/>
                  <a:pt x="119293" y="412543"/>
                  <a:pt x="14616" y="372873"/>
                </a:cubicBezTo>
                <a:cubicBezTo>
                  <a:pt x="2075" y="368139"/>
                  <a:pt x="-1508" y="362508"/>
                  <a:pt x="540" y="348816"/>
                </a:cubicBezTo>
                <a:cubicBezTo>
                  <a:pt x="16664" y="244267"/>
                  <a:pt x="31636" y="139591"/>
                  <a:pt x="47376" y="34914"/>
                </a:cubicBezTo>
                <a:cubicBezTo>
                  <a:pt x="53262" y="-4371"/>
                  <a:pt x="54285" y="-5523"/>
                  <a:pt x="93444" y="7274"/>
                </a:cubicBezTo>
                <a:cubicBezTo>
                  <a:pt x="232799" y="53086"/>
                  <a:pt x="321351" y="146757"/>
                  <a:pt x="356158" y="289951"/>
                </a:cubicBezTo>
                <a:cubicBezTo>
                  <a:pt x="363068" y="318232"/>
                  <a:pt x="368827" y="346768"/>
                  <a:pt x="366012" y="375817"/>
                </a:cubicBezTo>
                <a:close/>
                <a:moveTo>
                  <a:pt x="321223" y="377992"/>
                </a:moveTo>
                <a:cubicBezTo>
                  <a:pt x="321735" y="346512"/>
                  <a:pt x="317256" y="315928"/>
                  <a:pt x="308683" y="285472"/>
                </a:cubicBezTo>
                <a:cubicBezTo>
                  <a:pt x="278355" y="177341"/>
                  <a:pt x="209125" y="104272"/>
                  <a:pt x="108031" y="59228"/>
                </a:cubicBezTo>
                <a:cubicBezTo>
                  <a:pt x="95235" y="53469"/>
                  <a:pt x="88453" y="55389"/>
                  <a:pt x="86277" y="71641"/>
                </a:cubicBezTo>
                <a:cubicBezTo>
                  <a:pt x="75144" y="153027"/>
                  <a:pt x="63499" y="234286"/>
                  <a:pt x="50447" y="315416"/>
                </a:cubicBezTo>
                <a:cubicBezTo>
                  <a:pt x="47631" y="333076"/>
                  <a:pt x="52622" y="340370"/>
                  <a:pt x="68234" y="346128"/>
                </a:cubicBezTo>
                <a:cubicBezTo>
                  <a:pt x="145142" y="374793"/>
                  <a:pt x="221794" y="403969"/>
                  <a:pt x="298317" y="433657"/>
                </a:cubicBezTo>
                <a:cubicBezTo>
                  <a:pt x="312010" y="439032"/>
                  <a:pt x="317896" y="434553"/>
                  <a:pt x="319048" y="421756"/>
                </a:cubicBezTo>
                <a:cubicBezTo>
                  <a:pt x="320456" y="407296"/>
                  <a:pt x="320584" y="392708"/>
                  <a:pt x="321223" y="378120"/>
                </a:cubicBezTo>
                <a:close/>
              </a:path>
            </a:pathLst>
          </a:custGeom>
          <a:solidFill>
            <a:srgbClr val="ED1313"/>
          </a:solidFill>
          <a:ln w="12779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pPr/>
            <a:endParaRPr lang="LID4096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C47662F-286B-651A-4DC4-E1802DF4A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1" t="12078" b="7067"/>
          <a:stretch>
            <a:fillRect/>
          </a:stretch>
        </p:blipFill>
        <p:spPr>
          <a:xfrm>
            <a:off x="0" y="317196"/>
            <a:ext cx="5821003" cy="4826304"/>
          </a:xfrm>
          <a:prstGeom prst="rect">
            <a:avLst/>
          </a:prstGeom>
        </p:spPr>
      </p:pic>
      <p:cxnSp>
        <p:nvCxnSpPr>
          <p:cNvPr id="9" name="Conector recto 9">
            <a:extLst>
              <a:ext uri="{FF2B5EF4-FFF2-40B4-BE49-F238E27FC236}">
                <a16:creationId xmlns:a16="http://schemas.microsoft.com/office/drawing/2014/main" id="{8115B35F-CD8C-80D2-58EA-0E72548BF70C}"/>
              </a:ext>
            </a:extLst>
          </p:cNvPr>
          <p:cNvCxnSpPr/>
          <p:nvPr/>
        </p:nvCxnSpPr>
        <p:spPr>
          <a:xfrm flipH="1">
            <a:off x="8922331" y="317196"/>
            <a:ext cx="0" cy="4627422"/>
          </a:xfrm>
          <a:prstGeom prst="straightConnector1">
            <a:avLst/>
          </a:prstGeom>
          <a:noFill/>
          <a:ln w="9528" cap="flat">
            <a:solidFill>
              <a:srgbClr val="ED1313"/>
            </a:solidFill>
            <a:custDash/>
          </a:ln>
        </p:spPr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8845F7C9-FD05-7527-462D-ABC40C71A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7"/>
          <a:stretch>
            <a:fillRect/>
          </a:stretch>
        </p:blipFill>
        <p:spPr>
          <a:xfrm flipH="1">
            <a:off x="7511968" y="-48880"/>
            <a:ext cx="1632032" cy="1663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028;p41">
            <a:extLst>
              <a:ext uri="{FF2B5EF4-FFF2-40B4-BE49-F238E27FC236}">
                <a16:creationId xmlns:a16="http://schemas.microsoft.com/office/drawing/2014/main" id="{EF31BA0B-8671-4084-AD13-6DE9D5B6A4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6574" y="3280272"/>
            <a:ext cx="4484702" cy="680999"/>
          </a:xfrm>
        </p:spPr>
        <p:txBody>
          <a:bodyPr/>
          <a:lstStyle>
            <a:defPPr/>
          </a:lstStyle>
          <a:p>
            <a:pPr lvl="0"/>
            <a:r>
              <a:rPr lang="en-US">
                <a:solidFill>
                  <a:srgbClr val="ED1313"/>
                </a:solidFill>
              </a:rPr>
              <a:t>—Someone Famous</a:t>
            </a:r>
          </a:p>
        </p:txBody>
      </p:sp>
      <p:sp>
        <p:nvSpPr>
          <p:cNvPr id="3" name="Google Shape;1029;p41">
            <a:extLst>
              <a:ext uri="{FF2B5EF4-FFF2-40B4-BE49-F238E27FC236}">
                <a16:creationId xmlns:a16="http://schemas.microsoft.com/office/drawing/2014/main" id="{D465D4A0-FE39-42E0-BFD7-FA9F50882C9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717427" y="1163174"/>
            <a:ext cx="3912224" cy="2619902"/>
          </a:xfrm>
        </p:spPr>
        <p:txBody>
          <a:bodyPr anchor="ctr"/>
          <a:lstStyle>
            <a:defPPr/>
          </a:lstStyle>
          <a:p>
            <a:pPr marL="0" lvl="0" indent="0">
              <a:lnSpc>
                <a:spcPct val="100000"/>
              </a:lnSpc>
              <a:buNone/>
            </a:pPr>
            <a:r>
              <a:rPr lang="en-US" sz="2000">
                <a:solidFill>
                  <a:srgbClr val="434343"/>
                </a:solidFill>
              </a:rPr>
              <a:t>“This is a quote, words full of wisdom that someone important said and can make the reader get inspired.”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3A6D149-1C32-BA49-B2A4-6ABF4D205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51" r="27518"/>
          <a:stretch>
            <a:fillRect/>
          </a:stretch>
        </p:blipFill>
        <p:spPr>
          <a:xfrm>
            <a:off x="-781411" y="258863"/>
            <a:ext cx="5601062" cy="4625774"/>
          </a:xfrm>
          <a:prstGeom prst="rect">
            <a:avLst/>
          </a:prstGeom>
        </p:spPr>
      </p:pic>
      <p:cxnSp>
        <p:nvCxnSpPr>
          <p:cNvPr id="7" name="Conector recto 9">
            <a:extLst>
              <a:ext uri="{FF2B5EF4-FFF2-40B4-BE49-F238E27FC236}">
                <a16:creationId xmlns:a16="http://schemas.microsoft.com/office/drawing/2014/main" id="{0A738203-E63E-DB72-3C7C-C41D43D15A79}"/>
              </a:ext>
            </a:extLst>
          </p:cNvPr>
          <p:cNvCxnSpPr/>
          <p:nvPr/>
        </p:nvCxnSpPr>
        <p:spPr>
          <a:xfrm flipH="1">
            <a:off x="8922331" y="317196"/>
            <a:ext cx="0" cy="4627422"/>
          </a:xfrm>
          <a:prstGeom prst="straightConnector1">
            <a:avLst/>
          </a:prstGeom>
          <a:noFill/>
          <a:ln w="9528" cap="flat">
            <a:solidFill>
              <a:srgbClr val="ED1313"/>
            </a:solidFill>
            <a:custDash/>
          </a:ln>
        </p:spPr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B1E3BA31-6865-ED21-4A7F-493FC9E76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7"/>
          <a:stretch>
            <a:fillRect/>
          </a:stretch>
        </p:blipFill>
        <p:spPr>
          <a:xfrm flipH="1">
            <a:off x="7511968" y="-48880"/>
            <a:ext cx="1632032" cy="1663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1091;p42">
            <a:extLst>
              <a:ext uri="{FF2B5EF4-FFF2-40B4-BE49-F238E27FC236}">
                <a16:creationId xmlns:a16="http://schemas.microsoft.com/office/drawing/2014/main" id="{9CA72479-B1B3-4E5D-9BA6-2E53C273FAFE}"/>
              </a:ext>
            </a:extLst>
          </p:cNvPr>
          <p:cNvSpPr/>
          <p:nvPr/>
        </p:nvSpPr>
        <p:spPr>
          <a:xfrm rot="10799991">
            <a:off x="346201" y="1497595"/>
            <a:ext cx="1616101" cy="772649"/>
          </a:xfrm>
          <a:custGeom>
            <a:avLst>
              <a:gd name="f0" fmla="val 16437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>
            <a:defPPr/>
          </a:lstStyle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078;p42">
            <a:extLst>
              <a:ext uri="{FF2B5EF4-FFF2-40B4-BE49-F238E27FC236}">
                <a16:creationId xmlns:a16="http://schemas.microsoft.com/office/drawing/2014/main" id="{39895840-EE63-4400-A9F3-616BFCB4588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lvl="0"/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Now</a:t>
            </a:r>
          </a:p>
        </p:txBody>
      </p:sp>
      <p:sp>
        <p:nvSpPr>
          <p:cNvPr id="4" name="Google Shape;1079;p42">
            <a:extLst>
              <a:ext uri="{FF2B5EF4-FFF2-40B4-BE49-F238E27FC236}">
                <a16:creationId xmlns:a16="http://schemas.microsoft.com/office/drawing/2014/main" id="{9BCD9BAE-0A42-44D5-86B1-6FE7A547977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4296" y="2208221"/>
            <a:ext cx="2593886" cy="1010402"/>
          </a:xfrm>
        </p:spPr>
        <p:txBody>
          <a:bodyPr/>
          <a:lstStyle>
            <a:defPPr/>
          </a:lstStyle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>
                <a:solidFill>
                  <a:srgbClr val="434343"/>
                </a:solidFill>
              </a:rPr>
              <a:t>Venus has a beautiful name and is the second planet from the Sun. It’s terribly hot—even hotter than Mercury—and its atmosphere is extremely poisonous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A7646A1-3A46-B20F-792E-EB3B89D64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962" y="749149"/>
            <a:ext cx="5307905" cy="40930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95EC97C-8510-A4A9-0B3E-30A50FCBB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7"/>
          <a:stretch>
            <a:fillRect/>
          </a:stretch>
        </p:blipFill>
        <p:spPr>
          <a:xfrm>
            <a:off x="0" y="-114300"/>
            <a:ext cx="1632032" cy="1663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 Electrical Engineering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Manager>slidesppt.net</Manager>
  <Company/>
  <PresentationFormat>On-screen Show (16:9)</PresentationFormat>
  <Paragraphs>120</Paragraphs>
  <Slides>24</Slides>
  <Notes>23</Notes>
  <TotalTime>680</TotalTime>
  <HiddenSlides>0</HiddenSlides>
  <MMClips>0</MMClips>
  <ScaleCrop>0</ScaleCrop>
  <HeadingPairs>
    <vt:vector baseType="variant" size="6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47">
      <vt:lpstr>Arial</vt:lpstr>
      <vt:lpstr>Calibri Light</vt:lpstr>
      <vt:lpstr>Calibri</vt:lpstr>
      <vt:lpstr>Lexend Deca</vt:lpstr>
      <vt:lpstr>Open Sans</vt:lpstr>
      <vt:lpstr>맑은 고딕</vt:lpstr>
      <vt:lpstr>Agency FB</vt:lpstr>
      <vt:lpstr>Aptos</vt:lpstr>
      <vt:lpstr>Mongolian Baiti</vt:lpstr>
      <vt:lpstr>Bahnschrift Light</vt:lpstr>
      <vt:lpstr>Orbitron Black</vt:lpstr>
      <vt:lpstr>Freestyle Script</vt:lpstr>
      <vt:lpstr>Roboto</vt:lpstr>
      <vt:lpstr>Arial (Títulos)</vt:lpstr>
      <vt:lpstr>DM Sans</vt:lpstr>
      <vt:lpstr>Rubik</vt:lpstr>
      <vt:lpstr>Source Sans Pro</vt:lpstr>
      <vt:lpstr>Montserrat</vt:lpstr>
      <vt:lpstr>Assistant Light</vt:lpstr>
      <vt:lpstr>Kanit Light</vt:lpstr>
      <vt:lpstr>Barlow</vt:lpstr>
      <vt:lpstr>Bahnschrift</vt:lpstr>
      <vt:lpstr> Electrical Engineering by Slidesgo</vt:lpstr>
      <vt:lpstr>PowerPoint Presentation</vt:lpstr>
      <vt:lpstr>Curtain Up!</vt:lpstr>
      <vt:lpstr>Table of contents</vt:lpstr>
      <vt:lpstr>Project</vt:lpstr>
      <vt:lpstr>Notes - June</vt:lpstr>
      <vt:lpstr>Mercury</vt:lpstr>
      <vt:lpstr>Your name</vt:lpstr>
      <vt:lpstr>—Someone Famous</vt:lpstr>
      <vt:lpstr>Now</vt:lpstr>
      <vt:lpstr>Insert your subtitle</vt:lpstr>
      <vt:lpstr>Major Needs</vt:lpstr>
      <vt:lpstr>- Someone Famous</vt:lpstr>
      <vt:lpstr>PowerPoint Presentation</vt:lpstr>
      <vt:lpstr>Jupiter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Presentacion de la independencia de Trinidad y Tobago</dc:title>
  <cp:category>slidesppt.net</cp:category>
  <dc:creator>slidesppt</dc:creator>
  <cp:lastModifiedBy>Franklin</cp:lastModifiedBy>
  <cp:revision>65</cp:revision>
  <dcterms:modified xsi:type="dcterms:W3CDTF">2024-04-18T16:53:41Z</dcterms:modified>
</cp:coreProperties>
</file>