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handoutMasterIdLst>
    <p:handoutMasterId r:id="rId3"/>
  </p:handoutMasterIdLst>
  <p:sldIdLst>
    <p:sldId id="3175" r:id="rId4"/>
    <p:sldId id="350" r:id="rId5"/>
    <p:sldId id="347" r:id="rId6"/>
    <p:sldId id="393" r:id="rId7"/>
    <p:sldId id="358" r:id="rId8"/>
    <p:sldId id="365" r:id="rId9"/>
    <p:sldId id="371" r:id="rId10"/>
    <p:sldId id="3170" r:id="rId11"/>
    <p:sldId id="370" r:id="rId12"/>
    <p:sldId id="338" r:id="rId13"/>
    <p:sldId id="362" r:id="rId14"/>
    <p:sldId id="363" r:id="rId15"/>
    <p:sldId id="364" r:id="rId16"/>
    <p:sldId id="342" r:id="rId17"/>
    <p:sldId id="367" r:id="rId18"/>
    <p:sldId id="368" r:id="rId19"/>
    <p:sldId id="349" r:id="rId20"/>
    <p:sldId id="369" r:id="rId21"/>
    <p:sldId id="3176" r:id="rId22"/>
    <p:sldId id="1079" r:id="rId23"/>
    <p:sldId id="355" r:id="rId24"/>
    <p:sldId id="3177" r:id="rId25"/>
    <p:sldId id="356" r:id="rId26"/>
    <p:sldId id="3173" r:id="rId27"/>
    <p:sldId id="3174" r:id="rId28"/>
    <p:sldId id="1078" r:id="rId29"/>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A4"/>
    <a:srgbClr val="E82C12"/>
    <a:srgbClr val="E8E6E0"/>
    <a:srgbClr val="E52D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4" autoAdjust="0"/>
    <p:restoredTop sz="96323" autoAdjust="0"/>
  </p:normalViewPr>
  <p:slideViewPr>
    <p:cSldViewPr snapToGrid="0" snapToObjects="1">
      <p:cViewPr>
        <p:scale>
          <a:sx n="50" d="100"/>
          <a:sy n="50" d="100"/>
        </p:scale>
        <p:origin x="618" y="378"/>
      </p:cViewPr>
      <p:guideLst/>
    </p:cSldViewPr>
  </p:slideViewPr>
  <p:notesTextViewPr>
    <p:cViewPr>
      <p:scale>
        <a:sx n="1" d="1"/>
        <a:sy n="1" d="1"/>
      </p:scale>
      <p:origin x="0" y="0"/>
    </p:cViewPr>
  </p:notesTextViewPr>
  <p:notesViewPr>
    <p:cSldViewPr snapToGrid="0" snapToObjects="1">
      <p:cViewPr varScale="1">
        <p:scale>
          <a:sx n="91" d="100"/>
          <a:sy n="91" d="100"/>
        </p:scale>
        <p:origin x="2898" y="84"/>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tags" Target="tags/tag6.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C28D8850-6F6E-4294-9606-F7B9A7E89627}"/>
              </a:ext>
            </a:extLst>
          </p:cNvPr>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pPr/>
            <a:endParaRPr lang="en-US"/>
          </a:p>
        </p:txBody>
      </p:sp>
      <p:sp>
        <p:nvSpPr>
          <p:cNvPr id="3" name="Date Placeholder 2">
            <a:extLst>
              <a:ext uri="{FF2B5EF4-FFF2-40B4-BE49-F238E27FC236}">
                <a16:creationId xmlns:a16="http://schemas.microsoft.com/office/drawing/2014/main" id="{EAB7B930-38EA-4193-AE17-C81EA0EB7A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defPPr/>
            <a:lvl1pPr algn="r">
              <a:defRPr sz="1200"/>
            </a:lvl1pPr>
          </a:lstStyle>
          <a:p>
            <a:pPr/>
            <a:fld id="{C85BFB0E-CB96-4860-B04E-CD6EE14D73B1}" type="datetimeFigureOut">
              <a:rPr lang="en-US" smtClean="0"/>
              <a:pPr/>
              <a:t>4/19/2024</a:t>
            </a:fld>
            <a:endParaRPr lang="en-US"/>
          </a:p>
        </p:txBody>
      </p:sp>
      <p:sp>
        <p:nvSpPr>
          <p:cNvPr id="4" name="Footer Placeholder 3">
            <a:extLst>
              <a:ext uri="{FF2B5EF4-FFF2-40B4-BE49-F238E27FC236}">
                <a16:creationId xmlns:a16="http://schemas.microsoft.com/office/drawing/2014/main" id="{50F41A3E-67B6-4500-B974-165C6B8AD2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defPPr/>
            <a:lvl1pPr algn="l">
              <a:defRPr sz="1200"/>
            </a:lvl1pPr>
          </a:lstStyle>
          <a:p>
            <a:pPr/>
            <a:endParaRPr lang="en-US"/>
          </a:p>
        </p:txBody>
      </p:sp>
      <p:sp>
        <p:nvSpPr>
          <p:cNvPr id="5" name="Slide Number Placeholder 4">
            <a:extLst>
              <a:ext uri="{FF2B5EF4-FFF2-40B4-BE49-F238E27FC236}">
                <a16:creationId xmlns:a16="http://schemas.microsoft.com/office/drawing/2014/main" id="{B6512D18-558C-4892-8B6B-272BD84CDD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defPPr/>
            <a:lvl1pPr algn="r">
              <a:defRPr sz="1200"/>
            </a:lvl1pPr>
          </a:lstStyle>
          <a:p>
            <a:pPr/>
            <a:fld id="{AC661CBB-DAD4-467A-8923-33F365177D27}" type="slidenum">
              <a:rPr lang="en-US" smtClean="0"/>
              <a:pPr/>
              <a:t>‹Nº›</a:t>
            </a:fld>
            <a:endParaRPr lang="en-US"/>
          </a:p>
        </p:txBody>
      </p:sp>
    </p:spTree>
    <p:extLst>
      <p:ext uri="{BB962C8B-B14F-4D97-AF65-F5344CB8AC3E}">
        <p14:creationId xmlns:p14="http://schemas.microsoft.com/office/powerpoint/2010/main" val="131776667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pPr/>
            <a:endParaRPr lang="LID4096"/>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defPPr/>
            <a:lvl1pPr algn="r">
              <a:defRPr sz="1200"/>
            </a:lvl1pPr>
          </a:lstStyle>
          <a:p>
            <a:pPr/>
            <a:fld id="{BA5C34B9-8AAD-4D04-ADD0-71F91FE5A761}" type="datetimeFigureOut">
              <a:rPr lang="LID4096" smtClean="0"/>
              <a:pPr/>
              <a:t>04/19/2024</a:t>
            </a:fld>
            <a:endParaRPr lang="LID4096"/>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LID4096"/>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defPPr/>
            <a:lvl1pPr algn="l">
              <a:defRPr sz="1200"/>
            </a:lvl1pPr>
          </a:lstStyle>
          <a:p>
            <a:pPr/>
            <a:endParaRPr lang="LID4096"/>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defPPr/>
            <a:lvl1pPr algn="r">
              <a:defRPr sz="1200"/>
            </a:lvl1pPr>
          </a:lstStyle>
          <a:p>
            <a:pPr/>
            <a:fld id="{4DB9C319-EAD3-4225-97FE-EC33451095E6}" type="slidenum">
              <a:rPr lang="LID4096" smtClean="0"/>
              <a:pPr/>
              <a:t>‹Nº›</a:t>
            </a:fld>
            <a:endParaRPr lang="LID4096"/>
          </a:p>
        </p:txBody>
      </p:sp>
    </p:spTree>
    <p:extLst>
      <p:ext uri="{BB962C8B-B14F-4D97-AF65-F5344CB8AC3E}">
        <p14:creationId xmlns:p14="http://schemas.microsoft.com/office/powerpoint/2010/main" val="164212766"/>
      </p:ext>
    </p:extLst>
  </p:cSld>
  <p:clrMap bg1="lt1" tx1="dk1" bg2="lt2" tx2="dk2" accent1="accent1" accent2="accent2" accent3="accent3" accent4="accent4" accent5="accent5" accent6="accent6" hlink="hlink" folHlink="folHlink"/>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kern="0" cap="none" spc="0" baseline="0">
                <a:solidFill>
                  <a:srgbClr val="00FBFF"/>
                </a:solidFill>
                <a:uFillTx/>
                <a:latin typeface="Arial" panose="020b0604020202020204" pitchFamily="34" charset="0"/>
                <a:ea typeface="Arial"/>
                <a:cs typeface="Arial" panose="020b0604020202020204" pitchFamily="34"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652F1279-6CE4-4169-83D3-4483097B6907}" type="slidenum">
              <a:rPr lang="en-US" smtClean="0"/>
              <a:pPr/>
              <a:t>2</a:t>
            </a:fld>
            <a:endParaRPr lang="en-US"/>
          </a:p>
        </p:txBody>
      </p:sp>
    </p:spTree>
    <p:extLst>
      <p:ext uri="{BB962C8B-B14F-4D97-AF65-F5344CB8AC3E}">
        <p14:creationId xmlns:p14="http://schemas.microsoft.com/office/powerpoint/2010/main" val="390560468"/>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11</a:t>
            </a:fld>
            <a:endParaRPr lang="LID4096"/>
          </a:p>
        </p:txBody>
      </p:sp>
    </p:spTree>
    <p:extLst>
      <p:ext uri="{BB962C8B-B14F-4D97-AF65-F5344CB8AC3E}">
        <p14:creationId xmlns:p14="http://schemas.microsoft.com/office/powerpoint/2010/main" val="3077236024"/>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12</a:t>
            </a:fld>
            <a:endParaRPr lang="LID4096"/>
          </a:p>
        </p:txBody>
      </p:sp>
    </p:spTree>
    <p:extLst>
      <p:ext uri="{BB962C8B-B14F-4D97-AF65-F5344CB8AC3E}">
        <p14:creationId xmlns:p14="http://schemas.microsoft.com/office/powerpoint/2010/main" val="2906227294"/>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14</a:t>
            </a:fld>
            <a:endParaRPr lang="LID4096"/>
          </a:p>
        </p:txBody>
      </p:sp>
    </p:spTree>
    <p:extLst>
      <p:ext uri="{BB962C8B-B14F-4D97-AF65-F5344CB8AC3E}">
        <p14:creationId xmlns:p14="http://schemas.microsoft.com/office/powerpoint/2010/main" val="4024521170"/>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15</a:t>
            </a:fld>
            <a:endParaRPr lang="LID4096"/>
          </a:p>
        </p:txBody>
      </p:sp>
    </p:spTree>
    <p:extLst>
      <p:ext uri="{BB962C8B-B14F-4D97-AF65-F5344CB8AC3E}">
        <p14:creationId xmlns:p14="http://schemas.microsoft.com/office/powerpoint/2010/main" val="1082980646"/>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18</a:t>
            </a:fld>
            <a:endParaRPr lang="LID4096"/>
          </a:p>
        </p:txBody>
      </p:sp>
    </p:spTree>
    <p:extLst>
      <p:ext uri="{BB962C8B-B14F-4D97-AF65-F5344CB8AC3E}">
        <p14:creationId xmlns:p14="http://schemas.microsoft.com/office/powerpoint/2010/main" val="3839910283"/>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a:extLst>
              <a:ext uri="{FF2B5EF4-FFF2-40B4-BE49-F238E27FC236}">
                <a16:creationId xmlns:a16="http://schemas.microsoft.com/office/drawing/2014/main" id="{4356B825-F031-0F7E-B29F-A74E4BBA805D}"/>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6B565D40-D081-AF59-BC55-1BC88D629437}"/>
              </a:ext>
            </a:extLst>
          </p:cNvPr>
          <p:cNvSpPr txBox="1">
            <a:spLocks noGrp="1"/>
          </p:cNvSpPr>
          <p:nvPr>
            <p:ph type="body" sz="quarter"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es-PE"/>
          </a:p>
        </p:txBody>
      </p:sp>
    </p:spTree>
    <p:extLst>
      <p:ext uri="{BB962C8B-B14F-4D97-AF65-F5344CB8AC3E}">
        <p14:creationId xmlns:p14="http://schemas.microsoft.com/office/powerpoint/2010/main" val="2002307996"/>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652F1279-6CE4-4169-83D3-4483097B6907}" type="slidenum">
              <a:rPr lang="en-US" smtClean="0"/>
              <a:pPr/>
              <a:t>21</a:t>
            </a:fld>
            <a:endParaRPr lang="en-US"/>
          </a:p>
        </p:txBody>
      </p:sp>
    </p:spTree>
    <p:extLst>
      <p:ext uri="{BB962C8B-B14F-4D97-AF65-F5344CB8AC3E}">
        <p14:creationId xmlns:p14="http://schemas.microsoft.com/office/powerpoint/2010/main" val="3968292275"/>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pPr/>
            <a:endParaRPr lang="es-PE"/>
          </a:p>
        </p:txBody>
      </p:sp>
      <p:sp>
        <p:nvSpPr>
          <p:cNvPr id="4" name="Marcador de número de diapositiva 3"/>
          <p:cNvSpPr>
            <a:spLocks noGrp="1"/>
          </p:cNvSpPr>
          <p:nvPr>
            <p:ph type="sldNum" sz="quarter" idx="5"/>
          </p:nvPr>
        </p:nvSpPr>
        <p:spPr/>
        <p:txBody>
          <a:bodyPr/>
          <a:lstStyle>
            <a:defPPr/>
          </a:lstStyle>
          <a:p>
            <a:pPr/>
            <a:fld id="{08965ECA-A2C0-43D2-9C16-CAED62A1DBBA}" type="slidenum">
              <a:rPr lang="es-PE" smtClean="0"/>
              <a:pPr/>
              <a:t>23</a:t>
            </a:fld>
            <a:endParaRPr lang="es-PE"/>
          </a:p>
        </p:txBody>
      </p:sp>
    </p:spTree>
    <p:extLst>
      <p:ext uri="{BB962C8B-B14F-4D97-AF65-F5344CB8AC3E}">
        <p14:creationId xmlns:p14="http://schemas.microsoft.com/office/powerpoint/2010/main" val="34943320"/>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a:latin typeface="Arial" panose="020b0604020202020204" pitchFamily="34" charset="0"/>
                <a:cs typeface="Arial" panose="020b0604020202020204" pitchFamily="34" charset="0"/>
              </a:rPr>
              <a:t>slidesppt.net</a:t>
            </a:r>
            <a:endParaRPr lang="ko-KR" altLang="en-US">
              <a:latin typeface="Arial" panose="020b0604020202020204" pitchFamily="34" charset="0"/>
              <a:cs typeface="Arial" panose="020b0604020202020204" pitchFamily="34" charset="0"/>
            </a:endParaRPr>
          </a:p>
          <a:p>
            <a:pPr/>
            <a:endParaRPr lang="es-PE"/>
          </a:p>
        </p:txBody>
      </p:sp>
      <p:sp>
        <p:nvSpPr>
          <p:cNvPr id="4" name="Marcador de número de diapositiva 3"/>
          <p:cNvSpPr>
            <a:spLocks noGrp="1"/>
          </p:cNvSpPr>
          <p:nvPr>
            <p:ph type="sldNum" sz="quarter" idx="5"/>
          </p:nvPr>
        </p:nvSpPr>
        <p:spPr/>
        <p:txBody>
          <a:bodyPr/>
          <a:lstStyle>
            <a:defPPr/>
          </a:lstStyle>
          <a:p>
            <a:pPr/>
            <a:fld id="{08965ECA-A2C0-43D2-9C16-CAED62A1DBBA}" type="slidenum">
              <a:rPr lang="es-PE" smtClean="0"/>
              <a:pPr/>
              <a:t>24</a:t>
            </a:fld>
            <a:endParaRPr lang="es-PE"/>
          </a:p>
        </p:txBody>
      </p:sp>
    </p:spTree>
    <p:extLst>
      <p:ext uri="{BB962C8B-B14F-4D97-AF65-F5344CB8AC3E}">
        <p14:creationId xmlns:p14="http://schemas.microsoft.com/office/powerpoint/2010/main" val="3141343869"/>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652F1279-6CE4-4169-83D3-4483097B6907}" type="slidenum">
              <a:rPr lang="en-US" smtClean="0"/>
              <a:pPr/>
              <a:t>25</a:t>
            </a:fld>
            <a:endParaRPr lang="en-US"/>
          </a:p>
        </p:txBody>
      </p:sp>
    </p:spTree>
    <p:extLst>
      <p:ext uri="{BB962C8B-B14F-4D97-AF65-F5344CB8AC3E}">
        <p14:creationId xmlns:p14="http://schemas.microsoft.com/office/powerpoint/2010/main" val="888919357"/>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3</a:t>
            </a:fld>
            <a:endParaRPr lang="LID4096"/>
          </a:p>
        </p:txBody>
      </p:sp>
    </p:spTree>
    <p:extLst>
      <p:ext uri="{BB962C8B-B14F-4D97-AF65-F5344CB8AC3E}">
        <p14:creationId xmlns:p14="http://schemas.microsoft.com/office/powerpoint/2010/main" val="373861887"/>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a:extLst>
              <a:ext uri="{FF2B5EF4-FFF2-40B4-BE49-F238E27FC236}">
                <a16:creationId xmlns:a16="http://schemas.microsoft.com/office/drawing/2014/main" id="{A8905D36-5F4C-0240-F1B4-D9D859CE80F7}"/>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7B69C914-971F-2595-5006-F5FDC05FB792}"/>
              </a:ext>
            </a:extLst>
          </p:cNvPr>
          <p:cNvSpPr txBox="1">
            <a:spLocks noGrp="1"/>
          </p:cNvSpPr>
          <p:nvPr>
            <p:ph type="body" sz="quarter" idx="1"/>
          </p:nvPr>
        </p:nvSpPr>
        <p:spPr/>
        <p:txBody>
          <a:bodyPr/>
          <a:lstStyle>
            <a:defPPr/>
          </a:lstStyle>
          <a:p>
            <a:pPr/>
            <a:endParaRPr lang="es-PE"/>
          </a:p>
        </p:txBody>
      </p:sp>
    </p:spTree>
    <p:extLst>
      <p:ext uri="{BB962C8B-B14F-4D97-AF65-F5344CB8AC3E}">
        <p14:creationId xmlns:p14="http://schemas.microsoft.com/office/powerpoint/2010/main" val="1013271480"/>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es-PE"/>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4</a:t>
            </a:fld>
            <a:endParaRPr lang="en-US"/>
          </a:p>
        </p:txBody>
      </p:sp>
    </p:spTree>
    <p:extLst>
      <p:ext uri="{BB962C8B-B14F-4D97-AF65-F5344CB8AC3E}">
        <p14:creationId xmlns:p14="http://schemas.microsoft.com/office/powerpoint/2010/main" val="1332658158"/>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5</a:t>
            </a:fld>
            <a:endParaRPr lang="LID4096"/>
          </a:p>
        </p:txBody>
      </p:sp>
    </p:spTree>
    <p:extLst>
      <p:ext uri="{BB962C8B-B14F-4D97-AF65-F5344CB8AC3E}">
        <p14:creationId xmlns:p14="http://schemas.microsoft.com/office/powerpoint/2010/main" val="1531335877"/>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6</a:t>
            </a:fld>
            <a:endParaRPr lang="LID4096"/>
          </a:p>
        </p:txBody>
      </p:sp>
    </p:spTree>
    <p:extLst>
      <p:ext uri="{BB962C8B-B14F-4D97-AF65-F5344CB8AC3E}">
        <p14:creationId xmlns:p14="http://schemas.microsoft.com/office/powerpoint/2010/main" val="4243868733"/>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7</a:t>
            </a:fld>
            <a:endParaRPr lang="LID4096"/>
          </a:p>
        </p:txBody>
      </p:sp>
    </p:spTree>
    <p:extLst>
      <p:ext uri="{BB962C8B-B14F-4D97-AF65-F5344CB8AC3E}">
        <p14:creationId xmlns:p14="http://schemas.microsoft.com/office/powerpoint/2010/main" val="4143714416"/>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zh-CN" altLang="en-US"/>
          </a:p>
        </p:txBody>
      </p:sp>
      <p:sp>
        <p:nvSpPr>
          <p:cNvPr id="4" name="灯片编号占位符 3"/>
          <p:cNvSpPr>
            <a:spLocks noGrp="1"/>
          </p:cNvSpPr>
          <p:nvPr>
            <p:ph type="sldNum" sz="quarter" idx="10"/>
          </p:nvPr>
        </p:nvSpPr>
        <p:spPr/>
        <p:txBody>
          <a:bodyPr/>
          <a:lstStyle>
            <a:defPPr/>
          </a:lstStyle>
          <a:p>
            <a:pPr/>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887436939"/>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9</a:t>
            </a:fld>
            <a:endParaRPr lang="LID4096"/>
          </a:p>
        </p:txBody>
      </p:sp>
    </p:spTree>
    <p:extLst>
      <p:ext uri="{BB962C8B-B14F-4D97-AF65-F5344CB8AC3E}">
        <p14:creationId xmlns:p14="http://schemas.microsoft.com/office/powerpoint/2010/main" val="3970885434"/>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bg1"/>
                </a:solidFill>
                <a:latin typeface="Inter SemiBold" panose="02000503000000020004" pitchFamily="2" charset="0"/>
                <a:ea typeface="Inter SemiBold" panose="02000503000000020004" pitchFamily="2" charset="0"/>
                <a:cs typeface="Roboto" panose="02000000000000000000" pitchFamily="2" charset="0"/>
              </a:rPr>
              <a:t>slidesppt.net</a:t>
            </a:r>
          </a:p>
          <a:p>
            <a:pPr/>
            <a:endParaRPr lang="LID4096"/>
          </a:p>
        </p:txBody>
      </p:sp>
      <p:sp>
        <p:nvSpPr>
          <p:cNvPr id="4" name="Marcador de número de diapositiva 3"/>
          <p:cNvSpPr>
            <a:spLocks noGrp="1"/>
          </p:cNvSpPr>
          <p:nvPr>
            <p:ph type="sldNum" sz="quarter" idx="5"/>
          </p:nvPr>
        </p:nvSpPr>
        <p:spPr/>
        <p:txBody>
          <a:bodyPr/>
          <a:lstStyle>
            <a:defPPr/>
          </a:lstStyle>
          <a:p>
            <a:pPr/>
            <a:fld id="{4DB9C319-EAD3-4225-97FE-EC33451095E6}" type="slidenum">
              <a:rPr lang="LID4096" smtClean="0"/>
              <a:pPr/>
              <a:t>10</a:t>
            </a:fld>
            <a:endParaRPr lang="LID4096"/>
          </a:p>
        </p:txBody>
      </p:sp>
    </p:spTree>
    <p:extLst>
      <p:ext uri="{BB962C8B-B14F-4D97-AF65-F5344CB8AC3E}">
        <p14:creationId xmlns:p14="http://schemas.microsoft.com/office/powerpoint/2010/main" val="358749846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3.jpe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Tree>
    <p:extLst>
      <p:ext uri="{BB962C8B-B14F-4D97-AF65-F5344CB8AC3E}">
        <p14:creationId xmlns:p14="http://schemas.microsoft.com/office/powerpoint/2010/main" val="245033540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Title Slide">
    <p:spTree>
      <p:nvGrpSpPr>
        <p:cNvPr id="1" name=""/>
        <p:cNvGrpSpPr/>
        <p:nvPr/>
      </p:nvGrpSpPr>
      <p:grpSpPr>
        <a:xfrm>
          <a:off x="0" y="0"/>
          <a:ext cx="0" cy="0"/>
        </a:xfrm>
      </p:grpSpPr>
      <p:sp>
        <p:nvSpPr>
          <p:cNvPr id="2" name="Picture Placeholder 3">
            <a:extLst>
              <a:ext uri="{FF2B5EF4-FFF2-40B4-BE49-F238E27FC236}">
                <a16:creationId xmlns:a16="http://schemas.microsoft.com/office/drawing/2014/main" id="{4317D012-5303-BD45-99EA-2281964129D1}"/>
              </a:ext>
            </a:extLst>
          </p:cNvPr>
          <p:cNvSpPr>
            <a:spLocks noGrp="1"/>
          </p:cNvSpPr>
          <p:nvPr>
            <p:ph type="pic" sz="quarter" idx="11" hasCustomPrompt="1"/>
          </p:nvPr>
        </p:nvSpPr>
        <p:spPr>
          <a:xfrm>
            <a:off x="0" y="0"/>
            <a:ext cx="12192000" cy="6858006"/>
          </a:xfrm>
          <a:custGeom>
            <a:gdLst>
              <a:gd name="connsiteX0" fmla="*/ 0 w 8179914"/>
              <a:gd name="connsiteY0" fmla="*/ 0 h 3564200"/>
              <a:gd name="connsiteX1" fmla="*/ 8179914 w 8179914"/>
              <a:gd name="connsiteY1" fmla="*/ 0 h 3564200"/>
              <a:gd name="connsiteX2" fmla="*/ 8179914 w 8179914"/>
              <a:gd name="connsiteY2" fmla="*/ 3564200 h 3564200"/>
              <a:gd name="connsiteX3" fmla="*/ 0 w 8179914"/>
              <a:gd name="connsiteY3" fmla="*/ 3564200 h 3564200"/>
            </a:gdLst>
            <a:cxnLst>
              <a:cxn ang="0">
                <a:pos x="connsiteX0" y="connsiteY0"/>
              </a:cxn>
              <a:cxn ang="0">
                <a:pos x="connsiteX1" y="connsiteY1"/>
              </a:cxn>
              <a:cxn ang="0">
                <a:pos x="connsiteX2" y="connsiteY2"/>
              </a:cxn>
              <a:cxn ang="0">
                <a:pos x="connsiteX3" y="connsiteY3"/>
              </a:cxn>
            </a:cxnLst>
            <a:rect l="l" t="t" r="r" b="b"/>
            <a:pathLst>
              <a:path w="8179914" h="3564200">
                <a:moveTo>
                  <a:pt x="0" y="0"/>
                </a:moveTo>
                <a:lnTo>
                  <a:pt x="8179914" y="0"/>
                </a:lnTo>
                <a:lnTo>
                  <a:pt x="8179914" y="3564200"/>
                </a:lnTo>
                <a:lnTo>
                  <a:pt x="0" y="3564200"/>
                </a:lnTo>
                <a:close/>
              </a:path>
            </a:pathLst>
          </a:custGeom>
        </p:spPr>
        <p:txBody>
          <a:bodyPr wrap="square">
            <a:noAutofit/>
          </a:bodyPr>
          <a:lstStyle>
            <a:defPPr/>
            <a:lvl1pPr marL="0" indent="0" algn="ctr">
              <a:buFontTx/>
              <a:buNone/>
              <a:defRPr sz="1300">
                <a:latin typeface="Helvetica Neue" panose="02000503000000020004" pitchFamily="2"/>
              </a:defRPr>
            </a:lvl1pPr>
          </a:lstStyle>
          <a:p>
            <a:pPr/>
            <a:r>
              <a:rPr lang="en-US"/>
              <a:t>Picture</a:t>
            </a:r>
          </a:p>
        </p:txBody>
      </p:sp>
    </p:spTree>
    <p:extLst>
      <p:ext uri="{BB962C8B-B14F-4D97-AF65-F5344CB8AC3E}">
        <p14:creationId xmlns:p14="http://schemas.microsoft.com/office/powerpoint/2010/main" val="310725837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7_Title Slide">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9B03B455-22E6-093E-32B0-51407A1FFB0E}"/>
              </a:ext>
            </a:extLst>
          </p:cNvPr>
          <p:cNvSpPr>
            <a:spLocks noGrp="1"/>
          </p:cNvSpPr>
          <p:nvPr>
            <p:ph type="pic" sz="quarter" idx="10" hasCustomPrompt="1"/>
          </p:nvPr>
        </p:nvSpPr>
        <p:spPr>
          <a:xfrm>
            <a:off x="819151" y="3160078"/>
            <a:ext cx="4552949" cy="2458948"/>
          </a:xfrm>
          <a:custGeom>
            <a:gdLst>
              <a:gd name="connsiteX0" fmla="*/ 0 w 2516081"/>
              <a:gd name="connsiteY0" fmla="*/ 0 h 2458948"/>
              <a:gd name="connsiteX1" fmla="*/ 2516081 w 2516081"/>
              <a:gd name="connsiteY1" fmla="*/ 0 h 2458948"/>
              <a:gd name="connsiteX2" fmla="*/ 2516081 w 2516081"/>
              <a:gd name="connsiteY2" fmla="*/ 2458948 h 2458948"/>
              <a:gd name="connsiteX3" fmla="*/ 0 w 2516081"/>
              <a:gd name="connsiteY3" fmla="*/ 2458948 h 2458948"/>
            </a:gdLst>
            <a:cxnLst>
              <a:cxn ang="0">
                <a:pos x="connsiteX0" y="connsiteY0"/>
              </a:cxn>
              <a:cxn ang="0">
                <a:pos x="connsiteX1" y="connsiteY1"/>
              </a:cxn>
              <a:cxn ang="0">
                <a:pos x="connsiteX2" y="connsiteY2"/>
              </a:cxn>
              <a:cxn ang="0">
                <a:pos x="connsiteX3" y="connsiteY3"/>
              </a:cxn>
            </a:cxnLst>
            <a:rect l="l" t="t" r="r" b="b"/>
            <a:pathLst>
              <a:path w="2516081" h="2458948">
                <a:moveTo>
                  <a:pt x="0" y="0"/>
                </a:moveTo>
                <a:lnTo>
                  <a:pt x="2516081" y="0"/>
                </a:lnTo>
                <a:lnTo>
                  <a:pt x="2516081" y="2458948"/>
                </a:lnTo>
                <a:lnTo>
                  <a:pt x="0" y="2458948"/>
                </a:lnTo>
                <a:close/>
              </a:path>
            </a:pathLst>
          </a:custGeom>
        </p:spPr>
        <p:txBody>
          <a:bodyPr wrap="square">
            <a:noAutofit/>
          </a:bodyPr>
          <a:lstStyle>
            <a:defPPr/>
            <a:lvl1pPr marL="0" indent="0" algn="ctr">
              <a:buFontTx/>
              <a:buNone/>
              <a:defRPr sz="1300">
                <a:latin typeface="Helvetica Neue" panose="02000503000000020004" pitchFamily="2"/>
              </a:defRPr>
            </a:lvl1pPr>
          </a:lstStyle>
          <a:p>
            <a:pPr/>
            <a:r>
              <a:rPr lang="en-US"/>
              <a:t>Picture</a:t>
            </a:r>
          </a:p>
        </p:txBody>
      </p:sp>
    </p:spTree>
    <p:extLst>
      <p:ext uri="{BB962C8B-B14F-4D97-AF65-F5344CB8AC3E}">
        <p14:creationId xmlns:p14="http://schemas.microsoft.com/office/powerpoint/2010/main" val="240543871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Title Slide">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727192BE-6DB1-7589-35DF-09CB1A000950}"/>
              </a:ext>
            </a:extLst>
          </p:cNvPr>
          <p:cNvSpPr>
            <a:spLocks noGrp="1"/>
          </p:cNvSpPr>
          <p:nvPr>
            <p:ph type="pic" sz="quarter" idx="10" hasCustomPrompt="1"/>
          </p:nvPr>
        </p:nvSpPr>
        <p:spPr>
          <a:xfrm>
            <a:off x="6091122" y="3428994"/>
            <a:ext cx="5620886" cy="3429005"/>
          </a:xfrm>
          <a:custGeom>
            <a:gdLst>
              <a:gd name="connsiteX0" fmla="*/ 0 w 5613692"/>
              <a:gd name="connsiteY0" fmla="*/ 0 h 3429001"/>
              <a:gd name="connsiteX1" fmla="*/ 5613692 w 5613692"/>
              <a:gd name="connsiteY1" fmla="*/ 0 h 3429001"/>
              <a:gd name="connsiteX2" fmla="*/ 5613692 w 5613692"/>
              <a:gd name="connsiteY2" fmla="*/ 3429001 h 3429001"/>
              <a:gd name="connsiteX3" fmla="*/ 0 w 5613692"/>
              <a:gd name="connsiteY3" fmla="*/ 3429001 h 3429001"/>
            </a:gdLst>
            <a:cxnLst>
              <a:cxn ang="0">
                <a:pos x="connsiteX0" y="connsiteY0"/>
              </a:cxn>
              <a:cxn ang="0">
                <a:pos x="connsiteX1" y="connsiteY1"/>
              </a:cxn>
              <a:cxn ang="0">
                <a:pos x="connsiteX2" y="connsiteY2"/>
              </a:cxn>
              <a:cxn ang="0">
                <a:pos x="connsiteX3" y="connsiteY3"/>
              </a:cxn>
            </a:cxnLst>
            <a:rect l="l" t="t" r="r" b="b"/>
            <a:pathLst>
              <a:path w="5613692" h="3429001">
                <a:moveTo>
                  <a:pt x="0" y="0"/>
                </a:moveTo>
                <a:lnTo>
                  <a:pt x="5613692" y="0"/>
                </a:lnTo>
                <a:lnTo>
                  <a:pt x="5613692" y="3429001"/>
                </a:lnTo>
                <a:lnTo>
                  <a:pt x="0" y="3429001"/>
                </a:lnTo>
                <a:close/>
              </a:path>
            </a:pathLst>
          </a:custGeom>
        </p:spPr>
        <p:txBody>
          <a:bodyPr wrap="square">
            <a:noAutofit/>
          </a:bodyPr>
          <a:lstStyle>
            <a:defPPr/>
            <a:lvl1pPr marL="0" indent="0" algn="ctr">
              <a:buFontTx/>
              <a:buNone/>
              <a:defRPr sz="1300">
                <a:latin typeface="Helvetica Neue" panose="02000503000000020004" pitchFamily="2"/>
              </a:defRPr>
            </a:lvl1pPr>
          </a:lstStyle>
          <a:p>
            <a:pPr/>
            <a:r>
              <a:rPr lang="en-US"/>
              <a:t>Picture</a:t>
            </a:r>
          </a:p>
        </p:txBody>
      </p:sp>
    </p:spTree>
    <p:extLst>
      <p:ext uri="{BB962C8B-B14F-4D97-AF65-F5344CB8AC3E}">
        <p14:creationId xmlns:p14="http://schemas.microsoft.com/office/powerpoint/2010/main" val="131792926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6_Title Slide">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F6A54E85-8C33-4CBD-A358-CFB065AE28DE}"/>
              </a:ext>
            </a:extLst>
          </p:cNvPr>
          <p:cNvSpPr>
            <a:spLocks noGrp="1"/>
          </p:cNvSpPr>
          <p:nvPr>
            <p:ph type="pic" sz="quarter" idx="10" hasCustomPrompt="1"/>
          </p:nvPr>
        </p:nvSpPr>
        <p:spPr>
          <a:xfrm>
            <a:off x="4542149" y="3510912"/>
            <a:ext cx="3001652" cy="3347088"/>
          </a:xfrm>
          <a:custGeom>
            <a:gdLst>
              <a:gd name="connsiteX0" fmla="*/ 0 w 3819073"/>
              <a:gd name="connsiteY0" fmla="*/ 0 h 2186882"/>
              <a:gd name="connsiteX1" fmla="*/ 3819073 w 3819073"/>
              <a:gd name="connsiteY1" fmla="*/ 0 h 2186882"/>
              <a:gd name="connsiteX2" fmla="*/ 3819073 w 3819073"/>
              <a:gd name="connsiteY2" fmla="*/ 2186882 h 2186882"/>
              <a:gd name="connsiteX3" fmla="*/ 0 w 3819073"/>
              <a:gd name="connsiteY3" fmla="*/ 2186882 h 2186882"/>
            </a:gdLst>
            <a:cxnLst>
              <a:cxn ang="0">
                <a:pos x="connsiteX0" y="connsiteY0"/>
              </a:cxn>
              <a:cxn ang="0">
                <a:pos x="connsiteX1" y="connsiteY1"/>
              </a:cxn>
              <a:cxn ang="0">
                <a:pos x="connsiteX2" y="connsiteY2"/>
              </a:cxn>
              <a:cxn ang="0">
                <a:pos x="connsiteX3" y="connsiteY3"/>
              </a:cxn>
            </a:cxnLst>
            <a:rect l="l" t="t" r="r" b="b"/>
            <a:pathLst>
              <a:path w="3819073" h="2186882">
                <a:moveTo>
                  <a:pt x="0" y="0"/>
                </a:moveTo>
                <a:lnTo>
                  <a:pt x="3819073" y="0"/>
                </a:lnTo>
                <a:lnTo>
                  <a:pt x="3819073" y="2186882"/>
                </a:lnTo>
                <a:lnTo>
                  <a:pt x="0" y="2186882"/>
                </a:lnTo>
                <a:close/>
              </a:path>
            </a:pathLst>
          </a:custGeom>
        </p:spPr>
        <p:txBody>
          <a:bodyPr wrap="square">
            <a:noAutofit/>
          </a:bodyPr>
          <a:lstStyle>
            <a:defPPr/>
            <a:lvl1pPr marL="0" indent="0" algn="ctr">
              <a:buFontTx/>
              <a:buNone/>
              <a:defRPr sz="1300">
                <a:latin typeface="Helvetica Neue" panose="02000503000000020004" pitchFamily="2"/>
              </a:defRPr>
            </a:lvl1pPr>
          </a:lstStyle>
          <a:p>
            <a:pPr/>
            <a:r>
              <a:rPr lang="en-US"/>
              <a:t>Picture</a:t>
            </a:r>
          </a:p>
        </p:txBody>
      </p:sp>
    </p:spTree>
    <p:extLst>
      <p:ext uri="{BB962C8B-B14F-4D97-AF65-F5344CB8AC3E}">
        <p14:creationId xmlns:p14="http://schemas.microsoft.com/office/powerpoint/2010/main" val="373501189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cSld name="空白">
    <p:bg>
      <p:bgRef idx="1001">
        <a:schemeClr val="bg1"/>
      </p:bgRef>
    </p:bg>
    <p:spTree>
      <p:nvGrpSpPr>
        <p:cNvPr id="1" name=""/>
        <p:cNvGrpSpPr/>
        <p:nvPr/>
      </p:nvGrpSpPr>
      <p:grpSpPr>
        <a:xfrm>
          <a:off x="0" y="0"/>
          <a:ext cx="0" cy="0"/>
        </a:xfrm>
      </p:grpSpPr>
      <p:sp>
        <p:nvSpPr>
          <p:cNvPr id="2" name="日期占位符 3"/>
          <p:cNvSpPr>
            <a:spLocks noGrp="1"/>
          </p:cNvSpPr>
          <p:nvPr>
            <p:ph type="dt" sz="half" idx="10"/>
          </p:nvPr>
        </p:nvSpPr>
        <p:spPr>
          <a:xfrm>
            <a:off x="609677" y="6356746"/>
            <a:ext cx="2845151" cy="365780"/>
          </a:xfrm>
          <a:prstGeom prst="rect">
            <a:avLst/>
          </a:prstGeom>
        </p:spPr>
        <p:txBody>
          <a:bodyPr/>
          <a:lstStyle>
            <a:defPPr/>
            <a:lvl1pPr>
              <a:defRPr/>
            </a:lvl1pPr>
          </a:lstStyle>
          <a:p>
            <a:pPr>
              <a:defRPr/>
            </a:pPr>
            <a:fld id="{ECE45C20-9DC3-4C93-855F-0906F529D9E0}" type="datetimeFigureOut">
              <a:rPr lang="zh-CN" altLang="en-US"/>
              <a:pPr>
                <a:defRPr/>
              </a:pPr>
              <a:t>2024/4/19</a:t>
            </a:fld>
            <a:endParaRPr lang="zh-CN" altLang="en-US"/>
          </a:p>
        </p:txBody>
      </p:sp>
      <p:sp>
        <p:nvSpPr>
          <p:cNvPr id="3" name="页脚占位符 4"/>
          <p:cNvSpPr>
            <a:spLocks noGrp="1"/>
          </p:cNvSpPr>
          <p:nvPr>
            <p:ph type="ftr" sz="quarter" idx="11"/>
          </p:nvPr>
        </p:nvSpPr>
        <p:spPr>
          <a:xfrm>
            <a:off x="4165363" y="6356746"/>
            <a:ext cx="3861276" cy="365780"/>
          </a:xfrm>
          <a:prstGeom prst="rect">
            <a:avLst/>
          </a:prstGeom>
        </p:spPr>
        <p:txBody>
          <a:bodyPr/>
          <a:lstStyle>
            <a:defPPr/>
            <a:lvl1pPr>
              <a:defRPr/>
            </a:lvl1pPr>
          </a:lstStyle>
          <a:p>
            <a:pPr>
              <a:defRPr/>
            </a:pPr>
            <a:endParaRPr lang="zh-CN" altLang="en-US"/>
          </a:p>
        </p:txBody>
      </p:sp>
      <p:sp>
        <p:nvSpPr>
          <p:cNvPr id="4" name="灯片编号占位符 5"/>
          <p:cNvSpPr>
            <a:spLocks noGrp="1"/>
          </p:cNvSpPr>
          <p:nvPr>
            <p:ph type="sldNum" sz="quarter" idx="12"/>
          </p:nvPr>
        </p:nvSpPr>
        <p:spPr>
          <a:xfrm>
            <a:off x="8737174" y="6356746"/>
            <a:ext cx="2845151" cy="365780"/>
          </a:xfrm>
          <a:prstGeom prst="rect">
            <a:avLst/>
          </a:prstGeom>
        </p:spPr>
        <p:txBody>
          <a:bodyPr/>
          <a:lstStyle>
            <a:defPPr/>
            <a:lvl1pPr>
              <a:defRPr/>
            </a:lvl1pPr>
          </a:lstStyle>
          <a:p>
            <a:pPr/>
            <a:fld id="{438595A7-F137-4A1C-94F3-17BF434764D1}" type="slidenum">
              <a:rPr lang="zh-CN" altLang="en-US"/>
              <a:pPr/>
              <a:t>‹Nº›</a:t>
            </a:fld>
            <a:endParaRPr lang="zh-CN" altLang="en-US"/>
          </a:p>
        </p:txBody>
      </p:sp>
    </p:spTree>
    <p:extLst>
      <p:ext uri="{BB962C8B-B14F-4D97-AF65-F5344CB8AC3E}">
        <p14:creationId xmlns:p14="http://schemas.microsoft.com/office/powerpoint/2010/main" val="13357363"/>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 1 column" userDrawn="1">
  <p:cSld name="Title + 1 column">
    <p:spTree>
      <p:nvGrpSpPr>
        <p:cNvPr id="1" name="Shape 24"/>
        <p:cNvGrpSpPr/>
        <p:nvPr/>
      </p:nvGrpSpPr>
      <p:grpSpPr>
        <a:xfrm>
          <a:off x="0" y="0"/>
          <a:ext cx="0" cy="0"/>
        </a:xfrm>
      </p:grpSpPr>
      <p:sp>
        <p:nvSpPr>
          <p:cNvPr id="2" name="Google Shape;12;p2"/>
          <p:cNvSpPr txBox="1">
            <a:spLocks noGrp="1"/>
          </p:cNvSpPr>
          <p:nvPr>
            <p:ph type="ctrTitle"/>
          </p:nvPr>
        </p:nvSpPr>
        <p:spPr>
          <a:xfrm>
            <a:off x="1317423" y="131808"/>
            <a:ext cx="9559077" cy="865721"/>
          </a:xfrm>
          <a:prstGeom prst="rect">
            <a:avLst/>
          </a:prstGeom>
        </p:spPr>
        <p:txBody>
          <a:bodyPr spcFirstLastPara="1" wrap="square" lIns="0" tIns="0" rIns="0" bIns="0" anchor="ctr" anchorCtr="0">
            <a:noAutofit/>
          </a:bodyPr>
          <a:lstStyle>
            <a:defPPr/>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pPr/>
            <a:endParaRPr/>
          </a:p>
        </p:txBody>
      </p:sp>
    </p:spTree>
    <p:extLst>
      <p:ext uri="{BB962C8B-B14F-4D97-AF65-F5344CB8AC3E}">
        <p14:creationId xmlns:p14="http://schemas.microsoft.com/office/powerpoint/2010/main" val="31811111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_Icon sets layout">
    <p:bg>
      <p:bgPr>
        <a:solidFill>
          <a:schemeClr val="bg1"/>
        </a:solidFill>
        <a:effectLst/>
      </p:bgPr>
    </p:bg>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defPPr/>
            <a:lvl1pPr marL="0" indent="0" algn="ctr">
              <a:buNone/>
              <a:defRPr sz="5400" b="0" baseline="0">
                <a:solidFill>
                  <a:schemeClr val="bg1"/>
                </a:solidFill>
                <a:latin typeface="+mj-lt"/>
                <a:cs typeface="Arial" panose="020b0604020202020204" pitchFamily="34" charset="0"/>
              </a:defRPr>
            </a:lvl1pPr>
          </a:lstStyle>
          <a:p>
            <a:pPr lvl="0"/>
            <a:r>
              <a:rPr lang="en-US" altLang="ko-KR"/>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defPPr/>
          </a:lstStyle>
          <a:p>
            <a:pPr/>
            <a:r>
              <a:rPr lang="en-US" altLang="ko-KR" sz="1400" b="1">
                <a:solidFill>
                  <a:schemeClr val="bg1"/>
                </a:solidFill>
                <a:latin typeface="Arial" panose="020b0604020202020204" pitchFamily="34" charset="0"/>
                <a:cs typeface="Arial" panose="020b0604020202020204" pitchFamily="34" charset="0"/>
              </a:rPr>
              <a:t>You can Resize without losing quality</a:t>
            </a:r>
            <a:endParaRPr lang="ko-KR" altLang="en-US" sz="1400" b="1">
              <a:solidFill>
                <a:schemeClr val="bg1"/>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defPPr/>
          </a:lstStyle>
          <a:p>
            <a:pPr/>
            <a:r>
              <a:rPr lang="en-US" altLang="ko-KR" sz="1400" b="1">
                <a:solidFill>
                  <a:schemeClr val="bg1"/>
                </a:solidFill>
                <a:latin typeface="Arial" panose="020b0604020202020204" pitchFamily="34" charset="0"/>
                <a:cs typeface="Arial" panose="020b0604020202020204" pitchFamily="34" charset="0"/>
              </a:rPr>
              <a:t>You can Change Fill Color &amp;</a:t>
            </a:r>
          </a:p>
          <a:p>
            <a:pPr/>
            <a:r>
              <a:rPr lang="en-US" altLang="ko-KR" sz="1400" b="1">
                <a:solidFill>
                  <a:schemeClr val="bg1"/>
                </a:solidFill>
                <a:latin typeface="Arial" panose="020b0604020202020204" pitchFamily="34" charset="0"/>
                <a:cs typeface="Arial" panose="020b0604020202020204" pitchFamily="34" charset="0"/>
              </a:rPr>
              <a:t>Line Color</a:t>
            </a:r>
            <a:endParaRPr lang="ko-KR" altLang="en-US" sz="1400" b="1">
              <a:solidFill>
                <a:schemeClr val="bg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defPPr/>
          </a:lstStyle>
          <a:p>
            <a:pPr/>
            <a:r>
              <a:rPr lang="en-US" altLang="ko-KR" sz="1400">
                <a:solidFill>
                  <a:schemeClr val="bg1"/>
                </a:solidFill>
                <a:latin typeface="Arial" panose="020b0604020202020204" pitchFamily="34" charset="0"/>
                <a:cs typeface="Arial" panose="020b0604020202020204" pitchFamily="34" charset="0"/>
              </a:rPr>
              <a:t>www.allppt.com</a:t>
            </a:r>
            <a:endParaRPr lang="ko-KR" altLang="en-US" sz="1400">
              <a:solidFill>
                <a:schemeClr val="bg1"/>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defPPr/>
          </a:lstStyle>
          <a:p>
            <a:pPr/>
            <a:r>
              <a:rPr lang="en-US" altLang="ko-KR" sz="2800" b="1">
                <a:solidFill>
                  <a:schemeClr val="bg1"/>
                </a:solidFill>
                <a:latin typeface="+mn-lt"/>
                <a:ea typeface="+mn-ea"/>
                <a:cs typeface="Arial" panose="020b0604020202020204" pitchFamily="34" charset="0"/>
              </a:rPr>
              <a:t>FREE </a:t>
            </a:r>
          </a:p>
          <a:p>
            <a:pPr/>
            <a:r>
              <a:rPr lang="en-US" altLang="ko-KR" sz="2800" b="1">
                <a:solidFill>
                  <a:schemeClr val="bg1"/>
                </a:solidFill>
                <a:latin typeface="+mn-lt"/>
                <a:ea typeface="+mn-ea"/>
                <a:cs typeface="Arial" panose="020b0604020202020204" pitchFamily="34" charset="0"/>
              </a:rPr>
              <a:t>PPT TEMPLATES</a:t>
            </a:r>
          </a:p>
        </p:txBody>
      </p:sp>
      <p:sp>
        <p:nvSpPr>
          <p:cNvPr id="10" name="Rounded Rectangle 2">
            <a:extLst>
              <a:ext uri="{FF2B5EF4-FFF2-40B4-BE49-F238E27FC236}">
                <a16:creationId xmlns:a16="http://schemas.microsoft.com/office/drawing/2014/main" id="{4FEF8E54-B54B-496A-97E1-5B487D9D434D}"/>
              </a:ext>
            </a:extLst>
          </p:cNvPr>
          <p:cNvSpPr/>
          <p:nvPr userDrawn="1"/>
        </p:nvSpPr>
        <p:spPr>
          <a:xfrm>
            <a:off x="354019" y="1131597"/>
            <a:ext cx="3560774" cy="5402558"/>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2060"/>
          </a:solidFill>
          <a:ln cap="flat">
            <a:noFill/>
            <a:prstDash val="solid"/>
          </a:ln>
        </p:spPr>
        <p:txBody>
          <a:bodyPr vert="horz" wrap="square" lIns="121916" tIns="60963" rIns="121916" bIns="60963" anchor="ctr" anchorCtr="1" compatLnSpc="1">
            <a:noAutofit/>
          </a:bodyPr>
          <a:lstStyle>
            <a:defP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a:endParaRPr>
          </a:p>
        </p:txBody>
      </p:sp>
      <p:sp>
        <p:nvSpPr>
          <p:cNvPr id="11" name="Rounded Rectangle 3">
            <a:extLst>
              <a:ext uri="{FF2B5EF4-FFF2-40B4-BE49-F238E27FC236}">
                <a16:creationId xmlns:a16="http://schemas.microsoft.com/office/drawing/2014/main" id="{0C1307D4-2F92-423A-B0F2-796DA3411FD1}"/>
              </a:ext>
            </a:extLst>
          </p:cNvPr>
          <p:cNvSpPr/>
          <p:nvPr userDrawn="1"/>
        </p:nvSpPr>
        <p:spPr>
          <a:xfrm>
            <a:off x="456477" y="1296683"/>
            <a:ext cx="130868" cy="4265758"/>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121916" tIns="60963" rIns="121916" bIns="60963" anchor="ctr" anchorCtr="1" compatLnSpc="1">
            <a:noAutofit/>
          </a:bodyPr>
          <a:lstStyle>
            <a:defP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nvGrpSpPr>
          <p:cNvPr id="12" name="Grupo 5">
            <a:extLst>
              <a:ext uri="{FF2B5EF4-FFF2-40B4-BE49-F238E27FC236}">
                <a16:creationId xmlns:a16="http://schemas.microsoft.com/office/drawing/2014/main" id="{876C9D99-E372-45AC-9233-8EC82EAC93CE}"/>
              </a:ext>
            </a:extLst>
          </p:cNvPr>
          <p:cNvGrpSpPr/>
          <p:nvPr userDrawn="1"/>
        </p:nvGrpSpPr>
        <p:grpSpPr>
          <a:xfrm>
            <a:off x="1396041" y="1837569"/>
            <a:ext cx="2232242" cy="1861361"/>
            <a:chOff x="1396041" y="1837569"/>
            <a:chExt cx="2232242" cy="1861361"/>
          </a:xfrm>
        </p:grpSpPr>
        <p:sp>
          <p:nvSpPr>
            <p:cNvPr id="13" name="TextBox 57">
              <a:extLst>
                <a:ext uri="{FF2B5EF4-FFF2-40B4-BE49-F238E27FC236}">
                  <a16:creationId xmlns:a16="http://schemas.microsoft.com/office/drawing/2014/main" id="{8B1C13CD-9F50-4D3E-9985-6E91571DFE24}"/>
                </a:ext>
              </a:extLst>
            </p:cNvPr>
            <p:cNvSpPr txBox="1"/>
            <p:nvPr/>
          </p:nvSpPr>
          <p:spPr>
            <a:xfrm>
              <a:off x="1396041" y="1837569"/>
              <a:ext cx="2232242" cy="1015660"/>
            </a:xfrm>
            <a:prstGeom prst="rect">
              <a:avLst/>
            </a:prstGeom>
            <a:noFill/>
            <a:ln cap="flat">
              <a:noFill/>
            </a:ln>
          </p:spPr>
          <p:txBody>
            <a:bodyPr vert="horz" wrap="square" lIns="91440" tIns="45720" rIns="91440" bIns="45720" anchor="ctr" anchorCtr="0" compatLnSpc="1">
              <a:spAutoFit/>
            </a:bodyPr>
            <a:lstStyle>
              <a:defP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14" name="TextBox 58">
              <a:extLst>
                <a:ext uri="{FF2B5EF4-FFF2-40B4-BE49-F238E27FC236}">
                  <a16:creationId xmlns:a16="http://schemas.microsoft.com/office/drawing/2014/main" id="{EDCF6481-A021-42F5-9962-EF33B6B70FE8}"/>
                </a:ext>
              </a:extLst>
            </p:cNvPr>
            <p:cNvSpPr txBox="1"/>
            <p:nvPr/>
          </p:nvSpPr>
          <p:spPr>
            <a:xfrm>
              <a:off x="1396041" y="2683270"/>
              <a:ext cx="2232242" cy="1015660"/>
            </a:xfrm>
            <a:prstGeom prst="rect">
              <a:avLst/>
            </a:prstGeom>
            <a:noFill/>
            <a:ln cap="flat">
              <a:noFill/>
            </a:ln>
          </p:spPr>
          <p:txBody>
            <a:bodyPr vert="horz" wrap="square" lIns="91440" tIns="45720" rIns="91440" bIns="45720" anchor="ctr" anchorCtr="0" compatLnSpc="1">
              <a:spAutoFit/>
            </a:bodyPr>
            <a:lstStyle>
              <a:defP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15" name="TextBox 59">
            <a:extLst>
              <a:ext uri="{FF2B5EF4-FFF2-40B4-BE49-F238E27FC236}">
                <a16:creationId xmlns:a16="http://schemas.microsoft.com/office/drawing/2014/main" id="{6A823D2F-00B8-45FF-B534-588BA1719B6C}"/>
              </a:ext>
            </a:extLst>
          </p:cNvPr>
          <p:cNvSpPr txBox="1"/>
          <p:nvPr userDrawn="1"/>
        </p:nvSpPr>
        <p:spPr>
          <a:xfrm>
            <a:off x="1613193" y="5833899"/>
            <a:ext cx="2232004" cy="400114"/>
          </a:xfrm>
          <a:prstGeom prst="rect">
            <a:avLst/>
          </a:prstGeom>
          <a:noFill/>
          <a:ln cap="flat">
            <a:noFill/>
          </a:ln>
        </p:spPr>
        <p:txBody>
          <a:bodyPr vert="horz" wrap="square" lIns="121916" tIns="60963" rIns="121916" bIns="60963" anchor="ctr" anchorCtr="0" compatLnSpc="1">
            <a:spAutoFit/>
          </a:bodyPr>
          <a:lstStyle>
            <a:defP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16" name="TextBox 60">
            <a:extLst>
              <a:ext uri="{FF2B5EF4-FFF2-40B4-BE49-F238E27FC236}">
                <a16:creationId xmlns:a16="http://schemas.microsoft.com/office/drawing/2014/main" id="{FF9F58EE-0A84-4DF1-AC39-46C1776F1C50}"/>
              </a:ext>
            </a:extLst>
          </p:cNvPr>
          <p:cNvSpPr txBox="1"/>
          <p:nvPr userDrawn="1"/>
        </p:nvSpPr>
        <p:spPr>
          <a:xfrm>
            <a:off x="910998" y="4206578"/>
            <a:ext cx="2717295" cy="1600437"/>
          </a:xfrm>
          <a:prstGeom prst="rect">
            <a:avLst/>
          </a:prstGeom>
          <a:noFill/>
          <a:ln cap="flat">
            <a:noFill/>
          </a:ln>
        </p:spPr>
        <p:txBody>
          <a:bodyPr vert="horz" wrap="square" lIns="121916" tIns="60963" rIns="121916" bIns="60963" anchor="ctr" anchorCtr="0" compatLnSpc="1">
            <a:spAutoFit/>
          </a:bodyPr>
          <a:lstStyle>
            <a:defP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7" name="Grupo 6">
            <a:extLst>
              <a:ext uri="{FF2B5EF4-FFF2-40B4-BE49-F238E27FC236}">
                <a16:creationId xmlns:a16="http://schemas.microsoft.com/office/drawing/2014/main" id="{EF254C94-2EA9-48CF-84FC-F44AA49E271A}"/>
              </a:ext>
            </a:extLst>
          </p:cNvPr>
          <p:cNvGrpSpPr/>
          <p:nvPr userDrawn="1"/>
        </p:nvGrpSpPr>
        <p:grpSpPr>
          <a:xfrm>
            <a:off x="567156" y="5403417"/>
            <a:ext cx="976460" cy="976460"/>
            <a:chOff x="567156" y="5403417"/>
            <a:chExt cx="976460" cy="976460"/>
          </a:xfrm>
        </p:grpSpPr>
        <p:sp>
          <p:nvSpPr>
            <p:cNvPr id="18" name="Lágrima 15">
              <a:extLst>
                <a:ext uri="{FF2B5EF4-FFF2-40B4-BE49-F238E27FC236}">
                  <a16:creationId xmlns:a16="http://schemas.microsoft.com/office/drawing/2014/main" id="{C1036EEA-044F-405B-AA4E-38F5067CAD28}"/>
                </a:ext>
              </a:extLst>
            </p:cNvPr>
            <p:cNvSpPr/>
            <p:nvPr/>
          </p:nvSpPr>
          <p:spPr>
            <a:xfrm rot="10799991">
              <a:off x="567156" y="5403417"/>
              <a:ext cx="976460" cy="976460"/>
            </a:xfrm>
            <a:custGeom>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defP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Unicode MS"/>
              </a:endParaRPr>
            </a:p>
          </p:txBody>
        </p:sp>
        <p:grpSp>
          <p:nvGrpSpPr>
            <p:cNvPr id="19" name="Grupo 16">
              <a:extLst>
                <a:ext uri="{FF2B5EF4-FFF2-40B4-BE49-F238E27FC236}">
                  <a16:creationId xmlns:a16="http://schemas.microsoft.com/office/drawing/2014/main" id="{4ED377CD-BEE6-4B45-B34A-D5050CA8776D}"/>
                </a:ext>
              </a:extLst>
            </p:cNvPr>
            <p:cNvGrpSpPr/>
            <p:nvPr/>
          </p:nvGrpSpPr>
          <p:grpSpPr>
            <a:xfrm>
              <a:off x="736338" y="5562441"/>
              <a:ext cx="662784" cy="641570"/>
              <a:chOff x="736338" y="5562441"/>
              <a:chExt cx="662784" cy="641570"/>
            </a:xfrm>
          </p:grpSpPr>
          <p:sp>
            <p:nvSpPr>
              <p:cNvPr id="20" name="Freeform 14">
                <a:extLst>
                  <a:ext uri="{FF2B5EF4-FFF2-40B4-BE49-F238E27FC236}">
                    <a16:creationId xmlns:a16="http://schemas.microsoft.com/office/drawing/2014/main" id="{662E5F1B-984A-4AD4-9A9E-4A2543769A16}"/>
                  </a:ext>
                </a:extLst>
              </p:cNvPr>
              <p:cNvSpPr/>
              <p:nvPr/>
            </p:nvSpPr>
            <p:spPr>
              <a:xfrm>
                <a:off x="736338" y="5562441"/>
                <a:ext cx="383673" cy="641570"/>
              </a:xfrm>
              <a:custGeom>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defP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1" name="Freeform 15">
                <a:extLst>
                  <a:ext uri="{FF2B5EF4-FFF2-40B4-BE49-F238E27FC236}">
                    <a16:creationId xmlns:a16="http://schemas.microsoft.com/office/drawing/2014/main" id="{92E66D3C-FF9D-419D-9BA5-D1D9C599C85E}"/>
                  </a:ext>
                </a:extLst>
              </p:cNvPr>
              <p:cNvSpPr/>
              <p:nvPr/>
            </p:nvSpPr>
            <p:spPr>
              <a:xfrm>
                <a:off x="1135163" y="5684870"/>
                <a:ext cx="263959" cy="319116"/>
              </a:xfrm>
              <a:custGeom>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defP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2" name="Freeform 16">
                <a:extLst>
                  <a:ext uri="{FF2B5EF4-FFF2-40B4-BE49-F238E27FC236}">
                    <a16:creationId xmlns:a16="http://schemas.microsoft.com/office/drawing/2014/main" id="{E9A577AF-F97B-4D75-8BB6-49D6F3D1F9C8}"/>
                  </a:ext>
                </a:extLst>
              </p:cNvPr>
              <p:cNvSpPr/>
              <p:nvPr/>
            </p:nvSpPr>
            <p:spPr>
              <a:xfrm>
                <a:off x="1135163" y="5730645"/>
                <a:ext cx="216685" cy="347910"/>
              </a:xfrm>
              <a:custGeom>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defP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23" name="Rounded Rectangle 3">
            <a:extLst>
              <a:ext uri="{FF2B5EF4-FFF2-40B4-BE49-F238E27FC236}">
                <a16:creationId xmlns:a16="http://schemas.microsoft.com/office/drawing/2014/main" id="{70755E5E-9598-4359-82A8-2167EDD9F207}"/>
              </a:ext>
            </a:extLst>
          </p:cNvPr>
          <p:cNvSpPr/>
          <p:nvPr userDrawn="1"/>
        </p:nvSpPr>
        <p:spPr>
          <a:xfrm rot="5400013">
            <a:off x="2598568" y="5216743"/>
            <a:ext cx="101644" cy="222462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121916" tIns="60963" rIns="121916" bIns="60963" anchor="ctr" anchorCtr="1" compatLnSpc="1">
            <a:noAutofit/>
          </a:bodyPr>
          <a:lstStyle>
            <a:defP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nvGrpSpPr>
          <p:cNvPr id="24" name="Grupo 14">
            <a:extLst>
              <a:ext uri="{FF2B5EF4-FFF2-40B4-BE49-F238E27FC236}">
                <a16:creationId xmlns:a16="http://schemas.microsoft.com/office/drawing/2014/main" id="{CFAAECBB-FF20-41E8-9EDA-7AAD985BC50A}"/>
              </a:ext>
            </a:extLst>
          </p:cNvPr>
          <p:cNvGrpSpPr/>
          <p:nvPr userDrawn="1"/>
        </p:nvGrpSpPr>
        <p:grpSpPr>
          <a:xfrm>
            <a:off x="2855935" y="1296684"/>
            <a:ext cx="905777" cy="910366"/>
            <a:chOff x="2855935" y="1296684"/>
            <a:chExt cx="905777" cy="910366"/>
          </a:xfrm>
        </p:grpSpPr>
        <p:sp>
          <p:nvSpPr>
            <p:cNvPr id="25" name="Rounded Rectangle 3">
              <a:extLst>
                <a:ext uri="{FF2B5EF4-FFF2-40B4-BE49-F238E27FC236}">
                  <a16:creationId xmlns:a16="http://schemas.microsoft.com/office/drawing/2014/main" id="{1459D70B-7632-4657-9F93-461A8C2935CD}"/>
                </a:ext>
              </a:extLst>
            </p:cNvPr>
            <p:cNvSpPr/>
            <p:nvPr/>
          </p:nvSpPr>
          <p:spPr>
            <a:xfrm rot="10799991">
              <a:off x="3632372" y="1301273"/>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defP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sp>
          <p:nvSpPr>
            <p:cNvPr id="26" name="Rounded Rectangle 3">
              <a:extLst>
                <a:ext uri="{FF2B5EF4-FFF2-40B4-BE49-F238E27FC236}">
                  <a16:creationId xmlns:a16="http://schemas.microsoft.com/office/drawing/2014/main" id="{A4092B8C-EEDF-4E03-9B5A-AE5930B889AD}"/>
                </a:ext>
              </a:extLst>
            </p:cNvPr>
            <p:cNvSpPr/>
            <p:nvPr/>
          </p:nvSpPr>
          <p:spPr>
            <a:xfrm rot="5400013">
              <a:off x="3244158" y="908461"/>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defP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grpSp>
        <p:nvGrpSpPr>
          <p:cNvPr id="27" name="Gráfico 10">
            <a:extLst>
              <a:ext uri="{FF2B5EF4-FFF2-40B4-BE49-F238E27FC236}">
                <a16:creationId xmlns:a16="http://schemas.microsoft.com/office/drawing/2014/main" id="{F75A260B-20F8-4F2D-9DDB-7D41CEE142A2}"/>
              </a:ext>
            </a:extLst>
          </p:cNvPr>
          <p:cNvGrpSpPr/>
          <p:nvPr userDrawn="1"/>
        </p:nvGrpSpPr>
        <p:grpSpPr>
          <a:xfrm>
            <a:off x="627241" y="5458044"/>
            <a:ext cx="849367" cy="849367"/>
            <a:chOff x="627241" y="5458044"/>
            <a:chExt cx="849367" cy="849367"/>
          </a:xfrm>
        </p:grpSpPr>
        <p:sp>
          <p:nvSpPr>
            <p:cNvPr id="28" name="Forma libre: forma 30">
              <a:extLst>
                <a:ext uri="{FF2B5EF4-FFF2-40B4-BE49-F238E27FC236}">
                  <a16:creationId xmlns:a16="http://schemas.microsoft.com/office/drawing/2014/main" id="{EB4AF2DC-5A60-40C6-ACAB-DB70B0395646}"/>
                </a:ext>
              </a:extLst>
            </p:cNvPr>
            <p:cNvSpPr/>
            <p:nvPr/>
          </p:nvSpPr>
          <p:spPr>
            <a:xfrm>
              <a:off x="627241" y="5458044"/>
              <a:ext cx="849367" cy="849367"/>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2060"/>
            </a:solidFill>
            <a:ln cap="flat">
              <a:noFill/>
              <a:prstDash val="solid"/>
            </a:ln>
          </p:spPr>
          <p:txBody>
            <a:bodyPr vert="horz" wrap="square" lIns="91440" tIns="45720" rIns="91440" bIns="45720" anchor="ctr" anchorCtr="0" compatLnSpc="1">
              <a:noAutofit/>
            </a:bodyPr>
            <a:lstStyle>
              <a:defP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Forma libre: forma 31">
              <a:extLst>
                <a:ext uri="{FF2B5EF4-FFF2-40B4-BE49-F238E27FC236}">
                  <a16:creationId xmlns:a16="http://schemas.microsoft.com/office/drawing/2014/main" id="{F54D0C9A-B47F-4526-ABF0-2EC54FBDDFFE}"/>
                </a:ext>
              </a:extLst>
            </p:cNvPr>
            <p:cNvSpPr/>
            <p:nvPr/>
          </p:nvSpPr>
          <p:spPr>
            <a:xfrm>
              <a:off x="736503" y="5562377"/>
              <a:ext cx="662016" cy="640637"/>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4137006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Style slide layout">
    <p:bg>
      <p:bgPr>
        <a:blipFill dpi="0" rotWithShape="1">
          <a:blip r:embed="rId1">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xfrm>
      </p:grpSpPr>
    </p:spTree>
    <p:extLst>
      <p:ext uri="{BB962C8B-B14F-4D97-AF65-F5344CB8AC3E}">
        <p14:creationId xmlns:p14="http://schemas.microsoft.com/office/powerpoint/2010/main" val="29067466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仅标题">
    <p:spTree>
      <p:nvGrpSpPr>
        <p:cNvPr id="1" name=""/>
        <p:cNvGrpSpPr/>
        <p:nvPr/>
      </p:nvGrpSpPr>
      <p:grpSpPr>
        <a:xfrm>
          <a:off x="0" y="0"/>
          <a:ext cx="0" cy="0"/>
        </a:xfrm>
      </p:grpSpPr>
    </p:spTree>
    <p:extLst>
      <p:ext uri="{BB962C8B-B14F-4D97-AF65-F5344CB8AC3E}">
        <p14:creationId xmlns:p14="http://schemas.microsoft.com/office/powerpoint/2010/main" val="351266853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5_Image slide layout">
    <p:spTree>
      <p:nvGrpSpPr>
        <p:cNvPr id="1" name=""/>
        <p:cNvGrpSpPr/>
        <p:nvPr/>
      </p:nvGrpSpPr>
      <p:grpSpPr>
        <a:xfrm>
          <a:off x="0" y="0"/>
          <a:ext cx="0" cy="0"/>
        </a:xfrm>
      </p:grpSpPr>
      <p:pic>
        <p:nvPicPr>
          <p:cNvPr id="2" name="Imagen 1">
            <a:extLst>
              <a:ext uri="{FF2B5EF4-FFF2-40B4-BE49-F238E27FC236}">
                <a16:creationId xmlns:a16="http://schemas.microsoft.com/office/drawing/2014/main" id="{5BD3DBCB-63DF-687A-2D65-59E54BC121C0}"/>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8877300" y="5664836"/>
            <a:ext cx="3324992" cy="1220387"/>
          </a:xfrm>
          <a:prstGeom prst="rect">
            <a:avLst/>
          </a:prstGeom>
        </p:spPr>
      </p:pic>
      <p:pic>
        <p:nvPicPr>
          <p:cNvPr id="3" name="Imagen 2">
            <a:extLst>
              <a:ext uri="{FF2B5EF4-FFF2-40B4-BE49-F238E27FC236}">
                <a16:creationId xmlns:a16="http://schemas.microsoft.com/office/drawing/2014/main" id="{5AF6216A-65EB-1AF4-69EA-305633DFB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sp>
        <p:nvSpPr>
          <p:cNvPr id="8" name="Frame 4">
            <a:extLst>
              <a:ext uri="{FF2B5EF4-FFF2-40B4-BE49-F238E27FC236}">
                <a16:creationId xmlns:a16="http://schemas.microsoft.com/office/drawing/2014/main" id="{11998B51-F1D5-42B5-8509-661EFB6A48BC}"/>
              </a:ext>
            </a:extLst>
          </p:cNvPr>
          <p:cNvSpPr/>
          <p:nvPr userDrawn="1"/>
        </p:nvSpPr>
        <p:spPr>
          <a:xfrm>
            <a:off x="673266" y="2385179"/>
            <a:ext cx="10976820" cy="4132028"/>
          </a:xfrm>
          <a:prstGeom prst="frame">
            <a:avLst>
              <a:gd name="adj1" fmla="val 1250"/>
            </a:avLst>
          </a:prstGeom>
          <a:solidFill>
            <a:srgbClr val="002060"/>
          </a:solidFill>
          <a:ln w="57150">
            <a:solidFill>
              <a:srgbClr val="00206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tx1"/>
              </a:solidFill>
            </a:endParaRPr>
          </a:p>
        </p:txBody>
      </p:sp>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8924610" cy="2510727"/>
          </a:xfrm>
          <a:prstGeom prst="rect">
            <a:avLst/>
          </a:prstGeom>
          <a:solidFill>
            <a:schemeClr val="bg1">
              <a:lumMod val="95000"/>
            </a:schemeClr>
          </a:solidFill>
          <a:effectLst>
            <a:innerShdw blurRad="63500" dist="50800" dir="8100000">
              <a:prstClr val="black">
                <a:alpha val="50000"/>
              </a:prstClr>
            </a:innerShdw>
          </a:effectLst>
        </p:spPr>
        <p:txBody>
          <a:bodyPr anchor="ctr"/>
          <a:lstStyle>
            <a:defPPr/>
            <a:lvl1pPr marL="0" indent="0" algn="ctr">
              <a:buNone/>
              <a:defRPr sz="1600">
                <a:solidFill>
                  <a:schemeClr val="tx1">
                    <a:lumMod val="75000"/>
                    <a:lumOff val="25000"/>
                  </a:schemeClr>
                </a:solidFill>
                <a:latin typeface="+mn-lt"/>
              </a:defRPr>
            </a:lvl1pPr>
          </a:lstStyle>
          <a:p>
            <a:pPr/>
            <a:r>
              <a:rPr lang="en-US" altLang="ko-KR"/>
              <a:t>Place Your Picture Here And Send To Back</a:t>
            </a:r>
            <a:endParaRPr lang="ko-KR" altLang="en-US"/>
          </a:p>
        </p:txBody>
      </p:sp>
      <p:sp>
        <p:nvSpPr>
          <p:cNvPr id="7" name="Rectangle 6">
            <a:extLst>
              <a:ext uri="{FF2B5EF4-FFF2-40B4-BE49-F238E27FC236}">
                <a16:creationId xmlns:a16="http://schemas.microsoft.com/office/drawing/2014/main" id="{3325CAF5-D11F-4EBB-976F-4EE501C8F940}"/>
              </a:ext>
            </a:extLst>
          </p:cNvPr>
          <p:cNvSpPr/>
          <p:nvPr userDrawn="1"/>
        </p:nvSpPr>
        <p:spPr>
          <a:xfrm>
            <a:off x="0" y="2672858"/>
            <a:ext cx="3064747" cy="25107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Tree>
    <p:extLst>
      <p:ext uri="{BB962C8B-B14F-4D97-AF65-F5344CB8AC3E}">
        <p14:creationId xmlns:p14="http://schemas.microsoft.com/office/powerpoint/2010/main" val="342551169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0_Title Slide">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6C68F349-E8F2-46DD-ADE6-928A751B66C0}"/>
              </a:ext>
            </a:extLst>
          </p:cNvPr>
          <p:cNvSpPr>
            <a:spLocks noGrp="1"/>
          </p:cNvSpPr>
          <p:nvPr>
            <p:ph type="pic" sz="quarter" idx="10"/>
          </p:nvPr>
        </p:nvSpPr>
        <p:spPr>
          <a:xfrm>
            <a:off x="482306" y="3428995"/>
            <a:ext cx="7404392" cy="3429012"/>
          </a:xfrm>
          <a:custGeom>
            <a:gdLst>
              <a:gd name="connsiteX0" fmla="*/ 0 w 7293834"/>
              <a:gd name="connsiteY0" fmla="*/ 0 h 3600456"/>
              <a:gd name="connsiteX1" fmla="*/ 7293834 w 7293834"/>
              <a:gd name="connsiteY1" fmla="*/ 0 h 3600456"/>
              <a:gd name="connsiteX2" fmla="*/ 7293834 w 7293834"/>
              <a:gd name="connsiteY2" fmla="*/ 3600456 h 3600456"/>
              <a:gd name="connsiteX3" fmla="*/ 0 w 7293834"/>
              <a:gd name="connsiteY3" fmla="*/ 3600456 h 3600456"/>
            </a:gdLst>
            <a:cxnLst>
              <a:cxn ang="0">
                <a:pos x="connsiteX0" y="connsiteY0"/>
              </a:cxn>
              <a:cxn ang="0">
                <a:pos x="connsiteX1" y="connsiteY1"/>
              </a:cxn>
              <a:cxn ang="0">
                <a:pos x="connsiteX2" y="connsiteY2"/>
              </a:cxn>
              <a:cxn ang="0">
                <a:pos x="connsiteX3" y="connsiteY3"/>
              </a:cxn>
            </a:cxnLst>
            <a:rect l="l" t="t" r="r" b="b"/>
            <a:pathLst>
              <a:path w="7293834" h="3600455">
                <a:moveTo>
                  <a:pt x="0" y="0"/>
                </a:moveTo>
                <a:lnTo>
                  <a:pt x="7293834" y="0"/>
                </a:lnTo>
                <a:lnTo>
                  <a:pt x="7293834" y="3600456"/>
                </a:lnTo>
                <a:lnTo>
                  <a:pt x="0" y="3600456"/>
                </a:lnTo>
                <a:close/>
              </a:path>
            </a:pathLst>
          </a:custGeom>
        </p:spPr>
        <p:txBody>
          <a:bodyPr wrap="square">
            <a:noAutofit/>
          </a:bodyPr>
          <a:lstStyle>
            <a:defPPr/>
          </a:lstStyle>
          <a:p>
            <a:pPr/>
            <a:endParaRPr lang="en-US"/>
          </a:p>
        </p:txBody>
      </p:sp>
    </p:spTree>
    <p:extLst>
      <p:ext uri="{BB962C8B-B14F-4D97-AF65-F5344CB8AC3E}">
        <p14:creationId xmlns:p14="http://schemas.microsoft.com/office/powerpoint/2010/main" val="351424229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9_Title Slide">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B94CD135-36AF-4275-9B1B-47722041C8AB}"/>
              </a:ext>
            </a:extLst>
          </p:cNvPr>
          <p:cNvSpPr>
            <a:spLocks noGrp="1"/>
          </p:cNvSpPr>
          <p:nvPr>
            <p:ph type="pic" sz="quarter" idx="10"/>
          </p:nvPr>
        </p:nvSpPr>
        <p:spPr>
          <a:xfrm>
            <a:off x="6872263" y="3428995"/>
            <a:ext cx="4839745" cy="3429005"/>
          </a:xfrm>
          <a:custGeom>
            <a:gdLst>
              <a:gd name="connsiteX0" fmla="*/ 0 w 4839745"/>
              <a:gd name="connsiteY0" fmla="*/ 0 h 3429005"/>
              <a:gd name="connsiteX1" fmla="*/ 4839745 w 4839745"/>
              <a:gd name="connsiteY1" fmla="*/ 0 h 3429005"/>
              <a:gd name="connsiteX2" fmla="*/ 4839745 w 4839745"/>
              <a:gd name="connsiteY2" fmla="*/ 3429005 h 3429005"/>
              <a:gd name="connsiteX3" fmla="*/ 0 w 4839745"/>
              <a:gd name="connsiteY3" fmla="*/ 3429005 h 3429005"/>
            </a:gdLst>
            <a:cxnLst>
              <a:cxn ang="0">
                <a:pos x="connsiteX0" y="connsiteY0"/>
              </a:cxn>
              <a:cxn ang="0">
                <a:pos x="connsiteX1" y="connsiteY1"/>
              </a:cxn>
              <a:cxn ang="0">
                <a:pos x="connsiteX2" y="connsiteY2"/>
              </a:cxn>
              <a:cxn ang="0">
                <a:pos x="connsiteX3" y="connsiteY3"/>
              </a:cxn>
            </a:cxnLst>
            <a:rect l="l" t="t" r="r" b="b"/>
            <a:pathLst>
              <a:path w="4839745" h="3429005">
                <a:moveTo>
                  <a:pt x="0" y="0"/>
                </a:moveTo>
                <a:lnTo>
                  <a:pt x="4839745" y="0"/>
                </a:lnTo>
                <a:lnTo>
                  <a:pt x="4839745" y="3429005"/>
                </a:lnTo>
                <a:lnTo>
                  <a:pt x="0" y="3429005"/>
                </a:lnTo>
                <a:close/>
              </a:path>
            </a:pathLst>
          </a:custGeom>
        </p:spPr>
        <p:txBody>
          <a:bodyPr wrap="square">
            <a:noAutofit/>
          </a:bodyPr>
          <a:lstStyle>
            <a:defPPr/>
          </a:lstStyle>
          <a:p>
            <a:pPr/>
            <a:endParaRPr lang="en-US"/>
          </a:p>
        </p:txBody>
      </p:sp>
    </p:spTree>
    <p:extLst>
      <p:ext uri="{BB962C8B-B14F-4D97-AF65-F5344CB8AC3E}">
        <p14:creationId xmlns:p14="http://schemas.microsoft.com/office/powerpoint/2010/main" val="416718209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8_Title Slide">
    <p:bg>
      <p:bgPr>
        <a:solidFill>
          <a:schemeClr val="bg1"/>
        </a:solidFill>
        <a:effectLst/>
      </p:bgPr>
    </p:bg>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F5E2C005-9D06-467C-95BC-E95A84C72D6E}"/>
              </a:ext>
            </a:extLst>
          </p:cNvPr>
          <p:cNvSpPr>
            <a:spLocks noGrp="1"/>
          </p:cNvSpPr>
          <p:nvPr>
            <p:ph type="pic" sz="quarter" idx="10"/>
          </p:nvPr>
        </p:nvSpPr>
        <p:spPr>
          <a:xfrm>
            <a:off x="6534150" y="0"/>
            <a:ext cx="5657851" cy="3427176"/>
          </a:xfrm>
          <a:custGeom>
            <a:gdLst>
              <a:gd name="connsiteX0" fmla="*/ 0 w 6096001"/>
              <a:gd name="connsiteY0" fmla="*/ 0 h 3427176"/>
              <a:gd name="connsiteX1" fmla="*/ 6096001 w 6096001"/>
              <a:gd name="connsiteY1" fmla="*/ 0 h 3427176"/>
              <a:gd name="connsiteX2" fmla="*/ 6096001 w 6096001"/>
              <a:gd name="connsiteY2" fmla="*/ 3427176 h 3427176"/>
              <a:gd name="connsiteX3" fmla="*/ 0 w 6096001"/>
              <a:gd name="connsiteY3" fmla="*/ 3427176 h 3427176"/>
            </a:gdLst>
            <a:cxnLst>
              <a:cxn ang="0">
                <a:pos x="connsiteX0" y="connsiteY0"/>
              </a:cxn>
              <a:cxn ang="0">
                <a:pos x="connsiteX1" y="connsiteY1"/>
              </a:cxn>
              <a:cxn ang="0">
                <a:pos x="connsiteX2" y="connsiteY2"/>
              </a:cxn>
              <a:cxn ang="0">
                <a:pos x="connsiteX3" y="connsiteY3"/>
              </a:cxn>
            </a:cxnLst>
            <a:rect l="l" t="t" r="r" b="b"/>
            <a:pathLst>
              <a:path w="6096001" h="3427176">
                <a:moveTo>
                  <a:pt x="0" y="0"/>
                </a:moveTo>
                <a:lnTo>
                  <a:pt x="6096001" y="0"/>
                </a:lnTo>
                <a:lnTo>
                  <a:pt x="6096001" y="3427176"/>
                </a:lnTo>
                <a:lnTo>
                  <a:pt x="0" y="3427176"/>
                </a:lnTo>
                <a:close/>
              </a:path>
            </a:pathLst>
          </a:custGeom>
        </p:spPr>
        <p:txBody>
          <a:bodyPr wrap="square">
            <a:noAutofit/>
          </a:bodyPr>
          <a:lstStyle>
            <a:defPPr/>
          </a:lstStyle>
          <a:p>
            <a:pPr/>
            <a:endParaRPr lang="en-US"/>
          </a:p>
        </p:txBody>
      </p:sp>
      <p:sp>
        <p:nvSpPr>
          <p:cNvPr id="7" name="Picture Placeholder 6">
            <a:extLst>
              <a:ext uri="{FF2B5EF4-FFF2-40B4-BE49-F238E27FC236}">
                <a16:creationId xmlns:a16="http://schemas.microsoft.com/office/drawing/2014/main" id="{50F54783-D214-4B2F-AC73-73D3ED98B4F4}"/>
              </a:ext>
            </a:extLst>
          </p:cNvPr>
          <p:cNvSpPr>
            <a:spLocks noGrp="1"/>
          </p:cNvSpPr>
          <p:nvPr>
            <p:ph type="pic" sz="quarter" idx="11"/>
          </p:nvPr>
        </p:nvSpPr>
        <p:spPr>
          <a:xfrm>
            <a:off x="5505450" y="5686410"/>
            <a:ext cx="3200812" cy="1171590"/>
          </a:xfrm>
          <a:custGeom>
            <a:gdLst>
              <a:gd name="connsiteX0" fmla="*/ 0 w 6096001"/>
              <a:gd name="connsiteY0" fmla="*/ 0 h 3427176"/>
              <a:gd name="connsiteX1" fmla="*/ 6096001 w 6096001"/>
              <a:gd name="connsiteY1" fmla="*/ 0 h 3427176"/>
              <a:gd name="connsiteX2" fmla="*/ 6096001 w 6096001"/>
              <a:gd name="connsiteY2" fmla="*/ 3427176 h 3427176"/>
              <a:gd name="connsiteX3" fmla="*/ 0 w 6096001"/>
              <a:gd name="connsiteY3" fmla="*/ 3427176 h 3427176"/>
            </a:gdLst>
            <a:cxnLst>
              <a:cxn ang="0">
                <a:pos x="connsiteX0" y="connsiteY0"/>
              </a:cxn>
              <a:cxn ang="0">
                <a:pos x="connsiteX1" y="connsiteY1"/>
              </a:cxn>
              <a:cxn ang="0">
                <a:pos x="connsiteX2" y="connsiteY2"/>
              </a:cxn>
              <a:cxn ang="0">
                <a:pos x="connsiteX3" y="connsiteY3"/>
              </a:cxn>
            </a:cxnLst>
            <a:rect l="l" t="t" r="r" b="b"/>
            <a:pathLst>
              <a:path w="6096001" h="3427176">
                <a:moveTo>
                  <a:pt x="0" y="0"/>
                </a:moveTo>
                <a:lnTo>
                  <a:pt x="6096001" y="0"/>
                </a:lnTo>
                <a:lnTo>
                  <a:pt x="6096001" y="3427176"/>
                </a:lnTo>
                <a:lnTo>
                  <a:pt x="0" y="3427176"/>
                </a:lnTo>
                <a:close/>
              </a:path>
            </a:pathLst>
          </a:custGeom>
        </p:spPr>
        <p:txBody>
          <a:bodyPr wrap="square">
            <a:noAutofit/>
          </a:bodyPr>
          <a:lstStyle>
            <a:defPPr/>
          </a:lstStyle>
          <a:p>
            <a:pPr/>
            <a:endParaRPr lang="en-US"/>
          </a:p>
        </p:txBody>
      </p:sp>
    </p:spTree>
    <p:extLst>
      <p:ext uri="{BB962C8B-B14F-4D97-AF65-F5344CB8AC3E}">
        <p14:creationId xmlns:p14="http://schemas.microsoft.com/office/powerpoint/2010/main" val="69503725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_Title Slide">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FB813B8C-FDFB-4616-BDCB-A1966E7D3124}"/>
              </a:ext>
            </a:extLst>
          </p:cNvPr>
          <p:cNvSpPr>
            <a:spLocks noGrp="1"/>
          </p:cNvSpPr>
          <p:nvPr>
            <p:ph type="pic" sz="quarter" idx="10"/>
          </p:nvPr>
        </p:nvSpPr>
        <p:spPr>
          <a:xfrm>
            <a:off x="4215662" y="5744224"/>
            <a:ext cx="4509238" cy="1113777"/>
          </a:xfrm>
          <a:custGeom>
            <a:gdLst>
              <a:gd name="connsiteX0" fmla="*/ 0 w 4509238"/>
              <a:gd name="connsiteY0" fmla="*/ 0 h 1113777"/>
              <a:gd name="connsiteX1" fmla="*/ 4509238 w 4509238"/>
              <a:gd name="connsiteY1" fmla="*/ 0 h 1113777"/>
              <a:gd name="connsiteX2" fmla="*/ 4509238 w 4509238"/>
              <a:gd name="connsiteY2" fmla="*/ 1113777 h 1113777"/>
              <a:gd name="connsiteX3" fmla="*/ 0 w 4509238"/>
              <a:gd name="connsiteY3" fmla="*/ 1113777 h 1113777"/>
            </a:gdLst>
            <a:cxnLst>
              <a:cxn ang="0">
                <a:pos x="connsiteX0" y="connsiteY0"/>
              </a:cxn>
              <a:cxn ang="0">
                <a:pos x="connsiteX1" y="connsiteY1"/>
              </a:cxn>
              <a:cxn ang="0">
                <a:pos x="connsiteX2" y="connsiteY2"/>
              </a:cxn>
              <a:cxn ang="0">
                <a:pos x="connsiteX3" y="connsiteY3"/>
              </a:cxn>
            </a:cxnLst>
            <a:rect l="l" t="t" r="r" b="b"/>
            <a:pathLst>
              <a:path w="4509238" h="1113777">
                <a:moveTo>
                  <a:pt x="0" y="0"/>
                </a:moveTo>
                <a:lnTo>
                  <a:pt x="4509238" y="0"/>
                </a:lnTo>
                <a:lnTo>
                  <a:pt x="4509238" y="1113777"/>
                </a:lnTo>
                <a:lnTo>
                  <a:pt x="0" y="1113777"/>
                </a:lnTo>
                <a:close/>
              </a:path>
            </a:pathLst>
          </a:custGeom>
        </p:spPr>
        <p:txBody>
          <a:bodyPr wrap="square">
            <a:noAutofit/>
          </a:bodyPr>
          <a:lstStyle>
            <a:defPPr/>
          </a:lstStyle>
          <a:p>
            <a:pPr/>
            <a:endParaRPr lang="en-US"/>
          </a:p>
        </p:txBody>
      </p:sp>
    </p:spTree>
    <p:extLst>
      <p:ext uri="{BB962C8B-B14F-4D97-AF65-F5344CB8AC3E}">
        <p14:creationId xmlns:p14="http://schemas.microsoft.com/office/powerpoint/2010/main" val="389641802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4_Title Slide">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1719717B-3E20-4A2A-B503-95C0706286D9}"/>
              </a:ext>
            </a:extLst>
          </p:cNvPr>
          <p:cNvSpPr>
            <a:spLocks noGrp="1"/>
          </p:cNvSpPr>
          <p:nvPr>
            <p:ph type="pic" sz="quarter" idx="10"/>
          </p:nvPr>
        </p:nvSpPr>
        <p:spPr>
          <a:xfrm>
            <a:off x="3499643" y="3669398"/>
            <a:ext cx="2015482" cy="2015482"/>
          </a:xfrm>
          <a:custGeom>
            <a:gdLst>
              <a:gd name="connsiteX0" fmla="*/ 1007741 w 2015482"/>
              <a:gd name="connsiteY0" fmla="*/ 0 h 2015482"/>
              <a:gd name="connsiteX1" fmla="*/ 2015482 w 2015482"/>
              <a:gd name="connsiteY1" fmla="*/ 1007741 h 2015482"/>
              <a:gd name="connsiteX2" fmla="*/ 1007741 w 2015482"/>
              <a:gd name="connsiteY2" fmla="*/ 2015482 h 2015482"/>
              <a:gd name="connsiteX3" fmla="*/ 0 w 2015482"/>
              <a:gd name="connsiteY3" fmla="*/ 1007741 h 2015482"/>
            </a:gdLst>
            <a:cxnLst>
              <a:cxn ang="0">
                <a:pos x="connsiteX0" y="connsiteY0"/>
              </a:cxn>
              <a:cxn ang="0">
                <a:pos x="connsiteX1" y="connsiteY1"/>
              </a:cxn>
              <a:cxn ang="0">
                <a:pos x="connsiteX2" y="connsiteY2"/>
              </a:cxn>
              <a:cxn ang="0">
                <a:pos x="connsiteX3" y="connsiteY3"/>
              </a:cxn>
            </a:cxnLst>
            <a:rect l="l" t="t" r="r" b="b"/>
            <a:pathLst>
              <a:path w="2015481" h="2015481">
                <a:moveTo>
                  <a:pt x="1007741" y="0"/>
                </a:moveTo>
                <a:lnTo>
                  <a:pt x="2015482" y="1007741"/>
                </a:lnTo>
                <a:lnTo>
                  <a:pt x="1007741" y="2015482"/>
                </a:lnTo>
                <a:lnTo>
                  <a:pt x="0" y="1007741"/>
                </a:lnTo>
                <a:close/>
              </a:path>
            </a:pathLst>
          </a:custGeom>
        </p:spPr>
        <p:txBody>
          <a:bodyPr wrap="square">
            <a:noAutofit/>
          </a:bodyPr>
          <a:lstStyle>
            <a:defPPr/>
          </a:lstStyle>
          <a:p>
            <a:pPr/>
            <a:endParaRPr lang="en-US"/>
          </a:p>
        </p:txBody>
      </p:sp>
    </p:spTree>
    <p:extLst>
      <p:ext uri="{BB962C8B-B14F-4D97-AF65-F5344CB8AC3E}">
        <p14:creationId xmlns:p14="http://schemas.microsoft.com/office/powerpoint/2010/main" val="267588861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_Title Slide">
    <p:spTree>
      <p:nvGrpSpPr>
        <p:cNvPr id="1" name=""/>
        <p:cNvGrpSpPr/>
        <p:nvPr/>
      </p:nvGrpSpPr>
      <p:grpSpPr>
        <a:xfrm>
          <a:off x="0" y="0"/>
          <a:ext cx="0" cy="0"/>
        </a:xfrm>
      </p:grpSpPr>
      <p:sp>
        <p:nvSpPr>
          <p:cNvPr id="9" name="Picture Placeholder 8">
            <a:extLst>
              <a:ext uri="{FF2B5EF4-FFF2-40B4-BE49-F238E27FC236}">
                <a16:creationId xmlns:a16="http://schemas.microsoft.com/office/drawing/2014/main" id="{73E66C20-04D4-4E29-93F4-1B110FE5550E}"/>
              </a:ext>
            </a:extLst>
          </p:cNvPr>
          <p:cNvSpPr>
            <a:spLocks noGrp="1"/>
          </p:cNvSpPr>
          <p:nvPr>
            <p:ph type="pic" sz="quarter" idx="11"/>
          </p:nvPr>
        </p:nvSpPr>
        <p:spPr>
          <a:xfrm>
            <a:off x="9197665" y="3952279"/>
            <a:ext cx="2272076" cy="2272076"/>
          </a:xfrm>
          <a:custGeom>
            <a:gdLst>
              <a:gd name="connsiteX0" fmla="*/ 1136038 w 2272076"/>
              <a:gd name="connsiteY0" fmla="*/ 0 h 2272076"/>
              <a:gd name="connsiteX1" fmla="*/ 2272076 w 2272076"/>
              <a:gd name="connsiteY1" fmla="*/ 1136038 h 2272076"/>
              <a:gd name="connsiteX2" fmla="*/ 1136038 w 2272076"/>
              <a:gd name="connsiteY2" fmla="*/ 2272076 h 2272076"/>
              <a:gd name="connsiteX3" fmla="*/ 0 w 2272076"/>
              <a:gd name="connsiteY3" fmla="*/ 1136038 h 2272076"/>
            </a:gdLst>
            <a:cxnLst>
              <a:cxn ang="0">
                <a:pos x="connsiteX0" y="connsiteY0"/>
              </a:cxn>
              <a:cxn ang="0">
                <a:pos x="connsiteX1" y="connsiteY1"/>
              </a:cxn>
              <a:cxn ang="0">
                <a:pos x="connsiteX2" y="connsiteY2"/>
              </a:cxn>
              <a:cxn ang="0">
                <a:pos x="connsiteX3" y="connsiteY3"/>
              </a:cxn>
            </a:cxnLst>
            <a:rect l="l" t="t" r="r" b="b"/>
            <a:pathLst>
              <a:path w="2272076" h="2272076">
                <a:moveTo>
                  <a:pt x="1136038" y="0"/>
                </a:moveTo>
                <a:lnTo>
                  <a:pt x="2272076" y="1136038"/>
                </a:lnTo>
                <a:lnTo>
                  <a:pt x="1136038" y="2272076"/>
                </a:lnTo>
                <a:lnTo>
                  <a:pt x="0" y="1136038"/>
                </a:lnTo>
                <a:close/>
              </a:path>
            </a:pathLst>
          </a:custGeom>
        </p:spPr>
        <p:txBody>
          <a:bodyPr wrap="square">
            <a:noAutofit/>
          </a:bodyPr>
          <a:lstStyle>
            <a:defPPr/>
          </a:lstStyle>
          <a:p>
            <a:pPr/>
            <a:endParaRPr lang="en-US"/>
          </a:p>
        </p:txBody>
      </p:sp>
      <p:sp>
        <p:nvSpPr>
          <p:cNvPr id="8" name="Picture Placeholder 7">
            <a:extLst>
              <a:ext uri="{FF2B5EF4-FFF2-40B4-BE49-F238E27FC236}">
                <a16:creationId xmlns:a16="http://schemas.microsoft.com/office/drawing/2014/main" id="{D1BA8112-8A57-41CA-A5A2-E4580D0F31D1}"/>
              </a:ext>
            </a:extLst>
          </p:cNvPr>
          <p:cNvSpPr>
            <a:spLocks noGrp="1"/>
          </p:cNvSpPr>
          <p:nvPr>
            <p:ph type="pic" sz="quarter" idx="10"/>
          </p:nvPr>
        </p:nvSpPr>
        <p:spPr>
          <a:xfrm>
            <a:off x="722259" y="3952279"/>
            <a:ext cx="2272076" cy="2272076"/>
          </a:xfrm>
          <a:custGeom>
            <a:gdLst>
              <a:gd name="connsiteX0" fmla="*/ 1136038 w 2272076"/>
              <a:gd name="connsiteY0" fmla="*/ 0 h 2272076"/>
              <a:gd name="connsiteX1" fmla="*/ 2272076 w 2272076"/>
              <a:gd name="connsiteY1" fmla="*/ 1136038 h 2272076"/>
              <a:gd name="connsiteX2" fmla="*/ 1136038 w 2272076"/>
              <a:gd name="connsiteY2" fmla="*/ 2272076 h 2272076"/>
              <a:gd name="connsiteX3" fmla="*/ 0 w 2272076"/>
              <a:gd name="connsiteY3" fmla="*/ 1136038 h 2272076"/>
            </a:gdLst>
            <a:cxnLst>
              <a:cxn ang="0">
                <a:pos x="connsiteX0" y="connsiteY0"/>
              </a:cxn>
              <a:cxn ang="0">
                <a:pos x="connsiteX1" y="connsiteY1"/>
              </a:cxn>
              <a:cxn ang="0">
                <a:pos x="connsiteX2" y="connsiteY2"/>
              </a:cxn>
              <a:cxn ang="0">
                <a:pos x="connsiteX3" y="connsiteY3"/>
              </a:cxn>
            </a:cxnLst>
            <a:rect l="l" t="t" r="r" b="b"/>
            <a:pathLst>
              <a:path w="2272076" h="2272076">
                <a:moveTo>
                  <a:pt x="1136038" y="0"/>
                </a:moveTo>
                <a:lnTo>
                  <a:pt x="2272076" y="1136038"/>
                </a:lnTo>
                <a:lnTo>
                  <a:pt x="1136038" y="2272076"/>
                </a:lnTo>
                <a:lnTo>
                  <a:pt x="0" y="1136038"/>
                </a:lnTo>
                <a:close/>
              </a:path>
            </a:pathLst>
          </a:custGeom>
        </p:spPr>
        <p:txBody>
          <a:bodyPr wrap="square">
            <a:noAutofit/>
          </a:bodyPr>
          <a:lstStyle>
            <a:defPPr/>
          </a:lstStyle>
          <a:p>
            <a:pPr/>
            <a:endParaRPr lang="en-US"/>
          </a:p>
        </p:txBody>
      </p:sp>
    </p:spTree>
    <p:extLst>
      <p:ext uri="{BB962C8B-B14F-4D97-AF65-F5344CB8AC3E}">
        <p14:creationId xmlns:p14="http://schemas.microsoft.com/office/powerpoint/2010/main" val="129364184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6_Title Slide">
    <p:spTree>
      <p:nvGrpSpPr>
        <p:cNvPr id="1" name=""/>
        <p:cNvGrpSpPr/>
        <p:nvPr/>
      </p:nvGrpSpPr>
      <p:grpSpPr>
        <a:xfrm>
          <a:off x="0" y="0"/>
          <a:ext cx="0" cy="0"/>
        </a:xfrm>
      </p:grpSpPr>
      <p:sp>
        <p:nvSpPr>
          <p:cNvPr id="12" name="Picture Placeholder 11">
            <a:extLst>
              <a:ext uri="{FF2B5EF4-FFF2-40B4-BE49-F238E27FC236}">
                <a16:creationId xmlns:a16="http://schemas.microsoft.com/office/drawing/2014/main" id="{51A2D928-9FAC-40D4-9AB9-8DB2028EC417}"/>
              </a:ext>
            </a:extLst>
          </p:cNvPr>
          <p:cNvSpPr>
            <a:spLocks noGrp="1"/>
          </p:cNvSpPr>
          <p:nvPr>
            <p:ph type="pic" sz="quarter" idx="11"/>
          </p:nvPr>
        </p:nvSpPr>
        <p:spPr>
          <a:xfrm>
            <a:off x="7873000" y="1291860"/>
            <a:ext cx="1531080" cy="1531080"/>
          </a:xfrm>
          <a:custGeom>
            <a:gdLst>
              <a:gd name="connsiteX0" fmla="*/ 765540 w 1531080"/>
              <a:gd name="connsiteY0" fmla="*/ 0 h 1531080"/>
              <a:gd name="connsiteX1" fmla="*/ 1531080 w 1531080"/>
              <a:gd name="connsiteY1" fmla="*/ 765540 h 1531080"/>
              <a:gd name="connsiteX2" fmla="*/ 765540 w 1531080"/>
              <a:gd name="connsiteY2" fmla="*/ 1531080 h 1531080"/>
              <a:gd name="connsiteX3" fmla="*/ 0 w 1531080"/>
              <a:gd name="connsiteY3" fmla="*/ 765540 h 1531080"/>
            </a:gdLst>
            <a:cxnLst>
              <a:cxn ang="0">
                <a:pos x="connsiteX0" y="connsiteY0"/>
              </a:cxn>
              <a:cxn ang="0">
                <a:pos x="connsiteX1" y="connsiteY1"/>
              </a:cxn>
              <a:cxn ang="0">
                <a:pos x="connsiteX2" y="connsiteY2"/>
              </a:cxn>
              <a:cxn ang="0">
                <a:pos x="connsiteX3" y="connsiteY3"/>
              </a:cxn>
            </a:cxnLst>
            <a:rect l="l" t="t" r="r" b="b"/>
            <a:pathLst>
              <a:path w="1531080" h="1531080">
                <a:moveTo>
                  <a:pt x="765540" y="0"/>
                </a:moveTo>
                <a:lnTo>
                  <a:pt x="1531080" y="765540"/>
                </a:lnTo>
                <a:lnTo>
                  <a:pt x="765540" y="1531080"/>
                </a:lnTo>
                <a:lnTo>
                  <a:pt x="0" y="765540"/>
                </a:lnTo>
                <a:close/>
              </a:path>
            </a:pathLst>
          </a:custGeom>
        </p:spPr>
        <p:txBody>
          <a:bodyPr wrap="square">
            <a:noAutofit/>
          </a:bodyPr>
          <a:lstStyle>
            <a:defPPr/>
          </a:lstStyle>
          <a:p>
            <a:pPr/>
            <a:endParaRPr lang="en-US"/>
          </a:p>
        </p:txBody>
      </p:sp>
      <p:sp>
        <p:nvSpPr>
          <p:cNvPr id="13" name="Picture Placeholder 12">
            <a:extLst>
              <a:ext uri="{FF2B5EF4-FFF2-40B4-BE49-F238E27FC236}">
                <a16:creationId xmlns:a16="http://schemas.microsoft.com/office/drawing/2014/main" id="{8581D20C-8880-4187-B91D-5D9CE8C1A9CF}"/>
              </a:ext>
            </a:extLst>
          </p:cNvPr>
          <p:cNvSpPr>
            <a:spLocks noGrp="1"/>
          </p:cNvSpPr>
          <p:nvPr>
            <p:ph type="pic" sz="quarter" idx="12"/>
          </p:nvPr>
        </p:nvSpPr>
        <p:spPr>
          <a:xfrm>
            <a:off x="9796685" y="1291860"/>
            <a:ext cx="1531080" cy="1531080"/>
          </a:xfrm>
          <a:custGeom>
            <a:gdLst>
              <a:gd name="connsiteX0" fmla="*/ 765540 w 1531080"/>
              <a:gd name="connsiteY0" fmla="*/ 0 h 1531080"/>
              <a:gd name="connsiteX1" fmla="*/ 1531080 w 1531080"/>
              <a:gd name="connsiteY1" fmla="*/ 765540 h 1531080"/>
              <a:gd name="connsiteX2" fmla="*/ 765540 w 1531080"/>
              <a:gd name="connsiteY2" fmla="*/ 1531080 h 1531080"/>
              <a:gd name="connsiteX3" fmla="*/ 0 w 1531080"/>
              <a:gd name="connsiteY3" fmla="*/ 765540 h 1531080"/>
            </a:gdLst>
            <a:cxnLst>
              <a:cxn ang="0">
                <a:pos x="connsiteX0" y="connsiteY0"/>
              </a:cxn>
              <a:cxn ang="0">
                <a:pos x="connsiteX1" y="connsiteY1"/>
              </a:cxn>
              <a:cxn ang="0">
                <a:pos x="connsiteX2" y="connsiteY2"/>
              </a:cxn>
              <a:cxn ang="0">
                <a:pos x="connsiteX3" y="connsiteY3"/>
              </a:cxn>
            </a:cxnLst>
            <a:rect l="l" t="t" r="r" b="b"/>
            <a:pathLst>
              <a:path w="1531080" h="1531080">
                <a:moveTo>
                  <a:pt x="765540" y="0"/>
                </a:moveTo>
                <a:lnTo>
                  <a:pt x="1531080" y="765540"/>
                </a:lnTo>
                <a:lnTo>
                  <a:pt x="765540" y="1531080"/>
                </a:lnTo>
                <a:lnTo>
                  <a:pt x="0" y="765540"/>
                </a:lnTo>
                <a:close/>
              </a:path>
            </a:pathLst>
          </a:custGeom>
        </p:spPr>
        <p:txBody>
          <a:bodyPr wrap="square">
            <a:noAutofit/>
          </a:bodyPr>
          <a:lstStyle>
            <a:defPPr/>
          </a:lstStyle>
          <a:p>
            <a:pPr/>
            <a:endParaRPr lang="en-US"/>
          </a:p>
        </p:txBody>
      </p:sp>
      <p:sp>
        <p:nvSpPr>
          <p:cNvPr id="11" name="Picture Placeholder 10">
            <a:extLst>
              <a:ext uri="{FF2B5EF4-FFF2-40B4-BE49-F238E27FC236}">
                <a16:creationId xmlns:a16="http://schemas.microsoft.com/office/drawing/2014/main" id="{E98B7B05-DC74-4938-B6A9-A190476A61F4}"/>
              </a:ext>
            </a:extLst>
          </p:cNvPr>
          <p:cNvSpPr>
            <a:spLocks noGrp="1"/>
          </p:cNvSpPr>
          <p:nvPr>
            <p:ph type="pic" sz="quarter" idx="10"/>
          </p:nvPr>
        </p:nvSpPr>
        <p:spPr>
          <a:xfrm>
            <a:off x="5921010" y="1291860"/>
            <a:ext cx="1531080" cy="1531080"/>
          </a:xfrm>
          <a:custGeom>
            <a:gdLst>
              <a:gd name="connsiteX0" fmla="*/ 765540 w 1531080"/>
              <a:gd name="connsiteY0" fmla="*/ 0 h 1531080"/>
              <a:gd name="connsiteX1" fmla="*/ 1531080 w 1531080"/>
              <a:gd name="connsiteY1" fmla="*/ 765540 h 1531080"/>
              <a:gd name="connsiteX2" fmla="*/ 765540 w 1531080"/>
              <a:gd name="connsiteY2" fmla="*/ 1531080 h 1531080"/>
              <a:gd name="connsiteX3" fmla="*/ 0 w 1531080"/>
              <a:gd name="connsiteY3" fmla="*/ 765540 h 1531080"/>
            </a:gdLst>
            <a:cxnLst>
              <a:cxn ang="0">
                <a:pos x="connsiteX0" y="connsiteY0"/>
              </a:cxn>
              <a:cxn ang="0">
                <a:pos x="connsiteX1" y="connsiteY1"/>
              </a:cxn>
              <a:cxn ang="0">
                <a:pos x="connsiteX2" y="connsiteY2"/>
              </a:cxn>
              <a:cxn ang="0">
                <a:pos x="connsiteX3" y="connsiteY3"/>
              </a:cxn>
            </a:cxnLst>
            <a:rect l="l" t="t" r="r" b="b"/>
            <a:pathLst>
              <a:path w="1531080" h="1531080">
                <a:moveTo>
                  <a:pt x="765540" y="0"/>
                </a:moveTo>
                <a:lnTo>
                  <a:pt x="1531080" y="765540"/>
                </a:lnTo>
                <a:lnTo>
                  <a:pt x="765540" y="1531080"/>
                </a:lnTo>
                <a:lnTo>
                  <a:pt x="0" y="765540"/>
                </a:lnTo>
                <a:close/>
              </a:path>
            </a:pathLst>
          </a:custGeom>
        </p:spPr>
        <p:txBody>
          <a:bodyPr wrap="square">
            <a:noAutofit/>
          </a:bodyPr>
          <a:lstStyle>
            <a:defPPr/>
          </a:lstStyle>
          <a:p>
            <a:pPr/>
            <a:endParaRPr lang="en-US"/>
          </a:p>
        </p:txBody>
      </p:sp>
    </p:spTree>
    <p:extLst>
      <p:ext uri="{BB962C8B-B14F-4D97-AF65-F5344CB8AC3E}">
        <p14:creationId xmlns:p14="http://schemas.microsoft.com/office/powerpoint/2010/main" val="211394307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Title Slide">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EB971816-E311-3B49-AAE2-00654A22390B}"/>
              </a:ext>
            </a:extLst>
          </p:cNvPr>
          <p:cNvSpPr>
            <a:spLocks noGrp="1"/>
          </p:cNvSpPr>
          <p:nvPr>
            <p:ph type="pic" sz="quarter" idx="11" hasCustomPrompt="1"/>
          </p:nvPr>
        </p:nvSpPr>
        <p:spPr>
          <a:xfrm>
            <a:off x="4248149" y="13532"/>
            <a:ext cx="4695377" cy="6853714"/>
          </a:xfrm>
          <a:custGeom>
            <a:gdLst>
              <a:gd name="connsiteX0" fmla="*/ 0 w 4381048"/>
              <a:gd name="connsiteY0" fmla="*/ 0 h 2271628"/>
              <a:gd name="connsiteX1" fmla="*/ 4381048 w 4381048"/>
              <a:gd name="connsiteY1" fmla="*/ 0 h 2271628"/>
              <a:gd name="connsiteX2" fmla="*/ 4381048 w 4381048"/>
              <a:gd name="connsiteY2" fmla="*/ 2271628 h 2271628"/>
              <a:gd name="connsiteX3" fmla="*/ 0 w 4381048"/>
              <a:gd name="connsiteY3" fmla="*/ 2271628 h 2271628"/>
            </a:gdLst>
            <a:cxnLst>
              <a:cxn ang="0">
                <a:pos x="connsiteX0" y="connsiteY0"/>
              </a:cxn>
              <a:cxn ang="0">
                <a:pos x="connsiteX1" y="connsiteY1"/>
              </a:cxn>
              <a:cxn ang="0">
                <a:pos x="connsiteX2" y="connsiteY2"/>
              </a:cxn>
              <a:cxn ang="0">
                <a:pos x="connsiteX3" y="connsiteY3"/>
              </a:cxn>
            </a:cxnLst>
            <a:rect l="l" t="t" r="r" b="b"/>
            <a:pathLst>
              <a:path w="4381048" h="2271628">
                <a:moveTo>
                  <a:pt x="0" y="0"/>
                </a:moveTo>
                <a:lnTo>
                  <a:pt x="4381048" y="0"/>
                </a:lnTo>
                <a:lnTo>
                  <a:pt x="4381048" y="2271628"/>
                </a:lnTo>
                <a:lnTo>
                  <a:pt x="0" y="2271628"/>
                </a:lnTo>
                <a:close/>
              </a:path>
            </a:pathLst>
          </a:custGeom>
        </p:spPr>
        <p:txBody>
          <a:bodyPr wrap="square">
            <a:noAutofit/>
          </a:bodyPr>
          <a:lstStyle>
            <a:defPPr/>
            <a:lvl1pPr marL="0" indent="0" algn="ctr">
              <a:buFontTx/>
              <a:buNone/>
              <a:defRPr sz="1300">
                <a:latin typeface="Helvetica Neue" panose="02000503000000020004" pitchFamily="2"/>
              </a:defRPr>
            </a:lvl1pPr>
          </a:lstStyle>
          <a:p>
            <a:pPr/>
            <a:r>
              <a:rPr lang="en-US"/>
              <a:t>Picture</a:t>
            </a:r>
          </a:p>
        </p:txBody>
      </p:sp>
    </p:spTree>
    <p:extLst>
      <p:ext uri="{BB962C8B-B14F-4D97-AF65-F5344CB8AC3E}">
        <p14:creationId xmlns:p14="http://schemas.microsoft.com/office/powerpoint/2010/main" val="98029532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1168728825"/>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703" r:id="rId3"/>
    <p:sldLayoutId id="2147483702" r:id="rId4"/>
    <p:sldLayoutId id="2147483701" r:id="rId5"/>
    <p:sldLayoutId id="2147483698" r:id="rId6"/>
    <p:sldLayoutId id="2147483697" r:id="rId7"/>
    <p:sldLayoutId id="2147483696" r:id="rId8"/>
    <p:sldLayoutId id="2147483695" r:id="rId9"/>
    <p:sldLayoutId id="2147483694" r:id="rId10"/>
    <p:sldLayoutId id="2147483683" r:id="rId11"/>
    <p:sldLayoutId id="2147483681" r:id="rId12"/>
    <p:sldLayoutId id="2147483665" r:id="rId13"/>
    <p:sldLayoutId id="2147483705" r:id="rId14"/>
    <p:sldLayoutId id="2147483707" r:id="rId15"/>
    <p:sldLayoutId id="2147483709" r:id="rId16"/>
    <p:sldLayoutId id="2147483710" r:id="rId17"/>
    <p:sldLayoutId id="2147483712" r:id="rId18"/>
    <p:sldLayoutId id="2147483713" r:id="rId19"/>
  </p:sldLayoutIdLst>
  <p:transition/>
  <p:timing/>
  <p:txStyles>
    <p:title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 Id="rId3"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xml" /><Relationship Id="rId3" Type="http://schemas.openxmlformats.org/officeDocument/2006/relationships/tags" Target="../tags/tag3.xml" /><Relationship Id="rId4" Type="http://schemas.openxmlformats.org/officeDocument/2006/relationships/image" Target="../media/image23.png" /><Relationship Id="rId5" Type="http://schemas.openxmlformats.org/officeDocument/2006/relationships/image" Target="../media/image13.png" /><Relationship Id="rId6" Type="http://schemas.openxmlformats.org/officeDocument/2006/relationships/image" Target="../media/image17.png" /><Relationship Id="rId7" Type="http://schemas.openxmlformats.org/officeDocument/2006/relationships/image" Target="../media/image5.png" /><Relationship Id="rId8" Type="http://schemas.openxmlformats.org/officeDocument/2006/relationships/image" Target="../media/image2.jpeg" /><Relationship Id="rId9" Type="http://schemas.openxmlformats.org/officeDocument/2006/relationships/image" Target="../media/image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0.xml" /><Relationship Id="rId3" Type="http://schemas.openxmlformats.org/officeDocument/2006/relationships/image" Target="../media/image2.jpeg" /><Relationship Id="rId4" Type="http://schemas.openxmlformats.org/officeDocument/2006/relationships/image" Target="../media/image24.jpeg" /><Relationship Id="rId5" Type="http://schemas.openxmlformats.org/officeDocument/2006/relationships/image" Target="../media/image3.jpeg" /><Relationship Id="rId6" Type="http://schemas.openxmlformats.org/officeDocument/2006/relationships/image" Target="../media/image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 Id="rId3" Type="http://schemas.openxmlformats.org/officeDocument/2006/relationships/tags" Target="../tags/tag4.xml" /><Relationship Id="rId4" Type="http://schemas.openxmlformats.org/officeDocument/2006/relationships/image" Target="../media/image25.jpeg" /><Relationship Id="rId5" Type="http://schemas.openxmlformats.org/officeDocument/2006/relationships/image" Target="../media/image3.jpeg" /><Relationship Id="rId6" Type="http://schemas.openxmlformats.org/officeDocument/2006/relationships/image" Target="../media/image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 Id="rId3" Type="http://schemas.openxmlformats.org/officeDocument/2006/relationships/image" Target="../media/image26.jpeg" /><Relationship Id="rId4" Type="http://schemas.openxmlformats.org/officeDocument/2006/relationships/image" Target="../media/image27.jpeg" /><Relationship Id="rId5" Type="http://schemas.openxmlformats.org/officeDocument/2006/relationships/image" Target="../media/image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3.jpeg" /><Relationship Id="rId4" Type="http://schemas.openxmlformats.org/officeDocument/2006/relationships/tags" Target="../tags/tag5.xml" /><Relationship Id="rId5" Type="http://schemas.openxmlformats.org/officeDocument/2006/relationships/image" Target="../media/image28.jpeg" /><Relationship Id="rId6" Type="http://schemas.openxmlformats.org/officeDocument/2006/relationships/image" Target="../media/image5.png" /><Relationship Id="rId7" Type="http://schemas.openxmlformats.org/officeDocument/2006/relationships/image" Target="../media/image2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 Id="rId3" Type="http://schemas.openxmlformats.org/officeDocument/2006/relationships/image" Target="../media/image30.jpeg" /><Relationship Id="rId4" Type="http://schemas.openxmlformats.org/officeDocument/2006/relationships/image" Target="../media/image31.jpeg" /><Relationship Id="rId5" Type="http://schemas.openxmlformats.org/officeDocument/2006/relationships/image" Target="../media/image3.jpeg" /><Relationship Id="rId6" Type="http://schemas.openxmlformats.org/officeDocument/2006/relationships/image" Target="../media/image29.png" /><Relationship Id="rId7" Type="http://schemas.openxmlformats.org/officeDocument/2006/relationships/image" Target="../media/image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32.png" /><Relationship Id="rId3" Type="http://schemas.openxmlformats.org/officeDocument/2006/relationships/image" Target="../media/image3.jpeg" /><Relationship Id="rId4" Type="http://schemas.openxmlformats.org/officeDocument/2006/relationships/image" Target="../media/image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3.jpeg" /><Relationship Id="rId3" Type="http://schemas.openxmlformats.org/officeDocument/2006/relationships/image" Target="../media/image34.jpeg" /><Relationship Id="rId4" Type="http://schemas.openxmlformats.org/officeDocument/2006/relationships/image" Target="../media/image3.jpeg" /><Relationship Id="rId5" Type="http://schemas.openxmlformats.org/officeDocument/2006/relationships/image" Target="../media/image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4.xml" /><Relationship Id="rId3" Type="http://schemas.openxmlformats.org/officeDocument/2006/relationships/image" Target="../media/image35.jpeg" /><Relationship Id="rId4" Type="http://schemas.openxmlformats.org/officeDocument/2006/relationships/image" Target="../media/image5.png" /><Relationship Id="rId5" Type="http://schemas.openxmlformats.org/officeDocument/2006/relationships/image" Target="../media/image18.png" /><Relationship Id="rId6" Type="http://schemas.microsoft.com/office/2007/relationships/hdphoto" Target="../media/image36.wdp"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xml" /><Relationship Id="rId3" Type="http://schemas.openxmlformats.org/officeDocument/2006/relationships/image" Target="../media/image3.jpeg" /><Relationship Id="rId4" Type="http://schemas.openxmlformats.org/officeDocument/2006/relationships/image" Target="../media/image6.jpeg" /><Relationship Id="rId5" Type="http://schemas.openxmlformats.org/officeDocument/2006/relationships/image" Target="../media/image7.png" /><Relationship Id="rId6" Type="http://schemas.microsoft.com/office/2007/relationships/hdphoto" Target="../media/image8.wdp" /><Relationship Id="rId7"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5.xml" /><Relationship Id="rId3" Type="http://schemas.openxmlformats.org/officeDocument/2006/relationships/hyperlink" Target="https://www.slidesppt.net/what-you-can-and-cannot-do-with-our-templates/" TargetMode="External" /><Relationship Id="rId4" Type="http://schemas.openxmlformats.org/officeDocument/2006/relationships/hyperlink" Target="https://www.slidesppt.net/frequently-asked-questions/" TargetMode="External" /><Relationship Id="rId5" Type="http://schemas.openxmlformats.org/officeDocument/2006/relationships/hyperlink" Target="https://www.slidesppt.net/tutorials-and-tips/"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6.xml" /><Relationship Id="rId3" Type="http://schemas.openxmlformats.org/officeDocument/2006/relationships/image" Target="../media/image37.png" /><Relationship Id="rId4" Type="http://schemas.openxmlformats.org/officeDocument/2006/relationships/image" Target="../media/image3.jpeg" /><Relationship Id="rId5" Type="http://schemas.openxmlformats.org/officeDocument/2006/relationships/image" Target="../media/image29.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3.png" /><Relationship Id="rId2" Type="http://schemas.openxmlformats.org/officeDocument/2006/relationships/image" Target="../media/image7.png" /><Relationship Id="rId3" Type="http://schemas.microsoft.com/office/2007/relationships/hdphoto" Target="../media/image38.wdp" /><Relationship Id="rId4" Type="http://schemas.openxmlformats.org/officeDocument/2006/relationships/image" Target="../media/image32.png" /><Relationship Id="rId5" Type="http://schemas.openxmlformats.org/officeDocument/2006/relationships/image" Target="../media/image15.png" /><Relationship Id="rId6" Type="http://schemas.openxmlformats.org/officeDocument/2006/relationships/image" Target="../media/image11.png" /><Relationship Id="rId7" Type="http://schemas.openxmlformats.org/officeDocument/2006/relationships/image" Target="../media/image18.png" /><Relationship Id="rId8" Type="http://schemas.microsoft.com/office/2007/relationships/hdphoto" Target="../media/image39.wdp" /><Relationship Id="rId9" Type="http://schemas.openxmlformats.org/officeDocument/2006/relationships/image" Target="../media/image1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0.xml" /><Relationship Id="rId3"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 Id="rId3" Type="http://schemas.openxmlformats.org/officeDocument/2006/relationships/image" Target="../media/image2.jpeg" /><Relationship Id="rId4" Type="http://schemas.openxmlformats.org/officeDocument/2006/relationships/image" Target="../media/image9.png" /><Relationship Id="rId5" Type="http://schemas.openxmlformats.org/officeDocument/2006/relationships/image" Target="../media/image3.jpeg" /><Relationship Id="rId6"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xml" /><Relationship Id="rId3" Type="http://schemas.openxmlformats.org/officeDocument/2006/relationships/image" Target="../media/image2.jpeg" /><Relationship Id="rId4" Type="http://schemas.openxmlformats.org/officeDocument/2006/relationships/image" Target="../media/image10.png" /><Relationship Id="rId5" Type="http://schemas.openxmlformats.org/officeDocument/2006/relationships/image" Target="../media/image3.jpeg" /><Relationship Id="rId6" Type="http://schemas.openxmlformats.org/officeDocument/2006/relationships/image" Target="../media/image11.png" /><Relationship Id="rId7"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4.xml" /><Relationship Id="rId3" Type="http://schemas.openxmlformats.org/officeDocument/2006/relationships/image" Target="../media/image12.jpeg" /><Relationship Id="rId4" Type="http://schemas.openxmlformats.org/officeDocument/2006/relationships/image" Target="../media/image13.png" /><Relationship Id="rId5" Type="http://schemas.openxmlformats.org/officeDocument/2006/relationships/image" Target="../media/image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xml" /><Relationship Id="rId3" Type="http://schemas.openxmlformats.org/officeDocument/2006/relationships/image" Target="../media/image14.png" /><Relationship Id="rId4" Type="http://schemas.openxmlformats.org/officeDocument/2006/relationships/image" Target="../media/image1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6.jpeg" /><Relationship Id="rId4" Type="http://schemas.openxmlformats.org/officeDocument/2006/relationships/image" Target="../media/image17.png" /><Relationship Id="rId5"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7.xml" /><Relationship Id="rId3" Type="http://schemas.openxmlformats.org/officeDocument/2006/relationships/tags" Target="../tags/tag1.xml" /><Relationship Id="rId4" Type="http://schemas.openxmlformats.org/officeDocument/2006/relationships/tags" Target="../tags/tag2.xml" /><Relationship Id="rId5" Type="http://schemas.openxmlformats.org/officeDocument/2006/relationships/image" Target="../media/image18.png" /><Relationship Id="rId6" Type="http://schemas.microsoft.com/office/2007/relationships/hdphoto" Target="../media/image19.wdp"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8.xml" /><Relationship Id="rId3" Type="http://schemas.openxmlformats.org/officeDocument/2006/relationships/image" Target="../media/image20.png" /><Relationship Id="rId4" Type="http://schemas.microsoft.com/office/2007/relationships/hdphoto" Target="../media/image21.wdp" /><Relationship Id="rId5" Type="http://schemas.openxmlformats.org/officeDocument/2006/relationships/image" Target="../media/image22.png" /><Relationship Id="rId6" Type="http://schemas.openxmlformats.org/officeDocument/2006/relationships/image" Target="../media/image23.png" /><Relationship Id="rId7" Type="http://schemas.openxmlformats.org/officeDocument/2006/relationships/image" Target="../media/image5.png" /><Relationship Id="rId8"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a:extLst>
              <a:ext uri="{FF2B5EF4-FFF2-40B4-BE49-F238E27FC236}">
                <a16:creationId xmlns:a16="http://schemas.microsoft.com/office/drawing/2014/main" id="{A0DC1C7A-5670-4B3E-6AE0-62D1EFF36508}"/>
              </a:ext>
            </a:extLst>
          </p:cNvPr>
          <p:cNvPicPr>
            <a:picLocks noChangeAspect="1"/>
          </p:cNvPicPr>
          <p:nvPr/>
        </p:nvPicPr>
        <p:blipFill>
          <a:blip r:embed="rId2">
            <a:extLst>
              <a:ext uri="{28A0092B-C50C-407E-A947-70E740481C1C}">
                <a14:useLocalDpi xmlns:a14="http://schemas.microsoft.com/office/drawing/2010/main" val="0"/>
              </a:ext>
            </a:extLst>
          </a:blip>
          <a:srcRect l="1728"/>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54CF4869-82A3-B664-A0B2-C1148BF4EC37}"/>
              </a:ext>
            </a:extLst>
          </p:cNvPr>
          <p:cNvPicPr>
            <a:picLocks noChangeAspect="1"/>
          </p:cNvPicPr>
          <p:nvPr/>
        </p:nvPicPr>
        <p:blipFill>
          <a:blip r:embed="rId3">
            <a:extLst>
              <a:ext uri="{28A0092B-C50C-407E-A947-70E740481C1C}">
                <a14:useLocalDpi xmlns:a14="http://schemas.microsoft.com/office/drawing/2010/main" val="0"/>
              </a:ext>
            </a:extLst>
          </a:blip>
          <a:srcRect l="18499" t="25452" r="5823" b="42883"/>
          <a:stretch>
            <a:fillRect/>
          </a:stretch>
        </p:blipFill>
        <p:spPr>
          <a:xfrm>
            <a:off x="958644" y="2027778"/>
            <a:ext cx="5766621" cy="1607574"/>
          </a:xfrm>
          <a:prstGeom prst="rect">
            <a:avLst/>
          </a:prstGeom>
        </p:spPr>
      </p:pic>
      <p:sp>
        <p:nvSpPr>
          <p:cNvPr id="5" name="TextBox 44">
            <a:extLst>
              <a:ext uri="{FF2B5EF4-FFF2-40B4-BE49-F238E27FC236}">
                <a16:creationId xmlns:a16="http://schemas.microsoft.com/office/drawing/2014/main" id="{8262A7B9-C4E6-FF58-1F23-286CEB7418D3}"/>
              </a:ext>
            </a:extLst>
          </p:cNvPr>
          <p:cNvSpPr txBox="1"/>
          <p:nvPr/>
        </p:nvSpPr>
        <p:spPr>
          <a:xfrm>
            <a:off x="340962" y="1259432"/>
            <a:ext cx="3740508" cy="923330"/>
          </a:xfrm>
          <a:prstGeom prst="rect">
            <a:avLst/>
          </a:prstGeom>
          <a:noFill/>
        </p:spPr>
        <p:txBody>
          <a:bodyPr wrap="square" rtlCol="0">
            <a:spAutoFit/>
          </a:bodyPr>
          <a:lstStyle>
            <a:defPPr/>
          </a:lstStyle>
          <a:p>
            <a:pPr algn="ctr"/>
            <a:r>
              <a:rPr lang="en-US" sz="5400">
                <a:ln w="12700">
                  <a:noFill/>
                </a:ln>
                <a:gradFill>
                  <a:gsLst>
                    <a:gs pos="0">
                      <a:schemeClr val="bg1">
                        <a:lumMod val="85000"/>
                      </a:schemeClr>
                    </a:gs>
                    <a:gs pos="74000">
                      <a:schemeClr val="accent1">
                        <a:lumMod val="45000"/>
                        <a:lumOff val="55000"/>
                      </a:schemeClr>
                    </a:gs>
                    <a:gs pos="100000">
                      <a:schemeClr val="accent1">
                        <a:lumMod val="30000"/>
                        <a:lumOff val="70000"/>
                      </a:schemeClr>
                    </a:gs>
                  </a:gsLst>
                  <a:lin ang="5400000" scaled="1"/>
                </a:gradFill>
                <a:latin typeface="Anton" pitchFamily="2" charset="0"/>
                <a:ea typeface="Inter Black" panose="020b0a02050000000004" pitchFamily="2" charset="0"/>
                <a:cs typeface="Roboto" panose="02000000000000000000" pitchFamily="2" charset="0"/>
              </a:rPr>
              <a:t>CUSTOMS</a:t>
            </a:r>
            <a:endParaRPr lang="en-US" sz="4400">
              <a:ln w="12700">
                <a:noFill/>
              </a:ln>
              <a:gradFill>
                <a:gsLst>
                  <a:gs pos="0">
                    <a:schemeClr val="bg1">
                      <a:lumMod val="85000"/>
                    </a:schemeClr>
                  </a:gs>
                  <a:gs pos="74000">
                    <a:schemeClr val="accent1">
                      <a:lumMod val="45000"/>
                      <a:lumOff val="55000"/>
                    </a:schemeClr>
                  </a:gs>
                  <a:gs pos="100000">
                    <a:schemeClr val="accent1">
                      <a:lumMod val="30000"/>
                      <a:lumOff val="70000"/>
                    </a:schemeClr>
                  </a:gs>
                </a:gsLst>
                <a:lin ang="5400000" scaled="1"/>
              </a:gradFill>
              <a:latin typeface="Anton" panose="00000500000000000000" pitchFamily="2" charset="0"/>
              <a:ea typeface="Inter Black" panose="020b0a02050000000004" pitchFamily="2" charset="0"/>
              <a:cs typeface="Roboto" panose="02000000000000000000" pitchFamily="2" charset="0"/>
            </a:endParaRPr>
          </a:p>
        </p:txBody>
      </p:sp>
      <p:sp>
        <p:nvSpPr>
          <p:cNvPr id="8" name="Elipse 7">
            <a:extLst>
              <a:ext uri="{FF2B5EF4-FFF2-40B4-BE49-F238E27FC236}">
                <a16:creationId xmlns:a16="http://schemas.microsoft.com/office/drawing/2014/main" id="{23DDACA9-99C2-E694-0506-BFEA595CD757}"/>
              </a:ext>
            </a:extLst>
          </p:cNvPr>
          <p:cNvSpPr/>
          <p:nvPr/>
        </p:nvSpPr>
        <p:spPr>
          <a:xfrm>
            <a:off x="3219450" y="2166186"/>
            <a:ext cx="184376" cy="184376"/>
          </a:xfrm>
          <a:prstGeom prst="ellipse">
            <a:avLst/>
          </a:prstGeom>
          <a:solidFill>
            <a:srgbClr val="002060">
              <a:alpha val="16000"/>
            </a:srgbClr>
          </a:solidFill>
          <a:ln>
            <a:noFill/>
          </a:ln>
          <a:effectLst>
            <a:glow rad="762000">
              <a:srgbClr val="002060">
                <a:alpha val="47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9" name="Google Shape;853;p35">
            <a:extLst>
              <a:ext uri="{FF2B5EF4-FFF2-40B4-BE49-F238E27FC236}">
                <a16:creationId xmlns:a16="http://schemas.microsoft.com/office/drawing/2014/main" id="{3DBE77D2-BDE2-1934-82ED-CDC4178D88EA}"/>
              </a:ext>
            </a:extLst>
          </p:cNvPr>
          <p:cNvSpPr txBox="1"/>
          <p:nvPr/>
        </p:nvSpPr>
        <p:spPr>
          <a:xfrm>
            <a:off x="779725" y="3581592"/>
            <a:ext cx="3849425" cy="475798"/>
          </a:xfrm>
          <a:prstGeom prst="rect">
            <a:avLst/>
          </a:prstGeom>
          <a:noFill/>
          <a:ln cap="flat">
            <a:noFill/>
          </a:ln>
        </p:spPr>
        <p:txBody>
          <a:bodyPr vert="horz" wrap="square" lIns="91421" tIns="91421" rIns="91421" bIns="91421" anchor="t" anchorCtr="1" compatLnSpc="1">
            <a:noAutofit/>
          </a:bodyPr>
          <a:lstStyle>
            <a:defPPr/>
          </a:lstStyle>
          <a:p>
            <a:pPr marL="0" marR="0" lvl="0" indent="0"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0" i="0" u="none" strike="noStrike" kern="0" cap="none" spc="0" baseline="0">
                <a:solidFill>
                  <a:schemeClr val="bg1"/>
                </a:solidFill>
                <a:uFillTx/>
                <a:latin typeface="Aptos" panose="020b0004020202020204" pitchFamily="34" charset="0"/>
                <a:ea typeface="Open Sans"/>
                <a:cs typeface="Mongolian Baiti" pitchFamily="66"/>
              </a:rPr>
              <a:t>Here is where your presentation begins</a:t>
            </a:r>
          </a:p>
        </p:txBody>
      </p:sp>
      <p:sp>
        <p:nvSpPr>
          <p:cNvPr id="10" name="Rectángulo: esquinas redondeadas 9">
            <a:extLst>
              <a:ext uri="{FF2B5EF4-FFF2-40B4-BE49-F238E27FC236}">
                <a16:creationId xmlns:a16="http://schemas.microsoft.com/office/drawing/2014/main" id="{AA079E07-2703-074D-DB27-591D3406295F}"/>
              </a:ext>
            </a:extLst>
          </p:cNvPr>
          <p:cNvSpPr/>
          <p:nvPr/>
        </p:nvSpPr>
        <p:spPr>
          <a:xfrm>
            <a:off x="1082788" y="4660572"/>
            <a:ext cx="3679712" cy="716420"/>
          </a:xfrm>
          <a:prstGeom prst="roundRect">
            <a:avLst/>
          </a:prstGeom>
          <a:solidFill>
            <a:srgbClr val="0036A4"/>
          </a:solidFill>
          <a:ln>
            <a:noFill/>
          </a:ln>
          <a:effectLst>
            <a:glow rad="152400">
              <a:srgbClr val="0070C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r>
              <a:rPr lang="es-MX" sz="2400" b="1"/>
              <a:t>PROFESIONAL TEMPLATE</a:t>
            </a:r>
            <a:endParaRPr lang="es-PE" sz="2400" b="1"/>
          </a:p>
        </p:txBody>
      </p:sp>
      <p:sp>
        <p:nvSpPr>
          <p:cNvPr id="11" name="TextBox 59">
            <a:extLst>
              <a:ext uri="{FF2B5EF4-FFF2-40B4-BE49-F238E27FC236}">
                <a16:creationId xmlns:a16="http://schemas.microsoft.com/office/drawing/2014/main" id="{9C30CED7-BF99-9780-EB84-0FD616FA2FA8}"/>
              </a:ext>
            </a:extLst>
          </p:cNvPr>
          <p:cNvSpPr txBox="1"/>
          <p:nvPr/>
        </p:nvSpPr>
        <p:spPr>
          <a:xfrm>
            <a:off x="7549944" y="5927426"/>
            <a:ext cx="3870231" cy="923330"/>
          </a:xfrm>
          <a:prstGeom prst="rect">
            <a:avLst/>
          </a:prstGeom>
          <a:noFill/>
          <a:ln cap="flat">
            <a:noFill/>
          </a:ln>
        </p:spPr>
        <p:txBody>
          <a:bodyPr vert="horz" wrap="square" lIns="91440" tIns="45720" rIns="91440" bIns="45720" anchor="ctr" anchorCtr="1" compatLnSpc="1">
            <a:spAutoFit/>
          </a:bodyPr>
          <a:lstStyle>
            <a:defP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5400" i="0" u="none" strike="noStrike" kern="0" cap="none" spc="600" baseline="0">
                <a:solidFill>
                  <a:schemeClr val="bg1">
                    <a:lumMod val="95000"/>
                  </a:schemeClr>
                </a:solidFill>
                <a:uFillTx/>
                <a:latin typeface="Freestyle Script" panose="030804020302050b0404" pitchFamily="66" charset="0"/>
                <a:ea typeface="Arial"/>
                <a:cs typeface="Arial" panose="020b0604020202020204" pitchFamily="34" charset="0"/>
              </a:rPr>
              <a:t>slidesppt.net</a:t>
            </a:r>
          </a:p>
        </p:txBody>
      </p:sp>
      <p:sp>
        <p:nvSpPr>
          <p:cNvPr id="12" name="TextBox 59">
            <a:extLst>
              <a:ext uri="{FF2B5EF4-FFF2-40B4-BE49-F238E27FC236}">
                <a16:creationId xmlns:a16="http://schemas.microsoft.com/office/drawing/2014/main" id="{A4348C3B-5F48-A674-3B02-389941C1007E}"/>
              </a:ext>
            </a:extLst>
          </p:cNvPr>
          <p:cNvSpPr txBox="1"/>
          <p:nvPr/>
        </p:nvSpPr>
        <p:spPr>
          <a:xfrm>
            <a:off x="9200474" y="5604260"/>
            <a:ext cx="2162551" cy="646331"/>
          </a:xfrm>
          <a:prstGeom prst="rect">
            <a:avLst/>
          </a:prstGeom>
          <a:noFill/>
          <a:ln cap="flat">
            <a:noFill/>
          </a:ln>
        </p:spPr>
        <p:txBody>
          <a:bodyPr vert="horz" wrap="square" lIns="91440" tIns="45720" rIns="91440" bIns="45720" anchor="ctr" anchorCtr="1" compatLnSpc="1">
            <a:sp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600" i="0" u="none" strike="noStrike" kern="0" cap="none" spc="600" baseline="0">
                <a:solidFill>
                  <a:schemeClr val="bg1"/>
                </a:solidFill>
                <a:uFillTx/>
                <a:latin typeface="Freestyle Script" panose="030804020302050b0404" pitchFamily="66" charset="0"/>
                <a:ea typeface="Arial"/>
                <a:cs typeface="Arial" panose="020b0604020202020204" pitchFamily="34" charset="0"/>
              </a:rPr>
              <a:t>We are</a:t>
            </a:r>
          </a:p>
        </p:txBody>
      </p:sp>
      <p:grpSp>
        <p:nvGrpSpPr>
          <p:cNvPr id="13" name="Gráfico 10">
            <a:extLst>
              <a:ext uri="{FF2B5EF4-FFF2-40B4-BE49-F238E27FC236}">
                <a16:creationId xmlns:a16="http://schemas.microsoft.com/office/drawing/2014/main" id="{93D03345-68FE-171A-567C-55897077C2D4}"/>
              </a:ext>
            </a:extLst>
          </p:cNvPr>
          <p:cNvGrpSpPr/>
          <p:nvPr/>
        </p:nvGrpSpPr>
        <p:grpSpPr>
          <a:xfrm>
            <a:off x="11219871" y="5773098"/>
            <a:ext cx="800659" cy="800659"/>
            <a:chOff x="8580446" y="4630567"/>
            <a:chExt cx="454036" cy="454036"/>
          </a:xfrm>
        </p:grpSpPr>
        <p:sp>
          <p:nvSpPr>
            <p:cNvPr id="14" name="Forma libre: forma 30">
              <a:extLst>
                <a:ext uri="{FF2B5EF4-FFF2-40B4-BE49-F238E27FC236}">
                  <a16:creationId xmlns:a16="http://schemas.microsoft.com/office/drawing/2014/main" id="{8A67A48D-8D13-B06F-B77B-0D0090D12C4E}"/>
                </a:ext>
              </a:extLst>
            </p:cNvPr>
            <p:cNvSpPr/>
            <p:nvPr/>
          </p:nvSpPr>
          <p:spPr>
            <a:xfrm>
              <a:off x="8580446" y="4630567"/>
              <a:ext cx="454036" cy="454036"/>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36A4"/>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 name="Forma libre: forma 31">
              <a:extLst>
                <a:ext uri="{FF2B5EF4-FFF2-40B4-BE49-F238E27FC236}">
                  <a16:creationId xmlns:a16="http://schemas.microsoft.com/office/drawing/2014/main" id="{B9A2A434-23FC-5131-B760-0C35AD76D09E}"/>
                </a:ext>
              </a:extLst>
            </p:cNvPr>
            <p:cNvSpPr/>
            <p:nvPr/>
          </p:nvSpPr>
          <p:spPr>
            <a:xfrm>
              <a:off x="8638858" y="4686336"/>
              <a:ext cx="353881" cy="342461"/>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4049043498"/>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9" name="Rectángulo 58">
            <a:extLst>
              <a:ext uri="{FF2B5EF4-FFF2-40B4-BE49-F238E27FC236}">
                <a16:creationId xmlns:a16="http://schemas.microsoft.com/office/drawing/2014/main" id="{AAAAFED5-34B9-4ACE-BCA5-3F9CDACC1475}"/>
              </a:ext>
            </a:extLst>
          </p:cNvPr>
          <p:cNvSpPr/>
          <p:nvPr/>
        </p:nvSpPr>
        <p:spPr>
          <a:xfrm rot="18900000">
            <a:off x="9876266" y="1357345"/>
            <a:ext cx="1368383" cy="1368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58" name="Rectángulo 57">
            <a:extLst>
              <a:ext uri="{FF2B5EF4-FFF2-40B4-BE49-F238E27FC236}">
                <a16:creationId xmlns:a16="http://schemas.microsoft.com/office/drawing/2014/main" id="{1BF7275F-1E71-4D6E-9058-768D067EEFBB}"/>
              </a:ext>
            </a:extLst>
          </p:cNvPr>
          <p:cNvSpPr/>
          <p:nvPr/>
        </p:nvSpPr>
        <p:spPr>
          <a:xfrm rot="18900000">
            <a:off x="7948598" y="1346834"/>
            <a:ext cx="1368383" cy="1368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15" name="Rectángulo 14">
            <a:extLst>
              <a:ext uri="{FF2B5EF4-FFF2-40B4-BE49-F238E27FC236}">
                <a16:creationId xmlns:a16="http://schemas.microsoft.com/office/drawing/2014/main" id="{7B260601-D20B-4004-B656-83E2670F8ED0}"/>
              </a:ext>
            </a:extLst>
          </p:cNvPr>
          <p:cNvSpPr/>
          <p:nvPr/>
        </p:nvSpPr>
        <p:spPr>
          <a:xfrm rot="18900000">
            <a:off x="6002357" y="1346834"/>
            <a:ext cx="1368383" cy="1368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66" name="Rectangle 65">
            <a:extLst>
              <a:ext uri="{FF2B5EF4-FFF2-40B4-BE49-F238E27FC236}">
                <a16:creationId xmlns:a16="http://schemas.microsoft.com/office/drawing/2014/main" id="{E4F00B28-BF93-5A4F-AE38-CA77424C6CC6}"/>
              </a:ext>
            </a:extLst>
          </p:cNvPr>
          <p:cNvSpPr/>
          <p:nvPr/>
        </p:nvSpPr>
        <p:spPr>
          <a:xfrm>
            <a:off x="0" y="0"/>
            <a:ext cx="3092824" cy="6858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bg1">
                  <a:lumMod val="95000"/>
                </a:schemeClr>
              </a:solidFill>
            </a:endParaRPr>
          </a:p>
        </p:txBody>
      </p:sp>
      <p:cxnSp>
        <p:nvCxnSpPr>
          <p:cNvPr id="31" name="Straight Connector 30">
            <a:extLst>
              <a:ext uri="{FF2B5EF4-FFF2-40B4-BE49-F238E27FC236}">
                <a16:creationId xmlns:a16="http://schemas.microsoft.com/office/drawing/2014/main" id="{D77C4E1A-8D5D-8144-9362-2EC26613B13E}"/>
              </a:ext>
            </a:extLst>
          </p:cNvPr>
          <p:cNvCxnSpPr/>
          <p:nvPr/>
        </p:nvCxnSpPr>
        <p:spPr>
          <a:xfrm flipH="1">
            <a:off x="6096000" y="3429000"/>
            <a:ext cx="0" cy="3429006"/>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60B69D-7E82-AB4C-A137-8E616870E8B6}"/>
              </a:ext>
            </a:extLst>
          </p:cNvPr>
          <p:cNvCxnSpPr/>
          <p:nvPr/>
        </p:nvCxnSpPr>
        <p:spPr>
          <a:xfrm flipH="1">
            <a:off x="0" y="3429000"/>
            <a:ext cx="12192000" cy="0"/>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8875BDC-7A04-5841-BDB4-85CAFD6EDB98}"/>
              </a:ext>
            </a:extLst>
          </p:cNvPr>
          <p:cNvSpPr txBox="1"/>
          <p:nvPr/>
        </p:nvSpPr>
        <p:spPr>
          <a:xfrm>
            <a:off x="6547989" y="3845417"/>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GOLDEN.</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45" name="TextBox 44">
            <a:extLst>
              <a:ext uri="{FF2B5EF4-FFF2-40B4-BE49-F238E27FC236}">
                <a16:creationId xmlns:a16="http://schemas.microsoft.com/office/drawing/2014/main" id="{B0D1B820-0ECF-1545-8975-BD77B3EB57CD}"/>
              </a:ext>
            </a:extLst>
          </p:cNvPr>
          <p:cNvSpPr txBox="1"/>
          <p:nvPr/>
        </p:nvSpPr>
        <p:spPr>
          <a:xfrm>
            <a:off x="6550369" y="4112586"/>
            <a:ext cx="1130405" cy="648960"/>
          </a:xfrm>
          <a:prstGeom prst="rect">
            <a:avLst/>
          </a:prstGeom>
          <a:noFill/>
        </p:spPr>
        <p:txBody>
          <a:bodyPr wrap="square" rtlCol="0">
            <a:spAutoFit/>
          </a:bodyPr>
          <a:lstStyle>
            <a:defPPr/>
          </a:lstStyle>
          <a:p>
            <a:pPr>
              <a:lnSpc>
                <a:spcPts val="1100"/>
              </a:lnSpc>
            </a:pPr>
            <a:r>
              <a:rPr lang="en-US" sz="9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46" name="TextBox 45">
            <a:extLst>
              <a:ext uri="{FF2B5EF4-FFF2-40B4-BE49-F238E27FC236}">
                <a16:creationId xmlns:a16="http://schemas.microsoft.com/office/drawing/2014/main" id="{E2BFD8E6-1554-3C44-A92E-211CBE343E29}"/>
              </a:ext>
            </a:extLst>
          </p:cNvPr>
          <p:cNvSpPr txBox="1"/>
          <p:nvPr/>
        </p:nvSpPr>
        <p:spPr>
          <a:xfrm>
            <a:off x="6543226" y="4894746"/>
            <a:ext cx="1059678" cy="861774"/>
          </a:xfrm>
          <a:prstGeom prst="rect">
            <a:avLst/>
          </a:prstGeom>
          <a:noFill/>
        </p:spPr>
        <p:txBody>
          <a:bodyPr wrap="square" rtlCol="0">
            <a:spAutoFit/>
          </a:bodyPr>
          <a:lstStyle>
            <a:defPPr/>
          </a:lstStyle>
          <a:p>
            <a:pPr/>
            <a:r>
              <a:rPr lang="en-US" sz="5000">
                <a:ln w="12700">
                  <a:noFill/>
                </a:ln>
                <a:solidFill>
                  <a:srgbClr val="002060"/>
                </a:solidFill>
                <a:latin typeface="Anton" pitchFamily="2" charset="0"/>
                <a:ea typeface="Inter" panose="02000503000000020004" pitchFamily="2" charset="0"/>
                <a:cs typeface="Roboto" panose="02000000000000000000" pitchFamily="2" charset="0"/>
              </a:rPr>
              <a:t>01</a:t>
            </a:r>
          </a:p>
        </p:txBody>
      </p:sp>
      <p:sp>
        <p:nvSpPr>
          <p:cNvPr id="47" name="TextBox 46">
            <a:extLst>
              <a:ext uri="{FF2B5EF4-FFF2-40B4-BE49-F238E27FC236}">
                <a16:creationId xmlns:a16="http://schemas.microsoft.com/office/drawing/2014/main" id="{F5C98186-E07B-D941-97C2-DFC86A425C35}"/>
              </a:ext>
            </a:extLst>
          </p:cNvPr>
          <p:cNvSpPr txBox="1"/>
          <p:nvPr/>
        </p:nvSpPr>
        <p:spPr>
          <a:xfrm>
            <a:off x="8579989" y="3845417"/>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PIXEL.</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48" name="TextBox 47">
            <a:extLst>
              <a:ext uri="{FF2B5EF4-FFF2-40B4-BE49-F238E27FC236}">
                <a16:creationId xmlns:a16="http://schemas.microsoft.com/office/drawing/2014/main" id="{5581CF33-FB95-8144-AF56-71B4E352896F}"/>
              </a:ext>
            </a:extLst>
          </p:cNvPr>
          <p:cNvSpPr txBox="1"/>
          <p:nvPr/>
        </p:nvSpPr>
        <p:spPr>
          <a:xfrm>
            <a:off x="8582369" y="4112586"/>
            <a:ext cx="1130405" cy="648960"/>
          </a:xfrm>
          <a:prstGeom prst="rect">
            <a:avLst/>
          </a:prstGeom>
          <a:noFill/>
        </p:spPr>
        <p:txBody>
          <a:bodyPr wrap="square" rtlCol="0">
            <a:spAutoFit/>
          </a:bodyPr>
          <a:lstStyle>
            <a:defPPr/>
          </a:lstStyle>
          <a:p>
            <a:pPr>
              <a:lnSpc>
                <a:spcPts val="1100"/>
              </a:lnSpc>
            </a:pPr>
            <a:r>
              <a:rPr lang="en-US" sz="9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49" name="TextBox 48">
            <a:extLst>
              <a:ext uri="{FF2B5EF4-FFF2-40B4-BE49-F238E27FC236}">
                <a16:creationId xmlns:a16="http://schemas.microsoft.com/office/drawing/2014/main" id="{E8FC7891-0F30-4849-8185-EF42AD5447E8}"/>
              </a:ext>
            </a:extLst>
          </p:cNvPr>
          <p:cNvSpPr txBox="1"/>
          <p:nvPr/>
        </p:nvSpPr>
        <p:spPr>
          <a:xfrm>
            <a:off x="8575226" y="4894746"/>
            <a:ext cx="1059678" cy="861774"/>
          </a:xfrm>
          <a:prstGeom prst="rect">
            <a:avLst/>
          </a:prstGeom>
          <a:noFill/>
        </p:spPr>
        <p:txBody>
          <a:bodyPr wrap="square" rtlCol="0">
            <a:spAutoFit/>
          </a:bodyPr>
          <a:lstStyle>
            <a:defPPr/>
          </a:lstStyle>
          <a:p>
            <a:pPr/>
            <a:r>
              <a:rPr lang="en-US" sz="5000">
                <a:ln w="12700">
                  <a:noFill/>
                </a:ln>
                <a:solidFill>
                  <a:srgbClr val="002060"/>
                </a:solidFill>
                <a:latin typeface="Anton" pitchFamily="2" charset="0"/>
                <a:ea typeface="Inter" panose="02000503000000020004" pitchFamily="2" charset="0"/>
                <a:cs typeface="Roboto" panose="02000000000000000000" pitchFamily="2" charset="0"/>
              </a:rPr>
              <a:t>02</a:t>
            </a:r>
          </a:p>
        </p:txBody>
      </p:sp>
      <p:sp>
        <p:nvSpPr>
          <p:cNvPr id="50" name="TextBox 49">
            <a:extLst>
              <a:ext uri="{FF2B5EF4-FFF2-40B4-BE49-F238E27FC236}">
                <a16:creationId xmlns:a16="http://schemas.microsoft.com/office/drawing/2014/main" id="{63AEAC62-E580-744A-B93C-443651FFC88B}"/>
              </a:ext>
            </a:extLst>
          </p:cNvPr>
          <p:cNvSpPr txBox="1"/>
          <p:nvPr/>
        </p:nvSpPr>
        <p:spPr>
          <a:xfrm>
            <a:off x="10611989" y="3845417"/>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STUDIO.</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51" name="TextBox 50">
            <a:extLst>
              <a:ext uri="{FF2B5EF4-FFF2-40B4-BE49-F238E27FC236}">
                <a16:creationId xmlns:a16="http://schemas.microsoft.com/office/drawing/2014/main" id="{42E4C684-4C70-204A-8980-4F059741ABF5}"/>
              </a:ext>
            </a:extLst>
          </p:cNvPr>
          <p:cNvSpPr txBox="1"/>
          <p:nvPr/>
        </p:nvSpPr>
        <p:spPr>
          <a:xfrm>
            <a:off x="10614369" y="4112586"/>
            <a:ext cx="1130405" cy="648960"/>
          </a:xfrm>
          <a:prstGeom prst="rect">
            <a:avLst/>
          </a:prstGeom>
          <a:noFill/>
        </p:spPr>
        <p:txBody>
          <a:bodyPr wrap="square" rtlCol="0">
            <a:spAutoFit/>
          </a:bodyPr>
          <a:lstStyle>
            <a:defPPr/>
          </a:lstStyle>
          <a:p>
            <a:pPr>
              <a:lnSpc>
                <a:spcPts val="1100"/>
              </a:lnSpc>
            </a:pPr>
            <a:r>
              <a:rPr lang="en-US" sz="9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52" name="TextBox 51">
            <a:extLst>
              <a:ext uri="{FF2B5EF4-FFF2-40B4-BE49-F238E27FC236}">
                <a16:creationId xmlns:a16="http://schemas.microsoft.com/office/drawing/2014/main" id="{AF9E782E-5000-944E-B90A-CD6464CC1204}"/>
              </a:ext>
            </a:extLst>
          </p:cNvPr>
          <p:cNvSpPr txBox="1"/>
          <p:nvPr/>
        </p:nvSpPr>
        <p:spPr>
          <a:xfrm>
            <a:off x="10607226" y="4894746"/>
            <a:ext cx="1059678" cy="861774"/>
          </a:xfrm>
          <a:prstGeom prst="rect">
            <a:avLst/>
          </a:prstGeom>
          <a:noFill/>
        </p:spPr>
        <p:txBody>
          <a:bodyPr wrap="square" rtlCol="0">
            <a:spAutoFit/>
          </a:bodyPr>
          <a:lstStyle>
            <a:defPPr/>
          </a:lstStyle>
          <a:p>
            <a:pPr/>
            <a:r>
              <a:rPr lang="en-US" sz="5000">
                <a:ln w="12700">
                  <a:noFill/>
                </a:ln>
                <a:solidFill>
                  <a:srgbClr val="002060"/>
                </a:solidFill>
                <a:latin typeface="Anton" pitchFamily="2" charset="0"/>
                <a:ea typeface="Inter" panose="02000503000000020004" pitchFamily="2" charset="0"/>
                <a:cs typeface="Roboto" panose="02000000000000000000" pitchFamily="2" charset="0"/>
              </a:rPr>
              <a:t>03</a:t>
            </a:r>
          </a:p>
        </p:txBody>
      </p:sp>
      <p:sp>
        <p:nvSpPr>
          <p:cNvPr id="53" name="TextBox 52">
            <a:extLst>
              <a:ext uri="{FF2B5EF4-FFF2-40B4-BE49-F238E27FC236}">
                <a16:creationId xmlns:a16="http://schemas.microsoft.com/office/drawing/2014/main" id="{3238E486-AC8E-AC4A-ABD4-047CBE3F122A}"/>
              </a:ext>
            </a:extLst>
          </p:cNvPr>
          <p:cNvSpPr txBox="1"/>
          <p:nvPr/>
        </p:nvSpPr>
        <p:spPr>
          <a:xfrm>
            <a:off x="6547989" y="6286026"/>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 </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54" name="TextBox 53">
            <a:extLst>
              <a:ext uri="{FF2B5EF4-FFF2-40B4-BE49-F238E27FC236}">
                <a16:creationId xmlns:a16="http://schemas.microsoft.com/office/drawing/2014/main" id="{67F96D8A-1B5F-804A-B097-ACDB7E820020}"/>
              </a:ext>
            </a:extLst>
          </p:cNvPr>
          <p:cNvSpPr txBox="1"/>
          <p:nvPr/>
        </p:nvSpPr>
        <p:spPr>
          <a:xfrm>
            <a:off x="8579989" y="6286026"/>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55" name="TextBox 54">
            <a:extLst>
              <a:ext uri="{FF2B5EF4-FFF2-40B4-BE49-F238E27FC236}">
                <a16:creationId xmlns:a16="http://schemas.microsoft.com/office/drawing/2014/main" id="{7FFBC184-F9BF-8C40-9D86-DB5FAA5CBCB5}"/>
              </a:ext>
            </a:extLst>
          </p:cNvPr>
          <p:cNvSpPr txBox="1"/>
          <p:nvPr/>
        </p:nvSpPr>
        <p:spPr>
          <a:xfrm>
            <a:off x="10611989" y="6286026"/>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56" name="TextBox 55">
            <a:extLst>
              <a:ext uri="{FF2B5EF4-FFF2-40B4-BE49-F238E27FC236}">
                <a16:creationId xmlns:a16="http://schemas.microsoft.com/office/drawing/2014/main" id="{2F840867-B3E7-1245-B20B-E81D6D688209}"/>
              </a:ext>
            </a:extLst>
          </p:cNvPr>
          <p:cNvSpPr txBox="1"/>
          <p:nvPr/>
        </p:nvSpPr>
        <p:spPr>
          <a:xfrm>
            <a:off x="1450520" y="4407074"/>
            <a:ext cx="4035107" cy="861774"/>
          </a:xfrm>
          <a:prstGeom prst="rect">
            <a:avLst/>
          </a:prstGeom>
          <a:noFill/>
        </p:spPr>
        <p:txBody>
          <a:bodyPr wrap="square" rtlCol="0">
            <a:spAutoFit/>
          </a:bodyPr>
          <a:lstStyle>
            <a:defPPr/>
          </a:lstStyle>
          <a:p>
            <a:pPr algn="ctr">
              <a:lnSpc>
                <a:spcPts val="1200"/>
              </a:lnSpc>
            </a:pPr>
            <a:r>
              <a:rPr lang="en-US" sz="10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0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43" name="MH_Entry_1">
            <a:extLst>
              <a:ext uri="{FF2B5EF4-FFF2-40B4-BE49-F238E27FC236}">
                <a16:creationId xmlns:a16="http://schemas.microsoft.com/office/drawing/2014/main" id="{F34ECC0F-E0F0-4E6D-A0C2-9FB4F0252CAA}"/>
              </a:ext>
            </a:extLst>
          </p:cNvPr>
          <p:cNvSpPr/>
          <p:nvPr>
            <p:custDataLst>
              <p:tags r:id="rId3"/>
            </p:custDataLst>
          </p:nvPr>
        </p:nvSpPr>
        <p:spPr>
          <a:xfrm>
            <a:off x="937853" y="2671948"/>
            <a:ext cx="5110971" cy="1400640"/>
          </a:xfrm>
          <a:custGeom>
            <a:gdLst>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 name="connsiteX6" fmla="*/ 0 w 2520280"/>
              <a:gd name="connsiteY6" fmla="*/ 0 h 1872208"/>
              <a:gd name="connsiteX7" fmla="*/ 0 w 2520280"/>
              <a:gd name="connsiteY7" fmla="*/ 0 h 1872208"/>
              <a:gd name="connsiteX8" fmla="*/ 0 w 2520280"/>
              <a:gd name="connsiteY8" fmla="*/ 0 h 18722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lstStyle>
          <a:p>
            <a:pPr algn="ctr"/>
            <a:r>
              <a:rPr lang="en-US" altLang="zh-CN" sz="4551">
                <a:solidFill>
                  <a:schemeClr val="tx1"/>
                </a:solidFill>
                <a:latin typeface="Arial" panose="020b0604020202020204" pitchFamily="34" charset="0"/>
                <a:ea typeface="微软雅黑" panose="020b0503020204020204" pitchFamily="34" charset="-122"/>
                <a:sym typeface="Arial" panose="020b0604020202020204" pitchFamily="34" charset="0"/>
              </a:rPr>
              <a:t>Add related headline text</a:t>
            </a:r>
          </a:p>
        </p:txBody>
      </p:sp>
      <p:pic>
        <p:nvPicPr>
          <p:cNvPr id="10" name="Marcador de posición de imagen 9">
            <a:extLst>
              <a:ext uri="{FF2B5EF4-FFF2-40B4-BE49-F238E27FC236}">
                <a16:creationId xmlns:a16="http://schemas.microsoft.com/office/drawing/2014/main" id="{D14CAC1A-C096-A85B-82FF-26BC7F42F03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0757" r="10757"/>
          <a:stretch>
            <a:fillRect/>
          </a:stretch>
        </p:blipFill>
        <p:spPr/>
      </p:pic>
      <p:pic>
        <p:nvPicPr>
          <p:cNvPr id="13" name="Marcador de posición de imagen 12">
            <a:extLst>
              <a:ext uri="{FF2B5EF4-FFF2-40B4-BE49-F238E27FC236}">
                <a16:creationId xmlns:a16="http://schemas.microsoft.com/office/drawing/2014/main" id="{CE348FCB-65EF-5A99-6B27-108A1FF3DE70}"/>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1763" r="11763"/>
          <a:stretch>
            <a:fillRect/>
          </a:stretch>
        </p:blipFill>
        <p:spPr/>
      </p:pic>
      <p:pic>
        <p:nvPicPr>
          <p:cNvPr id="17" name="Marcador de posición de imagen 16">
            <a:extLst>
              <a:ext uri="{FF2B5EF4-FFF2-40B4-BE49-F238E27FC236}">
                <a16:creationId xmlns:a16="http://schemas.microsoft.com/office/drawing/2014/main" id="{848A1D35-0EDC-0914-D6D5-CCDD6F3244F6}"/>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16128" r="16128"/>
          <a:stretch>
            <a:fillRect/>
          </a:stretch>
        </p:blipFill>
        <p:spPr/>
      </p:pic>
      <p:pic>
        <p:nvPicPr>
          <p:cNvPr id="18" name="Imagen 17">
            <a:extLst>
              <a:ext uri="{FF2B5EF4-FFF2-40B4-BE49-F238E27FC236}">
                <a16:creationId xmlns:a16="http://schemas.microsoft.com/office/drawing/2014/main" id="{42F3217F-C257-7DA4-A964-3119E41D0B81}"/>
              </a:ext>
            </a:extLst>
          </p:cNvPr>
          <p:cNvPicPr>
            <a:picLocks noChangeAspect="1"/>
          </p:cNvPicPr>
          <p:nvPr/>
        </p:nvPicPr>
        <p:blipFill>
          <a:blip r:embed="rId7">
            <a:extLst>
              <a:ext uri="{28A0092B-C50C-407E-A947-70E740481C1C}">
                <a14:useLocalDpi xmlns:a14="http://schemas.microsoft.com/office/drawing/2010/main" val="0"/>
              </a:ext>
            </a:extLst>
          </a:blip>
          <a:srcRect l="18499" t="25452" r="5823" b="42883"/>
          <a:stretch>
            <a:fillRect/>
          </a:stretch>
        </p:blipFill>
        <p:spPr>
          <a:xfrm>
            <a:off x="1405324" y="1347534"/>
            <a:ext cx="4370680" cy="1218424"/>
          </a:xfrm>
          <a:prstGeom prst="rect">
            <a:avLst/>
          </a:prstGeom>
        </p:spPr>
      </p:pic>
      <p:pic>
        <p:nvPicPr>
          <p:cNvPr id="20" name="Imagen 19">
            <a:extLst>
              <a:ext uri="{FF2B5EF4-FFF2-40B4-BE49-F238E27FC236}">
                <a16:creationId xmlns:a16="http://schemas.microsoft.com/office/drawing/2014/main" id="{EE4229A7-6CC6-2F48-D2E2-FCDB5C4F8E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77300" y="5664836"/>
            <a:ext cx="3324992" cy="1220387"/>
          </a:xfrm>
          <a:prstGeom prst="rect">
            <a:avLst/>
          </a:prstGeom>
        </p:spPr>
      </p:pic>
      <p:pic>
        <p:nvPicPr>
          <p:cNvPr id="21" name="Imagen 20">
            <a:extLst>
              <a:ext uri="{FF2B5EF4-FFF2-40B4-BE49-F238E27FC236}">
                <a16:creationId xmlns:a16="http://schemas.microsoft.com/office/drawing/2014/main" id="{B3AD6C8D-B9A4-8EAE-FD11-38BC4E218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sp>
        <p:nvSpPr>
          <p:cNvPr id="19" name="TextBox 44">
            <a:extLst>
              <a:ext uri="{FF2B5EF4-FFF2-40B4-BE49-F238E27FC236}">
                <a16:creationId xmlns:a16="http://schemas.microsoft.com/office/drawing/2014/main" id="{ED46F2CE-D176-98EB-FD47-6CF7847BB346}"/>
              </a:ext>
            </a:extLst>
          </p:cNvPr>
          <p:cNvSpPr txBox="1"/>
          <p:nvPr/>
        </p:nvSpPr>
        <p:spPr>
          <a:xfrm>
            <a:off x="-347697" y="0"/>
            <a:ext cx="2108269" cy="6858006"/>
          </a:xfrm>
          <a:prstGeom prst="rect">
            <a:avLst/>
          </a:prstGeom>
          <a:noFill/>
        </p:spPr>
        <p:txBody>
          <a:bodyPr vert="vert270" wrap="square" rtlCol="0">
            <a:spAutoFit/>
          </a:bodyPr>
          <a:lstStyle>
            <a:defPPr/>
          </a:lstStyle>
          <a:p>
            <a:pPr algn="ctr"/>
            <a:r>
              <a:rPr lang="en-US" sz="12500" b="1">
                <a:ln w="12700">
                  <a:noFill/>
                </a:ln>
                <a:solidFill>
                  <a:schemeClr val="tx1">
                    <a:lumMod val="95000"/>
                    <a:lumOff val="5000"/>
                    <a:alpha val="12000"/>
                  </a:schemeClr>
                </a:solidFill>
                <a:latin typeface="Inter Semi Bold" panose="02000703000000020004" pitchFamily="50" charset="0"/>
                <a:ea typeface="Inter Semi Bold" panose="02000703000000020004" pitchFamily="50" charset="0"/>
                <a:cs typeface="Inter Semi Bold" panose="02000703000000020004" pitchFamily="50" charset="0"/>
              </a:rPr>
              <a:t>CUSTOMS</a:t>
            </a:r>
          </a:p>
        </p:txBody>
      </p:sp>
    </p:spTree>
    <p:extLst>
      <p:ext uri="{BB962C8B-B14F-4D97-AF65-F5344CB8AC3E}">
        <p14:creationId xmlns:p14="http://schemas.microsoft.com/office/powerpoint/2010/main" val="3162297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Imagen 5">
            <a:extLst>
              <a:ext uri="{FF2B5EF4-FFF2-40B4-BE49-F238E27FC236}">
                <a16:creationId xmlns:a16="http://schemas.microsoft.com/office/drawing/2014/main" id="{C7810123-B085-D077-DF2D-D23A683ED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300" y="5664836"/>
            <a:ext cx="3324992" cy="1220387"/>
          </a:xfrm>
          <a:prstGeom prst="rect">
            <a:avLst/>
          </a:prstGeom>
        </p:spPr>
      </p:pic>
      <p:pic>
        <p:nvPicPr>
          <p:cNvPr id="1026" name="Picture 2" descr="Jugador de fútbol guapo con camiseta azul contra el estadio de fútbol">
            <a:extLst>
              <a:ext uri="{FF2B5EF4-FFF2-40B4-BE49-F238E27FC236}">
                <a16:creationId xmlns:a16="http://schemas.microsoft.com/office/drawing/2014/main" id="{8F280534-6073-04DA-7550-10F7A24C3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469" b="24699"/>
          <a:stretch>
            <a:fillRect/>
          </a:stretch>
        </p:blipFill>
        <p:spPr bwMode="auto">
          <a:xfrm>
            <a:off x="475282" y="3908715"/>
            <a:ext cx="8104830" cy="258241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C3CB45C2-E2AD-A64E-AA92-CC1EE317B929}"/>
              </a:ext>
            </a:extLst>
          </p:cNvPr>
          <p:cNvSpPr txBox="1"/>
          <p:nvPr/>
        </p:nvSpPr>
        <p:spPr>
          <a:xfrm>
            <a:off x="9627052" y="1385802"/>
            <a:ext cx="1859396" cy="2092881"/>
          </a:xfrm>
          <a:prstGeom prst="rect">
            <a:avLst/>
          </a:prstGeom>
          <a:noFill/>
        </p:spPr>
        <p:txBody>
          <a:bodyPr wrap="square" rtlCol="0">
            <a:spAutoFit/>
          </a:bodyPr>
          <a:lstStyle>
            <a:defPPr/>
          </a:lstStyle>
          <a:p>
            <a:pPr>
              <a:lnSpc>
                <a:spcPts val="1200"/>
              </a:lnSpc>
            </a:pPr>
            <a:r>
              <a:rPr lang="en-US" sz="1000" i="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OF LOREM IPSUM.</a:t>
            </a:r>
            <a:endParaRPr lang="en-US" sz="100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9" name="TextBox 38">
            <a:extLst>
              <a:ext uri="{FF2B5EF4-FFF2-40B4-BE49-F238E27FC236}">
                <a16:creationId xmlns:a16="http://schemas.microsoft.com/office/drawing/2014/main" id="{204286F1-FF76-9344-B1B7-4BB3CCD0A522}"/>
              </a:ext>
            </a:extLst>
          </p:cNvPr>
          <p:cNvSpPr txBox="1"/>
          <p:nvPr/>
        </p:nvSpPr>
        <p:spPr>
          <a:xfrm>
            <a:off x="1685839" y="483126"/>
            <a:ext cx="6544426" cy="1569660"/>
          </a:xfrm>
          <a:prstGeom prst="rect">
            <a:avLst/>
          </a:prstGeom>
          <a:noFill/>
        </p:spPr>
        <p:txBody>
          <a:bodyPr wrap="square" rtlCol="0">
            <a:spAutoFit/>
          </a:bodyPr>
          <a:lstStyle>
            <a:defPPr/>
          </a:lstStyle>
          <a:p>
            <a:pPr/>
            <a:r>
              <a:rPr lang="en-US" sz="9600" b="1">
                <a:ln w="12700">
                  <a:noFill/>
                </a:ln>
                <a:solidFill>
                  <a:schemeClr val="tx1">
                    <a:lumMod val="65000"/>
                    <a:lumOff val="35000"/>
                    <a:alpha val="26000"/>
                  </a:schemeClr>
                </a:solidFill>
                <a:latin typeface="Inter Semi Bold" panose="02000703000000020004" pitchFamily="50" charset="0"/>
                <a:ea typeface="Inter Semi Bold" panose="02000703000000020004" pitchFamily="50" charset="0"/>
                <a:cs typeface="Inter Semi Bold" panose="02000703000000020004" pitchFamily="50" charset="0"/>
              </a:rPr>
              <a:t>FOOTBALL</a:t>
            </a:r>
            <a:endParaRPr lang="en-US" sz="9600" b="1">
              <a:ln w="12700">
                <a:noFill/>
              </a:ln>
              <a:solidFill>
                <a:schemeClr val="bg1">
                  <a:alpha val="26000"/>
                </a:schemeClr>
              </a:solidFill>
              <a:latin typeface="Inter Semi Bold" panose="02000703000000020004" pitchFamily="50" charset="0"/>
              <a:ea typeface="Inter Semi Bold" panose="02000703000000020004" pitchFamily="50" charset="0"/>
              <a:cs typeface="Inter Semi Bold" panose="02000703000000020004" pitchFamily="50" charset="0"/>
            </a:endParaRPr>
          </a:p>
        </p:txBody>
      </p:sp>
      <p:sp>
        <p:nvSpPr>
          <p:cNvPr id="65" name="TextBox 64">
            <a:extLst>
              <a:ext uri="{FF2B5EF4-FFF2-40B4-BE49-F238E27FC236}">
                <a16:creationId xmlns:a16="http://schemas.microsoft.com/office/drawing/2014/main" id="{CB7E12B8-4246-0344-937A-CF566B6FC7CA}"/>
              </a:ext>
            </a:extLst>
          </p:cNvPr>
          <p:cNvSpPr txBox="1"/>
          <p:nvPr/>
        </p:nvSpPr>
        <p:spPr>
          <a:xfrm>
            <a:off x="898986" y="2991295"/>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GOLDEN.</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67" name="TextBox 66">
            <a:extLst>
              <a:ext uri="{FF2B5EF4-FFF2-40B4-BE49-F238E27FC236}">
                <a16:creationId xmlns:a16="http://schemas.microsoft.com/office/drawing/2014/main" id="{3EC7D7D2-46A9-184B-A1AC-1278306ECD19}"/>
              </a:ext>
            </a:extLst>
          </p:cNvPr>
          <p:cNvSpPr txBox="1"/>
          <p:nvPr/>
        </p:nvSpPr>
        <p:spPr>
          <a:xfrm>
            <a:off x="901366" y="3258464"/>
            <a:ext cx="2189160" cy="697050"/>
          </a:xfrm>
          <a:prstGeom prst="rect">
            <a:avLst/>
          </a:prstGeom>
          <a:noFill/>
        </p:spPr>
        <p:txBody>
          <a:bodyPr wrap="square" rtlCol="0">
            <a:spAutoFit/>
          </a:bodyPr>
          <a:lstStyle>
            <a:defPPr/>
          </a:lstStyle>
          <a:p>
            <a:pPr>
              <a:lnSpc>
                <a:spcPts val="1200"/>
              </a:lnSpc>
            </a:pPr>
            <a:r>
              <a:rPr lang="en-US" sz="900" i="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a:t>
            </a:r>
            <a:endParaRPr lang="en-US" sz="900">
              <a:ln w="12700">
                <a:noFill/>
              </a:ln>
              <a:solidFill>
                <a:schemeClr val="tx1">
                  <a:lumMod val="50000"/>
                  <a:lumOff val="50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68" name="Oval 67">
            <a:extLst>
              <a:ext uri="{FF2B5EF4-FFF2-40B4-BE49-F238E27FC236}">
                <a16:creationId xmlns:a16="http://schemas.microsoft.com/office/drawing/2014/main" id="{4B624316-FCEF-7A49-AB63-5CE17C5F1697}"/>
              </a:ext>
            </a:extLst>
          </p:cNvPr>
          <p:cNvSpPr/>
          <p:nvPr/>
        </p:nvSpPr>
        <p:spPr>
          <a:xfrm>
            <a:off x="1000949" y="2225410"/>
            <a:ext cx="515571" cy="515571"/>
          </a:xfrm>
          <a:prstGeom prst="ellipse">
            <a:avLst/>
          </a:prstGeom>
          <a:noFill/>
          <a:ln w="57150">
            <a:solidFill>
              <a:srgbClr val="00206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69" name="TextBox 68">
            <a:extLst>
              <a:ext uri="{FF2B5EF4-FFF2-40B4-BE49-F238E27FC236}">
                <a16:creationId xmlns:a16="http://schemas.microsoft.com/office/drawing/2014/main" id="{B3BFDCA3-40F8-AA4F-9C1E-C465B01CC088}"/>
              </a:ext>
            </a:extLst>
          </p:cNvPr>
          <p:cNvSpPr txBox="1"/>
          <p:nvPr/>
        </p:nvSpPr>
        <p:spPr>
          <a:xfrm>
            <a:off x="1060480" y="2283140"/>
            <a:ext cx="391746" cy="400110"/>
          </a:xfrm>
          <a:prstGeom prst="rect">
            <a:avLst/>
          </a:prstGeom>
          <a:noFill/>
        </p:spPr>
        <p:txBody>
          <a:bodyPr wrap="square" rtlCol="0">
            <a:spAutoFit/>
          </a:bodyPr>
          <a:lstStyle>
            <a:defPPr/>
          </a:lstStyle>
          <a:p>
            <a:pPr algn="ctr"/>
            <a:r>
              <a:rPr lang="en-US" sz="2000">
                <a:ln w="12700">
                  <a:noFill/>
                </a:ln>
                <a:solidFill>
                  <a:schemeClr val="bg1"/>
                </a:solidFill>
                <a:latin typeface="Inter SemiBold" panose="02000503000000020004" pitchFamily="2" charset="0"/>
                <a:ea typeface="Inter SemiBold" panose="02000503000000020004" pitchFamily="2" charset="0"/>
                <a:cs typeface="Roboto" panose="02000000000000000000" pitchFamily="2" charset="0"/>
              </a:rPr>
              <a:t>1</a:t>
            </a:r>
          </a:p>
        </p:txBody>
      </p:sp>
      <p:sp>
        <p:nvSpPr>
          <p:cNvPr id="72" name="TextBox 71">
            <a:extLst>
              <a:ext uri="{FF2B5EF4-FFF2-40B4-BE49-F238E27FC236}">
                <a16:creationId xmlns:a16="http://schemas.microsoft.com/office/drawing/2014/main" id="{9A3487FB-6F6D-F641-A6A0-25D4AB05D417}"/>
              </a:ext>
            </a:extLst>
          </p:cNvPr>
          <p:cNvSpPr txBox="1"/>
          <p:nvPr/>
        </p:nvSpPr>
        <p:spPr>
          <a:xfrm>
            <a:off x="3422267" y="2991295"/>
            <a:ext cx="842802" cy="246221"/>
          </a:xfrm>
          <a:prstGeom prst="rect">
            <a:avLst/>
          </a:prstGeom>
          <a:noFill/>
        </p:spPr>
        <p:txBody>
          <a:bodyPr wrap="square" numCol="1" rtlCol="0">
            <a:spAutoFit/>
          </a:bodyPr>
          <a:lstStyle>
            <a:defPPr/>
          </a:lstStyle>
          <a:p>
            <a:pPr/>
            <a:r>
              <a:rPr lang="en-US" sz="1000" i="0">
                <a:solidFill>
                  <a:schemeClr val="tx1">
                    <a:lumMod val="50000"/>
                    <a:lumOff val="50000"/>
                  </a:schemeClr>
                </a:solidFill>
                <a:effectLst/>
                <a:latin typeface="Inter Black" panose="02000503000000020004" pitchFamily="2" charset="0"/>
                <a:ea typeface="Inter Black" panose="020b0a02050000000004" pitchFamily="2" charset="0"/>
                <a:cs typeface="Poppins SemiBold" panose="00000700000000000000" pitchFamily="50" charset="0"/>
              </a:rPr>
              <a:t>PIXEL.</a:t>
            </a:r>
            <a:endParaRPr lang="en-US" sz="1000">
              <a:solidFill>
                <a:schemeClr val="tx1">
                  <a:lumMod val="50000"/>
                  <a:lumOff val="50000"/>
                </a:schemeClr>
              </a:solidFill>
              <a:latin typeface="Inter Black" panose="02000503000000020004" pitchFamily="2" charset="0"/>
              <a:ea typeface="Inter Black" panose="020b0a02050000000004" pitchFamily="2" charset="0"/>
              <a:cs typeface="Poppins SemiBold" panose="00000700000000000000" pitchFamily="50" charset="0"/>
            </a:endParaRPr>
          </a:p>
        </p:txBody>
      </p:sp>
      <p:sp>
        <p:nvSpPr>
          <p:cNvPr id="73" name="TextBox 72">
            <a:extLst>
              <a:ext uri="{FF2B5EF4-FFF2-40B4-BE49-F238E27FC236}">
                <a16:creationId xmlns:a16="http://schemas.microsoft.com/office/drawing/2014/main" id="{7476A940-CB31-EB45-96B0-3D361A7BA6DC}"/>
              </a:ext>
            </a:extLst>
          </p:cNvPr>
          <p:cNvSpPr txBox="1"/>
          <p:nvPr/>
        </p:nvSpPr>
        <p:spPr>
          <a:xfrm>
            <a:off x="3424647" y="3258464"/>
            <a:ext cx="2189160" cy="545983"/>
          </a:xfrm>
          <a:prstGeom prst="rect">
            <a:avLst/>
          </a:prstGeom>
          <a:noFill/>
        </p:spPr>
        <p:txBody>
          <a:bodyPr wrap="square" rtlCol="0">
            <a:spAutoFit/>
          </a:bodyPr>
          <a:lstStyle>
            <a:defPPr/>
          </a:lstStyle>
          <a:p>
            <a:pPr>
              <a:lnSpc>
                <a:spcPts val="1200"/>
              </a:lnSpc>
            </a:pPr>
            <a:r>
              <a:rPr lang="en-US" sz="900" b="1" i="0">
                <a:solidFill>
                  <a:schemeClr val="tx1">
                    <a:lumMod val="95000"/>
                    <a:lumOff val="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a:t>
            </a:r>
            <a:endParaRPr lang="en-US" sz="900" b="1">
              <a:ln w="12700">
                <a:noFill/>
              </a:ln>
              <a:solidFill>
                <a:schemeClr val="tx1">
                  <a:lumMod val="95000"/>
                  <a:lumOff val="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74" name="Oval 73">
            <a:extLst>
              <a:ext uri="{FF2B5EF4-FFF2-40B4-BE49-F238E27FC236}">
                <a16:creationId xmlns:a16="http://schemas.microsoft.com/office/drawing/2014/main" id="{0AA0A9E6-7A29-5C4B-B691-DDD65E28A5A5}"/>
              </a:ext>
            </a:extLst>
          </p:cNvPr>
          <p:cNvSpPr/>
          <p:nvPr/>
        </p:nvSpPr>
        <p:spPr>
          <a:xfrm>
            <a:off x="3524230" y="2228160"/>
            <a:ext cx="515571" cy="515571"/>
          </a:xfrm>
          <a:prstGeom prst="ellipse">
            <a:avLst/>
          </a:prstGeom>
          <a:noFill/>
          <a:ln w="57150">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75" name="TextBox 74">
            <a:extLst>
              <a:ext uri="{FF2B5EF4-FFF2-40B4-BE49-F238E27FC236}">
                <a16:creationId xmlns:a16="http://schemas.microsoft.com/office/drawing/2014/main" id="{70063B5B-7AA8-6C47-8F4C-023284063881}"/>
              </a:ext>
            </a:extLst>
          </p:cNvPr>
          <p:cNvSpPr txBox="1"/>
          <p:nvPr/>
        </p:nvSpPr>
        <p:spPr>
          <a:xfrm>
            <a:off x="3596963" y="2289861"/>
            <a:ext cx="391746" cy="400110"/>
          </a:xfrm>
          <a:prstGeom prst="rect">
            <a:avLst/>
          </a:prstGeom>
          <a:noFill/>
        </p:spPr>
        <p:txBody>
          <a:bodyPr wrap="square" rtlCol="0">
            <a:spAutoFit/>
          </a:bodyPr>
          <a:lstStyle>
            <a:defPPr/>
          </a:lstStyle>
          <a:p>
            <a:pPr algn="ctr"/>
            <a:r>
              <a:rPr lang="en-US" sz="2000">
                <a:ln w="12700">
                  <a:noFill/>
                </a:ln>
                <a:solidFill>
                  <a:schemeClr val="tx1">
                    <a:lumMod val="50000"/>
                    <a:lumOff val="50000"/>
                  </a:schemeClr>
                </a:solidFill>
                <a:latin typeface="Inter SemiBold" panose="02000503000000020004" pitchFamily="2" charset="0"/>
                <a:ea typeface="Inter SemiBold" panose="02000503000000020004" pitchFamily="2" charset="0"/>
                <a:cs typeface="Roboto" panose="02000000000000000000" pitchFamily="2" charset="0"/>
              </a:rPr>
              <a:t>2</a:t>
            </a:r>
          </a:p>
        </p:txBody>
      </p:sp>
      <p:sp>
        <p:nvSpPr>
          <p:cNvPr id="77" name="TextBox 76">
            <a:extLst>
              <a:ext uri="{FF2B5EF4-FFF2-40B4-BE49-F238E27FC236}">
                <a16:creationId xmlns:a16="http://schemas.microsoft.com/office/drawing/2014/main" id="{F0BE8226-2201-D64F-8F2E-6E5E53B41901}"/>
              </a:ext>
            </a:extLst>
          </p:cNvPr>
          <p:cNvSpPr txBox="1"/>
          <p:nvPr/>
        </p:nvSpPr>
        <p:spPr>
          <a:xfrm>
            <a:off x="5901632" y="2991295"/>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STUDIO.</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78" name="TextBox 77">
            <a:extLst>
              <a:ext uri="{FF2B5EF4-FFF2-40B4-BE49-F238E27FC236}">
                <a16:creationId xmlns:a16="http://schemas.microsoft.com/office/drawing/2014/main" id="{C1E43C9A-2D5D-C949-84C1-2600C12B063E}"/>
              </a:ext>
            </a:extLst>
          </p:cNvPr>
          <p:cNvSpPr txBox="1"/>
          <p:nvPr/>
        </p:nvSpPr>
        <p:spPr>
          <a:xfrm>
            <a:off x="5947929" y="3258464"/>
            <a:ext cx="2189160" cy="697050"/>
          </a:xfrm>
          <a:prstGeom prst="rect">
            <a:avLst/>
          </a:prstGeom>
          <a:noFill/>
        </p:spPr>
        <p:txBody>
          <a:bodyPr wrap="square" rtlCol="0">
            <a:spAutoFit/>
          </a:bodyPr>
          <a:lstStyle>
            <a:defPPr/>
          </a:lstStyle>
          <a:p>
            <a:pPr>
              <a:lnSpc>
                <a:spcPts val="1200"/>
              </a:lnSpc>
            </a:pPr>
            <a:r>
              <a:rPr lang="en-US" sz="900" i="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a:t>
            </a:r>
            <a:endParaRPr lang="en-US" sz="900">
              <a:ln w="12700">
                <a:noFill/>
              </a:ln>
              <a:solidFill>
                <a:schemeClr val="tx1">
                  <a:lumMod val="50000"/>
                  <a:lumOff val="50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79" name="Oval 78">
            <a:extLst>
              <a:ext uri="{FF2B5EF4-FFF2-40B4-BE49-F238E27FC236}">
                <a16:creationId xmlns:a16="http://schemas.microsoft.com/office/drawing/2014/main" id="{C9D6796C-53F3-A741-A8C6-B18A137FCA4C}"/>
              </a:ext>
            </a:extLst>
          </p:cNvPr>
          <p:cNvSpPr/>
          <p:nvPr/>
        </p:nvSpPr>
        <p:spPr>
          <a:xfrm>
            <a:off x="6047512" y="2225410"/>
            <a:ext cx="515571" cy="515571"/>
          </a:xfrm>
          <a:prstGeom prst="ellipse">
            <a:avLst/>
          </a:prstGeom>
          <a:noFill/>
          <a:ln w="57150">
            <a:solidFill>
              <a:srgbClr val="00206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80" name="TextBox 79">
            <a:extLst>
              <a:ext uri="{FF2B5EF4-FFF2-40B4-BE49-F238E27FC236}">
                <a16:creationId xmlns:a16="http://schemas.microsoft.com/office/drawing/2014/main" id="{1F07A534-BEE8-AC41-9E91-9D6C182A3902}"/>
              </a:ext>
            </a:extLst>
          </p:cNvPr>
          <p:cNvSpPr txBox="1"/>
          <p:nvPr/>
        </p:nvSpPr>
        <p:spPr>
          <a:xfrm>
            <a:off x="6107043" y="2283140"/>
            <a:ext cx="391746" cy="400110"/>
          </a:xfrm>
          <a:prstGeom prst="rect">
            <a:avLst/>
          </a:prstGeom>
          <a:noFill/>
        </p:spPr>
        <p:txBody>
          <a:bodyPr wrap="square" rtlCol="0">
            <a:spAutoFit/>
          </a:bodyPr>
          <a:lstStyle>
            <a:defPPr/>
          </a:lstStyle>
          <a:p>
            <a:pPr algn="ctr"/>
            <a:r>
              <a:rPr lang="en-US" sz="2000">
                <a:ln w="12700">
                  <a:noFill/>
                </a:ln>
                <a:solidFill>
                  <a:schemeClr val="bg1"/>
                </a:solidFill>
                <a:latin typeface="Inter SemiBold" panose="02000503000000020004" pitchFamily="2" charset="0"/>
                <a:ea typeface="Inter SemiBold" panose="02000503000000020004" pitchFamily="2" charset="0"/>
                <a:cs typeface="Roboto" panose="02000000000000000000" pitchFamily="2" charset="0"/>
              </a:rPr>
              <a:t>3</a:t>
            </a:r>
          </a:p>
        </p:txBody>
      </p:sp>
      <p:sp>
        <p:nvSpPr>
          <p:cNvPr id="31" name="TextBox 30">
            <a:extLst>
              <a:ext uri="{FF2B5EF4-FFF2-40B4-BE49-F238E27FC236}">
                <a16:creationId xmlns:a16="http://schemas.microsoft.com/office/drawing/2014/main" id="{C0A97F10-92CD-464F-9018-12216C4D9121}"/>
              </a:ext>
            </a:extLst>
          </p:cNvPr>
          <p:cNvSpPr txBox="1"/>
          <p:nvPr/>
        </p:nvSpPr>
        <p:spPr>
          <a:xfrm>
            <a:off x="2370137" y="6229522"/>
            <a:ext cx="1115658" cy="261610"/>
          </a:xfrm>
          <a:prstGeom prst="rect">
            <a:avLst/>
          </a:prstGeom>
          <a:noFill/>
        </p:spPr>
        <p:txBody>
          <a:bodyPr wrap="square" rtlCol="0">
            <a:spAutoFit/>
          </a:bodyPr>
          <a:lstStyle>
            <a:defPPr/>
          </a:lstStyle>
          <a:p>
            <a:pPr/>
            <a:r>
              <a:rPr lang="en-US" sz="1100">
                <a:solidFill>
                  <a:schemeClr val="bg1"/>
                </a:solidFill>
                <a:latin typeface="Inter SemiBold" panose="02000503000000020004" pitchFamily="2" charset="0"/>
                <a:ea typeface="Inter SemiBold" panose="02000503000000020004" pitchFamily="2" charset="0"/>
                <a:cs typeface="Roboto" panose="02000000000000000000" pitchFamily="2" charset="0"/>
              </a:rPr>
              <a:t>TO_BE</a:t>
            </a:r>
          </a:p>
        </p:txBody>
      </p:sp>
      <p:sp>
        <p:nvSpPr>
          <p:cNvPr id="32" name="TextBox 31">
            <a:extLst>
              <a:ext uri="{FF2B5EF4-FFF2-40B4-BE49-F238E27FC236}">
                <a16:creationId xmlns:a16="http://schemas.microsoft.com/office/drawing/2014/main" id="{E4111237-FAB6-493A-A2E8-17258CB99B3A}"/>
              </a:ext>
            </a:extLst>
          </p:cNvPr>
          <p:cNvSpPr txBox="1"/>
          <p:nvPr/>
        </p:nvSpPr>
        <p:spPr>
          <a:xfrm>
            <a:off x="10324533" y="6229522"/>
            <a:ext cx="1494656" cy="261610"/>
          </a:xfrm>
          <a:prstGeom prst="rect">
            <a:avLst/>
          </a:prstGeom>
          <a:noFill/>
        </p:spPr>
        <p:txBody>
          <a:bodyPr wrap="square" rtlCol="0">
            <a:spAutoFit/>
          </a:bodyPr>
          <a:lstStyle>
            <a:defPPr/>
          </a:lstStyle>
          <a:p>
            <a:pPr algn="r"/>
            <a:r>
              <a:rPr lang="en-US" sz="1100">
                <a:solidFill>
                  <a:schemeClr val="bg1"/>
                </a:solidFill>
                <a:latin typeface="Inter SemiBold" panose="02000503000000020004" pitchFamily="2" charset="0"/>
                <a:ea typeface="Inter SemiBold" panose="02000503000000020004" pitchFamily="2" charset="0"/>
                <a:cs typeface="Roboto" panose="02000000000000000000" pitchFamily="2" charset="0"/>
              </a:rPr>
              <a:t>BRAND PROPOSAL</a:t>
            </a:r>
          </a:p>
        </p:txBody>
      </p:sp>
      <p:sp>
        <p:nvSpPr>
          <p:cNvPr id="34" name="TextBox 33">
            <a:extLst>
              <a:ext uri="{FF2B5EF4-FFF2-40B4-BE49-F238E27FC236}">
                <a16:creationId xmlns:a16="http://schemas.microsoft.com/office/drawing/2014/main" id="{36DE7E87-F222-4BD9-BACB-15A7A47CCC15}"/>
              </a:ext>
            </a:extLst>
          </p:cNvPr>
          <p:cNvSpPr txBox="1"/>
          <p:nvPr/>
        </p:nvSpPr>
        <p:spPr>
          <a:xfrm>
            <a:off x="10041370" y="447082"/>
            <a:ext cx="386924" cy="157056"/>
          </a:xfrm>
          <a:custGeom>
            <a:rect l="l" t="t" r="r" b="b"/>
            <a:pathLst>
              <a:path w="582717" h="236530">
                <a:moveTo>
                  <a:pt x="448486" y="0"/>
                </a:moveTo>
                <a:lnTo>
                  <a:pt x="474132" y="0"/>
                </a:lnTo>
                <a:lnTo>
                  <a:pt x="474132" y="106299"/>
                </a:lnTo>
                <a:lnTo>
                  <a:pt x="582717" y="106299"/>
                </a:lnTo>
                <a:lnTo>
                  <a:pt x="582717" y="130803"/>
                </a:lnTo>
                <a:lnTo>
                  <a:pt x="474132" y="130803"/>
                </a:lnTo>
                <a:lnTo>
                  <a:pt x="474132" y="236530"/>
                </a:lnTo>
                <a:lnTo>
                  <a:pt x="448486" y="236530"/>
                </a:lnTo>
                <a:lnTo>
                  <a:pt x="448486" y="130803"/>
                </a:lnTo>
                <a:lnTo>
                  <a:pt x="339901" y="130803"/>
                </a:lnTo>
                <a:lnTo>
                  <a:pt x="339901" y="106299"/>
                </a:lnTo>
                <a:lnTo>
                  <a:pt x="448486" y="106299"/>
                </a:lnTo>
                <a:close/>
                <a:moveTo>
                  <a:pt x="108585" y="0"/>
                </a:moveTo>
                <a:lnTo>
                  <a:pt x="134231" y="0"/>
                </a:lnTo>
                <a:lnTo>
                  <a:pt x="134231" y="106299"/>
                </a:lnTo>
                <a:lnTo>
                  <a:pt x="242816" y="106299"/>
                </a:lnTo>
                <a:lnTo>
                  <a:pt x="242816" y="130803"/>
                </a:lnTo>
                <a:lnTo>
                  <a:pt x="134231" y="130803"/>
                </a:lnTo>
                <a:lnTo>
                  <a:pt x="134231" y="236530"/>
                </a:lnTo>
                <a:lnTo>
                  <a:pt x="108585" y="236530"/>
                </a:lnTo>
                <a:lnTo>
                  <a:pt x="108585" y="130803"/>
                </a:lnTo>
                <a:lnTo>
                  <a:pt x="0" y="130803"/>
                </a:lnTo>
                <a:lnTo>
                  <a:pt x="0" y="106299"/>
                </a:lnTo>
                <a:lnTo>
                  <a:pt x="108585" y="106299"/>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stStyle>
          <a:p>
            <a:pPr algn="ctr"/>
            <a:endParaRPr lang="en-US" sz="4500">
              <a:ln w="12700">
                <a:noFill/>
              </a:ln>
              <a:solidFill>
                <a:schemeClr val="accent2"/>
              </a:solidFill>
              <a:latin typeface="Montserrat Black" panose="00000a00000000000000" pitchFamily="50" charset="0"/>
              <a:ea typeface="Roboto" panose="02000000000000000000" pitchFamily="2" charset="0"/>
              <a:cs typeface="Roboto" panose="02000000000000000000" pitchFamily="2" charset="0"/>
            </a:endParaRPr>
          </a:p>
        </p:txBody>
      </p:sp>
      <p:sp>
        <p:nvSpPr>
          <p:cNvPr id="35" name="TextBox 37">
            <a:extLst>
              <a:ext uri="{FF2B5EF4-FFF2-40B4-BE49-F238E27FC236}">
                <a16:creationId xmlns:a16="http://schemas.microsoft.com/office/drawing/2014/main" id="{82D60FAA-AC09-457E-8F89-1B1110DB6D7F}"/>
              </a:ext>
            </a:extLst>
          </p:cNvPr>
          <p:cNvSpPr txBox="1"/>
          <p:nvPr/>
        </p:nvSpPr>
        <p:spPr>
          <a:xfrm>
            <a:off x="9627052" y="3649905"/>
            <a:ext cx="1859396" cy="2092881"/>
          </a:xfrm>
          <a:prstGeom prst="rect">
            <a:avLst/>
          </a:prstGeom>
          <a:noFill/>
        </p:spPr>
        <p:txBody>
          <a:bodyPr wrap="square" rtlCol="0">
            <a:spAutoFit/>
          </a:bodyPr>
          <a:lstStyle>
            <a:defPPr/>
          </a:lstStyle>
          <a:p>
            <a:pPr>
              <a:lnSpc>
                <a:spcPts val="1200"/>
              </a:lnSpc>
            </a:pPr>
            <a:r>
              <a:rPr lang="en-US" sz="1000" i="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OF LOREM IPSUM.</a:t>
            </a:r>
            <a:endParaRPr lang="en-US" sz="100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6" name="TextBox 74">
            <a:extLst>
              <a:ext uri="{FF2B5EF4-FFF2-40B4-BE49-F238E27FC236}">
                <a16:creationId xmlns:a16="http://schemas.microsoft.com/office/drawing/2014/main" id="{4611664B-5CFD-4903-AC6A-040FBAB8D02D}"/>
              </a:ext>
            </a:extLst>
          </p:cNvPr>
          <p:cNvSpPr txBox="1"/>
          <p:nvPr/>
        </p:nvSpPr>
        <p:spPr>
          <a:xfrm>
            <a:off x="1060480" y="2283641"/>
            <a:ext cx="391746" cy="400110"/>
          </a:xfrm>
          <a:prstGeom prst="rect">
            <a:avLst/>
          </a:prstGeom>
          <a:noFill/>
        </p:spPr>
        <p:txBody>
          <a:bodyPr wrap="square" rtlCol="0">
            <a:spAutoFit/>
          </a:bodyPr>
          <a:lstStyle>
            <a:defPPr/>
          </a:lstStyle>
          <a:p>
            <a:pPr algn="ctr"/>
            <a:r>
              <a:rPr lang="en-US" sz="2000">
                <a:ln w="12700">
                  <a:noFill/>
                </a:ln>
                <a:solidFill>
                  <a:schemeClr val="tx1">
                    <a:lumMod val="50000"/>
                    <a:lumOff val="50000"/>
                  </a:schemeClr>
                </a:solidFill>
                <a:latin typeface="Inter SemiBold" panose="02000503000000020004" pitchFamily="2" charset="0"/>
                <a:ea typeface="Inter SemiBold" panose="02000503000000020004" pitchFamily="2" charset="0"/>
                <a:cs typeface="Roboto" panose="02000000000000000000" pitchFamily="2" charset="0"/>
              </a:rPr>
              <a:t>1</a:t>
            </a:r>
          </a:p>
        </p:txBody>
      </p:sp>
      <p:sp>
        <p:nvSpPr>
          <p:cNvPr id="37" name="TextBox 74">
            <a:extLst>
              <a:ext uri="{FF2B5EF4-FFF2-40B4-BE49-F238E27FC236}">
                <a16:creationId xmlns:a16="http://schemas.microsoft.com/office/drawing/2014/main" id="{C86182F4-0DD9-4065-9F7D-67601DC4A71E}"/>
              </a:ext>
            </a:extLst>
          </p:cNvPr>
          <p:cNvSpPr txBox="1"/>
          <p:nvPr/>
        </p:nvSpPr>
        <p:spPr>
          <a:xfrm>
            <a:off x="6107043" y="2289611"/>
            <a:ext cx="391746" cy="400110"/>
          </a:xfrm>
          <a:prstGeom prst="rect">
            <a:avLst/>
          </a:prstGeom>
          <a:noFill/>
        </p:spPr>
        <p:txBody>
          <a:bodyPr wrap="square" rtlCol="0">
            <a:spAutoFit/>
          </a:bodyPr>
          <a:lstStyle>
            <a:defPPr/>
          </a:lstStyle>
          <a:p>
            <a:pPr algn="ctr"/>
            <a:r>
              <a:rPr lang="en-US" sz="2000">
                <a:ln w="12700">
                  <a:noFill/>
                </a:ln>
                <a:solidFill>
                  <a:schemeClr val="tx1">
                    <a:lumMod val="50000"/>
                    <a:lumOff val="50000"/>
                  </a:schemeClr>
                </a:solidFill>
                <a:latin typeface="Inter SemiBold" panose="02000503000000020004" pitchFamily="2" charset="0"/>
                <a:ea typeface="Inter SemiBold" panose="02000503000000020004" pitchFamily="2" charset="0"/>
                <a:cs typeface="Roboto" panose="02000000000000000000" pitchFamily="2" charset="0"/>
              </a:rPr>
              <a:t>3</a:t>
            </a:r>
          </a:p>
        </p:txBody>
      </p:sp>
      <p:sp>
        <p:nvSpPr>
          <p:cNvPr id="2" name="Rectángulo 1">
            <a:extLst>
              <a:ext uri="{FF2B5EF4-FFF2-40B4-BE49-F238E27FC236}">
                <a16:creationId xmlns:a16="http://schemas.microsoft.com/office/drawing/2014/main" id="{4EF07114-04B8-4170-9405-8DB60DE3BD12}"/>
              </a:ext>
            </a:extLst>
          </p:cNvPr>
          <p:cNvSpPr/>
          <p:nvPr/>
        </p:nvSpPr>
        <p:spPr>
          <a:xfrm>
            <a:off x="168812" y="1865597"/>
            <a:ext cx="8932985" cy="4789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pic>
        <p:nvPicPr>
          <p:cNvPr id="4" name="Imagen 3">
            <a:extLst>
              <a:ext uri="{FF2B5EF4-FFF2-40B4-BE49-F238E27FC236}">
                <a16:creationId xmlns:a16="http://schemas.microsoft.com/office/drawing/2014/main" id="{CF96F7B6-0C12-8223-DB5E-2D5E954E52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pic>
        <p:nvPicPr>
          <p:cNvPr id="7" name="Imagen 6">
            <a:extLst>
              <a:ext uri="{FF2B5EF4-FFF2-40B4-BE49-F238E27FC236}">
                <a16:creationId xmlns:a16="http://schemas.microsoft.com/office/drawing/2014/main" id="{74883AEF-9D5A-96F2-F753-11548D84E44C}"/>
              </a:ext>
            </a:extLst>
          </p:cNvPr>
          <p:cNvPicPr>
            <a:picLocks noChangeAspect="1"/>
          </p:cNvPicPr>
          <p:nvPr/>
        </p:nvPicPr>
        <p:blipFill>
          <a:blip r:embed="rId6">
            <a:extLst>
              <a:ext uri="{28A0092B-C50C-407E-A947-70E740481C1C}">
                <a14:useLocalDpi xmlns:a14="http://schemas.microsoft.com/office/drawing/2010/main" val="0"/>
              </a:ext>
            </a:extLst>
          </a:blip>
          <a:srcRect l="18499" t="25452" r="5823" b="42883"/>
          <a:stretch>
            <a:fillRect/>
          </a:stretch>
        </p:blipFill>
        <p:spPr>
          <a:xfrm>
            <a:off x="7441712" y="90814"/>
            <a:ext cx="4370680" cy="1218424"/>
          </a:xfrm>
          <a:prstGeom prst="rect">
            <a:avLst/>
          </a:prstGeom>
        </p:spPr>
      </p:pic>
    </p:spTree>
    <p:extLst>
      <p:ext uri="{BB962C8B-B14F-4D97-AF65-F5344CB8AC3E}">
        <p14:creationId xmlns:p14="http://schemas.microsoft.com/office/powerpoint/2010/main" val="39512056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7" name="Rectangle 76">
            <a:extLst>
              <a:ext uri="{FF2B5EF4-FFF2-40B4-BE49-F238E27FC236}">
                <a16:creationId xmlns:a16="http://schemas.microsoft.com/office/drawing/2014/main" id="{373D58CD-D7C0-5C46-A068-C35B4C3E607D}"/>
              </a:ext>
            </a:extLst>
          </p:cNvPr>
          <p:cNvSpPr/>
          <p:nvPr/>
        </p:nvSpPr>
        <p:spPr>
          <a:xfrm>
            <a:off x="0" y="0"/>
            <a:ext cx="3092824" cy="6858006"/>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53" name="TextBox 52">
            <a:extLst>
              <a:ext uri="{FF2B5EF4-FFF2-40B4-BE49-F238E27FC236}">
                <a16:creationId xmlns:a16="http://schemas.microsoft.com/office/drawing/2014/main" id="{A18AE566-BAE5-3C46-820C-25D327E3BB0B}"/>
              </a:ext>
            </a:extLst>
          </p:cNvPr>
          <p:cNvSpPr txBox="1"/>
          <p:nvPr/>
        </p:nvSpPr>
        <p:spPr>
          <a:xfrm>
            <a:off x="863395" y="1211879"/>
            <a:ext cx="5456947" cy="1092607"/>
          </a:xfrm>
          <a:prstGeom prst="rect">
            <a:avLst/>
          </a:prstGeom>
          <a:noFill/>
        </p:spPr>
        <p:txBody>
          <a:bodyPr wrap="square" rtlCol="0">
            <a:spAutoFit/>
          </a:bodyPr>
          <a:lstStyle>
            <a:defPPr/>
          </a:lstStyle>
          <a:p>
            <a:pPr algn="ctr"/>
            <a:r>
              <a:rPr lang="en-US" sz="6500">
                <a:ln w="12700">
                  <a:noFill/>
                </a:ln>
                <a:latin typeface="Inter Semi Bold" panose="02000703000000020004" pitchFamily="50" charset="0"/>
                <a:ea typeface="Inter Semi Bold" panose="02000703000000020004" pitchFamily="50" charset="0"/>
                <a:cs typeface="Inter Semi Bold" panose="02000703000000020004" pitchFamily="50" charset="0"/>
              </a:rPr>
              <a:t>OBJECTIVES</a:t>
            </a:r>
          </a:p>
        </p:txBody>
      </p:sp>
      <p:sp>
        <p:nvSpPr>
          <p:cNvPr id="61" name="TextBox 60">
            <a:extLst>
              <a:ext uri="{FF2B5EF4-FFF2-40B4-BE49-F238E27FC236}">
                <a16:creationId xmlns:a16="http://schemas.microsoft.com/office/drawing/2014/main" id="{DA9A211A-DAC7-A14B-8375-10FBC8381E6F}"/>
              </a:ext>
            </a:extLst>
          </p:cNvPr>
          <p:cNvSpPr txBox="1"/>
          <p:nvPr/>
        </p:nvSpPr>
        <p:spPr>
          <a:xfrm>
            <a:off x="5105935" y="3845417"/>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PIXEL.</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62" name="TextBox 61">
            <a:extLst>
              <a:ext uri="{FF2B5EF4-FFF2-40B4-BE49-F238E27FC236}">
                <a16:creationId xmlns:a16="http://schemas.microsoft.com/office/drawing/2014/main" id="{45223FB7-C19D-5D42-BA74-14D5426983A0}"/>
              </a:ext>
            </a:extLst>
          </p:cNvPr>
          <p:cNvSpPr txBox="1"/>
          <p:nvPr/>
        </p:nvSpPr>
        <p:spPr>
          <a:xfrm>
            <a:off x="5108315" y="4112586"/>
            <a:ext cx="1130405" cy="648960"/>
          </a:xfrm>
          <a:prstGeom prst="rect">
            <a:avLst/>
          </a:prstGeom>
          <a:noFill/>
        </p:spPr>
        <p:txBody>
          <a:bodyPr wrap="square" rtlCol="0">
            <a:spAutoFit/>
          </a:bodyPr>
          <a:lstStyle>
            <a:defPPr/>
          </a:lstStyle>
          <a:p>
            <a:pPr>
              <a:lnSpc>
                <a:spcPts val="1100"/>
              </a:lnSpc>
            </a:pPr>
            <a:r>
              <a:rPr lang="en-US" sz="9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63" name="TextBox 62">
            <a:extLst>
              <a:ext uri="{FF2B5EF4-FFF2-40B4-BE49-F238E27FC236}">
                <a16:creationId xmlns:a16="http://schemas.microsoft.com/office/drawing/2014/main" id="{E609A676-E0F2-D742-B581-9E87443ED6BA}"/>
              </a:ext>
            </a:extLst>
          </p:cNvPr>
          <p:cNvSpPr txBox="1"/>
          <p:nvPr/>
        </p:nvSpPr>
        <p:spPr>
          <a:xfrm>
            <a:off x="5101172" y="4894746"/>
            <a:ext cx="1059678" cy="861774"/>
          </a:xfrm>
          <a:prstGeom prst="rect">
            <a:avLst/>
          </a:prstGeom>
          <a:noFill/>
        </p:spPr>
        <p:txBody>
          <a:bodyPr wrap="square" rtlCol="0">
            <a:spAutoFit/>
          </a:bodyPr>
          <a:lstStyle>
            <a:defPPr/>
          </a:lstStyle>
          <a:p>
            <a:pPr/>
            <a:r>
              <a:rPr lang="en-US" sz="5000">
                <a:ln w="12700">
                  <a:noFill/>
                </a:ln>
                <a:latin typeface="Anton" pitchFamily="2" charset="0"/>
                <a:ea typeface="Inter" panose="02000503000000020004" pitchFamily="2" charset="0"/>
                <a:cs typeface="Roboto" panose="02000000000000000000" pitchFamily="2" charset="0"/>
              </a:rPr>
              <a:t>03</a:t>
            </a:r>
          </a:p>
        </p:txBody>
      </p:sp>
      <p:sp>
        <p:nvSpPr>
          <p:cNvPr id="64" name="TextBox 63">
            <a:extLst>
              <a:ext uri="{FF2B5EF4-FFF2-40B4-BE49-F238E27FC236}">
                <a16:creationId xmlns:a16="http://schemas.microsoft.com/office/drawing/2014/main" id="{05A3D85E-3DAB-4741-9DD5-EC73A1A01B08}"/>
              </a:ext>
            </a:extLst>
          </p:cNvPr>
          <p:cNvSpPr txBox="1"/>
          <p:nvPr/>
        </p:nvSpPr>
        <p:spPr>
          <a:xfrm>
            <a:off x="3066793" y="3845417"/>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STUDIO.</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65" name="TextBox 64">
            <a:extLst>
              <a:ext uri="{FF2B5EF4-FFF2-40B4-BE49-F238E27FC236}">
                <a16:creationId xmlns:a16="http://schemas.microsoft.com/office/drawing/2014/main" id="{FAA70AAA-B611-9246-A1E2-14FE2BDBF31C}"/>
              </a:ext>
            </a:extLst>
          </p:cNvPr>
          <p:cNvSpPr txBox="1"/>
          <p:nvPr/>
        </p:nvSpPr>
        <p:spPr>
          <a:xfrm>
            <a:off x="3069173" y="4112586"/>
            <a:ext cx="1130405" cy="648960"/>
          </a:xfrm>
          <a:prstGeom prst="rect">
            <a:avLst/>
          </a:prstGeom>
          <a:noFill/>
        </p:spPr>
        <p:txBody>
          <a:bodyPr wrap="square" rtlCol="0">
            <a:spAutoFit/>
          </a:bodyPr>
          <a:lstStyle>
            <a:defPPr/>
          </a:lstStyle>
          <a:p>
            <a:pPr>
              <a:lnSpc>
                <a:spcPts val="1100"/>
              </a:lnSpc>
            </a:pPr>
            <a:r>
              <a:rPr lang="en-US" sz="9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66" name="TextBox 65">
            <a:extLst>
              <a:ext uri="{FF2B5EF4-FFF2-40B4-BE49-F238E27FC236}">
                <a16:creationId xmlns:a16="http://schemas.microsoft.com/office/drawing/2014/main" id="{38D82785-3120-A44A-818E-8D5315BED159}"/>
              </a:ext>
            </a:extLst>
          </p:cNvPr>
          <p:cNvSpPr txBox="1"/>
          <p:nvPr/>
        </p:nvSpPr>
        <p:spPr>
          <a:xfrm>
            <a:off x="3062030" y="4894746"/>
            <a:ext cx="1059678" cy="861774"/>
          </a:xfrm>
          <a:prstGeom prst="rect">
            <a:avLst/>
          </a:prstGeom>
          <a:noFill/>
        </p:spPr>
        <p:txBody>
          <a:bodyPr wrap="square" rtlCol="0">
            <a:spAutoFit/>
          </a:bodyPr>
          <a:lstStyle>
            <a:defPPr/>
          </a:lstStyle>
          <a:p>
            <a:pPr/>
            <a:r>
              <a:rPr lang="en-US" sz="5000">
                <a:ln w="12700">
                  <a:noFill/>
                </a:ln>
                <a:latin typeface="Anton" pitchFamily="2" charset="0"/>
                <a:ea typeface="Inter" panose="02000503000000020004" pitchFamily="2" charset="0"/>
                <a:cs typeface="Roboto" panose="02000000000000000000" pitchFamily="2" charset="0"/>
              </a:rPr>
              <a:t>02</a:t>
            </a:r>
          </a:p>
        </p:txBody>
      </p:sp>
      <p:sp>
        <p:nvSpPr>
          <p:cNvPr id="70" name="TextBox 69">
            <a:extLst>
              <a:ext uri="{FF2B5EF4-FFF2-40B4-BE49-F238E27FC236}">
                <a16:creationId xmlns:a16="http://schemas.microsoft.com/office/drawing/2014/main" id="{BCD6AC28-A9C4-4241-BA8A-6B4D6F5ACFD4}"/>
              </a:ext>
            </a:extLst>
          </p:cNvPr>
          <p:cNvSpPr txBox="1"/>
          <p:nvPr/>
        </p:nvSpPr>
        <p:spPr>
          <a:xfrm>
            <a:off x="1290721" y="3845417"/>
            <a:ext cx="842802"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GOLDEN.</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71" name="TextBox 70">
            <a:extLst>
              <a:ext uri="{FF2B5EF4-FFF2-40B4-BE49-F238E27FC236}">
                <a16:creationId xmlns:a16="http://schemas.microsoft.com/office/drawing/2014/main" id="{B2E1CCAB-588D-1049-B9BB-E112D8F759FA}"/>
              </a:ext>
            </a:extLst>
          </p:cNvPr>
          <p:cNvSpPr txBox="1"/>
          <p:nvPr/>
        </p:nvSpPr>
        <p:spPr>
          <a:xfrm>
            <a:off x="1293101" y="4112586"/>
            <a:ext cx="1130405" cy="648960"/>
          </a:xfrm>
          <a:prstGeom prst="rect">
            <a:avLst/>
          </a:prstGeom>
          <a:noFill/>
        </p:spPr>
        <p:txBody>
          <a:bodyPr wrap="square" rtlCol="0">
            <a:spAutoFit/>
          </a:bodyPr>
          <a:lstStyle>
            <a:defPPr/>
          </a:lstStyle>
          <a:p>
            <a:pPr>
              <a:lnSpc>
                <a:spcPts val="1100"/>
              </a:lnSpc>
            </a:pPr>
            <a:r>
              <a:rPr lang="en-US" sz="9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72" name="TextBox 71">
            <a:extLst>
              <a:ext uri="{FF2B5EF4-FFF2-40B4-BE49-F238E27FC236}">
                <a16:creationId xmlns:a16="http://schemas.microsoft.com/office/drawing/2014/main" id="{50E5C069-DD2E-4148-9573-E7F67371877E}"/>
              </a:ext>
            </a:extLst>
          </p:cNvPr>
          <p:cNvSpPr txBox="1"/>
          <p:nvPr/>
        </p:nvSpPr>
        <p:spPr>
          <a:xfrm>
            <a:off x="1285958" y="4894746"/>
            <a:ext cx="1059678" cy="861774"/>
          </a:xfrm>
          <a:prstGeom prst="rect">
            <a:avLst/>
          </a:prstGeom>
          <a:noFill/>
        </p:spPr>
        <p:txBody>
          <a:bodyPr wrap="square" rtlCol="0">
            <a:spAutoFit/>
          </a:bodyPr>
          <a:lstStyle>
            <a:defPPr/>
          </a:lstStyle>
          <a:p>
            <a:pPr/>
            <a:r>
              <a:rPr lang="en-US" sz="5000">
                <a:ln w="12700">
                  <a:noFill/>
                </a:ln>
                <a:latin typeface="Anton" pitchFamily="2" charset="0"/>
                <a:ea typeface="Inter" panose="02000503000000020004" pitchFamily="2" charset="0"/>
                <a:cs typeface="Roboto" panose="02000000000000000000" pitchFamily="2" charset="0"/>
              </a:rPr>
              <a:t>01</a:t>
            </a:r>
          </a:p>
        </p:txBody>
      </p:sp>
      <p:sp>
        <p:nvSpPr>
          <p:cNvPr id="31" name="TextBox 30">
            <a:extLst>
              <a:ext uri="{FF2B5EF4-FFF2-40B4-BE49-F238E27FC236}">
                <a16:creationId xmlns:a16="http://schemas.microsoft.com/office/drawing/2014/main" id="{0182F306-384C-4858-A60F-6EB3AE336B34}"/>
              </a:ext>
            </a:extLst>
          </p:cNvPr>
          <p:cNvSpPr txBox="1"/>
          <p:nvPr/>
        </p:nvSpPr>
        <p:spPr>
          <a:xfrm>
            <a:off x="6238565" y="2027979"/>
            <a:ext cx="5721226" cy="954107"/>
          </a:xfrm>
          <a:prstGeom prst="rect">
            <a:avLst/>
          </a:prstGeom>
          <a:noFill/>
        </p:spPr>
        <p:txBody>
          <a:bodyPr wrap="square" rtlCol="0">
            <a:spAutoFit/>
          </a:bodyPr>
          <a:lstStyle>
            <a:defPPr/>
          </a:lstStyle>
          <a:p>
            <a:pPr/>
            <a:r>
              <a:rPr lang="en-US" sz="14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4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28" name="TextBox 27">
            <a:extLst>
              <a:ext uri="{FF2B5EF4-FFF2-40B4-BE49-F238E27FC236}">
                <a16:creationId xmlns:a16="http://schemas.microsoft.com/office/drawing/2014/main" id="{F4A052C5-09BD-4385-A1F1-0BBBB2900747}"/>
              </a:ext>
            </a:extLst>
          </p:cNvPr>
          <p:cNvSpPr txBox="1"/>
          <p:nvPr/>
        </p:nvSpPr>
        <p:spPr>
          <a:xfrm rot="16200000">
            <a:off x="11284097" y="5005006"/>
            <a:ext cx="1333501" cy="276999"/>
          </a:xfrm>
          <a:prstGeom prst="rect">
            <a:avLst/>
          </a:prstGeom>
          <a:noFill/>
        </p:spPr>
        <p:txBody>
          <a:bodyPr wrap="square" rtlCol="0">
            <a:spAutoFit/>
          </a:bodyPr>
          <a:lstStyle>
            <a:defPPr/>
          </a:lstStyle>
          <a:p>
            <a:pPr algn="ctr"/>
            <a:r>
              <a:rPr lang="en-US" sz="1200">
                <a:solidFill>
                  <a:schemeClr val="bg1">
                    <a:lumMod val="85000"/>
                  </a:schemeClr>
                </a:solidFill>
                <a:latin typeface="Inter SemiBold" panose="02000503000000020004" pitchFamily="2" charset="0"/>
                <a:ea typeface="Inter SemiBold" panose="02000503000000020004" pitchFamily="2" charset="0"/>
                <a:cs typeface="Roboto" panose="02000000000000000000" pitchFamily="2" charset="0"/>
              </a:rPr>
              <a:t>BRAND</a:t>
            </a:r>
          </a:p>
        </p:txBody>
      </p:sp>
      <p:sp>
        <p:nvSpPr>
          <p:cNvPr id="23" name="MH_Entry_1">
            <a:extLst>
              <a:ext uri="{FF2B5EF4-FFF2-40B4-BE49-F238E27FC236}">
                <a16:creationId xmlns:a16="http://schemas.microsoft.com/office/drawing/2014/main" id="{77ACD103-7783-423B-A9A0-DCB5DBA5614D}"/>
              </a:ext>
            </a:extLst>
          </p:cNvPr>
          <p:cNvSpPr/>
          <p:nvPr>
            <p:custDataLst>
              <p:tags r:id="rId3"/>
            </p:custDataLst>
          </p:nvPr>
        </p:nvSpPr>
        <p:spPr>
          <a:xfrm>
            <a:off x="1224950" y="2246987"/>
            <a:ext cx="4348114" cy="1231106"/>
          </a:xfrm>
          <a:custGeom>
            <a:gdLst>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 name="connsiteX6" fmla="*/ 0 w 2520280"/>
              <a:gd name="connsiteY6" fmla="*/ 0 h 1872208"/>
              <a:gd name="connsiteX7" fmla="*/ 0 w 2520280"/>
              <a:gd name="connsiteY7" fmla="*/ 0 h 1872208"/>
              <a:gd name="connsiteX8" fmla="*/ 0 w 2520280"/>
              <a:gd name="connsiteY8" fmla="*/ 0 h 18722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lstStyle>
          <a:p>
            <a:pPr algn="ctr"/>
            <a:r>
              <a:rPr lang="en-US" altLang="zh-CN" sz="4000">
                <a:solidFill>
                  <a:schemeClr val="tx1"/>
                </a:solidFill>
                <a:latin typeface="Arial" panose="020b0604020202020204" pitchFamily="34" charset="0"/>
                <a:ea typeface="微软雅黑" panose="020b0503020204020204" pitchFamily="34" charset="-122"/>
                <a:sym typeface="Arial" panose="020b0604020202020204" pitchFamily="34" charset="0"/>
              </a:rPr>
              <a:t>Add related headline text</a:t>
            </a:r>
          </a:p>
        </p:txBody>
      </p:sp>
      <p:pic>
        <p:nvPicPr>
          <p:cNvPr id="2052" name="Picture 4" descr="La bandera nacional de Uruguay con un balón de fútbol Concepto de partidario de fútbol 3D Rendering">
            <a:extLst>
              <a:ext uri="{FF2B5EF4-FFF2-40B4-BE49-F238E27FC236}">
                <a16:creationId xmlns:a16="http://schemas.microsoft.com/office/drawing/2014/main" id="{E8CF8B21-3882-3159-195F-7C738BA6527D}"/>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4214" b="4214"/>
          <a:stretch>
            <a:fillRect/>
          </a:stretch>
        </p:blipFill>
        <p:spPr bwMode="auto">
          <a:xfrm>
            <a:off x="6091122" y="3136176"/>
            <a:ext cx="6100878" cy="372182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AD2E68CA-C3EA-3FA7-54FA-EF7F32EB1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pic>
        <p:nvPicPr>
          <p:cNvPr id="5" name="Imagen 4">
            <a:extLst>
              <a:ext uri="{FF2B5EF4-FFF2-40B4-BE49-F238E27FC236}">
                <a16:creationId xmlns:a16="http://schemas.microsoft.com/office/drawing/2014/main" id="{6362211E-AEF1-34D9-4D62-3155F6CE33FF}"/>
              </a:ext>
            </a:extLst>
          </p:cNvPr>
          <p:cNvPicPr>
            <a:picLocks noChangeAspect="1"/>
          </p:cNvPicPr>
          <p:nvPr/>
        </p:nvPicPr>
        <p:blipFill>
          <a:blip r:embed="rId6">
            <a:extLst>
              <a:ext uri="{28A0092B-C50C-407E-A947-70E740481C1C}">
                <a14:useLocalDpi xmlns:a14="http://schemas.microsoft.com/office/drawing/2010/main" val="0"/>
              </a:ext>
            </a:extLst>
          </a:blip>
          <a:srcRect l="18499" t="25452" r="5823" b="42883"/>
          <a:stretch>
            <a:fillRect/>
          </a:stretch>
        </p:blipFill>
        <p:spPr>
          <a:xfrm>
            <a:off x="6913838" y="552750"/>
            <a:ext cx="4370680" cy="1218424"/>
          </a:xfrm>
          <a:prstGeom prst="rect">
            <a:avLst/>
          </a:prstGeom>
        </p:spPr>
      </p:pic>
      <p:sp>
        <p:nvSpPr>
          <p:cNvPr id="7" name="TextBox 44">
            <a:extLst>
              <a:ext uri="{FF2B5EF4-FFF2-40B4-BE49-F238E27FC236}">
                <a16:creationId xmlns:a16="http://schemas.microsoft.com/office/drawing/2014/main" id="{54EF8B0C-22EE-42E0-CEC8-68C214C3D2C4}"/>
              </a:ext>
            </a:extLst>
          </p:cNvPr>
          <p:cNvSpPr txBox="1"/>
          <p:nvPr/>
        </p:nvSpPr>
        <p:spPr>
          <a:xfrm>
            <a:off x="-347697" y="1257300"/>
            <a:ext cx="2108269" cy="5600706"/>
          </a:xfrm>
          <a:prstGeom prst="rect">
            <a:avLst/>
          </a:prstGeom>
          <a:noFill/>
        </p:spPr>
        <p:txBody>
          <a:bodyPr vert="vert270" wrap="square" rtlCol="0">
            <a:spAutoFit/>
          </a:bodyPr>
          <a:lstStyle>
            <a:defPPr/>
          </a:lstStyle>
          <a:p>
            <a:pPr algn="ctr"/>
            <a:r>
              <a:rPr lang="en-US" sz="12500" b="1">
                <a:ln w="12700">
                  <a:noFill/>
                </a:ln>
                <a:solidFill>
                  <a:schemeClr val="tx1">
                    <a:lumMod val="95000"/>
                    <a:lumOff val="5000"/>
                    <a:alpha val="12000"/>
                  </a:schemeClr>
                </a:solidFill>
                <a:latin typeface="Inter Semi Bold" panose="02000703000000020004" pitchFamily="50" charset="0"/>
                <a:ea typeface="Inter Semi Bold" panose="02000703000000020004" pitchFamily="50" charset="0"/>
                <a:cs typeface="Inter Semi Bold" panose="02000703000000020004" pitchFamily="50" charset="0"/>
              </a:rPr>
              <a:t>FUTBOL</a:t>
            </a:r>
          </a:p>
        </p:txBody>
      </p:sp>
    </p:spTree>
    <p:extLst>
      <p:ext uri="{BB962C8B-B14F-4D97-AF65-F5344CB8AC3E}">
        <p14:creationId xmlns:p14="http://schemas.microsoft.com/office/powerpoint/2010/main" val="2591136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1" name="Imagen 10">
            <a:extLst>
              <a:ext uri="{FF2B5EF4-FFF2-40B4-BE49-F238E27FC236}">
                <a16:creationId xmlns:a16="http://schemas.microsoft.com/office/drawing/2014/main" id="{3FFA9214-BC16-D4B3-3605-0F5D6371C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300" y="5664836"/>
            <a:ext cx="3324992" cy="1220387"/>
          </a:xfrm>
          <a:prstGeom prst="rect">
            <a:avLst/>
          </a:prstGeom>
        </p:spPr>
      </p:pic>
      <p:sp>
        <p:nvSpPr>
          <p:cNvPr id="37" name="TextBox 36">
            <a:extLst>
              <a:ext uri="{FF2B5EF4-FFF2-40B4-BE49-F238E27FC236}">
                <a16:creationId xmlns:a16="http://schemas.microsoft.com/office/drawing/2014/main" id="{48822BCD-0DE9-764D-A3D0-304F902EAAE8}"/>
              </a:ext>
            </a:extLst>
          </p:cNvPr>
          <p:cNvSpPr txBox="1"/>
          <p:nvPr/>
        </p:nvSpPr>
        <p:spPr>
          <a:xfrm>
            <a:off x="7610296" y="1441353"/>
            <a:ext cx="3918858" cy="1185196"/>
          </a:xfrm>
          <a:prstGeom prst="rect">
            <a:avLst/>
          </a:prstGeom>
          <a:noFill/>
        </p:spPr>
        <p:txBody>
          <a:bodyPr wrap="square" rtlCol="0">
            <a:spAutoFit/>
          </a:bodyPr>
          <a:lstStyle>
            <a:defPPr/>
          </a:lstStyle>
          <a:p>
            <a:pPr algn="ctr">
              <a:lnSpc>
                <a:spcPts val="1200"/>
              </a:lnSpc>
            </a:pPr>
            <a:r>
              <a:rPr lang="en-US" sz="16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6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26" name="TextBox 25">
            <a:extLst>
              <a:ext uri="{FF2B5EF4-FFF2-40B4-BE49-F238E27FC236}">
                <a16:creationId xmlns:a16="http://schemas.microsoft.com/office/drawing/2014/main" id="{E1116BCB-B07E-7745-B82E-BDB578B806AE}"/>
              </a:ext>
            </a:extLst>
          </p:cNvPr>
          <p:cNvSpPr txBox="1"/>
          <p:nvPr/>
        </p:nvSpPr>
        <p:spPr>
          <a:xfrm>
            <a:off x="456767" y="1068092"/>
            <a:ext cx="7034143" cy="1446550"/>
          </a:xfrm>
          <a:prstGeom prst="rect">
            <a:avLst/>
          </a:prstGeom>
          <a:noFill/>
        </p:spPr>
        <p:txBody>
          <a:bodyPr wrap="square" rtlCol="0">
            <a:spAutoFit/>
          </a:bodyPr>
          <a:lstStyle>
            <a:defPPr/>
          </a:lstStyle>
          <a:p>
            <a:pPr/>
            <a:r>
              <a:rPr lang="en-US" sz="8800">
                <a:ln w="12700">
                  <a:noFill/>
                </a:ln>
                <a:solidFill>
                  <a:srgbClr val="002060"/>
                </a:solidFill>
                <a:latin typeface="Inter Semi Bold" panose="02000703000000020004" pitchFamily="50" charset="0"/>
                <a:ea typeface="Inter Semi Bold" panose="02000703000000020004" pitchFamily="50" charset="0"/>
                <a:cs typeface="Inter Semi Bold" panose="02000703000000020004" pitchFamily="50" charset="0"/>
              </a:rPr>
              <a:t>URUGUAY</a:t>
            </a:r>
          </a:p>
        </p:txBody>
      </p:sp>
      <p:grpSp>
        <p:nvGrpSpPr>
          <p:cNvPr id="4" name="Group 3">
            <a:extLst>
              <a:ext uri="{FF2B5EF4-FFF2-40B4-BE49-F238E27FC236}">
                <a16:creationId xmlns:a16="http://schemas.microsoft.com/office/drawing/2014/main" id="{A92AECE7-E91E-9241-9643-3731F9A19F23}"/>
              </a:ext>
            </a:extLst>
          </p:cNvPr>
          <p:cNvGrpSpPr/>
          <p:nvPr/>
        </p:nvGrpSpPr>
        <p:grpSpPr>
          <a:xfrm>
            <a:off x="3432208" y="4313252"/>
            <a:ext cx="1669564" cy="1911103"/>
            <a:chOff x="3661130" y="4187952"/>
            <a:chExt cx="1669564" cy="1911103"/>
          </a:xfrm>
        </p:grpSpPr>
        <p:sp>
          <p:nvSpPr>
            <p:cNvPr id="47" name="TextBox 46">
              <a:extLst>
                <a:ext uri="{FF2B5EF4-FFF2-40B4-BE49-F238E27FC236}">
                  <a16:creationId xmlns:a16="http://schemas.microsoft.com/office/drawing/2014/main" id="{DAA0724A-6EB4-E442-853C-030CCB4DCE51}"/>
                </a:ext>
              </a:extLst>
            </p:cNvPr>
            <p:cNvSpPr txBox="1"/>
            <p:nvPr/>
          </p:nvSpPr>
          <p:spPr>
            <a:xfrm>
              <a:off x="3665893" y="4187952"/>
              <a:ext cx="842802" cy="246221"/>
            </a:xfrm>
            <a:prstGeom prst="rect">
              <a:avLst/>
            </a:prstGeom>
          </p:spPr>
          <p:txBody>
            <a:bodyPr wrap="square" numCol="1" rtlCol="0">
              <a:spAutoFit/>
            </a:bodyPr>
            <a:lstStyle>
              <a:defPPr/>
            </a:lstStyle>
            <a:p>
              <a:pPr/>
              <a:r>
                <a:rPr lang="en-US" sz="1000" i="0">
                  <a:solidFill>
                    <a:srgbClr val="002060"/>
                  </a:solidFill>
                  <a:effectLst/>
                  <a:latin typeface="Inter Black" panose="02000503000000020004" pitchFamily="2" charset="0"/>
                  <a:ea typeface="Inter Black" panose="020b0a02050000000004" pitchFamily="2" charset="0"/>
                  <a:cs typeface="Poppins SemiBold" panose="00000700000000000000" pitchFamily="50" charset="0"/>
                </a:rPr>
                <a:t>GOLDEN.</a:t>
              </a:r>
              <a:endParaRPr lang="en-US" sz="1000">
                <a:solidFill>
                  <a:srgbClr val="002060"/>
                </a:solidFill>
                <a:latin typeface="Inter Black" panose="02000503000000020004" pitchFamily="2" charset="0"/>
                <a:ea typeface="Inter Black" panose="020b0a02050000000004" pitchFamily="2" charset="0"/>
                <a:cs typeface="Poppins SemiBold" panose="00000700000000000000" pitchFamily="50" charset="0"/>
              </a:endParaRPr>
            </a:p>
          </p:txBody>
        </p:sp>
        <p:sp>
          <p:nvSpPr>
            <p:cNvPr id="48" name="TextBox 47">
              <a:extLst>
                <a:ext uri="{FF2B5EF4-FFF2-40B4-BE49-F238E27FC236}">
                  <a16:creationId xmlns:a16="http://schemas.microsoft.com/office/drawing/2014/main" id="{0B134E99-9BC9-0044-BD0C-6B78A65A30B0}"/>
                </a:ext>
              </a:extLst>
            </p:cNvPr>
            <p:cNvSpPr txBox="1"/>
            <p:nvPr/>
          </p:nvSpPr>
          <p:spPr>
            <a:xfrm>
              <a:off x="3668273" y="4455121"/>
              <a:ext cx="1662421" cy="369653"/>
            </a:xfrm>
            <a:prstGeom prst="rect">
              <a:avLst/>
            </a:prstGeom>
          </p:spPr>
          <p:txBody>
            <a:bodyPr wrap="square" rtlCol="0">
              <a:spAutoFit/>
            </a:bodyPr>
            <a:lstStyle>
              <a:defPPr/>
            </a:lstStyle>
            <a:p>
              <a:pPr>
                <a:lnSpc>
                  <a:spcPts val="1100"/>
                </a:lnSpc>
              </a:pPr>
              <a:r>
                <a:rPr lang="en-US" sz="900" i="0">
                  <a:solidFill>
                    <a:srgbClr val="002060"/>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rgbClr val="002060"/>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49" name="TextBox 48">
              <a:extLst>
                <a:ext uri="{FF2B5EF4-FFF2-40B4-BE49-F238E27FC236}">
                  <a16:creationId xmlns:a16="http://schemas.microsoft.com/office/drawing/2014/main" id="{DE8D702C-C78C-F244-A530-6922AB8104DC}"/>
                </a:ext>
              </a:extLst>
            </p:cNvPr>
            <p:cNvSpPr txBox="1"/>
            <p:nvPr/>
          </p:nvSpPr>
          <p:spPr>
            <a:xfrm>
              <a:off x="3661130" y="5237281"/>
              <a:ext cx="1059678" cy="861774"/>
            </a:xfrm>
            <a:prstGeom prst="rect">
              <a:avLst/>
            </a:prstGeom>
          </p:spPr>
          <p:txBody>
            <a:bodyPr wrap="square" rtlCol="0">
              <a:spAutoFit/>
            </a:bodyPr>
            <a:lstStyle>
              <a:defPPr/>
            </a:lstStyle>
            <a:p>
              <a:pPr/>
              <a:r>
                <a:rPr lang="en-US" sz="5000">
                  <a:ln w="12700">
                    <a:noFill/>
                  </a:ln>
                  <a:solidFill>
                    <a:srgbClr val="002060"/>
                  </a:solidFill>
                  <a:latin typeface="Anton" pitchFamily="2" charset="0"/>
                  <a:ea typeface="Inter" panose="02000503000000020004" pitchFamily="2" charset="0"/>
                  <a:cs typeface="Roboto" panose="02000000000000000000" pitchFamily="2" charset="0"/>
                </a:rPr>
                <a:t>01</a:t>
              </a:r>
            </a:p>
          </p:txBody>
        </p:sp>
      </p:grpSp>
      <p:grpSp>
        <p:nvGrpSpPr>
          <p:cNvPr id="50" name="Group 49">
            <a:extLst>
              <a:ext uri="{FF2B5EF4-FFF2-40B4-BE49-F238E27FC236}">
                <a16:creationId xmlns:a16="http://schemas.microsoft.com/office/drawing/2014/main" id="{A0248677-E955-6D4F-854F-850C73EF5017}"/>
              </a:ext>
            </a:extLst>
          </p:cNvPr>
          <p:cNvGrpSpPr/>
          <p:nvPr/>
        </p:nvGrpSpPr>
        <p:grpSpPr>
          <a:xfrm>
            <a:off x="7622244" y="4313252"/>
            <a:ext cx="1137548" cy="1911103"/>
            <a:chOff x="3661130" y="4187952"/>
            <a:chExt cx="1137548" cy="1911103"/>
          </a:xfrm>
        </p:grpSpPr>
        <p:sp>
          <p:nvSpPr>
            <p:cNvPr id="51" name="TextBox 50">
              <a:extLst>
                <a:ext uri="{FF2B5EF4-FFF2-40B4-BE49-F238E27FC236}">
                  <a16:creationId xmlns:a16="http://schemas.microsoft.com/office/drawing/2014/main" id="{29242F57-C105-CE4B-B38F-CAFE73673025}"/>
                </a:ext>
              </a:extLst>
            </p:cNvPr>
            <p:cNvSpPr txBox="1"/>
            <p:nvPr/>
          </p:nvSpPr>
          <p:spPr>
            <a:xfrm>
              <a:off x="3665893" y="4187952"/>
              <a:ext cx="842802" cy="246221"/>
            </a:xfrm>
            <a:prstGeom prst="rect">
              <a:avLst/>
            </a:prstGeom>
          </p:spPr>
          <p:txBody>
            <a:bodyPr wrap="square" numCol="1" rtlCol="0">
              <a:spAutoFit/>
            </a:bodyPr>
            <a:lstStyle>
              <a:defPPr/>
            </a:lstStyle>
            <a:p>
              <a:pPr/>
              <a:r>
                <a:rPr lang="en-US" sz="1000" i="0">
                  <a:solidFill>
                    <a:schemeClr val="bg1">
                      <a:lumMod val="50000"/>
                    </a:schemeClr>
                  </a:solidFill>
                  <a:effectLst/>
                  <a:latin typeface="Inter Black" panose="02000503000000020004" pitchFamily="2" charset="0"/>
                  <a:ea typeface="Inter Black" panose="020b0a02050000000004" pitchFamily="2" charset="0"/>
                  <a:cs typeface="Poppins SemiBold" panose="00000700000000000000" pitchFamily="50" charset="0"/>
                </a:rPr>
                <a:t>PIXEL.</a:t>
              </a:r>
              <a:endParaRPr lang="en-US" sz="1000">
                <a:solidFill>
                  <a:schemeClr val="bg1">
                    <a:lumMod val="50000"/>
                  </a:schemeClr>
                </a:solidFill>
                <a:latin typeface="Inter Black" panose="02000503000000020004" pitchFamily="2" charset="0"/>
                <a:ea typeface="Inter Black" panose="020b0a02050000000004" pitchFamily="2" charset="0"/>
                <a:cs typeface="Poppins SemiBold" panose="00000700000000000000" pitchFamily="50" charset="0"/>
              </a:endParaRPr>
            </a:p>
          </p:txBody>
        </p:sp>
        <p:sp>
          <p:nvSpPr>
            <p:cNvPr id="52" name="TextBox 51">
              <a:extLst>
                <a:ext uri="{FF2B5EF4-FFF2-40B4-BE49-F238E27FC236}">
                  <a16:creationId xmlns:a16="http://schemas.microsoft.com/office/drawing/2014/main" id="{3933E745-9F40-F94B-9314-1F4C01B47CA7}"/>
                </a:ext>
              </a:extLst>
            </p:cNvPr>
            <p:cNvSpPr txBox="1"/>
            <p:nvPr/>
          </p:nvSpPr>
          <p:spPr>
            <a:xfrm>
              <a:off x="3668273" y="4455121"/>
              <a:ext cx="1130405" cy="510717"/>
            </a:xfrm>
            <a:prstGeom prst="rect">
              <a:avLst/>
            </a:prstGeom>
          </p:spPr>
          <p:txBody>
            <a:bodyPr wrap="square" rtlCol="0">
              <a:spAutoFit/>
            </a:bodyPr>
            <a:lstStyle>
              <a:defPPr/>
            </a:lstStyle>
            <a:p>
              <a:pPr>
                <a:lnSpc>
                  <a:spcPts val="1100"/>
                </a:lnSpc>
              </a:pPr>
              <a:r>
                <a:rPr lang="en-US" sz="900" i="0">
                  <a:solidFill>
                    <a:schemeClr val="bg1">
                      <a:lumMod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chemeClr val="bg1">
                    <a:lumMod val="50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53" name="TextBox 52">
              <a:extLst>
                <a:ext uri="{FF2B5EF4-FFF2-40B4-BE49-F238E27FC236}">
                  <a16:creationId xmlns:a16="http://schemas.microsoft.com/office/drawing/2014/main" id="{49DE8F67-4ED9-B744-930E-DD152B1A22C7}"/>
                </a:ext>
              </a:extLst>
            </p:cNvPr>
            <p:cNvSpPr txBox="1"/>
            <p:nvPr/>
          </p:nvSpPr>
          <p:spPr>
            <a:xfrm>
              <a:off x="3661130" y="5237281"/>
              <a:ext cx="1059678" cy="861774"/>
            </a:xfrm>
            <a:prstGeom prst="rect">
              <a:avLst/>
            </a:prstGeom>
          </p:spPr>
          <p:txBody>
            <a:bodyPr wrap="square" rtlCol="0">
              <a:spAutoFit/>
            </a:bodyPr>
            <a:lstStyle>
              <a:defPPr/>
            </a:lstStyle>
            <a:p>
              <a:pPr/>
              <a:r>
                <a:rPr lang="en-US" sz="5000">
                  <a:ln w="12700">
                    <a:noFill/>
                  </a:ln>
                  <a:solidFill>
                    <a:schemeClr val="bg1">
                      <a:lumMod val="50000"/>
                    </a:schemeClr>
                  </a:solidFill>
                  <a:latin typeface="Anton" pitchFamily="2" charset="0"/>
                  <a:ea typeface="Inter" panose="02000503000000020004" pitchFamily="2" charset="0"/>
                  <a:cs typeface="Roboto" panose="02000000000000000000" pitchFamily="2" charset="0"/>
                </a:rPr>
                <a:t>02</a:t>
              </a:r>
            </a:p>
          </p:txBody>
        </p:sp>
      </p:grpSp>
      <p:cxnSp>
        <p:nvCxnSpPr>
          <p:cNvPr id="44" name="Straight Connector 43">
            <a:extLst>
              <a:ext uri="{FF2B5EF4-FFF2-40B4-BE49-F238E27FC236}">
                <a16:creationId xmlns:a16="http://schemas.microsoft.com/office/drawing/2014/main" id="{F9F87309-61D5-5A49-BACA-C2154DB7AC54}"/>
              </a:ext>
            </a:extLst>
          </p:cNvPr>
          <p:cNvCxnSpPr/>
          <p:nvPr/>
        </p:nvCxnSpPr>
        <p:spPr>
          <a:xfrm flipH="1">
            <a:off x="6096000" y="3429000"/>
            <a:ext cx="0" cy="3429006"/>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5118C87-2F71-1D4C-9CC2-4B6A6C059AB1}"/>
              </a:ext>
            </a:extLst>
          </p:cNvPr>
          <p:cNvCxnSpPr/>
          <p:nvPr/>
        </p:nvCxnSpPr>
        <p:spPr>
          <a:xfrm flipH="1">
            <a:off x="0" y="3429000"/>
            <a:ext cx="12192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Box 25">
            <a:extLst>
              <a:ext uri="{FF2B5EF4-FFF2-40B4-BE49-F238E27FC236}">
                <a16:creationId xmlns:a16="http://schemas.microsoft.com/office/drawing/2014/main" id="{440E90E0-05FB-47D6-AA39-BDA3F763137B}"/>
              </a:ext>
            </a:extLst>
          </p:cNvPr>
          <p:cNvSpPr txBox="1"/>
          <p:nvPr/>
        </p:nvSpPr>
        <p:spPr>
          <a:xfrm>
            <a:off x="548212" y="1909355"/>
            <a:ext cx="7034143" cy="1446550"/>
          </a:xfrm>
          <a:prstGeom prst="rect">
            <a:avLst/>
          </a:prstGeom>
          <a:noFill/>
        </p:spPr>
        <p:txBody>
          <a:bodyPr wrap="square" rtlCol="0">
            <a:spAutoFit/>
          </a:bodyPr>
          <a:lstStyle>
            <a:defPPr/>
          </a:lstStyle>
          <a:p>
            <a:pPr/>
            <a:r>
              <a:rPr lang="en-US" sz="8800">
                <a:ln w="12700">
                  <a:noFill/>
                </a:ln>
                <a:latin typeface="Inter Semi Bold" panose="02000703000000020004" pitchFamily="50" charset="0"/>
                <a:ea typeface="Inter Semi Bold" panose="02000703000000020004" pitchFamily="50" charset="0"/>
                <a:cs typeface="Inter Semi Bold" panose="02000703000000020004" pitchFamily="50" charset="0"/>
              </a:rPr>
              <a:t>customs</a:t>
            </a:r>
          </a:p>
        </p:txBody>
      </p:sp>
      <p:pic>
        <p:nvPicPr>
          <p:cNvPr id="13" name="Marcador de posición de imagen 12">
            <a:extLst>
              <a:ext uri="{FF2B5EF4-FFF2-40B4-BE49-F238E27FC236}">
                <a16:creationId xmlns:a16="http://schemas.microsoft.com/office/drawing/2014/main" id="{745DE0C6-D7D2-6BB7-9F2A-40DB9AD8358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750" r="18750"/>
          <a:stretch>
            <a:fillRect/>
          </a:stretch>
        </p:blipFill>
        <p:spPr/>
      </p:pic>
      <p:pic>
        <p:nvPicPr>
          <p:cNvPr id="15" name="Marcador de posición de imagen 14">
            <a:extLst>
              <a:ext uri="{FF2B5EF4-FFF2-40B4-BE49-F238E27FC236}">
                <a16:creationId xmlns:a16="http://schemas.microsoft.com/office/drawing/2014/main" id="{9918BBFB-9C88-3029-D10D-67AD363305F7}"/>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1895" r="21895"/>
          <a:stretch>
            <a:fillRect/>
          </a:stretch>
        </p:blipFill>
        <p:spPr/>
      </p:pic>
      <p:pic>
        <p:nvPicPr>
          <p:cNvPr id="10" name="Imagen 9">
            <a:extLst>
              <a:ext uri="{FF2B5EF4-FFF2-40B4-BE49-F238E27FC236}">
                <a16:creationId xmlns:a16="http://schemas.microsoft.com/office/drawing/2014/main" id="{F70118CD-249F-30A1-4689-787621F2CB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spTree>
    <p:extLst>
      <p:ext uri="{BB962C8B-B14F-4D97-AF65-F5344CB8AC3E}">
        <p14:creationId xmlns:p14="http://schemas.microsoft.com/office/powerpoint/2010/main" val="4155216908"/>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6" name="Rectangle 65">
            <a:extLst>
              <a:ext uri="{FF2B5EF4-FFF2-40B4-BE49-F238E27FC236}">
                <a16:creationId xmlns:a16="http://schemas.microsoft.com/office/drawing/2014/main" id="{3B69F4DF-6C7E-1240-A50F-5B3A5BDCDC72}"/>
              </a:ext>
            </a:extLst>
          </p:cNvPr>
          <p:cNvSpPr/>
          <p:nvPr/>
        </p:nvSpPr>
        <p:spPr>
          <a:xfrm>
            <a:off x="0" y="0"/>
            <a:ext cx="12192000" cy="6858006"/>
          </a:xfrm>
          <a:prstGeom prst="rect">
            <a:avLst/>
          </a:prstGeom>
          <a:solidFill>
            <a:schemeClr val="accent6">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pic>
        <p:nvPicPr>
          <p:cNvPr id="7" name="Imagen 6">
            <a:extLst>
              <a:ext uri="{FF2B5EF4-FFF2-40B4-BE49-F238E27FC236}">
                <a16:creationId xmlns:a16="http://schemas.microsoft.com/office/drawing/2014/main" id="{900C2487-9B0F-4F23-6D27-8665E2899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sp>
        <p:nvSpPr>
          <p:cNvPr id="67" name="Rectangle 66">
            <a:extLst>
              <a:ext uri="{FF2B5EF4-FFF2-40B4-BE49-F238E27FC236}">
                <a16:creationId xmlns:a16="http://schemas.microsoft.com/office/drawing/2014/main" id="{291DAB9C-C578-0340-8893-89381D77AFE6}"/>
              </a:ext>
            </a:extLst>
          </p:cNvPr>
          <p:cNvSpPr/>
          <p:nvPr/>
        </p:nvSpPr>
        <p:spPr>
          <a:xfrm rot="5400000">
            <a:off x="10236347" y="4902353"/>
            <a:ext cx="3429000" cy="48230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68" name="TextBox 67">
            <a:extLst>
              <a:ext uri="{FF2B5EF4-FFF2-40B4-BE49-F238E27FC236}">
                <a16:creationId xmlns:a16="http://schemas.microsoft.com/office/drawing/2014/main" id="{2C35D12B-C568-D24A-AADD-D45CBCBAAF04}"/>
              </a:ext>
            </a:extLst>
          </p:cNvPr>
          <p:cNvSpPr txBox="1"/>
          <p:nvPr/>
        </p:nvSpPr>
        <p:spPr>
          <a:xfrm rot="16200000">
            <a:off x="11284097" y="5005006"/>
            <a:ext cx="1333501" cy="276999"/>
          </a:xfrm>
          <a:prstGeom prst="rect">
            <a:avLst/>
          </a:prstGeom>
          <a:noFill/>
        </p:spPr>
        <p:txBody>
          <a:bodyPr wrap="square" rtlCol="0">
            <a:spAutoFit/>
          </a:bodyPr>
          <a:lstStyle>
            <a:defPPr/>
          </a:lstStyle>
          <a:p>
            <a:pPr algn="ctr"/>
            <a:r>
              <a:rPr lang="en-US" sz="1200">
                <a:solidFill>
                  <a:schemeClr val="bg1">
                    <a:lumMod val="85000"/>
                  </a:schemeClr>
                </a:solidFill>
                <a:latin typeface="Inter SemiBold" panose="02000503000000020004" pitchFamily="2" charset="0"/>
                <a:ea typeface="Inter SemiBold" panose="02000503000000020004" pitchFamily="2" charset="0"/>
                <a:cs typeface="Roboto" panose="02000000000000000000" pitchFamily="2" charset="0"/>
              </a:rPr>
              <a:t>BRAND</a:t>
            </a:r>
          </a:p>
        </p:txBody>
      </p:sp>
      <p:sp>
        <p:nvSpPr>
          <p:cNvPr id="57" name="Freeform 200">
            <a:extLst>
              <a:ext uri="{FF2B5EF4-FFF2-40B4-BE49-F238E27FC236}">
                <a16:creationId xmlns:a16="http://schemas.microsoft.com/office/drawing/2014/main" id="{9617EC6E-4E02-0F42-9DEC-D12035C6BAF8}"/>
              </a:ext>
            </a:extLst>
          </p:cNvPr>
          <p:cNvSpPr>
            <a:spLocks noEditPoints="1"/>
          </p:cNvSpPr>
          <p:nvPr/>
        </p:nvSpPr>
        <p:spPr bwMode="auto">
          <a:xfrm>
            <a:off x="1847951" y="4282650"/>
            <a:ext cx="371019" cy="378018"/>
          </a:xfrm>
          <a:custGeom>
            <a:gdLst>
              <a:gd name="T0" fmla="*/ 105 w 159"/>
              <a:gd name="T1" fmla="*/ 82 h 162"/>
              <a:gd name="T2" fmla="*/ 149 w 159"/>
              <a:gd name="T3" fmla="*/ 132 h 162"/>
              <a:gd name="T4" fmla="*/ 144 w 159"/>
              <a:gd name="T5" fmla="*/ 154 h 162"/>
              <a:gd name="T6" fmla="*/ 84 w 159"/>
              <a:gd name="T7" fmla="*/ 103 h 162"/>
              <a:gd name="T8" fmla="*/ 127 w 159"/>
              <a:gd name="T9" fmla="*/ 152 h 162"/>
              <a:gd name="T10" fmla="*/ 145 w 159"/>
              <a:gd name="T11" fmla="*/ 159 h 162"/>
              <a:gd name="T12" fmla="*/ 153 w 159"/>
              <a:gd name="T13" fmla="*/ 129 h 162"/>
              <a:gd name="T14" fmla="*/ 41 w 159"/>
              <a:gd name="T15" fmla="*/ 77 h 162"/>
              <a:gd name="T16" fmla="*/ 61 w 159"/>
              <a:gd name="T17" fmla="*/ 88 h 162"/>
              <a:gd name="T18" fmla="*/ 57 w 159"/>
              <a:gd name="T19" fmla="*/ 76 h 162"/>
              <a:gd name="T20" fmla="*/ 31 w 159"/>
              <a:gd name="T21" fmla="*/ 72 h 162"/>
              <a:gd name="T22" fmla="*/ 6 w 159"/>
              <a:gd name="T23" fmla="*/ 34 h 162"/>
              <a:gd name="T24" fmla="*/ 21 w 159"/>
              <a:gd name="T25" fmla="*/ 49 h 162"/>
              <a:gd name="T26" fmla="*/ 50 w 159"/>
              <a:gd name="T27" fmla="*/ 33 h 162"/>
              <a:gd name="T28" fmla="*/ 33 w 159"/>
              <a:gd name="T29" fmla="*/ 8 h 162"/>
              <a:gd name="T30" fmla="*/ 45 w 159"/>
              <a:gd name="T31" fmla="*/ 9 h 162"/>
              <a:gd name="T32" fmla="*/ 71 w 159"/>
              <a:gd name="T33" fmla="*/ 46 h 162"/>
              <a:gd name="T34" fmla="*/ 83 w 159"/>
              <a:gd name="T35" fmla="*/ 67 h 162"/>
              <a:gd name="T36" fmla="*/ 79 w 159"/>
              <a:gd name="T37" fmla="*/ 56 h 162"/>
              <a:gd name="T38" fmla="*/ 76 w 159"/>
              <a:gd name="T39" fmla="*/ 39 h 162"/>
              <a:gd name="T40" fmla="*/ 29 w 159"/>
              <a:gd name="T41" fmla="*/ 5 h 162"/>
              <a:gd name="T42" fmla="*/ 43 w 159"/>
              <a:gd name="T43" fmla="*/ 25 h 162"/>
              <a:gd name="T44" fmla="*/ 30 w 159"/>
              <a:gd name="T45" fmla="*/ 46 h 162"/>
              <a:gd name="T46" fmla="*/ 11 w 159"/>
              <a:gd name="T47" fmla="*/ 31 h 162"/>
              <a:gd name="T48" fmla="*/ 3 w 159"/>
              <a:gd name="T49" fmla="*/ 30 h 162"/>
              <a:gd name="T50" fmla="*/ 29 w 159"/>
              <a:gd name="T51" fmla="*/ 76 h 162"/>
              <a:gd name="T52" fmla="*/ 139 w 159"/>
              <a:gd name="T53" fmla="*/ 138 h 162"/>
              <a:gd name="T54" fmla="*/ 139 w 159"/>
              <a:gd name="T55" fmla="*/ 144 h 162"/>
              <a:gd name="T56" fmla="*/ 134 w 159"/>
              <a:gd name="T57" fmla="*/ 133 h 162"/>
              <a:gd name="T58" fmla="*/ 128 w 159"/>
              <a:gd name="T59" fmla="*/ 133 h 162"/>
              <a:gd name="T60" fmla="*/ 134 w 159"/>
              <a:gd name="T61" fmla="*/ 133 h 162"/>
              <a:gd name="T62" fmla="*/ 123 w 159"/>
              <a:gd name="T63" fmla="*/ 121 h 162"/>
              <a:gd name="T64" fmla="*/ 123 w 159"/>
              <a:gd name="T65" fmla="*/ 128 h 162"/>
              <a:gd name="T66" fmla="*/ 146 w 159"/>
              <a:gd name="T67" fmla="*/ 35 h 162"/>
              <a:gd name="T68" fmla="*/ 151 w 159"/>
              <a:gd name="T69" fmla="*/ 19 h 162"/>
              <a:gd name="T70" fmla="*/ 149 w 159"/>
              <a:gd name="T71" fmla="*/ 18 h 162"/>
              <a:gd name="T72" fmla="*/ 134 w 159"/>
              <a:gd name="T73" fmla="*/ 24 h 162"/>
              <a:gd name="T74" fmla="*/ 50 w 159"/>
              <a:gd name="T75" fmla="*/ 98 h 162"/>
              <a:gd name="T76" fmla="*/ 8 w 159"/>
              <a:gd name="T77" fmla="*/ 152 h 162"/>
              <a:gd name="T78" fmla="*/ 33 w 159"/>
              <a:gd name="T79" fmla="*/ 157 h 162"/>
              <a:gd name="T80" fmla="*/ 66 w 159"/>
              <a:gd name="T81" fmla="*/ 115 h 162"/>
              <a:gd name="T82" fmla="*/ 30 w 159"/>
              <a:gd name="T83" fmla="*/ 153 h 162"/>
              <a:gd name="T84" fmla="*/ 13 w 159"/>
              <a:gd name="T85" fmla="*/ 150 h 162"/>
              <a:gd name="T86" fmla="*/ 50 w 159"/>
              <a:gd name="T87" fmla="*/ 106 h 162"/>
              <a:gd name="T88" fmla="*/ 52 w 159"/>
              <a:gd name="T89" fmla="*/ 108 h 162"/>
              <a:gd name="T90" fmla="*/ 63 w 159"/>
              <a:gd name="T91" fmla="*/ 119 h 162"/>
              <a:gd name="T92" fmla="*/ 56 w 159"/>
              <a:gd name="T93" fmla="*/ 105 h 162"/>
              <a:gd name="T94" fmla="*/ 136 w 159"/>
              <a:gd name="T95" fmla="*/ 25 h 162"/>
              <a:gd name="T96" fmla="*/ 138 w 159"/>
              <a:gd name="T97" fmla="*/ 26 h 162"/>
              <a:gd name="T98" fmla="*/ 140 w 159"/>
              <a:gd name="T99" fmla="*/ 28 h 162"/>
              <a:gd name="T100" fmla="*/ 142 w 159"/>
              <a:gd name="T101" fmla="*/ 30 h 162"/>
              <a:gd name="T102" fmla="*/ 143 w 159"/>
              <a:gd name="T103" fmla="*/ 32 h 162"/>
              <a:gd name="T104" fmla="*/ 146 w 159"/>
              <a:gd name="T105" fmla="*/ 27 h 162"/>
              <a:gd name="T106" fmla="*/ 64 w 159"/>
              <a:gd name="T107" fmla="*/ 113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62">
                <a:moveTo>
                  <a:pt x="153" y="129"/>
                </a:moveTo>
                <a:cubicBezTo>
                  <a:pt x="105" y="82"/>
                  <a:pt x="105" y="82"/>
                  <a:pt x="105" y="82"/>
                </a:cubicBezTo>
                <a:cubicBezTo>
                  <a:pt x="102" y="86"/>
                  <a:pt x="102" y="86"/>
                  <a:pt x="102" y="86"/>
                </a:cubicBezTo>
                <a:cubicBezTo>
                  <a:pt x="149" y="132"/>
                  <a:pt x="149" y="132"/>
                  <a:pt x="149" y="132"/>
                </a:cubicBezTo>
                <a:cubicBezTo>
                  <a:pt x="152" y="136"/>
                  <a:pt x="154" y="141"/>
                  <a:pt x="152" y="145"/>
                </a:cubicBezTo>
                <a:cubicBezTo>
                  <a:pt x="151" y="150"/>
                  <a:pt x="148" y="153"/>
                  <a:pt x="144" y="154"/>
                </a:cubicBezTo>
                <a:cubicBezTo>
                  <a:pt x="140" y="155"/>
                  <a:pt x="135" y="153"/>
                  <a:pt x="131" y="149"/>
                </a:cubicBezTo>
                <a:cubicBezTo>
                  <a:pt x="84" y="103"/>
                  <a:pt x="84" y="103"/>
                  <a:pt x="84" y="103"/>
                </a:cubicBezTo>
                <a:cubicBezTo>
                  <a:pt x="80" y="107"/>
                  <a:pt x="80" y="107"/>
                  <a:pt x="80" y="107"/>
                </a:cubicBezTo>
                <a:cubicBezTo>
                  <a:pt x="127" y="152"/>
                  <a:pt x="127" y="152"/>
                  <a:pt x="127" y="152"/>
                </a:cubicBezTo>
                <a:cubicBezTo>
                  <a:pt x="132" y="157"/>
                  <a:pt x="137" y="160"/>
                  <a:pt x="142" y="160"/>
                </a:cubicBezTo>
                <a:cubicBezTo>
                  <a:pt x="143" y="160"/>
                  <a:pt x="144" y="159"/>
                  <a:pt x="145" y="159"/>
                </a:cubicBezTo>
                <a:cubicBezTo>
                  <a:pt x="151" y="158"/>
                  <a:pt x="156" y="153"/>
                  <a:pt x="158" y="147"/>
                </a:cubicBezTo>
                <a:cubicBezTo>
                  <a:pt x="159" y="140"/>
                  <a:pt x="158" y="134"/>
                  <a:pt x="153" y="129"/>
                </a:cubicBezTo>
                <a:close/>
                <a:moveTo>
                  <a:pt x="29" y="76"/>
                </a:moveTo>
                <a:cubicBezTo>
                  <a:pt x="33" y="79"/>
                  <a:pt x="37" y="78"/>
                  <a:pt x="41" y="77"/>
                </a:cubicBezTo>
                <a:cubicBezTo>
                  <a:pt x="45" y="77"/>
                  <a:pt x="49" y="76"/>
                  <a:pt x="53" y="80"/>
                </a:cubicBezTo>
                <a:cubicBezTo>
                  <a:pt x="61" y="88"/>
                  <a:pt x="61" y="88"/>
                  <a:pt x="61" y="88"/>
                </a:cubicBezTo>
                <a:cubicBezTo>
                  <a:pt x="65" y="84"/>
                  <a:pt x="65" y="84"/>
                  <a:pt x="65" y="84"/>
                </a:cubicBezTo>
                <a:cubicBezTo>
                  <a:pt x="57" y="76"/>
                  <a:pt x="57" y="76"/>
                  <a:pt x="57" y="76"/>
                </a:cubicBezTo>
                <a:cubicBezTo>
                  <a:pt x="50" y="70"/>
                  <a:pt x="45" y="71"/>
                  <a:pt x="40" y="72"/>
                </a:cubicBezTo>
                <a:cubicBezTo>
                  <a:pt x="37" y="73"/>
                  <a:pt x="34" y="73"/>
                  <a:pt x="31" y="72"/>
                </a:cubicBezTo>
                <a:cubicBezTo>
                  <a:pt x="23" y="67"/>
                  <a:pt x="11" y="56"/>
                  <a:pt x="7" y="45"/>
                </a:cubicBezTo>
                <a:cubicBezTo>
                  <a:pt x="5" y="38"/>
                  <a:pt x="6" y="35"/>
                  <a:pt x="6" y="34"/>
                </a:cubicBezTo>
                <a:cubicBezTo>
                  <a:pt x="6" y="34"/>
                  <a:pt x="7" y="35"/>
                  <a:pt x="7" y="35"/>
                </a:cubicBezTo>
                <a:cubicBezTo>
                  <a:pt x="21" y="49"/>
                  <a:pt x="21" y="49"/>
                  <a:pt x="21" y="49"/>
                </a:cubicBezTo>
                <a:cubicBezTo>
                  <a:pt x="24" y="51"/>
                  <a:pt x="28" y="52"/>
                  <a:pt x="32" y="51"/>
                </a:cubicBezTo>
                <a:cubicBezTo>
                  <a:pt x="40" y="49"/>
                  <a:pt x="48" y="41"/>
                  <a:pt x="50" y="33"/>
                </a:cubicBezTo>
                <a:cubicBezTo>
                  <a:pt x="51" y="29"/>
                  <a:pt x="50" y="24"/>
                  <a:pt x="47" y="21"/>
                </a:cubicBezTo>
                <a:cubicBezTo>
                  <a:pt x="33" y="8"/>
                  <a:pt x="33" y="8"/>
                  <a:pt x="33" y="8"/>
                </a:cubicBezTo>
                <a:cubicBezTo>
                  <a:pt x="34" y="8"/>
                  <a:pt x="34" y="8"/>
                  <a:pt x="35" y="7"/>
                </a:cubicBezTo>
                <a:cubicBezTo>
                  <a:pt x="36" y="7"/>
                  <a:pt x="40" y="6"/>
                  <a:pt x="45" y="9"/>
                </a:cubicBezTo>
                <a:cubicBezTo>
                  <a:pt x="55" y="15"/>
                  <a:pt x="70" y="31"/>
                  <a:pt x="71" y="40"/>
                </a:cubicBezTo>
                <a:cubicBezTo>
                  <a:pt x="71" y="42"/>
                  <a:pt x="71" y="44"/>
                  <a:pt x="71" y="46"/>
                </a:cubicBezTo>
                <a:cubicBezTo>
                  <a:pt x="70" y="50"/>
                  <a:pt x="70" y="55"/>
                  <a:pt x="75" y="60"/>
                </a:cubicBezTo>
                <a:cubicBezTo>
                  <a:pt x="83" y="67"/>
                  <a:pt x="83" y="67"/>
                  <a:pt x="83" y="67"/>
                </a:cubicBezTo>
                <a:cubicBezTo>
                  <a:pt x="87" y="64"/>
                  <a:pt x="87" y="64"/>
                  <a:pt x="87" y="64"/>
                </a:cubicBezTo>
                <a:cubicBezTo>
                  <a:pt x="79" y="56"/>
                  <a:pt x="79" y="56"/>
                  <a:pt x="79" y="56"/>
                </a:cubicBezTo>
                <a:cubicBezTo>
                  <a:pt x="75" y="53"/>
                  <a:pt x="75" y="51"/>
                  <a:pt x="76" y="47"/>
                </a:cubicBezTo>
                <a:cubicBezTo>
                  <a:pt x="76" y="45"/>
                  <a:pt x="76" y="42"/>
                  <a:pt x="76" y="39"/>
                </a:cubicBezTo>
                <a:cubicBezTo>
                  <a:pt x="75" y="27"/>
                  <a:pt x="57" y="10"/>
                  <a:pt x="48" y="5"/>
                </a:cubicBezTo>
                <a:cubicBezTo>
                  <a:pt x="40" y="0"/>
                  <a:pt x="32" y="1"/>
                  <a:pt x="29" y="5"/>
                </a:cubicBezTo>
                <a:cubicBezTo>
                  <a:pt x="28" y="7"/>
                  <a:pt x="27" y="9"/>
                  <a:pt x="29" y="11"/>
                </a:cubicBezTo>
                <a:cubicBezTo>
                  <a:pt x="43" y="25"/>
                  <a:pt x="43" y="25"/>
                  <a:pt x="43" y="25"/>
                </a:cubicBezTo>
                <a:cubicBezTo>
                  <a:pt x="45" y="27"/>
                  <a:pt x="46" y="29"/>
                  <a:pt x="45" y="32"/>
                </a:cubicBezTo>
                <a:cubicBezTo>
                  <a:pt x="43" y="38"/>
                  <a:pt x="36" y="44"/>
                  <a:pt x="30" y="46"/>
                </a:cubicBezTo>
                <a:cubicBezTo>
                  <a:pt x="29" y="46"/>
                  <a:pt x="27" y="46"/>
                  <a:pt x="25" y="45"/>
                </a:cubicBezTo>
                <a:cubicBezTo>
                  <a:pt x="11" y="31"/>
                  <a:pt x="11" y="31"/>
                  <a:pt x="11" y="31"/>
                </a:cubicBezTo>
                <a:cubicBezTo>
                  <a:pt x="11" y="31"/>
                  <a:pt x="11" y="31"/>
                  <a:pt x="11" y="31"/>
                </a:cubicBezTo>
                <a:cubicBezTo>
                  <a:pt x="8" y="29"/>
                  <a:pt x="5" y="29"/>
                  <a:pt x="3" y="30"/>
                </a:cubicBezTo>
                <a:cubicBezTo>
                  <a:pt x="0" y="32"/>
                  <a:pt x="0" y="39"/>
                  <a:pt x="2" y="47"/>
                </a:cubicBezTo>
                <a:cubicBezTo>
                  <a:pt x="7" y="60"/>
                  <a:pt x="21" y="72"/>
                  <a:pt x="29" y="76"/>
                </a:cubicBezTo>
                <a:close/>
                <a:moveTo>
                  <a:pt x="143" y="141"/>
                </a:moveTo>
                <a:cubicBezTo>
                  <a:pt x="143" y="139"/>
                  <a:pt x="141" y="138"/>
                  <a:pt x="139" y="138"/>
                </a:cubicBezTo>
                <a:cubicBezTo>
                  <a:pt x="137" y="138"/>
                  <a:pt x="136" y="139"/>
                  <a:pt x="136" y="141"/>
                </a:cubicBezTo>
                <a:cubicBezTo>
                  <a:pt x="136" y="143"/>
                  <a:pt x="137" y="144"/>
                  <a:pt x="139" y="144"/>
                </a:cubicBezTo>
                <a:cubicBezTo>
                  <a:pt x="141" y="144"/>
                  <a:pt x="143" y="143"/>
                  <a:pt x="143" y="141"/>
                </a:cubicBezTo>
                <a:close/>
                <a:moveTo>
                  <a:pt x="134" y="133"/>
                </a:moveTo>
                <a:cubicBezTo>
                  <a:pt x="134" y="131"/>
                  <a:pt x="133" y="129"/>
                  <a:pt x="131" y="129"/>
                </a:cubicBezTo>
                <a:cubicBezTo>
                  <a:pt x="129" y="129"/>
                  <a:pt x="128" y="131"/>
                  <a:pt x="128" y="133"/>
                </a:cubicBezTo>
                <a:cubicBezTo>
                  <a:pt x="128" y="135"/>
                  <a:pt x="129" y="136"/>
                  <a:pt x="131" y="136"/>
                </a:cubicBezTo>
                <a:cubicBezTo>
                  <a:pt x="133" y="136"/>
                  <a:pt x="134" y="135"/>
                  <a:pt x="134" y="133"/>
                </a:cubicBezTo>
                <a:close/>
                <a:moveTo>
                  <a:pt x="126" y="125"/>
                </a:moveTo>
                <a:cubicBezTo>
                  <a:pt x="126" y="123"/>
                  <a:pt x="125" y="121"/>
                  <a:pt x="123" y="121"/>
                </a:cubicBezTo>
                <a:cubicBezTo>
                  <a:pt x="121" y="121"/>
                  <a:pt x="119" y="123"/>
                  <a:pt x="119" y="125"/>
                </a:cubicBezTo>
                <a:cubicBezTo>
                  <a:pt x="119" y="127"/>
                  <a:pt x="121" y="128"/>
                  <a:pt x="123" y="128"/>
                </a:cubicBezTo>
                <a:cubicBezTo>
                  <a:pt x="125" y="128"/>
                  <a:pt x="126" y="127"/>
                  <a:pt x="126" y="125"/>
                </a:cubicBezTo>
                <a:close/>
                <a:moveTo>
                  <a:pt x="146" y="35"/>
                </a:moveTo>
                <a:cubicBezTo>
                  <a:pt x="147" y="33"/>
                  <a:pt x="150" y="24"/>
                  <a:pt x="150" y="22"/>
                </a:cubicBezTo>
                <a:cubicBezTo>
                  <a:pt x="151" y="19"/>
                  <a:pt x="151" y="19"/>
                  <a:pt x="151" y="19"/>
                </a:cubicBezTo>
                <a:cubicBezTo>
                  <a:pt x="151" y="19"/>
                  <a:pt x="151" y="18"/>
                  <a:pt x="150" y="18"/>
                </a:cubicBezTo>
                <a:cubicBezTo>
                  <a:pt x="150" y="18"/>
                  <a:pt x="150" y="18"/>
                  <a:pt x="149" y="18"/>
                </a:cubicBezTo>
                <a:cubicBezTo>
                  <a:pt x="146" y="19"/>
                  <a:pt x="146" y="19"/>
                  <a:pt x="146" y="19"/>
                </a:cubicBezTo>
                <a:cubicBezTo>
                  <a:pt x="142" y="20"/>
                  <a:pt x="136" y="22"/>
                  <a:pt x="134" y="24"/>
                </a:cubicBezTo>
                <a:cubicBezTo>
                  <a:pt x="54" y="103"/>
                  <a:pt x="54" y="103"/>
                  <a:pt x="54" y="103"/>
                </a:cubicBezTo>
                <a:cubicBezTo>
                  <a:pt x="50" y="98"/>
                  <a:pt x="50" y="98"/>
                  <a:pt x="50" y="98"/>
                </a:cubicBezTo>
                <a:cubicBezTo>
                  <a:pt x="12" y="135"/>
                  <a:pt x="12" y="135"/>
                  <a:pt x="12" y="135"/>
                </a:cubicBezTo>
                <a:cubicBezTo>
                  <a:pt x="7" y="140"/>
                  <a:pt x="6" y="147"/>
                  <a:pt x="8" y="152"/>
                </a:cubicBezTo>
                <a:cubicBezTo>
                  <a:pt x="10" y="158"/>
                  <a:pt x="16" y="162"/>
                  <a:pt x="22" y="162"/>
                </a:cubicBezTo>
                <a:cubicBezTo>
                  <a:pt x="26" y="162"/>
                  <a:pt x="30" y="160"/>
                  <a:pt x="33" y="157"/>
                </a:cubicBezTo>
                <a:cubicBezTo>
                  <a:pt x="71" y="119"/>
                  <a:pt x="71" y="119"/>
                  <a:pt x="71" y="119"/>
                </a:cubicBezTo>
                <a:cubicBezTo>
                  <a:pt x="66" y="115"/>
                  <a:pt x="66" y="115"/>
                  <a:pt x="66" y="115"/>
                </a:cubicBezTo>
                <a:lnTo>
                  <a:pt x="146" y="35"/>
                </a:lnTo>
                <a:close/>
                <a:moveTo>
                  <a:pt x="30" y="153"/>
                </a:moveTo>
                <a:cubicBezTo>
                  <a:pt x="27" y="155"/>
                  <a:pt x="24" y="156"/>
                  <a:pt x="22" y="156"/>
                </a:cubicBezTo>
                <a:cubicBezTo>
                  <a:pt x="18" y="156"/>
                  <a:pt x="14" y="154"/>
                  <a:pt x="13" y="150"/>
                </a:cubicBezTo>
                <a:cubicBezTo>
                  <a:pt x="11" y="147"/>
                  <a:pt x="12" y="143"/>
                  <a:pt x="16" y="139"/>
                </a:cubicBezTo>
                <a:cubicBezTo>
                  <a:pt x="50" y="106"/>
                  <a:pt x="50" y="106"/>
                  <a:pt x="50" y="106"/>
                </a:cubicBezTo>
                <a:cubicBezTo>
                  <a:pt x="51" y="107"/>
                  <a:pt x="51" y="107"/>
                  <a:pt x="51" y="107"/>
                </a:cubicBezTo>
                <a:cubicBezTo>
                  <a:pt x="51" y="108"/>
                  <a:pt x="51" y="108"/>
                  <a:pt x="52" y="108"/>
                </a:cubicBezTo>
                <a:cubicBezTo>
                  <a:pt x="52" y="108"/>
                  <a:pt x="52" y="108"/>
                  <a:pt x="52" y="108"/>
                </a:cubicBezTo>
                <a:cubicBezTo>
                  <a:pt x="63" y="119"/>
                  <a:pt x="63" y="119"/>
                  <a:pt x="63" y="119"/>
                </a:cubicBezTo>
                <a:lnTo>
                  <a:pt x="30" y="153"/>
                </a:lnTo>
                <a:close/>
                <a:moveTo>
                  <a:pt x="56" y="105"/>
                </a:moveTo>
                <a:cubicBezTo>
                  <a:pt x="136" y="25"/>
                  <a:pt x="136" y="25"/>
                  <a:pt x="136" y="25"/>
                </a:cubicBezTo>
                <a:cubicBezTo>
                  <a:pt x="136" y="25"/>
                  <a:pt x="136" y="25"/>
                  <a:pt x="136" y="25"/>
                </a:cubicBezTo>
                <a:cubicBezTo>
                  <a:pt x="137" y="25"/>
                  <a:pt x="140" y="23"/>
                  <a:pt x="144" y="22"/>
                </a:cubicBezTo>
                <a:cubicBezTo>
                  <a:pt x="138" y="26"/>
                  <a:pt x="138" y="26"/>
                  <a:pt x="138" y="26"/>
                </a:cubicBezTo>
                <a:cubicBezTo>
                  <a:pt x="138" y="26"/>
                  <a:pt x="138" y="27"/>
                  <a:pt x="138" y="28"/>
                </a:cubicBezTo>
                <a:cubicBezTo>
                  <a:pt x="139" y="28"/>
                  <a:pt x="139" y="28"/>
                  <a:pt x="140" y="28"/>
                </a:cubicBezTo>
                <a:cubicBezTo>
                  <a:pt x="144" y="25"/>
                  <a:pt x="144" y="25"/>
                  <a:pt x="144" y="25"/>
                </a:cubicBezTo>
                <a:cubicBezTo>
                  <a:pt x="142" y="30"/>
                  <a:pt x="142" y="30"/>
                  <a:pt x="142" y="30"/>
                </a:cubicBezTo>
                <a:cubicBezTo>
                  <a:pt x="141" y="30"/>
                  <a:pt x="141" y="31"/>
                  <a:pt x="142" y="31"/>
                </a:cubicBezTo>
                <a:cubicBezTo>
                  <a:pt x="142" y="31"/>
                  <a:pt x="142" y="32"/>
                  <a:pt x="143" y="32"/>
                </a:cubicBezTo>
                <a:cubicBezTo>
                  <a:pt x="143" y="32"/>
                  <a:pt x="144" y="31"/>
                  <a:pt x="144" y="31"/>
                </a:cubicBezTo>
                <a:cubicBezTo>
                  <a:pt x="146" y="27"/>
                  <a:pt x="146" y="27"/>
                  <a:pt x="146" y="27"/>
                </a:cubicBezTo>
                <a:cubicBezTo>
                  <a:pt x="145" y="30"/>
                  <a:pt x="144" y="33"/>
                  <a:pt x="144" y="33"/>
                </a:cubicBezTo>
                <a:cubicBezTo>
                  <a:pt x="64" y="113"/>
                  <a:pt x="64" y="113"/>
                  <a:pt x="64" y="113"/>
                </a:cubicBezTo>
                <a:lnTo>
                  <a:pt x="56" y="10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lstStyle>
          <a:p>
            <a:pPr/>
            <a:endParaRPr lang="en-US"/>
          </a:p>
        </p:txBody>
      </p:sp>
      <p:sp>
        <p:nvSpPr>
          <p:cNvPr id="59" name="Freeform 204">
            <a:extLst>
              <a:ext uri="{FF2B5EF4-FFF2-40B4-BE49-F238E27FC236}">
                <a16:creationId xmlns:a16="http://schemas.microsoft.com/office/drawing/2014/main" id="{6024ABCD-CED6-DD4B-94D0-9806BE1B966C}"/>
              </a:ext>
            </a:extLst>
          </p:cNvPr>
          <p:cNvSpPr>
            <a:spLocks noEditPoints="1"/>
          </p:cNvSpPr>
          <p:nvPr/>
        </p:nvSpPr>
        <p:spPr bwMode="auto">
          <a:xfrm>
            <a:off x="5063009" y="4284983"/>
            <a:ext cx="373351" cy="373352"/>
          </a:xfrm>
          <a:custGeom>
            <a:gdLst>
              <a:gd name="T0" fmla="*/ 80 w 160"/>
              <a:gd name="T1" fmla="*/ 103 h 160"/>
              <a:gd name="T2" fmla="*/ 80 w 160"/>
              <a:gd name="T3" fmla="*/ 101 h 160"/>
              <a:gd name="T4" fmla="*/ 101 w 160"/>
              <a:gd name="T5" fmla="*/ 80 h 160"/>
              <a:gd name="T6" fmla="*/ 134 w 160"/>
              <a:gd name="T7" fmla="*/ 59 h 160"/>
              <a:gd name="T8" fmla="*/ 142 w 160"/>
              <a:gd name="T9" fmla="*/ 28 h 160"/>
              <a:gd name="T10" fmla="*/ 116 w 160"/>
              <a:gd name="T11" fmla="*/ 17 h 160"/>
              <a:gd name="T12" fmla="*/ 99 w 160"/>
              <a:gd name="T13" fmla="*/ 10 h 160"/>
              <a:gd name="T14" fmla="*/ 61 w 160"/>
              <a:gd name="T15" fmla="*/ 10 h 160"/>
              <a:gd name="T16" fmla="*/ 44 w 160"/>
              <a:gd name="T17" fmla="*/ 17 h 160"/>
              <a:gd name="T18" fmla="*/ 18 w 160"/>
              <a:gd name="T19" fmla="*/ 28 h 160"/>
              <a:gd name="T20" fmla="*/ 27 w 160"/>
              <a:gd name="T21" fmla="*/ 58 h 160"/>
              <a:gd name="T22" fmla="*/ 0 w 160"/>
              <a:gd name="T23" fmla="*/ 87 h 160"/>
              <a:gd name="T24" fmla="*/ 27 w 160"/>
              <a:gd name="T25" fmla="*/ 102 h 160"/>
              <a:gd name="T26" fmla="*/ 28 w 160"/>
              <a:gd name="T27" fmla="*/ 142 h 160"/>
              <a:gd name="T28" fmla="*/ 57 w 160"/>
              <a:gd name="T29" fmla="*/ 133 h 160"/>
              <a:gd name="T30" fmla="*/ 73 w 160"/>
              <a:gd name="T31" fmla="*/ 160 h 160"/>
              <a:gd name="T32" fmla="*/ 101 w 160"/>
              <a:gd name="T33" fmla="*/ 134 h 160"/>
              <a:gd name="T34" fmla="*/ 123 w 160"/>
              <a:gd name="T35" fmla="*/ 145 h 160"/>
              <a:gd name="T36" fmla="*/ 143 w 160"/>
              <a:gd name="T37" fmla="*/ 116 h 160"/>
              <a:gd name="T38" fmla="*/ 150 w 160"/>
              <a:gd name="T39" fmla="*/ 99 h 160"/>
              <a:gd name="T40" fmla="*/ 150 w 160"/>
              <a:gd name="T41" fmla="*/ 61 h 160"/>
              <a:gd name="T42" fmla="*/ 132 w 160"/>
              <a:gd name="T43" fmla="*/ 96 h 160"/>
              <a:gd name="T44" fmla="*/ 127 w 160"/>
              <a:gd name="T45" fmla="*/ 102 h 160"/>
              <a:gd name="T46" fmla="*/ 138 w 160"/>
              <a:gd name="T47" fmla="*/ 127 h 160"/>
              <a:gd name="T48" fmla="*/ 119 w 160"/>
              <a:gd name="T49" fmla="*/ 138 h 160"/>
              <a:gd name="T50" fmla="*/ 98 w 160"/>
              <a:gd name="T51" fmla="*/ 129 h 160"/>
              <a:gd name="T52" fmla="*/ 94 w 160"/>
              <a:gd name="T53" fmla="*/ 149 h 160"/>
              <a:gd name="T54" fmla="*/ 66 w 160"/>
              <a:gd name="T55" fmla="*/ 149 h 160"/>
              <a:gd name="T56" fmla="*/ 64 w 160"/>
              <a:gd name="T57" fmla="*/ 131 h 160"/>
              <a:gd name="T58" fmla="*/ 55 w 160"/>
              <a:gd name="T59" fmla="*/ 127 h 160"/>
              <a:gd name="T60" fmla="*/ 22 w 160"/>
              <a:gd name="T61" fmla="*/ 127 h 160"/>
              <a:gd name="T62" fmla="*/ 32 w 160"/>
              <a:gd name="T63" fmla="*/ 104 h 160"/>
              <a:gd name="T64" fmla="*/ 28 w 160"/>
              <a:gd name="T65" fmla="*/ 96 h 160"/>
              <a:gd name="T66" fmla="*/ 5 w 160"/>
              <a:gd name="T67" fmla="*/ 72 h 160"/>
              <a:gd name="T68" fmla="*/ 29 w 160"/>
              <a:gd name="T69" fmla="*/ 64 h 160"/>
              <a:gd name="T70" fmla="*/ 32 w 160"/>
              <a:gd name="T71" fmla="*/ 55 h 160"/>
              <a:gd name="T72" fmla="*/ 32 w 160"/>
              <a:gd name="T73" fmla="*/ 22 h 160"/>
              <a:gd name="T74" fmla="*/ 55 w 160"/>
              <a:gd name="T75" fmla="*/ 32 h 160"/>
              <a:gd name="T76" fmla="*/ 64 w 160"/>
              <a:gd name="T77" fmla="*/ 29 h 160"/>
              <a:gd name="T78" fmla="*/ 87 w 160"/>
              <a:gd name="T79" fmla="*/ 5 h 160"/>
              <a:gd name="T80" fmla="*/ 96 w 160"/>
              <a:gd name="T81" fmla="*/ 29 h 160"/>
              <a:gd name="T82" fmla="*/ 105 w 160"/>
              <a:gd name="T83" fmla="*/ 32 h 160"/>
              <a:gd name="T84" fmla="*/ 138 w 160"/>
              <a:gd name="T85" fmla="*/ 32 h 160"/>
              <a:gd name="T86" fmla="*/ 127 w 160"/>
              <a:gd name="T87" fmla="*/ 57 h 160"/>
              <a:gd name="T88" fmla="*/ 132 w 160"/>
              <a:gd name="T89" fmla="*/ 64 h 160"/>
              <a:gd name="T90" fmla="*/ 155 w 160"/>
              <a:gd name="T91" fmla="*/ 87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60">
                <a:moveTo>
                  <a:pt x="80" y="57"/>
                </a:moveTo>
                <a:cubicBezTo>
                  <a:pt x="67" y="57"/>
                  <a:pt x="57" y="67"/>
                  <a:pt x="57" y="80"/>
                </a:cubicBezTo>
                <a:cubicBezTo>
                  <a:pt x="57" y="93"/>
                  <a:pt x="67" y="103"/>
                  <a:pt x="80" y="103"/>
                </a:cubicBezTo>
                <a:cubicBezTo>
                  <a:pt x="93" y="103"/>
                  <a:pt x="103" y="93"/>
                  <a:pt x="103" y="80"/>
                </a:cubicBezTo>
                <a:cubicBezTo>
                  <a:pt x="103" y="67"/>
                  <a:pt x="93" y="57"/>
                  <a:pt x="80" y="57"/>
                </a:cubicBezTo>
                <a:close/>
                <a:moveTo>
                  <a:pt x="80" y="101"/>
                </a:moveTo>
                <a:cubicBezTo>
                  <a:pt x="69" y="101"/>
                  <a:pt x="59" y="91"/>
                  <a:pt x="59" y="80"/>
                </a:cubicBezTo>
                <a:cubicBezTo>
                  <a:pt x="59" y="69"/>
                  <a:pt x="69" y="59"/>
                  <a:pt x="80" y="59"/>
                </a:cubicBezTo>
                <a:cubicBezTo>
                  <a:pt x="91" y="59"/>
                  <a:pt x="101" y="69"/>
                  <a:pt x="101" y="80"/>
                </a:cubicBezTo>
                <a:cubicBezTo>
                  <a:pt x="101" y="91"/>
                  <a:pt x="91" y="101"/>
                  <a:pt x="80" y="101"/>
                </a:cubicBezTo>
                <a:close/>
                <a:moveTo>
                  <a:pt x="150" y="61"/>
                </a:moveTo>
                <a:cubicBezTo>
                  <a:pt x="134" y="59"/>
                  <a:pt x="134" y="59"/>
                  <a:pt x="134" y="59"/>
                </a:cubicBezTo>
                <a:cubicBezTo>
                  <a:pt x="133" y="58"/>
                  <a:pt x="133" y="57"/>
                  <a:pt x="133" y="57"/>
                </a:cubicBezTo>
                <a:cubicBezTo>
                  <a:pt x="143" y="44"/>
                  <a:pt x="143" y="44"/>
                  <a:pt x="143" y="44"/>
                </a:cubicBezTo>
                <a:cubicBezTo>
                  <a:pt x="146" y="39"/>
                  <a:pt x="145" y="32"/>
                  <a:pt x="142" y="28"/>
                </a:cubicBezTo>
                <a:cubicBezTo>
                  <a:pt x="131" y="18"/>
                  <a:pt x="131" y="18"/>
                  <a:pt x="131" y="18"/>
                </a:cubicBezTo>
                <a:cubicBezTo>
                  <a:pt x="129" y="16"/>
                  <a:pt x="126" y="15"/>
                  <a:pt x="123" y="15"/>
                </a:cubicBezTo>
                <a:cubicBezTo>
                  <a:pt x="120" y="15"/>
                  <a:pt x="118" y="15"/>
                  <a:pt x="116" y="17"/>
                </a:cubicBezTo>
                <a:cubicBezTo>
                  <a:pt x="103" y="27"/>
                  <a:pt x="103" y="27"/>
                  <a:pt x="103" y="27"/>
                </a:cubicBezTo>
                <a:cubicBezTo>
                  <a:pt x="102" y="27"/>
                  <a:pt x="102" y="27"/>
                  <a:pt x="101" y="26"/>
                </a:cubicBezTo>
                <a:cubicBezTo>
                  <a:pt x="99" y="10"/>
                  <a:pt x="99" y="10"/>
                  <a:pt x="99" y="10"/>
                </a:cubicBezTo>
                <a:cubicBezTo>
                  <a:pt x="98" y="4"/>
                  <a:pt x="93" y="0"/>
                  <a:pt x="87" y="0"/>
                </a:cubicBezTo>
                <a:cubicBezTo>
                  <a:pt x="73" y="0"/>
                  <a:pt x="73" y="0"/>
                  <a:pt x="73" y="0"/>
                </a:cubicBezTo>
                <a:cubicBezTo>
                  <a:pt x="67" y="0"/>
                  <a:pt x="62" y="4"/>
                  <a:pt x="61" y="10"/>
                </a:cubicBezTo>
                <a:cubicBezTo>
                  <a:pt x="59" y="26"/>
                  <a:pt x="59" y="26"/>
                  <a:pt x="59" y="26"/>
                </a:cubicBezTo>
                <a:cubicBezTo>
                  <a:pt x="58" y="27"/>
                  <a:pt x="58" y="27"/>
                  <a:pt x="57" y="27"/>
                </a:cubicBezTo>
                <a:cubicBezTo>
                  <a:pt x="44" y="17"/>
                  <a:pt x="44" y="17"/>
                  <a:pt x="44" y="17"/>
                </a:cubicBezTo>
                <a:cubicBezTo>
                  <a:pt x="42" y="15"/>
                  <a:pt x="39" y="15"/>
                  <a:pt x="37" y="15"/>
                </a:cubicBezTo>
                <a:cubicBezTo>
                  <a:pt x="34" y="15"/>
                  <a:pt x="31" y="16"/>
                  <a:pt x="29" y="18"/>
                </a:cubicBezTo>
                <a:cubicBezTo>
                  <a:pt x="18" y="28"/>
                  <a:pt x="18" y="28"/>
                  <a:pt x="18" y="28"/>
                </a:cubicBezTo>
                <a:cubicBezTo>
                  <a:pt x="14" y="32"/>
                  <a:pt x="14" y="39"/>
                  <a:pt x="17" y="44"/>
                </a:cubicBezTo>
                <a:cubicBezTo>
                  <a:pt x="27" y="57"/>
                  <a:pt x="27" y="57"/>
                  <a:pt x="27" y="57"/>
                </a:cubicBezTo>
                <a:cubicBezTo>
                  <a:pt x="27" y="57"/>
                  <a:pt x="27" y="58"/>
                  <a:pt x="27" y="58"/>
                </a:cubicBezTo>
                <a:cubicBezTo>
                  <a:pt x="10" y="61"/>
                  <a:pt x="10" y="61"/>
                  <a:pt x="10" y="61"/>
                </a:cubicBezTo>
                <a:cubicBezTo>
                  <a:pt x="4" y="61"/>
                  <a:pt x="0" y="67"/>
                  <a:pt x="0" y="72"/>
                </a:cubicBezTo>
                <a:cubicBezTo>
                  <a:pt x="0" y="87"/>
                  <a:pt x="0" y="87"/>
                  <a:pt x="0" y="87"/>
                </a:cubicBezTo>
                <a:cubicBezTo>
                  <a:pt x="0" y="93"/>
                  <a:pt x="4" y="98"/>
                  <a:pt x="10" y="99"/>
                </a:cubicBezTo>
                <a:cubicBezTo>
                  <a:pt x="26" y="101"/>
                  <a:pt x="26" y="101"/>
                  <a:pt x="26" y="101"/>
                </a:cubicBezTo>
                <a:cubicBezTo>
                  <a:pt x="27" y="101"/>
                  <a:pt x="27" y="102"/>
                  <a:pt x="27" y="102"/>
                </a:cubicBezTo>
                <a:cubicBezTo>
                  <a:pt x="17" y="116"/>
                  <a:pt x="17" y="116"/>
                  <a:pt x="17" y="116"/>
                </a:cubicBezTo>
                <a:cubicBezTo>
                  <a:pt x="13" y="120"/>
                  <a:pt x="14" y="127"/>
                  <a:pt x="18" y="131"/>
                </a:cubicBezTo>
                <a:cubicBezTo>
                  <a:pt x="28" y="142"/>
                  <a:pt x="28" y="142"/>
                  <a:pt x="28" y="142"/>
                </a:cubicBezTo>
                <a:cubicBezTo>
                  <a:pt x="30" y="144"/>
                  <a:pt x="33" y="145"/>
                  <a:pt x="37" y="145"/>
                </a:cubicBezTo>
                <a:cubicBezTo>
                  <a:pt x="39" y="145"/>
                  <a:pt x="42" y="144"/>
                  <a:pt x="44" y="143"/>
                </a:cubicBezTo>
                <a:cubicBezTo>
                  <a:pt x="57" y="133"/>
                  <a:pt x="57" y="133"/>
                  <a:pt x="57" y="133"/>
                </a:cubicBezTo>
                <a:cubicBezTo>
                  <a:pt x="57" y="133"/>
                  <a:pt x="58" y="133"/>
                  <a:pt x="59" y="134"/>
                </a:cubicBezTo>
                <a:cubicBezTo>
                  <a:pt x="61" y="150"/>
                  <a:pt x="61" y="150"/>
                  <a:pt x="61" y="150"/>
                </a:cubicBezTo>
                <a:cubicBezTo>
                  <a:pt x="62" y="155"/>
                  <a:pt x="67" y="160"/>
                  <a:pt x="73" y="160"/>
                </a:cubicBezTo>
                <a:cubicBezTo>
                  <a:pt x="87" y="160"/>
                  <a:pt x="87" y="160"/>
                  <a:pt x="87" y="160"/>
                </a:cubicBezTo>
                <a:cubicBezTo>
                  <a:pt x="93" y="160"/>
                  <a:pt x="98" y="155"/>
                  <a:pt x="99" y="150"/>
                </a:cubicBezTo>
                <a:cubicBezTo>
                  <a:pt x="101" y="134"/>
                  <a:pt x="101" y="134"/>
                  <a:pt x="101" y="134"/>
                </a:cubicBezTo>
                <a:cubicBezTo>
                  <a:pt x="102" y="133"/>
                  <a:pt x="102" y="133"/>
                  <a:pt x="103" y="133"/>
                </a:cubicBezTo>
                <a:cubicBezTo>
                  <a:pt x="116" y="143"/>
                  <a:pt x="116" y="143"/>
                  <a:pt x="116" y="143"/>
                </a:cubicBezTo>
                <a:cubicBezTo>
                  <a:pt x="118" y="144"/>
                  <a:pt x="120" y="145"/>
                  <a:pt x="123" y="145"/>
                </a:cubicBezTo>
                <a:cubicBezTo>
                  <a:pt x="126" y="145"/>
                  <a:pt x="129" y="144"/>
                  <a:pt x="131" y="142"/>
                </a:cubicBezTo>
                <a:cubicBezTo>
                  <a:pt x="142" y="131"/>
                  <a:pt x="142" y="131"/>
                  <a:pt x="142" y="131"/>
                </a:cubicBezTo>
                <a:cubicBezTo>
                  <a:pt x="146" y="127"/>
                  <a:pt x="146" y="120"/>
                  <a:pt x="143" y="116"/>
                </a:cubicBezTo>
                <a:cubicBezTo>
                  <a:pt x="133" y="103"/>
                  <a:pt x="133" y="103"/>
                  <a:pt x="133" y="103"/>
                </a:cubicBezTo>
                <a:cubicBezTo>
                  <a:pt x="133" y="102"/>
                  <a:pt x="133" y="101"/>
                  <a:pt x="134" y="101"/>
                </a:cubicBezTo>
                <a:cubicBezTo>
                  <a:pt x="150" y="99"/>
                  <a:pt x="150" y="99"/>
                  <a:pt x="150" y="99"/>
                </a:cubicBezTo>
                <a:cubicBezTo>
                  <a:pt x="155" y="98"/>
                  <a:pt x="160" y="93"/>
                  <a:pt x="160" y="87"/>
                </a:cubicBezTo>
                <a:cubicBezTo>
                  <a:pt x="160" y="72"/>
                  <a:pt x="160" y="72"/>
                  <a:pt x="160" y="72"/>
                </a:cubicBezTo>
                <a:cubicBezTo>
                  <a:pt x="160" y="67"/>
                  <a:pt x="155" y="61"/>
                  <a:pt x="150" y="61"/>
                </a:cubicBezTo>
                <a:close/>
                <a:moveTo>
                  <a:pt x="155" y="87"/>
                </a:moveTo>
                <a:cubicBezTo>
                  <a:pt x="155" y="90"/>
                  <a:pt x="152" y="93"/>
                  <a:pt x="149" y="93"/>
                </a:cubicBezTo>
                <a:cubicBezTo>
                  <a:pt x="132" y="96"/>
                  <a:pt x="132" y="96"/>
                  <a:pt x="132" y="96"/>
                </a:cubicBezTo>
                <a:cubicBezTo>
                  <a:pt x="132" y="96"/>
                  <a:pt x="131" y="96"/>
                  <a:pt x="131" y="96"/>
                </a:cubicBezTo>
                <a:cubicBezTo>
                  <a:pt x="130" y="96"/>
                  <a:pt x="130" y="96"/>
                  <a:pt x="129" y="97"/>
                </a:cubicBezTo>
                <a:cubicBezTo>
                  <a:pt x="129" y="99"/>
                  <a:pt x="128" y="101"/>
                  <a:pt x="127" y="102"/>
                </a:cubicBezTo>
                <a:cubicBezTo>
                  <a:pt x="127" y="103"/>
                  <a:pt x="127" y="104"/>
                  <a:pt x="128" y="105"/>
                </a:cubicBezTo>
                <a:cubicBezTo>
                  <a:pt x="139" y="119"/>
                  <a:pt x="139" y="119"/>
                  <a:pt x="139" y="119"/>
                </a:cubicBezTo>
                <a:cubicBezTo>
                  <a:pt x="140" y="121"/>
                  <a:pt x="140" y="125"/>
                  <a:pt x="138" y="127"/>
                </a:cubicBezTo>
                <a:cubicBezTo>
                  <a:pt x="127" y="138"/>
                  <a:pt x="127" y="138"/>
                  <a:pt x="127" y="138"/>
                </a:cubicBezTo>
                <a:cubicBezTo>
                  <a:pt x="126" y="139"/>
                  <a:pt x="125" y="139"/>
                  <a:pt x="123" y="139"/>
                </a:cubicBezTo>
                <a:cubicBezTo>
                  <a:pt x="122" y="139"/>
                  <a:pt x="120" y="139"/>
                  <a:pt x="119" y="138"/>
                </a:cubicBezTo>
                <a:cubicBezTo>
                  <a:pt x="105" y="127"/>
                  <a:pt x="105" y="127"/>
                  <a:pt x="105" y="127"/>
                </a:cubicBezTo>
                <a:cubicBezTo>
                  <a:pt x="104" y="127"/>
                  <a:pt x="103" y="127"/>
                  <a:pt x="102" y="127"/>
                </a:cubicBezTo>
                <a:cubicBezTo>
                  <a:pt x="101" y="128"/>
                  <a:pt x="99" y="128"/>
                  <a:pt x="98" y="129"/>
                </a:cubicBezTo>
                <a:cubicBezTo>
                  <a:pt x="97" y="129"/>
                  <a:pt x="96" y="130"/>
                  <a:pt x="96" y="131"/>
                </a:cubicBezTo>
                <a:cubicBezTo>
                  <a:pt x="96" y="131"/>
                  <a:pt x="96" y="132"/>
                  <a:pt x="96" y="132"/>
                </a:cubicBezTo>
                <a:cubicBezTo>
                  <a:pt x="94" y="149"/>
                  <a:pt x="94" y="149"/>
                  <a:pt x="94" y="149"/>
                </a:cubicBezTo>
                <a:cubicBezTo>
                  <a:pt x="93" y="152"/>
                  <a:pt x="90" y="155"/>
                  <a:pt x="87" y="155"/>
                </a:cubicBezTo>
                <a:cubicBezTo>
                  <a:pt x="73" y="155"/>
                  <a:pt x="73" y="155"/>
                  <a:pt x="73" y="155"/>
                </a:cubicBezTo>
                <a:cubicBezTo>
                  <a:pt x="70" y="155"/>
                  <a:pt x="67" y="152"/>
                  <a:pt x="66" y="149"/>
                </a:cubicBezTo>
                <a:cubicBezTo>
                  <a:pt x="64" y="132"/>
                  <a:pt x="64" y="132"/>
                  <a:pt x="64" y="132"/>
                </a:cubicBezTo>
                <a:cubicBezTo>
                  <a:pt x="61" y="132"/>
                  <a:pt x="61" y="132"/>
                  <a:pt x="61" y="132"/>
                </a:cubicBezTo>
                <a:cubicBezTo>
                  <a:pt x="64" y="131"/>
                  <a:pt x="64" y="131"/>
                  <a:pt x="64" y="131"/>
                </a:cubicBezTo>
                <a:cubicBezTo>
                  <a:pt x="64" y="130"/>
                  <a:pt x="63" y="129"/>
                  <a:pt x="62" y="129"/>
                </a:cubicBezTo>
                <a:cubicBezTo>
                  <a:pt x="61" y="128"/>
                  <a:pt x="59" y="128"/>
                  <a:pt x="58" y="127"/>
                </a:cubicBezTo>
                <a:cubicBezTo>
                  <a:pt x="57" y="127"/>
                  <a:pt x="56" y="127"/>
                  <a:pt x="55" y="127"/>
                </a:cubicBezTo>
                <a:cubicBezTo>
                  <a:pt x="40" y="138"/>
                  <a:pt x="40" y="138"/>
                  <a:pt x="40" y="138"/>
                </a:cubicBezTo>
                <a:cubicBezTo>
                  <a:pt x="38" y="140"/>
                  <a:pt x="34" y="140"/>
                  <a:pt x="32" y="138"/>
                </a:cubicBezTo>
                <a:cubicBezTo>
                  <a:pt x="22" y="127"/>
                  <a:pt x="22" y="127"/>
                  <a:pt x="22" y="127"/>
                </a:cubicBezTo>
                <a:cubicBezTo>
                  <a:pt x="20" y="125"/>
                  <a:pt x="19" y="121"/>
                  <a:pt x="21" y="119"/>
                </a:cubicBezTo>
                <a:cubicBezTo>
                  <a:pt x="31" y="106"/>
                  <a:pt x="31" y="106"/>
                  <a:pt x="31" y="106"/>
                </a:cubicBezTo>
                <a:cubicBezTo>
                  <a:pt x="32" y="105"/>
                  <a:pt x="32" y="105"/>
                  <a:pt x="32" y="104"/>
                </a:cubicBezTo>
                <a:cubicBezTo>
                  <a:pt x="33" y="104"/>
                  <a:pt x="33" y="103"/>
                  <a:pt x="33" y="102"/>
                </a:cubicBezTo>
                <a:cubicBezTo>
                  <a:pt x="32" y="100"/>
                  <a:pt x="31" y="99"/>
                  <a:pt x="31" y="97"/>
                </a:cubicBezTo>
                <a:cubicBezTo>
                  <a:pt x="30" y="97"/>
                  <a:pt x="29" y="96"/>
                  <a:pt x="28" y="96"/>
                </a:cubicBezTo>
                <a:cubicBezTo>
                  <a:pt x="11" y="93"/>
                  <a:pt x="11" y="93"/>
                  <a:pt x="11" y="93"/>
                </a:cubicBezTo>
                <a:cubicBezTo>
                  <a:pt x="8" y="93"/>
                  <a:pt x="5" y="90"/>
                  <a:pt x="5" y="87"/>
                </a:cubicBezTo>
                <a:cubicBezTo>
                  <a:pt x="5" y="72"/>
                  <a:pt x="5" y="72"/>
                  <a:pt x="5" y="72"/>
                </a:cubicBezTo>
                <a:cubicBezTo>
                  <a:pt x="5" y="69"/>
                  <a:pt x="8" y="66"/>
                  <a:pt x="11" y="66"/>
                </a:cubicBezTo>
                <a:cubicBezTo>
                  <a:pt x="27" y="64"/>
                  <a:pt x="27" y="64"/>
                  <a:pt x="27" y="64"/>
                </a:cubicBezTo>
                <a:cubicBezTo>
                  <a:pt x="28" y="64"/>
                  <a:pt x="28" y="64"/>
                  <a:pt x="29" y="64"/>
                </a:cubicBezTo>
                <a:cubicBezTo>
                  <a:pt x="30" y="63"/>
                  <a:pt x="31" y="63"/>
                  <a:pt x="31" y="62"/>
                </a:cubicBezTo>
                <a:cubicBezTo>
                  <a:pt x="32" y="60"/>
                  <a:pt x="32" y="59"/>
                  <a:pt x="33" y="58"/>
                </a:cubicBezTo>
                <a:cubicBezTo>
                  <a:pt x="33" y="57"/>
                  <a:pt x="33" y="56"/>
                  <a:pt x="32" y="55"/>
                </a:cubicBezTo>
                <a:cubicBezTo>
                  <a:pt x="21" y="40"/>
                  <a:pt x="21" y="40"/>
                  <a:pt x="21" y="40"/>
                </a:cubicBezTo>
                <a:cubicBezTo>
                  <a:pt x="20" y="38"/>
                  <a:pt x="20" y="34"/>
                  <a:pt x="22" y="32"/>
                </a:cubicBezTo>
                <a:cubicBezTo>
                  <a:pt x="32" y="22"/>
                  <a:pt x="32" y="22"/>
                  <a:pt x="32" y="22"/>
                </a:cubicBezTo>
                <a:cubicBezTo>
                  <a:pt x="34" y="20"/>
                  <a:pt x="38" y="19"/>
                  <a:pt x="41" y="21"/>
                </a:cubicBezTo>
                <a:cubicBezTo>
                  <a:pt x="54" y="31"/>
                  <a:pt x="54" y="31"/>
                  <a:pt x="54" y="31"/>
                </a:cubicBezTo>
                <a:cubicBezTo>
                  <a:pt x="54" y="32"/>
                  <a:pt x="55" y="32"/>
                  <a:pt x="55" y="32"/>
                </a:cubicBezTo>
                <a:cubicBezTo>
                  <a:pt x="56" y="33"/>
                  <a:pt x="57" y="33"/>
                  <a:pt x="58" y="33"/>
                </a:cubicBezTo>
                <a:cubicBezTo>
                  <a:pt x="59" y="32"/>
                  <a:pt x="61" y="31"/>
                  <a:pt x="62" y="31"/>
                </a:cubicBezTo>
                <a:cubicBezTo>
                  <a:pt x="63" y="30"/>
                  <a:pt x="64" y="30"/>
                  <a:pt x="64" y="29"/>
                </a:cubicBezTo>
                <a:cubicBezTo>
                  <a:pt x="66" y="11"/>
                  <a:pt x="66" y="11"/>
                  <a:pt x="66" y="11"/>
                </a:cubicBezTo>
                <a:cubicBezTo>
                  <a:pt x="67" y="8"/>
                  <a:pt x="70" y="5"/>
                  <a:pt x="73" y="5"/>
                </a:cubicBezTo>
                <a:cubicBezTo>
                  <a:pt x="87" y="5"/>
                  <a:pt x="87" y="5"/>
                  <a:pt x="87" y="5"/>
                </a:cubicBezTo>
                <a:cubicBezTo>
                  <a:pt x="90" y="5"/>
                  <a:pt x="93" y="8"/>
                  <a:pt x="94" y="11"/>
                </a:cubicBezTo>
                <a:cubicBezTo>
                  <a:pt x="96" y="27"/>
                  <a:pt x="96" y="27"/>
                  <a:pt x="96" y="27"/>
                </a:cubicBezTo>
                <a:cubicBezTo>
                  <a:pt x="96" y="29"/>
                  <a:pt x="96" y="29"/>
                  <a:pt x="96" y="29"/>
                </a:cubicBezTo>
                <a:cubicBezTo>
                  <a:pt x="96" y="30"/>
                  <a:pt x="97" y="30"/>
                  <a:pt x="98" y="31"/>
                </a:cubicBezTo>
                <a:cubicBezTo>
                  <a:pt x="99" y="31"/>
                  <a:pt x="101" y="32"/>
                  <a:pt x="102" y="32"/>
                </a:cubicBezTo>
                <a:cubicBezTo>
                  <a:pt x="103" y="33"/>
                  <a:pt x="104" y="33"/>
                  <a:pt x="105" y="32"/>
                </a:cubicBezTo>
                <a:cubicBezTo>
                  <a:pt x="119" y="21"/>
                  <a:pt x="119" y="21"/>
                  <a:pt x="119" y="21"/>
                </a:cubicBezTo>
                <a:cubicBezTo>
                  <a:pt x="121" y="19"/>
                  <a:pt x="125" y="20"/>
                  <a:pt x="127" y="22"/>
                </a:cubicBezTo>
                <a:cubicBezTo>
                  <a:pt x="138" y="32"/>
                  <a:pt x="138" y="32"/>
                  <a:pt x="138" y="32"/>
                </a:cubicBezTo>
                <a:cubicBezTo>
                  <a:pt x="140" y="34"/>
                  <a:pt x="140" y="38"/>
                  <a:pt x="138" y="41"/>
                </a:cubicBezTo>
                <a:cubicBezTo>
                  <a:pt x="127" y="55"/>
                  <a:pt x="127" y="55"/>
                  <a:pt x="127" y="55"/>
                </a:cubicBezTo>
                <a:cubicBezTo>
                  <a:pt x="127" y="55"/>
                  <a:pt x="127" y="56"/>
                  <a:pt x="127" y="57"/>
                </a:cubicBezTo>
                <a:cubicBezTo>
                  <a:pt x="128" y="59"/>
                  <a:pt x="129" y="60"/>
                  <a:pt x="129" y="62"/>
                </a:cubicBezTo>
                <a:cubicBezTo>
                  <a:pt x="129" y="63"/>
                  <a:pt x="130" y="64"/>
                  <a:pt x="131" y="64"/>
                </a:cubicBezTo>
                <a:cubicBezTo>
                  <a:pt x="131" y="64"/>
                  <a:pt x="132" y="64"/>
                  <a:pt x="132" y="64"/>
                </a:cubicBezTo>
                <a:cubicBezTo>
                  <a:pt x="149" y="66"/>
                  <a:pt x="149" y="66"/>
                  <a:pt x="149" y="66"/>
                </a:cubicBezTo>
                <a:cubicBezTo>
                  <a:pt x="152" y="66"/>
                  <a:pt x="155" y="69"/>
                  <a:pt x="155" y="72"/>
                </a:cubicBezTo>
                <a:lnTo>
                  <a:pt x="155"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lstStyle>
          <a:p>
            <a:pPr/>
            <a:endParaRPr lang="en-US"/>
          </a:p>
        </p:txBody>
      </p:sp>
      <p:sp>
        <p:nvSpPr>
          <p:cNvPr id="60" name="Freeform 210">
            <a:extLst>
              <a:ext uri="{FF2B5EF4-FFF2-40B4-BE49-F238E27FC236}">
                <a16:creationId xmlns:a16="http://schemas.microsoft.com/office/drawing/2014/main" id="{A68A6B77-B032-634C-B859-149A7E768680}"/>
              </a:ext>
            </a:extLst>
          </p:cNvPr>
          <p:cNvSpPr>
            <a:spLocks noEditPoints="1"/>
          </p:cNvSpPr>
          <p:nvPr/>
        </p:nvSpPr>
        <p:spPr bwMode="auto">
          <a:xfrm>
            <a:off x="3466601" y="4251005"/>
            <a:ext cx="348777" cy="407330"/>
          </a:xfrm>
          <a:custGeom>
            <a:gdLst>
              <a:gd name="T0" fmla="*/ 46 w 137"/>
              <a:gd name="T1" fmla="*/ 129 h 160"/>
              <a:gd name="T2" fmla="*/ 52 w 137"/>
              <a:gd name="T3" fmla="*/ 149 h 160"/>
              <a:gd name="T4" fmla="*/ 67 w 137"/>
              <a:gd name="T5" fmla="*/ 160 h 160"/>
              <a:gd name="T6" fmla="*/ 90 w 137"/>
              <a:gd name="T7" fmla="*/ 132 h 160"/>
              <a:gd name="T8" fmla="*/ 78 w 137"/>
              <a:gd name="T9" fmla="*/ 144 h 160"/>
              <a:gd name="T10" fmla="*/ 67 w 137"/>
              <a:gd name="T11" fmla="*/ 154 h 160"/>
              <a:gd name="T12" fmla="*/ 66 w 137"/>
              <a:gd name="T13" fmla="*/ 154 h 160"/>
              <a:gd name="T14" fmla="*/ 57 w 137"/>
              <a:gd name="T15" fmla="*/ 146 h 160"/>
              <a:gd name="T16" fmla="*/ 49 w 137"/>
              <a:gd name="T17" fmla="*/ 135 h 160"/>
              <a:gd name="T18" fmla="*/ 78 w 137"/>
              <a:gd name="T19" fmla="*/ 144 h 160"/>
              <a:gd name="T20" fmla="*/ 20 w 137"/>
              <a:gd name="T21" fmla="*/ 65 h 160"/>
              <a:gd name="T22" fmla="*/ 43 w 137"/>
              <a:gd name="T23" fmla="*/ 106 h 160"/>
              <a:gd name="T24" fmla="*/ 45 w 137"/>
              <a:gd name="T25" fmla="*/ 116 h 160"/>
              <a:gd name="T26" fmla="*/ 46 w 137"/>
              <a:gd name="T27" fmla="*/ 124 h 160"/>
              <a:gd name="T28" fmla="*/ 85 w 137"/>
              <a:gd name="T29" fmla="*/ 125 h 160"/>
              <a:gd name="T30" fmla="*/ 88 w 137"/>
              <a:gd name="T31" fmla="*/ 121 h 160"/>
              <a:gd name="T32" fmla="*/ 88 w 137"/>
              <a:gd name="T33" fmla="*/ 109 h 160"/>
              <a:gd name="T34" fmla="*/ 92 w 137"/>
              <a:gd name="T35" fmla="*/ 105 h 160"/>
              <a:gd name="T36" fmla="*/ 67 w 137"/>
              <a:gd name="T37" fmla="*/ 18 h 160"/>
              <a:gd name="T38" fmla="*/ 87 w 137"/>
              <a:gd name="T39" fmla="*/ 101 h 160"/>
              <a:gd name="T40" fmla="*/ 82 w 137"/>
              <a:gd name="T41" fmla="*/ 119 h 160"/>
              <a:gd name="T42" fmla="*/ 51 w 137"/>
              <a:gd name="T43" fmla="*/ 117 h 160"/>
              <a:gd name="T44" fmla="*/ 45 w 137"/>
              <a:gd name="T45" fmla="*/ 100 h 160"/>
              <a:gd name="T46" fmla="*/ 67 w 137"/>
              <a:gd name="T47" fmla="*/ 24 h 160"/>
              <a:gd name="T48" fmla="*/ 88 w 137"/>
              <a:gd name="T49" fmla="*/ 100 h 160"/>
              <a:gd name="T50" fmla="*/ 68 w 137"/>
              <a:gd name="T51" fmla="*/ 35 h 160"/>
              <a:gd name="T52" fmla="*/ 97 w 137"/>
              <a:gd name="T53" fmla="*/ 64 h 160"/>
              <a:gd name="T54" fmla="*/ 101 w 137"/>
              <a:gd name="T55" fmla="*/ 64 h 160"/>
              <a:gd name="T56" fmla="*/ 69 w 137"/>
              <a:gd name="T57" fmla="*/ 15 h 160"/>
              <a:gd name="T58" fmla="*/ 71 w 137"/>
              <a:gd name="T59" fmla="*/ 1 h 160"/>
              <a:gd name="T60" fmla="*/ 68 w 137"/>
              <a:gd name="T61" fmla="*/ 1 h 160"/>
              <a:gd name="T62" fmla="*/ 69 w 137"/>
              <a:gd name="T63" fmla="*/ 15 h 160"/>
              <a:gd name="T64" fmla="*/ 24 w 137"/>
              <a:gd name="T65" fmla="*/ 39 h 160"/>
              <a:gd name="T66" fmla="*/ 2 w 137"/>
              <a:gd name="T67" fmla="*/ 24 h 160"/>
              <a:gd name="T68" fmla="*/ 0 w 137"/>
              <a:gd name="T69" fmla="*/ 26 h 160"/>
              <a:gd name="T70" fmla="*/ 22 w 137"/>
              <a:gd name="T71" fmla="*/ 39 h 160"/>
              <a:gd name="T72" fmla="*/ 5 w 137"/>
              <a:gd name="T73" fmla="*/ 82 h 160"/>
              <a:gd name="T74" fmla="*/ 6 w 137"/>
              <a:gd name="T75" fmla="*/ 85 h 160"/>
              <a:gd name="T76" fmla="*/ 18 w 137"/>
              <a:gd name="T77" fmla="*/ 78 h 160"/>
              <a:gd name="T78" fmla="*/ 16 w 137"/>
              <a:gd name="T79" fmla="*/ 76 h 160"/>
              <a:gd name="T80" fmla="*/ 116 w 137"/>
              <a:gd name="T81" fmla="*/ 81 h 160"/>
              <a:gd name="T82" fmla="*/ 115 w 137"/>
              <a:gd name="T83" fmla="*/ 83 h 160"/>
              <a:gd name="T84" fmla="*/ 127 w 137"/>
              <a:gd name="T85" fmla="*/ 90 h 160"/>
              <a:gd name="T86" fmla="*/ 128 w 137"/>
              <a:gd name="T87" fmla="*/ 87 h 160"/>
              <a:gd name="T88" fmla="*/ 135 w 137"/>
              <a:gd name="T89" fmla="*/ 28 h 160"/>
              <a:gd name="T90" fmla="*/ 112 w 137"/>
              <a:gd name="T91" fmla="*/ 43 h 160"/>
              <a:gd name="T92" fmla="*/ 114 w 137"/>
              <a:gd name="T93" fmla="*/ 43 h 160"/>
              <a:gd name="T94" fmla="*/ 137 w 137"/>
              <a:gd name="T95" fmla="*/ 28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60">
                <a:moveTo>
                  <a:pt x="87" y="129"/>
                </a:moveTo>
                <a:cubicBezTo>
                  <a:pt x="46" y="129"/>
                  <a:pt x="46" y="129"/>
                  <a:pt x="46" y="129"/>
                </a:cubicBezTo>
                <a:cubicBezTo>
                  <a:pt x="45" y="129"/>
                  <a:pt x="44" y="130"/>
                  <a:pt x="43" y="132"/>
                </a:cubicBezTo>
                <a:cubicBezTo>
                  <a:pt x="42" y="136"/>
                  <a:pt x="42" y="145"/>
                  <a:pt x="52" y="149"/>
                </a:cubicBezTo>
                <a:cubicBezTo>
                  <a:pt x="54" y="157"/>
                  <a:pt x="61" y="160"/>
                  <a:pt x="67" y="160"/>
                </a:cubicBezTo>
                <a:cubicBezTo>
                  <a:pt x="67" y="160"/>
                  <a:pt x="67" y="160"/>
                  <a:pt x="67" y="160"/>
                </a:cubicBezTo>
                <a:cubicBezTo>
                  <a:pt x="72" y="160"/>
                  <a:pt x="79" y="157"/>
                  <a:pt x="82" y="149"/>
                </a:cubicBezTo>
                <a:cubicBezTo>
                  <a:pt x="91" y="145"/>
                  <a:pt x="91" y="136"/>
                  <a:pt x="90" y="132"/>
                </a:cubicBezTo>
                <a:cubicBezTo>
                  <a:pt x="90" y="130"/>
                  <a:pt x="88" y="129"/>
                  <a:pt x="87" y="129"/>
                </a:cubicBezTo>
                <a:close/>
                <a:moveTo>
                  <a:pt x="78" y="144"/>
                </a:moveTo>
                <a:cubicBezTo>
                  <a:pt x="77" y="145"/>
                  <a:pt x="76" y="145"/>
                  <a:pt x="76" y="146"/>
                </a:cubicBezTo>
                <a:cubicBezTo>
                  <a:pt x="75" y="152"/>
                  <a:pt x="70" y="154"/>
                  <a:pt x="67" y="154"/>
                </a:cubicBezTo>
                <a:cubicBezTo>
                  <a:pt x="67" y="154"/>
                  <a:pt x="67" y="154"/>
                  <a:pt x="67" y="154"/>
                </a:cubicBezTo>
                <a:cubicBezTo>
                  <a:pt x="66" y="154"/>
                  <a:pt x="66" y="154"/>
                  <a:pt x="66" y="154"/>
                </a:cubicBezTo>
                <a:cubicBezTo>
                  <a:pt x="66" y="154"/>
                  <a:pt x="66" y="154"/>
                  <a:pt x="66" y="154"/>
                </a:cubicBezTo>
                <a:cubicBezTo>
                  <a:pt x="63" y="154"/>
                  <a:pt x="59" y="152"/>
                  <a:pt x="57" y="146"/>
                </a:cubicBezTo>
                <a:cubicBezTo>
                  <a:pt x="57" y="145"/>
                  <a:pt x="56" y="145"/>
                  <a:pt x="55" y="144"/>
                </a:cubicBezTo>
                <a:cubicBezTo>
                  <a:pt x="50" y="142"/>
                  <a:pt x="49" y="138"/>
                  <a:pt x="49" y="135"/>
                </a:cubicBezTo>
                <a:cubicBezTo>
                  <a:pt x="84" y="135"/>
                  <a:pt x="84" y="135"/>
                  <a:pt x="84" y="135"/>
                </a:cubicBezTo>
                <a:cubicBezTo>
                  <a:pt x="84" y="138"/>
                  <a:pt x="84" y="142"/>
                  <a:pt x="78" y="144"/>
                </a:cubicBezTo>
                <a:close/>
                <a:moveTo>
                  <a:pt x="67" y="18"/>
                </a:moveTo>
                <a:cubicBezTo>
                  <a:pt x="41" y="18"/>
                  <a:pt x="20" y="40"/>
                  <a:pt x="20" y="65"/>
                </a:cubicBezTo>
                <a:cubicBezTo>
                  <a:pt x="20" y="82"/>
                  <a:pt x="28" y="97"/>
                  <a:pt x="42" y="105"/>
                </a:cubicBezTo>
                <a:cubicBezTo>
                  <a:pt x="43" y="106"/>
                  <a:pt x="43" y="106"/>
                  <a:pt x="43" y="106"/>
                </a:cubicBezTo>
                <a:cubicBezTo>
                  <a:pt x="45" y="108"/>
                  <a:pt x="46" y="108"/>
                  <a:pt x="46" y="109"/>
                </a:cubicBezTo>
                <a:cubicBezTo>
                  <a:pt x="46" y="110"/>
                  <a:pt x="46" y="112"/>
                  <a:pt x="45" y="116"/>
                </a:cubicBezTo>
                <a:cubicBezTo>
                  <a:pt x="45" y="118"/>
                  <a:pt x="45" y="119"/>
                  <a:pt x="45" y="121"/>
                </a:cubicBezTo>
                <a:cubicBezTo>
                  <a:pt x="45" y="122"/>
                  <a:pt x="45" y="123"/>
                  <a:pt x="46" y="124"/>
                </a:cubicBezTo>
                <a:cubicBezTo>
                  <a:pt x="46" y="124"/>
                  <a:pt x="47" y="125"/>
                  <a:pt x="48" y="125"/>
                </a:cubicBezTo>
                <a:cubicBezTo>
                  <a:pt x="85" y="125"/>
                  <a:pt x="85" y="125"/>
                  <a:pt x="85" y="125"/>
                </a:cubicBezTo>
                <a:cubicBezTo>
                  <a:pt x="86" y="125"/>
                  <a:pt x="87" y="124"/>
                  <a:pt x="88" y="124"/>
                </a:cubicBezTo>
                <a:cubicBezTo>
                  <a:pt x="88" y="123"/>
                  <a:pt x="88" y="122"/>
                  <a:pt x="88" y="121"/>
                </a:cubicBezTo>
                <a:cubicBezTo>
                  <a:pt x="88" y="119"/>
                  <a:pt x="88" y="118"/>
                  <a:pt x="88" y="116"/>
                </a:cubicBezTo>
                <a:cubicBezTo>
                  <a:pt x="88" y="112"/>
                  <a:pt x="87" y="110"/>
                  <a:pt x="88" y="109"/>
                </a:cubicBezTo>
                <a:cubicBezTo>
                  <a:pt x="88" y="108"/>
                  <a:pt x="88" y="108"/>
                  <a:pt x="90" y="106"/>
                </a:cubicBezTo>
                <a:cubicBezTo>
                  <a:pt x="92" y="105"/>
                  <a:pt x="92" y="105"/>
                  <a:pt x="92" y="105"/>
                </a:cubicBezTo>
                <a:cubicBezTo>
                  <a:pt x="105" y="97"/>
                  <a:pt x="114" y="82"/>
                  <a:pt x="114" y="65"/>
                </a:cubicBezTo>
                <a:cubicBezTo>
                  <a:pt x="114" y="40"/>
                  <a:pt x="93" y="18"/>
                  <a:pt x="67" y="18"/>
                </a:cubicBezTo>
                <a:close/>
                <a:moveTo>
                  <a:pt x="88" y="100"/>
                </a:moveTo>
                <a:cubicBezTo>
                  <a:pt x="87" y="101"/>
                  <a:pt x="87" y="101"/>
                  <a:pt x="87" y="101"/>
                </a:cubicBezTo>
                <a:cubicBezTo>
                  <a:pt x="81" y="105"/>
                  <a:pt x="81" y="107"/>
                  <a:pt x="82" y="117"/>
                </a:cubicBezTo>
                <a:cubicBezTo>
                  <a:pt x="82" y="118"/>
                  <a:pt x="82" y="118"/>
                  <a:pt x="82" y="119"/>
                </a:cubicBezTo>
                <a:cubicBezTo>
                  <a:pt x="51" y="119"/>
                  <a:pt x="51" y="119"/>
                  <a:pt x="51" y="119"/>
                </a:cubicBezTo>
                <a:cubicBezTo>
                  <a:pt x="51" y="118"/>
                  <a:pt x="51" y="118"/>
                  <a:pt x="51" y="117"/>
                </a:cubicBezTo>
                <a:cubicBezTo>
                  <a:pt x="52" y="107"/>
                  <a:pt x="52" y="105"/>
                  <a:pt x="46" y="101"/>
                </a:cubicBezTo>
                <a:cubicBezTo>
                  <a:pt x="45" y="100"/>
                  <a:pt x="45" y="100"/>
                  <a:pt x="45" y="100"/>
                </a:cubicBezTo>
                <a:cubicBezTo>
                  <a:pt x="33" y="93"/>
                  <a:pt x="26" y="80"/>
                  <a:pt x="26" y="65"/>
                </a:cubicBezTo>
                <a:cubicBezTo>
                  <a:pt x="26" y="43"/>
                  <a:pt x="44" y="24"/>
                  <a:pt x="67" y="24"/>
                </a:cubicBezTo>
                <a:cubicBezTo>
                  <a:pt x="89" y="24"/>
                  <a:pt x="108" y="43"/>
                  <a:pt x="108" y="65"/>
                </a:cubicBezTo>
                <a:cubicBezTo>
                  <a:pt x="108" y="80"/>
                  <a:pt x="101" y="93"/>
                  <a:pt x="88" y="100"/>
                </a:cubicBezTo>
                <a:close/>
                <a:moveTo>
                  <a:pt x="70" y="33"/>
                </a:moveTo>
                <a:cubicBezTo>
                  <a:pt x="69" y="33"/>
                  <a:pt x="68" y="34"/>
                  <a:pt x="68" y="35"/>
                </a:cubicBezTo>
                <a:cubicBezTo>
                  <a:pt x="68" y="36"/>
                  <a:pt x="69" y="37"/>
                  <a:pt x="70" y="37"/>
                </a:cubicBezTo>
                <a:cubicBezTo>
                  <a:pt x="85" y="37"/>
                  <a:pt x="97" y="49"/>
                  <a:pt x="97" y="64"/>
                </a:cubicBezTo>
                <a:cubicBezTo>
                  <a:pt x="97" y="65"/>
                  <a:pt x="98" y="66"/>
                  <a:pt x="99" y="66"/>
                </a:cubicBezTo>
                <a:cubicBezTo>
                  <a:pt x="100" y="66"/>
                  <a:pt x="101" y="65"/>
                  <a:pt x="101" y="64"/>
                </a:cubicBezTo>
                <a:cubicBezTo>
                  <a:pt x="101" y="47"/>
                  <a:pt x="87" y="33"/>
                  <a:pt x="70" y="33"/>
                </a:cubicBezTo>
                <a:close/>
                <a:moveTo>
                  <a:pt x="69" y="15"/>
                </a:moveTo>
                <a:cubicBezTo>
                  <a:pt x="70" y="15"/>
                  <a:pt x="71" y="14"/>
                  <a:pt x="71" y="14"/>
                </a:cubicBezTo>
                <a:cubicBezTo>
                  <a:pt x="71" y="1"/>
                  <a:pt x="71" y="1"/>
                  <a:pt x="71" y="1"/>
                </a:cubicBezTo>
                <a:cubicBezTo>
                  <a:pt x="71" y="0"/>
                  <a:pt x="70" y="0"/>
                  <a:pt x="69" y="0"/>
                </a:cubicBezTo>
                <a:cubicBezTo>
                  <a:pt x="68" y="0"/>
                  <a:pt x="68" y="0"/>
                  <a:pt x="68" y="1"/>
                </a:cubicBezTo>
                <a:cubicBezTo>
                  <a:pt x="68" y="14"/>
                  <a:pt x="68" y="14"/>
                  <a:pt x="68" y="14"/>
                </a:cubicBezTo>
                <a:cubicBezTo>
                  <a:pt x="68" y="14"/>
                  <a:pt x="68" y="15"/>
                  <a:pt x="69" y="15"/>
                </a:cubicBezTo>
                <a:close/>
                <a:moveTo>
                  <a:pt x="22" y="39"/>
                </a:moveTo>
                <a:cubicBezTo>
                  <a:pt x="23" y="39"/>
                  <a:pt x="23" y="39"/>
                  <a:pt x="24" y="39"/>
                </a:cubicBezTo>
                <a:cubicBezTo>
                  <a:pt x="24" y="38"/>
                  <a:pt x="24" y="37"/>
                  <a:pt x="23" y="37"/>
                </a:cubicBezTo>
                <a:cubicBezTo>
                  <a:pt x="2" y="24"/>
                  <a:pt x="2" y="24"/>
                  <a:pt x="2" y="24"/>
                </a:cubicBezTo>
                <a:cubicBezTo>
                  <a:pt x="1" y="23"/>
                  <a:pt x="0" y="24"/>
                  <a:pt x="0" y="24"/>
                </a:cubicBezTo>
                <a:cubicBezTo>
                  <a:pt x="0" y="25"/>
                  <a:pt x="0" y="26"/>
                  <a:pt x="0" y="26"/>
                </a:cubicBezTo>
                <a:cubicBezTo>
                  <a:pt x="22" y="39"/>
                  <a:pt x="22" y="39"/>
                  <a:pt x="22" y="39"/>
                </a:cubicBezTo>
                <a:cubicBezTo>
                  <a:pt x="22" y="39"/>
                  <a:pt x="22" y="39"/>
                  <a:pt x="22" y="39"/>
                </a:cubicBezTo>
                <a:close/>
                <a:moveTo>
                  <a:pt x="16" y="76"/>
                </a:moveTo>
                <a:cubicBezTo>
                  <a:pt x="5" y="82"/>
                  <a:pt x="5" y="82"/>
                  <a:pt x="5" y="82"/>
                </a:cubicBezTo>
                <a:cubicBezTo>
                  <a:pt x="4" y="83"/>
                  <a:pt x="4" y="83"/>
                  <a:pt x="4" y="84"/>
                </a:cubicBezTo>
                <a:cubicBezTo>
                  <a:pt x="5" y="85"/>
                  <a:pt x="5" y="85"/>
                  <a:pt x="6" y="85"/>
                </a:cubicBezTo>
                <a:cubicBezTo>
                  <a:pt x="6" y="85"/>
                  <a:pt x="6" y="85"/>
                  <a:pt x="6" y="85"/>
                </a:cubicBezTo>
                <a:cubicBezTo>
                  <a:pt x="18" y="78"/>
                  <a:pt x="18" y="78"/>
                  <a:pt x="18" y="78"/>
                </a:cubicBezTo>
                <a:cubicBezTo>
                  <a:pt x="19" y="78"/>
                  <a:pt x="19" y="77"/>
                  <a:pt x="18" y="76"/>
                </a:cubicBezTo>
                <a:cubicBezTo>
                  <a:pt x="18" y="76"/>
                  <a:pt x="17" y="75"/>
                  <a:pt x="16" y="76"/>
                </a:cubicBezTo>
                <a:close/>
                <a:moveTo>
                  <a:pt x="128" y="87"/>
                </a:moveTo>
                <a:cubicBezTo>
                  <a:pt x="116" y="81"/>
                  <a:pt x="116" y="81"/>
                  <a:pt x="116" y="81"/>
                </a:cubicBezTo>
                <a:cubicBezTo>
                  <a:pt x="115" y="80"/>
                  <a:pt x="114" y="81"/>
                  <a:pt x="114" y="81"/>
                </a:cubicBezTo>
                <a:cubicBezTo>
                  <a:pt x="114" y="82"/>
                  <a:pt x="114" y="83"/>
                  <a:pt x="115" y="83"/>
                </a:cubicBezTo>
                <a:cubicBezTo>
                  <a:pt x="126" y="90"/>
                  <a:pt x="126" y="90"/>
                  <a:pt x="126" y="90"/>
                </a:cubicBezTo>
                <a:cubicBezTo>
                  <a:pt x="126" y="90"/>
                  <a:pt x="127" y="90"/>
                  <a:pt x="127" y="90"/>
                </a:cubicBezTo>
                <a:cubicBezTo>
                  <a:pt x="127" y="90"/>
                  <a:pt x="128" y="90"/>
                  <a:pt x="128" y="89"/>
                </a:cubicBezTo>
                <a:cubicBezTo>
                  <a:pt x="129" y="89"/>
                  <a:pt x="128" y="88"/>
                  <a:pt x="128" y="87"/>
                </a:cubicBezTo>
                <a:close/>
                <a:moveTo>
                  <a:pt x="137" y="28"/>
                </a:moveTo>
                <a:cubicBezTo>
                  <a:pt x="136" y="27"/>
                  <a:pt x="136" y="27"/>
                  <a:pt x="135" y="28"/>
                </a:cubicBezTo>
                <a:cubicBezTo>
                  <a:pt x="113" y="41"/>
                  <a:pt x="113" y="41"/>
                  <a:pt x="113" y="41"/>
                </a:cubicBezTo>
                <a:cubicBezTo>
                  <a:pt x="112" y="41"/>
                  <a:pt x="112" y="42"/>
                  <a:pt x="112" y="43"/>
                </a:cubicBezTo>
                <a:cubicBezTo>
                  <a:pt x="112" y="43"/>
                  <a:pt x="113" y="43"/>
                  <a:pt x="113" y="43"/>
                </a:cubicBezTo>
                <a:cubicBezTo>
                  <a:pt x="114" y="43"/>
                  <a:pt x="114" y="43"/>
                  <a:pt x="114" y="43"/>
                </a:cubicBezTo>
                <a:cubicBezTo>
                  <a:pt x="136" y="30"/>
                  <a:pt x="136" y="30"/>
                  <a:pt x="136" y="30"/>
                </a:cubicBezTo>
                <a:cubicBezTo>
                  <a:pt x="137" y="30"/>
                  <a:pt x="137" y="29"/>
                  <a:pt x="137"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lstStyle>
          <a:p>
            <a:pPr/>
            <a:endParaRPr lang="en-US"/>
          </a:p>
        </p:txBody>
      </p:sp>
      <p:sp>
        <p:nvSpPr>
          <p:cNvPr id="61" name="TextBox 60">
            <a:extLst>
              <a:ext uri="{FF2B5EF4-FFF2-40B4-BE49-F238E27FC236}">
                <a16:creationId xmlns:a16="http://schemas.microsoft.com/office/drawing/2014/main" id="{44992A03-37DB-514F-A5A7-9964BDC0C712}"/>
              </a:ext>
            </a:extLst>
          </p:cNvPr>
          <p:cNvSpPr txBox="1"/>
          <p:nvPr/>
        </p:nvSpPr>
        <p:spPr>
          <a:xfrm>
            <a:off x="1612059" y="4857603"/>
            <a:ext cx="842802" cy="246221"/>
          </a:xfrm>
          <a:prstGeom prst="rect">
            <a:avLst/>
          </a:prstGeom>
          <a:noFill/>
        </p:spPr>
        <p:txBody>
          <a:bodyPr wrap="square" numCol="1" rtlCol="0">
            <a:spAutoFit/>
          </a:bodyPr>
          <a:lstStyle>
            <a:defPPr/>
          </a:lstStyle>
          <a:p>
            <a:pPr algn="ctr"/>
            <a:r>
              <a:rPr lang="en-US" sz="1000" i="0">
                <a:effectLst/>
                <a:latin typeface="Inter Black" panose="02000503000000020004" pitchFamily="2" charset="0"/>
                <a:ea typeface="Inter Black" panose="020b0a02050000000004" pitchFamily="2" charset="0"/>
                <a:cs typeface="Poppins SemiBold" panose="00000700000000000000" pitchFamily="50" charset="0"/>
              </a:rPr>
              <a:t>ONE.</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62" name="TextBox 61">
            <a:extLst>
              <a:ext uri="{FF2B5EF4-FFF2-40B4-BE49-F238E27FC236}">
                <a16:creationId xmlns:a16="http://schemas.microsoft.com/office/drawing/2014/main" id="{A4C19712-64F5-714A-A616-AF0E6C05F198}"/>
              </a:ext>
            </a:extLst>
          </p:cNvPr>
          <p:cNvSpPr txBox="1"/>
          <p:nvPr/>
        </p:nvSpPr>
        <p:spPr>
          <a:xfrm>
            <a:off x="3217150" y="4857603"/>
            <a:ext cx="842802" cy="246221"/>
          </a:xfrm>
          <a:prstGeom prst="rect">
            <a:avLst/>
          </a:prstGeom>
          <a:noFill/>
        </p:spPr>
        <p:txBody>
          <a:bodyPr wrap="square" numCol="1" rtlCol="0">
            <a:spAutoFit/>
          </a:bodyPr>
          <a:lstStyle>
            <a:defPPr/>
          </a:lstStyle>
          <a:p>
            <a:pPr algn="ctr"/>
            <a:r>
              <a:rPr lang="en-US" sz="1000" i="0">
                <a:effectLst/>
                <a:latin typeface="Inter Black" panose="02000503000000020004" pitchFamily="2" charset="0"/>
                <a:ea typeface="Inter Black" panose="020b0a02050000000004" pitchFamily="2" charset="0"/>
                <a:cs typeface="Poppins SemiBold" panose="00000700000000000000" pitchFamily="50" charset="0"/>
              </a:rPr>
              <a:t>TOW</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63" name="TextBox 62">
            <a:extLst>
              <a:ext uri="{FF2B5EF4-FFF2-40B4-BE49-F238E27FC236}">
                <a16:creationId xmlns:a16="http://schemas.microsoft.com/office/drawing/2014/main" id="{9BFA6AA6-7FBA-4F43-B05B-18550DAF1A0F}"/>
              </a:ext>
            </a:extLst>
          </p:cNvPr>
          <p:cNvSpPr txBox="1"/>
          <p:nvPr/>
        </p:nvSpPr>
        <p:spPr>
          <a:xfrm>
            <a:off x="4828283" y="4857603"/>
            <a:ext cx="842802" cy="246221"/>
          </a:xfrm>
          <a:prstGeom prst="rect">
            <a:avLst/>
          </a:prstGeom>
          <a:noFill/>
        </p:spPr>
        <p:txBody>
          <a:bodyPr wrap="square" numCol="1" rtlCol="0">
            <a:spAutoFit/>
          </a:bodyPr>
          <a:lstStyle>
            <a:defPPr/>
          </a:lstStyle>
          <a:p>
            <a:pPr algn="ctr"/>
            <a:r>
              <a:rPr lang="en-US" sz="1000" i="0">
                <a:effectLst/>
                <a:latin typeface="Inter Black" panose="02000503000000020004" pitchFamily="2" charset="0"/>
                <a:ea typeface="Inter Black" panose="020b0a02050000000004" pitchFamily="2" charset="0"/>
                <a:cs typeface="Poppins SemiBold" panose="00000700000000000000" pitchFamily="50" charset="0"/>
              </a:rPr>
              <a:t>THREE</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cxnSp>
        <p:nvCxnSpPr>
          <p:cNvPr id="64" name="Straight Connector 63">
            <a:extLst>
              <a:ext uri="{FF2B5EF4-FFF2-40B4-BE49-F238E27FC236}">
                <a16:creationId xmlns:a16="http://schemas.microsoft.com/office/drawing/2014/main" id="{94ED48AA-ACA5-EA47-B9A7-F58473B2F387}"/>
              </a:ext>
            </a:extLst>
          </p:cNvPr>
          <p:cNvCxnSpPr/>
          <p:nvPr/>
        </p:nvCxnSpPr>
        <p:spPr>
          <a:xfrm flipH="1">
            <a:off x="6096000" y="0"/>
            <a:ext cx="0" cy="3429005"/>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A81B12A-A23C-3F46-9D25-905F21EA6310}"/>
              </a:ext>
            </a:extLst>
          </p:cNvPr>
          <p:cNvCxnSpPr/>
          <p:nvPr/>
        </p:nvCxnSpPr>
        <p:spPr>
          <a:xfrm flipH="1">
            <a:off x="0" y="3429000"/>
            <a:ext cx="12192000" cy="0"/>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D40052D-BD8F-884E-853C-4B553E569EC6}"/>
              </a:ext>
            </a:extLst>
          </p:cNvPr>
          <p:cNvSpPr txBox="1"/>
          <p:nvPr/>
        </p:nvSpPr>
        <p:spPr>
          <a:xfrm>
            <a:off x="7065158" y="2076555"/>
            <a:ext cx="4157685" cy="861774"/>
          </a:xfrm>
          <a:prstGeom prst="rect">
            <a:avLst/>
          </a:prstGeom>
          <a:noFill/>
        </p:spPr>
        <p:txBody>
          <a:bodyPr wrap="square" rtlCol="0">
            <a:spAutoFit/>
          </a:bodyPr>
          <a:lstStyle>
            <a:defPPr/>
          </a:lstStyle>
          <a:p>
            <a:pPr>
              <a:lnSpc>
                <a:spcPts val="1200"/>
              </a:lnSpc>
            </a:pPr>
            <a:r>
              <a:rPr lang="en-US" sz="10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0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70" name="TextBox 69">
            <a:extLst>
              <a:ext uri="{FF2B5EF4-FFF2-40B4-BE49-F238E27FC236}">
                <a16:creationId xmlns:a16="http://schemas.microsoft.com/office/drawing/2014/main" id="{A1F2DA9F-B7AC-C84A-B79D-E47E9D454769}"/>
              </a:ext>
            </a:extLst>
          </p:cNvPr>
          <p:cNvSpPr txBox="1"/>
          <p:nvPr/>
        </p:nvSpPr>
        <p:spPr>
          <a:xfrm>
            <a:off x="3073348" y="5337723"/>
            <a:ext cx="1130405" cy="648960"/>
          </a:xfrm>
          <a:prstGeom prst="rect">
            <a:avLst/>
          </a:prstGeom>
          <a:noFill/>
        </p:spPr>
        <p:txBody>
          <a:bodyPr wrap="square" rtlCol="0">
            <a:spAutoFit/>
          </a:bodyPr>
          <a:lstStyle>
            <a:defPPr/>
          </a:lstStyle>
          <a:p>
            <a:pPr algn="ctr">
              <a:lnSpc>
                <a:spcPts val="1100"/>
              </a:lnSpc>
            </a:pPr>
            <a:r>
              <a:rPr lang="en-US" sz="9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35" name="TextBox 34">
            <a:extLst>
              <a:ext uri="{FF2B5EF4-FFF2-40B4-BE49-F238E27FC236}">
                <a16:creationId xmlns:a16="http://schemas.microsoft.com/office/drawing/2014/main" id="{0D7905F8-8C53-4BC2-9D91-FFF201E48E4A}"/>
              </a:ext>
            </a:extLst>
          </p:cNvPr>
          <p:cNvSpPr txBox="1"/>
          <p:nvPr/>
        </p:nvSpPr>
        <p:spPr>
          <a:xfrm>
            <a:off x="4684481" y="5337723"/>
            <a:ext cx="1130405" cy="648960"/>
          </a:xfrm>
          <a:prstGeom prst="rect">
            <a:avLst/>
          </a:prstGeom>
          <a:noFill/>
        </p:spPr>
        <p:txBody>
          <a:bodyPr wrap="square" rtlCol="0">
            <a:spAutoFit/>
          </a:bodyPr>
          <a:lstStyle>
            <a:defPPr/>
          </a:lstStyle>
          <a:p>
            <a:pPr algn="ctr">
              <a:lnSpc>
                <a:spcPts val="1100"/>
              </a:lnSpc>
            </a:pPr>
            <a:r>
              <a:rPr lang="en-US" sz="9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36" name="TextBox 35">
            <a:extLst>
              <a:ext uri="{FF2B5EF4-FFF2-40B4-BE49-F238E27FC236}">
                <a16:creationId xmlns:a16="http://schemas.microsoft.com/office/drawing/2014/main" id="{4F79D7E7-A02F-4BA5-B2D3-CA83ACE5FD88}"/>
              </a:ext>
            </a:extLst>
          </p:cNvPr>
          <p:cNvSpPr txBox="1"/>
          <p:nvPr/>
        </p:nvSpPr>
        <p:spPr>
          <a:xfrm>
            <a:off x="1435210" y="5337723"/>
            <a:ext cx="1130405" cy="648960"/>
          </a:xfrm>
          <a:prstGeom prst="rect">
            <a:avLst/>
          </a:prstGeom>
          <a:noFill/>
        </p:spPr>
        <p:txBody>
          <a:bodyPr wrap="square" rtlCol="0">
            <a:spAutoFit/>
          </a:bodyPr>
          <a:lstStyle>
            <a:defPPr/>
          </a:lstStyle>
          <a:p>
            <a:pPr algn="ctr">
              <a:lnSpc>
                <a:spcPts val="1100"/>
              </a:lnSpc>
            </a:pPr>
            <a:r>
              <a:rPr lang="en-US" sz="9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LOREM IPSUM HAS BEEN</a:t>
            </a:r>
            <a:endParaRPr lang="en-US" sz="9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25" name="MH_Entry_1">
            <a:extLst>
              <a:ext uri="{FF2B5EF4-FFF2-40B4-BE49-F238E27FC236}">
                <a16:creationId xmlns:a16="http://schemas.microsoft.com/office/drawing/2014/main" id="{0EFC9DE7-A929-49DA-9EA2-41AA2EDB18AB}"/>
              </a:ext>
            </a:extLst>
          </p:cNvPr>
          <p:cNvSpPr/>
          <p:nvPr>
            <p:custDataLst>
              <p:tags r:id="rId4"/>
            </p:custDataLst>
          </p:nvPr>
        </p:nvSpPr>
        <p:spPr>
          <a:xfrm>
            <a:off x="1612059" y="2559596"/>
            <a:ext cx="4036191" cy="430887"/>
          </a:xfrm>
          <a:custGeom>
            <a:gdLst>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 name="connsiteX6" fmla="*/ 0 w 2520280"/>
              <a:gd name="connsiteY6" fmla="*/ 0 h 1872208"/>
              <a:gd name="connsiteX7" fmla="*/ 0 w 2520280"/>
              <a:gd name="connsiteY7" fmla="*/ 0 h 1872208"/>
              <a:gd name="connsiteX8" fmla="*/ 0 w 2520280"/>
              <a:gd name="connsiteY8" fmla="*/ 0 h 18722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lstStyle>
          <a:p>
            <a:pPr algn="ctr"/>
            <a:r>
              <a:rPr lang="en-US" altLang="zh-CN" sz="2800">
                <a:solidFill>
                  <a:schemeClr val="tx1"/>
                </a:solidFill>
                <a:latin typeface="Arial" panose="020b0604020202020204" pitchFamily="34" charset="0"/>
                <a:ea typeface="微软雅黑" panose="020b0503020204020204" pitchFamily="34" charset="-122"/>
                <a:sym typeface="Arial" panose="020b0604020202020204" pitchFamily="34" charset="0"/>
              </a:rPr>
              <a:t>Add related headline text</a:t>
            </a:r>
          </a:p>
        </p:txBody>
      </p:sp>
      <p:pic>
        <p:nvPicPr>
          <p:cNvPr id="3074" name="Picture 2" descr="Concepto de pareja y verano">
            <a:extLst>
              <a:ext uri="{FF2B5EF4-FFF2-40B4-BE49-F238E27FC236}">
                <a16:creationId xmlns:a16="http://schemas.microsoft.com/office/drawing/2014/main" id="{8A35F45F-3CAA-4E87-E0BA-AC91281918AF}"/>
              </a:ext>
            </a:extLst>
          </p:cNvPr>
          <p:cNvPicPr>
            <a:picLocks noGrp="1" noChangeAspect="1" noChangeArrowheads="1"/>
          </p:cNvPicPr>
          <p:nvPr>
            <p:ph type="pic" sz="quarter" idx="10"/>
          </p:nvPr>
        </p:nvPicPr>
        <p:blipFill>
          <a:blip r:embed="rId5">
            <a:extLst>
              <a:ext uri="{28A0092B-C50C-407E-A947-70E740481C1C}">
                <a14:useLocalDpi xmlns:a14="http://schemas.microsoft.com/office/drawing/2010/main" val="0"/>
              </a:ext>
            </a:extLst>
          </a:blip>
          <a:srcRect t="4214" b="42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Box 44">
            <a:extLst>
              <a:ext uri="{FF2B5EF4-FFF2-40B4-BE49-F238E27FC236}">
                <a16:creationId xmlns:a16="http://schemas.microsoft.com/office/drawing/2014/main" id="{6C91F628-BC79-1B15-3B46-BCC6B270495B}"/>
              </a:ext>
            </a:extLst>
          </p:cNvPr>
          <p:cNvSpPr txBox="1"/>
          <p:nvPr/>
        </p:nvSpPr>
        <p:spPr>
          <a:xfrm>
            <a:off x="-347697" y="-133350"/>
            <a:ext cx="2108269" cy="7048506"/>
          </a:xfrm>
          <a:prstGeom prst="rect">
            <a:avLst/>
          </a:prstGeom>
          <a:noFill/>
        </p:spPr>
        <p:txBody>
          <a:bodyPr vert="vert270" wrap="square" rtlCol="0">
            <a:spAutoFit/>
          </a:bodyPr>
          <a:lstStyle>
            <a:defPPr/>
          </a:lstStyle>
          <a:p>
            <a:pPr algn="ctr"/>
            <a:r>
              <a:rPr lang="en-US" sz="12500" b="1">
                <a:ln w="12700">
                  <a:noFill/>
                </a:ln>
                <a:solidFill>
                  <a:schemeClr val="tx1">
                    <a:lumMod val="95000"/>
                    <a:lumOff val="5000"/>
                    <a:alpha val="12000"/>
                  </a:schemeClr>
                </a:solidFill>
                <a:latin typeface="Inter Semi Bold" panose="02000703000000020004" pitchFamily="50" charset="0"/>
                <a:ea typeface="Inter Semi Bold" panose="02000703000000020004" pitchFamily="50" charset="0"/>
                <a:cs typeface="Inter Semi Bold" panose="02000703000000020004" pitchFamily="50" charset="0"/>
              </a:rPr>
              <a:t>KINDNESS</a:t>
            </a:r>
          </a:p>
        </p:txBody>
      </p:sp>
      <p:pic>
        <p:nvPicPr>
          <p:cNvPr id="6" name="Imagen 5">
            <a:extLst>
              <a:ext uri="{FF2B5EF4-FFF2-40B4-BE49-F238E27FC236}">
                <a16:creationId xmlns:a16="http://schemas.microsoft.com/office/drawing/2014/main" id="{AC68F7B5-A37B-E351-AF8B-22E657CFBB0C}"/>
              </a:ext>
            </a:extLst>
          </p:cNvPr>
          <p:cNvPicPr>
            <a:picLocks noChangeAspect="1"/>
          </p:cNvPicPr>
          <p:nvPr/>
        </p:nvPicPr>
        <p:blipFill>
          <a:blip r:embed="rId6">
            <a:extLst>
              <a:ext uri="{28A0092B-C50C-407E-A947-70E740481C1C}">
                <a14:useLocalDpi xmlns:a14="http://schemas.microsoft.com/office/drawing/2010/main" val="0"/>
              </a:ext>
            </a:extLst>
          </a:blip>
          <a:srcRect l="18499" t="25452" r="5823" b="42883"/>
          <a:stretch>
            <a:fillRect/>
          </a:stretch>
        </p:blipFill>
        <p:spPr>
          <a:xfrm>
            <a:off x="6913838" y="552750"/>
            <a:ext cx="4370680" cy="1218424"/>
          </a:xfrm>
          <a:prstGeom prst="rect">
            <a:avLst/>
          </a:prstGeom>
        </p:spPr>
      </p:pic>
      <p:pic>
        <p:nvPicPr>
          <p:cNvPr id="11" name="Imagen 10">
            <a:extLst>
              <a:ext uri="{FF2B5EF4-FFF2-40B4-BE49-F238E27FC236}">
                <a16:creationId xmlns:a16="http://schemas.microsoft.com/office/drawing/2014/main" id="{204EE0AF-4634-376E-FF7D-8F76DA1963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6448" y="5615384"/>
            <a:ext cx="3385552" cy="1242615"/>
          </a:xfrm>
          <a:prstGeom prst="rect">
            <a:avLst/>
          </a:prstGeom>
        </p:spPr>
      </p:pic>
      <p:sp>
        <p:nvSpPr>
          <p:cNvPr id="12" name="TextBox 38">
            <a:extLst>
              <a:ext uri="{FF2B5EF4-FFF2-40B4-BE49-F238E27FC236}">
                <a16:creationId xmlns:a16="http://schemas.microsoft.com/office/drawing/2014/main" id="{F7455988-9B4B-59A0-0670-8F9C3562E9C1}"/>
              </a:ext>
            </a:extLst>
          </p:cNvPr>
          <p:cNvSpPr txBox="1"/>
          <p:nvPr/>
        </p:nvSpPr>
        <p:spPr>
          <a:xfrm>
            <a:off x="1793104" y="1400232"/>
            <a:ext cx="4129047" cy="1200329"/>
          </a:xfrm>
          <a:prstGeom prst="rect">
            <a:avLst/>
          </a:prstGeom>
          <a:noFill/>
        </p:spPr>
        <p:txBody>
          <a:bodyPr wrap="square" rtlCol="0">
            <a:spAutoFit/>
          </a:bodyPr>
          <a:lstStyle>
            <a:defPPr/>
          </a:lstStyle>
          <a:p>
            <a:pPr/>
            <a:r>
              <a:rPr lang="en-US" sz="7200" b="1">
                <a:ln w="12700">
                  <a:noFill/>
                </a:ln>
                <a:solidFill>
                  <a:srgbClr val="002060"/>
                </a:solidFill>
                <a:latin typeface="Inter Semi Bold" panose="02000703000000020004" pitchFamily="50" charset="0"/>
                <a:ea typeface="Inter Semi Bold" panose="02000703000000020004" pitchFamily="50" charset="0"/>
                <a:cs typeface="Inter Semi Bold" panose="02000703000000020004" pitchFamily="50" charset="0"/>
              </a:rPr>
              <a:t>CUSTOMS</a:t>
            </a:r>
          </a:p>
        </p:txBody>
      </p:sp>
    </p:spTree>
    <p:extLst>
      <p:ext uri="{BB962C8B-B14F-4D97-AF65-F5344CB8AC3E}">
        <p14:creationId xmlns:p14="http://schemas.microsoft.com/office/powerpoint/2010/main" val="31198733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2" name="TextBox 31">
            <a:extLst>
              <a:ext uri="{FF2B5EF4-FFF2-40B4-BE49-F238E27FC236}">
                <a16:creationId xmlns:a16="http://schemas.microsoft.com/office/drawing/2014/main" id="{17FB0EBA-6CD0-7446-9A38-AD96B43C74A2}"/>
              </a:ext>
            </a:extLst>
          </p:cNvPr>
          <p:cNvSpPr txBox="1"/>
          <p:nvPr/>
        </p:nvSpPr>
        <p:spPr>
          <a:xfrm>
            <a:off x="5626777" y="1431470"/>
            <a:ext cx="6400002" cy="1446550"/>
          </a:xfrm>
          <a:prstGeom prst="rect">
            <a:avLst/>
          </a:prstGeom>
          <a:noFill/>
        </p:spPr>
        <p:txBody>
          <a:bodyPr wrap="square" rtlCol="0">
            <a:spAutoFit/>
          </a:bodyPr>
          <a:lstStyle>
            <a:defPPr/>
          </a:lstStyle>
          <a:p>
            <a:pPr algn="ctr"/>
            <a:r>
              <a:rPr lang="en-US" sz="8800" b="1">
                <a:ln w="12700">
                  <a:noFill/>
                </a:ln>
                <a:solidFill>
                  <a:schemeClr val="tx1">
                    <a:lumMod val="50000"/>
                    <a:lumOff val="50000"/>
                    <a:alpha val="42000"/>
                  </a:schemeClr>
                </a:solidFill>
                <a:latin typeface="Inter Semi Bold" panose="02000703000000020004" pitchFamily="50" charset="0"/>
                <a:ea typeface="Inter Semi Bold" panose="02000703000000020004" pitchFamily="50" charset="0"/>
                <a:cs typeface="Inter Semi Bold" panose="02000703000000020004" pitchFamily="50" charset="0"/>
              </a:rPr>
              <a:t>HOSPITALITY</a:t>
            </a:r>
            <a:endParaRPr lang="en-US" sz="8800" b="1">
              <a:ln w="12700">
                <a:noFill/>
              </a:ln>
              <a:solidFill>
                <a:schemeClr val="tx1">
                  <a:alpha val="42000"/>
                </a:schemeClr>
              </a:solidFill>
              <a:latin typeface="Inter Semi Bold" panose="02000703000000020004" pitchFamily="50" charset="0"/>
              <a:ea typeface="Inter Semi Bold" panose="02000703000000020004" pitchFamily="50" charset="0"/>
              <a:cs typeface="Inter Semi Bold" panose="02000703000000020004" pitchFamily="50" charset="0"/>
            </a:endParaRPr>
          </a:p>
        </p:txBody>
      </p:sp>
      <p:grpSp>
        <p:nvGrpSpPr>
          <p:cNvPr id="14" name="Group 13">
            <a:extLst>
              <a:ext uri="{FF2B5EF4-FFF2-40B4-BE49-F238E27FC236}">
                <a16:creationId xmlns:a16="http://schemas.microsoft.com/office/drawing/2014/main" id="{2EACC310-4FCC-F747-8867-59BEAC5BDAA3}"/>
              </a:ext>
            </a:extLst>
          </p:cNvPr>
          <p:cNvGrpSpPr/>
          <p:nvPr/>
        </p:nvGrpSpPr>
        <p:grpSpPr>
          <a:xfrm>
            <a:off x="5674313" y="3621925"/>
            <a:ext cx="515571" cy="515571"/>
            <a:chOff x="6444823" y="1934453"/>
            <a:chExt cx="515571" cy="515571"/>
          </a:xfrm>
        </p:grpSpPr>
        <p:sp>
          <p:nvSpPr>
            <p:cNvPr id="15" name="Oval 14">
              <a:extLst>
                <a:ext uri="{FF2B5EF4-FFF2-40B4-BE49-F238E27FC236}">
                  <a16:creationId xmlns:a16="http://schemas.microsoft.com/office/drawing/2014/main" id="{428B2133-A935-8A44-878F-59630FE81D81}"/>
                </a:ext>
              </a:extLst>
            </p:cNvPr>
            <p:cNvSpPr/>
            <p:nvPr/>
          </p:nvSpPr>
          <p:spPr>
            <a:xfrm>
              <a:off x="6444823" y="1934453"/>
              <a:ext cx="515571" cy="515571"/>
            </a:xfrm>
            <a:prstGeom prst="ellipse">
              <a:avLst/>
            </a:prstGeom>
            <a:noFill/>
            <a:ln>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6" name="TextBox 15">
              <a:extLst>
                <a:ext uri="{FF2B5EF4-FFF2-40B4-BE49-F238E27FC236}">
                  <a16:creationId xmlns:a16="http://schemas.microsoft.com/office/drawing/2014/main" id="{08F13806-C4FF-0041-8583-756057EA8390}"/>
                </a:ext>
              </a:extLst>
            </p:cNvPr>
            <p:cNvSpPr txBox="1"/>
            <p:nvPr/>
          </p:nvSpPr>
          <p:spPr>
            <a:xfrm>
              <a:off x="6504354" y="1992183"/>
              <a:ext cx="391746" cy="400110"/>
            </a:xfrm>
            <a:prstGeom prst="rect">
              <a:avLst/>
            </a:prstGeom>
            <a:noFill/>
          </p:spPr>
          <p:txBody>
            <a:bodyPr wrap="square" rtlCol="0">
              <a:spAutoFit/>
            </a:bodyPr>
            <a:lstStyle>
              <a:defPPr/>
            </a:lstStyle>
            <a:p>
              <a:pPr algn="ctr"/>
              <a:r>
                <a:rPr lang="en-US" sz="2000">
                  <a:ln w="12700">
                    <a:noFill/>
                  </a:ln>
                  <a:solidFill>
                    <a:schemeClr val="tx1">
                      <a:lumMod val="85000"/>
                      <a:lumOff val="15000"/>
                    </a:schemeClr>
                  </a:solidFill>
                  <a:latin typeface="Inter SemiBold" panose="02000503000000020004" pitchFamily="2" charset="0"/>
                  <a:ea typeface="Inter SemiBold" panose="02000503000000020004" pitchFamily="2" charset="0"/>
                  <a:cs typeface="Roboto" panose="02000000000000000000" pitchFamily="2" charset="0"/>
                </a:rPr>
                <a:t>1</a:t>
              </a:r>
            </a:p>
          </p:txBody>
        </p:sp>
      </p:grpSp>
      <p:grpSp>
        <p:nvGrpSpPr>
          <p:cNvPr id="17" name="Group 16">
            <a:extLst>
              <a:ext uri="{FF2B5EF4-FFF2-40B4-BE49-F238E27FC236}">
                <a16:creationId xmlns:a16="http://schemas.microsoft.com/office/drawing/2014/main" id="{E3F07BC6-317A-D04A-AD38-8897BA154F8F}"/>
              </a:ext>
            </a:extLst>
          </p:cNvPr>
          <p:cNvGrpSpPr/>
          <p:nvPr/>
        </p:nvGrpSpPr>
        <p:grpSpPr>
          <a:xfrm>
            <a:off x="6389350" y="3248768"/>
            <a:ext cx="1988457" cy="1261884"/>
            <a:chOff x="6520751" y="2756018"/>
            <a:chExt cx="1988457" cy="1261884"/>
          </a:xfrm>
        </p:grpSpPr>
        <p:sp>
          <p:nvSpPr>
            <p:cNvPr id="18" name="TextBox 17">
              <a:extLst>
                <a:ext uri="{FF2B5EF4-FFF2-40B4-BE49-F238E27FC236}">
                  <a16:creationId xmlns:a16="http://schemas.microsoft.com/office/drawing/2014/main" id="{37EFED9A-3919-9548-8D1B-EDC69DAD91A4}"/>
                </a:ext>
              </a:extLst>
            </p:cNvPr>
            <p:cNvSpPr txBox="1"/>
            <p:nvPr/>
          </p:nvSpPr>
          <p:spPr>
            <a:xfrm>
              <a:off x="6520751" y="3002239"/>
              <a:ext cx="1988457" cy="1015663"/>
            </a:xfrm>
            <a:prstGeom prst="rect">
              <a:avLst/>
            </a:prstGeom>
            <a:noFill/>
          </p:spPr>
          <p:txBody>
            <a:bodyPr wrap="square" rtlCol="0">
              <a:spAutoFit/>
            </a:bodyPr>
            <a:lstStyle>
              <a:defPPr/>
            </a:lstStyle>
            <a:p>
              <a:pPr>
                <a:lnSpc>
                  <a:spcPts val="1200"/>
                </a:lnSpc>
              </a:pPr>
              <a:r>
                <a:rPr lang="en-US" sz="1000" i="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THE 1500S, WHEN AN IPSUM.</a:t>
              </a:r>
              <a:endParaRPr lang="en-US" sz="100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19" name="TextBox 18">
              <a:extLst>
                <a:ext uri="{FF2B5EF4-FFF2-40B4-BE49-F238E27FC236}">
                  <a16:creationId xmlns:a16="http://schemas.microsoft.com/office/drawing/2014/main" id="{6F2CED55-9D9A-5C47-B498-3AB5CC6951C4}"/>
                </a:ext>
              </a:extLst>
            </p:cNvPr>
            <p:cNvSpPr txBox="1"/>
            <p:nvPr/>
          </p:nvSpPr>
          <p:spPr>
            <a:xfrm>
              <a:off x="6520751" y="2756018"/>
              <a:ext cx="1254936"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LOREM</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grpSp>
      <p:grpSp>
        <p:nvGrpSpPr>
          <p:cNvPr id="20" name="Group 19">
            <a:extLst>
              <a:ext uri="{FF2B5EF4-FFF2-40B4-BE49-F238E27FC236}">
                <a16:creationId xmlns:a16="http://schemas.microsoft.com/office/drawing/2014/main" id="{E9D783F4-A116-DB40-A0D6-2A24B068775C}"/>
              </a:ext>
            </a:extLst>
          </p:cNvPr>
          <p:cNvGrpSpPr/>
          <p:nvPr/>
        </p:nvGrpSpPr>
        <p:grpSpPr>
          <a:xfrm>
            <a:off x="8705670" y="3621925"/>
            <a:ext cx="515571" cy="515571"/>
            <a:chOff x="6444823" y="1934453"/>
            <a:chExt cx="515571" cy="515571"/>
          </a:xfrm>
        </p:grpSpPr>
        <p:sp>
          <p:nvSpPr>
            <p:cNvPr id="21" name="Oval 20">
              <a:extLst>
                <a:ext uri="{FF2B5EF4-FFF2-40B4-BE49-F238E27FC236}">
                  <a16:creationId xmlns:a16="http://schemas.microsoft.com/office/drawing/2014/main" id="{9B6D8A2C-D579-EA4F-8535-18ECA95E2FF4}"/>
                </a:ext>
              </a:extLst>
            </p:cNvPr>
            <p:cNvSpPr/>
            <p:nvPr/>
          </p:nvSpPr>
          <p:spPr>
            <a:xfrm>
              <a:off x="6444823" y="1934453"/>
              <a:ext cx="515571" cy="515571"/>
            </a:xfrm>
            <a:prstGeom prst="ellipse">
              <a:avLst/>
            </a:prstGeom>
            <a:noFill/>
            <a:ln>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2" name="TextBox 21">
              <a:extLst>
                <a:ext uri="{FF2B5EF4-FFF2-40B4-BE49-F238E27FC236}">
                  <a16:creationId xmlns:a16="http://schemas.microsoft.com/office/drawing/2014/main" id="{F7ABC001-13DC-FF4A-BF4E-6B6E31568981}"/>
                </a:ext>
              </a:extLst>
            </p:cNvPr>
            <p:cNvSpPr txBox="1"/>
            <p:nvPr/>
          </p:nvSpPr>
          <p:spPr>
            <a:xfrm>
              <a:off x="6504354" y="1992183"/>
              <a:ext cx="391746" cy="400110"/>
            </a:xfrm>
            <a:prstGeom prst="rect">
              <a:avLst/>
            </a:prstGeom>
            <a:noFill/>
          </p:spPr>
          <p:txBody>
            <a:bodyPr wrap="square" rtlCol="0">
              <a:spAutoFit/>
            </a:bodyPr>
            <a:lstStyle>
              <a:defPPr/>
            </a:lstStyle>
            <a:p>
              <a:pPr algn="ctr"/>
              <a:r>
                <a:rPr lang="en-US" sz="2000">
                  <a:ln w="12700">
                    <a:noFill/>
                  </a:ln>
                  <a:solidFill>
                    <a:schemeClr val="tx1">
                      <a:lumMod val="85000"/>
                      <a:lumOff val="15000"/>
                    </a:schemeClr>
                  </a:solidFill>
                  <a:latin typeface="Inter SemiBold" panose="02000503000000020004" pitchFamily="2" charset="0"/>
                  <a:ea typeface="Inter SemiBold" panose="02000503000000020004" pitchFamily="2" charset="0"/>
                  <a:cs typeface="Roboto" panose="02000000000000000000" pitchFamily="2" charset="0"/>
                </a:rPr>
                <a:t>2</a:t>
              </a:r>
            </a:p>
          </p:txBody>
        </p:sp>
      </p:grpSp>
      <p:grpSp>
        <p:nvGrpSpPr>
          <p:cNvPr id="23" name="Group 22">
            <a:extLst>
              <a:ext uri="{FF2B5EF4-FFF2-40B4-BE49-F238E27FC236}">
                <a16:creationId xmlns:a16="http://schemas.microsoft.com/office/drawing/2014/main" id="{7DC3A08A-5109-FD4F-B3A8-BA3C1AA1A245}"/>
              </a:ext>
            </a:extLst>
          </p:cNvPr>
          <p:cNvGrpSpPr/>
          <p:nvPr/>
        </p:nvGrpSpPr>
        <p:grpSpPr>
          <a:xfrm>
            <a:off x="9420707" y="3344018"/>
            <a:ext cx="1988457" cy="954107"/>
            <a:chOff x="6520751" y="2756018"/>
            <a:chExt cx="1988457" cy="954107"/>
          </a:xfrm>
        </p:grpSpPr>
        <p:sp>
          <p:nvSpPr>
            <p:cNvPr id="24" name="TextBox 23">
              <a:extLst>
                <a:ext uri="{FF2B5EF4-FFF2-40B4-BE49-F238E27FC236}">
                  <a16:creationId xmlns:a16="http://schemas.microsoft.com/office/drawing/2014/main" id="{B82F395F-F909-8445-B765-8E7A7AC70F0D}"/>
                </a:ext>
              </a:extLst>
            </p:cNvPr>
            <p:cNvSpPr txBox="1"/>
            <p:nvPr/>
          </p:nvSpPr>
          <p:spPr>
            <a:xfrm>
              <a:off x="6520751" y="3002239"/>
              <a:ext cx="1988457" cy="707886"/>
            </a:xfrm>
            <a:prstGeom prst="rect">
              <a:avLst/>
            </a:prstGeom>
            <a:noFill/>
          </p:spPr>
          <p:txBody>
            <a:bodyPr wrap="square" rtlCol="0">
              <a:spAutoFit/>
            </a:bodyPr>
            <a:lstStyle>
              <a:defPPr/>
            </a:lstStyle>
            <a:p>
              <a:pPr>
                <a:lnSpc>
                  <a:spcPts val="1200"/>
                </a:lnSpc>
              </a:pPr>
              <a:r>
                <a:rPr lang="en-US" sz="1000" i="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TYPESETTING INDUSTRY. THE 1500S, WHEN AN IPSUM.</a:t>
              </a:r>
              <a:endParaRPr lang="en-US" sz="100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25" name="TextBox 24">
              <a:extLst>
                <a:ext uri="{FF2B5EF4-FFF2-40B4-BE49-F238E27FC236}">
                  <a16:creationId xmlns:a16="http://schemas.microsoft.com/office/drawing/2014/main" id="{22A6A6D0-643E-9448-9295-7D08EA7095C3}"/>
                </a:ext>
              </a:extLst>
            </p:cNvPr>
            <p:cNvSpPr txBox="1"/>
            <p:nvPr/>
          </p:nvSpPr>
          <p:spPr>
            <a:xfrm>
              <a:off x="6520751" y="2756018"/>
              <a:ext cx="1254936"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IPSUM</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grpSp>
      <p:grpSp>
        <p:nvGrpSpPr>
          <p:cNvPr id="26" name="Group 25">
            <a:extLst>
              <a:ext uri="{FF2B5EF4-FFF2-40B4-BE49-F238E27FC236}">
                <a16:creationId xmlns:a16="http://schemas.microsoft.com/office/drawing/2014/main" id="{2E524E5D-408D-3E4B-B025-FAAD031BDA1E}"/>
              </a:ext>
            </a:extLst>
          </p:cNvPr>
          <p:cNvGrpSpPr/>
          <p:nvPr/>
        </p:nvGrpSpPr>
        <p:grpSpPr>
          <a:xfrm>
            <a:off x="5674313" y="5393126"/>
            <a:ext cx="515571" cy="515571"/>
            <a:chOff x="6444823" y="1934453"/>
            <a:chExt cx="515571" cy="515571"/>
          </a:xfrm>
        </p:grpSpPr>
        <p:sp>
          <p:nvSpPr>
            <p:cNvPr id="27" name="Oval 26">
              <a:extLst>
                <a:ext uri="{FF2B5EF4-FFF2-40B4-BE49-F238E27FC236}">
                  <a16:creationId xmlns:a16="http://schemas.microsoft.com/office/drawing/2014/main" id="{8357D061-FBBA-5542-AC14-3FAC50B690E2}"/>
                </a:ext>
              </a:extLst>
            </p:cNvPr>
            <p:cNvSpPr/>
            <p:nvPr/>
          </p:nvSpPr>
          <p:spPr>
            <a:xfrm>
              <a:off x="6444823" y="1934453"/>
              <a:ext cx="515571" cy="515571"/>
            </a:xfrm>
            <a:prstGeom prst="ellipse">
              <a:avLst/>
            </a:prstGeom>
            <a:noFill/>
            <a:ln>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9" name="TextBox 28">
              <a:extLst>
                <a:ext uri="{FF2B5EF4-FFF2-40B4-BE49-F238E27FC236}">
                  <a16:creationId xmlns:a16="http://schemas.microsoft.com/office/drawing/2014/main" id="{AF1ADD4F-0CFD-134B-87A1-6A237DC65F70}"/>
                </a:ext>
              </a:extLst>
            </p:cNvPr>
            <p:cNvSpPr txBox="1"/>
            <p:nvPr/>
          </p:nvSpPr>
          <p:spPr>
            <a:xfrm>
              <a:off x="6504354" y="1992183"/>
              <a:ext cx="391746" cy="400110"/>
            </a:xfrm>
            <a:prstGeom prst="rect">
              <a:avLst/>
            </a:prstGeom>
            <a:noFill/>
          </p:spPr>
          <p:txBody>
            <a:bodyPr wrap="square" rtlCol="0">
              <a:spAutoFit/>
            </a:bodyPr>
            <a:lstStyle>
              <a:defPPr/>
            </a:lstStyle>
            <a:p>
              <a:pPr algn="ctr"/>
              <a:r>
                <a:rPr lang="en-US" sz="2000">
                  <a:ln w="12700">
                    <a:noFill/>
                  </a:ln>
                  <a:solidFill>
                    <a:schemeClr val="tx1">
                      <a:lumMod val="85000"/>
                      <a:lumOff val="15000"/>
                    </a:schemeClr>
                  </a:solidFill>
                  <a:latin typeface="Inter SemiBold" panose="02000503000000020004" pitchFamily="2" charset="0"/>
                  <a:ea typeface="Inter SemiBold" panose="02000503000000020004" pitchFamily="2" charset="0"/>
                  <a:cs typeface="Roboto" panose="02000000000000000000" pitchFamily="2" charset="0"/>
                </a:rPr>
                <a:t>3</a:t>
              </a:r>
            </a:p>
          </p:txBody>
        </p:sp>
      </p:grpSp>
      <p:grpSp>
        <p:nvGrpSpPr>
          <p:cNvPr id="31" name="Group 30">
            <a:extLst>
              <a:ext uri="{FF2B5EF4-FFF2-40B4-BE49-F238E27FC236}">
                <a16:creationId xmlns:a16="http://schemas.microsoft.com/office/drawing/2014/main" id="{2D133A0A-8A5B-0E4D-BF06-089E3245AFA3}"/>
              </a:ext>
            </a:extLst>
          </p:cNvPr>
          <p:cNvGrpSpPr/>
          <p:nvPr/>
        </p:nvGrpSpPr>
        <p:grpSpPr>
          <a:xfrm>
            <a:off x="6389350" y="5172369"/>
            <a:ext cx="1988457" cy="800219"/>
            <a:chOff x="6520751" y="2756018"/>
            <a:chExt cx="1988457" cy="800219"/>
          </a:xfrm>
        </p:grpSpPr>
        <p:sp>
          <p:nvSpPr>
            <p:cNvPr id="34" name="TextBox 33">
              <a:extLst>
                <a:ext uri="{FF2B5EF4-FFF2-40B4-BE49-F238E27FC236}">
                  <a16:creationId xmlns:a16="http://schemas.microsoft.com/office/drawing/2014/main" id="{6F233B48-00B3-3648-ADEC-50A6E8EE673F}"/>
                </a:ext>
              </a:extLst>
            </p:cNvPr>
            <p:cNvSpPr txBox="1"/>
            <p:nvPr/>
          </p:nvSpPr>
          <p:spPr>
            <a:xfrm>
              <a:off x="6520751" y="3002239"/>
              <a:ext cx="1988457" cy="553998"/>
            </a:xfrm>
            <a:prstGeom prst="rect">
              <a:avLst/>
            </a:prstGeom>
            <a:noFill/>
          </p:spPr>
          <p:txBody>
            <a:bodyPr wrap="square" rtlCol="0">
              <a:spAutoFit/>
            </a:bodyPr>
            <a:lstStyle>
              <a:defPPr/>
            </a:lstStyle>
            <a:p>
              <a:pPr>
                <a:lnSpc>
                  <a:spcPts val="1200"/>
                </a:lnSpc>
              </a:pPr>
              <a:r>
                <a:rPr lang="en-US" sz="1000" i="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a:t>
              </a:r>
              <a:endParaRPr lang="en-US" sz="100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5" name="TextBox 34">
              <a:extLst>
                <a:ext uri="{FF2B5EF4-FFF2-40B4-BE49-F238E27FC236}">
                  <a16:creationId xmlns:a16="http://schemas.microsoft.com/office/drawing/2014/main" id="{F3C74D16-0FC3-CE40-934F-5BCFBA3BACBD}"/>
                </a:ext>
              </a:extLst>
            </p:cNvPr>
            <p:cNvSpPr txBox="1"/>
            <p:nvPr/>
          </p:nvSpPr>
          <p:spPr>
            <a:xfrm>
              <a:off x="6520751" y="2756018"/>
              <a:ext cx="1254936"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DOLOR</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grpSp>
      <p:grpSp>
        <p:nvGrpSpPr>
          <p:cNvPr id="36" name="Group 35">
            <a:extLst>
              <a:ext uri="{FF2B5EF4-FFF2-40B4-BE49-F238E27FC236}">
                <a16:creationId xmlns:a16="http://schemas.microsoft.com/office/drawing/2014/main" id="{5539AE85-30C4-ED4F-BA37-AFCBB990A268}"/>
              </a:ext>
            </a:extLst>
          </p:cNvPr>
          <p:cNvGrpSpPr/>
          <p:nvPr/>
        </p:nvGrpSpPr>
        <p:grpSpPr>
          <a:xfrm>
            <a:off x="8705670" y="5393126"/>
            <a:ext cx="515571" cy="515571"/>
            <a:chOff x="6444823" y="1934453"/>
            <a:chExt cx="515571" cy="515571"/>
          </a:xfrm>
        </p:grpSpPr>
        <p:sp>
          <p:nvSpPr>
            <p:cNvPr id="37" name="Oval 36">
              <a:extLst>
                <a:ext uri="{FF2B5EF4-FFF2-40B4-BE49-F238E27FC236}">
                  <a16:creationId xmlns:a16="http://schemas.microsoft.com/office/drawing/2014/main" id="{C10B2FC2-1759-0F4A-BAC2-C061D2ECD9CE}"/>
                </a:ext>
              </a:extLst>
            </p:cNvPr>
            <p:cNvSpPr/>
            <p:nvPr/>
          </p:nvSpPr>
          <p:spPr>
            <a:xfrm>
              <a:off x="6444823" y="1934453"/>
              <a:ext cx="515571" cy="515571"/>
            </a:xfrm>
            <a:prstGeom prst="ellipse">
              <a:avLst/>
            </a:prstGeom>
            <a:noFill/>
            <a:ln>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38" name="TextBox 37">
              <a:extLst>
                <a:ext uri="{FF2B5EF4-FFF2-40B4-BE49-F238E27FC236}">
                  <a16:creationId xmlns:a16="http://schemas.microsoft.com/office/drawing/2014/main" id="{B0E4C653-51E4-8343-AE83-8BD3CF96710F}"/>
                </a:ext>
              </a:extLst>
            </p:cNvPr>
            <p:cNvSpPr txBox="1"/>
            <p:nvPr/>
          </p:nvSpPr>
          <p:spPr>
            <a:xfrm>
              <a:off x="6504354" y="1992183"/>
              <a:ext cx="391746" cy="400110"/>
            </a:xfrm>
            <a:prstGeom prst="rect">
              <a:avLst/>
            </a:prstGeom>
            <a:noFill/>
          </p:spPr>
          <p:txBody>
            <a:bodyPr wrap="square" rtlCol="0">
              <a:spAutoFit/>
            </a:bodyPr>
            <a:lstStyle>
              <a:defPPr/>
            </a:lstStyle>
            <a:p>
              <a:pPr algn="ctr"/>
              <a:r>
                <a:rPr lang="en-US" sz="2000">
                  <a:ln w="12700">
                    <a:noFill/>
                  </a:ln>
                  <a:solidFill>
                    <a:schemeClr val="tx1">
                      <a:lumMod val="85000"/>
                      <a:lumOff val="15000"/>
                    </a:schemeClr>
                  </a:solidFill>
                  <a:latin typeface="Inter SemiBold" panose="02000503000000020004" pitchFamily="2" charset="0"/>
                  <a:ea typeface="Inter SemiBold" panose="02000503000000020004" pitchFamily="2" charset="0"/>
                  <a:cs typeface="Roboto" panose="02000000000000000000" pitchFamily="2" charset="0"/>
                </a:rPr>
                <a:t>4</a:t>
              </a:r>
            </a:p>
          </p:txBody>
        </p:sp>
      </p:grpSp>
      <p:grpSp>
        <p:nvGrpSpPr>
          <p:cNvPr id="39" name="Group 38">
            <a:extLst>
              <a:ext uri="{FF2B5EF4-FFF2-40B4-BE49-F238E27FC236}">
                <a16:creationId xmlns:a16="http://schemas.microsoft.com/office/drawing/2014/main" id="{B29C52BB-4480-C046-95CF-35C5D12F4C59}"/>
              </a:ext>
            </a:extLst>
          </p:cNvPr>
          <p:cNvGrpSpPr/>
          <p:nvPr/>
        </p:nvGrpSpPr>
        <p:grpSpPr>
          <a:xfrm>
            <a:off x="9420707" y="5019969"/>
            <a:ext cx="1988457" cy="1261884"/>
            <a:chOff x="6520751" y="2756018"/>
            <a:chExt cx="1988457" cy="1261884"/>
          </a:xfrm>
        </p:grpSpPr>
        <p:sp>
          <p:nvSpPr>
            <p:cNvPr id="40" name="TextBox 39">
              <a:extLst>
                <a:ext uri="{FF2B5EF4-FFF2-40B4-BE49-F238E27FC236}">
                  <a16:creationId xmlns:a16="http://schemas.microsoft.com/office/drawing/2014/main" id="{91F1BF65-9262-7F40-8242-859E944633E1}"/>
                </a:ext>
              </a:extLst>
            </p:cNvPr>
            <p:cNvSpPr txBox="1"/>
            <p:nvPr/>
          </p:nvSpPr>
          <p:spPr>
            <a:xfrm>
              <a:off x="6520751" y="3002239"/>
              <a:ext cx="1988457" cy="1015663"/>
            </a:xfrm>
            <a:prstGeom prst="rect">
              <a:avLst/>
            </a:prstGeom>
            <a:noFill/>
          </p:spPr>
          <p:txBody>
            <a:bodyPr wrap="square" rtlCol="0">
              <a:spAutoFit/>
            </a:bodyPr>
            <a:lstStyle>
              <a:defPPr/>
            </a:lstStyle>
            <a:p>
              <a:pPr>
                <a:lnSpc>
                  <a:spcPts val="1200"/>
                </a:lnSpc>
              </a:pPr>
              <a:r>
                <a:rPr lang="en-US" sz="1000" i="0">
                  <a:solidFill>
                    <a:schemeClr val="tx1">
                      <a:lumMod val="85000"/>
                      <a:lumOff val="1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THE 1500S, WHEN AN IPSUM.</a:t>
              </a:r>
              <a:endParaRPr lang="en-US" sz="1000">
                <a:ln w="12700">
                  <a:noFill/>
                </a:ln>
                <a:solidFill>
                  <a:schemeClr val="tx1">
                    <a:lumMod val="85000"/>
                    <a:lumOff val="1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41" name="TextBox 40">
              <a:extLst>
                <a:ext uri="{FF2B5EF4-FFF2-40B4-BE49-F238E27FC236}">
                  <a16:creationId xmlns:a16="http://schemas.microsoft.com/office/drawing/2014/main" id="{92081573-AA60-D847-9341-65773AC8565C}"/>
                </a:ext>
              </a:extLst>
            </p:cNvPr>
            <p:cNvSpPr txBox="1"/>
            <p:nvPr/>
          </p:nvSpPr>
          <p:spPr>
            <a:xfrm>
              <a:off x="6520751" y="2756018"/>
              <a:ext cx="1254936" cy="246221"/>
            </a:xfrm>
            <a:prstGeom prst="rect">
              <a:avLst/>
            </a:prstGeom>
            <a:noFill/>
          </p:spPr>
          <p:txBody>
            <a:bodyPr wrap="square" numCol="1" rtlCol="0">
              <a:spAutoFit/>
            </a:bodyPr>
            <a:lstStyle>
              <a:defPPr/>
            </a:lstStyle>
            <a:p>
              <a:pPr/>
              <a:r>
                <a:rPr lang="en-US" sz="1000" i="0">
                  <a:effectLst/>
                  <a:latin typeface="Inter Black" panose="02000503000000020004" pitchFamily="2" charset="0"/>
                  <a:ea typeface="Inter Black" panose="020b0a02050000000004" pitchFamily="2" charset="0"/>
                  <a:cs typeface="Poppins SemiBold" panose="00000700000000000000" pitchFamily="50" charset="0"/>
                </a:rPr>
                <a:t>EXAMPLE</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grpSp>
      <p:cxnSp>
        <p:nvCxnSpPr>
          <p:cNvPr id="62" name="Straight Connector 61">
            <a:extLst>
              <a:ext uri="{FF2B5EF4-FFF2-40B4-BE49-F238E27FC236}">
                <a16:creationId xmlns:a16="http://schemas.microsoft.com/office/drawing/2014/main" id="{F6E5DA59-EA05-4B09-9ADE-390438E3160F}"/>
              </a:ext>
            </a:extLst>
          </p:cNvPr>
          <p:cNvCxnSpPr/>
          <p:nvPr/>
        </p:nvCxnSpPr>
        <p:spPr>
          <a:xfrm flipH="1">
            <a:off x="0" y="2972504"/>
            <a:ext cx="12192001" cy="0"/>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01C192F9-69D4-4DB2-B1CC-FE56874F80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1072" y="1824465"/>
            <a:ext cx="4572000" cy="5033535"/>
          </a:xfrm>
          <a:prstGeom prst="rect">
            <a:avLst/>
          </a:prstGeom>
        </p:spPr>
      </p:pic>
      <p:pic>
        <p:nvPicPr>
          <p:cNvPr id="5122" name="Picture 2" descr="Trabajador de boticario hablando con el cliente">
            <a:extLst>
              <a:ext uri="{FF2B5EF4-FFF2-40B4-BE49-F238E27FC236}">
                <a16:creationId xmlns:a16="http://schemas.microsoft.com/office/drawing/2014/main" id="{F4EBE0F4-6028-500E-450E-9D95BD4A1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784" r="7025"/>
          <a:stretch>
            <a:fillRect/>
          </a:stretch>
        </p:blipFill>
        <p:spPr bwMode="auto">
          <a:xfrm>
            <a:off x="771072" y="1788291"/>
            <a:ext cx="4579684" cy="506833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CDA2FE4A-1CD9-637A-8B35-CBF94C0B0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pic>
        <p:nvPicPr>
          <p:cNvPr id="4" name="Imagen 3">
            <a:extLst>
              <a:ext uri="{FF2B5EF4-FFF2-40B4-BE49-F238E27FC236}">
                <a16:creationId xmlns:a16="http://schemas.microsoft.com/office/drawing/2014/main" id="{BD8A7FB0-9C46-0119-E1B0-DBA56A03F9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6448" y="5615384"/>
            <a:ext cx="3385552" cy="1242615"/>
          </a:xfrm>
          <a:prstGeom prst="rect">
            <a:avLst/>
          </a:prstGeom>
        </p:spPr>
      </p:pic>
      <p:pic>
        <p:nvPicPr>
          <p:cNvPr id="5" name="Imagen 4">
            <a:extLst>
              <a:ext uri="{FF2B5EF4-FFF2-40B4-BE49-F238E27FC236}">
                <a16:creationId xmlns:a16="http://schemas.microsoft.com/office/drawing/2014/main" id="{F9A87E94-1712-BA00-2971-2C13B524F99D}"/>
              </a:ext>
            </a:extLst>
          </p:cNvPr>
          <p:cNvPicPr>
            <a:picLocks noChangeAspect="1"/>
          </p:cNvPicPr>
          <p:nvPr/>
        </p:nvPicPr>
        <p:blipFill>
          <a:blip r:embed="rId7">
            <a:extLst>
              <a:ext uri="{28A0092B-C50C-407E-A947-70E740481C1C}">
                <a14:useLocalDpi xmlns:a14="http://schemas.microsoft.com/office/drawing/2010/main" val="0"/>
              </a:ext>
            </a:extLst>
          </a:blip>
          <a:srcRect l="18499" t="25452" r="5823" b="42883"/>
          <a:stretch>
            <a:fillRect/>
          </a:stretch>
        </p:blipFill>
        <p:spPr>
          <a:xfrm>
            <a:off x="2303738" y="320857"/>
            <a:ext cx="4370680" cy="1218424"/>
          </a:xfrm>
          <a:prstGeom prst="rect">
            <a:avLst/>
          </a:prstGeom>
        </p:spPr>
      </p:pic>
    </p:spTree>
    <p:extLst>
      <p:ext uri="{BB962C8B-B14F-4D97-AF65-F5344CB8AC3E}">
        <p14:creationId xmlns:p14="http://schemas.microsoft.com/office/powerpoint/2010/main" val="102722761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9" name="Rectangle 98">
            <a:extLst>
              <a:ext uri="{FF2B5EF4-FFF2-40B4-BE49-F238E27FC236}">
                <a16:creationId xmlns:a16="http://schemas.microsoft.com/office/drawing/2014/main" id="{D8F292E0-7F9D-F24F-AFEB-2B340E67F1F9}"/>
              </a:ext>
            </a:extLst>
          </p:cNvPr>
          <p:cNvSpPr/>
          <p:nvPr/>
        </p:nvSpPr>
        <p:spPr>
          <a:xfrm>
            <a:off x="6248400" y="3428998"/>
            <a:ext cx="5943600" cy="34290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cxnSp>
        <p:nvCxnSpPr>
          <p:cNvPr id="45" name="Straight Connector 44">
            <a:extLst>
              <a:ext uri="{FF2B5EF4-FFF2-40B4-BE49-F238E27FC236}">
                <a16:creationId xmlns:a16="http://schemas.microsoft.com/office/drawing/2014/main" id="{BED5DF6A-9733-754B-AE09-B14C5308F367}"/>
              </a:ext>
            </a:extLst>
          </p:cNvPr>
          <p:cNvCxnSpPr/>
          <p:nvPr/>
        </p:nvCxnSpPr>
        <p:spPr>
          <a:xfrm flipH="1">
            <a:off x="9218045" y="2667704"/>
            <a:ext cx="0" cy="4190296"/>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6F22D60-1338-7646-AE92-7B2C82E2D8F9}"/>
              </a:ext>
            </a:extLst>
          </p:cNvPr>
          <p:cNvCxnSpPr/>
          <p:nvPr/>
        </p:nvCxnSpPr>
        <p:spPr>
          <a:xfrm flipH="1">
            <a:off x="0" y="2667704"/>
            <a:ext cx="12192000" cy="0"/>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50097C8-EC40-1442-A945-15CD2B8B8994}"/>
              </a:ext>
            </a:extLst>
          </p:cNvPr>
          <p:cNvSpPr txBox="1"/>
          <p:nvPr/>
        </p:nvSpPr>
        <p:spPr>
          <a:xfrm>
            <a:off x="7316382" y="2925242"/>
            <a:ext cx="1254936" cy="246221"/>
          </a:xfrm>
          <a:prstGeom prst="rect">
            <a:avLst/>
          </a:prstGeom>
          <a:noFill/>
        </p:spPr>
        <p:txBody>
          <a:bodyPr wrap="square" numCol="1" rtlCol="0">
            <a:spAutoFit/>
          </a:bodyPr>
          <a:lstStyle>
            <a:defPPr/>
          </a:lstStyle>
          <a:p>
            <a:pPr algn="ctr"/>
            <a:r>
              <a:rPr lang="en-US" sz="1000" i="0">
                <a:effectLst/>
                <a:latin typeface="Inter Black" panose="02000503000000020004" pitchFamily="2" charset="0"/>
                <a:ea typeface="Inter Black" panose="020b0a02050000000004" pitchFamily="2" charset="0"/>
                <a:cs typeface="Poppins SemiBold" panose="00000700000000000000" pitchFamily="50" charset="0"/>
              </a:rPr>
              <a:t>CASE</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sp>
        <p:nvSpPr>
          <p:cNvPr id="48" name="TextBox 47">
            <a:extLst>
              <a:ext uri="{FF2B5EF4-FFF2-40B4-BE49-F238E27FC236}">
                <a16:creationId xmlns:a16="http://schemas.microsoft.com/office/drawing/2014/main" id="{1ADEB4E1-FEEA-754C-9A2F-DD5DBB930ABB}"/>
              </a:ext>
            </a:extLst>
          </p:cNvPr>
          <p:cNvSpPr txBox="1"/>
          <p:nvPr/>
        </p:nvSpPr>
        <p:spPr>
          <a:xfrm>
            <a:off x="10364382" y="2925242"/>
            <a:ext cx="1254936" cy="246221"/>
          </a:xfrm>
          <a:prstGeom prst="rect">
            <a:avLst/>
          </a:prstGeom>
          <a:noFill/>
        </p:spPr>
        <p:txBody>
          <a:bodyPr wrap="square" numCol="1" rtlCol="0">
            <a:spAutoFit/>
          </a:bodyPr>
          <a:lstStyle>
            <a:defPPr/>
          </a:lstStyle>
          <a:p>
            <a:pPr algn="ctr"/>
            <a:r>
              <a:rPr lang="en-US" sz="1000" i="0">
                <a:effectLst/>
                <a:latin typeface="Inter Black" panose="02000503000000020004" pitchFamily="2" charset="0"/>
                <a:ea typeface="Inter Black" panose="020b0a02050000000004" pitchFamily="2" charset="0"/>
                <a:cs typeface="Poppins SemiBold" panose="00000700000000000000" pitchFamily="50" charset="0"/>
              </a:rPr>
              <a:t>STUDY</a:t>
            </a:r>
            <a:endParaRPr lang="en-US" sz="1000">
              <a:latin typeface="Inter Black" panose="02000503000000020004" pitchFamily="2" charset="0"/>
              <a:ea typeface="Inter Black" panose="020b0a02050000000004" pitchFamily="2" charset="0"/>
              <a:cs typeface="Poppins SemiBold" panose="00000700000000000000" pitchFamily="50" charset="0"/>
            </a:endParaRPr>
          </a:p>
        </p:txBody>
      </p:sp>
      <p:cxnSp>
        <p:nvCxnSpPr>
          <p:cNvPr id="49" name="Straight Connector 48">
            <a:extLst>
              <a:ext uri="{FF2B5EF4-FFF2-40B4-BE49-F238E27FC236}">
                <a16:creationId xmlns:a16="http://schemas.microsoft.com/office/drawing/2014/main" id="{560431C2-3F7C-5447-A4C9-3BED070DE43C}"/>
              </a:ext>
            </a:extLst>
          </p:cNvPr>
          <p:cNvCxnSpPr/>
          <p:nvPr/>
        </p:nvCxnSpPr>
        <p:spPr>
          <a:xfrm flipH="1">
            <a:off x="6238876" y="2667704"/>
            <a:ext cx="0" cy="4190302"/>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0D33DF4-C812-EE4C-87E4-1259A5BC4BF9}"/>
              </a:ext>
            </a:extLst>
          </p:cNvPr>
          <p:cNvSpPr txBox="1"/>
          <p:nvPr/>
        </p:nvSpPr>
        <p:spPr>
          <a:xfrm>
            <a:off x="484919" y="2802269"/>
            <a:ext cx="5915091" cy="1092607"/>
          </a:xfrm>
          <a:prstGeom prst="rect">
            <a:avLst/>
          </a:prstGeom>
          <a:noFill/>
        </p:spPr>
        <p:txBody>
          <a:bodyPr wrap="square" rtlCol="0">
            <a:spAutoFit/>
          </a:bodyPr>
          <a:lstStyle>
            <a:defPPr/>
          </a:lstStyle>
          <a:p>
            <a:pPr/>
            <a:r>
              <a:rPr lang="en-US" sz="6500">
                <a:ln w="12700">
                  <a:noFill/>
                </a:ln>
                <a:latin typeface="Inter Semi Bold" panose="02000703000000020004" pitchFamily="50" charset="0"/>
                <a:ea typeface="Inter Semi Bold" panose="02000703000000020004" pitchFamily="50" charset="0"/>
                <a:cs typeface="Inter Semi Bold" panose="02000703000000020004" pitchFamily="50" charset="0"/>
              </a:rPr>
              <a:t>CASE STUDY</a:t>
            </a:r>
          </a:p>
        </p:txBody>
      </p:sp>
      <p:grpSp>
        <p:nvGrpSpPr>
          <p:cNvPr id="4" name="Group 3">
            <a:extLst>
              <a:ext uri="{FF2B5EF4-FFF2-40B4-BE49-F238E27FC236}">
                <a16:creationId xmlns:a16="http://schemas.microsoft.com/office/drawing/2014/main" id="{5A1C909C-9298-6A40-AD71-15018F6D0DAC}"/>
              </a:ext>
            </a:extLst>
          </p:cNvPr>
          <p:cNvGrpSpPr/>
          <p:nvPr/>
        </p:nvGrpSpPr>
        <p:grpSpPr>
          <a:xfrm>
            <a:off x="6896279" y="3719545"/>
            <a:ext cx="1608143" cy="2902604"/>
            <a:chOff x="6424949" y="3719545"/>
            <a:chExt cx="1608143" cy="2902604"/>
          </a:xfrm>
        </p:grpSpPr>
        <p:sp>
          <p:nvSpPr>
            <p:cNvPr id="81" name="TextBox 80">
              <a:extLst>
                <a:ext uri="{FF2B5EF4-FFF2-40B4-BE49-F238E27FC236}">
                  <a16:creationId xmlns:a16="http://schemas.microsoft.com/office/drawing/2014/main" id="{014E025E-8DEA-1946-9CBC-E0FA3608E4D1}"/>
                </a:ext>
              </a:extLst>
            </p:cNvPr>
            <p:cNvSpPr txBox="1"/>
            <p:nvPr/>
          </p:nvSpPr>
          <p:spPr>
            <a:xfrm>
              <a:off x="6424949" y="3719545"/>
              <a:ext cx="842802" cy="400110"/>
            </a:xfrm>
            <a:prstGeom prst="rect">
              <a:avLst/>
            </a:prstGeom>
            <a:noFill/>
          </p:spPr>
          <p:txBody>
            <a:bodyPr wrap="square" numCol="1" rtlCol="0">
              <a:spAutoFit/>
            </a:bodyPr>
            <a:lstStyle>
              <a:defPPr/>
            </a:lstStyle>
            <a:p>
              <a:pPr/>
              <a:r>
                <a:rPr lang="en-US" sz="2000" b="1" i="0">
                  <a:solidFill>
                    <a:schemeClr val="bg1"/>
                  </a:solidFill>
                  <a:effectLst/>
                  <a:latin typeface="Inter Black" panose="02000503000000020004" pitchFamily="2" charset="0"/>
                  <a:ea typeface="Inter Black" panose="020b0a02050000000004" pitchFamily="2" charset="0"/>
                  <a:cs typeface="Poppins SemiBold" panose="00000700000000000000" pitchFamily="50" charset="0"/>
                </a:rPr>
                <a:t>GL.</a:t>
              </a:r>
              <a:endParaRPr lang="en-US" sz="2000" b="1">
                <a:solidFill>
                  <a:schemeClr val="bg1"/>
                </a:solidFill>
                <a:latin typeface="Inter Black" panose="02000503000000020004" pitchFamily="2" charset="0"/>
                <a:ea typeface="Inter Black" panose="020b0a02050000000004" pitchFamily="2" charset="0"/>
                <a:cs typeface="Poppins SemiBold" panose="00000700000000000000" pitchFamily="50" charset="0"/>
              </a:endParaRPr>
            </a:p>
          </p:txBody>
        </p:sp>
        <p:sp>
          <p:nvSpPr>
            <p:cNvPr id="82" name="TextBox 81">
              <a:extLst>
                <a:ext uri="{FF2B5EF4-FFF2-40B4-BE49-F238E27FC236}">
                  <a16:creationId xmlns:a16="http://schemas.microsoft.com/office/drawing/2014/main" id="{DEC3038C-7467-9344-B46E-0392811D990C}"/>
                </a:ext>
              </a:extLst>
            </p:cNvPr>
            <p:cNvSpPr txBox="1"/>
            <p:nvPr/>
          </p:nvSpPr>
          <p:spPr>
            <a:xfrm>
              <a:off x="6427329" y="3986714"/>
              <a:ext cx="1605763" cy="923330"/>
            </a:xfrm>
            <a:prstGeom prst="rect">
              <a:avLst/>
            </a:prstGeom>
            <a:noFill/>
          </p:spPr>
          <p:txBody>
            <a:bodyPr wrap="square" rtlCol="0">
              <a:spAutoFit/>
            </a:bodyPr>
            <a:lstStyle>
              <a:defPPr/>
            </a:lstStyle>
            <a:p>
              <a:pPr/>
              <a:r>
                <a:rPr lang="en-US" b="1" i="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a:t>
              </a:r>
              <a:endParaRPr lang="en-US" b="1">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83" name="TextBox 82">
              <a:extLst>
                <a:ext uri="{FF2B5EF4-FFF2-40B4-BE49-F238E27FC236}">
                  <a16:creationId xmlns:a16="http://schemas.microsoft.com/office/drawing/2014/main" id="{64DF8985-38BB-774D-BDB6-876F699DC1AB}"/>
                </a:ext>
              </a:extLst>
            </p:cNvPr>
            <p:cNvSpPr txBox="1"/>
            <p:nvPr/>
          </p:nvSpPr>
          <p:spPr>
            <a:xfrm>
              <a:off x="6454445" y="6222039"/>
              <a:ext cx="842802" cy="400110"/>
            </a:xfrm>
            <a:prstGeom prst="rect">
              <a:avLst/>
            </a:prstGeom>
            <a:noFill/>
          </p:spPr>
          <p:txBody>
            <a:bodyPr wrap="square" numCol="1" rtlCol="0">
              <a:spAutoFit/>
            </a:bodyPr>
            <a:lstStyle>
              <a:defPPr/>
            </a:lstStyle>
            <a:p>
              <a:pPr/>
              <a:r>
                <a:rPr lang="en-US" sz="2000" b="1" i="0">
                  <a:solidFill>
                    <a:schemeClr val="bg1"/>
                  </a:solidFill>
                  <a:effectLst/>
                  <a:latin typeface="Inter Black" panose="02000503000000020004" pitchFamily="2" charset="0"/>
                  <a:ea typeface="Inter Black" panose="020b0a02050000000004" pitchFamily="2" charset="0"/>
                  <a:cs typeface="Poppins SemiBold" panose="00000700000000000000" pitchFamily="50" charset="0"/>
                </a:rPr>
                <a:t>– </a:t>
              </a:r>
              <a:endParaRPr lang="en-US" sz="2000" b="1">
                <a:solidFill>
                  <a:schemeClr val="bg1"/>
                </a:solidFill>
                <a:latin typeface="Inter Black" panose="02000503000000020004" pitchFamily="2" charset="0"/>
                <a:ea typeface="Inter Black" panose="020b0a02050000000004" pitchFamily="2" charset="0"/>
                <a:cs typeface="Poppins SemiBold" panose="00000700000000000000" pitchFamily="50" charset="0"/>
              </a:endParaRPr>
            </a:p>
          </p:txBody>
        </p:sp>
        <p:sp>
          <p:nvSpPr>
            <p:cNvPr id="84" name="TextBox 83">
              <a:extLst>
                <a:ext uri="{FF2B5EF4-FFF2-40B4-BE49-F238E27FC236}">
                  <a16:creationId xmlns:a16="http://schemas.microsoft.com/office/drawing/2014/main" id="{A4873A22-01E4-2A47-A455-9BA305F60FD4}"/>
                </a:ext>
              </a:extLst>
            </p:cNvPr>
            <p:cNvSpPr txBox="1"/>
            <p:nvPr/>
          </p:nvSpPr>
          <p:spPr>
            <a:xfrm>
              <a:off x="6427329" y="5024693"/>
              <a:ext cx="1554045" cy="646331"/>
            </a:xfrm>
            <a:prstGeom prst="rect">
              <a:avLst/>
            </a:prstGeom>
            <a:noFill/>
          </p:spPr>
          <p:txBody>
            <a:bodyPr wrap="square" rtlCol="0">
              <a:spAutoFit/>
            </a:bodyPr>
            <a:lstStyle>
              <a:defPPr/>
            </a:lstStyle>
            <a:p>
              <a:pPr/>
              <a:r>
                <a:rPr lang="en-US" b="1" i="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LOREM IPSUM IS</a:t>
              </a:r>
              <a:endParaRPr lang="en-US" b="1">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85" name="TextBox 84">
              <a:extLst>
                <a:ext uri="{FF2B5EF4-FFF2-40B4-BE49-F238E27FC236}">
                  <a16:creationId xmlns:a16="http://schemas.microsoft.com/office/drawing/2014/main" id="{055E1DE3-3D9C-D447-B5C2-19ED8BD45BF7}"/>
                </a:ext>
              </a:extLst>
            </p:cNvPr>
            <p:cNvSpPr txBox="1"/>
            <p:nvPr/>
          </p:nvSpPr>
          <p:spPr>
            <a:xfrm>
              <a:off x="6427329" y="5780544"/>
              <a:ext cx="1298231" cy="369332"/>
            </a:xfrm>
            <a:prstGeom prst="rect">
              <a:avLst/>
            </a:prstGeom>
            <a:noFill/>
          </p:spPr>
          <p:txBody>
            <a:bodyPr wrap="square" rtlCol="0">
              <a:spAutoFit/>
            </a:bodyPr>
            <a:lstStyle>
              <a:defPPr/>
            </a:lstStyle>
            <a:p>
              <a:pPr/>
              <a:r>
                <a:rPr lang="en-US" b="1" i="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 INDUSTRY. </a:t>
              </a:r>
              <a:endParaRPr lang="en-US" b="1">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grpSp>
      <p:grpSp>
        <p:nvGrpSpPr>
          <p:cNvPr id="93" name="Group 92">
            <a:extLst>
              <a:ext uri="{FF2B5EF4-FFF2-40B4-BE49-F238E27FC236}">
                <a16:creationId xmlns:a16="http://schemas.microsoft.com/office/drawing/2014/main" id="{8CAD57C5-549F-604F-84A0-6C128D9E97DB}"/>
              </a:ext>
            </a:extLst>
          </p:cNvPr>
          <p:cNvGrpSpPr/>
          <p:nvPr/>
        </p:nvGrpSpPr>
        <p:grpSpPr>
          <a:xfrm>
            <a:off x="10376897" y="3719545"/>
            <a:ext cx="1556425" cy="2902604"/>
            <a:chOff x="6424949" y="3719545"/>
            <a:chExt cx="1556425" cy="2902604"/>
          </a:xfrm>
        </p:grpSpPr>
        <p:sp>
          <p:nvSpPr>
            <p:cNvPr id="94" name="TextBox 93">
              <a:extLst>
                <a:ext uri="{FF2B5EF4-FFF2-40B4-BE49-F238E27FC236}">
                  <a16:creationId xmlns:a16="http://schemas.microsoft.com/office/drawing/2014/main" id="{B5FEC99E-E8ED-4B4F-8580-7DFFFEA1C7B4}"/>
                </a:ext>
              </a:extLst>
            </p:cNvPr>
            <p:cNvSpPr txBox="1"/>
            <p:nvPr/>
          </p:nvSpPr>
          <p:spPr>
            <a:xfrm>
              <a:off x="6424949" y="3719545"/>
              <a:ext cx="842802" cy="400110"/>
            </a:xfrm>
            <a:prstGeom prst="rect">
              <a:avLst/>
            </a:prstGeom>
            <a:noFill/>
          </p:spPr>
          <p:txBody>
            <a:bodyPr wrap="square" numCol="1" rtlCol="0">
              <a:spAutoFit/>
            </a:bodyPr>
            <a:lstStyle>
              <a:defPPr/>
            </a:lstStyle>
            <a:p>
              <a:pPr/>
              <a:r>
                <a:rPr lang="en-US" sz="2000" b="1" i="0">
                  <a:solidFill>
                    <a:schemeClr val="bg1"/>
                  </a:solidFill>
                  <a:effectLst/>
                  <a:latin typeface="Inter Black" panose="02000503000000020004" pitchFamily="2" charset="0"/>
                  <a:ea typeface="Inter Black" panose="020b0a02050000000004" pitchFamily="2" charset="0"/>
                  <a:cs typeface="Poppins SemiBold" panose="00000700000000000000" pitchFamily="50" charset="0"/>
                </a:rPr>
                <a:t>SE.</a:t>
              </a:r>
              <a:endParaRPr lang="en-US" sz="2000" b="1">
                <a:solidFill>
                  <a:schemeClr val="bg1"/>
                </a:solidFill>
                <a:latin typeface="Inter Black" panose="02000503000000020004" pitchFamily="2" charset="0"/>
                <a:ea typeface="Inter Black" panose="020b0a02050000000004" pitchFamily="2" charset="0"/>
                <a:cs typeface="Poppins SemiBold" panose="00000700000000000000" pitchFamily="50" charset="0"/>
              </a:endParaRPr>
            </a:p>
          </p:txBody>
        </p:sp>
        <p:sp>
          <p:nvSpPr>
            <p:cNvPr id="95" name="TextBox 94">
              <a:extLst>
                <a:ext uri="{FF2B5EF4-FFF2-40B4-BE49-F238E27FC236}">
                  <a16:creationId xmlns:a16="http://schemas.microsoft.com/office/drawing/2014/main" id="{8C15BB5A-79C1-A644-B535-383D8A57862C}"/>
                </a:ext>
              </a:extLst>
            </p:cNvPr>
            <p:cNvSpPr txBox="1"/>
            <p:nvPr/>
          </p:nvSpPr>
          <p:spPr>
            <a:xfrm>
              <a:off x="6427329" y="3986714"/>
              <a:ext cx="1554044" cy="923330"/>
            </a:xfrm>
            <a:prstGeom prst="rect">
              <a:avLst/>
            </a:prstGeom>
            <a:noFill/>
          </p:spPr>
          <p:txBody>
            <a:bodyPr wrap="square" rtlCol="0">
              <a:spAutoFit/>
            </a:bodyPr>
            <a:lstStyle>
              <a:defPPr/>
            </a:lstStyle>
            <a:p>
              <a:pPr/>
              <a:r>
                <a:rPr lang="en-US" b="1" i="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a:t>
              </a:r>
              <a:endParaRPr lang="en-US" b="1">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96" name="TextBox 95">
              <a:extLst>
                <a:ext uri="{FF2B5EF4-FFF2-40B4-BE49-F238E27FC236}">
                  <a16:creationId xmlns:a16="http://schemas.microsoft.com/office/drawing/2014/main" id="{12ACF144-1AF9-944D-AC92-E66FAA375ECD}"/>
                </a:ext>
              </a:extLst>
            </p:cNvPr>
            <p:cNvSpPr txBox="1"/>
            <p:nvPr/>
          </p:nvSpPr>
          <p:spPr>
            <a:xfrm>
              <a:off x="6454445" y="6222039"/>
              <a:ext cx="842802" cy="400110"/>
            </a:xfrm>
            <a:prstGeom prst="rect">
              <a:avLst/>
            </a:prstGeom>
            <a:noFill/>
          </p:spPr>
          <p:txBody>
            <a:bodyPr wrap="square" numCol="1" rtlCol="0">
              <a:spAutoFit/>
            </a:bodyPr>
            <a:lstStyle>
              <a:defPPr/>
            </a:lstStyle>
            <a:p>
              <a:pPr/>
              <a:r>
                <a:rPr lang="en-US" sz="2000" b="1" i="0">
                  <a:solidFill>
                    <a:schemeClr val="bg1"/>
                  </a:solidFill>
                  <a:effectLst/>
                  <a:latin typeface="Inter Black" panose="02000503000000020004" pitchFamily="2" charset="0"/>
                  <a:ea typeface="Inter Black" panose="020b0a02050000000004" pitchFamily="2" charset="0"/>
                  <a:cs typeface="Poppins SemiBold" panose="00000700000000000000" pitchFamily="50" charset="0"/>
                </a:rPr>
                <a:t>– </a:t>
              </a:r>
              <a:endParaRPr lang="en-US" sz="2000" b="1">
                <a:solidFill>
                  <a:schemeClr val="bg1"/>
                </a:solidFill>
                <a:latin typeface="Inter Black" panose="02000503000000020004" pitchFamily="2" charset="0"/>
                <a:ea typeface="Inter Black" panose="020b0a02050000000004" pitchFamily="2" charset="0"/>
                <a:cs typeface="Poppins SemiBold" panose="00000700000000000000" pitchFamily="50" charset="0"/>
              </a:endParaRPr>
            </a:p>
          </p:txBody>
        </p:sp>
        <p:sp>
          <p:nvSpPr>
            <p:cNvPr id="97" name="TextBox 96">
              <a:extLst>
                <a:ext uri="{FF2B5EF4-FFF2-40B4-BE49-F238E27FC236}">
                  <a16:creationId xmlns:a16="http://schemas.microsoft.com/office/drawing/2014/main" id="{5E38397F-5849-8944-9986-316D179D8508}"/>
                </a:ext>
              </a:extLst>
            </p:cNvPr>
            <p:cNvSpPr txBox="1"/>
            <p:nvPr/>
          </p:nvSpPr>
          <p:spPr>
            <a:xfrm>
              <a:off x="6427329" y="5024693"/>
              <a:ext cx="1554045" cy="369332"/>
            </a:xfrm>
            <a:prstGeom prst="rect">
              <a:avLst/>
            </a:prstGeom>
            <a:noFill/>
          </p:spPr>
          <p:txBody>
            <a:bodyPr wrap="square" rtlCol="0">
              <a:spAutoFit/>
            </a:bodyPr>
            <a:lstStyle>
              <a:defPPr/>
            </a:lstStyle>
            <a:p>
              <a:pPr/>
              <a:r>
                <a:rPr lang="en-US" b="1" i="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INDUSTRY. </a:t>
              </a:r>
              <a:endParaRPr lang="en-US" b="1">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98" name="TextBox 97">
              <a:extLst>
                <a:ext uri="{FF2B5EF4-FFF2-40B4-BE49-F238E27FC236}">
                  <a16:creationId xmlns:a16="http://schemas.microsoft.com/office/drawing/2014/main" id="{07C4B39D-F039-EC47-B20D-5622C05CCF92}"/>
                </a:ext>
              </a:extLst>
            </p:cNvPr>
            <p:cNvSpPr txBox="1"/>
            <p:nvPr/>
          </p:nvSpPr>
          <p:spPr>
            <a:xfrm>
              <a:off x="6427329" y="5780544"/>
              <a:ext cx="1298231" cy="369332"/>
            </a:xfrm>
            <a:prstGeom prst="rect">
              <a:avLst/>
            </a:prstGeom>
            <a:noFill/>
          </p:spPr>
          <p:txBody>
            <a:bodyPr wrap="square" rtlCol="0">
              <a:spAutoFit/>
            </a:bodyPr>
            <a:lstStyle>
              <a:defPPr/>
            </a:lstStyle>
            <a:p>
              <a:pPr/>
              <a:r>
                <a:rPr lang="en-US" b="1" i="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 INDUSTRY. </a:t>
              </a:r>
              <a:endParaRPr lang="en-US" b="1">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grpSp>
      <p:sp>
        <p:nvSpPr>
          <p:cNvPr id="59" name="TextBox 58">
            <a:extLst>
              <a:ext uri="{FF2B5EF4-FFF2-40B4-BE49-F238E27FC236}">
                <a16:creationId xmlns:a16="http://schemas.microsoft.com/office/drawing/2014/main" id="{4534F5A0-94D1-4364-A2B4-FF2E6E4BFB8F}"/>
              </a:ext>
            </a:extLst>
          </p:cNvPr>
          <p:cNvSpPr txBox="1"/>
          <p:nvPr/>
        </p:nvSpPr>
        <p:spPr>
          <a:xfrm>
            <a:off x="580170" y="3936730"/>
            <a:ext cx="1396894" cy="415498"/>
          </a:xfrm>
          <a:prstGeom prst="rect">
            <a:avLst/>
          </a:prstGeom>
          <a:noFill/>
        </p:spPr>
        <p:txBody>
          <a:bodyPr wrap="square" rtlCol="0">
            <a:spAutoFit/>
          </a:bodyPr>
          <a:lstStyle>
            <a:defPPr/>
          </a:lstStyle>
          <a:p>
            <a:pPr/>
            <a:r>
              <a:rPr lang="en-US" sz="2100">
                <a:ln w="12700">
                  <a:noFill/>
                </a:ln>
                <a:solidFill>
                  <a:schemeClr val="accent5"/>
                </a:solidFill>
                <a:latin typeface="Inter" panose="02000503000000020004" pitchFamily="2" charset="0"/>
                <a:ea typeface="Inter" panose="02000503000000020004" pitchFamily="2" charset="0"/>
                <a:cs typeface="Roboto" panose="02000000000000000000" pitchFamily="2" charset="0"/>
              </a:rPr>
              <a:t>Strategy</a:t>
            </a:r>
          </a:p>
        </p:txBody>
      </p:sp>
      <p:sp>
        <p:nvSpPr>
          <p:cNvPr id="60" name="TextBox 59">
            <a:extLst>
              <a:ext uri="{FF2B5EF4-FFF2-40B4-BE49-F238E27FC236}">
                <a16:creationId xmlns:a16="http://schemas.microsoft.com/office/drawing/2014/main" id="{EA8E0686-6542-41B1-8ACE-C1AC977AFECF}"/>
              </a:ext>
            </a:extLst>
          </p:cNvPr>
          <p:cNvSpPr txBox="1"/>
          <p:nvPr/>
        </p:nvSpPr>
        <p:spPr>
          <a:xfrm>
            <a:off x="593019" y="5592830"/>
            <a:ext cx="386924" cy="157056"/>
          </a:xfrm>
          <a:custGeom>
            <a:rect l="l" t="t" r="r" b="b"/>
            <a:pathLst>
              <a:path w="582717" h="236530">
                <a:moveTo>
                  <a:pt x="448486" y="0"/>
                </a:moveTo>
                <a:lnTo>
                  <a:pt x="474132" y="0"/>
                </a:lnTo>
                <a:lnTo>
                  <a:pt x="474132" y="106299"/>
                </a:lnTo>
                <a:lnTo>
                  <a:pt x="582717" y="106299"/>
                </a:lnTo>
                <a:lnTo>
                  <a:pt x="582717" y="130803"/>
                </a:lnTo>
                <a:lnTo>
                  <a:pt x="474132" y="130803"/>
                </a:lnTo>
                <a:lnTo>
                  <a:pt x="474132" y="236530"/>
                </a:lnTo>
                <a:lnTo>
                  <a:pt x="448486" y="236530"/>
                </a:lnTo>
                <a:lnTo>
                  <a:pt x="448486" y="130803"/>
                </a:lnTo>
                <a:lnTo>
                  <a:pt x="339901" y="130803"/>
                </a:lnTo>
                <a:lnTo>
                  <a:pt x="339901" y="106299"/>
                </a:lnTo>
                <a:lnTo>
                  <a:pt x="448486" y="106299"/>
                </a:lnTo>
                <a:close/>
                <a:moveTo>
                  <a:pt x="108585" y="0"/>
                </a:moveTo>
                <a:lnTo>
                  <a:pt x="134231" y="0"/>
                </a:lnTo>
                <a:lnTo>
                  <a:pt x="134231" y="106299"/>
                </a:lnTo>
                <a:lnTo>
                  <a:pt x="242816" y="106299"/>
                </a:lnTo>
                <a:lnTo>
                  <a:pt x="242816" y="130803"/>
                </a:lnTo>
                <a:lnTo>
                  <a:pt x="134231" y="130803"/>
                </a:lnTo>
                <a:lnTo>
                  <a:pt x="134231" y="236530"/>
                </a:lnTo>
                <a:lnTo>
                  <a:pt x="108585" y="236530"/>
                </a:lnTo>
                <a:lnTo>
                  <a:pt x="108585" y="130803"/>
                </a:lnTo>
                <a:lnTo>
                  <a:pt x="0" y="130803"/>
                </a:lnTo>
                <a:lnTo>
                  <a:pt x="0" y="106299"/>
                </a:lnTo>
                <a:lnTo>
                  <a:pt x="108585" y="106299"/>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stStyle>
          <a:p>
            <a:pPr/>
            <a:endParaRPr lang="en-US" sz="4500">
              <a:ln w="12700">
                <a:noFill/>
              </a:ln>
              <a:solidFill>
                <a:schemeClr val="accent5"/>
              </a:solidFill>
              <a:latin typeface="Montserrat Black" panose="00000a00000000000000" pitchFamily="50" charset="0"/>
              <a:ea typeface="Roboto" panose="02000000000000000000" pitchFamily="2" charset="0"/>
              <a:cs typeface="Roboto" panose="02000000000000000000" pitchFamily="2" charset="0"/>
            </a:endParaRPr>
          </a:p>
        </p:txBody>
      </p:sp>
      <p:sp>
        <p:nvSpPr>
          <p:cNvPr id="50" name="TextBox 39">
            <a:extLst>
              <a:ext uri="{FF2B5EF4-FFF2-40B4-BE49-F238E27FC236}">
                <a16:creationId xmlns:a16="http://schemas.microsoft.com/office/drawing/2014/main" id="{ED9F23AE-7639-4D37-A06D-84665451FA0E}"/>
              </a:ext>
            </a:extLst>
          </p:cNvPr>
          <p:cNvSpPr txBox="1"/>
          <p:nvPr/>
        </p:nvSpPr>
        <p:spPr>
          <a:xfrm>
            <a:off x="5545597" y="1331438"/>
            <a:ext cx="6918546" cy="1107996"/>
          </a:xfrm>
          <a:prstGeom prst="rect">
            <a:avLst/>
          </a:prstGeom>
          <a:noFill/>
        </p:spPr>
        <p:txBody>
          <a:bodyPr wrap="square" rtlCol="0">
            <a:spAutoFit/>
          </a:bodyPr>
          <a:lstStyle>
            <a:defPPr/>
          </a:lstStyle>
          <a:p>
            <a:pPr algn="ctr"/>
            <a:r>
              <a:rPr lang="en-US" sz="6600">
                <a:ln w="12700">
                  <a:noFill/>
                </a:ln>
                <a:latin typeface="Inter Semi Bold" panose="02000703000000020004" pitchFamily="50" charset="0"/>
                <a:ea typeface="Inter Semi Bold" panose="02000703000000020004" pitchFamily="50" charset="0"/>
                <a:cs typeface="Inter Semi Bold" panose="02000703000000020004" pitchFamily="50" charset="0"/>
              </a:rPr>
              <a:t>INTERNATIONAL</a:t>
            </a:r>
          </a:p>
        </p:txBody>
      </p:sp>
      <p:sp>
        <p:nvSpPr>
          <p:cNvPr id="30" name="TextBox 2">
            <a:extLst>
              <a:ext uri="{FF2B5EF4-FFF2-40B4-BE49-F238E27FC236}">
                <a16:creationId xmlns:a16="http://schemas.microsoft.com/office/drawing/2014/main" id="{F1D005CB-0F65-427D-A16C-3961DFA57FDB}"/>
              </a:ext>
            </a:extLst>
          </p:cNvPr>
          <p:cNvSpPr txBox="1"/>
          <p:nvPr/>
        </p:nvSpPr>
        <p:spPr>
          <a:xfrm>
            <a:off x="1153550" y="1550169"/>
            <a:ext cx="4942450" cy="810543"/>
          </a:xfrm>
          <a:prstGeom prst="rect">
            <a:avLst/>
          </a:prstGeom>
          <a:noFill/>
        </p:spPr>
        <p:txBody>
          <a:bodyPr wrap="square" rtlCol="0">
            <a:spAutoFit/>
          </a:bodyPr>
          <a:lstStyle>
            <a:defPPr/>
          </a:lstStyle>
          <a:p>
            <a:pPr/>
            <a:r>
              <a:rPr lang="en-US" sz="4667">
                <a:solidFill>
                  <a:schemeClr val="bg1">
                    <a:lumMod val="50000"/>
                  </a:schemeClr>
                </a:solidFill>
                <a:latin typeface="TitilliumText22L Lt" pitchFamily="50" charset="0"/>
              </a:rPr>
              <a:t>Our Services</a:t>
            </a:r>
          </a:p>
        </p:txBody>
      </p:sp>
      <p:pic>
        <p:nvPicPr>
          <p:cNvPr id="7" name="Imagen 6">
            <a:extLst>
              <a:ext uri="{FF2B5EF4-FFF2-40B4-BE49-F238E27FC236}">
                <a16:creationId xmlns:a16="http://schemas.microsoft.com/office/drawing/2014/main" id="{B975E792-447C-95A5-5B59-586FA86B5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696" y="3326943"/>
            <a:ext cx="3395499" cy="3395499"/>
          </a:xfrm>
          <a:prstGeom prst="rect">
            <a:avLst/>
          </a:prstGeom>
        </p:spPr>
      </p:pic>
      <p:pic>
        <p:nvPicPr>
          <p:cNvPr id="8" name="Imagen 7">
            <a:extLst>
              <a:ext uri="{FF2B5EF4-FFF2-40B4-BE49-F238E27FC236}">
                <a16:creationId xmlns:a16="http://schemas.microsoft.com/office/drawing/2014/main" id="{A9A307A5-18B1-E468-F63C-12F6E9A64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pic>
        <p:nvPicPr>
          <p:cNvPr id="9" name="Imagen 8">
            <a:extLst>
              <a:ext uri="{FF2B5EF4-FFF2-40B4-BE49-F238E27FC236}">
                <a16:creationId xmlns:a16="http://schemas.microsoft.com/office/drawing/2014/main" id="{072D7106-FDE8-DF24-152A-557B06C69966}"/>
              </a:ext>
            </a:extLst>
          </p:cNvPr>
          <p:cNvPicPr>
            <a:picLocks noChangeAspect="1"/>
          </p:cNvPicPr>
          <p:nvPr/>
        </p:nvPicPr>
        <p:blipFill>
          <a:blip r:embed="rId4">
            <a:extLst>
              <a:ext uri="{28A0092B-C50C-407E-A947-70E740481C1C}">
                <a14:useLocalDpi xmlns:a14="http://schemas.microsoft.com/office/drawing/2010/main" val="0"/>
              </a:ext>
            </a:extLst>
          </a:blip>
          <a:srcRect l="18499" t="25452" r="5823" b="42883"/>
          <a:stretch>
            <a:fillRect/>
          </a:stretch>
        </p:blipFill>
        <p:spPr>
          <a:xfrm>
            <a:off x="7562642" y="235851"/>
            <a:ext cx="4370680" cy="1218424"/>
          </a:xfrm>
          <a:prstGeom prst="rect">
            <a:avLst/>
          </a:prstGeom>
        </p:spPr>
      </p:pic>
    </p:spTree>
    <p:extLst>
      <p:ext uri="{BB962C8B-B14F-4D97-AF65-F5344CB8AC3E}">
        <p14:creationId xmlns:p14="http://schemas.microsoft.com/office/powerpoint/2010/main" val="2310303262"/>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50" name="Picture 6" descr="Mujer con coloridas ropas étnicas tocando el panderete durante una actuación de samba en salvador bahía">
            <a:extLst>
              <a:ext uri="{FF2B5EF4-FFF2-40B4-BE49-F238E27FC236}">
                <a16:creationId xmlns:a16="http://schemas.microsoft.com/office/drawing/2014/main" id="{23ADF631-1D6C-F768-046F-EA8FA5D21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127" r="15629"/>
          <a:stretch>
            <a:fillRect/>
          </a:stretch>
        </p:blipFill>
        <p:spPr bwMode="auto">
          <a:xfrm>
            <a:off x="308304" y="2335578"/>
            <a:ext cx="3630803" cy="4542455"/>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Connector 61">
            <a:extLst>
              <a:ext uri="{FF2B5EF4-FFF2-40B4-BE49-F238E27FC236}">
                <a16:creationId xmlns:a16="http://schemas.microsoft.com/office/drawing/2014/main" id="{F682943E-A108-504E-9FEF-8B211940DA9B}"/>
              </a:ext>
            </a:extLst>
          </p:cNvPr>
          <p:cNvCxnSpPr/>
          <p:nvPr/>
        </p:nvCxnSpPr>
        <p:spPr>
          <a:xfrm flipH="1">
            <a:off x="6872264" y="3429000"/>
            <a:ext cx="0" cy="3429006"/>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DC49AC7-11EA-BA4B-8EE5-15DC445A7A37}"/>
              </a:ext>
            </a:extLst>
          </p:cNvPr>
          <p:cNvSpPr txBox="1"/>
          <p:nvPr/>
        </p:nvSpPr>
        <p:spPr>
          <a:xfrm>
            <a:off x="6863281" y="561880"/>
            <a:ext cx="4166670" cy="2308324"/>
          </a:xfrm>
          <a:prstGeom prst="rect">
            <a:avLst/>
          </a:prstGeom>
          <a:noFill/>
        </p:spPr>
        <p:txBody>
          <a:bodyPr wrap="square" rtlCol="0">
            <a:spAutoFit/>
          </a:bodyPr>
          <a:lstStyle>
            <a:defPPr/>
          </a:lstStyle>
          <a:p>
            <a:pPr algn="just"/>
            <a:r>
              <a:rPr lang="en-US" i="0">
                <a:solidFill>
                  <a:schemeClr val="tx1">
                    <a:lumMod val="95000"/>
                    <a:lumOff val="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a:ln w="12700">
                <a:noFill/>
              </a:ln>
              <a:solidFill>
                <a:schemeClr val="tx1">
                  <a:lumMod val="95000"/>
                  <a:lumOff val="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cxnSp>
        <p:nvCxnSpPr>
          <p:cNvPr id="65" name="Straight Connector 64">
            <a:extLst>
              <a:ext uri="{FF2B5EF4-FFF2-40B4-BE49-F238E27FC236}">
                <a16:creationId xmlns:a16="http://schemas.microsoft.com/office/drawing/2014/main" id="{2E431556-7693-5849-8385-799A497F1EAB}"/>
              </a:ext>
            </a:extLst>
          </p:cNvPr>
          <p:cNvCxnSpPr/>
          <p:nvPr/>
        </p:nvCxnSpPr>
        <p:spPr>
          <a:xfrm flipH="1">
            <a:off x="4076700" y="4003897"/>
            <a:ext cx="2795563" cy="0"/>
          </a:xfrm>
          <a:prstGeom prst="line">
            <a:avLst/>
          </a:prstGeom>
          <a:ln w="12700">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54880F1-6192-E84D-8217-F98AED8D61FE}"/>
              </a:ext>
            </a:extLst>
          </p:cNvPr>
          <p:cNvCxnSpPr/>
          <p:nvPr/>
        </p:nvCxnSpPr>
        <p:spPr>
          <a:xfrm flipH="1">
            <a:off x="4076700" y="4516130"/>
            <a:ext cx="2795563" cy="0"/>
          </a:xfrm>
          <a:prstGeom prst="line">
            <a:avLst/>
          </a:prstGeom>
          <a:ln w="12700">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9A17E9-85C4-E347-8520-A89204ABECC4}"/>
              </a:ext>
            </a:extLst>
          </p:cNvPr>
          <p:cNvCxnSpPr/>
          <p:nvPr/>
        </p:nvCxnSpPr>
        <p:spPr>
          <a:xfrm flipH="1">
            <a:off x="4076700" y="5028363"/>
            <a:ext cx="2795563" cy="0"/>
          </a:xfrm>
          <a:prstGeom prst="line">
            <a:avLst/>
          </a:prstGeom>
          <a:ln w="12700">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838C400-D09C-0345-94DF-E042585091D1}"/>
              </a:ext>
            </a:extLst>
          </p:cNvPr>
          <p:cNvCxnSpPr/>
          <p:nvPr/>
        </p:nvCxnSpPr>
        <p:spPr>
          <a:xfrm flipH="1">
            <a:off x="4076700" y="5540597"/>
            <a:ext cx="2795563" cy="0"/>
          </a:xfrm>
          <a:prstGeom prst="line">
            <a:avLst/>
          </a:prstGeom>
          <a:ln w="12700">
            <a:solidFill>
              <a:schemeClr val="bg1">
                <a:lumMod val="75000"/>
                <a:alpha val="30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64205F1-69BB-2148-8DDE-5BAE49CEBC8C}"/>
              </a:ext>
            </a:extLst>
          </p:cNvPr>
          <p:cNvSpPr txBox="1"/>
          <p:nvPr/>
        </p:nvSpPr>
        <p:spPr>
          <a:xfrm>
            <a:off x="4707765" y="5883429"/>
            <a:ext cx="1416397" cy="261610"/>
          </a:xfrm>
          <a:prstGeom prst="rect">
            <a:avLst/>
          </a:prstGeom>
          <a:noFill/>
        </p:spPr>
        <p:txBody>
          <a:bodyPr wrap="square" numCol="1" rtlCol="0">
            <a:spAutoFit/>
          </a:bodyPr>
          <a:lstStyle>
            <a:defPPr/>
          </a:lstStyle>
          <a:p>
            <a:pPr algn="ctr"/>
            <a:r>
              <a:rPr lang="en-US" sz="1100" i="0" spc="600">
                <a:effectLst/>
                <a:latin typeface="Inter Black" panose="02000503000000020004" pitchFamily="2" charset="0"/>
                <a:ea typeface="Inter Black" panose="020b0a02050000000004" pitchFamily="2" charset="0"/>
                <a:cs typeface="Poppins SemiBold" panose="00000700000000000000" pitchFamily="50" charset="0"/>
              </a:rPr>
              <a:t>$4,565</a:t>
            </a:r>
            <a:endParaRPr lang="en-US" sz="1100" spc="600">
              <a:latin typeface="Inter Black" panose="02000503000000020004" pitchFamily="2" charset="0"/>
              <a:ea typeface="Inter Black" panose="020b0a02050000000004" pitchFamily="2" charset="0"/>
              <a:cs typeface="Poppins SemiBold" panose="00000700000000000000" pitchFamily="50" charset="0"/>
            </a:endParaRPr>
          </a:p>
        </p:txBody>
      </p:sp>
      <p:sp>
        <p:nvSpPr>
          <p:cNvPr id="71" name="TextBox 70">
            <a:extLst>
              <a:ext uri="{FF2B5EF4-FFF2-40B4-BE49-F238E27FC236}">
                <a16:creationId xmlns:a16="http://schemas.microsoft.com/office/drawing/2014/main" id="{4BDBF681-A9AA-C34D-8BCD-E2F2B8FD4F3B}"/>
              </a:ext>
            </a:extLst>
          </p:cNvPr>
          <p:cNvSpPr txBox="1"/>
          <p:nvPr/>
        </p:nvSpPr>
        <p:spPr>
          <a:xfrm>
            <a:off x="4351886" y="4136903"/>
            <a:ext cx="2132246" cy="246221"/>
          </a:xfrm>
          <a:prstGeom prst="rect">
            <a:avLst/>
          </a:prstGeom>
          <a:noFill/>
        </p:spPr>
        <p:txBody>
          <a:bodyPr wrap="square" numCol="1" rtlCol="0">
            <a:spAutoFit/>
          </a:bodyPr>
          <a:lstStyle>
            <a:defPPr/>
          </a:lstStyle>
          <a:p>
            <a:pPr algn="ctr"/>
            <a:r>
              <a:rPr lang="en-US" sz="1000" i="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a:t>
            </a:r>
            <a:endParaRPr lang="en-US" sz="1000">
              <a:solidFill>
                <a:schemeClr val="tx1">
                  <a:lumMod val="50000"/>
                  <a:lumOff val="50000"/>
                </a:schemeClr>
              </a:solidFill>
              <a:latin typeface="Inter Black" panose="02000503000000020004" pitchFamily="2" charset="0"/>
              <a:ea typeface="Inter Black" panose="020b0a02050000000004" pitchFamily="2" charset="0"/>
              <a:cs typeface="Poppins SemiBold" panose="00000700000000000000" pitchFamily="50" charset="0"/>
            </a:endParaRPr>
          </a:p>
        </p:txBody>
      </p:sp>
      <p:sp>
        <p:nvSpPr>
          <p:cNvPr id="72" name="TextBox 71">
            <a:extLst>
              <a:ext uri="{FF2B5EF4-FFF2-40B4-BE49-F238E27FC236}">
                <a16:creationId xmlns:a16="http://schemas.microsoft.com/office/drawing/2014/main" id="{589D3AFE-C03C-3040-9FCF-98F5ED563D90}"/>
              </a:ext>
            </a:extLst>
          </p:cNvPr>
          <p:cNvSpPr txBox="1"/>
          <p:nvPr/>
        </p:nvSpPr>
        <p:spPr>
          <a:xfrm>
            <a:off x="4351886" y="4649136"/>
            <a:ext cx="2132246" cy="246221"/>
          </a:xfrm>
          <a:prstGeom prst="rect">
            <a:avLst/>
          </a:prstGeom>
          <a:noFill/>
        </p:spPr>
        <p:txBody>
          <a:bodyPr wrap="square" numCol="1" rtlCol="0">
            <a:spAutoFit/>
          </a:bodyPr>
          <a:lstStyle>
            <a:defPPr/>
          </a:lstStyle>
          <a:p>
            <a:pPr algn="ctr"/>
            <a:r>
              <a:rPr lang="en-US" sz="1000" i="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TEXT OF THE PRINTING</a:t>
            </a:r>
            <a:endParaRPr lang="en-US" sz="1000">
              <a:solidFill>
                <a:schemeClr val="tx1">
                  <a:lumMod val="50000"/>
                  <a:lumOff val="50000"/>
                </a:schemeClr>
              </a:solidFill>
              <a:latin typeface="Inter Black" panose="02000503000000020004" pitchFamily="2" charset="0"/>
              <a:ea typeface="Inter Black" panose="020b0a02050000000004" pitchFamily="2" charset="0"/>
              <a:cs typeface="Poppins SemiBold" panose="00000700000000000000" pitchFamily="50" charset="0"/>
            </a:endParaRPr>
          </a:p>
        </p:txBody>
      </p:sp>
      <p:sp>
        <p:nvSpPr>
          <p:cNvPr id="74" name="TextBox 73">
            <a:extLst>
              <a:ext uri="{FF2B5EF4-FFF2-40B4-BE49-F238E27FC236}">
                <a16:creationId xmlns:a16="http://schemas.microsoft.com/office/drawing/2014/main" id="{F9EF4A2C-F4F9-BF44-9120-FDB97A0B15A5}"/>
              </a:ext>
            </a:extLst>
          </p:cNvPr>
          <p:cNvSpPr txBox="1"/>
          <p:nvPr/>
        </p:nvSpPr>
        <p:spPr>
          <a:xfrm>
            <a:off x="4351886" y="5161369"/>
            <a:ext cx="2132246" cy="246221"/>
          </a:xfrm>
          <a:prstGeom prst="rect">
            <a:avLst/>
          </a:prstGeom>
          <a:noFill/>
        </p:spPr>
        <p:txBody>
          <a:bodyPr wrap="square" numCol="1" rtlCol="0">
            <a:spAutoFit/>
          </a:bodyPr>
          <a:lstStyle>
            <a:defPPr/>
          </a:lstStyle>
          <a:p>
            <a:pPr algn="ctr"/>
            <a:r>
              <a:rPr lang="en-US" sz="1000" i="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ALSO THE LEAP</a:t>
            </a:r>
            <a:endParaRPr lang="en-US" sz="1000">
              <a:solidFill>
                <a:schemeClr val="tx1">
                  <a:lumMod val="50000"/>
                  <a:lumOff val="50000"/>
                </a:schemeClr>
              </a:solidFill>
              <a:latin typeface="Inter Black" panose="02000503000000020004" pitchFamily="2" charset="0"/>
              <a:ea typeface="Inter Black" panose="020b0a02050000000004" pitchFamily="2" charset="0"/>
              <a:cs typeface="Poppins SemiBold" panose="00000700000000000000" pitchFamily="50" charset="0"/>
            </a:endParaRPr>
          </a:p>
        </p:txBody>
      </p:sp>
      <p:sp>
        <p:nvSpPr>
          <p:cNvPr id="75" name="TextBox 74">
            <a:extLst>
              <a:ext uri="{FF2B5EF4-FFF2-40B4-BE49-F238E27FC236}">
                <a16:creationId xmlns:a16="http://schemas.microsoft.com/office/drawing/2014/main" id="{9A6E6A32-DFFE-FA41-9AB4-42AB2DA075E7}"/>
              </a:ext>
            </a:extLst>
          </p:cNvPr>
          <p:cNvSpPr txBox="1"/>
          <p:nvPr/>
        </p:nvSpPr>
        <p:spPr>
          <a:xfrm>
            <a:off x="4351886" y="3601869"/>
            <a:ext cx="2132246" cy="246221"/>
          </a:xfrm>
          <a:prstGeom prst="rect">
            <a:avLst/>
          </a:prstGeom>
          <a:noFill/>
        </p:spPr>
        <p:txBody>
          <a:bodyPr wrap="square" numCol="1" rtlCol="0">
            <a:spAutoFit/>
          </a:bodyPr>
          <a:lstStyle>
            <a:defPPr/>
          </a:lstStyle>
          <a:p>
            <a:pPr algn="ctr"/>
            <a:r>
              <a:rPr lang="en-US" sz="1000" i="0">
                <a:solidFill>
                  <a:schemeClr val="tx1">
                    <a:lumMod val="50000"/>
                    <a:lumOff val="50000"/>
                  </a:schemeClr>
                </a:solidFill>
                <a:effectLst/>
                <a:latin typeface="Inter Medium" panose="02000503000000020004" pitchFamily="2" charset="0"/>
                <a:ea typeface="Inter Medium" panose="02000503000000020004" pitchFamily="2" charset="0"/>
                <a:cs typeface="Open Sans Semibold" panose="020b0706030804020204" pitchFamily="34" charset="0"/>
              </a:rPr>
              <a:t>SIMPLY</a:t>
            </a:r>
            <a:endParaRPr lang="en-US" sz="1000">
              <a:solidFill>
                <a:schemeClr val="tx1">
                  <a:lumMod val="50000"/>
                  <a:lumOff val="50000"/>
                </a:schemeClr>
              </a:solidFill>
              <a:latin typeface="Inter Black" panose="02000503000000020004" pitchFamily="2" charset="0"/>
              <a:ea typeface="Inter Black" panose="020b0a02050000000004" pitchFamily="2" charset="0"/>
              <a:cs typeface="Poppins SemiBold" panose="00000700000000000000" pitchFamily="50" charset="0"/>
            </a:endParaRPr>
          </a:p>
        </p:txBody>
      </p:sp>
      <p:cxnSp>
        <p:nvCxnSpPr>
          <p:cNvPr id="38" name="Straight Connector 37">
            <a:extLst>
              <a:ext uri="{FF2B5EF4-FFF2-40B4-BE49-F238E27FC236}">
                <a16:creationId xmlns:a16="http://schemas.microsoft.com/office/drawing/2014/main" id="{88C84BEB-07AC-4AF4-8E49-B8E16BBE3875}"/>
              </a:ext>
            </a:extLst>
          </p:cNvPr>
          <p:cNvCxnSpPr/>
          <p:nvPr/>
        </p:nvCxnSpPr>
        <p:spPr>
          <a:xfrm flipH="1">
            <a:off x="4076700" y="3429000"/>
            <a:ext cx="0" cy="3429006"/>
          </a:xfrm>
          <a:prstGeom prst="line">
            <a:avLst/>
          </a:prstGeom>
          <a:ln w="1270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6148" name="Picture 4" descr="Vista posterior gente bailando folk">
            <a:extLst>
              <a:ext uri="{FF2B5EF4-FFF2-40B4-BE49-F238E27FC236}">
                <a16:creationId xmlns:a16="http://schemas.microsoft.com/office/drawing/2014/main" id="{27B0CD98-F81C-E41E-C740-455E9B75FA55}"/>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985" r="29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2B313D3F-9BFA-1862-4943-2BEA63108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pic>
        <p:nvPicPr>
          <p:cNvPr id="7" name="Imagen 6">
            <a:extLst>
              <a:ext uri="{FF2B5EF4-FFF2-40B4-BE49-F238E27FC236}">
                <a16:creationId xmlns:a16="http://schemas.microsoft.com/office/drawing/2014/main" id="{AC63FE3E-4BB2-6C2F-FA56-4F2BBC6FDA54}"/>
              </a:ext>
            </a:extLst>
          </p:cNvPr>
          <p:cNvPicPr>
            <a:picLocks noChangeAspect="1"/>
          </p:cNvPicPr>
          <p:nvPr/>
        </p:nvPicPr>
        <p:blipFill>
          <a:blip r:embed="rId5">
            <a:extLst>
              <a:ext uri="{28A0092B-C50C-407E-A947-70E740481C1C}">
                <a14:useLocalDpi xmlns:a14="http://schemas.microsoft.com/office/drawing/2010/main" val="0"/>
              </a:ext>
            </a:extLst>
          </a:blip>
          <a:srcRect l="18499" t="25452" r="5823" b="42883"/>
          <a:stretch>
            <a:fillRect/>
          </a:stretch>
        </p:blipFill>
        <p:spPr>
          <a:xfrm>
            <a:off x="1725320" y="712961"/>
            <a:ext cx="4370680" cy="1218424"/>
          </a:xfrm>
          <a:prstGeom prst="rect">
            <a:avLst/>
          </a:prstGeom>
        </p:spPr>
      </p:pic>
      <p:sp>
        <p:nvSpPr>
          <p:cNvPr id="9" name="TextBox 44">
            <a:extLst>
              <a:ext uri="{FF2B5EF4-FFF2-40B4-BE49-F238E27FC236}">
                <a16:creationId xmlns:a16="http://schemas.microsoft.com/office/drawing/2014/main" id="{7FE60870-7E3E-94E1-B380-3F4C2AD1BDEE}"/>
              </a:ext>
            </a:extLst>
          </p:cNvPr>
          <p:cNvSpPr txBox="1"/>
          <p:nvPr/>
        </p:nvSpPr>
        <p:spPr>
          <a:xfrm>
            <a:off x="10701496" y="0"/>
            <a:ext cx="1785104" cy="6858000"/>
          </a:xfrm>
          <a:prstGeom prst="rect">
            <a:avLst/>
          </a:prstGeom>
          <a:noFill/>
        </p:spPr>
        <p:txBody>
          <a:bodyPr vert="vert270" wrap="square" rtlCol="0">
            <a:spAutoFit/>
          </a:bodyPr>
          <a:lstStyle>
            <a:defPPr/>
          </a:lstStyle>
          <a:p>
            <a:pPr algn="ctr"/>
            <a:r>
              <a:rPr lang="en-US" sz="10400" b="1">
                <a:ln w="34925">
                  <a:solidFill>
                    <a:schemeClr val="tx1">
                      <a:lumMod val="95000"/>
                      <a:lumOff val="5000"/>
                      <a:alpha val="28000"/>
                    </a:schemeClr>
                  </a:solidFill>
                </a:ln>
                <a:solidFill>
                  <a:schemeClr val="bg1">
                    <a:alpha val="46000"/>
                  </a:schemeClr>
                </a:solidFill>
                <a:latin typeface="Inter Semi Bold" panose="02000703000000020004" pitchFamily="50" charset="0"/>
                <a:ea typeface="Inter Semi Bold" panose="02000703000000020004" pitchFamily="50" charset="0"/>
                <a:cs typeface="Inter Semi Bold" panose="02000703000000020004" pitchFamily="50" charset="0"/>
              </a:rPr>
              <a:t>CANDOMBE</a:t>
            </a:r>
          </a:p>
        </p:txBody>
      </p:sp>
    </p:spTree>
    <p:extLst>
      <p:ext uri="{BB962C8B-B14F-4D97-AF65-F5344CB8AC3E}">
        <p14:creationId xmlns:p14="http://schemas.microsoft.com/office/powerpoint/2010/main" val="2939106126"/>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9" name="TextBox 58">
            <a:extLst>
              <a:ext uri="{FF2B5EF4-FFF2-40B4-BE49-F238E27FC236}">
                <a16:creationId xmlns:a16="http://schemas.microsoft.com/office/drawing/2014/main" id="{6D396CA0-5831-3044-82FF-69D70C7EDD69}"/>
              </a:ext>
            </a:extLst>
          </p:cNvPr>
          <p:cNvSpPr txBox="1"/>
          <p:nvPr/>
        </p:nvSpPr>
        <p:spPr>
          <a:xfrm>
            <a:off x="1084786" y="2171750"/>
            <a:ext cx="3918858" cy="1017843"/>
          </a:xfrm>
          <a:prstGeom prst="rect">
            <a:avLst/>
          </a:prstGeom>
          <a:noFill/>
        </p:spPr>
        <p:txBody>
          <a:bodyPr wrap="square" rtlCol="0">
            <a:spAutoFit/>
          </a:bodyPr>
          <a:lstStyle>
            <a:defPPr/>
          </a:lstStyle>
          <a:p>
            <a:pPr algn="ctr">
              <a:lnSpc>
                <a:spcPts val="1200"/>
              </a:lnSpc>
            </a:pPr>
            <a:r>
              <a:rPr lang="en-US" sz="1200" i="0">
                <a:solidFill>
                  <a:schemeClr val="tx1">
                    <a:lumMod val="85000"/>
                    <a:lumOff val="15000"/>
                  </a:schemeClr>
                </a:solidFill>
                <a:effectLst/>
                <a:latin typeface="Inter Medium" panose="02000503000000020004" pitchFamily="2" charset="0"/>
                <a:ea typeface="Inter Medium" panose="02000503000000020004" pitchFamily="2" charset="0"/>
                <a:cs typeface="Open Sans Semibold" panose="020b0706030804020204" pitchFamily="34" charset="0"/>
              </a:rPr>
              <a:t>LOREM IPSUM IS SIMPLY DUMMY TEXT OF THE PRINTING AND TYPESETTING INDUSTRY. LOREM IPSUM HAS BEEN ALSO THE LEAP INTO ELECTRONIC TYPESETTING, REMAINING ESSENTIALLY DESKTOP PUBLISHING SOFTWARE LIKE ALDUS PAGEMAKER INCLUDING VERSIONS OF LOREM IPSUM.</a:t>
            </a:r>
            <a:endParaRPr lang="en-US" sz="1200">
              <a:ln w="12700">
                <a:noFill/>
              </a:ln>
              <a:solidFill>
                <a:schemeClr val="tx1">
                  <a:lumMod val="85000"/>
                  <a:lumOff val="15000"/>
                </a:schemeClr>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22" name="TextBox 21">
            <a:extLst>
              <a:ext uri="{FF2B5EF4-FFF2-40B4-BE49-F238E27FC236}">
                <a16:creationId xmlns:a16="http://schemas.microsoft.com/office/drawing/2014/main" id="{B3FFA778-94A1-458D-8035-67F92DAE331B}"/>
              </a:ext>
            </a:extLst>
          </p:cNvPr>
          <p:cNvSpPr txBox="1"/>
          <p:nvPr/>
        </p:nvSpPr>
        <p:spPr>
          <a:xfrm>
            <a:off x="1803400" y="858162"/>
            <a:ext cx="2698976" cy="1323439"/>
          </a:xfrm>
          <a:prstGeom prst="rect">
            <a:avLst/>
          </a:prstGeom>
          <a:noFill/>
        </p:spPr>
        <p:txBody>
          <a:bodyPr wrap="square" rtlCol="0">
            <a:spAutoFit/>
          </a:bodyPr>
          <a:lstStyle>
            <a:defPPr/>
          </a:lstStyle>
          <a:p>
            <a:pPr algn="ctr"/>
            <a:r>
              <a:rPr lang="en-US" sz="4000" b="1">
                <a:solidFill>
                  <a:schemeClr val="tx1">
                    <a:lumMod val="75000"/>
                    <a:lumOff val="25000"/>
                  </a:schemeClr>
                </a:solidFill>
                <a:latin typeface="Inter SemiBold" panose="02000503000000020004" pitchFamily="2" charset="0"/>
                <a:ea typeface="Inter SemiBold" panose="02000503000000020004" pitchFamily="2" charset="0"/>
                <a:cs typeface="Roboto" panose="02000000000000000000" pitchFamily="2" charset="0"/>
              </a:rPr>
              <a:t>BRAND PROPOSAL</a:t>
            </a:r>
          </a:p>
        </p:txBody>
      </p:sp>
      <p:pic>
        <p:nvPicPr>
          <p:cNvPr id="8194" name="Picture 2" descr="una mujer lleva gafas de sol y una camisa con la palabra confeti en ella">
            <a:extLst>
              <a:ext uri="{FF2B5EF4-FFF2-40B4-BE49-F238E27FC236}">
                <a16:creationId xmlns:a16="http://schemas.microsoft.com/office/drawing/2014/main" id="{B09CD47B-B08D-2824-E769-7ECCA00FBA27}"/>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4678" b="4678"/>
          <a:stretch>
            <a:fillRect/>
          </a:stretch>
        </p:blipFill>
        <p:spPr bwMode="auto">
          <a:xfrm>
            <a:off x="819151" y="3312478"/>
            <a:ext cx="4552949" cy="2458948"/>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a:extLst>
              <a:ext uri="{FF2B5EF4-FFF2-40B4-BE49-F238E27FC236}">
                <a16:creationId xmlns:a16="http://schemas.microsoft.com/office/drawing/2014/main" id="{12546D1B-1A30-7241-92A4-184BF9A8E6E7}"/>
              </a:ext>
            </a:extLst>
          </p:cNvPr>
          <p:cNvSpPr/>
          <p:nvPr/>
        </p:nvSpPr>
        <p:spPr>
          <a:xfrm>
            <a:off x="6096000" y="0"/>
            <a:ext cx="6096000" cy="68580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56" name="TextBox 55">
            <a:extLst>
              <a:ext uri="{FF2B5EF4-FFF2-40B4-BE49-F238E27FC236}">
                <a16:creationId xmlns:a16="http://schemas.microsoft.com/office/drawing/2014/main" id="{C4649CD6-B5D5-AD4E-B838-0F3C74E7AA59}"/>
              </a:ext>
            </a:extLst>
          </p:cNvPr>
          <p:cNvSpPr txBox="1"/>
          <p:nvPr/>
        </p:nvSpPr>
        <p:spPr>
          <a:xfrm>
            <a:off x="6521483" y="1849110"/>
            <a:ext cx="5444156" cy="923330"/>
          </a:xfrm>
          <a:prstGeom prst="rect">
            <a:avLst/>
          </a:prstGeom>
          <a:noFill/>
        </p:spPr>
        <p:txBody>
          <a:bodyPr wrap="square" rtlCol="0">
            <a:spAutoFit/>
          </a:bodyPr>
          <a:lstStyle>
            <a:defPPr/>
          </a:lstStyle>
          <a:p>
            <a:pPr algn="ctr"/>
            <a:r>
              <a:rPr lang="en-US" sz="5400">
                <a:ln w="12700">
                  <a:noFill/>
                </a:ln>
                <a:solidFill>
                  <a:schemeClr val="bg1"/>
                </a:solidFill>
                <a:latin typeface="Inter Semi Bold" panose="02000703000000020004" pitchFamily="50" charset="0"/>
                <a:ea typeface="Inter Semi Bold" panose="02000703000000020004" pitchFamily="50" charset="0"/>
                <a:cs typeface="Inter Semi Bold" panose="02000703000000020004" pitchFamily="50" charset="0"/>
              </a:rPr>
              <a:t>INTERNATIONAL </a:t>
            </a:r>
          </a:p>
        </p:txBody>
      </p:sp>
      <p:sp>
        <p:nvSpPr>
          <p:cNvPr id="62" name="TextBox 61">
            <a:extLst>
              <a:ext uri="{FF2B5EF4-FFF2-40B4-BE49-F238E27FC236}">
                <a16:creationId xmlns:a16="http://schemas.microsoft.com/office/drawing/2014/main" id="{DEA2F2BC-2B0D-DE45-A7A7-EEFDFE155BBA}"/>
              </a:ext>
            </a:extLst>
          </p:cNvPr>
          <p:cNvSpPr txBox="1"/>
          <p:nvPr/>
        </p:nvSpPr>
        <p:spPr>
          <a:xfrm>
            <a:off x="7582472" y="3035013"/>
            <a:ext cx="3314319" cy="954107"/>
          </a:xfrm>
          <a:prstGeom prst="rect">
            <a:avLst/>
          </a:prstGeom>
          <a:noFill/>
        </p:spPr>
        <p:txBody>
          <a:bodyPr wrap="square" rtlCol="0">
            <a:spAutoFit/>
          </a:bodyPr>
          <a:lstStyle>
            <a:defPPr/>
          </a:lstStyle>
          <a:p>
            <a:pPr algn="ctr"/>
            <a:r>
              <a:rPr lang="en-US" sz="2800" i="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LOREM IPSUM IS INDUSTRY. </a:t>
            </a:r>
            <a:endParaRPr lang="en-US" sz="280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63" name="TextBox 62">
            <a:extLst>
              <a:ext uri="{FF2B5EF4-FFF2-40B4-BE49-F238E27FC236}">
                <a16:creationId xmlns:a16="http://schemas.microsoft.com/office/drawing/2014/main" id="{FF78F267-981B-3942-8D96-39289D613B03}"/>
              </a:ext>
            </a:extLst>
          </p:cNvPr>
          <p:cNvSpPr txBox="1"/>
          <p:nvPr/>
        </p:nvSpPr>
        <p:spPr>
          <a:xfrm>
            <a:off x="8445890" y="4155185"/>
            <a:ext cx="1298231" cy="252249"/>
          </a:xfrm>
          <a:prstGeom prst="rect">
            <a:avLst/>
          </a:prstGeom>
          <a:noFill/>
        </p:spPr>
        <p:txBody>
          <a:bodyPr wrap="square" rtlCol="0">
            <a:spAutoFit/>
          </a:bodyPr>
          <a:lstStyle>
            <a:defPPr/>
          </a:lstStyle>
          <a:p>
            <a:pPr algn="ctr">
              <a:lnSpc>
                <a:spcPts val="1100"/>
              </a:lnSpc>
            </a:pPr>
            <a:r>
              <a:rPr lang="en-US" sz="1600" i="0">
                <a:solidFill>
                  <a:schemeClr val="bg1"/>
                </a:solidFill>
                <a:effectLst/>
                <a:latin typeface="Inter Medium" panose="02000503000000020004" pitchFamily="2" charset="0"/>
                <a:ea typeface="Inter Medium" panose="02000503000000020004" pitchFamily="2" charset="0"/>
                <a:cs typeface="Open Sans Semibold" panose="020b0706030804020204" pitchFamily="34" charset="0"/>
              </a:rPr>
              <a:t> INDUSTRY. </a:t>
            </a:r>
            <a:endParaRPr lang="en-US" sz="1600">
              <a:ln w="12700">
                <a:noFill/>
              </a:ln>
              <a:solidFill>
                <a:schemeClr val="bg1"/>
              </a:solidFill>
              <a:latin typeface="Inter Medium" panose="02000503000000020004" pitchFamily="2" charset="0"/>
              <a:ea typeface="Inter Medium" panose="02000503000000020004" pitchFamily="2" charset="0"/>
              <a:cs typeface="Open Sans Semibold" panose="020b0706030804020204" pitchFamily="34" charset="0"/>
            </a:endParaRPr>
          </a:p>
        </p:txBody>
      </p:sp>
      <p:sp>
        <p:nvSpPr>
          <p:cNvPr id="4" name="Rectángulo 3">
            <a:extLst>
              <a:ext uri="{FF2B5EF4-FFF2-40B4-BE49-F238E27FC236}">
                <a16:creationId xmlns:a16="http://schemas.microsoft.com/office/drawing/2014/main" id="{1EBF6ED1-E0D1-4C24-AB4D-DC272203854A}"/>
              </a:ext>
            </a:extLst>
          </p:cNvPr>
          <p:cNvSpPr/>
          <p:nvPr/>
        </p:nvSpPr>
        <p:spPr>
          <a:xfrm>
            <a:off x="6521483" y="181037"/>
            <a:ext cx="5266326" cy="64959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pic>
        <p:nvPicPr>
          <p:cNvPr id="5" name="Imagen 4">
            <a:extLst>
              <a:ext uri="{FF2B5EF4-FFF2-40B4-BE49-F238E27FC236}">
                <a16:creationId xmlns:a16="http://schemas.microsoft.com/office/drawing/2014/main" id="{B9C6F42E-2514-0EBC-823B-8869DFDE8715}"/>
              </a:ext>
            </a:extLst>
          </p:cNvPr>
          <p:cNvPicPr>
            <a:picLocks noChangeAspect="1"/>
          </p:cNvPicPr>
          <p:nvPr/>
        </p:nvPicPr>
        <p:blipFill>
          <a:blip r:embed="rId4">
            <a:extLst>
              <a:ext uri="{28A0092B-C50C-407E-A947-70E740481C1C}">
                <a14:useLocalDpi xmlns:a14="http://schemas.microsoft.com/office/drawing/2010/main" val="0"/>
              </a:ext>
            </a:extLst>
          </a:blip>
          <a:srcRect l="18499" t="25452" r="5823" b="42883"/>
          <a:stretch>
            <a:fillRect/>
          </a:stretch>
        </p:blipFill>
        <p:spPr>
          <a:xfrm>
            <a:off x="7054291" y="579289"/>
            <a:ext cx="4370680" cy="1218424"/>
          </a:xfrm>
          <a:prstGeom prst="rect">
            <a:avLst/>
          </a:prstGeom>
        </p:spPr>
      </p:pic>
      <p:sp>
        <p:nvSpPr>
          <p:cNvPr id="7" name="TextBox 44">
            <a:extLst>
              <a:ext uri="{FF2B5EF4-FFF2-40B4-BE49-F238E27FC236}">
                <a16:creationId xmlns:a16="http://schemas.microsoft.com/office/drawing/2014/main" id="{84CC502D-8850-E1AB-FB63-5BED13B985E4}"/>
              </a:ext>
            </a:extLst>
          </p:cNvPr>
          <p:cNvSpPr txBox="1"/>
          <p:nvPr/>
        </p:nvSpPr>
        <p:spPr>
          <a:xfrm>
            <a:off x="-347697" y="-133350"/>
            <a:ext cx="2108269" cy="7048506"/>
          </a:xfrm>
          <a:prstGeom prst="rect">
            <a:avLst/>
          </a:prstGeom>
          <a:noFill/>
        </p:spPr>
        <p:txBody>
          <a:bodyPr vert="vert270" wrap="square" rtlCol="0">
            <a:spAutoFit/>
          </a:bodyPr>
          <a:lstStyle>
            <a:defPPr/>
          </a:lstStyle>
          <a:p>
            <a:pPr algn="ctr"/>
            <a:r>
              <a:rPr lang="en-US" sz="12500" b="1">
                <a:ln w="12700">
                  <a:noFill/>
                </a:ln>
                <a:solidFill>
                  <a:schemeClr val="tx1">
                    <a:lumMod val="95000"/>
                    <a:lumOff val="5000"/>
                    <a:alpha val="36000"/>
                  </a:schemeClr>
                </a:solidFill>
                <a:latin typeface="Inter Semi Bold" panose="02000703000000020004" pitchFamily="50" charset="0"/>
                <a:ea typeface="Inter Semi Bold" panose="02000703000000020004" pitchFamily="50" charset="0"/>
                <a:cs typeface="Inter Semi Bold" panose="02000703000000020004" pitchFamily="50" charset="0"/>
              </a:rPr>
              <a:t>CARNIVAL</a:t>
            </a:r>
          </a:p>
        </p:txBody>
      </p:sp>
      <p:pic>
        <p:nvPicPr>
          <p:cNvPr id="9" name="Imagen 8">
            <a:extLst>
              <a:ext uri="{FF2B5EF4-FFF2-40B4-BE49-F238E27FC236}">
                <a16:creationId xmlns:a16="http://schemas.microsoft.com/office/drawing/2014/main" id="{854E34D4-F15F-3344-5E1E-356821778C0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003657" y="4390496"/>
            <a:ext cx="2926959" cy="2439133"/>
          </a:xfrm>
          <a:prstGeom prst="rect">
            <a:avLst/>
          </a:prstGeom>
        </p:spPr>
      </p:pic>
    </p:spTree>
    <p:extLst>
      <p:ext uri="{BB962C8B-B14F-4D97-AF65-F5344CB8AC3E}">
        <p14:creationId xmlns:p14="http://schemas.microsoft.com/office/powerpoint/2010/main" val="1324295950"/>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a:extLst>
              <a:ext uri="{FF2B5EF4-FFF2-40B4-BE49-F238E27FC236}">
                <a16:creationId xmlns:a16="http://schemas.microsoft.com/office/drawing/2014/main" id="{A0DC1C7A-5670-4B3E-6AE0-62D1EFF36508}"/>
              </a:ext>
            </a:extLst>
          </p:cNvPr>
          <p:cNvPicPr>
            <a:picLocks noChangeAspect="1"/>
          </p:cNvPicPr>
          <p:nvPr/>
        </p:nvPicPr>
        <p:blipFill>
          <a:blip r:embed="rId2">
            <a:extLst>
              <a:ext uri="{28A0092B-C50C-407E-A947-70E740481C1C}">
                <a14:useLocalDpi xmlns:a14="http://schemas.microsoft.com/office/drawing/2010/main" val="0"/>
              </a:ext>
            </a:extLst>
          </a:blip>
          <a:srcRect l="1728"/>
          <a:stretch>
            <a:fillRect/>
          </a:stretch>
        </p:blipFill>
        <p:spPr>
          <a:xfrm>
            <a:off x="0" y="0"/>
            <a:ext cx="12192000" cy="6858000"/>
          </a:xfrm>
          <a:prstGeom prst="rect">
            <a:avLst/>
          </a:prstGeom>
        </p:spPr>
      </p:pic>
      <p:sp>
        <p:nvSpPr>
          <p:cNvPr id="5" name="TextBox 44">
            <a:extLst>
              <a:ext uri="{FF2B5EF4-FFF2-40B4-BE49-F238E27FC236}">
                <a16:creationId xmlns:a16="http://schemas.microsoft.com/office/drawing/2014/main" id="{8262A7B9-C4E6-FF58-1F23-286CEB7418D3}"/>
              </a:ext>
            </a:extLst>
          </p:cNvPr>
          <p:cNvSpPr txBox="1"/>
          <p:nvPr/>
        </p:nvSpPr>
        <p:spPr>
          <a:xfrm>
            <a:off x="888642" y="734880"/>
            <a:ext cx="3740508" cy="3046988"/>
          </a:xfrm>
          <a:prstGeom prst="rect">
            <a:avLst/>
          </a:prstGeom>
          <a:noFill/>
        </p:spPr>
        <p:txBody>
          <a:bodyPr wrap="square" rtlCol="0">
            <a:spAutoFit/>
          </a:bodyPr>
          <a:lstStyle>
            <a:defPPr/>
          </a:lstStyle>
          <a:p>
            <a:pPr algn="ctr"/>
            <a:r>
              <a:rPr lang="en-US" sz="9600">
                <a:ln w="12700">
                  <a:noFill/>
                </a:ln>
                <a:gradFill>
                  <a:gsLst>
                    <a:gs pos="0">
                      <a:schemeClr val="bg1">
                        <a:lumMod val="85000"/>
                      </a:schemeClr>
                    </a:gs>
                    <a:gs pos="74000">
                      <a:schemeClr val="accent1">
                        <a:lumMod val="45000"/>
                        <a:lumOff val="55000"/>
                      </a:schemeClr>
                    </a:gs>
                    <a:gs pos="100000">
                      <a:schemeClr val="accent1">
                        <a:lumMod val="30000"/>
                        <a:lumOff val="70000"/>
                      </a:schemeClr>
                    </a:gs>
                  </a:gsLst>
                  <a:lin ang="5400000" scaled="1"/>
                </a:gradFill>
                <a:latin typeface="Anton" pitchFamily="2" charset="0"/>
                <a:ea typeface="Inter Black" panose="020b0a02050000000004" pitchFamily="2" charset="0"/>
                <a:cs typeface="Roboto" panose="02000000000000000000" pitchFamily="2" charset="0"/>
              </a:rPr>
              <a:t>THANK YOU!</a:t>
            </a:r>
            <a:endParaRPr lang="en-US" sz="8000">
              <a:ln w="12700">
                <a:noFill/>
              </a:ln>
              <a:gradFill>
                <a:gsLst>
                  <a:gs pos="0">
                    <a:schemeClr val="bg1">
                      <a:lumMod val="85000"/>
                    </a:schemeClr>
                  </a:gs>
                  <a:gs pos="74000">
                    <a:schemeClr val="accent1">
                      <a:lumMod val="45000"/>
                      <a:lumOff val="55000"/>
                    </a:schemeClr>
                  </a:gs>
                  <a:gs pos="100000">
                    <a:schemeClr val="accent1">
                      <a:lumMod val="30000"/>
                      <a:lumOff val="70000"/>
                    </a:schemeClr>
                  </a:gs>
                </a:gsLst>
                <a:lin ang="5400000" scaled="1"/>
              </a:gradFill>
              <a:latin typeface="Anton" panose="00000500000000000000" pitchFamily="2" charset="0"/>
              <a:ea typeface="Inter Black" panose="020b0a02050000000004" pitchFamily="2" charset="0"/>
              <a:cs typeface="Roboto" panose="02000000000000000000" pitchFamily="2" charset="0"/>
            </a:endParaRPr>
          </a:p>
        </p:txBody>
      </p:sp>
      <p:sp>
        <p:nvSpPr>
          <p:cNvPr id="8" name="Elipse 7">
            <a:extLst>
              <a:ext uri="{FF2B5EF4-FFF2-40B4-BE49-F238E27FC236}">
                <a16:creationId xmlns:a16="http://schemas.microsoft.com/office/drawing/2014/main" id="{23DDACA9-99C2-E694-0506-BFEA595CD757}"/>
              </a:ext>
            </a:extLst>
          </p:cNvPr>
          <p:cNvSpPr/>
          <p:nvPr/>
        </p:nvSpPr>
        <p:spPr>
          <a:xfrm>
            <a:off x="3219450" y="2166186"/>
            <a:ext cx="184376" cy="184376"/>
          </a:xfrm>
          <a:prstGeom prst="ellipse">
            <a:avLst/>
          </a:prstGeom>
          <a:solidFill>
            <a:srgbClr val="002060">
              <a:alpha val="16000"/>
            </a:srgbClr>
          </a:solidFill>
          <a:ln>
            <a:noFill/>
          </a:ln>
          <a:effectLst>
            <a:glow rad="762000">
              <a:srgbClr val="002060">
                <a:alpha val="47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9" name="Google Shape;853;p35">
            <a:extLst>
              <a:ext uri="{FF2B5EF4-FFF2-40B4-BE49-F238E27FC236}">
                <a16:creationId xmlns:a16="http://schemas.microsoft.com/office/drawing/2014/main" id="{3DBE77D2-BDE2-1934-82ED-CDC4178D88EA}"/>
              </a:ext>
            </a:extLst>
          </p:cNvPr>
          <p:cNvSpPr txBox="1"/>
          <p:nvPr/>
        </p:nvSpPr>
        <p:spPr>
          <a:xfrm>
            <a:off x="779725" y="3581592"/>
            <a:ext cx="3849425" cy="475798"/>
          </a:xfrm>
          <a:prstGeom prst="rect">
            <a:avLst/>
          </a:prstGeom>
          <a:noFill/>
          <a:ln cap="flat">
            <a:noFill/>
          </a:ln>
        </p:spPr>
        <p:txBody>
          <a:bodyPr vert="horz" wrap="square" lIns="91421" tIns="91421" rIns="91421" bIns="91421" anchor="t"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0" i="0" u="none" strike="noStrike" kern="0" cap="none" spc="0" baseline="0">
                <a:solidFill>
                  <a:schemeClr val="bg1"/>
                </a:solidFill>
                <a:uFillTx/>
                <a:latin typeface="Aptos" panose="020b0004020202020204" pitchFamily="34" charset="0"/>
                <a:ea typeface="Open Sans"/>
                <a:cs typeface="Mongolian Baiti" pitchFamily="66"/>
              </a:rPr>
              <a:t>Here is where your presentation begins</a:t>
            </a:r>
          </a:p>
        </p:txBody>
      </p:sp>
      <p:sp>
        <p:nvSpPr>
          <p:cNvPr id="11" name="TextBox 59">
            <a:extLst>
              <a:ext uri="{FF2B5EF4-FFF2-40B4-BE49-F238E27FC236}">
                <a16:creationId xmlns:a16="http://schemas.microsoft.com/office/drawing/2014/main" id="{9C30CED7-BF99-9780-EB84-0FD616FA2FA8}"/>
              </a:ext>
            </a:extLst>
          </p:cNvPr>
          <p:cNvSpPr txBox="1"/>
          <p:nvPr/>
        </p:nvSpPr>
        <p:spPr>
          <a:xfrm>
            <a:off x="539544" y="4956405"/>
            <a:ext cx="3870231" cy="923330"/>
          </a:xfrm>
          <a:prstGeom prst="rect">
            <a:avLst/>
          </a:prstGeom>
          <a:noFill/>
          <a:ln cap="flat">
            <a:noFill/>
          </a:ln>
        </p:spPr>
        <p:txBody>
          <a:bodyPr vert="horz" wrap="square" lIns="91440" tIns="45720" rIns="91440" bIns="45720" anchor="ctr" anchorCtr="1" compatLnSpc="1">
            <a:spAutoFit/>
          </a:bodyPr>
          <a:lstStyle>
            <a:defP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5400" i="0" u="none" strike="noStrike" kern="0" cap="none" spc="600" baseline="0">
                <a:solidFill>
                  <a:schemeClr val="bg1">
                    <a:lumMod val="95000"/>
                  </a:schemeClr>
                </a:solidFill>
                <a:uFillTx/>
                <a:latin typeface="Freestyle Script" panose="030804020302050b0404" pitchFamily="66" charset="0"/>
                <a:ea typeface="Arial"/>
                <a:cs typeface="Arial" panose="020b0604020202020204" pitchFamily="34" charset="0"/>
              </a:rPr>
              <a:t>slidesppt.net</a:t>
            </a:r>
          </a:p>
        </p:txBody>
      </p:sp>
      <p:sp>
        <p:nvSpPr>
          <p:cNvPr id="12" name="TextBox 59">
            <a:extLst>
              <a:ext uri="{FF2B5EF4-FFF2-40B4-BE49-F238E27FC236}">
                <a16:creationId xmlns:a16="http://schemas.microsoft.com/office/drawing/2014/main" id="{A4348C3B-5F48-A674-3B02-389941C1007E}"/>
              </a:ext>
            </a:extLst>
          </p:cNvPr>
          <p:cNvSpPr txBox="1"/>
          <p:nvPr/>
        </p:nvSpPr>
        <p:spPr>
          <a:xfrm>
            <a:off x="2190074" y="4633239"/>
            <a:ext cx="2162551" cy="646331"/>
          </a:xfrm>
          <a:prstGeom prst="rect">
            <a:avLst/>
          </a:prstGeom>
          <a:noFill/>
          <a:ln cap="flat">
            <a:noFill/>
          </a:ln>
        </p:spPr>
        <p:txBody>
          <a:bodyPr vert="horz" wrap="square" lIns="91440" tIns="45720" rIns="91440" bIns="45720" anchor="ctr" anchorCtr="1" compatLnSpc="1">
            <a:sp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600" i="0" u="none" strike="noStrike" kern="0" cap="none" spc="600" baseline="0">
                <a:solidFill>
                  <a:schemeClr val="bg1"/>
                </a:solidFill>
                <a:uFillTx/>
                <a:latin typeface="Freestyle Script" panose="030804020302050b0404" pitchFamily="66" charset="0"/>
                <a:ea typeface="Arial"/>
                <a:cs typeface="Arial" panose="020b0604020202020204" pitchFamily="34" charset="0"/>
              </a:rPr>
              <a:t>We are</a:t>
            </a:r>
          </a:p>
        </p:txBody>
      </p:sp>
      <p:grpSp>
        <p:nvGrpSpPr>
          <p:cNvPr id="13" name="Gráfico 10">
            <a:extLst>
              <a:ext uri="{FF2B5EF4-FFF2-40B4-BE49-F238E27FC236}">
                <a16:creationId xmlns:a16="http://schemas.microsoft.com/office/drawing/2014/main" id="{93D03345-68FE-171A-567C-55897077C2D4}"/>
              </a:ext>
            </a:extLst>
          </p:cNvPr>
          <p:cNvGrpSpPr/>
          <p:nvPr/>
        </p:nvGrpSpPr>
        <p:grpSpPr>
          <a:xfrm>
            <a:off x="4209471" y="4802077"/>
            <a:ext cx="800659" cy="800659"/>
            <a:chOff x="8580446" y="4630567"/>
            <a:chExt cx="454036" cy="454036"/>
          </a:xfrm>
        </p:grpSpPr>
        <p:sp>
          <p:nvSpPr>
            <p:cNvPr id="14" name="Forma libre: forma 30">
              <a:extLst>
                <a:ext uri="{FF2B5EF4-FFF2-40B4-BE49-F238E27FC236}">
                  <a16:creationId xmlns:a16="http://schemas.microsoft.com/office/drawing/2014/main" id="{8A67A48D-8D13-B06F-B77B-0D0090D12C4E}"/>
                </a:ext>
              </a:extLst>
            </p:cNvPr>
            <p:cNvSpPr/>
            <p:nvPr/>
          </p:nvSpPr>
          <p:spPr>
            <a:xfrm>
              <a:off x="8580446" y="4630567"/>
              <a:ext cx="454036" cy="454036"/>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36A4"/>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 name="Forma libre: forma 31">
              <a:extLst>
                <a:ext uri="{FF2B5EF4-FFF2-40B4-BE49-F238E27FC236}">
                  <a16:creationId xmlns:a16="http://schemas.microsoft.com/office/drawing/2014/main" id="{B9A2A434-23FC-5131-B760-0C35AD76D09E}"/>
                </a:ext>
              </a:extLst>
            </p:cNvPr>
            <p:cNvSpPr/>
            <p:nvPr/>
          </p:nvSpPr>
          <p:spPr>
            <a:xfrm>
              <a:off x="8638858" y="4686336"/>
              <a:ext cx="353881" cy="342461"/>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4" name="Estrella: 4 puntas 3">
            <a:extLst>
              <a:ext uri="{FF2B5EF4-FFF2-40B4-BE49-F238E27FC236}">
                <a16:creationId xmlns:a16="http://schemas.microsoft.com/office/drawing/2014/main" id="{399D0F62-FB05-A353-F0BD-AE70A1342DA5}"/>
              </a:ext>
            </a:extLst>
          </p:cNvPr>
          <p:cNvSpPr/>
          <p:nvPr/>
        </p:nvSpPr>
        <p:spPr>
          <a:xfrm rot="18000000">
            <a:off x="3941529" y="2342939"/>
            <a:ext cx="679277" cy="679277"/>
          </a:xfrm>
          <a:prstGeom prst="star4">
            <a:avLst>
              <a:gd name="adj" fmla="val 7201"/>
            </a:avLst>
          </a:prstGeom>
          <a:ln>
            <a:noFill/>
          </a:ln>
          <a:effectLst>
            <a:glow rad="63500">
              <a:schemeClr val="bg1">
                <a:alpha val="4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16" name="Estrella: 4 puntas 15">
            <a:extLst>
              <a:ext uri="{FF2B5EF4-FFF2-40B4-BE49-F238E27FC236}">
                <a16:creationId xmlns:a16="http://schemas.microsoft.com/office/drawing/2014/main" id="{5BA93A8C-4F0B-F4B6-B516-D0B75B82F45A}"/>
              </a:ext>
            </a:extLst>
          </p:cNvPr>
          <p:cNvSpPr/>
          <p:nvPr/>
        </p:nvSpPr>
        <p:spPr>
          <a:xfrm rot="2700000">
            <a:off x="582669" y="1192706"/>
            <a:ext cx="679277" cy="679277"/>
          </a:xfrm>
          <a:prstGeom prst="star4">
            <a:avLst>
              <a:gd name="adj" fmla="val 7201"/>
            </a:avLst>
          </a:prstGeom>
          <a:ln>
            <a:noFill/>
          </a:ln>
          <a:effectLst>
            <a:glow rad="63500">
              <a:schemeClr val="bg1">
                <a:alpha val="4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Tree>
    <p:extLst>
      <p:ext uri="{BB962C8B-B14F-4D97-AF65-F5344CB8AC3E}">
        <p14:creationId xmlns:p14="http://schemas.microsoft.com/office/powerpoint/2010/main" val="3692365370"/>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 name="Imagen 19">
            <a:extLst>
              <a:ext uri="{FF2B5EF4-FFF2-40B4-BE49-F238E27FC236}">
                <a16:creationId xmlns:a16="http://schemas.microsoft.com/office/drawing/2014/main" id="{F3D78F1B-E83B-C990-ABF1-8BB5334B2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sp>
        <p:nvSpPr>
          <p:cNvPr id="8" name="TextBox 7">
            <a:extLst>
              <a:ext uri="{FF2B5EF4-FFF2-40B4-BE49-F238E27FC236}">
                <a16:creationId xmlns:a16="http://schemas.microsoft.com/office/drawing/2014/main" id="{B7DC76FF-236C-45B3-8A46-16212FF67F0C}"/>
              </a:ext>
            </a:extLst>
          </p:cNvPr>
          <p:cNvSpPr txBox="1"/>
          <p:nvPr/>
        </p:nvSpPr>
        <p:spPr>
          <a:xfrm>
            <a:off x="308708" y="3266504"/>
            <a:ext cx="2469103" cy="1323439"/>
          </a:xfrm>
          <a:prstGeom prst="rect">
            <a:avLst/>
          </a:prstGeom>
          <a:noFill/>
        </p:spPr>
        <p:txBody>
          <a:bodyPr wrap="square" rtlCol="0" anchor="ctr">
            <a:spAutoFit/>
          </a:bodyPr>
          <a:lstStyle>
            <a:defPPr/>
          </a:lstStyle>
          <a:p>
            <a:pPr algn="r"/>
            <a:r>
              <a:rPr lang="en-GB" altLang="ko-KR" sz="2000">
                <a:solidFill>
                  <a:schemeClr val="bg1"/>
                </a:solidFill>
                <a:cs typeface="Arial" panose="020b0604020202020204" pitchFamily="34" charset="0"/>
              </a:rPr>
              <a:t>L</a:t>
            </a:r>
            <a:r>
              <a:rPr lang="en-US" altLang="ko-KR" sz="2000">
                <a:solidFill>
                  <a:schemeClr val="bg1"/>
                </a:solidFill>
                <a:cs typeface="Arial" panose="020b0604020202020204" pitchFamily="34" charset="0"/>
              </a:rPr>
              <a:t>OREM IPSUM DOLOR SIT AMET,</a:t>
            </a:r>
          </a:p>
          <a:p>
            <a:pPr algn="r"/>
            <a:r>
              <a:rPr lang="en-US" altLang="ko-KR" sz="2000">
                <a:solidFill>
                  <a:schemeClr val="bg1"/>
                </a:solidFill>
                <a:cs typeface="Arial" panose="020b0604020202020204" pitchFamily="34" charset="0"/>
              </a:rPr>
              <a:t>CU USU AGAM INTEGRE IMPEDIT.</a:t>
            </a:r>
            <a:endParaRPr lang="ko-KR" altLang="en-US" sz="2000">
              <a:solidFill>
                <a:schemeClr val="bg1"/>
              </a:solidFill>
              <a:cs typeface="Arial" panose="020b0604020202020204" pitchFamily="34" charset="0"/>
            </a:endParaRPr>
          </a:p>
        </p:txBody>
      </p:sp>
      <p:sp>
        <p:nvSpPr>
          <p:cNvPr id="42" name="TextBox 41">
            <a:extLst>
              <a:ext uri="{FF2B5EF4-FFF2-40B4-BE49-F238E27FC236}">
                <a16:creationId xmlns:a16="http://schemas.microsoft.com/office/drawing/2014/main" id="{87755AC5-E176-4E2E-BB0A-52C11EE2041E}"/>
              </a:ext>
            </a:extLst>
          </p:cNvPr>
          <p:cNvSpPr txBox="1"/>
          <p:nvPr/>
        </p:nvSpPr>
        <p:spPr>
          <a:xfrm>
            <a:off x="6262159" y="1697877"/>
            <a:ext cx="5271418" cy="666977"/>
          </a:xfrm>
          <a:prstGeom prst="rect">
            <a:avLst/>
          </a:prstGeom>
          <a:noFill/>
        </p:spPr>
        <p:txBody>
          <a:bodyPr wrap="square" rtlCol="0" anchor="ctr">
            <a:spAutoFit/>
          </a:bodyPr>
          <a:lstStyle>
            <a:defPPr/>
          </a:lstStyle>
          <a:p>
            <a:pPr algn="r"/>
            <a:r>
              <a:rPr lang="en-GB" altLang="ko-KR" sz="1867">
                <a:solidFill>
                  <a:schemeClr val="tx1">
                    <a:lumMod val="75000"/>
                    <a:lumOff val="25000"/>
                  </a:schemeClr>
                </a:solidFill>
                <a:cs typeface="Arial" panose="020b0604020202020204" pitchFamily="34" charset="0"/>
              </a:rPr>
              <a:t>L</a:t>
            </a:r>
            <a:r>
              <a:rPr lang="en-US" altLang="ko-KR" sz="1867">
                <a:solidFill>
                  <a:schemeClr val="tx1">
                    <a:lumMod val="75000"/>
                    <a:lumOff val="25000"/>
                  </a:schemeClr>
                </a:solidFill>
                <a:cs typeface="Arial" panose="020b0604020202020204" pitchFamily="34" charset="0"/>
              </a:rPr>
              <a:t>OREM IPSUM DOLOR SIT AMET, CU USU AGAM INTEGRE IMPEDIT.</a:t>
            </a:r>
            <a:endParaRPr lang="ko-KR" altLang="en-US" sz="1867">
              <a:solidFill>
                <a:schemeClr val="tx1">
                  <a:lumMod val="75000"/>
                  <a:lumOff val="25000"/>
                </a:schemeClr>
              </a:solidFill>
              <a:cs typeface="Arial" panose="020b0604020202020204" pitchFamily="34" charset="0"/>
            </a:endParaRPr>
          </a:p>
        </p:txBody>
      </p:sp>
      <p:sp>
        <p:nvSpPr>
          <p:cNvPr id="44" name="TextBox 43">
            <a:extLst>
              <a:ext uri="{FF2B5EF4-FFF2-40B4-BE49-F238E27FC236}">
                <a16:creationId xmlns:a16="http://schemas.microsoft.com/office/drawing/2014/main" id="{71B96EF9-3626-47B1-A8D0-EE3F7B83F272}"/>
              </a:ext>
            </a:extLst>
          </p:cNvPr>
          <p:cNvSpPr txBox="1"/>
          <p:nvPr/>
        </p:nvSpPr>
        <p:spPr>
          <a:xfrm>
            <a:off x="1133022" y="1243783"/>
            <a:ext cx="5053124" cy="1015663"/>
          </a:xfrm>
          <a:prstGeom prst="rect">
            <a:avLst/>
          </a:prstGeom>
          <a:noFill/>
        </p:spPr>
        <p:txBody>
          <a:bodyPr wrap="square" rtlCol="0">
            <a:spAutoFit/>
          </a:bodyPr>
          <a:lstStyle>
            <a:defPPr/>
          </a:lstStyle>
          <a:p>
            <a:pPr/>
            <a:r>
              <a:rPr lang="en-US" altLang="ko-KR" sz="1200">
                <a:solidFill>
                  <a:schemeClr val="tx1">
                    <a:lumMod val="75000"/>
                    <a:lumOff val="25000"/>
                  </a:schemeClr>
                </a:solidFill>
                <a:cs typeface="Arial" panose="020b0604020202020204" pitchFamily="34" charset="0"/>
              </a:rPr>
              <a:t> Get a modern PowerPoint  Presentation that is beautifully designed. I hope and I believe that this Template will your Time, Money and Reputation. Easy to change colors, photos and Text.</a:t>
            </a:r>
          </a:p>
          <a:p>
            <a:pPr/>
            <a:endParaRPr lang="en-US" altLang="ko-KR" sz="1200">
              <a:solidFill>
                <a:schemeClr val="tx1">
                  <a:lumMod val="75000"/>
                  <a:lumOff val="25000"/>
                </a:schemeClr>
              </a:solidFill>
              <a:cs typeface="Arial" panose="020b0604020202020204" pitchFamily="34" charset="0"/>
            </a:endParaRPr>
          </a:p>
          <a:p>
            <a:pPr/>
            <a:r>
              <a:rPr lang="en-US" altLang="ko-KR" sz="1200">
                <a:solidFill>
                  <a:schemeClr val="tx1">
                    <a:lumMod val="75000"/>
                    <a:lumOff val="25000"/>
                  </a:schemeClr>
                </a:solidFill>
                <a:cs typeface="Arial" panose="020b0604020202020204" pitchFamily="34" charset="0"/>
              </a:rPr>
              <a:t>Get a modern PowerPoint  Presentation that is beautifully designed. </a:t>
            </a:r>
            <a:endParaRPr lang="ko-KR" altLang="en-US" sz="1200">
              <a:solidFill>
                <a:schemeClr val="tx1">
                  <a:lumMod val="75000"/>
                  <a:lumOff val="25000"/>
                </a:schemeClr>
              </a:solidFill>
              <a:cs typeface="Arial" panose="020b0604020202020204" pitchFamily="34" charset="0"/>
            </a:endParaRPr>
          </a:p>
        </p:txBody>
      </p:sp>
      <p:sp>
        <p:nvSpPr>
          <p:cNvPr id="22" name="TextBox 21">
            <a:extLst>
              <a:ext uri="{FF2B5EF4-FFF2-40B4-BE49-F238E27FC236}">
                <a16:creationId xmlns:a16="http://schemas.microsoft.com/office/drawing/2014/main" id="{0C0F1C92-945D-4C20-99C7-3A75953263FB}"/>
              </a:ext>
            </a:extLst>
          </p:cNvPr>
          <p:cNvSpPr txBox="1"/>
          <p:nvPr/>
        </p:nvSpPr>
        <p:spPr>
          <a:xfrm>
            <a:off x="1022149" y="5583743"/>
            <a:ext cx="6025765" cy="584775"/>
          </a:xfrm>
          <a:prstGeom prst="rect">
            <a:avLst/>
          </a:prstGeom>
          <a:noFill/>
        </p:spPr>
        <p:txBody>
          <a:bodyPr wrap="square" rtlCol="0">
            <a:spAutoFit/>
          </a:bodyPr>
          <a:lstStyle>
            <a:defPPr/>
          </a:lstStyle>
          <a:p>
            <a:pPr/>
            <a:r>
              <a:rPr lang="en-US" altLang="ko-KR" sz="1600" b="1">
                <a:solidFill>
                  <a:schemeClr val="accent4"/>
                </a:solidFill>
                <a:cs typeface="Arial" panose="020b0604020202020204" pitchFamily="34" charset="0"/>
              </a:rPr>
              <a:t>You can simply impress your audience and add a unique zing and appeal to your Presentations. Easy to change colors, photos and Text. </a:t>
            </a:r>
          </a:p>
        </p:txBody>
      </p:sp>
      <p:pic>
        <p:nvPicPr>
          <p:cNvPr id="12" name="Marcador de posición de imagen 11">
            <a:extLst>
              <a:ext uri="{FF2B5EF4-FFF2-40B4-BE49-F238E27FC236}">
                <a16:creationId xmlns:a16="http://schemas.microsoft.com/office/drawing/2014/main" id="{1D4A84FE-26D4-A0C7-2C7A-50E28184F1EA}"/>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28894" b="28894"/>
          <a:stretch>
            <a:fillRect/>
          </a:stretch>
        </p:blipFill>
        <p:spPr/>
      </p:pic>
      <p:pic>
        <p:nvPicPr>
          <p:cNvPr id="14" name="Imagen 13">
            <a:extLst>
              <a:ext uri="{FF2B5EF4-FFF2-40B4-BE49-F238E27FC236}">
                <a16:creationId xmlns:a16="http://schemas.microsoft.com/office/drawing/2014/main" id="{C8A2F2A0-6A54-DC6C-2F96-6200711E99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06293" y="895196"/>
            <a:ext cx="5053124" cy="5962804"/>
          </a:xfrm>
          <a:prstGeom prst="rect">
            <a:avLst/>
          </a:prstGeom>
          <a:effectLst>
            <a:outerShdw blurRad="76200" dist="63500" dir="17460000" algn="tl" rotWithShape="0">
              <a:prstClr val="black">
                <a:alpha val="96000"/>
              </a:prstClr>
            </a:outerShdw>
          </a:effectLst>
        </p:spPr>
      </p:pic>
      <p:pic>
        <p:nvPicPr>
          <p:cNvPr id="16" name="Imagen 15">
            <a:extLst>
              <a:ext uri="{FF2B5EF4-FFF2-40B4-BE49-F238E27FC236}">
                <a16:creationId xmlns:a16="http://schemas.microsoft.com/office/drawing/2014/main" id="{380576CE-5FD1-D1CF-7B82-96D348A99556}"/>
              </a:ext>
            </a:extLst>
          </p:cNvPr>
          <p:cNvPicPr>
            <a:picLocks noChangeAspect="1"/>
          </p:cNvPicPr>
          <p:nvPr/>
        </p:nvPicPr>
        <p:blipFill>
          <a:blip r:embed="rId7">
            <a:extLst>
              <a:ext uri="{28A0092B-C50C-407E-A947-70E740481C1C}">
                <a14:useLocalDpi xmlns:a14="http://schemas.microsoft.com/office/drawing/2010/main" val="0"/>
              </a:ext>
            </a:extLst>
          </a:blip>
          <a:srcRect l="18499" t="25452" r="5823" b="42883"/>
          <a:stretch>
            <a:fillRect/>
          </a:stretch>
        </p:blipFill>
        <p:spPr>
          <a:xfrm>
            <a:off x="7315200" y="389233"/>
            <a:ext cx="4370680" cy="1218424"/>
          </a:xfrm>
          <a:prstGeom prst="rect">
            <a:avLst/>
          </a:prstGeom>
        </p:spPr>
      </p:pic>
    </p:spTree>
    <p:extLst>
      <p:ext uri="{BB962C8B-B14F-4D97-AF65-F5344CB8AC3E}">
        <p14:creationId xmlns:p14="http://schemas.microsoft.com/office/powerpoint/2010/main" val="2334121996"/>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3">
            <a:extLst>
              <a:ext uri="{FF2B5EF4-FFF2-40B4-BE49-F238E27FC236}">
                <a16:creationId xmlns:a16="http://schemas.microsoft.com/office/drawing/2014/main" id="{90E9FE8E-5BD4-1912-45E1-81629E24B345}"/>
              </a:ext>
            </a:extLst>
          </p:cNvPr>
          <p:cNvSpPr txBox="1"/>
          <p:nvPr/>
        </p:nvSpPr>
        <p:spPr>
          <a:xfrm>
            <a:off x="2373770" y="479621"/>
            <a:ext cx="7444447" cy="800219"/>
          </a:xfrm>
          <a:prstGeom prst="rect">
            <a:avLst/>
          </a:prstGeom>
          <a:noFill/>
          <a:ln cap="flat">
            <a:noFill/>
          </a:ln>
        </p:spPr>
        <p:txBody>
          <a:bodyPr vert="horz" wrap="square" lIns="121920" tIns="60960" rIns="121920" bIns="60960" anchor="t" anchorCtr="1" compatLnSpc="1">
            <a:spAutoFit/>
          </a:bodyPr>
          <a:lstStyle>
            <a:defPPr/>
          </a:lstStyle>
          <a:p>
            <a:pPr algn="ctr" defTabSz="1219170">
              <a:defRPr sz="1800" b="0" i="0" u="none" strike="noStrike" kern="0" cap="none" spc="0" baseline="0">
                <a:solidFill>
                  <a:srgbClr val="000000"/>
                </a:solidFill>
                <a:uFillTx/>
              </a:defRPr>
            </a:pPr>
            <a:r>
              <a:rPr lang="en-US" sz="4400">
                <a:solidFill>
                  <a:srgbClr val="302E2D"/>
                </a:solidFill>
                <a:latin typeface="Roboto" pitchFamily="2"/>
                <a:ea typeface="Roboto" panose="02000000000000000000" pitchFamily="2" charset="0"/>
                <a:cs typeface="Roboto" panose="02000000000000000000" pitchFamily="2" charset="0"/>
              </a:rPr>
              <a:t>Instructions for use</a:t>
            </a:r>
            <a:endParaRPr lang="en-GB" sz="4400">
              <a:solidFill>
                <a:srgbClr val="302E2D"/>
              </a:solidFill>
              <a:latin typeface="Roboto"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269BCFF8-5114-3DED-2E1C-DA95A5DEC99D}"/>
              </a:ext>
            </a:extLst>
          </p:cNvPr>
          <p:cNvSpPr txBox="1"/>
          <p:nvPr/>
        </p:nvSpPr>
        <p:spPr>
          <a:xfrm>
            <a:off x="3899062" y="2059911"/>
            <a:ext cx="4393887" cy="369332"/>
          </a:xfrm>
          <a:prstGeom prst="rect">
            <a:avLst/>
          </a:prstGeom>
          <a:noFill/>
          <a:ln cap="flat">
            <a:noFill/>
          </a:ln>
        </p:spPr>
        <p:txBody>
          <a:bodyPr vert="horz" wrap="square" lIns="121920" tIns="60960" rIns="121920" bIns="60960" anchor="t" anchorCtr="1" compatLnSpc="1">
            <a:spAutoFit/>
          </a:bodyPr>
          <a:lstStyle>
            <a:defPPr/>
          </a:lstStyle>
          <a:p>
            <a:pPr algn="ctr" defTabSz="1219170">
              <a:defRPr sz="1800" b="0" i="0" u="none" strike="noStrike" kern="0" cap="none" spc="0" baseline="0">
                <a:solidFill>
                  <a:srgbClr val="000000"/>
                </a:solidFill>
                <a:uFillTx/>
              </a:defRPr>
            </a:pPr>
            <a:r>
              <a:rPr lang="en-US" sz="1600" b="1">
                <a:solidFill>
                  <a:srgbClr val="302E2D"/>
                </a:solidFill>
                <a:latin typeface="Roboto" pitchFamily="2"/>
                <a:ea typeface="Roboto" panose="02000000000000000000" pitchFamily="2" charset="0"/>
                <a:cs typeface="Roboto" panose="02000000000000000000" pitchFamily="2" charset="0"/>
              </a:rPr>
              <a:t>What you are allowed to do :</a:t>
            </a:r>
            <a:endParaRPr lang="en-GB" sz="1600" b="1">
              <a:solidFill>
                <a:srgbClr val="302E2D"/>
              </a:solidFill>
              <a:latin typeface="Roboto"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E751CDB7-ACCC-1D06-DCD7-2F22D6242CD1}"/>
              </a:ext>
            </a:extLst>
          </p:cNvPr>
          <p:cNvSpPr txBox="1"/>
          <p:nvPr/>
        </p:nvSpPr>
        <p:spPr>
          <a:xfrm>
            <a:off x="2602419" y="2432243"/>
            <a:ext cx="6987149" cy="923330"/>
          </a:xfrm>
          <a:prstGeom prst="rect">
            <a:avLst/>
          </a:prstGeom>
          <a:noFill/>
          <a:ln cap="flat">
            <a:noFill/>
          </a:ln>
        </p:spPr>
        <p:txBody>
          <a:bodyPr vert="horz" wrap="square" lIns="121920" tIns="60960" rIns="121920" bIns="60960" anchor="t" anchorCtr="1" compatLnSpc="1">
            <a:spAutoFit/>
          </a:bodyPr>
          <a:lstStyle>
            <a:defPPr/>
          </a:lstStyle>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anose="02000000000000000000" pitchFamily="2" charset="0"/>
                <a:cs typeface="Roboto" panose="02000000000000000000" pitchFamily="2" charset="0"/>
              </a:rPr>
              <a:t>Use our templates for personal or educational presentations or printouts.</a:t>
            </a:r>
          </a:p>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anose="02000000000000000000" pitchFamily="2" charset="0"/>
                <a:cs typeface="Roboto" panose="02000000000000000000" pitchFamily="2" charset="0"/>
              </a:rPr>
              <a:t>Edit and customize our templates for your own needs.</a:t>
            </a:r>
          </a:p>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anose="02000000000000000000" pitchFamily="2" charset="0"/>
                <a:cs typeface="Roboto" panose="02000000000000000000" pitchFamily="2" charset="0"/>
              </a:rPr>
              <a:t>Link a page to a presentation template on your website or blog.</a:t>
            </a:r>
            <a:endParaRPr lang="en-GB" sz="1200">
              <a:solidFill>
                <a:srgbClr val="161616"/>
              </a:solidFill>
              <a:latin typeface="Roboto"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3A354B58-050C-E816-C699-5E73DA06F611}"/>
              </a:ext>
            </a:extLst>
          </p:cNvPr>
          <p:cNvSpPr txBox="1"/>
          <p:nvPr/>
        </p:nvSpPr>
        <p:spPr>
          <a:xfrm>
            <a:off x="2602419" y="1353849"/>
            <a:ext cx="6987149" cy="615553"/>
          </a:xfrm>
          <a:prstGeom prst="rect">
            <a:avLst/>
          </a:prstGeom>
          <a:noFill/>
          <a:ln cap="flat">
            <a:noFill/>
          </a:ln>
        </p:spPr>
        <p:txBody>
          <a:bodyPr vert="horz" wrap="square" lIns="121920" tIns="60960" rIns="121920" bIns="60960" anchor="t" anchorCtr="1" compatLnSpc="1">
            <a:spAutoFit/>
          </a:bodyPr>
          <a:lstStyle>
            <a:defPPr/>
          </a:lstStyle>
          <a:p>
            <a:pPr algn="ctr" defTabSz="1219170">
              <a:defRPr sz="1800" b="0" i="0" u="none" strike="noStrike" kern="0" cap="none" spc="0" baseline="0">
                <a:solidFill>
                  <a:srgbClr val="000000"/>
                </a:solidFill>
                <a:uFillTx/>
              </a:defRPr>
            </a:pPr>
            <a:r>
              <a:rPr lang="en-US" sz="1600">
                <a:solidFill>
                  <a:srgbClr val="302E2D"/>
                </a:solidFill>
                <a:latin typeface="Roboto" pitchFamily="2"/>
                <a:ea typeface="Roboto" panose="02000000000000000000" pitchFamily="2" charset="0"/>
                <a:cs typeface="Roboto" panose="02000000000000000000" pitchFamily="2" charset="0"/>
              </a:rPr>
              <a:t>In order to use this template, you must credit Slidesppt by keeping the thank you slide.</a:t>
            </a:r>
            <a:endParaRPr lang="en-GB" sz="1600">
              <a:solidFill>
                <a:srgbClr val="302E2D"/>
              </a:solidFill>
              <a:latin typeface="Roboto"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4D14CB49-2961-0C4C-4C52-773E8E75312B}"/>
              </a:ext>
            </a:extLst>
          </p:cNvPr>
          <p:cNvSpPr txBox="1"/>
          <p:nvPr/>
        </p:nvSpPr>
        <p:spPr>
          <a:xfrm>
            <a:off x="3826641" y="3447763"/>
            <a:ext cx="4538715" cy="369332"/>
          </a:xfrm>
          <a:prstGeom prst="rect">
            <a:avLst/>
          </a:prstGeom>
          <a:noFill/>
          <a:ln cap="flat">
            <a:noFill/>
          </a:ln>
        </p:spPr>
        <p:txBody>
          <a:bodyPr vert="horz" wrap="square" lIns="121920" tIns="60960" rIns="121920" bIns="60960" anchor="t" anchorCtr="1" compatLnSpc="1">
            <a:spAutoFit/>
          </a:bodyPr>
          <a:lstStyle>
            <a:defPPr/>
          </a:lstStyle>
          <a:p>
            <a:pPr algn="ctr" defTabSz="1219170">
              <a:defRPr sz="1800" b="0" i="0" u="none" strike="noStrike" kern="0" cap="none" spc="0" baseline="0">
                <a:solidFill>
                  <a:srgbClr val="000000"/>
                </a:solidFill>
                <a:uFillTx/>
              </a:defRPr>
            </a:pPr>
            <a:r>
              <a:rPr lang="en-US" sz="1600" b="1">
                <a:solidFill>
                  <a:srgbClr val="302E2D"/>
                </a:solidFill>
                <a:latin typeface="Roboto" pitchFamily="2"/>
                <a:ea typeface="Roboto" panose="02000000000000000000" pitchFamily="2" charset="0"/>
                <a:cs typeface="Roboto" panose="02000000000000000000" pitchFamily="2" charset="0"/>
              </a:rPr>
              <a:t>What you are not allowed to do :</a:t>
            </a:r>
            <a:endParaRPr lang="en-GB" sz="1600" b="1">
              <a:solidFill>
                <a:srgbClr val="302E2D"/>
              </a:solidFill>
              <a:latin typeface="Roboto" pitchFamily="2"/>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9F66E81B-EA1B-C242-76E6-6EAEE0C15723}"/>
              </a:ext>
            </a:extLst>
          </p:cNvPr>
          <p:cNvSpPr txBox="1"/>
          <p:nvPr/>
        </p:nvSpPr>
        <p:spPr>
          <a:xfrm>
            <a:off x="2602419" y="3730886"/>
            <a:ext cx="6987149" cy="1200329"/>
          </a:xfrm>
          <a:prstGeom prst="rect">
            <a:avLst/>
          </a:prstGeom>
          <a:noFill/>
          <a:ln cap="flat">
            <a:noFill/>
          </a:ln>
        </p:spPr>
        <p:txBody>
          <a:bodyPr vert="horz" wrap="square" lIns="121920" tIns="60960" rIns="121920" bIns="60960" anchor="t" anchorCtr="1" compatLnSpc="1">
            <a:spAutoFit/>
          </a:bodyPr>
          <a:lstStyle>
            <a:defPPr/>
          </a:lstStyle>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anose="02000000000000000000" pitchFamily="2" charset="0"/>
                <a:cs typeface="Roboto" panose="02000000000000000000" pitchFamily="2" charset="0"/>
              </a:rPr>
              <a:t>Republish or redistribute our presentation templates, offline or online and even for free.</a:t>
            </a:r>
          </a:p>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937CC625-6FC1-A165-3BE5-36EF42557166}"/>
              </a:ext>
            </a:extLst>
          </p:cNvPr>
          <p:cNvSpPr txBox="1"/>
          <p:nvPr/>
        </p:nvSpPr>
        <p:spPr>
          <a:xfrm>
            <a:off x="3826641" y="4967983"/>
            <a:ext cx="4538715" cy="369332"/>
          </a:xfrm>
          <a:prstGeom prst="rect">
            <a:avLst/>
          </a:prstGeom>
          <a:noFill/>
          <a:ln cap="flat">
            <a:noFill/>
          </a:ln>
        </p:spPr>
        <p:txBody>
          <a:bodyPr vert="horz" wrap="square" lIns="121920" tIns="60960" rIns="121920" bIns="60960" anchor="t" anchorCtr="1" compatLnSpc="1">
            <a:spAutoFit/>
          </a:bodyPr>
          <a:lstStyle>
            <a:defPPr/>
          </a:lstStyle>
          <a:p>
            <a:pPr algn="ctr" defTabSz="1219170">
              <a:defRPr sz="1800" b="0" i="0" u="none" strike="noStrike" kern="0" cap="none" spc="0" baseline="0">
                <a:solidFill>
                  <a:srgbClr val="000000"/>
                </a:solidFill>
                <a:uFillTx/>
              </a:defRPr>
            </a:pPr>
            <a:r>
              <a:rPr lang="en-US" sz="1600" b="1">
                <a:solidFill>
                  <a:srgbClr val="302E2D"/>
                </a:solidFill>
                <a:latin typeface="Roboto" pitchFamily="2"/>
                <a:ea typeface="Roboto" panose="02000000000000000000" pitchFamily="2" charset="0"/>
                <a:cs typeface="Roboto" panose="02000000000000000000" pitchFamily="2" charset="0"/>
              </a:rPr>
              <a:t>Useful links :</a:t>
            </a:r>
            <a:endParaRPr lang="en-GB" sz="1600" b="1">
              <a:solidFill>
                <a:srgbClr val="302E2D"/>
              </a:solidFill>
              <a:latin typeface="Roboto" pitchFamily="2"/>
              <a:ea typeface="Roboto" panose="02000000000000000000" pitchFamily="2" charset="0"/>
              <a:cs typeface="Roboto" panose="02000000000000000000" pitchFamily="2" charset="0"/>
            </a:endParaRPr>
          </a:p>
        </p:txBody>
      </p:sp>
      <p:sp>
        <p:nvSpPr>
          <p:cNvPr id="9" name="TextBox 12">
            <a:extLst>
              <a:ext uri="{FF2B5EF4-FFF2-40B4-BE49-F238E27FC236}">
                <a16:creationId xmlns:a16="http://schemas.microsoft.com/office/drawing/2014/main" id="{DCF412CF-BA96-6350-AAE8-F0458ACF907A}"/>
              </a:ext>
            </a:extLst>
          </p:cNvPr>
          <p:cNvSpPr txBox="1"/>
          <p:nvPr/>
        </p:nvSpPr>
        <p:spPr>
          <a:xfrm>
            <a:off x="1611819" y="5307153"/>
            <a:ext cx="8968349" cy="923330"/>
          </a:xfrm>
          <a:prstGeom prst="rect">
            <a:avLst/>
          </a:prstGeom>
          <a:noFill/>
          <a:ln cap="flat">
            <a:noFill/>
          </a:ln>
        </p:spPr>
        <p:txBody>
          <a:bodyPr vert="horz" wrap="square" lIns="121920" tIns="60960" rIns="121920" bIns="60960" anchor="t" anchorCtr="1" compatLnSpc="1">
            <a:spAutoFit/>
          </a:bodyPr>
          <a:lstStyle>
            <a:defPPr/>
          </a:lstStyle>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anose="02000000000000000000" pitchFamily="2" charset="0"/>
                <a:cs typeface="Roboto" panose="02000000000000000000" pitchFamily="2" charset="0"/>
              </a:rPr>
              <a:t>What you are allowed and not allowed to do: </a:t>
            </a:r>
            <a:r>
              <a:rPr lang="en-US" sz="1200">
                <a:solidFill>
                  <a:srgbClr val="161616"/>
                </a:solidFill>
                <a:latin typeface="Roboto" pitchFamily="2"/>
                <a:ea typeface="Roboto" panose="02000000000000000000" pitchFamily="2" charset="0"/>
                <a:cs typeface="Roboto" panose="02000000000000000000" pitchFamily="2" charset="0"/>
                <a:hlinkClick r:id="rId3"/>
              </a:rPr>
              <a:t>https://www.slidesppt.net/what-you-can-and-cannot-do-with-our-templates/</a:t>
            </a:r>
            <a:r>
              <a:rPr lang="en-US" sz="1200">
                <a:solidFill>
                  <a:srgbClr val="161616"/>
                </a:solidFill>
                <a:latin typeface="Roboto" pitchFamily="2"/>
                <a:ea typeface="Roboto" panose="02000000000000000000" pitchFamily="2" charset="0"/>
                <a:cs typeface="Roboto" panose="02000000000000000000" pitchFamily="2" charset="0"/>
              </a:rPr>
              <a:t> </a:t>
            </a:r>
          </a:p>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anose="02000000000000000000" pitchFamily="2" charset="0"/>
                <a:cs typeface="Roboto" panose="02000000000000000000" pitchFamily="2" charset="0"/>
              </a:rPr>
              <a:t>Frequently Asked Questions: </a:t>
            </a:r>
            <a:r>
              <a:rPr lang="en-US" sz="1200">
                <a:solidFill>
                  <a:srgbClr val="161616"/>
                </a:solidFill>
                <a:latin typeface="Roboto" pitchFamily="2"/>
                <a:ea typeface="Roboto" panose="02000000000000000000" pitchFamily="2" charset="0"/>
                <a:cs typeface="Roboto" panose="02000000000000000000" pitchFamily="2" charset="0"/>
                <a:hlinkClick r:id="rId4"/>
              </a:rPr>
              <a:t>https://www.slidesppt.net/frequently-asked-questions/</a:t>
            </a:r>
            <a:r>
              <a:rPr lang="en-US" sz="1200">
                <a:solidFill>
                  <a:srgbClr val="161616"/>
                </a:solidFill>
                <a:latin typeface="Roboto" pitchFamily="2"/>
                <a:ea typeface="Roboto" panose="02000000000000000000" pitchFamily="2" charset="0"/>
                <a:cs typeface="Roboto" panose="02000000000000000000" pitchFamily="2" charset="0"/>
              </a:rPr>
              <a:t> </a:t>
            </a:r>
          </a:p>
          <a:p>
            <a:pPr algn="ctr" defTabSz="1219170">
              <a:lnSpc>
                <a:spcPct val="150000"/>
              </a:lnSpc>
              <a:defRPr sz="1800" b="0" i="0" u="none" strike="noStrike" kern="0" cap="none" spc="0" baseline="0">
                <a:solidFill>
                  <a:srgbClr val="000000"/>
                </a:solidFill>
                <a:uFillTx/>
              </a:defRPr>
            </a:pPr>
            <a:r>
              <a:rPr lang="en-US" sz="1200">
                <a:solidFill>
                  <a:srgbClr val="161616"/>
                </a:solidFill>
                <a:latin typeface="Roboto" pitchFamily="2"/>
                <a:ea typeface="Roboto" panose="02000000000000000000" pitchFamily="2" charset="0"/>
                <a:cs typeface="Roboto" panose="02000000000000000000" pitchFamily="2" charset="0"/>
              </a:rPr>
              <a:t>Tutorials and Tips: </a:t>
            </a:r>
            <a:r>
              <a:rPr lang="en-US" sz="1200">
                <a:solidFill>
                  <a:srgbClr val="161616"/>
                </a:solidFill>
                <a:latin typeface="Roboto" pitchFamily="2"/>
                <a:ea typeface="Roboto" panose="02000000000000000000" pitchFamily="2" charset="0"/>
                <a:cs typeface="Roboto" panose="02000000000000000000" pitchFamily="2" charset="0"/>
                <a:hlinkClick r:id="rId5"/>
              </a:rPr>
              <a:t>https://www.slidesppt.net/tutorials-and-tips/</a:t>
            </a:r>
            <a:r>
              <a:rPr lang="en-US" sz="1200">
                <a:solidFill>
                  <a:srgbClr val="161616"/>
                </a:solidFill>
                <a:latin typeface="Roboto" pitchFamily="2"/>
                <a:ea typeface="Roboto" panose="02000000000000000000" pitchFamily="2" charset="0"/>
                <a:cs typeface="Roboto" panose="02000000000000000000" pitchFamily="2" charset="0"/>
              </a:rPr>
              <a:t> </a:t>
            </a:r>
          </a:p>
        </p:txBody>
      </p:sp>
      <p:sp>
        <p:nvSpPr>
          <p:cNvPr id="10" name="Rectángulo 11">
            <a:extLst>
              <a:ext uri="{FF2B5EF4-FFF2-40B4-BE49-F238E27FC236}">
                <a16:creationId xmlns:a16="http://schemas.microsoft.com/office/drawing/2014/main" id="{8CCB256B-8FD6-FD29-1984-2112E4A8CF53}"/>
              </a:ext>
            </a:extLst>
          </p:cNvPr>
          <p:cNvSpPr/>
          <p:nvPr/>
        </p:nvSpPr>
        <p:spPr>
          <a:xfrm>
            <a:off x="293278" y="272150"/>
            <a:ext cx="11605455" cy="6356031"/>
          </a:xfrm>
          <a:prstGeom prst="rect">
            <a:avLst/>
          </a:prstGeom>
          <a:noFill/>
          <a:ln w="57150" cap="flat">
            <a:solidFill>
              <a:srgbClr val="002060"/>
            </a:solidFill>
            <a:custDash/>
          </a:ln>
        </p:spPr>
        <p:txBody>
          <a:bodyPr vert="horz" wrap="square" lIns="121920" tIns="60960" rIns="121920" bIns="60960" anchor="ctr" anchorCtr="1" compatLnSpc="1">
            <a:noAutofit/>
          </a:bodyPr>
          <a:lstStyle>
            <a:defPPr/>
          </a:lstStyle>
          <a:p>
            <a:pPr algn="ctr" defTabSz="1219170">
              <a:defRPr sz="1800" b="0" i="0" u="none" strike="noStrike" kern="0" cap="none" spc="0" baseline="0">
                <a:solidFill>
                  <a:srgbClr val="000000"/>
                </a:solidFill>
                <a:uFillTx/>
              </a:defRPr>
            </a:pPr>
            <a:endParaRPr lang="es-PE" sz="1400" kern="0">
              <a:solidFill>
                <a:srgbClr val="FEFEFE"/>
              </a:solidFill>
              <a:latin typeface="Arial"/>
              <a:ea typeface="Arial"/>
              <a:cs typeface="Arial"/>
            </a:endParaRPr>
          </a:p>
        </p:txBody>
      </p:sp>
    </p:spTree>
    <p:extLst>
      <p:ext uri="{BB962C8B-B14F-4D97-AF65-F5344CB8AC3E}">
        <p14:creationId xmlns:p14="http://schemas.microsoft.com/office/powerpoint/2010/main" val="2814526640"/>
      </p:ext>
    </p:extLst>
  </p:cSld>
  <p:clrMapOvr>
    <a:masterClrMapping/>
  </p:clrMapOvr>
  <p:transition spd="slow">
    <p:fade/>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 name="Imagen 12">
            <a:extLst>
              <a:ext uri="{FF2B5EF4-FFF2-40B4-BE49-F238E27FC236}">
                <a16:creationId xmlns:a16="http://schemas.microsoft.com/office/drawing/2014/main" id="{C6B5DD16-D9C2-69E7-C4EF-482A59058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04" y="366677"/>
            <a:ext cx="8878358" cy="6658769"/>
          </a:xfrm>
          <a:prstGeom prst="rect">
            <a:avLst/>
          </a:prstGeom>
        </p:spPr>
      </p:pic>
      <p:pic>
        <p:nvPicPr>
          <p:cNvPr id="3" name="Imagen 2">
            <a:extLst>
              <a:ext uri="{FF2B5EF4-FFF2-40B4-BE49-F238E27FC236}">
                <a16:creationId xmlns:a16="http://schemas.microsoft.com/office/drawing/2014/main" id="{57345C25-329C-CB03-30D0-3B916D25D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pic>
        <p:nvPicPr>
          <p:cNvPr id="7" name="Imagen 6">
            <a:extLst>
              <a:ext uri="{FF2B5EF4-FFF2-40B4-BE49-F238E27FC236}">
                <a16:creationId xmlns:a16="http://schemas.microsoft.com/office/drawing/2014/main" id="{6FBE1B09-8A70-2D38-3F79-9C667884A9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6448" y="5615384"/>
            <a:ext cx="3385552" cy="1242615"/>
          </a:xfrm>
          <a:prstGeom prst="rect">
            <a:avLst/>
          </a:prstGeom>
        </p:spPr>
      </p:pic>
      <p:sp>
        <p:nvSpPr>
          <p:cNvPr id="12" name="Google Shape;270;p42"/>
          <p:cNvSpPr txBox="1"/>
          <p:nvPr/>
        </p:nvSpPr>
        <p:spPr>
          <a:xfrm>
            <a:off x="1169899" y="1991024"/>
            <a:ext cx="5543552" cy="565400"/>
          </a:xfrm>
          <a:prstGeom prst="rect">
            <a:avLst/>
          </a:prstGeom>
          <a:noFill/>
          <a:ln>
            <a:noFill/>
          </a:ln>
        </p:spPr>
        <p:txBody>
          <a:bodyPr spcFirstLastPara="1" wrap="square" lIns="121900" tIns="121900" rIns="121900" bIns="121900" anchor="t" anchorCtr="0">
            <a:noAutofit/>
          </a:bodyPr>
          <a:lstStyle>
            <a:defPPr/>
          </a:lstStyle>
          <a:p>
            <a:pPr/>
            <a:r>
              <a:rPr lang="es-PE" sz="2133" b="1">
                <a:solidFill>
                  <a:srgbClr val="002060"/>
                </a:solidFill>
                <a:latin typeface="Bevan" panose="020b0604020202020204" charset="0"/>
                <a:ea typeface="Rubik"/>
                <a:cs typeface="Rubik"/>
                <a:sym typeface="Rubik"/>
              </a:rPr>
              <a:t>PRODUCED BY: </a:t>
            </a:r>
            <a:r>
              <a:rPr lang="es-PE" sz="2133">
                <a:latin typeface="Montserrat"/>
                <a:ea typeface="Montserrat"/>
                <a:cs typeface="Montserrat"/>
                <a:sym typeface="Montserrat"/>
              </a:rPr>
              <a:t>slidesppt.com</a:t>
            </a:r>
          </a:p>
          <a:p>
            <a:pPr lvl="0"/>
            <a:endParaRPr sz="2133" b="1">
              <a:solidFill>
                <a:srgbClr val="C00000"/>
              </a:solidFill>
              <a:latin typeface="Bevan" panose="020b060402020202020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69899" y="2996865"/>
            <a:ext cx="3985576" cy="2126071"/>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900" tIns="121900" rIns="121900" bIns="121900" anchor="t" anchorCtr="0">
              <a:noAutofit/>
            </a:bodyPr>
            <a:lstStyle>
              <a:defPPr/>
            </a:lstStyle>
            <a:p>
              <a:pPr lvl="0"/>
              <a:r>
                <a:rPr lang="es-PE" sz="2133" b="1">
                  <a:solidFill>
                    <a:srgbClr val="002060"/>
                  </a:solidFill>
                  <a:latin typeface="Bevan" panose="020b0604020202020204" charset="0"/>
                  <a:ea typeface="Rubik"/>
                  <a:cs typeface="Rubik"/>
                  <a:sym typeface="Rubik"/>
                </a:rPr>
                <a:t>IMAGES</a:t>
              </a:r>
              <a:r>
                <a:rPr lang="en" sz="2133" b="1">
                  <a:solidFill>
                    <a:srgbClr val="002060"/>
                  </a:solidFill>
                  <a:latin typeface="Bevan" panose="020b0604020202020204" charset="0"/>
                  <a:ea typeface="Rubik"/>
                  <a:cs typeface="Rubik"/>
                  <a:sym typeface="Rubik"/>
                </a:rPr>
                <a:t> :</a:t>
              </a:r>
              <a:endParaRPr sz="2133" b="1">
                <a:solidFill>
                  <a:srgbClr val="002060"/>
                </a:solidFill>
                <a:latin typeface="Bevan" panose="020b060402020202020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900" tIns="121900" rIns="121900" bIns="121900" anchor="t" anchorCtr="0">
              <a:noAutofit/>
            </a:bodyPr>
            <a:lstStyle>
              <a:defPPr/>
            </a:lstStyle>
            <a:p>
              <a:pPr marL="380981" indent="-380981">
                <a:buFont typeface="Arial" panose="020b0604020202020204" pitchFamily="34" charset="0"/>
                <a:buChar char="•"/>
              </a:pPr>
              <a:r>
                <a:rPr lang="es-PE" sz="2000">
                  <a:latin typeface="Montserrat"/>
                  <a:ea typeface="Montserrat"/>
                  <a:cs typeface="Montserrat"/>
                  <a:sym typeface="Montserrat"/>
                </a:rPr>
                <a:t>unsplash.com</a:t>
              </a:r>
            </a:p>
            <a:p>
              <a:pPr marL="380981" indent="-380981">
                <a:buFont typeface="Arial" panose="020b0604020202020204" pitchFamily="34" charset="0"/>
                <a:buChar char="•"/>
              </a:pPr>
              <a:r>
                <a:rPr lang="es-PE" sz="2000">
                  <a:latin typeface="Montserrat"/>
                  <a:ea typeface="Montserrat"/>
                  <a:cs typeface="Montserrat"/>
                  <a:sym typeface="Montserrat"/>
                </a:rPr>
                <a:t>pixabay.com</a:t>
              </a:r>
            </a:p>
            <a:p>
              <a:pPr marL="380981" indent="-380981">
                <a:buFont typeface="Arial" panose="020b0604020202020204" pitchFamily="34" charset="0"/>
                <a:buChar char="•"/>
              </a:pPr>
              <a:r>
                <a:rPr lang="es-PE" sz="2000">
                  <a:latin typeface="Montserrat"/>
                  <a:ea typeface="Montserrat"/>
                  <a:cs typeface="Montserrat"/>
                  <a:sym typeface="Montserrat"/>
                </a:rPr>
                <a:t>pngwing.com</a:t>
              </a:r>
            </a:p>
          </p:txBody>
        </p:sp>
      </p:grpSp>
      <p:sp>
        <p:nvSpPr>
          <p:cNvPr id="16" name="Google Shape;274;p42"/>
          <p:cNvSpPr txBox="1"/>
          <p:nvPr/>
        </p:nvSpPr>
        <p:spPr>
          <a:xfrm>
            <a:off x="1153228" y="4654606"/>
            <a:ext cx="2822800" cy="411600"/>
          </a:xfrm>
          <a:prstGeom prst="rect">
            <a:avLst/>
          </a:prstGeom>
          <a:noFill/>
          <a:ln>
            <a:noFill/>
          </a:ln>
        </p:spPr>
        <p:txBody>
          <a:bodyPr spcFirstLastPara="1" wrap="square" lIns="121900" tIns="121900" rIns="121900" bIns="121900" anchor="t" anchorCtr="0">
            <a:noAutofit/>
          </a:bodyPr>
          <a:lstStyle>
            <a:defPPr/>
          </a:lstStyle>
          <a:p>
            <a:pPr/>
            <a:r>
              <a:rPr lang="en" sz="2133" b="1">
                <a:solidFill>
                  <a:srgbClr val="002060"/>
                </a:solidFill>
                <a:latin typeface="Bevan" panose="020b0604020202020204" charset="0"/>
                <a:ea typeface="Rubik"/>
                <a:cs typeface="Rubik"/>
                <a:sym typeface="Rubik"/>
              </a:rPr>
              <a:t>FONTS :</a:t>
            </a:r>
            <a:endParaRPr sz="2133" b="1">
              <a:solidFill>
                <a:srgbClr val="002060"/>
              </a:solidFill>
              <a:latin typeface="Bevan" panose="020b0604020202020204" charset="0"/>
              <a:ea typeface="Rubik"/>
              <a:cs typeface="Rubik"/>
              <a:sym typeface="Rubik"/>
            </a:endParaRPr>
          </a:p>
        </p:txBody>
      </p:sp>
      <p:sp>
        <p:nvSpPr>
          <p:cNvPr id="17" name="Google Shape;275;p42"/>
          <p:cNvSpPr txBox="1"/>
          <p:nvPr/>
        </p:nvSpPr>
        <p:spPr>
          <a:xfrm>
            <a:off x="1153228" y="5066106"/>
            <a:ext cx="3527168" cy="912800"/>
          </a:xfrm>
          <a:prstGeom prst="rect">
            <a:avLst/>
          </a:prstGeom>
          <a:noFill/>
          <a:ln>
            <a:noFill/>
          </a:ln>
        </p:spPr>
        <p:txBody>
          <a:bodyPr spcFirstLastPara="1" wrap="square" lIns="121900" tIns="121900" rIns="121900" bIns="121900" anchor="t" anchorCtr="0">
            <a:noAutofit/>
          </a:bodyPr>
          <a:lstStyle>
            <a:defPPr/>
          </a:lstStyle>
          <a:p>
            <a:pPr marL="380981" indent="-380981">
              <a:buFont typeface="Arial" panose="020b0604020202020204" pitchFamily="34" charset="0"/>
              <a:buChar char="•"/>
            </a:pPr>
            <a:r>
              <a:rPr lang="es-PE" sz="2000">
                <a:latin typeface="Montserrat"/>
                <a:ea typeface="Montserrat"/>
                <a:cs typeface="Montserrat"/>
                <a:sym typeface="Montserrat"/>
              </a:rPr>
              <a:t>Arial Black</a:t>
            </a:r>
          </a:p>
          <a:p>
            <a:pPr marL="380981" indent="-380981">
              <a:buFont typeface="Arial" panose="020b0604020202020204" pitchFamily="34" charset="0"/>
              <a:buChar char="•"/>
            </a:pPr>
            <a:r>
              <a:rPr lang="es-PE" sz="2000">
                <a:latin typeface="Montserrat"/>
                <a:ea typeface="Montserrat"/>
                <a:cs typeface="Montserrat"/>
                <a:sym typeface="Montserrat"/>
              </a:rPr>
              <a:t>Bohemian Typewriter</a:t>
            </a:r>
          </a:p>
          <a:p>
            <a:pPr marL="380981" indent="-380981">
              <a:buFont typeface="Arial" panose="020b0604020202020204" pitchFamily="34" charset="0"/>
              <a:buChar char="•"/>
            </a:pPr>
            <a:r>
              <a:rPr lang="es-PE" sz="2000">
                <a:latin typeface="Montserrat"/>
                <a:ea typeface="Montserrat"/>
                <a:cs typeface="Montserrat"/>
                <a:sym typeface="Montserrat"/>
              </a:rPr>
              <a:t>Arial</a:t>
            </a:r>
            <a:endParaRPr sz="2000">
              <a:latin typeface="Montserrat"/>
              <a:ea typeface="Montserrat"/>
              <a:cs typeface="Montserrat"/>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p:nvSpPr>
        <p:spPr>
          <a:xfrm>
            <a:off x="9883800" y="6327161"/>
            <a:ext cx="2232000" cy="369332"/>
          </a:xfrm>
          <a:prstGeom prst="rect">
            <a:avLst/>
          </a:prstGeom>
          <a:noFill/>
        </p:spPr>
        <p:txBody>
          <a:bodyPr wrap="square" rtlCol="0" anchor="ctr">
            <a:spAutoFit/>
          </a:bodyPr>
          <a:lstStyle>
            <a:defPPr/>
          </a:lstStyle>
          <a:p>
            <a:pPr algn="r"/>
            <a:r>
              <a:rPr lang="en-US" altLang="ko-KR">
                <a:solidFill>
                  <a:schemeClr val="bg1"/>
                </a:solidFill>
                <a:latin typeface="Arial" panose="020b0604020202020204" pitchFamily="34" charset="0"/>
                <a:cs typeface="Arial" panose="020b0604020202020204" pitchFamily="34" charset="0"/>
              </a:rPr>
              <a:t>slidesppt.net</a:t>
            </a:r>
            <a:endParaRPr lang="ko-KR" altLang="en-US">
              <a:solidFill>
                <a:schemeClr val="bg1"/>
              </a:solidFill>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p:nvGrpSpPr>
        <p:grpSpPr>
          <a:xfrm>
            <a:off x="11032370" y="5522506"/>
            <a:ext cx="817140" cy="817140"/>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036A4"/>
            </a:solidFill>
            <a:ln w="2285" cap="flat">
              <a:noFill/>
              <a:prstDash val="solid"/>
              <a:miter/>
            </a:ln>
          </p:spPr>
          <p:txBody>
            <a:bodyPr rtlCol="0" anchor="ctr"/>
            <a:lstStyle>
              <a:defPPr/>
            </a:lstStyle>
            <a:p>
              <a:pPr/>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lstStyle>
            <a:p>
              <a:pPr/>
              <a:endParaRPr lang="es-PE" sz="1400"/>
            </a:p>
          </p:txBody>
        </p:sp>
      </p:grpSp>
      <p:sp>
        <p:nvSpPr>
          <p:cNvPr id="10" name="Google Shape;263;p42"/>
          <p:cNvSpPr txBox="1"/>
          <p:nvPr/>
        </p:nvSpPr>
        <p:spPr>
          <a:xfrm>
            <a:off x="155776" y="621070"/>
            <a:ext cx="54244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pPr/>
            <a:r>
              <a:rPr lang="es-PE" sz="4800">
                <a:solidFill>
                  <a:schemeClr val="tx1">
                    <a:lumMod val="85000"/>
                    <a:lumOff val="15000"/>
                  </a:schemeClr>
                </a:solidFill>
                <a:latin typeface="Rubik"/>
                <a:cs typeface="Rubik"/>
              </a:rPr>
              <a:t>Fuentes</a:t>
            </a:r>
          </a:p>
        </p:txBody>
      </p:sp>
    </p:spTree>
    <p:extLst>
      <p:ext uri="{BB962C8B-B14F-4D97-AF65-F5344CB8AC3E}">
        <p14:creationId xmlns:p14="http://schemas.microsoft.com/office/powerpoint/2010/main" val="925048960"/>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a:extLst>
              <a:ext uri="{FF2B5EF4-FFF2-40B4-BE49-F238E27FC236}">
                <a16:creationId xmlns:a16="http://schemas.microsoft.com/office/drawing/2014/main" id="{9A700F7A-DA38-8EA7-CA5F-00ABAE09D8F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258299" y="2975988"/>
            <a:ext cx="3253667" cy="3839403"/>
          </a:xfrm>
          <a:prstGeom prst="rect">
            <a:avLst/>
          </a:prstGeom>
          <a:effectLst>
            <a:outerShdw blurRad="76200" dist="63500" dir="17460000" sx="1000" sy="1000" algn="tl" rotWithShape="0">
              <a:prstClr val="black"/>
            </a:outerShdw>
          </a:effectLst>
        </p:spPr>
      </p:pic>
      <p:pic>
        <p:nvPicPr>
          <p:cNvPr id="3" name="Imagen 2">
            <a:extLst>
              <a:ext uri="{FF2B5EF4-FFF2-40B4-BE49-F238E27FC236}">
                <a16:creationId xmlns:a16="http://schemas.microsoft.com/office/drawing/2014/main" id="{A035604A-90F5-CA99-1BE8-F9E2C89633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696" y="540206"/>
            <a:ext cx="3395499" cy="3395499"/>
          </a:xfrm>
          <a:prstGeom prst="rect">
            <a:avLst/>
          </a:prstGeom>
        </p:spPr>
      </p:pic>
      <p:pic>
        <p:nvPicPr>
          <p:cNvPr id="4" name="Imagen 3">
            <a:extLst>
              <a:ext uri="{FF2B5EF4-FFF2-40B4-BE49-F238E27FC236}">
                <a16:creationId xmlns:a16="http://schemas.microsoft.com/office/drawing/2014/main" id="{6F177D53-6A06-39F5-9E79-5BAB58C81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3339" y="2070485"/>
            <a:ext cx="5480914" cy="4744906"/>
          </a:xfrm>
          <a:prstGeom prst="rect">
            <a:avLst/>
          </a:prstGeom>
        </p:spPr>
      </p:pic>
      <p:pic>
        <p:nvPicPr>
          <p:cNvPr id="5" name="Imagen 4">
            <a:extLst>
              <a:ext uri="{FF2B5EF4-FFF2-40B4-BE49-F238E27FC236}">
                <a16:creationId xmlns:a16="http://schemas.microsoft.com/office/drawing/2014/main" id="{413FD66B-B877-D3DB-0E40-E6B8A2544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6679" y="1923524"/>
            <a:ext cx="3895643" cy="5038827"/>
          </a:xfrm>
          <a:prstGeom prst="rect">
            <a:avLst/>
          </a:prstGeom>
        </p:spPr>
      </p:pic>
      <p:pic>
        <p:nvPicPr>
          <p:cNvPr id="6" name="Imagen 5">
            <a:extLst>
              <a:ext uri="{FF2B5EF4-FFF2-40B4-BE49-F238E27FC236}">
                <a16:creationId xmlns:a16="http://schemas.microsoft.com/office/drawing/2014/main" id="{EE65EA78-A948-F5EB-B9DF-372E4484608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75587" y="4273034"/>
            <a:ext cx="2863080" cy="2385900"/>
          </a:xfrm>
          <a:prstGeom prst="rect">
            <a:avLst/>
          </a:prstGeom>
        </p:spPr>
      </p:pic>
      <p:pic>
        <p:nvPicPr>
          <p:cNvPr id="7" name="Imagen 6">
            <a:extLst>
              <a:ext uri="{FF2B5EF4-FFF2-40B4-BE49-F238E27FC236}">
                <a16:creationId xmlns:a16="http://schemas.microsoft.com/office/drawing/2014/main" id="{A411594A-3C18-673E-2F01-35BD7FC425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445590" y="454964"/>
            <a:ext cx="2571445" cy="1964452"/>
          </a:xfrm>
          <a:prstGeom prst="rect">
            <a:avLst/>
          </a:prstGeom>
        </p:spPr>
      </p:pic>
      <p:pic>
        <p:nvPicPr>
          <p:cNvPr id="8" name="Imagen 7">
            <a:extLst>
              <a:ext uri="{FF2B5EF4-FFF2-40B4-BE49-F238E27FC236}">
                <a16:creationId xmlns:a16="http://schemas.microsoft.com/office/drawing/2014/main" id="{06E2B0B5-5FDB-58AB-BFEF-7071F87005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4280" y="383749"/>
            <a:ext cx="3087113" cy="2422932"/>
          </a:xfrm>
          <a:prstGeom prst="rect">
            <a:avLst/>
          </a:prstGeom>
        </p:spPr>
      </p:pic>
      <p:sp>
        <p:nvSpPr>
          <p:cNvPr id="9" name="TextBox 21">
            <a:extLst>
              <a:ext uri="{FF2B5EF4-FFF2-40B4-BE49-F238E27FC236}">
                <a16:creationId xmlns:a16="http://schemas.microsoft.com/office/drawing/2014/main" id="{6738F892-C80D-03EB-A657-A29BE40ED10A}"/>
              </a:ext>
            </a:extLst>
          </p:cNvPr>
          <p:cNvSpPr txBox="1"/>
          <p:nvPr/>
        </p:nvSpPr>
        <p:spPr>
          <a:xfrm>
            <a:off x="135578" y="319538"/>
            <a:ext cx="2698976" cy="584775"/>
          </a:xfrm>
          <a:prstGeom prst="rect">
            <a:avLst/>
          </a:prstGeom>
          <a:noFill/>
        </p:spPr>
        <p:txBody>
          <a:bodyPr wrap="square" rtlCol="0">
            <a:spAutoFit/>
          </a:bodyPr>
          <a:lstStyle>
            <a:defPPr/>
          </a:lstStyle>
          <a:p>
            <a:pPr algn="ctr"/>
            <a:r>
              <a:rPr lang="en-US" sz="3200" b="1">
                <a:solidFill>
                  <a:srgbClr val="002060"/>
                </a:solidFill>
                <a:latin typeface="Inter SemiBold" panose="02000503000000020004" pitchFamily="2" charset="0"/>
                <a:ea typeface="Inter SemiBold" panose="02000503000000020004" pitchFamily="2" charset="0"/>
                <a:cs typeface="Roboto" panose="02000000000000000000" pitchFamily="2" charset="0"/>
              </a:rPr>
              <a:t>RESOURCES</a:t>
            </a:r>
          </a:p>
        </p:txBody>
      </p:sp>
    </p:spTree>
    <p:extLst>
      <p:ext uri="{BB962C8B-B14F-4D97-AF65-F5344CB8AC3E}">
        <p14:creationId xmlns:p14="http://schemas.microsoft.com/office/powerpoint/2010/main" val="1670208835"/>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fontScale="85000" lnSpcReduction="20000"/>
          </a:bodyPr>
          <a:lstStyle>
            <a:defPPr/>
          </a:lstStyle>
          <a:p>
            <a:r>
              <a:rPr lang="en-US" sz="640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3"/>
            <a:ext cx="523149" cy="524695"/>
          </a:xfrm>
          <a:custGeom>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5"/>
            <a:ext cx="523147" cy="383627"/>
          </a:xfrm>
          <a:custGeom>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5"/>
            <a:ext cx="313133" cy="707899"/>
          </a:xfrm>
          <a:custGeom>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9"/>
            <a:ext cx="225664" cy="502732"/>
          </a:xfrm>
          <a:custGeom>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8"/>
            <a:ext cx="464493" cy="464493"/>
          </a:xfrm>
          <a:custGeom>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9" name="Freeform 19">
            <a:extLst>
              <a:ext uri="{FF2B5EF4-FFF2-40B4-BE49-F238E27FC236}">
                <a16:creationId xmlns:a16="http://schemas.microsoft.com/office/drawing/2014/main" id="{DD59881D-26FD-493B-8AE1-06C59DF34840}"/>
              </a:ext>
            </a:extLst>
          </p:cNvPr>
          <p:cNvSpPr/>
          <p:nvPr/>
        </p:nvSpPr>
        <p:spPr>
          <a:xfrm>
            <a:off x="7745409" y="3642506"/>
            <a:ext cx="460779" cy="453389"/>
          </a:xfrm>
          <a:custGeom>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60" name="Rectangle 30">
            <a:extLst>
              <a:ext uri="{FF2B5EF4-FFF2-40B4-BE49-F238E27FC236}">
                <a16:creationId xmlns:a16="http://schemas.microsoft.com/office/drawing/2014/main" id="{3BFEE74E-183A-4C32-9BDF-AC2573B061E0}"/>
              </a:ext>
            </a:extLst>
          </p:cNvPr>
          <p:cNvSpPr/>
          <p:nvPr/>
        </p:nvSpPr>
        <p:spPr>
          <a:xfrm>
            <a:off x="11063700" y="3600566"/>
            <a:ext cx="464493" cy="463135"/>
          </a:xfrm>
          <a:custGeom>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61" name="Rectangle 7">
            <a:extLst>
              <a:ext uri="{FF2B5EF4-FFF2-40B4-BE49-F238E27FC236}">
                <a16:creationId xmlns:a16="http://schemas.microsoft.com/office/drawing/2014/main" id="{A2454068-D6A0-42C7-BCE1-D03833DCF2E4}"/>
              </a:ext>
            </a:extLst>
          </p:cNvPr>
          <p:cNvSpPr/>
          <p:nvPr/>
        </p:nvSpPr>
        <p:spPr>
          <a:xfrm>
            <a:off x="6950825" y="1518717"/>
            <a:ext cx="471567" cy="471567"/>
          </a:xfrm>
          <a:custGeom>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3"/>
            <a:ext cx="513183" cy="510343"/>
          </a:xfrm>
          <a:custGeom>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9" y="1470613"/>
            <a:ext cx="567400" cy="567775"/>
          </a:xfrm>
          <a:custGeom>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1"/>
            <a:ext cx="473301" cy="660395"/>
          </a:xfrm>
          <a:custGeom>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1" cy="546392"/>
          </a:xfrm>
          <a:custGeom>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7"/>
            <a:ext cx="548680" cy="469988"/>
          </a:xfrm>
          <a:custGeom>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8"/>
            <a:ext cx="527335" cy="493633"/>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1" name="Frame 17">
            <a:extLst>
              <a:ext uri="{FF2B5EF4-FFF2-40B4-BE49-F238E27FC236}">
                <a16:creationId xmlns:a16="http://schemas.microsoft.com/office/drawing/2014/main" id="{1278BF84-DDF3-43F8-88E4-A0F28E4079EF}"/>
              </a:ext>
            </a:extLst>
          </p:cNvPr>
          <p:cNvSpPr/>
          <p:nvPr/>
        </p:nvSpPr>
        <p:spPr>
          <a:xfrm>
            <a:off x="4376236" y="4613417"/>
            <a:ext cx="508153" cy="508153"/>
          </a:xfrm>
          <a:custGeom>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692" y="1539347"/>
            <a:ext cx="551843" cy="546087"/>
          </a:xfrm>
          <a:custGeom>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1" y="1539414"/>
            <a:ext cx="544577" cy="547049"/>
          </a:xfrm>
          <a:custGeom>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4" y="4578027"/>
            <a:ext cx="478148" cy="569324"/>
          </a:xfrm>
          <a:custGeom>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7"/>
            <a:ext cx="478148" cy="569324"/>
          </a:xfrm>
          <a:custGeom>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7"/>
            <a:ext cx="478148" cy="569324"/>
          </a:xfrm>
          <a:custGeom>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7" y="4578027"/>
            <a:ext cx="478148" cy="569324"/>
          </a:xfrm>
          <a:custGeom>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122" name="Google Shape;6000;p67"/>
          <p:cNvSpPr/>
          <p:nvPr/>
        </p:nvSpPr>
        <p:spPr>
          <a:xfrm>
            <a:off x="4351195" y="1478770"/>
            <a:ext cx="604245" cy="616479"/>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tx1"/>
          </a:solidFill>
          <a:ln>
            <a:noFill/>
          </a:ln>
        </p:spPr>
        <p:txBody>
          <a:bodyPr spcFirstLastPara="1" wrap="square" lIns="91425" tIns="91425" rIns="91425" bIns="91425" anchor="ctr" anchorCtr="0">
            <a:noAutofit/>
          </a:bodyPr>
          <a:lstStyle>
            <a:defPPr/>
          </a:lstStyle>
          <a:p>
            <a:pPr/>
            <a:endParaRPr sz="1400"/>
          </a:p>
        </p:txBody>
      </p:sp>
      <p:grpSp>
        <p:nvGrpSpPr>
          <p:cNvPr id="151" name="Google Shape;6029;p67"/>
          <p:cNvGrpSpPr/>
          <p:nvPr/>
        </p:nvGrpSpPr>
        <p:grpSpPr>
          <a:xfrm>
            <a:off x="9367813" y="5419900"/>
            <a:ext cx="404147" cy="560241"/>
            <a:chOff x="-38860326" y="3221750"/>
            <a:chExt cx="228425" cy="316650"/>
          </a:xfrm>
          <a:solidFill>
            <a:schemeClr val="tx1"/>
          </a:solidFill>
        </p:grpSpPr>
        <p:sp>
          <p:nvSpPr>
            <p:cNvPr id="152" name="Google Shape;6030;p67"/>
            <p:cNvSpPr/>
            <p:nvPr/>
          </p:nvSpPr>
          <p:spPr>
            <a:xfrm>
              <a:off x="-38735874" y="3222550"/>
              <a:ext cx="103975" cy="123675"/>
            </a:xfrm>
            <a:custGeom>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53" name="Google Shape;6031;p67"/>
            <p:cNvSpPr/>
            <p:nvPr/>
          </p:nvSpPr>
          <p:spPr>
            <a:xfrm>
              <a:off x="-38756375" y="3302875"/>
              <a:ext cx="22075" cy="63050"/>
            </a:xfrm>
            <a:custGeom>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54" name="Google Shape;6032;p67"/>
            <p:cNvSpPr/>
            <p:nvPr/>
          </p:nvSpPr>
          <p:spPr>
            <a:xfrm>
              <a:off x="-38859551" y="3221750"/>
              <a:ext cx="103200" cy="122900"/>
            </a:xfrm>
            <a:custGeom>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55" name="Google Shape;6033;p67"/>
            <p:cNvSpPr/>
            <p:nvPr/>
          </p:nvSpPr>
          <p:spPr>
            <a:xfrm>
              <a:off x="-38860326" y="3367475"/>
              <a:ext cx="228425" cy="170925"/>
            </a:xfrm>
            <a:custGeom>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88" name="Google Shape;6066;p67"/>
          <p:cNvGrpSpPr/>
          <p:nvPr/>
        </p:nvGrpSpPr>
        <p:grpSpPr>
          <a:xfrm>
            <a:off x="4313800" y="2400894"/>
            <a:ext cx="644203" cy="641015"/>
            <a:chOff x="-38538975" y="3954250"/>
            <a:chExt cx="318225" cy="316650"/>
          </a:xfrm>
          <a:solidFill>
            <a:schemeClr val="tx1"/>
          </a:solidFill>
        </p:grpSpPr>
        <p:sp>
          <p:nvSpPr>
            <p:cNvPr id="189" name="Google Shape;6067;p67"/>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0" name="Google Shape;6068;p67"/>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3" name="Google Shape;5976;p67"/>
          <p:cNvGrpSpPr/>
          <p:nvPr/>
        </p:nvGrpSpPr>
        <p:grpSpPr>
          <a:xfrm>
            <a:off x="4399885" y="5618923"/>
            <a:ext cx="495395" cy="442067"/>
            <a:chOff x="-42996151" y="3612600"/>
            <a:chExt cx="323750" cy="288900"/>
          </a:xfrm>
          <a:solidFill>
            <a:schemeClr val="tx1"/>
          </a:solidFill>
        </p:grpSpPr>
        <p:sp>
          <p:nvSpPr>
            <p:cNvPr id="99" name="Google Shape;5977;p67"/>
            <p:cNvSpPr/>
            <p:nvPr/>
          </p:nvSpPr>
          <p:spPr>
            <a:xfrm>
              <a:off x="-42914224" y="3612600"/>
              <a:ext cx="241825" cy="239275"/>
            </a:xfrm>
            <a:custGeom>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00" name="Google Shape;5978;p67"/>
            <p:cNvSpPr/>
            <p:nvPr/>
          </p:nvSpPr>
          <p:spPr>
            <a:xfrm>
              <a:off x="-42946526" y="3762850"/>
              <a:ext cx="118950" cy="118950"/>
            </a:xfrm>
            <a:custGeom>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01" name="Google Shape;5979;p67"/>
            <p:cNvSpPr/>
            <p:nvPr/>
          </p:nvSpPr>
          <p:spPr>
            <a:xfrm>
              <a:off x="-42996151" y="3855800"/>
              <a:ext cx="78000" cy="45700"/>
            </a:xfrm>
            <a:custGeom>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11" name="Google Shape;5989;p67"/>
          <p:cNvGrpSpPr/>
          <p:nvPr/>
        </p:nvGrpSpPr>
        <p:grpSpPr>
          <a:xfrm>
            <a:off x="8432704" y="5501959"/>
            <a:ext cx="496541" cy="485831"/>
            <a:chOff x="-41117651" y="3605525"/>
            <a:chExt cx="324500" cy="317500"/>
          </a:xfrm>
          <a:solidFill>
            <a:schemeClr val="tx1"/>
          </a:solidFill>
        </p:grpSpPr>
        <p:sp>
          <p:nvSpPr>
            <p:cNvPr id="112" name="Google Shape;5990;p67"/>
            <p:cNvSpPr/>
            <p:nvPr/>
          </p:nvSpPr>
          <p:spPr>
            <a:xfrm>
              <a:off x="-41016851" y="3605525"/>
              <a:ext cx="106350" cy="105375"/>
            </a:xfrm>
            <a:custGeom>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3" name="Google Shape;5991;p67"/>
            <p:cNvSpPr/>
            <p:nvPr/>
          </p:nvSpPr>
          <p:spPr>
            <a:xfrm>
              <a:off x="-40900276" y="3721300"/>
              <a:ext cx="107125" cy="105375"/>
            </a:xfrm>
            <a:custGeom>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4" name="Google Shape;5992;p67"/>
            <p:cNvSpPr/>
            <p:nvPr/>
          </p:nvSpPr>
          <p:spPr>
            <a:xfrm>
              <a:off x="-41117651" y="3668350"/>
              <a:ext cx="262300" cy="254675"/>
            </a:xfrm>
            <a:custGeom>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29" name="Google Shape;6007;p67"/>
          <p:cNvGrpSpPr/>
          <p:nvPr/>
        </p:nvGrpSpPr>
        <p:grpSpPr>
          <a:xfrm>
            <a:off x="5285550" y="5542721"/>
            <a:ext cx="469687" cy="475692"/>
            <a:chOff x="-42617299" y="3587775"/>
            <a:chExt cx="306950" cy="310875"/>
          </a:xfrm>
          <a:solidFill>
            <a:schemeClr val="tx1"/>
          </a:solidFill>
        </p:grpSpPr>
        <p:sp>
          <p:nvSpPr>
            <p:cNvPr id="130" name="Google Shape;6008;p67"/>
            <p:cNvSpPr/>
            <p:nvPr/>
          </p:nvSpPr>
          <p:spPr>
            <a:xfrm>
              <a:off x="-42617299" y="3587775"/>
              <a:ext cx="306950" cy="310875"/>
            </a:xfrm>
            <a:custGeom>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1" name="Google Shape;6009;p67"/>
            <p:cNvSpPr/>
            <p:nvPr/>
          </p:nvSpPr>
          <p:spPr>
            <a:xfrm>
              <a:off x="-42500724" y="3712425"/>
              <a:ext cx="63025" cy="62275"/>
            </a:xfrm>
            <a:custGeom>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40" name="Google Shape;6018;p67"/>
          <p:cNvGrpSpPr/>
          <p:nvPr/>
        </p:nvGrpSpPr>
        <p:grpSpPr>
          <a:xfrm>
            <a:off x="10221236" y="5564679"/>
            <a:ext cx="486939" cy="443559"/>
            <a:chOff x="-40745125" y="3632900"/>
            <a:chExt cx="318225" cy="289875"/>
          </a:xfrm>
          <a:solidFill>
            <a:schemeClr val="tx1"/>
          </a:solidFill>
        </p:grpSpPr>
        <p:sp>
          <p:nvSpPr>
            <p:cNvPr id="141" name="Google Shape;6019;p67"/>
            <p:cNvSpPr/>
            <p:nvPr/>
          </p:nvSpPr>
          <p:spPr>
            <a:xfrm>
              <a:off x="-40745125" y="3632900"/>
              <a:ext cx="300125" cy="82725"/>
            </a:xfrm>
            <a:custGeom>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42" name="Google Shape;6020;p67"/>
            <p:cNvSpPr/>
            <p:nvPr/>
          </p:nvSpPr>
          <p:spPr>
            <a:xfrm>
              <a:off x="-40508051" y="3736075"/>
              <a:ext cx="21300" cy="82725"/>
            </a:xfrm>
            <a:custGeom>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43" name="Google Shape;6021;p67"/>
            <p:cNvSpPr/>
            <p:nvPr/>
          </p:nvSpPr>
          <p:spPr>
            <a:xfrm>
              <a:off x="-40466299" y="3736875"/>
              <a:ext cx="39400" cy="82725"/>
            </a:xfrm>
            <a:custGeom>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44" name="Google Shape;6022;p67"/>
            <p:cNvSpPr/>
            <p:nvPr/>
          </p:nvSpPr>
          <p:spPr>
            <a:xfrm>
              <a:off x="-40723049" y="3736075"/>
              <a:ext cx="194550" cy="82725"/>
            </a:xfrm>
            <a:custGeom>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45" name="Google Shape;6023;p67"/>
            <p:cNvSpPr/>
            <p:nvPr/>
          </p:nvSpPr>
          <p:spPr>
            <a:xfrm>
              <a:off x="-40681325" y="3839250"/>
              <a:ext cx="21300" cy="82725"/>
            </a:xfrm>
            <a:custGeom>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46" name="Google Shape;6024;p67"/>
            <p:cNvSpPr/>
            <p:nvPr/>
          </p:nvSpPr>
          <p:spPr>
            <a:xfrm>
              <a:off x="-40639575" y="3840825"/>
              <a:ext cx="190625" cy="81950"/>
            </a:xfrm>
            <a:custGeom>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47" name="Google Shape;6025;p67"/>
            <p:cNvSpPr/>
            <p:nvPr/>
          </p:nvSpPr>
          <p:spPr>
            <a:xfrm>
              <a:off x="-40745125" y="3840050"/>
              <a:ext cx="43350" cy="82725"/>
            </a:xfrm>
            <a:custGeom>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165" name="Google Shape;6043;p67"/>
          <p:cNvSpPr/>
          <p:nvPr/>
        </p:nvSpPr>
        <p:spPr>
          <a:xfrm>
            <a:off x="6077466" y="5543601"/>
            <a:ext cx="412229" cy="486939"/>
          </a:xfrm>
          <a:custGeom>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tx1"/>
          </a:solidFill>
          <a:ln>
            <a:noFill/>
          </a:ln>
        </p:spPr>
        <p:txBody>
          <a:bodyPr spcFirstLastPara="1" wrap="square" lIns="91425" tIns="91425" rIns="91425" bIns="91425" anchor="ctr" anchorCtr="0">
            <a:noAutofit/>
          </a:bodyPr>
          <a:lstStyle>
            <a:defPPr/>
          </a:lstStyle>
          <a:p>
            <a:pPr/>
            <a:endParaRPr sz="1400"/>
          </a:p>
        </p:txBody>
      </p:sp>
      <p:grpSp>
        <p:nvGrpSpPr>
          <p:cNvPr id="174" name="Google Shape;6052;p67"/>
          <p:cNvGrpSpPr/>
          <p:nvPr/>
        </p:nvGrpSpPr>
        <p:grpSpPr>
          <a:xfrm>
            <a:off x="11105260" y="5521085"/>
            <a:ext cx="476115" cy="484531"/>
            <a:chOff x="-40372574" y="3604550"/>
            <a:chExt cx="311150" cy="316650"/>
          </a:xfrm>
          <a:solidFill>
            <a:schemeClr val="tx1"/>
          </a:solidFill>
        </p:grpSpPr>
        <p:sp>
          <p:nvSpPr>
            <p:cNvPr id="175" name="Google Shape;6053;p67"/>
            <p:cNvSpPr/>
            <p:nvPr/>
          </p:nvSpPr>
          <p:spPr>
            <a:xfrm>
              <a:off x="-40372574" y="3604550"/>
              <a:ext cx="311150" cy="134475"/>
            </a:xfrm>
            <a:custGeom>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76" name="Google Shape;6054;p67"/>
            <p:cNvSpPr/>
            <p:nvPr/>
          </p:nvSpPr>
          <p:spPr>
            <a:xfrm>
              <a:off x="-40312699" y="3730575"/>
              <a:ext cx="185100" cy="190625"/>
            </a:xfrm>
            <a:custGeom>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77" name="Google Shape;6055;p67"/>
            <p:cNvSpPr/>
            <p:nvPr/>
          </p:nvSpPr>
          <p:spPr>
            <a:xfrm>
              <a:off x="-40250476" y="3688025"/>
              <a:ext cx="66950" cy="20500"/>
            </a:xfrm>
            <a:custGeom>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00" name="Google Shape;6078;p67"/>
          <p:cNvGrpSpPr/>
          <p:nvPr/>
        </p:nvGrpSpPr>
        <p:grpSpPr>
          <a:xfrm>
            <a:off x="6835000" y="5544804"/>
            <a:ext cx="486939" cy="484531"/>
            <a:chOff x="-41893474" y="3584850"/>
            <a:chExt cx="318225" cy="316650"/>
          </a:xfrm>
          <a:solidFill>
            <a:schemeClr val="tx1"/>
          </a:solidFill>
        </p:grpSpPr>
        <p:sp>
          <p:nvSpPr>
            <p:cNvPr id="201" name="Google Shape;6079;p67"/>
            <p:cNvSpPr/>
            <p:nvPr/>
          </p:nvSpPr>
          <p:spPr>
            <a:xfrm>
              <a:off x="-41827301" y="3715600"/>
              <a:ext cx="186675" cy="185900"/>
            </a:xfrm>
            <a:custGeom>
              <a:rect l="l" t="t" r="r" b="b"/>
              <a:pathLst>
                <a:path w="7466"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2" name="Google Shape;6080;p67"/>
            <p:cNvSpPr/>
            <p:nvPr/>
          </p:nvSpPr>
          <p:spPr>
            <a:xfrm>
              <a:off x="-41726501" y="3586725"/>
              <a:ext cx="151250" cy="147800"/>
            </a:xfrm>
            <a:custGeom>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3" name="Google Shape;6081;p67"/>
            <p:cNvSpPr/>
            <p:nvPr/>
          </p:nvSpPr>
          <p:spPr>
            <a:xfrm>
              <a:off x="-41808400" y="3584850"/>
              <a:ext cx="148100" cy="89825"/>
            </a:xfrm>
            <a:custGeom>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4" name="Google Shape;6082;p67"/>
            <p:cNvSpPr/>
            <p:nvPr/>
          </p:nvSpPr>
          <p:spPr>
            <a:xfrm>
              <a:off x="-41893474" y="3586725"/>
              <a:ext cx="148875" cy="147025"/>
            </a:xfrm>
            <a:custGeom>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31" name="Google Shape;6110;p67"/>
          <p:cNvGrpSpPr/>
          <p:nvPr/>
        </p:nvGrpSpPr>
        <p:grpSpPr>
          <a:xfrm>
            <a:off x="7644050" y="5591322"/>
            <a:ext cx="483343" cy="378489"/>
            <a:chOff x="-41526451" y="3653375"/>
            <a:chExt cx="315875" cy="247350"/>
          </a:xfrm>
          <a:solidFill>
            <a:schemeClr val="tx1"/>
          </a:solidFill>
        </p:grpSpPr>
        <p:sp>
          <p:nvSpPr>
            <p:cNvPr id="232" name="Google Shape;6111;p67"/>
            <p:cNvSpPr/>
            <p:nvPr/>
          </p:nvSpPr>
          <p:spPr>
            <a:xfrm>
              <a:off x="-41526451" y="3860525"/>
              <a:ext cx="315875" cy="40200"/>
            </a:xfrm>
            <a:custGeom>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33" name="Google Shape;6112;p67"/>
            <p:cNvSpPr/>
            <p:nvPr/>
          </p:nvSpPr>
          <p:spPr>
            <a:xfrm>
              <a:off x="-41506750" y="3653375"/>
              <a:ext cx="275700" cy="186700"/>
            </a:xfrm>
            <a:custGeom>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56" name="Google Shape;5972;p67"/>
          <p:cNvGrpSpPr/>
          <p:nvPr/>
        </p:nvGrpSpPr>
        <p:grpSpPr>
          <a:xfrm>
            <a:off x="5231489" y="2522326"/>
            <a:ext cx="480672" cy="552945"/>
            <a:chOff x="-42971724" y="3217825"/>
            <a:chExt cx="275675" cy="317125"/>
          </a:xfrm>
          <a:solidFill>
            <a:schemeClr val="tx1"/>
          </a:solidFill>
        </p:grpSpPr>
        <p:sp>
          <p:nvSpPr>
            <p:cNvPr id="257" name="Google Shape;5973;p67"/>
            <p:cNvSpPr/>
            <p:nvPr/>
          </p:nvSpPr>
          <p:spPr>
            <a:xfrm>
              <a:off x="-42951251" y="3279250"/>
              <a:ext cx="233950" cy="152050"/>
            </a:xfrm>
            <a:custGeom>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8" name="Google Shape;5974;p67"/>
            <p:cNvSpPr/>
            <p:nvPr/>
          </p:nvSpPr>
          <p:spPr>
            <a:xfrm>
              <a:off x="-42971724" y="3451750"/>
              <a:ext cx="275675" cy="83200"/>
            </a:xfrm>
            <a:custGeom>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9" name="Google Shape;5975;p67"/>
            <p:cNvSpPr/>
            <p:nvPr/>
          </p:nvSpPr>
          <p:spPr>
            <a:xfrm>
              <a:off x="-42866974" y="3217825"/>
              <a:ext cx="63025" cy="40975"/>
            </a:xfrm>
            <a:custGeom>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60" name="Google Shape;5984;p67"/>
          <p:cNvGrpSpPr/>
          <p:nvPr/>
        </p:nvGrpSpPr>
        <p:grpSpPr>
          <a:xfrm>
            <a:off x="9324640" y="2518240"/>
            <a:ext cx="554819" cy="553467"/>
            <a:chOff x="-41111351" y="3239100"/>
            <a:chExt cx="318200" cy="317425"/>
          </a:xfrm>
          <a:solidFill>
            <a:schemeClr val="tx1"/>
          </a:solidFill>
        </p:grpSpPr>
        <p:sp>
          <p:nvSpPr>
            <p:cNvPr id="261" name="Google Shape;5985;p67"/>
            <p:cNvSpPr/>
            <p:nvPr/>
          </p:nvSpPr>
          <p:spPr>
            <a:xfrm>
              <a:off x="-41111351" y="3239100"/>
              <a:ext cx="145725" cy="144925"/>
            </a:xfrm>
            <a:custGeom>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2" name="Google Shape;5986;p67"/>
            <p:cNvSpPr/>
            <p:nvPr/>
          </p:nvSpPr>
          <p:spPr>
            <a:xfrm>
              <a:off x="-41110576" y="3412375"/>
              <a:ext cx="146525" cy="144150"/>
            </a:xfrm>
            <a:custGeom>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3" name="Google Shape;5987;p67"/>
            <p:cNvSpPr/>
            <p:nvPr/>
          </p:nvSpPr>
          <p:spPr>
            <a:xfrm>
              <a:off x="-40938875" y="3239100"/>
              <a:ext cx="145725" cy="144925"/>
            </a:xfrm>
            <a:custGeom>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4" name="Google Shape;5988;p67"/>
            <p:cNvSpPr/>
            <p:nvPr/>
          </p:nvSpPr>
          <p:spPr>
            <a:xfrm>
              <a:off x="-40938875" y="3411575"/>
              <a:ext cx="145725" cy="144950"/>
            </a:xfrm>
            <a:custGeom>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65" name="Google Shape;6002;p67"/>
          <p:cNvGrpSpPr/>
          <p:nvPr/>
        </p:nvGrpSpPr>
        <p:grpSpPr>
          <a:xfrm>
            <a:off x="6093083" y="2522325"/>
            <a:ext cx="640955" cy="553467"/>
            <a:chOff x="-42651700" y="3217825"/>
            <a:chExt cx="367600" cy="317425"/>
          </a:xfrm>
          <a:solidFill>
            <a:schemeClr val="tx1"/>
          </a:solidFill>
        </p:grpSpPr>
        <p:sp>
          <p:nvSpPr>
            <p:cNvPr id="266" name="Google Shape;6003;p67"/>
            <p:cNvSpPr/>
            <p:nvPr/>
          </p:nvSpPr>
          <p:spPr>
            <a:xfrm>
              <a:off x="-42651700" y="3239075"/>
              <a:ext cx="367600" cy="296175"/>
            </a:xfrm>
            <a:custGeom>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7" name="Google Shape;6004;p67"/>
            <p:cNvSpPr/>
            <p:nvPr/>
          </p:nvSpPr>
          <p:spPr>
            <a:xfrm>
              <a:off x="-42419600" y="3217825"/>
              <a:ext cx="106350" cy="106350"/>
            </a:xfrm>
            <a:custGeom>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8" name="Google Shape;6005;p67"/>
            <p:cNvSpPr/>
            <p:nvPr/>
          </p:nvSpPr>
          <p:spPr>
            <a:xfrm>
              <a:off x="-42623600" y="3218600"/>
              <a:ext cx="106350" cy="106375"/>
            </a:xfrm>
            <a:custGeom>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9" name="Google Shape;6006;p67"/>
            <p:cNvSpPr/>
            <p:nvPr/>
          </p:nvSpPr>
          <p:spPr>
            <a:xfrm>
              <a:off x="-42561374" y="3279250"/>
              <a:ext cx="185900" cy="186700"/>
            </a:xfrm>
            <a:custGeom>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70" name="Google Shape;6011;p67"/>
          <p:cNvGrpSpPr/>
          <p:nvPr/>
        </p:nvGrpSpPr>
        <p:grpSpPr>
          <a:xfrm>
            <a:off x="10113537" y="2490018"/>
            <a:ext cx="562491" cy="552639"/>
            <a:chOff x="-40748276" y="3238700"/>
            <a:chExt cx="322600" cy="316950"/>
          </a:xfrm>
          <a:solidFill>
            <a:schemeClr val="tx1"/>
          </a:solidFill>
        </p:grpSpPr>
        <p:sp>
          <p:nvSpPr>
            <p:cNvPr id="271" name="Google Shape;6012;p67"/>
            <p:cNvSpPr/>
            <p:nvPr/>
          </p:nvSpPr>
          <p:spPr>
            <a:xfrm>
              <a:off x="-40709676" y="3273750"/>
              <a:ext cx="84300" cy="84300"/>
            </a:xfrm>
            <a:custGeom>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72" name="Google Shape;6013;p67"/>
            <p:cNvSpPr/>
            <p:nvPr/>
          </p:nvSpPr>
          <p:spPr>
            <a:xfrm>
              <a:off x="-40578925" y="3247175"/>
              <a:ext cx="151250" cy="149475"/>
            </a:xfrm>
            <a:custGeom>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73" name="Google Shape;6014;p67"/>
            <p:cNvSpPr/>
            <p:nvPr/>
          </p:nvSpPr>
          <p:spPr>
            <a:xfrm>
              <a:off x="-40678174" y="3305250"/>
              <a:ext cx="213475" cy="213475"/>
            </a:xfrm>
            <a:custGeom>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74" name="Google Shape;6015;p67"/>
            <p:cNvSpPr/>
            <p:nvPr/>
          </p:nvSpPr>
          <p:spPr>
            <a:xfrm>
              <a:off x="-40513549" y="3469850"/>
              <a:ext cx="87875" cy="85800"/>
            </a:xfrm>
            <a:custGeom>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75" name="Google Shape;6016;p67"/>
            <p:cNvSpPr/>
            <p:nvPr/>
          </p:nvSpPr>
          <p:spPr>
            <a:xfrm>
              <a:off x="-40738025" y="3404500"/>
              <a:ext cx="150450" cy="149475"/>
            </a:xfrm>
            <a:custGeom>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76" name="Google Shape;6017;p67"/>
            <p:cNvSpPr/>
            <p:nvPr/>
          </p:nvSpPr>
          <p:spPr>
            <a:xfrm>
              <a:off x="-40748276" y="3238700"/>
              <a:ext cx="92175" cy="87850"/>
            </a:xfrm>
            <a:custGeom>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277" name="Google Shape;6042;p67"/>
          <p:cNvSpPr/>
          <p:nvPr/>
        </p:nvSpPr>
        <p:spPr>
          <a:xfrm>
            <a:off x="6935788" y="2523415"/>
            <a:ext cx="543877" cy="551288"/>
          </a:xfrm>
          <a:custGeom>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tx1"/>
          </a:solidFill>
          <a:ln>
            <a:noFill/>
          </a:ln>
        </p:spPr>
        <p:txBody>
          <a:bodyPr spcFirstLastPara="1" wrap="square" lIns="91425" tIns="91425" rIns="91425" bIns="91425" anchor="ctr" anchorCtr="0">
            <a:noAutofit/>
          </a:bodyPr>
          <a:lstStyle>
            <a:defPPr/>
          </a:lstStyle>
          <a:p>
            <a:pPr/>
            <a:endParaRPr sz="1400"/>
          </a:p>
        </p:txBody>
      </p:sp>
      <p:grpSp>
        <p:nvGrpSpPr>
          <p:cNvPr id="278" name="Google Shape;6047;p67"/>
          <p:cNvGrpSpPr/>
          <p:nvPr/>
        </p:nvGrpSpPr>
        <p:grpSpPr>
          <a:xfrm>
            <a:off x="10973889" y="2490314"/>
            <a:ext cx="553467" cy="504036"/>
            <a:chOff x="-40378075" y="3267450"/>
            <a:chExt cx="317425" cy="289075"/>
          </a:xfrm>
          <a:solidFill>
            <a:schemeClr val="tx1"/>
          </a:solidFill>
        </p:grpSpPr>
        <p:sp>
          <p:nvSpPr>
            <p:cNvPr id="279" name="Google Shape;6048;p67"/>
            <p:cNvSpPr/>
            <p:nvPr/>
          </p:nvSpPr>
          <p:spPr>
            <a:xfrm>
              <a:off x="-40218975" y="3308400"/>
              <a:ext cx="158325" cy="248125"/>
            </a:xfrm>
            <a:custGeom>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0" name="Google Shape;6049;p67"/>
            <p:cNvSpPr/>
            <p:nvPr/>
          </p:nvSpPr>
          <p:spPr>
            <a:xfrm>
              <a:off x="-40316649" y="3267450"/>
              <a:ext cx="86675" cy="257575"/>
            </a:xfrm>
            <a:custGeom>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1" name="Google Shape;6050;p67"/>
            <p:cNvSpPr/>
            <p:nvPr/>
          </p:nvSpPr>
          <p:spPr>
            <a:xfrm>
              <a:off x="-40209524" y="3267450"/>
              <a:ext cx="86650" cy="257575"/>
            </a:xfrm>
            <a:custGeom>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2" name="Google Shape;6051;p67"/>
            <p:cNvSpPr/>
            <p:nvPr/>
          </p:nvSpPr>
          <p:spPr>
            <a:xfrm>
              <a:off x="-40378075" y="3308400"/>
              <a:ext cx="157550" cy="248125"/>
            </a:xfrm>
            <a:custGeom>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83" name="Google Shape;6072;p67"/>
          <p:cNvGrpSpPr/>
          <p:nvPr/>
        </p:nvGrpSpPr>
        <p:grpSpPr>
          <a:xfrm>
            <a:off x="7701993" y="2496465"/>
            <a:ext cx="553512" cy="553163"/>
            <a:chOff x="-41895049" y="3217225"/>
            <a:chExt cx="317450" cy="317250"/>
          </a:xfrm>
          <a:solidFill>
            <a:schemeClr val="tx1"/>
          </a:solidFill>
        </p:grpSpPr>
        <p:sp>
          <p:nvSpPr>
            <p:cNvPr id="284" name="Google Shape;6073;p67"/>
            <p:cNvSpPr/>
            <p:nvPr/>
          </p:nvSpPr>
          <p:spPr>
            <a:xfrm>
              <a:off x="-41895049" y="3273750"/>
              <a:ext cx="41775" cy="245750"/>
            </a:xfrm>
            <a:custGeom>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5" name="Google Shape;6074;p67"/>
            <p:cNvSpPr/>
            <p:nvPr/>
          </p:nvSpPr>
          <p:spPr>
            <a:xfrm>
              <a:off x="-41619376" y="3273750"/>
              <a:ext cx="41775" cy="245750"/>
            </a:xfrm>
            <a:custGeom>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6" name="Google Shape;6075;p67"/>
            <p:cNvSpPr/>
            <p:nvPr/>
          </p:nvSpPr>
          <p:spPr>
            <a:xfrm>
              <a:off x="-41832826" y="3321000"/>
              <a:ext cx="193000" cy="151250"/>
            </a:xfrm>
            <a:custGeom>
              <a:rect l="l" t="t" r="r" b="b"/>
              <a:pathLst>
                <a:path w="7719"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7" name="Google Shape;6076;p67"/>
            <p:cNvSpPr/>
            <p:nvPr/>
          </p:nvSpPr>
          <p:spPr>
            <a:xfrm>
              <a:off x="-41880076" y="3493500"/>
              <a:ext cx="287500" cy="40975"/>
            </a:xfrm>
            <a:custGeom>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8" name="Google Shape;6077;p67"/>
            <p:cNvSpPr/>
            <p:nvPr/>
          </p:nvSpPr>
          <p:spPr>
            <a:xfrm>
              <a:off x="-41880876" y="3217225"/>
              <a:ext cx="288300" cy="83325"/>
            </a:xfrm>
            <a:custGeom>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89" name="Google Shape;6107;p67"/>
          <p:cNvGrpSpPr/>
          <p:nvPr/>
        </p:nvGrpSpPr>
        <p:grpSpPr>
          <a:xfrm>
            <a:off x="8529347" y="2475150"/>
            <a:ext cx="557608" cy="550765"/>
            <a:chOff x="-41530374" y="3218800"/>
            <a:chExt cx="319800" cy="315875"/>
          </a:xfrm>
          <a:solidFill>
            <a:schemeClr val="tx1"/>
          </a:solidFill>
        </p:grpSpPr>
        <p:sp>
          <p:nvSpPr>
            <p:cNvPr id="290" name="Google Shape;6108;p67"/>
            <p:cNvSpPr/>
            <p:nvPr/>
          </p:nvSpPr>
          <p:spPr>
            <a:xfrm>
              <a:off x="-41530374" y="3337550"/>
              <a:ext cx="199300" cy="197125"/>
            </a:xfrm>
            <a:custGeom>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1" name="Google Shape;6109;p67"/>
            <p:cNvSpPr/>
            <p:nvPr/>
          </p:nvSpPr>
          <p:spPr>
            <a:xfrm>
              <a:off x="-41435074" y="3218800"/>
              <a:ext cx="224500" cy="221950"/>
            </a:xfrm>
            <a:custGeom>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27" name="Google Shape;5593;p66"/>
          <p:cNvGrpSpPr/>
          <p:nvPr/>
        </p:nvGrpSpPr>
        <p:grpSpPr>
          <a:xfrm>
            <a:off x="5180728" y="3466335"/>
            <a:ext cx="669093" cy="669093"/>
            <a:chOff x="5049725" y="249400"/>
            <a:chExt cx="481825" cy="481825"/>
          </a:xfrm>
          <a:solidFill>
            <a:schemeClr val="tx1"/>
          </a:solidFill>
        </p:grpSpPr>
        <p:sp>
          <p:nvSpPr>
            <p:cNvPr id="328" name="Google Shape;5594;p66"/>
            <p:cNvSpPr/>
            <p:nvPr/>
          </p:nvSpPr>
          <p:spPr>
            <a:xfrm>
              <a:off x="5191775" y="560925"/>
              <a:ext cx="197625" cy="170300"/>
            </a:xfrm>
            <a:custGeom>
              <a:rect l="l" t="t" r="r" b="b"/>
              <a:pathLst>
                <a:path w="7904"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29" name="Google Shape;5595;p66"/>
            <p:cNvSpPr/>
            <p:nvPr/>
          </p:nvSpPr>
          <p:spPr>
            <a:xfrm>
              <a:off x="5049725" y="249400"/>
              <a:ext cx="481825" cy="396225"/>
            </a:xfrm>
            <a:custGeom>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grpSp>
      <p:grpSp>
        <p:nvGrpSpPr>
          <p:cNvPr id="330" name="Google Shape;5596;p66"/>
          <p:cNvGrpSpPr/>
          <p:nvPr/>
        </p:nvGrpSpPr>
        <p:grpSpPr>
          <a:xfrm>
            <a:off x="6907677" y="3560867"/>
            <a:ext cx="526700" cy="526700"/>
            <a:chOff x="5660400" y="238125"/>
            <a:chExt cx="481825" cy="481825"/>
          </a:xfrm>
          <a:solidFill>
            <a:schemeClr val="tx1"/>
          </a:solidFill>
        </p:grpSpPr>
        <p:sp>
          <p:nvSpPr>
            <p:cNvPr id="331" name="Google Shape;5597;p66"/>
            <p:cNvSpPr/>
            <p:nvPr/>
          </p:nvSpPr>
          <p:spPr>
            <a:xfrm>
              <a:off x="5660400" y="436700"/>
              <a:ext cx="481825" cy="283250"/>
            </a:xfrm>
            <a:custGeom>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32" name="Google Shape;5598;p66"/>
            <p:cNvSpPr/>
            <p:nvPr/>
          </p:nvSpPr>
          <p:spPr>
            <a:xfrm>
              <a:off x="5660400" y="238125"/>
              <a:ext cx="481825" cy="170375"/>
            </a:xfrm>
            <a:custGeom>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grpSp>
      <p:grpSp>
        <p:nvGrpSpPr>
          <p:cNvPr id="385" name="Google Shape;5651;p66"/>
          <p:cNvGrpSpPr/>
          <p:nvPr/>
        </p:nvGrpSpPr>
        <p:grpSpPr>
          <a:xfrm>
            <a:off x="10124371" y="3635895"/>
            <a:ext cx="588395" cy="379268"/>
            <a:chOff x="1492675" y="1520750"/>
            <a:chExt cx="481825" cy="310575"/>
          </a:xfrm>
          <a:solidFill>
            <a:schemeClr val="tx1"/>
          </a:solidFill>
        </p:grpSpPr>
        <p:sp>
          <p:nvSpPr>
            <p:cNvPr id="386" name="Google Shape;5652;p66"/>
            <p:cNvSpPr/>
            <p:nvPr/>
          </p:nvSpPr>
          <p:spPr>
            <a:xfrm>
              <a:off x="1492675" y="1540400"/>
              <a:ext cx="481825" cy="290925"/>
            </a:xfrm>
            <a:custGeom>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7" name="Google Shape;5653;p66"/>
            <p:cNvSpPr/>
            <p:nvPr/>
          </p:nvSpPr>
          <p:spPr>
            <a:xfrm>
              <a:off x="1522575" y="1520750"/>
              <a:ext cx="421975" cy="165800"/>
            </a:xfrm>
            <a:custGeom>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grpSp>
      <p:grpSp>
        <p:nvGrpSpPr>
          <p:cNvPr id="509" name="Google Shape;5775;p66"/>
          <p:cNvGrpSpPr/>
          <p:nvPr/>
        </p:nvGrpSpPr>
        <p:grpSpPr>
          <a:xfrm>
            <a:off x="8576543" y="3664413"/>
            <a:ext cx="451911" cy="423656"/>
            <a:chOff x="4456875" y="2635825"/>
            <a:chExt cx="481825" cy="451700"/>
          </a:xfrm>
          <a:solidFill>
            <a:schemeClr val="tx1"/>
          </a:solidFill>
        </p:grpSpPr>
        <p:sp>
          <p:nvSpPr>
            <p:cNvPr id="510" name="Google Shape;5776;p66"/>
            <p:cNvSpPr/>
            <p:nvPr/>
          </p:nvSpPr>
          <p:spPr>
            <a:xfrm>
              <a:off x="4542475" y="3031050"/>
              <a:ext cx="189725" cy="56475"/>
            </a:xfrm>
            <a:custGeom>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511" name="Google Shape;5777;p66"/>
            <p:cNvSpPr/>
            <p:nvPr/>
          </p:nvSpPr>
          <p:spPr>
            <a:xfrm>
              <a:off x="4456875" y="2946350"/>
              <a:ext cx="256125" cy="56500"/>
            </a:xfrm>
            <a:custGeom>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512" name="Google Shape;5778;p66"/>
            <p:cNvSpPr/>
            <p:nvPr/>
          </p:nvSpPr>
          <p:spPr>
            <a:xfrm>
              <a:off x="4741225" y="2861675"/>
              <a:ext cx="169400" cy="141175"/>
            </a:xfrm>
            <a:custGeom>
              <a:rect l="l" t="t" r="r" b="b"/>
              <a:pathLst>
                <a:path w="6775"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513" name="Google Shape;5779;p66"/>
            <p:cNvSpPr/>
            <p:nvPr/>
          </p:nvSpPr>
          <p:spPr>
            <a:xfrm>
              <a:off x="4741225" y="3031050"/>
              <a:ext cx="169400" cy="42400"/>
            </a:xfrm>
            <a:custGeom>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514" name="Google Shape;5780;p66"/>
            <p:cNvSpPr/>
            <p:nvPr/>
          </p:nvSpPr>
          <p:spPr>
            <a:xfrm>
              <a:off x="4456875" y="2635825"/>
              <a:ext cx="481825" cy="282325"/>
            </a:xfrm>
            <a:custGeom>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515" name="Google Shape;5781;p66"/>
            <p:cNvSpPr/>
            <p:nvPr/>
          </p:nvSpPr>
          <p:spPr>
            <a:xfrm>
              <a:off x="4741225" y="2791125"/>
              <a:ext cx="169400" cy="42325"/>
            </a:xfrm>
            <a:custGeom>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grpSp>
      <p:sp>
        <p:nvSpPr>
          <p:cNvPr id="118" name="Text Placeholder 1">
            <a:extLst>
              <a:ext uri="{FF2B5EF4-FFF2-40B4-BE49-F238E27FC236}">
                <a16:creationId xmlns:a16="http://schemas.microsoft.com/office/drawing/2014/main" id="{00BC1062-59A1-4391-9BB9-5C6F1AB6A81F}"/>
              </a:ext>
            </a:extLst>
          </p:cNvPr>
          <p:cNvSpPr txBox="1"/>
          <p:nvPr/>
        </p:nvSpPr>
        <p:spPr>
          <a:xfrm>
            <a:off x="381363" y="268637"/>
            <a:ext cx="11521035" cy="7209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779"/>
              <a:t>Fully Editable Icon Sets: A</a:t>
            </a:r>
          </a:p>
        </p:txBody>
      </p:sp>
    </p:spTree>
    <p:extLst>
      <p:ext uri="{BB962C8B-B14F-4D97-AF65-F5344CB8AC3E}">
        <p14:creationId xmlns:p14="http://schemas.microsoft.com/office/powerpoint/2010/main" val="920918985"/>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fontScale="85000" lnSpcReduction="20000"/>
          </a:bodyPr>
          <a:lstStyle>
            <a:defPPr/>
          </a:lstStyle>
          <a:p>
            <a:r>
              <a:rPr lang="en-US" sz="6400"/>
              <a:t>Fully Editable Icon Sets: B</a:t>
            </a:r>
          </a:p>
        </p:txBody>
      </p:sp>
      <p:grpSp>
        <p:nvGrpSpPr>
          <p:cNvPr id="4" name="Grupo 3"/>
          <p:cNvGrpSpPr/>
          <p:nvPr/>
        </p:nvGrpSpPr>
        <p:grpSpPr>
          <a:xfrm>
            <a:off x="4171827" y="1572827"/>
            <a:ext cx="7724899" cy="4479755"/>
            <a:chOff x="4171826" y="1572826"/>
            <a:chExt cx="8233076" cy="4479755"/>
          </a:xfrm>
          <a:solidFill>
            <a:schemeClr val="tx1"/>
          </a:solidFill>
        </p:grpSpPr>
        <p:sp>
          <p:nvSpPr>
            <p:cNvPr id="70" name="Freeform 108">
              <a:extLst>
                <a:ext uri="{FF2B5EF4-FFF2-40B4-BE49-F238E27FC236}">
                  <a16:creationId xmlns:a16="http://schemas.microsoft.com/office/drawing/2014/main" id="{6A02011B-41CE-4E20-9214-001F7D847E12}"/>
                </a:ext>
              </a:extLst>
            </p:cNvPr>
            <p:cNvSpPr/>
            <p:nvPr/>
          </p:nvSpPr>
          <p:spPr>
            <a:xfrm>
              <a:off x="6164041" y="1656593"/>
              <a:ext cx="590309" cy="652294"/>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7148965" y="1671110"/>
              <a:ext cx="620063" cy="623260"/>
            </a:xfrm>
            <a:custGeom>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78360" y="1656593"/>
              <a:ext cx="590309" cy="652294"/>
              <a:chOff x="4835382" y="73243"/>
              <a:chExt cx="2920830" cy="3227535"/>
            </a:xfrm>
            <a:grp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2742" y="1691988"/>
              <a:ext cx="529020" cy="581503"/>
            </a:xfrm>
            <a:custGeom>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781710" y="1671144"/>
              <a:ext cx="623192" cy="623192"/>
            </a:xfrm>
            <a:custGeom>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68121" y="5441795"/>
              <a:ext cx="610786" cy="610786"/>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6" y="5441795"/>
              <a:ext cx="610854" cy="610786"/>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7153603" y="5441795"/>
              <a:ext cx="610786" cy="610786"/>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53802" y="5441795"/>
              <a:ext cx="610786" cy="610786"/>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8171512" y="5429389"/>
              <a:ext cx="612962"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9120000" y="5472311"/>
              <a:ext cx="574617" cy="580270"/>
            </a:xfrm>
            <a:custGeom>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grpSp>
          <p:nvGrpSpPr>
            <p:cNvPr id="106" name="Google Shape;10001;p74"/>
            <p:cNvGrpSpPr/>
            <p:nvPr/>
          </p:nvGrpSpPr>
          <p:grpSpPr>
            <a:xfrm>
              <a:off x="10882933" y="5417608"/>
              <a:ext cx="583830" cy="583829"/>
              <a:chOff x="-65145698" y="3727425"/>
              <a:chExt cx="317425" cy="317425"/>
            </a:xfrm>
            <a:grpFill/>
          </p:grpSpPr>
          <p:sp>
            <p:nvSpPr>
              <p:cNvPr id="107" name="Google Shape;10002;p74"/>
              <p:cNvSpPr/>
              <p:nvPr/>
            </p:nvSpPr>
            <p:spPr>
              <a:xfrm>
                <a:off x="-65145698" y="3769150"/>
                <a:ext cx="275675" cy="275700"/>
              </a:xfrm>
              <a:custGeom>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08" name="Google Shape;10003;p74"/>
              <p:cNvSpPr/>
              <p:nvPr/>
            </p:nvSpPr>
            <p:spPr>
              <a:xfrm>
                <a:off x="-64977150" y="3727425"/>
                <a:ext cx="148875" cy="147300"/>
              </a:xfrm>
              <a:custGeom>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32" name="Google Shape;10027;p74"/>
            <p:cNvGrpSpPr/>
            <p:nvPr/>
          </p:nvGrpSpPr>
          <p:grpSpPr>
            <a:xfrm>
              <a:off x="5386424" y="3702820"/>
              <a:ext cx="558124" cy="508110"/>
              <a:chOff x="-61354872" y="3751050"/>
              <a:chExt cx="316650" cy="288275"/>
            </a:xfrm>
            <a:grpFill/>
          </p:grpSpPr>
          <p:sp>
            <p:nvSpPr>
              <p:cNvPr id="133" name="Google Shape;10028;p74"/>
              <p:cNvSpPr/>
              <p:nvPr/>
            </p:nvSpPr>
            <p:spPr>
              <a:xfrm>
                <a:off x="-61200500" y="3875475"/>
                <a:ext cx="41775" cy="41000"/>
              </a:xfrm>
              <a:custGeom>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4" name="Google Shape;10029;p74"/>
              <p:cNvSpPr/>
              <p:nvPr/>
            </p:nvSpPr>
            <p:spPr>
              <a:xfrm>
                <a:off x="-61293425" y="3813275"/>
                <a:ext cx="192975" cy="165425"/>
              </a:xfrm>
              <a:custGeom>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5" name="Google Shape;10030;p74"/>
              <p:cNvSpPr/>
              <p:nvPr/>
            </p:nvSpPr>
            <p:spPr>
              <a:xfrm>
                <a:off x="-61354872" y="3751050"/>
                <a:ext cx="316650" cy="288275"/>
              </a:xfrm>
              <a:custGeom>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79" name="Google Shape;10074;p74"/>
            <p:cNvGrpSpPr/>
            <p:nvPr/>
          </p:nvGrpSpPr>
          <p:grpSpPr>
            <a:xfrm>
              <a:off x="6231395" y="3669063"/>
              <a:ext cx="558124" cy="547020"/>
              <a:chOff x="-60988625" y="3740800"/>
              <a:chExt cx="316650" cy="310350"/>
            </a:xfrm>
            <a:grpFill/>
          </p:grpSpPr>
          <p:sp>
            <p:nvSpPr>
              <p:cNvPr id="180" name="Google Shape;10075;p74"/>
              <p:cNvSpPr/>
              <p:nvPr/>
            </p:nvSpPr>
            <p:spPr>
              <a:xfrm>
                <a:off x="-60988625" y="3740800"/>
                <a:ext cx="311125" cy="310350"/>
              </a:xfrm>
              <a:custGeom>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81" name="Google Shape;10076;p74"/>
              <p:cNvSpPr/>
              <p:nvPr/>
            </p:nvSpPr>
            <p:spPr>
              <a:xfrm>
                <a:off x="-60742097" y="3920375"/>
                <a:ext cx="68550" cy="55175"/>
              </a:xfrm>
              <a:custGeom>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82" name="Google Shape;10077;p74"/>
              <p:cNvSpPr/>
              <p:nvPr/>
            </p:nvSpPr>
            <p:spPr>
              <a:xfrm>
                <a:off x="-60740522" y="3741600"/>
                <a:ext cx="68550" cy="158325"/>
              </a:xfrm>
              <a:custGeom>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89" name="Google Shape;10084;p74"/>
            <p:cNvGrpSpPr/>
            <p:nvPr/>
          </p:nvGrpSpPr>
          <p:grpSpPr>
            <a:xfrm>
              <a:off x="9857793" y="3681088"/>
              <a:ext cx="511097" cy="494716"/>
              <a:chOff x="-59447249" y="3706150"/>
              <a:chExt cx="319000" cy="308775"/>
            </a:xfrm>
            <a:grpFill/>
          </p:grpSpPr>
          <p:sp>
            <p:nvSpPr>
              <p:cNvPr id="190" name="Google Shape;10085;p74"/>
              <p:cNvSpPr/>
              <p:nvPr/>
            </p:nvSpPr>
            <p:spPr>
              <a:xfrm>
                <a:off x="-59381876" y="3922750"/>
                <a:ext cx="79575" cy="29950"/>
              </a:xfrm>
              <a:custGeom>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1" name="Google Shape;10086;p74"/>
              <p:cNvSpPr/>
              <p:nvPr/>
            </p:nvSpPr>
            <p:spPr>
              <a:xfrm>
                <a:off x="-59364550" y="3861525"/>
                <a:ext cx="43350" cy="40900"/>
              </a:xfrm>
              <a:custGeom>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2" name="Google Shape;10087;p74"/>
              <p:cNvSpPr/>
              <p:nvPr/>
            </p:nvSpPr>
            <p:spPr>
              <a:xfrm>
                <a:off x="-59447249" y="3706150"/>
                <a:ext cx="319000" cy="308775"/>
              </a:xfrm>
              <a:custGeom>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3" name="Google Shape;10088;p74"/>
              <p:cNvSpPr/>
              <p:nvPr/>
            </p:nvSpPr>
            <p:spPr>
              <a:xfrm>
                <a:off x="-59293652" y="3740025"/>
                <a:ext cx="14175" cy="14200"/>
              </a:xfrm>
              <a:custGeom>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94" name="Google Shape;10089;p74"/>
            <p:cNvGrpSpPr/>
            <p:nvPr/>
          </p:nvGrpSpPr>
          <p:grpSpPr>
            <a:xfrm>
              <a:off x="8825251" y="1572826"/>
              <a:ext cx="732560" cy="724676"/>
              <a:chOff x="-64406128" y="3362225"/>
              <a:chExt cx="318225" cy="314800"/>
            </a:xfrm>
            <a:grpFill/>
          </p:grpSpPr>
          <p:sp>
            <p:nvSpPr>
              <p:cNvPr id="195" name="Google Shape;10090;p74"/>
              <p:cNvSpPr/>
              <p:nvPr/>
            </p:nvSpPr>
            <p:spPr>
              <a:xfrm>
                <a:off x="-64332098" y="3362225"/>
                <a:ext cx="170150" cy="199025"/>
              </a:xfrm>
              <a:custGeom>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6" name="Google Shape;10091;p74"/>
              <p:cNvSpPr/>
              <p:nvPr/>
            </p:nvSpPr>
            <p:spPr>
              <a:xfrm>
                <a:off x="-64406128" y="3559050"/>
                <a:ext cx="318225" cy="117975"/>
              </a:xfrm>
              <a:custGeom>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218" name="Google Shape;10113;p74"/>
            <p:cNvSpPr/>
            <p:nvPr/>
          </p:nvSpPr>
          <p:spPr>
            <a:xfrm>
              <a:off x="7156894" y="3640883"/>
              <a:ext cx="562265" cy="556052"/>
            </a:xfrm>
            <a:custGeom>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nvGrpSpPr>
            <p:cNvPr id="223" name="Google Shape;10118;p74"/>
            <p:cNvGrpSpPr/>
            <p:nvPr/>
          </p:nvGrpSpPr>
          <p:grpSpPr>
            <a:xfrm>
              <a:off x="11767951" y="2764178"/>
              <a:ext cx="498284" cy="505891"/>
              <a:chOff x="-59400777" y="4084200"/>
              <a:chExt cx="311125" cy="315875"/>
            </a:xfrm>
            <a:grpFill/>
          </p:grpSpPr>
          <p:sp>
            <p:nvSpPr>
              <p:cNvPr id="224" name="Google Shape;10119;p74"/>
              <p:cNvSpPr/>
              <p:nvPr/>
            </p:nvSpPr>
            <p:spPr>
              <a:xfrm>
                <a:off x="-59400777" y="4317350"/>
                <a:ext cx="89800" cy="82725"/>
              </a:xfrm>
              <a:custGeom>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5" name="Google Shape;10120;p74"/>
              <p:cNvSpPr/>
              <p:nvPr/>
            </p:nvSpPr>
            <p:spPr>
              <a:xfrm>
                <a:off x="-59400002" y="4084200"/>
                <a:ext cx="89825" cy="212700"/>
              </a:xfrm>
              <a:custGeom>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6" name="Google Shape;10121;p74"/>
              <p:cNvSpPr/>
              <p:nvPr/>
            </p:nvSpPr>
            <p:spPr>
              <a:xfrm>
                <a:off x="-59290502" y="4317350"/>
                <a:ext cx="89800" cy="82725"/>
              </a:xfrm>
              <a:custGeom>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7" name="Google Shape;10122;p74"/>
              <p:cNvSpPr/>
              <p:nvPr/>
            </p:nvSpPr>
            <p:spPr>
              <a:xfrm>
                <a:off x="-59290502" y="4084200"/>
                <a:ext cx="89800" cy="212700"/>
              </a:xfrm>
              <a:custGeom>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8" name="Google Shape;10123;p74"/>
              <p:cNvSpPr/>
              <p:nvPr/>
            </p:nvSpPr>
            <p:spPr>
              <a:xfrm>
                <a:off x="-59181026" y="4317350"/>
                <a:ext cx="89800" cy="82725"/>
              </a:xfrm>
              <a:custGeom>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9" name="Google Shape;10124;p74"/>
              <p:cNvSpPr/>
              <p:nvPr/>
            </p:nvSpPr>
            <p:spPr>
              <a:xfrm>
                <a:off x="-59179451" y="4084200"/>
                <a:ext cx="89800" cy="212700"/>
              </a:xfrm>
              <a:custGeom>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34" name="Google Shape;10129;p74"/>
            <p:cNvGrpSpPr/>
            <p:nvPr/>
          </p:nvGrpSpPr>
          <p:grpSpPr>
            <a:xfrm>
              <a:off x="8061811" y="1613794"/>
              <a:ext cx="607772" cy="714064"/>
              <a:chOff x="-64022548" y="3727425"/>
              <a:chExt cx="270175" cy="317425"/>
            </a:xfrm>
            <a:grpFill/>
          </p:grpSpPr>
          <p:sp>
            <p:nvSpPr>
              <p:cNvPr id="235" name="Google Shape;10130;p74"/>
              <p:cNvSpPr/>
              <p:nvPr/>
            </p:nvSpPr>
            <p:spPr>
              <a:xfrm>
                <a:off x="-64022548" y="3912500"/>
                <a:ext cx="270175" cy="90600"/>
              </a:xfrm>
              <a:custGeom>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36" name="Google Shape;10131;p74"/>
              <p:cNvSpPr/>
              <p:nvPr/>
            </p:nvSpPr>
            <p:spPr>
              <a:xfrm>
                <a:off x="-64000503" y="4023550"/>
                <a:ext cx="227650" cy="21300"/>
              </a:xfrm>
              <a:custGeom>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37" name="Google Shape;10132;p74"/>
              <p:cNvSpPr/>
              <p:nvPr/>
            </p:nvSpPr>
            <p:spPr>
              <a:xfrm>
                <a:off x="-63960325" y="3727425"/>
                <a:ext cx="144925" cy="165425"/>
              </a:xfrm>
              <a:custGeom>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59" name="Google Shape;10154;p74"/>
            <p:cNvGrpSpPr/>
            <p:nvPr/>
          </p:nvGrpSpPr>
          <p:grpSpPr>
            <a:xfrm>
              <a:off x="8171512" y="3640450"/>
              <a:ext cx="558124" cy="557947"/>
              <a:chOff x="-60255348" y="3733825"/>
              <a:chExt cx="316650" cy="316550"/>
            </a:xfrm>
            <a:grpFill/>
          </p:grpSpPr>
          <p:sp>
            <p:nvSpPr>
              <p:cNvPr id="260" name="Google Shape;10155;p74"/>
              <p:cNvSpPr/>
              <p:nvPr/>
            </p:nvSpPr>
            <p:spPr>
              <a:xfrm>
                <a:off x="-60218327" y="3733825"/>
                <a:ext cx="235525" cy="316550"/>
              </a:xfrm>
              <a:custGeom>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1" name="Google Shape;10156;p74"/>
              <p:cNvSpPr/>
              <p:nvPr/>
            </p:nvSpPr>
            <p:spPr>
              <a:xfrm>
                <a:off x="-60255348" y="3844775"/>
                <a:ext cx="34675" cy="20500"/>
              </a:xfrm>
              <a:custGeom>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2" name="Google Shape;10157;p74"/>
              <p:cNvSpPr/>
              <p:nvPr/>
            </p:nvSpPr>
            <p:spPr>
              <a:xfrm>
                <a:off x="-59974175" y="3844775"/>
                <a:ext cx="35475" cy="20500"/>
              </a:xfrm>
              <a:custGeom>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3" name="Google Shape;10158;p74"/>
              <p:cNvSpPr/>
              <p:nvPr/>
            </p:nvSpPr>
            <p:spPr>
              <a:xfrm>
                <a:off x="-60212827" y="3939475"/>
                <a:ext cx="32325" cy="30350"/>
              </a:xfrm>
              <a:custGeom>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4" name="Google Shape;10159;p74"/>
              <p:cNvSpPr/>
              <p:nvPr/>
            </p:nvSpPr>
            <p:spPr>
              <a:xfrm>
                <a:off x="-60012752" y="3739425"/>
                <a:ext cx="32300" cy="30350"/>
              </a:xfrm>
              <a:custGeom>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5" name="Google Shape;10160;p74"/>
              <p:cNvSpPr/>
              <p:nvPr/>
            </p:nvSpPr>
            <p:spPr>
              <a:xfrm>
                <a:off x="-60012752" y="3939475"/>
                <a:ext cx="32300" cy="30350"/>
              </a:xfrm>
              <a:custGeom>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6" name="Google Shape;10161;p74"/>
              <p:cNvSpPr/>
              <p:nvPr/>
            </p:nvSpPr>
            <p:spPr>
              <a:xfrm>
                <a:off x="-60212827" y="3739425"/>
                <a:ext cx="32325" cy="30350"/>
              </a:xfrm>
              <a:custGeom>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77" name="Google Shape;10172;p74"/>
            <p:cNvGrpSpPr/>
            <p:nvPr/>
          </p:nvGrpSpPr>
          <p:grpSpPr>
            <a:xfrm>
              <a:off x="9770540" y="1631794"/>
              <a:ext cx="728986" cy="722278"/>
              <a:chOff x="-63679952" y="4093450"/>
              <a:chExt cx="320600" cy="317650"/>
            </a:xfrm>
            <a:grpFill/>
          </p:grpSpPr>
          <p:sp>
            <p:nvSpPr>
              <p:cNvPr id="278" name="Google Shape;10173;p74"/>
              <p:cNvSpPr/>
              <p:nvPr/>
            </p:nvSpPr>
            <p:spPr>
              <a:xfrm>
                <a:off x="-63595653" y="4093450"/>
                <a:ext cx="236300" cy="230425"/>
              </a:xfrm>
              <a:custGeom>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79" name="Google Shape;10174;p74"/>
              <p:cNvSpPr/>
              <p:nvPr/>
            </p:nvSpPr>
            <p:spPr>
              <a:xfrm>
                <a:off x="-63679952" y="4233850"/>
                <a:ext cx="177250" cy="177250"/>
              </a:xfrm>
              <a:custGeom>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0" name="Google Shape;10175;p74"/>
              <p:cNvSpPr/>
              <p:nvPr/>
            </p:nvSpPr>
            <p:spPr>
              <a:xfrm>
                <a:off x="-63548400" y="4348850"/>
                <a:ext cx="185900" cy="62250"/>
              </a:xfrm>
              <a:custGeom>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89" name="Google Shape;10184;p74"/>
            <p:cNvGrpSpPr/>
            <p:nvPr/>
          </p:nvGrpSpPr>
          <p:grpSpPr>
            <a:xfrm>
              <a:off x="4282682" y="3638745"/>
              <a:ext cx="558124" cy="559534"/>
              <a:chOff x="-61783348" y="3743950"/>
              <a:chExt cx="316650" cy="317450"/>
            </a:xfrm>
            <a:grpFill/>
          </p:grpSpPr>
          <p:sp>
            <p:nvSpPr>
              <p:cNvPr id="290" name="Google Shape;10185;p74"/>
              <p:cNvSpPr/>
              <p:nvPr/>
            </p:nvSpPr>
            <p:spPr>
              <a:xfrm>
                <a:off x="-61783348" y="3743950"/>
                <a:ext cx="316650" cy="317450"/>
              </a:xfrm>
              <a:custGeom>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1" name="Google Shape;10186;p74"/>
              <p:cNvSpPr/>
              <p:nvPr/>
            </p:nvSpPr>
            <p:spPr>
              <a:xfrm>
                <a:off x="-61739227" y="3833750"/>
                <a:ext cx="272525" cy="149675"/>
              </a:xfrm>
              <a:custGeom>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294" name="Google Shape;10189;p74"/>
            <p:cNvSpPr/>
            <p:nvPr/>
          </p:nvSpPr>
          <p:spPr>
            <a:xfrm>
              <a:off x="9048985" y="3717609"/>
              <a:ext cx="560900" cy="437343"/>
            </a:xfrm>
            <a:custGeom>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nvGrpSpPr>
            <p:cNvPr id="295" name="Google Shape;10190;p74"/>
            <p:cNvGrpSpPr/>
            <p:nvPr/>
          </p:nvGrpSpPr>
          <p:grpSpPr>
            <a:xfrm>
              <a:off x="10898037" y="3656980"/>
              <a:ext cx="511138" cy="504969"/>
              <a:chOff x="-59869425" y="4102225"/>
              <a:chExt cx="319025" cy="315175"/>
            </a:xfrm>
            <a:grpFill/>
          </p:grpSpPr>
          <p:sp>
            <p:nvSpPr>
              <p:cNvPr id="296" name="Google Shape;10191;p74"/>
              <p:cNvSpPr/>
              <p:nvPr/>
            </p:nvSpPr>
            <p:spPr>
              <a:xfrm>
                <a:off x="-59869425" y="4102225"/>
                <a:ext cx="149675" cy="256825"/>
              </a:xfrm>
              <a:custGeom>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7" name="Google Shape;10192;p74"/>
              <p:cNvSpPr/>
              <p:nvPr/>
            </p:nvSpPr>
            <p:spPr>
              <a:xfrm>
                <a:off x="-59811127" y="4322075"/>
                <a:ext cx="201650" cy="95325"/>
              </a:xfrm>
              <a:custGeom>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8" name="Google Shape;10193;p74"/>
              <p:cNvSpPr/>
              <p:nvPr/>
            </p:nvSpPr>
            <p:spPr>
              <a:xfrm>
                <a:off x="-59700077" y="4102225"/>
                <a:ext cx="149675" cy="256525"/>
              </a:xfrm>
              <a:custGeom>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9" name="Google Shape;10194;p74"/>
              <p:cNvSpPr/>
              <p:nvPr/>
            </p:nvSpPr>
            <p:spPr>
              <a:xfrm>
                <a:off x="-59742598" y="4187375"/>
                <a:ext cx="63025" cy="144950"/>
              </a:xfrm>
              <a:custGeom>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26" name="Google Shape;10221;p74"/>
            <p:cNvGrpSpPr/>
            <p:nvPr/>
          </p:nvGrpSpPr>
          <p:grpSpPr>
            <a:xfrm>
              <a:off x="5175939" y="4622596"/>
              <a:ext cx="450426" cy="511209"/>
              <a:chOff x="2423775" y="3226875"/>
              <a:chExt cx="259925" cy="295000"/>
            </a:xfrm>
            <a:grpFill/>
          </p:grpSpPr>
          <p:sp>
            <p:nvSpPr>
              <p:cNvPr id="327" name="Google Shape;10222;p74"/>
              <p:cNvSpPr/>
              <p:nvPr/>
            </p:nvSpPr>
            <p:spPr>
              <a:xfrm>
                <a:off x="2509625" y="3365900"/>
                <a:ext cx="86650" cy="52000"/>
              </a:xfrm>
              <a:custGeom>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28" name="Google Shape;10223;p74"/>
              <p:cNvSpPr/>
              <p:nvPr/>
            </p:nvSpPr>
            <p:spPr>
              <a:xfrm>
                <a:off x="2534825" y="3313925"/>
                <a:ext cx="35475" cy="35450"/>
              </a:xfrm>
              <a:custGeom>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29" name="Google Shape;10224;p74"/>
              <p:cNvSpPr/>
              <p:nvPr/>
            </p:nvSpPr>
            <p:spPr>
              <a:xfrm>
                <a:off x="2423775" y="3226875"/>
                <a:ext cx="259925" cy="295000"/>
              </a:xfrm>
              <a:custGeom>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45" name="Google Shape;10240;p74"/>
            <p:cNvGrpSpPr/>
            <p:nvPr/>
          </p:nvGrpSpPr>
          <p:grpSpPr>
            <a:xfrm>
              <a:off x="7149309" y="4627475"/>
              <a:ext cx="518704" cy="480494"/>
              <a:chOff x="4266025" y="3609275"/>
              <a:chExt cx="299325" cy="277275"/>
            </a:xfrm>
            <a:grpFill/>
          </p:grpSpPr>
          <p:sp>
            <p:nvSpPr>
              <p:cNvPr id="346" name="Google Shape;10241;p74"/>
              <p:cNvSpPr/>
              <p:nvPr/>
            </p:nvSpPr>
            <p:spPr>
              <a:xfrm>
                <a:off x="4266025" y="3609275"/>
                <a:ext cx="299325" cy="224500"/>
              </a:xfrm>
              <a:custGeom>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47" name="Google Shape;10242;p74"/>
              <p:cNvSpPr/>
              <p:nvPr/>
            </p:nvSpPr>
            <p:spPr>
              <a:xfrm>
                <a:off x="4332975" y="3851850"/>
                <a:ext cx="157550" cy="34700"/>
              </a:xfrm>
              <a:custGeom>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08" name="Google Shape;10303;p74"/>
            <p:cNvGrpSpPr/>
            <p:nvPr/>
          </p:nvGrpSpPr>
          <p:grpSpPr>
            <a:xfrm>
              <a:off x="8144669" y="4585628"/>
              <a:ext cx="511903" cy="511859"/>
              <a:chOff x="4628325" y="3599825"/>
              <a:chExt cx="295400" cy="295375"/>
            </a:xfrm>
            <a:grpFill/>
          </p:grpSpPr>
          <p:sp>
            <p:nvSpPr>
              <p:cNvPr id="409" name="Google Shape;10304;p74"/>
              <p:cNvSpPr/>
              <p:nvPr/>
            </p:nvSpPr>
            <p:spPr>
              <a:xfrm>
                <a:off x="4679525" y="3686450"/>
                <a:ext cx="17350" cy="86675"/>
              </a:xfrm>
              <a:custGeom>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0" name="Google Shape;10305;p74"/>
              <p:cNvSpPr/>
              <p:nvPr/>
            </p:nvSpPr>
            <p:spPr>
              <a:xfrm>
                <a:off x="4854375" y="3686450"/>
                <a:ext cx="18150" cy="86675"/>
              </a:xfrm>
              <a:custGeom>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1" name="Google Shape;10306;p74"/>
              <p:cNvSpPr/>
              <p:nvPr/>
            </p:nvSpPr>
            <p:spPr>
              <a:xfrm>
                <a:off x="4679525" y="3790425"/>
                <a:ext cx="17350" cy="104000"/>
              </a:xfrm>
              <a:custGeom>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2" name="Google Shape;10307;p74"/>
              <p:cNvSpPr/>
              <p:nvPr/>
            </p:nvSpPr>
            <p:spPr>
              <a:xfrm>
                <a:off x="4854375" y="3790425"/>
                <a:ext cx="18150" cy="104000"/>
              </a:xfrm>
              <a:custGeom>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3" name="Google Shape;10308;p74"/>
              <p:cNvSpPr/>
              <p:nvPr/>
            </p:nvSpPr>
            <p:spPr>
              <a:xfrm>
                <a:off x="4628325" y="3686450"/>
                <a:ext cx="34675" cy="86675"/>
              </a:xfrm>
              <a:custGeom>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4" name="Google Shape;10309;p74"/>
              <p:cNvSpPr/>
              <p:nvPr/>
            </p:nvSpPr>
            <p:spPr>
              <a:xfrm>
                <a:off x="4714975" y="3686450"/>
                <a:ext cx="122100" cy="86675"/>
              </a:xfrm>
              <a:custGeom>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5" name="Google Shape;10310;p74"/>
              <p:cNvSpPr/>
              <p:nvPr/>
            </p:nvSpPr>
            <p:spPr>
              <a:xfrm>
                <a:off x="4889025" y="3777825"/>
                <a:ext cx="34700" cy="117375"/>
              </a:xfrm>
              <a:custGeom>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6" name="Google Shape;10311;p74"/>
              <p:cNvSpPr/>
              <p:nvPr/>
            </p:nvSpPr>
            <p:spPr>
              <a:xfrm>
                <a:off x="4628325" y="3777825"/>
                <a:ext cx="34675" cy="116600"/>
              </a:xfrm>
              <a:custGeom>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7" name="Google Shape;10312;p74"/>
              <p:cNvSpPr/>
              <p:nvPr/>
            </p:nvSpPr>
            <p:spPr>
              <a:xfrm>
                <a:off x="4766950" y="3790425"/>
                <a:ext cx="17350" cy="18150"/>
              </a:xfrm>
              <a:custGeom>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8" name="Google Shape;10313;p74"/>
              <p:cNvSpPr/>
              <p:nvPr/>
            </p:nvSpPr>
            <p:spPr>
              <a:xfrm>
                <a:off x="4889025" y="3686450"/>
                <a:ext cx="34700" cy="86675"/>
              </a:xfrm>
              <a:custGeom>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9" name="Google Shape;10314;p74"/>
              <p:cNvSpPr/>
              <p:nvPr/>
            </p:nvSpPr>
            <p:spPr>
              <a:xfrm>
                <a:off x="4714975" y="3790425"/>
                <a:ext cx="122100" cy="104000"/>
              </a:xfrm>
              <a:custGeom>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20" name="Google Shape;10315;p74"/>
              <p:cNvSpPr/>
              <p:nvPr/>
            </p:nvSpPr>
            <p:spPr>
              <a:xfrm>
                <a:off x="4714175" y="3599825"/>
                <a:ext cx="122100" cy="69325"/>
              </a:xfrm>
              <a:custGeom>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38" name="Google Shape;10341;p74"/>
            <p:cNvGrpSpPr/>
            <p:nvPr/>
          </p:nvGrpSpPr>
          <p:grpSpPr>
            <a:xfrm>
              <a:off x="11843807" y="3665355"/>
              <a:ext cx="368772" cy="483471"/>
              <a:chOff x="3167275" y="3227275"/>
              <a:chExt cx="225300" cy="295375"/>
            </a:xfrm>
            <a:grpFill/>
          </p:grpSpPr>
          <p:sp>
            <p:nvSpPr>
              <p:cNvPr id="439" name="Google Shape;10342;p74"/>
              <p:cNvSpPr/>
              <p:nvPr/>
            </p:nvSpPr>
            <p:spPr>
              <a:xfrm>
                <a:off x="3167275" y="3227275"/>
                <a:ext cx="225300" cy="207950"/>
              </a:xfrm>
              <a:custGeom>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0" name="Google Shape;10343;p74"/>
              <p:cNvSpPr/>
              <p:nvPr/>
            </p:nvSpPr>
            <p:spPr>
              <a:xfrm>
                <a:off x="3262600" y="3278475"/>
                <a:ext cx="35450" cy="35475"/>
              </a:xfrm>
              <a:custGeom>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1" name="Google Shape;10344;p74"/>
              <p:cNvSpPr/>
              <p:nvPr/>
            </p:nvSpPr>
            <p:spPr>
              <a:xfrm>
                <a:off x="3220050" y="3452525"/>
                <a:ext cx="121325" cy="35475"/>
              </a:xfrm>
              <a:custGeom>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2" name="Google Shape;10345;p74"/>
              <p:cNvSpPr/>
              <p:nvPr/>
            </p:nvSpPr>
            <p:spPr>
              <a:xfrm>
                <a:off x="3237375" y="3332025"/>
                <a:ext cx="86675" cy="52000"/>
              </a:xfrm>
              <a:custGeom>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3" name="Google Shape;10346;p74"/>
              <p:cNvSpPr/>
              <p:nvPr/>
            </p:nvSpPr>
            <p:spPr>
              <a:xfrm>
                <a:off x="3237375" y="3505300"/>
                <a:ext cx="87450" cy="17350"/>
              </a:xfrm>
              <a:custGeom>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51" name="Google Shape;10359;p74"/>
            <p:cNvGrpSpPr/>
            <p:nvPr/>
          </p:nvGrpSpPr>
          <p:grpSpPr>
            <a:xfrm>
              <a:off x="9082787" y="4641757"/>
              <a:ext cx="513246" cy="451814"/>
              <a:chOff x="4991425" y="3617150"/>
              <a:chExt cx="296175" cy="260725"/>
            </a:xfrm>
            <a:grpFill/>
          </p:grpSpPr>
          <p:sp>
            <p:nvSpPr>
              <p:cNvPr id="452" name="Google Shape;10360;p74"/>
              <p:cNvSpPr/>
              <p:nvPr/>
            </p:nvSpPr>
            <p:spPr>
              <a:xfrm>
                <a:off x="5069400" y="3738450"/>
                <a:ext cx="139425" cy="139425"/>
              </a:xfrm>
              <a:custGeom>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3" name="Google Shape;10361;p74"/>
              <p:cNvSpPr/>
              <p:nvPr/>
            </p:nvSpPr>
            <p:spPr>
              <a:xfrm>
                <a:off x="5200150" y="3617150"/>
                <a:ext cx="69325" cy="69325"/>
              </a:xfrm>
              <a:custGeom>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4" name="Google Shape;10362;p74"/>
              <p:cNvSpPr/>
              <p:nvPr/>
            </p:nvSpPr>
            <p:spPr>
              <a:xfrm>
                <a:off x="5009550" y="3617150"/>
                <a:ext cx="68525" cy="69325"/>
              </a:xfrm>
              <a:custGeom>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5" name="Google Shape;10363;p74"/>
              <p:cNvSpPr/>
              <p:nvPr/>
            </p:nvSpPr>
            <p:spPr>
              <a:xfrm>
                <a:off x="4991425" y="3686450"/>
                <a:ext cx="104775" cy="52025"/>
              </a:xfrm>
              <a:custGeom>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6" name="Google Shape;10364;p74"/>
              <p:cNvSpPr/>
              <p:nvPr/>
            </p:nvSpPr>
            <p:spPr>
              <a:xfrm>
                <a:off x="5183600" y="3686450"/>
                <a:ext cx="104000" cy="52025"/>
              </a:xfrm>
              <a:custGeom>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7" name="Google Shape;10365;p74"/>
              <p:cNvSpPr/>
              <p:nvPr/>
            </p:nvSpPr>
            <p:spPr>
              <a:xfrm>
                <a:off x="5187550" y="3755775"/>
                <a:ext cx="100050" cy="52800"/>
              </a:xfrm>
              <a:custGeom>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8" name="Google Shape;10366;p74"/>
              <p:cNvSpPr/>
              <p:nvPr/>
            </p:nvSpPr>
            <p:spPr>
              <a:xfrm>
                <a:off x="4991425" y="3755775"/>
                <a:ext cx="100850" cy="52000"/>
              </a:xfrm>
              <a:custGeom>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84" name="Google Shape;10399;p74"/>
            <p:cNvGrpSpPr/>
            <p:nvPr/>
          </p:nvGrpSpPr>
          <p:grpSpPr>
            <a:xfrm>
              <a:off x="4176693" y="4547342"/>
              <a:ext cx="511859" cy="509131"/>
              <a:chOff x="3497300" y="3591950"/>
              <a:chExt cx="295375" cy="293800"/>
            </a:xfrm>
            <a:grpFill/>
          </p:grpSpPr>
          <p:sp>
            <p:nvSpPr>
              <p:cNvPr id="485" name="Google Shape;10400;p74"/>
              <p:cNvSpPr/>
              <p:nvPr/>
            </p:nvSpPr>
            <p:spPr>
              <a:xfrm>
                <a:off x="3628825" y="3724275"/>
                <a:ext cx="18150" cy="16550"/>
              </a:xfrm>
              <a:custGeom>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6" name="Google Shape;10401;p74"/>
              <p:cNvSpPr/>
              <p:nvPr/>
            </p:nvSpPr>
            <p:spPr>
              <a:xfrm>
                <a:off x="3590250" y="3689400"/>
                <a:ext cx="94525" cy="86675"/>
              </a:xfrm>
              <a:custGeom>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7" name="Google Shape;10402;p74"/>
              <p:cNvSpPr/>
              <p:nvPr/>
            </p:nvSpPr>
            <p:spPr>
              <a:xfrm>
                <a:off x="3674525" y="3601400"/>
                <a:ext cx="118150" cy="118950"/>
              </a:xfrm>
              <a:custGeom>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8" name="Google Shape;10403;p74"/>
              <p:cNvSpPr/>
              <p:nvPr/>
            </p:nvSpPr>
            <p:spPr>
              <a:xfrm>
                <a:off x="3631200" y="3774675"/>
                <a:ext cx="103200" cy="102400"/>
              </a:xfrm>
              <a:custGeom>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9" name="Google Shape;10404;p74"/>
              <p:cNvSpPr/>
              <p:nvPr/>
            </p:nvSpPr>
            <p:spPr>
              <a:xfrm>
                <a:off x="3691850" y="3726625"/>
                <a:ext cx="89800" cy="89050"/>
              </a:xfrm>
              <a:custGeom>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90" name="Google Shape;10405;p74"/>
              <p:cNvSpPr/>
              <p:nvPr/>
            </p:nvSpPr>
            <p:spPr>
              <a:xfrm>
                <a:off x="3505175" y="3767575"/>
                <a:ext cx="120525" cy="118175"/>
              </a:xfrm>
              <a:custGeom>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91" name="Google Shape;10406;p74"/>
              <p:cNvSpPr/>
              <p:nvPr/>
            </p:nvSpPr>
            <p:spPr>
              <a:xfrm>
                <a:off x="3631200" y="3591950"/>
                <a:ext cx="104000" cy="84300"/>
              </a:xfrm>
              <a:custGeom>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92" name="Google Shape;10407;p74"/>
              <p:cNvSpPr/>
              <p:nvPr/>
            </p:nvSpPr>
            <p:spPr>
              <a:xfrm>
                <a:off x="3497300" y="3721900"/>
                <a:ext cx="84300" cy="107150"/>
              </a:xfrm>
              <a:custGeom>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06" name="Google Shape;10421;p74"/>
            <p:cNvGrpSpPr/>
            <p:nvPr/>
          </p:nvGrpSpPr>
          <p:grpSpPr>
            <a:xfrm>
              <a:off x="9866876" y="4559054"/>
              <a:ext cx="514631" cy="515974"/>
              <a:chOff x="5355300" y="3598250"/>
              <a:chExt cx="296975" cy="297750"/>
            </a:xfrm>
            <a:grpFill/>
          </p:grpSpPr>
          <p:sp>
            <p:nvSpPr>
              <p:cNvPr id="507" name="Google Shape;10422;p74"/>
              <p:cNvSpPr/>
              <p:nvPr/>
            </p:nvSpPr>
            <p:spPr>
              <a:xfrm>
                <a:off x="5355300" y="3703000"/>
                <a:ext cx="35475" cy="191425"/>
              </a:xfrm>
              <a:custGeom>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08" name="Google Shape;10423;p74"/>
              <p:cNvSpPr/>
              <p:nvPr/>
            </p:nvSpPr>
            <p:spPr>
              <a:xfrm>
                <a:off x="5389175" y="3773100"/>
                <a:ext cx="122900" cy="122900"/>
              </a:xfrm>
              <a:custGeom>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09" name="Google Shape;10424;p74"/>
              <p:cNvSpPr/>
              <p:nvPr/>
            </p:nvSpPr>
            <p:spPr>
              <a:xfrm>
                <a:off x="5527800" y="3598250"/>
                <a:ext cx="105550" cy="35450"/>
              </a:xfrm>
              <a:custGeom>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0" name="Google Shape;10425;p74"/>
              <p:cNvSpPr/>
              <p:nvPr/>
            </p:nvSpPr>
            <p:spPr>
              <a:xfrm>
                <a:off x="5545900" y="3651800"/>
                <a:ext cx="104800" cy="35475"/>
              </a:xfrm>
              <a:custGeom>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1" name="Google Shape;10426;p74"/>
              <p:cNvSpPr/>
              <p:nvPr/>
            </p:nvSpPr>
            <p:spPr>
              <a:xfrm>
                <a:off x="5529375" y="3754975"/>
                <a:ext cx="122100" cy="35475"/>
              </a:xfrm>
              <a:custGeom>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2" name="Google Shape;10427;p74"/>
              <p:cNvSpPr/>
              <p:nvPr/>
            </p:nvSpPr>
            <p:spPr>
              <a:xfrm>
                <a:off x="5511250" y="3703000"/>
                <a:ext cx="140225" cy="33900"/>
              </a:xfrm>
              <a:custGeom>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3" name="Google Shape;10428;p74"/>
              <p:cNvSpPr/>
              <p:nvPr/>
            </p:nvSpPr>
            <p:spPr>
              <a:xfrm>
                <a:off x="5529375" y="3808550"/>
                <a:ext cx="122900" cy="87450"/>
              </a:xfrm>
              <a:custGeom>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4" name="Google Shape;10429;p74"/>
              <p:cNvSpPr/>
              <p:nvPr/>
            </p:nvSpPr>
            <p:spPr>
              <a:xfrm>
                <a:off x="5408075" y="3651025"/>
                <a:ext cx="86675" cy="103975"/>
              </a:xfrm>
              <a:custGeom>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20" name="Google Shape;10435;p74"/>
            <p:cNvGrpSpPr/>
            <p:nvPr/>
          </p:nvGrpSpPr>
          <p:grpSpPr>
            <a:xfrm>
              <a:off x="9836626" y="5286301"/>
              <a:ext cx="756325" cy="701253"/>
              <a:chOff x="6543825" y="3202075"/>
              <a:chExt cx="296975" cy="275350"/>
            </a:xfrm>
            <a:grpFill/>
          </p:grpSpPr>
          <p:sp>
            <p:nvSpPr>
              <p:cNvPr id="521" name="Google Shape;10436;p74"/>
              <p:cNvSpPr/>
              <p:nvPr/>
            </p:nvSpPr>
            <p:spPr>
              <a:xfrm>
                <a:off x="6683250" y="3202075"/>
                <a:ext cx="17350" cy="43350"/>
              </a:xfrm>
              <a:custGeom>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2" name="Google Shape;10437;p74"/>
              <p:cNvSpPr/>
              <p:nvPr/>
            </p:nvSpPr>
            <p:spPr>
              <a:xfrm>
                <a:off x="6613925" y="3236125"/>
                <a:ext cx="35475" cy="34700"/>
              </a:xfrm>
              <a:custGeom>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3" name="Google Shape;10438;p74"/>
              <p:cNvSpPr/>
              <p:nvPr/>
            </p:nvSpPr>
            <p:spPr>
              <a:xfrm>
                <a:off x="6734425" y="3236425"/>
                <a:ext cx="35475" cy="34400"/>
              </a:xfrm>
              <a:custGeom>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4" name="Google Shape;10439;p74"/>
              <p:cNvSpPr/>
              <p:nvPr/>
            </p:nvSpPr>
            <p:spPr>
              <a:xfrm>
                <a:off x="6805325" y="3322575"/>
                <a:ext cx="35475" cy="121325"/>
              </a:xfrm>
              <a:custGeom>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5" name="Google Shape;10440;p74"/>
              <p:cNvSpPr/>
              <p:nvPr/>
            </p:nvSpPr>
            <p:spPr>
              <a:xfrm>
                <a:off x="6543825" y="3323275"/>
                <a:ext cx="35475" cy="121400"/>
              </a:xfrm>
              <a:custGeom>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6" name="Google Shape;10441;p74"/>
              <p:cNvSpPr/>
              <p:nvPr/>
            </p:nvSpPr>
            <p:spPr>
              <a:xfrm>
                <a:off x="6643075" y="3332025"/>
                <a:ext cx="143375" cy="104000"/>
              </a:xfrm>
              <a:custGeom>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7" name="Google Shape;10442;p74"/>
              <p:cNvSpPr/>
              <p:nvPr/>
            </p:nvSpPr>
            <p:spPr>
              <a:xfrm>
                <a:off x="6595025" y="3288700"/>
                <a:ext cx="175675" cy="188725"/>
              </a:xfrm>
              <a:custGeom>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28" name="Google Shape;10443;p74"/>
            <p:cNvGrpSpPr/>
            <p:nvPr/>
          </p:nvGrpSpPr>
          <p:grpSpPr>
            <a:xfrm>
              <a:off x="11784256" y="4449565"/>
              <a:ext cx="587394" cy="587394"/>
              <a:chOff x="2037825" y="3254050"/>
              <a:chExt cx="296175" cy="296175"/>
            </a:xfrm>
            <a:grpFill/>
          </p:grpSpPr>
          <p:sp>
            <p:nvSpPr>
              <p:cNvPr id="529" name="Google Shape;10444;p74"/>
              <p:cNvSpPr/>
              <p:nvPr/>
            </p:nvSpPr>
            <p:spPr>
              <a:xfrm>
                <a:off x="2063825" y="3254050"/>
                <a:ext cx="86675" cy="86675"/>
              </a:xfrm>
              <a:custGeom>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0" name="Google Shape;10445;p74"/>
              <p:cNvSpPr/>
              <p:nvPr/>
            </p:nvSpPr>
            <p:spPr>
              <a:xfrm>
                <a:off x="2178025" y="3289500"/>
                <a:ext cx="104000" cy="67950"/>
              </a:xfrm>
              <a:custGeom>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1" name="Google Shape;10446;p74"/>
              <p:cNvSpPr/>
              <p:nvPr/>
            </p:nvSpPr>
            <p:spPr>
              <a:xfrm>
                <a:off x="2070125" y="3444225"/>
                <a:ext cx="106350" cy="69075"/>
              </a:xfrm>
              <a:custGeom>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2" name="Google Shape;10447;p74"/>
              <p:cNvSpPr/>
              <p:nvPr/>
            </p:nvSpPr>
            <p:spPr>
              <a:xfrm>
                <a:off x="2219775" y="3375350"/>
                <a:ext cx="89025" cy="85875"/>
              </a:xfrm>
              <a:custGeom>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3" name="Google Shape;10448;p74"/>
              <p:cNvSpPr/>
              <p:nvPr/>
            </p:nvSpPr>
            <p:spPr>
              <a:xfrm>
                <a:off x="2037825" y="3339125"/>
                <a:ext cx="138650" cy="88225"/>
              </a:xfrm>
              <a:custGeom>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4" name="Google Shape;10449;p74"/>
              <p:cNvSpPr/>
              <p:nvPr/>
            </p:nvSpPr>
            <p:spPr>
              <a:xfrm>
                <a:off x="2193775" y="3460400"/>
                <a:ext cx="140225" cy="89825"/>
              </a:xfrm>
              <a:custGeom>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53" name="Google Shape;10468;p74"/>
            <p:cNvGrpSpPr/>
            <p:nvPr/>
          </p:nvGrpSpPr>
          <p:grpSpPr>
            <a:xfrm>
              <a:off x="6146576" y="4673825"/>
              <a:ext cx="514632" cy="513246"/>
              <a:chOff x="3859600" y="3591950"/>
              <a:chExt cx="296975" cy="296175"/>
            </a:xfrm>
            <a:grpFill/>
          </p:grpSpPr>
          <p:sp>
            <p:nvSpPr>
              <p:cNvPr id="554" name="Google Shape;10469;p74"/>
              <p:cNvSpPr/>
              <p:nvPr/>
            </p:nvSpPr>
            <p:spPr>
              <a:xfrm>
                <a:off x="4034450" y="3766000"/>
                <a:ext cx="122125" cy="122125"/>
              </a:xfrm>
              <a:custGeom>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55" name="Google Shape;10470;p74"/>
              <p:cNvSpPr/>
              <p:nvPr/>
            </p:nvSpPr>
            <p:spPr>
              <a:xfrm>
                <a:off x="3860400" y="3679375"/>
                <a:ext cx="260725" cy="173300"/>
              </a:xfrm>
              <a:custGeom>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56" name="Google Shape;10471;p74"/>
              <p:cNvSpPr/>
              <p:nvPr/>
            </p:nvSpPr>
            <p:spPr>
              <a:xfrm>
                <a:off x="3859600" y="3591950"/>
                <a:ext cx="261525" cy="70900"/>
              </a:xfrm>
              <a:custGeom>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68" name="Google Shape;10483;p74"/>
            <p:cNvGrpSpPr/>
            <p:nvPr/>
          </p:nvGrpSpPr>
          <p:grpSpPr>
            <a:xfrm>
              <a:off x="10897117" y="4540369"/>
              <a:ext cx="483224" cy="480494"/>
              <a:chOff x="5727850" y="3609275"/>
              <a:chExt cx="278850" cy="277275"/>
            </a:xfrm>
            <a:grpFill/>
          </p:grpSpPr>
          <p:sp>
            <p:nvSpPr>
              <p:cNvPr id="569" name="Google Shape;10484;p74"/>
              <p:cNvSpPr/>
              <p:nvPr/>
            </p:nvSpPr>
            <p:spPr>
              <a:xfrm>
                <a:off x="5884600" y="3765225"/>
                <a:ext cx="122100" cy="121325"/>
              </a:xfrm>
              <a:custGeom>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0" name="Google Shape;10485;p74"/>
              <p:cNvSpPr/>
              <p:nvPr/>
            </p:nvSpPr>
            <p:spPr>
              <a:xfrm>
                <a:off x="5727850" y="3669125"/>
                <a:ext cx="35475" cy="216625"/>
              </a:xfrm>
              <a:custGeom>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1" name="Google Shape;10486;p74"/>
              <p:cNvSpPr/>
              <p:nvPr/>
            </p:nvSpPr>
            <p:spPr>
              <a:xfrm>
                <a:off x="5779825" y="3677800"/>
                <a:ext cx="174900" cy="207950"/>
              </a:xfrm>
              <a:custGeom>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2" name="Google Shape;10487;p74"/>
              <p:cNvSpPr/>
              <p:nvPr/>
            </p:nvSpPr>
            <p:spPr>
              <a:xfrm>
                <a:off x="5815275" y="3781750"/>
                <a:ext cx="66200" cy="17350"/>
              </a:xfrm>
              <a:custGeom>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3" name="Google Shape;10488;p74"/>
              <p:cNvSpPr/>
              <p:nvPr/>
            </p:nvSpPr>
            <p:spPr>
              <a:xfrm>
                <a:off x="5727850" y="3609275"/>
                <a:ext cx="226075" cy="51225"/>
              </a:xfrm>
              <a:custGeom>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82" name="Google Shape;10497;p74"/>
            <p:cNvGrpSpPr/>
            <p:nvPr/>
          </p:nvGrpSpPr>
          <p:grpSpPr>
            <a:xfrm>
              <a:off x="10782129" y="2606104"/>
              <a:ext cx="671873" cy="670064"/>
              <a:chOff x="6553275" y="3604550"/>
              <a:chExt cx="296975" cy="296175"/>
            </a:xfrm>
            <a:grpFill/>
          </p:grpSpPr>
          <p:sp>
            <p:nvSpPr>
              <p:cNvPr id="583" name="Google Shape;10498;p74"/>
              <p:cNvSpPr/>
              <p:nvPr/>
            </p:nvSpPr>
            <p:spPr>
              <a:xfrm>
                <a:off x="6657250" y="3604550"/>
                <a:ext cx="86650" cy="86650"/>
              </a:xfrm>
              <a:custGeom>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4" name="Google Shape;10499;p74"/>
              <p:cNvSpPr/>
              <p:nvPr/>
            </p:nvSpPr>
            <p:spPr>
              <a:xfrm>
                <a:off x="6553275" y="3777825"/>
                <a:ext cx="296975" cy="122900"/>
              </a:xfrm>
              <a:custGeom>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5" name="Google Shape;10500;p74"/>
              <p:cNvSpPr/>
              <p:nvPr/>
            </p:nvSpPr>
            <p:spPr>
              <a:xfrm>
                <a:off x="6755700" y="3640000"/>
                <a:ext cx="74850" cy="121300"/>
              </a:xfrm>
              <a:custGeom>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6" name="Google Shape;10501;p74"/>
              <p:cNvSpPr/>
              <p:nvPr/>
            </p:nvSpPr>
            <p:spPr>
              <a:xfrm>
                <a:off x="6570600" y="3640000"/>
                <a:ext cx="74850" cy="121300"/>
              </a:xfrm>
              <a:custGeom>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7" name="Google Shape;10502;p74"/>
              <p:cNvSpPr/>
              <p:nvPr/>
            </p:nvSpPr>
            <p:spPr>
              <a:xfrm>
                <a:off x="6707650" y="3688025"/>
                <a:ext cx="70925" cy="70925"/>
              </a:xfrm>
              <a:custGeom>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8" name="Google Shape;10503;p74"/>
              <p:cNvSpPr/>
              <p:nvPr/>
            </p:nvSpPr>
            <p:spPr>
              <a:xfrm>
                <a:off x="6621025" y="3688825"/>
                <a:ext cx="70900" cy="73275"/>
              </a:xfrm>
              <a:custGeom>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89" name="Google Shape;10234;p74"/>
            <p:cNvGrpSpPr/>
            <p:nvPr/>
          </p:nvGrpSpPr>
          <p:grpSpPr>
            <a:xfrm>
              <a:off x="5106979" y="2654319"/>
              <a:ext cx="668310" cy="670064"/>
              <a:chOff x="4263650" y="3235150"/>
              <a:chExt cx="295400" cy="296175"/>
            </a:xfrm>
            <a:grpFill/>
          </p:grpSpPr>
          <p:sp>
            <p:nvSpPr>
              <p:cNvPr id="590" name="Google Shape;10235;p74"/>
              <p:cNvSpPr/>
              <p:nvPr/>
            </p:nvSpPr>
            <p:spPr>
              <a:xfrm>
                <a:off x="4393625" y="3391100"/>
                <a:ext cx="35450" cy="35475"/>
              </a:xfrm>
              <a:custGeom>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1" name="Google Shape;10236;p74"/>
              <p:cNvSpPr/>
              <p:nvPr/>
            </p:nvSpPr>
            <p:spPr>
              <a:xfrm>
                <a:off x="4377075" y="3443875"/>
                <a:ext cx="70125" cy="34675"/>
              </a:xfrm>
              <a:custGeom>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2" name="Google Shape;10237;p74"/>
              <p:cNvSpPr/>
              <p:nvPr/>
            </p:nvSpPr>
            <p:spPr>
              <a:xfrm>
                <a:off x="4333750" y="3357225"/>
                <a:ext cx="156775" cy="174100"/>
              </a:xfrm>
              <a:custGeom>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3" name="Google Shape;10238;p74"/>
              <p:cNvSpPr/>
              <p:nvPr/>
            </p:nvSpPr>
            <p:spPr>
              <a:xfrm>
                <a:off x="4316425" y="3235150"/>
                <a:ext cx="191425" cy="35475"/>
              </a:xfrm>
              <a:custGeom>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4" name="Google Shape;10239;p74"/>
              <p:cNvSpPr/>
              <p:nvPr/>
            </p:nvSpPr>
            <p:spPr>
              <a:xfrm>
                <a:off x="4263650" y="3288700"/>
                <a:ext cx="295400" cy="137875"/>
              </a:xfrm>
              <a:custGeom>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95" name="Google Shape;10251;p74"/>
            <p:cNvGrpSpPr/>
            <p:nvPr/>
          </p:nvGrpSpPr>
          <p:grpSpPr>
            <a:xfrm>
              <a:off x="9851053" y="2659875"/>
              <a:ext cx="433078" cy="670064"/>
              <a:chOff x="6164975" y="3211525"/>
              <a:chExt cx="191425" cy="296175"/>
            </a:xfrm>
            <a:grpFill/>
          </p:grpSpPr>
          <p:sp>
            <p:nvSpPr>
              <p:cNvPr id="596" name="Google Shape;10252;p74"/>
              <p:cNvSpPr/>
              <p:nvPr/>
            </p:nvSpPr>
            <p:spPr>
              <a:xfrm>
                <a:off x="6269750" y="3371400"/>
                <a:ext cx="68525" cy="84300"/>
              </a:xfrm>
              <a:custGeom>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7" name="Google Shape;10253;p74"/>
              <p:cNvSpPr/>
              <p:nvPr/>
            </p:nvSpPr>
            <p:spPr>
              <a:xfrm>
                <a:off x="6228775" y="3424175"/>
                <a:ext cx="62250" cy="30750"/>
              </a:xfrm>
              <a:custGeom>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8" name="Google Shape;10254;p74"/>
              <p:cNvSpPr/>
              <p:nvPr/>
            </p:nvSpPr>
            <p:spPr>
              <a:xfrm>
                <a:off x="6182300" y="3369825"/>
                <a:ext cx="69350" cy="85100"/>
              </a:xfrm>
              <a:custGeom>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9" name="Google Shape;10255;p74"/>
              <p:cNvSpPr/>
              <p:nvPr/>
            </p:nvSpPr>
            <p:spPr>
              <a:xfrm>
                <a:off x="6164975" y="3472225"/>
                <a:ext cx="191425" cy="35475"/>
              </a:xfrm>
              <a:custGeom>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0" name="Google Shape;10256;p74"/>
              <p:cNvSpPr/>
              <p:nvPr/>
            </p:nvSpPr>
            <p:spPr>
              <a:xfrm>
                <a:off x="6164975" y="3211525"/>
                <a:ext cx="191425" cy="35475"/>
              </a:xfrm>
              <a:custGeom>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1" name="Google Shape;10257;p74"/>
              <p:cNvSpPr/>
              <p:nvPr/>
            </p:nvSpPr>
            <p:spPr>
              <a:xfrm>
                <a:off x="6183100" y="3262725"/>
                <a:ext cx="155175" cy="35650"/>
              </a:xfrm>
              <a:custGeom>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2" name="Google Shape;10258;p74"/>
              <p:cNvSpPr/>
              <p:nvPr/>
            </p:nvSpPr>
            <p:spPr>
              <a:xfrm>
                <a:off x="6181525" y="3294225"/>
                <a:ext cx="155975" cy="74050"/>
              </a:xfrm>
              <a:custGeom>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03" name="Google Shape;10297;p74"/>
            <p:cNvGrpSpPr/>
            <p:nvPr/>
          </p:nvGrpSpPr>
          <p:grpSpPr>
            <a:xfrm>
              <a:off x="6139658" y="2642088"/>
              <a:ext cx="668254" cy="666500"/>
              <a:chOff x="4629125" y="3235150"/>
              <a:chExt cx="295375" cy="294600"/>
            </a:xfrm>
            <a:grpFill/>
          </p:grpSpPr>
          <p:sp>
            <p:nvSpPr>
              <p:cNvPr id="604" name="Google Shape;10298;p74"/>
              <p:cNvSpPr/>
              <p:nvPr/>
            </p:nvSpPr>
            <p:spPr>
              <a:xfrm>
                <a:off x="4696850" y="3391100"/>
                <a:ext cx="35475" cy="35475"/>
              </a:xfrm>
              <a:custGeom>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5" name="Google Shape;10299;p74"/>
              <p:cNvSpPr/>
              <p:nvPr/>
            </p:nvSpPr>
            <p:spPr>
              <a:xfrm>
                <a:off x="4680300" y="3443875"/>
                <a:ext cx="69350" cy="34675"/>
              </a:xfrm>
              <a:custGeom>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6" name="Google Shape;10300;p74"/>
              <p:cNvSpPr/>
              <p:nvPr/>
            </p:nvSpPr>
            <p:spPr>
              <a:xfrm>
                <a:off x="4629125" y="3339900"/>
                <a:ext cx="295375" cy="189850"/>
              </a:xfrm>
              <a:custGeom>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7" name="Google Shape;10301;p74"/>
              <p:cNvSpPr/>
              <p:nvPr/>
            </p:nvSpPr>
            <p:spPr>
              <a:xfrm>
                <a:off x="4714975" y="3287125"/>
                <a:ext cx="122100" cy="70125"/>
              </a:xfrm>
              <a:custGeom>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8" name="Google Shape;10302;p74"/>
              <p:cNvSpPr/>
              <p:nvPr/>
            </p:nvSpPr>
            <p:spPr>
              <a:xfrm>
                <a:off x="4732300" y="3235150"/>
                <a:ext cx="86650" cy="35475"/>
              </a:xfrm>
              <a:custGeom>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09" name="Google Shape;10352;p74"/>
            <p:cNvGrpSpPr/>
            <p:nvPr/>
          </p:nvGrpSpPr>
          <p:grpSpPr>
            <a:xfrm>
              <a:off x="7091248" y="2653393"/>
              <a:ext cx="670064" cy="672439"/>
              <a:chOff x="4991425" y="3234750"/>
              <a:chExt cx="296175" cy="297225"/>
            </a:xfrm>
            <a:grpFill/>
          </p:grpSpPr>
          <p:sp>
            <p:nvSpPr>
              <p:cNvPr id="610" name="Google Shape;10353;p74"/>
              <p:cNvSpPr/>
              <p:nvPr/>
            </p:nvSpPr>
            <p:spPr>
              <a:xfrm>
                <a:off x="5077275" y="3304450"/>
                <a:ext cx="122100" cy="99275"/>
              </a:xfrm>
              <a:custGeom>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1" name="Google Shape;10354;p74"/>
              <p:cNvSpPr/>
              <p:nvPr/>
            </p:nvSpPr>
            <p:spPr>
              <a:xfrm>
                <a:off x="5121375" y="3339900"/>
                <a:ext cx="35475" cy="35475"/>
              </a:xfrm>
              <a:custGeom>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2" name="Google Shape;10355;p74"/>
              <p:cNvSpPr/>
              <p:nvPr/>
            </p:nvSpPr>
            <p:spPr>
              <a:xfrm>
                <a:off x="5009550" y="3234750"/>
                <a:ext cx="259150" cy="261125"/>
              </a:xfrm>
              <a:custGeom>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3" name="Google Shape;10356;p74"/>
              <p:cNvSpPr/>
              <p:nvPr/>
            </p:nvSpPr>
            <p:spPr>
              <a:xfrm>
                <a:off x="5105625" y="3391900"/>
                <a:ext cx="66975" cy="34675"/>
              </a:xfrm>
              <a:custGeom>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4" name="Google Shape;10357;p74"/>
              <p:cNvSpPr/>
              <p:nvPr/>
            </p:nvSpPr>
            <p:spPr>
              <a:xfrm>
                <a:off x="5192275" y="3443075"/>
                <a:ext cx="95325" cy="86975"/>
              </a:xfrm>
              <a:custGeom>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5" name="Google Shape;10358;p74"/>
              <p:cNvSpPr/>
              <p:nvPr/>
            </p:nvSpPr>
            <p:spPr>
              <a:xfrm>
                <a:off x="4991425" y="3444650"/>
                <a:ext cx="95325" cy="87325"/>
              </a:xfrm>
              <a:custGeom>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16" name="Google Shape;10390;p74"/>
            <p:cNvGrpSpPr/>
            <p:nvPr/>
          </p:nvGrpSpPr>
          <p:grpSpPr>
            <a:xfrm>
              <a:off x="4171826" y="2668927"/>
              <a:ext cx="670064" cy="670064"/>
              <a:chOff x="3497300" y="3227275"/>
              <a:chExt cx="296175" cy="296175"/>
            </a:xfrm>
            <a:grpFill/>
          </p:grpSpPr>
          <p:sp>
            <p:nvSpPr>
              <p:cNvPr id="617" name="Google Shape;10391;p74"/>
              <p:cNvSpPr/>
              <p:nvPr/>
            </p:nvSpPr>
            <p:spPr>
              <a:xfrm>
                <a:off x="3609925" y="3339900"/>
                <a:ext cx="69350" cy="68550"/>
              </a:xfrm>
              <a:custGeom>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8" name="Google Shape;10392;p74"/>
              <p:cNvSpPr/>
              <p:nvPr/>
            </p:nvSpPr>
            <p:spPr>
              <a:xfrm>
                <a:off x="3531175" y="3227275"/>
                <a:ext cx="86650" cy="86675"/>
              </a:xfrm>
              <a:custGeom>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9" name="Google Shape;10393;p74"/>
              <p:cNvSpPr/>
              <p:nvPr/>
            </p:nvSpPr>
            <p:spPr>
              <a:xfrm>
                <a:off x="3670575" y="3227275"/>
                <a:ext cx="86675" cy="86675"/>
              </a:xfrm>
              <a:custGeom>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0" name="Google Shape;10394;p74"/>
              <p:cNvSpPr/>
              <p:nvPr/>
            </p:nvSpPr>
            <p:spPr>
              <a:xfrm>
                <a:off x="3622525" y="3421825"/>
                <a:ext cx="41775" cy="25225"/>
              </a:xfrm>
              <a:custGeom>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1" name="Google Shape;10395;p74"/>
              <p:cNvSpPr/>
              <p:nvPr/>
            </p:nvSpPr>
            <p:spPr>
              <a:xfrm>
                <a:off x="3566600" y="3416300"/>
                <a:ext cx="70125" cy="106350"/>
              </a:xfrm>
              <a:custGeom>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2" name="Google Shape;10396;p74"/>
              <p:cNvSpPr/>
              <p:nvPr/>
            </p:nvSpPr>
            <p:spPr>
              <a:xfrm>
                <a:off x="3653250" y="3417100"/>
                <a:ext cx="70125" cy="106350"/>
              </a:xfrm>
              <a:custGeom>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3" name="Google Shape;10397;p74"/>
              <p:cNvSpPr/>
              <p:nvPr/>
            </p:nvSpPr>
            <p:spPr>
              <a:xfrm>
                <a:off x="3655625" y="3310775"/>
                <a:ext cx="137850" cy="108700"/>
              </a:xfrm>
              <a:custGeom>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4" name="Google Shape;10398;p74"/>
              <p:cNvSpPr/>
              <p:nvPr/>
            </p:nvSpPr>
            <p:spPr>
              <a:xfrm>
                <a:off x="3497300" y="3309975"/>
                <a:ext cx="136275" cy="108725"/>
              </a:xfrm>
              <a:custGeom>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25" name="Google Shape;10412;p74"/>
            <p:cNvGrpSpPr/>
            <p:nvPr/>
          </p:nvGrpSpPr>
          <p:grpSpPr>
            <a:xfrm>
              <a:off x="8102331" y="2653873"/>
              <a:ext cx="627305" cy="667293"/>
              <a:chOff x="5364750" y="3235150"/>
              <a:chExt cx="277275" cy="294950"/>
            </a:xfrm>
            <a:grpFill/>
          </p:grpSpPr>
          <p:sp>
            <p:nvSpPr>
              <p:cNvPr id="626" name="Google Shape;10413;p74"/>
              <p:cNvSpPr/>
              <p:nvPr/>
            </p:nvSpPr>
            <p:spPr>
              <a:xfrm>
                <a:off x="5502600" y="3235150"/>
                <a:ext cx="17350" cy="44125"/>
              </a:xfrm>
              <a:custGeom>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7" name="Google Shape;10414;p74"/>
              <p:cNvSpPr/>
              <p:nvPr/>
            </p:nvSpPr>
            <p:spPr>
              <a:xfrm>
                <a:off x="5555375" y="3253850"/>
                <a:ext cx="35450" cy="34100"/>
              </a:xfrm>
              <a:custGeom>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8" name="Google Shape;10415;p74"/>
              <p:cNvSpPr/>
              <p:nvPr/>
            </p:nvSpPr>
            <p:spPr>
              <a:xfrm>
                <a:off x="5606550" y="3357225"/>
                <a:ext cx="35475" cy="18150"/>
              </a:xfrm>
              <a:custGeom>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9" name="Google Shape;10416;p74"/>
              <p:cNvSpPr/>
              <p:nvPr/>
            </p:nvSpPr>
            <p:spPr>
              <a:xfrm>
                <a:off x="5364750" y="3357225"/>
                <a:ext cx="35475" cy="17350"/>
              </a:xfrm>
              <a:custGeom>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0" name="Google Shape;10417;p74"/>
              <p:cNvSpPr/>
              <p:nvPr/>
            </p:nvSpPr>
            <p:spPr>
              <a:xfrm>
                <a:off x="5433275" y="3253850"/>
                <a:ext cx="35475" cy="34100"/>
              </a:xfrm>
              <a:custGeom>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1" name="Google Shape;10418;p74"/>
              <p:cNvSpPr/>
              <p:nvPr/>
            </p:nvSpPr>
            <p:spPr>
              <a:xfrm>
                <a:off x="5380500" y="3287775"/>
                <a:ext cx="37050" cy="25975"/>
              </a:xfrm>
              <a:custGeom>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2" name="Google Shape;10419;p74"/>
              <p:cNvSpPr/>
              <p:nvPr/>
            </p:nvSpPr>
            <p:spPr>
              <a:xfrm>
                <a:off x="5588450" y="3288075"/>
                <a:ext cx="37025" cy="26800"/>
              </a:xfrm>
              <a:custGeom>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3" name="Google Shape;10420;p74"/>
              <p:cNvSpPr/>
              <p:nvPr/>
            </p:nvSpPr>
            <p:spPr>
              <a:xfrm>
                <a:off x="5412025" y="3286350"/>
                <a:ext cx="177225" cy="243750"/>
              </a:xfrm>
              <a:custGeom>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42" name="Google Shape;10478;p74"/>
            <p:cNvGrpSpPr/>
            <p:nvPr/>
          </p:nvGrpSpPr>
          <p:grpSpPr>
            <a:xfrm>
              <a:off x="8893927" y="2653654"/>
              <a:ext cx="680754" cy="668254"/>
              <a:chOff x="5716825" y="3235950"/>
              <a:chExt cx="300900" cy="295375"/>
            </a:xfrm>
            <a:grpFill/>
          </p:grpSpPr>
          <p:sp>
            <p:nvSpPr>
              <p:cNvPr id="643" name="Google Shape;10479;p74"/>
              <p:cNvSpPr/>
              <p:nvPr/>
            </p:nvSpPr>
            <p:spPr>
              <a:xfrm>
                <a:off x="5716825" y="3309975"/>
                <a:ext cx="137075" cy="146525"/>
              </a:xfrm>
              <a:custGeom>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4" name="Google Shape;10480;p74"/>
              <p:cNvSpPr/>
              <p:nvPr/>
            </p:nvSpPr>
            <p:spPr>
              <a:xfrm>
                <a:off x="5794025" y="3235950"/>
                <a:ext cx="145725" cy="133900"/>
              </a:xfrm>
              <a:custGeom>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5" name="Google Shape;10481;p74"/>
              <p:cNvSpPr/>
              <p:nvPr/>
            </p:nvSpPr>
            <p:spPr>
              <a:xfrm>
                <a:off x="5880650" y="3309975"/>
                <a:ext cx="137075" cy="145725"/>
              </a:xfrm>
              <a:custGeom>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6" name="Google Shape;10482;p74"/>
              <p:cNvSpPr/>
              <p:nvPr/>
            </p:nvSpPr>
            <p:spPr>
              <a:xfrm>
                <a:off x="5794025" y="3396625"/>
                <a:ext cx="147300" cy="134700"/>
              </a:xfrm>
              <a:custGeom>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47" name="Google Shape;10101;p74"/>
            <p:cNvGrpSpPr/>
            <p:nvPr/>
          </p:nvGrpSpPr>
          <p:grpSpPr>
            <a:xfrm>
              <a:off x="11859078" y="5555346"/>
              <a:ext cx="466003" cy="432208"/>
              <a:chOff x="-62511899" y="4129100"/>
              <a:chExt cx="304050" cy="282000"/>
            </a:xfrm>
            <a:grpFill/>
          </p:grpSpPr>
          <p:sp>
            <p:nvSpPr>
              <p:cNvPr id="648" name="Google Shape;10102;p74"/>
              <p:cNvSpPr/>
              <p:nvPr/>
            </p:nvSpPr>
            <p:spPr>
              <a:xfrm>
                <a:off x="-62414224" y="4203925"/>
                <a:ext cx="206375" cy="207175"/>
              </a:xfrm>
              <a:custGeom>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9" name="Google Shape;10103;p74"/>
              <p:cNvSpPr/>
              <p:nvPr/>
            </p:nvSpPr>
            <p:spPr>
              <a:xfrm>
                <a:off x="-62511099" y="4129100"/>
                <a:ext cx="159900" cy="74850"/>
              </a:xfrm>
              <a:custGeom>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0" name="Google Shape;10104;p74"/>
              <p:cNvSpPr/>
              <p:nvPr/>
            </p:nvSpPr>
            <p:spPr>
              <a:xfrm>
                <a:off x="-62511099" y="4207075"/>
                <a:ext cx="110275" cy="59875"/>
              </a:xfrm>
              <a:custGeom>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1" name="Google Shape;10105;p74"/>
              <p:cNvSpPr/>
              <p:nvPr/>
            </p:nvSpPr>
            <p:spPr>
              <a:xfrm>
                <a:off x="-62511099" y="4329950"/>
                <a:ext cx="106350" cy="59875"/>
              </a:xfrm>
              <a:custGeom>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2" name="Google Shape;10106;p74"/>
              <p:cNvSpPr/>
              <p:nvPr/>
            </p:nvSpPr>
            <p:spPr>
              <a:xfrm>
                <a:off x="-62511899" y="4268500"/>
                <a:ext cx="78000" cy="60675"/>
              </a:xfrm>
              <a:custGeom>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57" name="Google Shape;10125;p74"/>
            <p:cNvGrpSpPr/>
            <p:nvPr/>
          </p:nvGrpSpPr>
          <p:grpSpPr>
            <a:xfrm>
              <a:off x="10823979" y="1752179"/>
              <a:ext cx="633089" cy="634693"/>
              <a:chOff x="-64044599" y="3360375"/>
              <a:chExt cx="315850" cy="316650"/>
            </a:xfrm>
            <a:grpFill/>
          </p:grpSpPr>
          <p:sp>
            <p:nvSpPr>
              <p:cNvPr id="658" name="Google Shape;10126;p74"/>
              <p:cNvSpPr/>
              <p:nvPr/>
            </p:nvSpPr>
            <p:spPr>
              <a:xfrm>
                <a:off x="-63980027" y="3532875"/>
                <a:ext cx="185900" cy="144150"/>
              </a:xfrm>
              <a:custGeom>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9" name="Google Shape;10127;p74"/>
              <p:cNvSpPr/>
              <p:nvPr/>
            </p:nvSpPr>
            <p:spPr>
              <a:xfrm>
                <a:off x="-64044599" y="3360375"/>
                <a:ext cx="315850" cy="152825"/>
              </a:xfrm>
              <a:custGeom>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60" name="Google Shape;10128;p74"/>
              <p:cNvSpPr/>
              <p:nvPr/>
            </p:nvSpPr>
            <p:spPr>
              <a:xfrm>
                <a:off x="-63945374" y="3408425"/>
                <a:ext cx="117375" cy="103200"/>
              </a:xfrm>
              <a:custGeom>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sp>
        <p:nvSpPr>
          <p:cNvPr id="213" name="Text Placeholder 1">
            <a:extLst>
              <a:ext uri="{FF2B5EF4-FFF2-40B4-BE49-F238E27FC236}">
                <a16:creationId xmlns:a16="http://schemas.microsoft.com/office/drawing/2014/main" id="{5AD0B50E-3486-4B28-B08B-96B261BABA72}"/>
              </a:ext>
            </a:extLst>
          </p:cNvPr>
          <p:cNvSpPr txBox="1"/>
          <p:nvPr/>
        </p:nvSpPr>
        <p:spPr>
          <a:xfrm>
            <a:off x="381363" y="268637"/>
            <a:ext cx="11521035" cy="7209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779"/>
              <a:t>Fully Editable Icon Sets: B</a:t>
            </a:r>
          </a:p>
        </p:txBody>
      </p:sp>
    </p:spTree>
    <p:extLst>
      <p:ext uri="{BB962C8B-B14F-4D97-AF65-F5344CB8AC3E}">
        <p14:creationId xmlns:p14="http://schemas.microsoft.com/office/powerpoint/2010/main" val="108405010"/>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307182" y="166270"/>
            <a:ext cx="11573197" cy="724247"/>
          </a:xfrm>
        </p:spPr>
        <p:txBody>
          <a:bodyPr>
            <a:normAutofit fontScale="85000" lnSpcReduction="20000"/>
          </a:bodyPr>
          <a:lstStyle>
            <a:defPPr/>
          </a:lstStyle>
          <a:p>
            <a:r>
              <a:rPr lang="en-US" sz="640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4012" y="4492691"/>
            <a:ext cx="249709" cy="777639"/>
          </a:xfrm>
          <a:custGeom>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691" y="4582472"/>
            <a:ext cx="599051" cy="598077"/>
          </a:xfrm>
          <a:custGeom>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490" y="4648057"/>
            <a:ext cx="578527" cy="466913"/>
          </a:xfrm>
          <a:custGeom>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9052" y="5849480"/>
            <a:ext cx="664123" cy="486699"/>
          </a:xfrm>
          <a:custGeom>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302" y="4555922"/>
            <a:ext cx="651175" cy="651175"/>
          </a:xfrm>
          <a:custGeom>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205" y="5636470"/>
            <a:ext cx="548659" cy="705543"/>
          </a:xfrm>
          <a:custGeom>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642" y="5806836"/>
            <a:ext cx="574719" cy="568699"/>
          </a:xfrm>
          <a:custGeom>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07" y="5700914"/>
            <a:ext cx="395403" cy="571239"/>
          </a:xfrm>
          <a:custGeom>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661" y="5743182"/>
            <a:ext cx="515883" cy="571239"/>
          </a:xfrm>
          <a:custGeom>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530" y="5778281"/>
            <a:ext cx="565332" cy="579639"/>
          </a:xfrm>
          <a:custGeom>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575" y="4686443"/>
            <a:ext cx="695288" cy="470951"/>
          </a:xfrm>
          <a:custGeom>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169" y="5548272"/>
            <a:ext cx="357713" cy="876520"/>
          </a:xfrm>
          <a:custGeom>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901" y="5778279"/>
            <a:ext cx="655441" cy="518203"/>
          </a:xfrm>
          <a:custGeom>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17" y="5752365"/>
            <a:ext cx="539611" cy="544119"/>
          </a:xfrm>
          <a:custGeom>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709" y="4572449"/>
            <a:ext cx="513811" cy="618124"/>
          </a:xfrm>
          <a:custGeom>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grpSp>
        <p:nvGrpSpPr>
          <p:cNvPr id="116" name="Google Shape;6783;p88"/>
          <p:cNvGrpSpPr/>
          <p:nvPr/>
        </p:nvGrpSpPr>
        <p:grpSpPr>
          <a:xfrm>
            <a:off x="10948066" y="1235311"/>
            <a:ext cx="566855" cy="566467"/>
            <a:chOff x="-34004625" y="3585850"/>
            <a:chExt cx="292225" cy="292025"/>
          </a:xfrm>
          <a:solidFill>
            <a:schemeClr val="tx1"/>
          </a:solidFill>
        </p:grpSpPr>
        <p:sp>
          <p:nvSpPr>
            <p:cNvPr id="117" name="Google Shape;6784;p88"/>
            <p:cNvSpPr/>
            <p:nvPr/>
          </p:nvSpPr>
          <p:spPr>
            <a:xfrm>
              <a:off x="-33832149" y="3585850"/>
              <a:ext cx="103200" cy="154200"/>
            </a:xfrm>
            <a:custGeom>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8" name="Google Shape;6785;p88"/>
            <p:cNvSpPr/>
            <p:nvPr/>
          </p:nvSpPr>
          <p:spPr>
            <a:xfrm>
              <a:off x="-34004625" y="3690400"/>
              <a:ext cx="155175" cy="187475"/>
            </a:xfrm>
            <a:custGeom>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9" name="Google Shape;6786;p88"/>
            <p:cNvSpPr/>
            <p:nvPr/>
          </p:nvSpPr>
          <p:spPr>
            <a:xfrm>
              <a:off x="-33936099" y="3621075"/>
              <a:ext cx="51200" cy="51225"/>
            </a:xfrm>
            <a:custGeom>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20" name="Google Shape;6787;p88"/>
            <p:cNvSpPr/>
            <p:nvPr/>
          </p:nvSpPr>
          <p:spPr>
            <a:xfrm>
              <a:off x="-33952650" y="3690125"/>
              <a:ext cx="155975" cy="186950"/>
            </a:xfrm>
            <a:custGeom>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21" name="Google Shape;6788;p88"/>
            <p:cNvSpPr/>
            <p:nvPr/>
          </p:nvSpPr>
          <p:spPr>
            <a:xfrm>
              <a:off x="-33849475" y="3758125"/>
              <a:ext cx="137075" cy="33100"/>
            </a:xfrm>
            <a:custGeom>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33" name="Google Shape;6800;p88"/>
          <p:cNvGrpSpPr/>
          <p:nvPr/>
        </p:nvGrpSpPr>
        <p:grpSpPr>
          <a:xfrm>
            <a:off x="9993553" y="2304727"/>
            <a:ext cx="552087" cy="550621"/>
            <a:chOff x="-30345326" y="3184750"/>
            <a:chExt cx="292225" cy="291450"/>
          </a:xfrm>
          <a:solidFill>
            <a:schemeClr val="tx1"/>
          </a:solidFill>
        </p:grpSpPr>
        <p:sp>
          <p:nvSpPr>
            <p:cNvPr id="134" name="Google Shape;6801;p88"/>
            <p:cNvSpPr/>
            <p:nvPr/>
          </p:nvSpPr>
          <p:spPr>
            <a:xfrm>
              <a:off x="-30328000" y="3184750"/>
              <a:ext cx="258375" cy="120950"/>
            </a:xfrm>
            <a:custGeom>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5" name="Google Shape;6802;p88"/>
            <p:cNvSpPr/>
            <p:nvPr/>
          </p:nvSpPr>
          <p:spPr>
            <a:xfrm>
              <a:off x="-30310674" y="3322575"/>
              <a:ext cx="68550" cy="69350"/>
            </a:xfrm>
            <a:custGeom>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6" name="Google Shape;6803;p88"/>
            <p:cNvSpPr/>
            <p:nvPr/>
          </p:nvSpPr>
          <p:spPr>
            <a:xfrm>
              <a:off x="-30345326" y="3408425"/>
              <a:ext cx="137075" cy="67775"/>
            </a:xfrm>
            <a:custGeom>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7" name="Google Shape;6804;p88"/>
            <p:cNvSpPr/>
            <p:nvPr/>
          </p:nvSpPr>
          <p:spPr>
            <a:xfrm>
              <a:off x="-30156299" y="3322575"/>
              <a:ext cx="68550" cy="69350"/>
            </a:xfrm>
            <a:custGeom>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8" name="Google Shape;6805;p88"/>
            <p:cNvSpPr/>
            <p:nvPr/>
          </p:nvSpPr>
          <p:spPr>
            <a:xfrm>
              <a:off x="-30190951" y="3408425"/>
              <a:ext cx="137850" cy="67775"/>
            </a:xfrm>
            <a:custGeom>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99" name="Google Shape;6866;p88"/>
          <p:cNvGrpSpPr/>
          <p:nvPr/>
        </p:nvGrpSpPr>
        <p:grpSpPr>
          <a:xfrm>
            <a:off x="5913578" y="4644031"/>
            <a:ext cx="508855" cy="563067"/>
            <a:chOff x="-30354001" y="3569100"/>
            <a:chExt cx="292250" cy="292225"/>
          </a:xfrm>
          <a:solidFill>
            <a:schemeClr val="tx1"/>
          </a:solidFill>
        </p:grpSpPr>
        <p:sp>
          <p:nvSpPr>
            <p:cNvPr id="200" name="Google Shape;6867;p88"/>
            <p:cNvSpPr/>
            <p:nvPr/>
          </p:nvSpPr>
          <p:spPr>
            <a:xfrm>
              <a:off x="-30354001" y="3604550"/>
              <a:ext cx="137875" cy="256000"/>
            </a:xfrm>
            <a:custGeom>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1" name="Google Shape;6868;p88"/>
            <p:cNvSpPr/>
            <p:nvPr/>
          </p:nvSpPr>
          <p:spPr>
            <a:xfrm>
              <a:off x="-30198826" y="3604550"/>
              <a:ext cx="137075" cy="256775"/>
            </a:xfrm>
            <a:custGeom>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2" name="Google Shape;6869;p88"/>
            <p:cNvSpPr/>
            <p:nvPr/>
          </p:nvSpPr>
          <p:spPr>
            <a:xfrm>
              <a:off x="-30139751" y="3636850"/>
              <a:ext cx="26000" cy="37825"/>
            </a:xfrm>
            <a:custGeom>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3" name="Google Shape;6870;p88"/>
            <p:cNvSpPr/>
            <p:nvPr/>
          </p:nvSpPr>
          <p:spPr>
            <a:xfrm>
              <a:off x="-30302802" y="3638950"/>
              <a:ext cx="25225" cy="36500"/>
            </a:xfrm>
            <a:custGeom>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4" name="Google Shape;6871;p88"/>
            <p:cNvSpPr/>
            <p:nvPr/>
          </p:nvSpPr>
          <p:spPr>
            <a:xfrm>
              <a:off x="-30242926" y="3569100"/>
              <a:ext cx="68525" cy="68550"/>
            </a:xfrm>
            <a:custGeom>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5" name="Google Shape;6872;p88"/>
            <p:cNvSpPr/>
            <p:nvPr/>
          </p:nvSpPr>
          <p:spPr>
            <a:xfrm>
              <a:off x="-30262624" y="3654950"/>
              <a:ext cx="107925" cy="68550"/>
            </a:xfrm>
            <a:custGeom>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90" name="Google Shape;6957;p88"/>
          <p:cNvGrpSpPr/>
          <p:nvPr/>
        </p:nvGrpSpPr>
        <p:grpSpPr>
          <a:xfrm>
            <a:off x="4974595" y="1314740"/>
            <a:ext cx="498088" cy="497107"/>
            <a:chOff x="-31094350" y="3194000"/>
            <a:chExt cx="292225" cy="291650"/>
          </a:xfrm>
          <a:solidFill>
            <a:schemeClr val="tx1"/>
          </a:solidFill>
        </p:grpSpPr>
        <p:sp>
          <p:nvSpPr>
            <p:cNvPr id="291" name="Google Shape;6958;p88"/>
            <p:cNvSpPr/>
            <p:nvPr/>
          </p:nvSpPr>
          <p:spPr>
            <a:xfrm>
              <a:off x="-31033700" y="3194000"/>
              <a:ext cx="103200" cy="34100"/>
            </a:xfrm>
            <a:custGeom>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2" name="Google Shape;6959;p88"/>
            <p:cNvSpPr/>
            <p:nvPr/>
          </p:nvSpPr>
          <p:spPr>
            <a:xfrm>
              <a:off x="-31042375" y="3346200"/>
              <a:ext cx="16550" cy="18150"/>
            </a:xfrm>
            <a:custGeom>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3" name="Google Shape;6960;p88"/>
            <p:cNvSpPr/>
            <p:nvPr/>
          </p:nvSpPr>
          <p:spPr>
            <a:xfrm>
              <a:off x="-31042375" y="3278475"/>
              <a:ext cx="16550" cy="16550"/>
            </a:xfrm>
            <a:custGeom>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4" name="Google Shape;6961;p88"/>
            <p:cNvSpPr/>
            <p:nvPr/>
          </p:nvSpPr>
          <p:spPr>
            <a:xfrm>
              <a:off x="-31042375" y="3416300"/>
              <a:ext cx="16550" cy="16575"/>
            </a:xfrm>
            <a:custGeom>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5" name="Google Shape;6962;p88"/>
            <p:cNvSpPr/>
            <p:nvPr/>
          </p:nvSpPr>
          <p:spPr>
            <a:xfrm>
              <a:off x="-31094350" y="3210725"/>
              <a:ext cx="222900" cy="274925"/>
            </a:xfrm>
            <a:custGeom>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6" name="Google Shape;6963;p88"/>
            <p:cNvSpPr/>
            <p:nvPr/>
          </p:nvSpPr>
          <p:spPr>
            <a:xfrm>
              <a:off x="-30853351" y="3295000"/>
              <a:ext cx="51225" cy="104000"/>
            </a:xfrm>
            <a:custGeom>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7" name="Google Shape;6964;p88"/>
            <p:cNvSpPr/>
            <p:nvPr/>
          </p:nvSpPr>
          <p:spPr>
            <a:xfrm>
              <a:off x="-30853351" y="3227275"/>
              <a:ext cx="51225" cy="51225"/>
            </a:xfrm>
            <a:custGeom>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8" name="Google Shape;6965;p88"/>
            <p:cNvSpPr/>
            <p:nvPr/>
          </p:nvSpPr>
          <p:spPr>
            <a:xfrm>
              <a:off x="-30851776" y="3416300"/>
              <a:ext cx="46500" cy="51225"/>
            </a:xfrm>
            <a:custGeom>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99" name="Google Shape;6966;p88"/>
          <p:cNvGrpSpPr/>
          <p:nvPr/>
        </p:nvGrpSpPr>
        <p:grpSpPr>
          <a:xfrm>
            <a:off x="10919514" y="3411171"/>
            <a:ext cx="604881" cy="605815"/>
            <a:chOff x="-31093575" y="3552550"/>
            <a:chExt cx="291450" cy="291900"/>
          </a:xfrm>
          <a:solidFill>
            <a:schemeClr val="tx1"/>
          </a:solidFill>
        </p:grpSpPr>
        <p:sp>
          <p:nvSpPr>
            <p:cNvPr id="300" name="Google Shape;6967;p88"/>
            <p:cNvSpPr/>
            <p:nvPr/>
          </p:nvSpPr>
          <p:spPr>
            <a:xfrm>
              <a:off x="-31011651" y="3745525"/>
              <a:ext cx="7900" cy="12625"/>
            </a:xfrm>
            <a:custGeom>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1" name="Google Shape;6968;p88"/>
            <p:cNvSpPr/>
            <p:nvPr/>
          </p:nvSpPr>
          <p:spPr>
            <a:xfrm>
              <a:off x="-31093575" y="3671500"/>
              <a:ext cx="171725" cy="172950"/>
            </a:xfrm>
            <a:custGeom>
              <a:rect l="l" t="t" r="r" b="b"/>
              <a:pathLst>
                <a:path w="6868"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2" name="Google Shape;6969;p88"/>
            <p:cNvSpPr/>
            <p:nvPr/>
          </p:nvSpPr>
          <p:spPr>
            <a:xfrm>
              <a:off x="-30895875" y="3621075"/>
              <a:ext cx="15775" cy="26025"/>
            </a:xfrm>
            <a:custGeom>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3" name="Google Shape;6970;p88"/>
            <p:cNvSpPr/>
            <p:nvPr/>
          </p:nvSpPr>
          <p:spPr>
            <a:xfrm>
              <a:off x="-30974649" y="3552550"/>
              <a:ext cx="172525" cy="172400"/>
            </a:xfrm>
            <a:custGeom>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8" name="Google Shape;6760;p88"/>
          <p:cNvGrpSpPr/>
          <p:nvPr/>
        </p:nvGrpSpPr>
        <p:grpSpPr>
          <a:xfrm>
            <a:off x="4202881" y="1247009"/>
            <a:ext cx="499953" cy="600563"/>
            <a:chOff x="-35814602" y="3202075"/>
            <a:chExt cx="242625" cy="291450"/>
          </a:xfrm>
          <a:solidFill>
            <a:schemeClr val="tx1"/>
          </a:solidFill>
        </p:grpSpPr>
        <p:sp>
          <p:nvSpPr>
            <p:cNvPr id="49" name="Google Shape;6761;p88"/>
            <p:cNvSpPr/>
            <p:nvPr/>
          </p:nvSpPr>
          <p:spPr>
            <a:xfrm>
              <a:off x="-35814602" y="3202075"/>
              <a:ext cx="51225" cy="202450"/>
            </a:xfrm>
            <a:custGeom>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0" name="Google Shape;6762;p88"/>
            <p:cNvSpPr/>
            <p:nvPr/>
          </p:nvSpPr>
          <p:spPr>
            <a:xfrm>
              <a:off x="-35814602" y="3407650"/>
              <a:ext cx="242625" cy="68550"/>
            </a:xfrm>
            <a:custGeom>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 name="Google Shape;6763;p88"/>
            <p:cNvSpPr/>
            <p:nvPr/>
          </p:nvSpPr>
          <p:spPr>
            <a:xfrm>
              <a:off x="-35627125" y="3450950"/>
              <a:ext cx="55150" cy="25250"/>
            </a:xfrm>
            <a:custGeom>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 name="Google Shape;6764;p88"/>
            <p:cNvSpPr/>
            <p:nvPr/>
          </p:nvSpPr>
          <p:spPr>
            <a:xfrm>
              <a:off x="-35703526" y="3305250"/>
              <a:ext cx="84300" cy="34675"/>
            </a:xfrm>
            <a:custGeom>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 name="Google Shape;6765;p88"/>
            <p:cNvSpPr/>
            <p:nvPr/>
          </p:nvSpPr>
          <p:spPr>
            <a:xfrm>
              <a:off x="-35677549" y="3254050"/>
              <a:ext cx="33100" cy="33100"/>
            </a:xfrm>
            <a:custGeom>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99" name="Google Shape;6766;p88"/>
            <p:cNvSpPr/>
            <p:nvPr/>
          </p:nvSpPr>
          <p:spPr>
            <a:xfrm>
              <a:off x="-35746851" y="3202075"/>
              <a:ext cx="171725" cy="189050"/>
            </a:xfrm>
            <a:custGeom>
              <a:rect l="l" t="t" r="r" b="b"/>
              <a:pathLst>
                <a:path w="6868"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00" name="Google Shape;6767;p88"/>
            <p:cNvSpPr/>
            <p:nvPr/>
          </p:nvSpPr>
          <p:spPr>
            <a:xfrm>
              <a:off x="-35677549" y="3450950"/>
              <a:ext cx="34675" cy="42575"/>
            </a:xfrm>
            <a:custGeom>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10" name="Google Shape;6777;p88"/>
          <p:cNvGrpSpPr/>
          <p:nvPr/>
        </p:nvGrpSpPr>
        <p:grpSpPr>
          <a:xfrm>
            <a:off x="8170298" y="1211284"/>
            <a:ext cx="600561" cy="600563"/>
            <a:chOff x="-34003850" y="3227275"/>
            <a:chExt cx="291450" cy="291450"/>
          </a:xfrm>
          <a:solidFill>
            <a:schemeClr val="tx1"/>
          </a:solidFill>
        </p:grpSpPr>
        <p:sp>
          <p:nvSpPr>
            <p:cNvPr id="111" name="Google Shape;6778;p88"/>
            <p:cNvSpPr/>
            <p:nvPr/>
          </p:nvSpPr>
          <p:spPr>
            <a:xfrm>
              <a:off x="-33852625" y="3313925"/>
              <a:ext cx="128425" cy="49625"/>
            </a:xfrm>
            <a:custGeom>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2" name="Google Shape;6779;p88"/>
            <p:cNvSpPr/>
            <p:nvPr/>
          </p:nvSpPr>
          <p:spPr>
            <a:xfrm>
              <a:off x="-33866001" y="3328875"/>
              <a:ext cx="153600" cy="103200"/>
            </a:xfrm>
            <a:custGeom>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3" name="Google Shape;6780;p88"/>
            <p:cNvSpPr/>
            <p:nvPr/>
          </p:nvSpPr>
          <p:spPr>
            <a:xfrm>
              <a:off x="-34003850" y="3279250"/>
              <a:ext cx="189050" cy="188275"/>
            </a:xfrm>
            <a:custGeom>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4" name="Google Shape;6781;p88"/>
            <p:cNvSpPr/>
            <p:nvPr/>
          </p:nvSpPr>
          <p:spPr>
            <a:xfrm>
              <a:off x="-34003850" y="3227275"/>
              <a:ext cx="189050" cy="34675"/>
            </a:xfrm>
            <a:custGeom>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5" name="Google Shape;6782;p88"/>
            <p:cNvSpPr/>
            <p:nvPr/>
          </p:nvSpPr>
          <p:spPr>
            <a:xfrm>
              <a:off x="-34003850" y="3484050"/>
              <a:ext cx="189050" cy="34675"/>
            </a:xfrm>
            <a:custGeom>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60" name="Google Shape;6827;p88"/>
          <p:cNvGrpSpPr/>
          <p:nvPr/>
        </p:nvGrpSpPr>
        <p:grpSpPr>
          <a:xfrm>
            <a:off x="8926587" y="1221807"/>
            <a:ext cx="607053" cy="598915"/>
            <a:chOff x="-33645475" y="3228075"/>
            <a:chExt cx="294600" cy="290650"/>
          </a:xfrm>
          <a:solidFill>
            <a:schemeClr val="tx1"/>
          </a:solidFill>
        </p:grpSpPr>
        <p:sp>
          <p:nvSpPr>
            <p:cNvPr id="161" name="Google Shape;6828;p88"/>
            <p:cNvSpPr/>
            <p:nvPr/>
          </p:nvSpPr>
          <p:spPr>
            <a:xfrm>
              <a:off x="-33456451" y="3261925"/>
              <a:ext cx="84300" cy="85100"/>
            </a:xfrm>
            <a:custGeom>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2" name="Google Shape;6829;p88"/>
            <p:cNvSpPr/>
            <p:nvPr/>
          </p:nvSpPr>
          <p:spPr>
            <a:xfrm>
              <a:off x="-33575374" y="3433625"/>
              <a:ext cx="85075" cy="85100"/>
            </a:xfrm>
            <a:custGeom>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3" name="Google Shape;6830;p88"/>
            <p:cNvSpPr/>
            <p:nvPr/>
          </p:nvSpPr>
          <p:spPr>
            <a:xfrm>
              <a:off x="-33645475" y="3228075"/>
              <a:ext cx="206375" cy="153600"/>
            </a:xfrm>
            <a:custGeom>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4" name="Google Shape;6831;p88"/>
            <p:cNvSpPr/>
            <p:nvPr/>
          </p:nvSpPr>
          <p:spPr>
            <a:xfrm>
              <a:off x="-33593500" y="3279250"/>
              <a:ext cx="104775" cy="52275"/>
            </a:xfrm>
            <a:custGeom>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5" name="Google Shape;6832;p88"/>
            <p:cNvSpPr/>
            <p:nvPr/>
          </p:nvSpPr>
          <p:spPr>
            <a:xfrm>
              <a:off x="-33593500" y="3341475"/>
              <a:ext cx="104775" cy="74075"/>
            </a:xfrm>
            <a:custGeom>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6" name="Google Shape;6833;p88"/>
            <p:cNvSpPr/>
            <p:nvPr/>
          </p:nvSpPr>
          <p:spPr>
            <a:xfrm>
              <a:off x="-33455651" y="3381650"/>
              <a:ext cx="104775" cy="52250"/>
            </a:xfrm>
            <a:custGeom>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7" name="Google Shape;6834;p88"/>
            <p:cNvSpPr/>
            <p:nvPr/>
          </p:nvSpPr>
          <p:spPr>
            <a:xfrm>
              <a:off x="-33456451" y="3443875"/>
              <a:ext cx="102425" cy="74850"/>
            </a:xfrm>
            <a:custGeom>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06" name="Google Shape;6873;p88"/>
          <p:cNvGrpSpPr/>
          <p:nvPr/>
        </p:nvGrpSpPr>
        <p:grpSpPr>
          <a:xfrm>
            <a:off x="5860160" y="1222521"/>
            <a:ext cx="581037" cy="600563"/>
            <a:chOff x="-35118325" y="3202075"/>
            <a:chExt cx="281975" cy="291450"/>
          </a:xfrm>
          <a:solidFill>
            <a:schemeClr val="tx1"/>
          </a:solidFill>
        </p:grpSpPr>
        <p:sp>
          <p:nvSpPr>
            <p:cNvPr id="207" name="Google Shape;6874;p88"/>
            <p:cNvSpPr/>
            <p:nvPr/>
          </p:nvSpPr>
          <p:spPr>
            <a:xfrm>
              <a:off x="-35008049" y="3202075"/>
              <a:ext cx="171700" cy="171250"/>
            </a:xfrm>
            <a:custGeom>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8" name="Google Shape;6875;p88"/>
            <p:cNvSpPr/>
            <p:nvPr/>
          </p:nvSpPr>
          <p:spPr>
            <a:xfrm>
              <a:off x="-34937976" y="3254050"/>
              <a:ext cx="33125" cy="67775"/>
            </a:xfrm>
            <a:custGeom>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9" name="Google Shape;6876;p88"/>
            <p:cNvSpPr/>
            <p:nvPr/>
          </p:nvSpPr>
          <p:spPr>
            <a:xfrm>
              <a:off x="-35085251" y="3338325"/>
              <a:ext cx="69325" cy="69350"/>
            </a:xfrm>
            <a:custGeom>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10" name="Google Shape;6877;p88"/>
            <p:cNvSpPr/>
            <p:nvPr/>
          </p:nvSpPr>
          <p:spPr>
            <a:xfrm>
              <a:off x="-35118325" y="3424175"/>
              <a:ext cx="137075" cy="69350"/>
            </a:xfrm>
            <a:custGeom>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17" name="Google Shape;6884;p88"/>
          <p:cNvGrpSpPr/>
          <p:nvPr/>
        </p:nvGrpSpPr>
        <p:grpSpPr>
          <a:xfrm>
            <a:off x="9993552" y="1221807"/>
            <a:ext cx="571352" cy="601387"/>
            <a:chOff x="-33277649" y="3226875"/>
            <a:chExt cx="277275" cy="291850"/>
          </a:xfrm>
          <a:solidFill>
            <a:schemeClr val="tx1"/>
          </a:solidFill>
        </p:grpSpPr>
        <p:sp>
          <p:nvSpPr>
            <p:cNvPr id="218" name="Google Shape;6885;p88"/>
            <p:cNvSpPr/>
            <p:nvPr/>
          </p:nvSpPr>
          <p:spPr>
            <a:xfrm>
              <a:off x="-33071299" y="3440725"/>
              <a:ext cx="33100" cy="33900"/>
            </a:xfrm>
            <a:custGeom>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19" name="Google Shape;6886;p88"/>
            <p:cNvSpPr/>
            <p:nvPr/>
          </p:nvSpPr>
          <p:spPr>
            <a:xfrm>
              <a:off x="-33157926" y="3227275"/>
              <a:ext cx="17350" cy="103200"/>
            </a:xfrm>
            <a:custGeom>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0" name="Google Shape;6887;p88"/>
            <p:cNvSpPr/>
            <p:nvPr/>
          </p:nvSpPr>
          <p:spPr>
            <a:xfrm>
              <a:off x="-33175249" y="3347650"/>
              <a:ext cx="51200" cy="51350"/>
            </a:xfrm>
            <a:custGeom>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1" name="Google Shape;6888;p88"/>
            <p:cNvSpPr/>
            <p:nvPr/>
          </p:nvSpPr>
          <p:spPr>
            <a:xfrm>
              <a:off x="-33224874" y="3404500"/>
              <a:ext cx="159900" cy="114225"/>
            </a:xfrm>
            <a:custGeom>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2" name="Google Shape;6889;p88"/>
            <p:cNvSpPr/>
            <p:nvPr/>
          </p:nvSpPr>
          <p:spPr>
            <a:xfrm>
              <a:off x="-33141400" y="3312350"/>
              <a:ext cx="127625" cy="138625"/>
            </a:xfrm>
            <a:custGeom>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3" name="Google Shape;6890;p88"/>
            <p:cNvSpPr/>
            <p:nvPr/>
          </p:nvSpPr>
          <p:spPr>
            <a:xfrm>
              <a:off x="-33122499" y="3226875"/>
              <a:ext cx="122125" cy="83925"/>
            </a:xfrm>
            <a:custGeom>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4" name="Google Shape;6891;p88"/>
            <p:cNvSpPr/>
            <p:nvPr/>
          </p:nvSpPr>
          <p:spPr>
            <a:xfrm>
              <a:off x="-33277649" y="3245400"/>
              <a:ext cx="102400" cy="198500"/>
            </a:xfrm>
            <a:custGeom>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55" name="Google Shape;6922;p88"/>
          <p:cNvGrpSpPr/>
          <p:nvPr/>
        </p:nvGrpSpPr>
        <p:grpSpPr>
          <a:xfrm>
            <a:off x="6627577" y="1222521"/>
            <a:ext cx="564811" cy="600563"/>
            <a:chOff x="-34755224" y="3202075"/>
            <a:chExt cx="274100" cy="291450"/>
          </a:xfrm>
          <a:solidFill>
            <a:schemeClr val="tx1"/>
          </a:solidFill>
        </p:grpSpPr>
        <p:sp>
          <p:nvSpPr>
            <p:cNvPr id="256" name="Google Shape;6923;p88"/>
            <p:cNvSpPr/>
            <p:nvPr/>
          </p:nvSpPr>
          <p:spPr>
            <a:xfrm>
              <a:off x="-34703249" y="3389525"/>
              <a:ext cx="84300" cy="34675"/>
            </a:xfrm>
            <a:custGeom>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7" name="Google Shape;6924;p88"/>
            <p:cNvSpPr/>
            <p:nvPr/>
          </p:nvSpPr>
          <p:spPr>
            <a:xfrm>
              <a:off x="-34636301" y="3348575"/>
              <a:ext cx="69325" cy="75625"/>
            </a:xfrm>
            <a:custGeom>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8" name="Google Shape;6925;p88"/>
            <p:cNvSpPr/>
            <p:nvPr/>
          </p:nvSpPr>
          <p:spPr>
            <a:xfrm>
              <a:off x="-34752874" y="3253275"/>
              <a:ext cx="126050" cy="170925"/>
            </a:xfrm>
            <a:custGeom>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9" name="Google Shape;6926;p88"/>
            <p:cNvSpPr/>
            <p:nvPr/>
          </p:nvSpPr>
          <p:spPr>
            <a:xfrm>
              <a:off x="-34677251" y="3338325"/>
              <a:ext cx="33875" cy="33900"/>
            </a:xfrm>
            <a:custGeom>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0" name="Google Shape;6927;p88"/>
            <p:cNvSpPr/>
            <p:nvPr/>
          </p:nvSpPr>
          <p:spPr>
            <a:xfrm>
              <a:off x="-34618200" y="3202500"/>
              <a:ext cx="137075" cy="135850"/>
            </a:xfrm>
            <a:custGeom>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1" name="Google Shape;6928;p88"/>
            <p:cNvSpPr/>
            <p:nvPr/>
          </p:nvSpPr>
          <p:spPr>
            <a:xfrm>
              <a:off x="-34755224" y="3440725"/>
              <a:ext cx="188250" cy="52800"/>
            </a:xfrm>
            <a:custGeom>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2" name="Google Shape;6929;p88"/>
            <p:cNvSpPr/>
            <p:nvPr/>
          </p:nvSpPr>
          <p:spPr>
            <a:xfrm>
              <a:off x="-34754449" y="3202075"/>
              <a:ext cx="153600" cy="33900"/>
            </a:xfrm>
            <a:custGeom>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14" name="Google Shape;6981;p88"/>
          <p:cNvGrpSpPr/>
          <p:nvPr/>
        </p:nvGrpSpPr>
        <p:grpSpPr>
          <a:xfrm>
            <a:off x="7353717" y="1222086"/>
            <a:ext cx="608651" cy="601439"/>
            <a:chOff x="-34408675" y="3202075"/>
            <a:chExt cx="295375" cy="291875"/>
          </a:xfrm>
          <a:solidFill>
            <a:schemeClr val="tx1"/>
          </a:solidFill>
        </p:grpSpPr>
        <p:sp>
          <p:nvSpPr>
            <p:cNvPr id="315" name="Google Shape;6982;p88"/>
            <p:cNvSpPr/>
            <p:nvPr/>
          </p:nvSpPr>
          <p:spPr>
            <a:xfrm>
              <a:off x="-34274776" y="3202075"/>
              <a:ext cx="161475" cy="161475"/>
            </a:xfrm>
            <a:custGeom>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16" name="Google Shape;6983;p88"/>
            <p:cNvSpPr/>
            <p:nvPr/>
          </p:nvSpPr>
          <p:spPr>
            <a:xfrm>
              <a:off x="-34378751" y="3263175"/>
              <a:ext cx="76425" cy="73600"/>
            </a:xfrm>
            <a:custGeom>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17" name="Google Shape;6984;p88"/>
            <p:cNvSpPr/>
            <p:nvPr/>
          </p:nvSpPr>
          <p:spPr>
            <a:xfrm>
              <a:off x="-34250375" y="3392300"/>
              <a:ext cx="77225" cy="74425"/>
            </a:xfrm>
            <a:custGeom>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18" name="Google Shape;6985;p88"/>
            <p:cNvSpPr/>
            <p:nvPr/>
          </p:nvSpPr>
          <p:spPr>
            <a:xfrm>
              <a:off x="-34408675" y="3290275"/>
              <a:ext cx="207150" cy="203675"/>
            </a:xfrm>
            <a:custGeom>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48" name="Google Shape;7015;p88"/>
          <p:cNvGrpSpPr/>
          <p:nvPr/>
        </p:nvGrpSpPr>
        <p:grpSpPr>
          <a:xfrm>
            <a:off x="10894400" y="2239460"/>
            <a:ext cx="664811" cy="661853"/>
            <a:chOff x="-30735200" y="3552550"/>
            <a:chExt cx="292225" cy="290925"/>
          </a:xfrm>
          <a:solidFill>
            <a:schemeClr val="tx1"/>
          </a:solidFill>
        </p:grpSpPr>
        <p:sp>
          <p:nvSpPr>
            <p:cNvPr id="349" name="Google Shape;7016;p88"/>
            <p:cNvSpPr/>
            <p:nvPr/>
          </p:nvSpPr>
          <p:spPr>
            <a:xfrm>
              <a:off x="-30613899" y="3655750"/>
              <a:ext cx="170925" cy="187725"/>
            </a:xfrm>
            <a:custGeom>
              <a:rect l="l" t="t" r="r" b="b"/>
              <a:pathLst>
                <a:path w="6837" h="7508"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50" name="Google Shape;7017;p88"/>
            <p:cNvSpPr/>
            <p:nvPr/>
          </p:nvSpPr>
          <p:spPr>
            <a:xfrm>
              <a:off x="-30735200" y="3552550"/>
              <a:ext cx="188275" cy="205075"/>
            </a:xfrm>
            <a:custGeom>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132" name="Google Shape;6799;p88"/>
          <p:cNvSpPr/>
          <p:nvPr/>
        </p:nvSpPr>
        <p:spPr>
          <a:xfrm>
            <a:off x="5795467" y="2277202"/>
            <a:ext cx="593619" cy="595197"/>
          </a:xfrm>
          <a:custGeom>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chemeClr val="tx1"/>
          </a:solidFill>
          <a:ln>
            <a:noFill/>
          </a:ln>
        </p:spPr>
        <p:txBody>
          <a:bodyPr spcFirstLastPara="1" wrap="square" lIns="91425" tIns="91425" rIns="91425" bIns="91425" anchor="ctr" anchorCtr="0">
            <a:noAutofit/>
          </a:bodyPr>
          <a:lstStyle>
            <a:defPPr/>
          </a:lstStyle>
          <a:p>
            <a:pPr/>
            <a:endParaRPr sz="1400"/>
          </a:p>
        </p:txBody>
      </p:sp>
      <p:grpSp>
        <p:nvGrpSpPr>
          <p:cNvPr id="195" name="Google Shape;6862;p88"/>
          <p:cNvGrpSpPr/>
          <p:nvPr/>
        </p:nvGrpSpPr>
        <p:grpSpPr>
          <a:xfrm>
            <a:off x="6543578" y="2275185"/>
            <a:ext cx="614444" cy="598967"/>
            <a:chOff x="-31817401" y="3910025"/>
            <a:chExt cx="301675" cy="294075"/>
          </a:xfrm>
          <a:solidFill>
            <a:schemeClr val="tx1"/>
          </a:solidFill>
        </p:grpSpPr>
        <p:sp>
          <p:nvSpPr>
            <p:cNvPr id="196" name="Google Shape;6863;p88"/>
            <p:cNvSpPr/>
            <p:nvPr/>
          </p:nvSpPr>
          <p:spPr>
            <a:xfrm>
              <a:off x="-31817401" y="3911550"/>
              <a:ext cx="301675" cy="292550"/>
            </a:xfrm>
            <a:custGeom>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7" name="Google Shape;6864;p88"/>
            <p:cNvSpPr/>
            <p:nvPr/>
          </p:nvSpPr>
          <p:spPr>
            <a:xfrm>
              <a:off x="-31816601" y="4062950"/>
              <a:ext cx="144150" cy="140600"/>
            </a:xfrm>
            <a:custGeom>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8" name="Google Shape;6865;p88"/>
            <p:cNvSpPr/>
            <p:nvPr/>
          </p:nvSpPr>
          <p:spPr>
            <a:xfrm>
              <a:off x="-31648050" y="3910025"/>
              <a:ext cx="129175" cy="127725"/>
            </a:xfrm>
            <a:custGeom>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46" name="Google Shape;6913;p88"/>
          <p:cNvGrpSpPr/>
          <p:nvPr/>
        </p:nvGrpSpPr>
        <p:grpSpPr>
          <a:xfrm>
            <a:off x="7300491" y="2275464"/>
            <a:ext cx="600035" cy="598405"/>
            <a:chOff x="-31455100" y="3909350"/>
            <a:chExt cx="294600" cy="293800"/>
          </a:xfrm>
          <a:solidFill>
            <a:schemeClr val="tx1"/>
          </a:solidFill>
        </p:grpSpPr>
        <p:sp>
          <p:nvSpPr>
            <p:cNvPr id="247" name="Google Shape;6914;p88"/>
            <p:cNvSpPr/>
            <p:nvPr/>
          </p:nvSpPr>
          <p:spPr>
            <a:xfrm>
              <a:off x="-31455100" y="3909350"/>
              <a:ext cx="294600" cy="293800"/>
            </a:xfrm>
            <a:custGeom>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48" name="Google Shape;6915;p88"/>
            <p:cNvSpPr/>
            <p:nvPr/>
          </p:nvSpPr>
          <p:spPr>
            <a:xfrm>
              <a:off x="-31455100" y="3997350"/>
              <a:ext cx="215050" cy="205025"/>
            </a:xfrm>
            <a:custGeom>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80" name="Google Shape;6947;p88"/>
          <p:cNvGrpSpPr/>
          <p:nvPr/>
        </p:nvGrpSpPr>
        <p:grpSpPr>
          <a:xfrm>
            <a:off x="4197134" y="2301045"/>
            <a:ext cx="595197" cy="596827"/>
            <a:chOff x="-32927950" y="3944800"/>
            <a:chExt cx="292225" cy="293025"/>
          </a:xfrm>
          <a:solidFill>
            <a:schemeClr val="tx1"/>
          </a:solidFill>
        </p:grpSpPr>
        <p:sp>
          <p:nvSpPr>
            <p:cNvPr id="281" name="Google Shape;6948;p88"/>
            <p:cNvSpPr/>
            <p:nvPr/>
          </p:nvSpPr>
          <p:spPr>
            <a:xfrm>
              <a:off x="-32927950" y="3944800"/>
              <a:ext cx="69325" cy="292225"/>
            </a:xfrm>
            <a:custGeom>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2" name="Google Shape;6949;p88"/>
            <p:cNvSpPr/>
            <p:nvPr/>
          </p:nvSpPr>
          <p:spPr>
            <a:xfrm>
              <a:off x="-32720800" y="4057425"/>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3" name="Google Shape;6950;p88"/>
            <p:cNvSpPr/>
            <p:nvPr/>
          </p:nvSpPr>
          <p:spPr>
            <a:xfrm>
              <a:off x="-32720800" y="4099950"/>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4" name="Google Shape;6951;p88"/>
            <p:cNvSpPr/>
            <p:nvPr/>
          </p:nvSpPr>
          <p:spPr>
            <a:xfrm>
              <a:off x="-32720800" y="4141700"/>
              <a:ext cx="67750" cy="26025"/>
            </a:xfrm>
            <a:custGeom>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5" name="Google Shape;6952;p88"/>
            <p:cNvSpPr/>
            <p:nvPr/>
          </p:nvSpPr>
          <p:spPr>
            <a:xfrm>
              <a:off x="-32754674" y="3944800"/>
              <a:ext cx="51225" cy="52000"/>
            </a:xfrm>
            <a:custGeom>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6" name="Google Shape;6953;p88"/>
            <p:cNvSpPr/>
            <p:nvPr/>
          </p:nvSpPr>
          <p:spPr>
            <a:xfrm>
              <a:off x="-32687726" y="3944800"/>
              <a:ext cx="34675" cy="55150"/>
            </a:xfrm>
            <a:custGeom>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7" name="Google Shape;6954;p88"/>
            <p:cNvSpPr/>
            <p:nvPr/>
          </p:nvSpPr>
          <p:spPr>
            <a:xfrm>
              <a:off x="-32860199" y="4014100"/>
              <a:ext cx="207150" cy="153625"/>
            </a:xfrm>
            <a:custGeom>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8" name="Google Shape;6955;p88"/>
            <p:cNvSpPr/>
            <p:nvPr/>
          </p:nvSpPr>
          <p:spPr>
            <a:xfrm>
              <a:off x="-32755449" y="4055850"/>
              <a:ext cx="51200" cy="181175"/>
            </a:xfrm>
            <a:custGeom>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9" name="Google Shape;6956;p88"/>
            <p:cNvSpPr/>
            <p:nvPr/>
          </p:nvSpPr>
          <p:spPr>
            <a:xfrm>
              <a:off x="-32686926" y="4182650"/>
              <a:ext cx="34675" cy="55175"/>
            </a:xfrm>
            <a:custGeom>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04" name="Google Shape;6971;p88"/>
          <p:cNvGrpSpPr/>
          <p:nvPr/>
        </p:nvGrpSpPr>
        <p:grpSpPr>
          <a:xfrm>
            <a:off x="8143664" y="2266959"/>
            <a:ext cx="593619" cy="593568"/>
            <a:chOff x="-31093575" y="3911725"/>
            <a:chExt cx="291450" cy="291425"/>
          </a:xfrm>
          <a:solidFill>
            <a:schemeClr val="tx1"/>
          </a:solidFill>
        </p:grpSpPr>
        <p:sp>
          <p:nvSpPr>
            <p:cNvPr id="305" name="Google Shape;6972;p88"/>
            <p:cNvSpPr/>
            <p:nvPr/>
          </p:nvSpPr>
          <p:spPr>
            <a:xfrm>
              <a:off x="-31093575" y="3911725"/>
              <a:ext cx="291450" cy="291425"/>
            </a:xfrm>
            <a:custGeom>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6" name="Google Shape;6973;p88"/>
            <p:cNvSpPr/>
            <p:nvPr/>
          </p:nvSpPr>
          <p:spPr>
            <a:xfrm>
              <a:off x="-31025824" y="3980250"/>
              <a:ext cx="156750" cy="154250"/>
            </a:xfrm>
            <a:custGeom>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37" name="Google Shape;7004;p88"/>
          <p:cNvGrpSpPr/>
          <p:nvPr/>
        </p:nvGrpSpPr>
        <p:grpSpPr>
          <a:xfrm>
            <a:off x="5042041" y="2277270"/>
            <a:ext cx="625697" cy="594791"/>
            <a:chOff x="-32576675" y="3944600"/>
            <a:chExt cx="307200" cy="292025"/>
          </a:xfrm>
          <a:solidFill>
            <a:schemeClr val="tx1"/>
          </a:solidFill>
        </p:grpSpPr>
        <p:sp>
          <p:nvSpPr>
            <p:cNvPr id="338" name="Google Shape;7005;p88"/>
            <p:cNvSpPr/>
            <p:nvPr/>
          </p:nvSpPr>
          <p:spPr>
            <a:xfrm>
              <a:off x="-32482951" y="3944600"/>
              <a:ext cx="213475" cy="214650"/>
            </a:xfrm>
            <a:custGeom>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39" name="Google Shape;7006;p88"/>
            <p:cNvSpPr/>
            <p:nvPr/>
          </p:nvSpPr>
          <p:spPr>
            <a:xfrm>
              <a:off x="-32576675" y="4020200"/>
              <a:ext cx="215850" cy="216425"/>
            </a:xfrm>
            <a:custGeom>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51" name="Google Shape;7018;p88"/>
          <p:cNvGrpSpPr/>
          <p:nvPr/>
        </p:nvGrpSpPr>
        <p:grpSpPr>
          <a:xfrm>
            <a:off x="8973796" y="2276316"/>
            <a:ext cx="595197" cy="593619"/>
            <a:chOff x="-30735200" y="3910925"/>
            <a:chExt cx="292225" cy="291450"/>
          </a:xfrm>
          <a:solidFill>
            <a:schemeClr val="tx1"/>
          </a:solidFill>
        </p:grpSpPr>
        <p:sp>
          <p:nvSpPr>
            <p:cNvPr id="352" name="Google Shape;7019;p88"/>
            <p:cNvSpPr/>
            <p:nvPr/>
          </p:nvSpPr>
          <p:spPr>
            <a:xfrm>
              <a:off x="-30683225" y="3962900"/>
              <a:ext cx="188275" cy="186700"/>
            </a:xfrm>
            <a:custGeom>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53" name="Google Shape;7020;p88"/>
            <p:cNvSpPr/>
            <p:nvPr/>
          </p:nvSpPr>
          <p:spPr>
            <a:xfrm>
              <a:off x="-30735200" y="3910925"/>
              <a:ext cx="292225" cy="291450"/>
            </a:xfrm>
            <a:custGeom>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355" name="Google Shape;5917;p86"/>
          <p:cNvSpPr/>
          <p:nvPr/>
        </p:nvSpPr>
        <p:spPr>
          <a:xfrm>
            <a:off x="5786364" y="3436129"/>
            <a:ext cx="601377" cy="617564"/>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tx1"/>
          </a:solidFill>
          <a:ln>
            <a:noFill/>
          </a:ln>
        </p:spPr>
        <p:txBody>
          <a:bodyPr spcFirstLastPara="1" wrap="square" lIns="91425" tIns="91425" rIns="91425" bIns="91425" anchor="ctr" anchorCtr="0">
            <a:noAutofit/>
          </a:bodyPr>
          <a:lstStyle>
            <a:defPPr/>
          </a:lstStyle>
          <a:p>
            <a:pPr/>
            <a:endParaRPr sz="1400"/>
          </a:p>
        </p:txBody>
      </p:sp>
      <p:sp>
        <p:nvSpPr>
          <p:cNvPr id="356" name="Google Shape;5955;p86"/>
          <p:cNvSpPr/>
          <p:nvPr/>
        </p:nvSpPr>
        <p:spPr>
          <a:xfrm>
            <a:off x="6505831" y="3532661"/>
            <a:ext cx="612007" cy="521024"/>
          </a:xfrm>
          <a:custGeom>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chemeClr val="tx1"/>
          </a:solidFill>
          <a:ln>
            <a:noFill/>
          </a:ln>
        </p:spPr>
        <p:txBody>
          <a:bodyPr spcFirstLastPara="1" wrap="square" lIns="91425" tIns="91425" rIns="91425" bIns="91425" anchor="ctr" anchorCtr="0">
            <a:noAutofit/>
          </a:bodyPr>
          <a:lstStyle>
            <a:defPPr/>
          </a:lstStyle>
          <a:p>
            <a:pPr/>
            <a:endParaRPr sz="1400"/>
          </a:p>
        </p:txBody>
      </p:sp>
      <p:grpSp>
        <p:nvGrpSpPr>
          <p:cNvPr id="357" name="Google Shape;5983;p86"/>
          <p:cNvGrpSpPr/>
          <p:nvPr/>
        </p:nvGrpSpPr>
        <p:grpSpPr>
          <a:xfrm>
            <a:off x="7369111" y="3452311"/>
            <a:ext cx="615051" cy="616007"/>
            <a:chOff x="-38538975" y="3954250"/>
            <a:chExt cx="318225" cy="316650"/>
          </a:xfrm>
          <a:solidFill>
            <a:schemeClr val="tx1"/>
          </a:solidFill>
        </p:grpSpPr>
        <p:sp>
          <p:nvSpPr>
            <p:cNvPr id="358" name="Google Shape;5984;p86"/>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59" name="Google Shape;5985;p86"/>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0" name="Google Shape;5986;p86"/>
          <p:cNvGrpSpPr/>
          <p:nvPr/>
        </p:nvGrpSpPr>
        <p:grpSpPr>
          <a:xfrm>
            <a:off x="9805137" y="3428806"/>
            <a:ext cx="621091" cy="619071"/>
            <a:chOff x="-37385101" y="3949908"/>
            <a:chExt cx="321350" cy="318225"/>
          </a:xfrm>
          <a:solidFill>
            <a:schemeClr val="tx1"/>
          </a:solidFill>
        </p:grpSpPr>
        <p:sp>
          <p:nvSpPr>
            <p:cNvPr id="361" name="Google Shape;5987;p86"/>
            <p:cNvSpPr/>
            <p:nvPr/>
          </p:nvSpPr>
          <p:spPr>
            <a:xfrm>
              <a:off x="-37190576" y="4145233"/>
              <a:ext cx="126825" cy="122900"/>
            </a:xfrm>
            <a:custGeom>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62" name="Google Shape;5988;p86"/>
            <p:cNvSpPr/>
            <p:nvPr/>
          </p:nvSpPr>
          <p:spPr>
            <a:xfrm>
              <a:off x="-37385101" y="3949908"/>
              <a:ext cx="248125" cy="248950"/>
            </a:xfrm>
            <a:custGeom>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3" name="Google Shape;6005;p86"/>
          <p:cNvGrpSpPr/>
          <p:nvPr/>
        </p:nvGrpSpPr>
        <p:grpSpPr>
          <a:xfrm>
            <a:off x="6535130" y="4660387"/>
            <a:ext cx="541719" cy="545216"/>
            <a:chOff x="-40011049" y="3972375"/>
            <a:chExt cx="316650" cy="316625"/>
          </a:xfrm>
          <a:solidFill>
            <a:schemeClr val="tx1"/>
          </a:solidFill>
        </p:grpSpPr>
        <p:sp>
          <p:nvSpPr>
            <p:cNvPr id="364" name="Google Shape;6006;p86"/>
            <p:cNvSpPr/>
            <p:nvPr/>
          </p:nvSpPr>
          <p:spPr>
            <a:xfrm>
              <a:off x="-40011049" y="3972375"/>
              <a:ext cx="316650" cy="232350"/>
            </a:xfrm>
            <a:custGeom>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65" name="Google Shape;6007;p86"/>
            <p:cNvSpPr/>
            <p:nvPr/>
          </p:nvSpPr>
          <p:spPr>
            <a:xfrm>
              <a:off x="-39950399" y="4225975"/>
              <a:ext cx="194575" cy="63025"/>
            </a:xfrm>
            <a:custGeom>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6" name="Google Shape;6020;p86"/>
          <p:cNvGrpSpPr/>
          <p:nvPr/>
        </p:nvGrpSpPr>
        <p:grpSpPr>
          <a:xfrm>
            <a:off x="8197748" y="3444011"/>
            <a:ext cx="363891" cy="616007"/>
            <a:chOff x="-38109727" y="3955025"/>
            <a:chExt cx="188275" cy="316650"/>
          </a:xfrm>
          <a:solidFill>
            <a:schemeClr val="tx1"/>
          </a:solidFill>
        </p:grpSpPr>
        <p:sp>
          <p:nvSpPr>
            <p:cNvPr id="367" name="Google Shape;6021;p86"/>
            <p:cNvSpPr/>
            <p:nvPr/>
          </p:nvSpPr>
          <p:spPr>
            <a:xfrm>
              <a:off x="-38109727" y="3955025"/>
              <a:ext cx="188275" cy="220575"/>
            </a:xfrm>
            <a:custGeom>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68" name="Google Shape;6022;p86"/>
            <p:cNvSpPr/>
            <p:nvPr/>
          </p:nvSpPr>
          <p:spPr>
            <a:xfrm>
              <a:off x="-38067199" y="4196050"/>
              <a:ext cx="104775" cy="75625"/>
            </a:xfrm>
            <a:custGeom>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9" name="Google Shape;6038;p86"/>
          <p:cNvGrpSpPr/>
          <p:nvPr/>
        </p:nvGrpSpPr>
        <p:grpSpPr>
          <a:xfrm>
            <a:off x="5061406" y="3472661"/>
            <a:ext cx="605919" cy="616785"/>
            <a:chOff x="-39647174" y="3972000"/>
            <a:chExt cx="313500" cy="317050"/>
          </a:xfrm>
          <a:solidFill>
            <a:schemeClr val="tx1"/>
          </a:solidFill>
        </p:grpSpPr>
        <p:sp>
          <p:nvSpPr>
            <p:cNvPr id="370" name="Google Shape;6039;p86"/>
            <p:cNvSpPr/>
            <p:nvPr/>
          </p:nvSpPr>
          <p:spPr>
            <a:xfrm>
              <a:off x="-39647174" y="3972000"/>
              <a:ext cx="95325" cy="153975"/>
            </a:xfrm>
            <a:custGeom>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1" name="Google Shape;6040;p86"/>
            <p:cNvSpPr/>
            <p:nvPr/>
          </p:nvSpPr>
          <p:spPr>
            <a:xfrm>
              <a:off x="-39588873" y="4011750"/>
              <a:ext cx="216600" cy="277300"/>
            </a:xfrm>
            <a:custGeom>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2" name="Google Shape;6041;p86"/>
            <p:cNvSpPr/>
            <p:nvPr/>
          </p:nvSpPr>
          <p:spPr>
            <a:xfrm>
              <a:off x="-39398274" y="4073975"/>
              <a:ext cx="64600" cy="71600"/>
            </a:xfrm>
            <a:custGeom>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73" name="Google Shape;6048;p86"/>
          <p:cNvGrpSpPr/>
          <p:nvPr/>
        </p:nvGrpSpPr>
        <p:grpSpPr>
          <a:xfrm>
            <a:off x="8940376" y="3435034"/>
            <a:ext cx="608963" cy="619071"/>
            <a:chOff x="-37804927" y="3953450"/>
            <a:chExt cx="315075" cy="318225"/>
          </a:xfrm>
          <a:solidFill>
            <a:schemeClr val="tx1"/>
          </a:solidFill>
        </p:grpSpPr>
        <p:sp>
          <p:nvSpPr>
            <p:cNvPr id="374" name="Google Shape;6049;p86"/>
            <p:cNvSpPr/>
            <p:nvPr/>
          </p:nvSpPr>
          <p:spPr>
            <a:xfrm>
              <a:off x="-37614299" y="3955025"/>
              <a:ext cx="124450" cy="186200"/>
            </a:xfrm>
            <a:custGeom>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5" name="Google Shape;6050;p86"/>
            <p:cNvSpPr/>
            <p:nvPr/>
          </p:nvSpPr>
          <p:spPr>
            <a:xfrm>
              <a:off x="-37761599" y="4230700"/>
              <a:ext cx="270175" cy="40975"/>
            </a:xfrm>
            <a:custGeom>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6" name="Google Shape;6051;p86"/>
            <p:cNvSpPr/>
            <p:nvPr/>
          </p:nvSpPr>
          <p:spPr>
            <a:xfrm>
              <a:off x="-37804927" y="3953450"/>
              <a:ext cx="274125" cy="295675"/>
            </a:xfrm>
            <a:custGeom>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77" name="Google Shape;5717;p85"/>
          <p:cNvGrpSpPr/>
          <p:nvPr/>
        </p:nvGrpSpPr>
        <p:grpSpPr>
          <a:xfrm>
            <a:off x="7423788" y="4698062"/>
            <a:ext cx="656485" cy="517252"/>
            <a:chOff x="5629975" y="3255775"/>
            <a:chExt cx="504500" cy="397500"/>
          </a:xfrm>
          <a:solidFill>
            <a:schemeClr val="tx1"/>
          </a:solidFill>
        </p:grpSpPr>
        <p:sp>
          <p:nvSpPr>
            <p:cNvPr id="378" name="Google Shape;5718;p85"/>
            <p:cNvSpPr/>
            <p:nvPr/>
          </p:nvSpPr>
          <p:spPr>
            <a:xfrm>
              <a:off x="5756375" y="3255775"/>
              <a:ext cx="112950" cy="143425"/>
            </a:xfrm>
            <a:custGeom>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79" name="Google Shape;5719;p85"/>
            <p:cNvSpPr/>
            <p:nvPr/>
          </p:nvSpPr>
          <p:spPr>
            <a:xfrm>
              <a:off x="5629975" y="3374400"/>
              <a:ext cx="140575" cy="136175"/>
            </a:xfrm>
            <a:custGeom>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0" name="Google Shape;5720;p85"/>
            <p:cNvSpPr/>
            <p:nvPr/>
          </p:nvSpPr>
          <p:spPr>
            <a:xfrm>
              <a:off x="5897525" y="3255775"/>
              <a:ext cx="112950" cy="143425"/>
            </a:xfrm>
            <a:custGeom>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1" name="Google Shape;5721;p85"/>
            <p:cNvSpPr/>
            <p:nvPr/>
          </p:nvSpPr>
          <p:spPr>
            <a:xfrm>
              <a:off x="5996075" y="3373900"/>
              <a:ext cx="138400" cy="136200"/>
            </a:xfrm>
            <a:custGeom>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2" name="Google Shape;5722;p85"/>
            <p:cNvSpPr/>
            <p:nvPr/>
          </p:nvSpPr>
          <p:spPr>
            <a:xfrm>
              <a:off x="5728150" y="3427400"/>
              <a:ext cx="310575" cy="225875"/>
            </a:xfrm>
            <a:custGeom>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grpSp>
      <p:grpSp>
        <p:nvGrpSpPr>
          <p:cNvPr id="383" name="Google Shape;5723;p85"/>
          <p:cNvGrpSpPr/>
          <p:nvPr/>
        </p:nvGrpSpPr>
        <p:grpSpPr>
          <a:xfrm>
            <a:off x="4103926" y="3461123"/>
            <a:ext cx="741943" cy="609831"/>
            <a:chOff x="6234950" y="3255925"/>
            <a:chExt cx="483250" cy="397200"/>
          </a:xfrm>
          <a:solidFill>
            <a:schemeClr val="tx1"/>
          </a:solidFill>
        </p:grpSpPr>
        <p:sp>
          <p:nvSpPr>
            <p:cNvPr id="384" name="Google Shape;5724;p85"/>
            <p:cNvSpPr/>
            <p:nvPr/>
          </p:nvSpPr>
          <p:spPr>
            <a:xfrm>
              <a:off x="6444675" y="3255925"/>
              <a:ext cx="128300" cy="90200"/>
            </a:xfrm>
            <a:custGeom>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5" name="Google Shape;5725;p85"/>
            <p:cNvSpPr/>
            <p:nvPr/>
          </p:nvSpPr>
          <p:spPr>
            <a:xfrm>
              <a:off x="6444750" y="3563200"/>
              <a:ext cx="128225" cy="89925"/>
            </a:xfrm>
            <a:custGeom>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6" name="Google Shape;5726;p85"/>
            <p:cNvSpPr/>
            <p:nvPr/>
          </p:nvSpPr>
          <p:spPr>
            <a:xfrm>
              <a:off x="6375350" y="3355650"/>
              <a:ext cx="244750" cy="197650"/>
            </a:xfrm>
            <a:custGeom>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7" name="Google Shape;5727;p85"/>
            <p:cNvSpPr/>
            <p:nvPr/>
          </p:nvSpPr>
          <p:spPr>
            <a:xfrm>
              <a:off x="6587875" y="3385100"/>
              <a:ext cx="130325" cy="140500"/>
            </a:xfrm>
            <a:custGeom>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8" name="Google Shape;5728;p85"/>
            <p:cNvSpPr/>
            <p:nvPr/>
          </p:nvSpPr>
          <p:spPr>
            <a:xfrm>
              <a:off x="6234950" y="3469100"/>
              <a:ext cx="165050" cy="141200"/>
            </a:xfrm>
            <a:custGeom>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9" name="Google Shape;5729;p85"/>
            <p:cNvSpPr/>
            <p:nvPr/>
          </p:nvSpPr>
          <p:spPr>
            <a:xfrm>
              <a:off x="6234950" y="3299725"/>
              <a:ext cx="165050" cy="141175"/>
            </a:xfrm>
            <a:custGeom>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grpSp>
      <p:sp>
        <p:nvSpPr>
          <p:cNvPr id="168" name="Text Placeholder 1">
            <a:extLst>
              <a:ext uri="{FF2B5EF4-FFF2-40B4-BE49-F238E27FC236}">
                <a16:creationId xmlns:a16="http://schemas.microsoft.com/office/drawing/2014/main" id="{7E6B4FA9-C95C-478A-A350-AF28B8932096}"/>
              </a:ext>
            </a:extLst>
          </p:cNvPr>
          <p:cNvSpPr txBox="1"/>
          <p:nvPr/>
        </p:nvSpPr>
        <p:spPr>
          <a:xfrm>
            <a:off x="381363" y="268637"/>
            <a:ext cx="11521035" cy="7209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779"/>
              <a:t>Fully Editable Icon Sets: C</a:t>
            </a:r>
          </a:p>
        </p:txBody>
      </p:sp>
    </p:spTree>
    <p:extLst>
      <p:ext uri="{BB962C8B-B14F-4D97-AF65-F5344CB8AC3E}">
        <p14:creationId xmlns:p14="http://schemas.microsoft.com/office/powerpoint/2010/main" val="2995198637"/>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2">
            <a:extLst>
              <a:ext uri="{FF2B5EF4-FFF2-40B4-BE49-F238E27FC236}">
                <a16:creationId xmlns:a16="http://schemas.microsoft.com/office/drawing/2014/main" id="{571935FA-E719-C92A-64DE-5B540504EA93}"/>
              </a:ext>
            </a:extLst>
          </p:cNvPr>
          <p:cNvSpPr/>
          <p:nvPr/>
        </p:nvSpPr>
        <p:spPr>
          <a:xfrm>
            <a:off x="4410687" y="2272441"/>
            <a:ext cx="3150863" cy="430887"/>
          </a:xfrm>
          <a:prstGeom prst="rect">
            <a:avLst/>
          </a:prstGeom>
          <a:noFill/>
          <a:ln cap="flat">
            <a:noFill/>
            <a:prstDash val="solid"/>
          </a:ln>
        </p:spPr>
        <p:txBody>
          <a:bodyPr vert="horz" wrap="none" lIns="121920" tIns="60960" rIns="121920" bIns="60960" anchor="t" anchorCtr="0" compatLnSpc="1">
            <a:spAutoFit/>
          </a:bodyPr>
          <a:lstStyle>
            <a:defPPr/>
          </a:lstStyle>
          <a:p>
            <a:pPr defTabSz="1219170">
              <a:defRPr sz="1800" b="0" i="0" u="none" strike="noStrike" kern="0" cap="none" spc="0" baseline="0">
                <a:solidFill>
                  <a:srgbClr val="000000"/>
                </a:solidFill>
                <a:uFillTx/>
              </a:defRPr>
            </a:pPr>
            <a:r>
              <a:rPr lang="en-US" sz="2000" kern="0">
                <a:solidFill>
                  <a:srgbClr val="000000"/>
                </a:solidFill>
                <a:latin typeface="Arial"/>
                <a:ea typeface="Arial"/>
                <a:cs typeface="Arial"/>
              </a:rPr>
              <a:t>Presentation template by </a:t>
            </a:r>
          </a:p>
        </p:txBody>
      </p:sp>
      <p:sp>
        <p:nvSpPr>
          <p:cNvPr id="3" name="Título 1">
            <a:extLst>
              <a:ext uri="{FF2B5EF4-FFF2-40B4-BE49-F238E27FC236}">
                <a16:creationId xmlns:a16="http://schemas.microsoft.com/office/drawing/2014/main" id="{EEBE0AEC-E096-59A5-5B98-0AC2F26C77D4}"/>
              </a:ext>
            </a:extLst>
          </p:cNvPr>
          <p:cNvSpPr txBox="1"/>
          <p:nvPr/>
        </p:nvSpPr>
        <p:spPr>
          <a:xfrm>
            <a:off x="890905" y="5870082"/>
            <a:ext cx="10485571" cy="776861"/>
          </a:xfrm>
          <a:prstGeom prst="rect">
            <a:avLst/>
          </a:prstGeom>
          <a:noFill/>
          <a:ln cap="flat">
            <a:noFill/>
          </a:ln>
        </p:spPr>
        <p:txBody>
          <a:bodyPr vert="horz" wrap="square" lIns="121920" tIns="60960" rIns="121920" bIns="60960" anchor="t" anchorCtr="0" compatLnSpc="1">
            <a:noAutofit/>
          </a:bodyPr>
          <a:lstStyle>
            <a:defPPr/>
          </a:lstStyle>
          <a:p>
            <a:pPr defTabSz="1219170">
              <a:lnSpc>
                <a:spcPts val="1860"/>
              </a:lnSpc>
              <a:defRPr sz="1800" b="0" i="0" u="none" strike="noStrike" kern="0" cap="none" spc="0" baseline="0">
                <a:solidFill>
                  <a:srgbClr val="000000"/>
                </a:solidFill>
                <a:uFillTx/>
              </a:defRPr>
            </a:pPr>
            <a:r>
              <a:rPr lang="en-US" sz="1200">
                <a:solidFill>
                  <a:srgbClr val="66625F"/>
                </a:solidFill>
                <a:latin typeface="Arial"/>
                <a:ea typeface="Arial"/>
                <a:cs typeface="Arial"/>
              </a:rPr>
              <a:t>You are free to use this presentation for educational, personal and work purposes under Creative Commons Attribution License. But, keep the credits slide or mention Slidesppt in your presentation. Visit </a:t>
            </a:r>
            <a:r>
              <a:rPr lang="en-US" sz="1200" u="sng">
                <a:solidFill>
                  <a:srgbClr val="66625F"/>
                </a:solidFill>
                <a:latin typeface="Arial"/>
                <a:ea typeface="Arial"/>
                <a:cs typeface="Arial"/>
                <a:hlinkClick r:id="rId3"/>
              </a:rPr>
              <a:t>slidesppt.net</a:t>
            </a:r>
            <a:br>
              <a:rPr lang="en-US" sz="1200">
                <a:solidFill>
                  <a:srgbClr val="66625F"/>
                </a:solidFill>
                <a:latin typeface="Barlow" pitchFamily="2"/>
                <a:ea typeface="Arial"/>
                <a:cs typeface="Arial"/>
                <a:hlinkClick r:id="rId3"/>
              </a:rPr>
            </a:br>
            <a:endParaRPr lang="en-US" sz="1200">
              <a:solidFill>
                <a:srgbClr val="66625F"/>
              </a:solidFill>
              <a:latin typeface="Barlow" pitchFamily="2" charset="77"/>
              <a:ea typeface="Arial"/>
              <a:cs typeface="Arial"/>
            </a:endParaRPr>
          </a:p>
        </p:txBody>
      </p:sp>
      <p:grpSp>
        <p:nvGrpSpPr>
          <p:cNvPr id="4" name="Gráfico 10">
            <a:extLst>
              <a:ext uri="{FF2B5EF4-FFF2-40B4-BE49-F238E27FC236}">
                <a16:creationId xmlns:a16="http://schemas.microsoft.com/office/drawing/2014/main" id="{DDF65D77-4CEF-34DD-708E-52BB848EA938}"/>
              </a:ext>
            </a:extLst>
          </p:cNvPr>
          <p:cNvGrpSpPr/>
          <p:nvPr/>
        </p:nvGrpSpPr>
        <p:grpSpPr>
          <a:xfrm>
            <a:off x="2673742" y="2333646"/>
            <a:ext cx="1591031" cy="1591031"/>
            <a:chOff x="2005306" y="1750234"/>
            <a:chExt cx="1193273" cy="1193273"/>
          </a:xfrm>
        </p:grpSpPr>
        <p:sp>
          <p:nvSpPr>
            <p:cNvPr id="5" name="Forma libre: forma 6">
              <a:extLst>
                <a:ext uri="{FF2B5EF4-FFF2-40B4-BE49-F238E27FC236}">
                  <a16:creationId xmlns:a16="http://schemas.microsoft.com/office/drawing/2014/main" id="{D4476863-8253-1E83-384C-4B74657A0C8A}"/>
                </a:ext>
              </a:extLst>
            </p:cNvPr>
            <p:cNvSpPr/>
            <p:nvPr/>
          </p:nvSpPr>
          <p:spPr>
            <a:xfrm>
              <a:off x="2005306" y="1750234"/>
              <a:ext cx="1193273" cy="1193273"/>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302E2D"/>
            </a:solidFill>
            <a:ln cap="flat">
              <a:noFill/>
              <a:prstDash val="solid"/>
            </a:ln>
          </p:spPr>
          <p:txBody>
            <a:bodyPr vert="horz" wrap="square" lIns="121920" tIns="60960" rIns="121920" bIns="60960" anchor="ctr" anchorCtr="0" compatLnSpc="1">
              <a:noAutofit/>
            </a:bodyPr>
            <a:lstStyle>
              <a:defP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 name="Forma libre: forma 7">
              <a:extLst>
                <a:ext uri="{FF2B5EF4-FFF2-40B4-BE49-F238E27FC236}">
                  <a16:creationId xmlns:a16="http://schemas.microsoft.com/office/drawing/2014/main" id="{FBA82E80-15D9-2029-C894-B9B603554B7C}"/>
                </a:ext>
              </a:extLst>
            </p:cNvPr>
            <p:cNvSpPr/>
            <p:nvPr/>
          </p:nvSpPr>
          <p:spPr>
            <a:xfrm>
              <a:off x="2158816" y="1896822"/>
              <a:ext cx="930054" cy="900043"/>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defP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7" name="Rectangle 2">
            <a:extLst>
              <a:ext uri="{FF2B5EF4-FFF2-40B4-BE49-F238E27FC236}">
                <a16:creationId xmlns:a16="http://schemas.microsoft.com/office/drawing/2014/main" id="{76E63245-5C64-9912-918F-5433E53E3E20}"/>
              </a:ext>
            </a:extLst>
          </p:cNvPr>
          <p:cNvSpPr/>
          <p:nvPr/>
        </p:nvSpPr>
        <p:spPr>
          <a:xfrm>
            <a:off x="4313419" y="2575169"/>
            <a:ext cx="5383743" cy="1138773"/>
          </a:xfrm>
          <a:prstGeom prst="rect">
            <a:avLst/>
          </a:prstGeom>
          <a:noFill/>
          <a:ln cap="flat">
            <a:noFill/>
            <a:prstDash val="solid"/>
          </a:ln>
        </p:spPr>
        <p:txBody>
          <a:bodyPr vert="horz" wrap="square" lIns="121920" tIns="60960" rIns="121920" bIns="60960" anchor="t" anchorCtr="0" compatLnSpc="1">
            <a:spAutoFit/>
          </a:bodyPr>
          <a:lstStyle>
            <a:defPPr/>
          </a:lstStyle>
          <a:p>
            <a:pPr defTabSz="1219170">
              <a:defRPr sz="1800" b="0" i="0" u="none" strike="noStrike" kern="0" cap="none" spc="0" baseline="0">
                <a:solidFill>
                  <a:srgbClr val="000000"/>
                </a:solidFill>
                <a:uFillTx/>
              </a:defRPr>
            </a:pPr>
            <a:r>
              <a:rPr lang="en-US" sz="6600" kern="0">
                <a:solidFill>
                  <a:srgbClr val="000000"/>
                </a:solidFill>
                <a:latin typeface="Bahnschrift" pitchFamily="34"/>
                <a:ea typeface="Arial"/>
                <a:cs typeface="Calibri" pitchFamily="34"/>
              </a:rPr>
              <a:t>Slidesppt.net</a:t>
            </a:r>
          </a:p>
        </p:txBody>
      </p:sp>
    </p:spTree>
    <p:extLst>
      <p:ext uri="{BB962C8B-B14F-4D97-AF65-F5344CB8AC3E}">
        <p14:creationId xmlns:p14="http://schemas.microsoft.com/office/powerpoint/2010/main" val="786445433"/>
      </p:ext>
    </p:extLst>
  </p:cSld>
  <p:clrMapOvr>
    <a:masterClrMapping/>
  </p:clrMapOvr>
  <p:transition spd="slow">
    <p:fade/>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2" name="Rectangle 81">
            <a:extLst>
              <a:ext uri="{FF2B5EF4-FFF2-40B4-BE49-F238E27FC236}">
                <a16:creationId xmlns:a16="http://schemas.microsoft.com/office/drawing/2014/main" id="{FF36F5B0-4EBD-094E-B27A-302875048BEE}"/>
              </a:ext>
            </a:extLst>
          </p:cNvPr>
          <p:cNvSpPr/>
          <p:nvPr/>
        </p:nvSpPr>
        <p:spPr>
          <a:xfrm>
            <a:off x="0" y="0"/>
            <a:ext cx="12192000" cy="685800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pic>
        <p:nvPicPr>
          <p:cNvPr id="17" name="Imagen 16">
            <a:extLst>
              <a:ext uri="{FF2B5EF4-FFF2-40B4-BE49-F238E27FC236}">
                <a16:creationId xmlns:a16="http://schemas.microsoft.com/office/drawing/2014/main" id="{7DB6D480-C0FD-5A7E-55EE-C9AA669FF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300" y="5664836"/>
            <a:ext cx="3324992" cy="1220387"/>
          </a:xfrm>
          <a:prstGeom prst="rect">
            <a:avLst/>
          </a:prstGeom>
        </p:spPr>
      </p:pic>
      <p:sp>
        <p:nvSpPr>
          <p:cNvPr id="6" name="Paralelogramo 5">
            <a:extLst>
              <a:ext uri="{FF2B5EF4-FFF2-40B4-BE49-F238E27FC236}">
                <a16:creationId xmlns:a16="http://schemas.microsoft.com/office/drawing/2014/main" id="{A33459D0-1578-4A52-9B39-D594761DA35E}"/>
              </a:ext>
            </a:extLst>
          </p:cNvPr>
          <p:cNvSpPr/>
          <p:nvPr/>
        </p:nvSpPr>
        <p:spPr>
          <a:xfrm>
            <a:off x="2650211" y="0"/>
            <a:ext cx="8190460" cy="6881247"/>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66" name="TextBox 65">
            <a:extLst>
              <a:ext uri="{FF2B5EF4-FFF2-40B4-BE49-F238E27FC236}">
                <a16:creationId xmlns:a16="http://schemas.microsoft.com/office/drawing/2014/main" id="{DD1502D1-3115-2B44-9E1F-07D54B7C67C8}"/>
              </a:ext>
            </a:extLst>
          </p:cNvPr>
          <p:cNvSpPr txBox="1"/>
          <p:nvPr/>
        </p:nvSpPr>
        <p:spPr>
          <a:xfrm>
            <a:off x="1351330" y="3470761"/>
            <a:ext cx="2079929" cy="1015663"/>
          </a:xfrm>
          <a:prstGeom prst="rect">
            <a:avLst/>
          </a:prstGeom>
          <a:noFill/>
        </p:spPr>
        <p:txBody>
          <a:bodyPr wrap="square" rtlCol="0">
            <a:spAutoFit/>
          </a:bodyPr>
          <a:lstStyle>
            <a:defPPr/>
          </a:lstStyle>
          <a:p>
            <a:pPr>
              <a:lnSpc>
                <a:spcPts val="1200"/>
              </a:lnSpc>
            </a:pPr>
            <a:r>
              <a:rPr lang="en-US" sz="1000" i="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LOREM IPSUM.</a:t>
            </a:r>
            <a:endParaRPr lang="en-US" sz="100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pic>
        <p:nvPicPr>
          <p:cNvPr id="12" name="Imagen 11">
            <a:extLst>
              <a:ext uri="{FF2B5EF4-FFF2-40B4-BE49-F238E27FC236}">
                <a16:creationId xmlns:a16="http://schemas.microsoft.com/office/drawing/2014/main" id="{85F47464-26C8-75D3-60D1-CE897D3AA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487" y="823056"/>
            <a:ext cx="5495925" cy="5514975"/>
          </a:xfrm>
          <a:prstGeom prst="rect">
            <a:avLst/>
          </a:prstGeom>
        </p:spPr>
      </p:pic>
      <p:pic>
        <p:nvPicPr>
          <p:cNvPr id="16" name="Imagen 15">
            <a:extLst>
              <a:ext uri="{FF2B5EF4-FFF2-40B4-BE49-F238E27FC236}">
                <a16:creationId xmlns:a16="http://schemas.microsoft.com/office/drawing/2014/main" id="{D2A86D02-67BF-41A6-4697-BF3C5B656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sp>
        <p:nvSpPr>
          <p:cNvPr id="45" name="TextBox 44">
            <a:extLst>
              <a:ext uri="{FF2B5EF4-FFF2-40B4-BE49-F238E27FC236}">
                <a16:creationId xmlns:a16="http://schemas.microsoft.com/office/drawing/2014/main" id="{6B2B0DAE-F326-A64A-8B0E-5A6D60CFC958}"/>
              </a:ext>
            </a:extLst>
          </p:cNvPr>
          <p:cNvSpPr txBox="1"/>
          <p:nvPr/>
        </p:nvSpPr>
        <p:spPr>
          <a:xfrm>
            <a:off x="-297413" y="-19050"/>
            <a:ext cx="2108269" cy="6857999"/>
          </a:xfrm>
          <a:prstGeom prst="rect">
            <a:avLst/>
          </a:prstGeom>
          <a:noFill/>
        </p:spPr>
        <p:txBody>
          <a:bodyPr vert="vert270" wrap="square" rtlCol="0">
            <a:spAutoFit/>
          </a:bodyPr>
          <a:lstStyle>
            <a:defPPr/>
          </a:lstStyle>
          <a:p>
            <a:pPr/>
            <a:r>
              <a:rPr lang="en-US" sz="12500" b="1">
                <a:ln w="12700">
                  <a:noFill/>
                </a:ln>
                <a:solidFill>
                  <a:schemeClr val="tx1">
                    <a:lumMod val="95000"/>
                    <a:lumOff val="5000"/>
                    <a:alpha val="40000"/>
                  </a:schemeClr>
                </a:solidFill>
                <a:latin typeface="Inter Semi Bold" panose="02000703000000020004" pitchFamily="50" charset="0"/>
                <a:ea typeface="Inter Semi Bold" panose="02000703000000020004" pitchFamily="50" charset="0"/>
                <a:cs typeface="Inter Semi Bold" panose="02000703000000020004" pitchFamily="50" charset="0"/>
              </a:rPr>
              <a:t>URUGUAY</a:t>
            </a:r>
          </a:p>
        </p:txBody>
      </p:sp>
      <p:sp>
        <p:nvSpPr>
          <p:cNvPr id="21" name="TextBox 78">
            <a:extLst>
              <a:ext uri="{FF2B5EF4-FFF2-40B4-BE49-F238E27FC236}">
                <a16:creationId xmlns:a16="http://schemas.microsoft.com/office/drawing/2014/main" id="{D6910431-A4ED-4956-9EA8-795DDEDA9D0A}"/>
              </a:ext>
            </a:extLst>
          </p:cNvPr>
          <p:cNvSpPr txBox="1"/>
          <p:nvPr/>
        </p:nvSpPr>
        <p:spPr>
          <a:xfrm>
            <a:off x="9947004" y="3767339"/>
            <a:ext cx="1865217" cy="861774"/>
          </a:xfrm>
          <a:prstGeom prst="rect">
            <a:avLst/>
          </a:prstGeom>
          <a:noFill/>
        </p:spPr>
        <p:txBody>
          <a:bodyPr wrap="square" rtlCol="0">
            <a:spAutoFit/>
          </a:bodyPr>
          <a:lstStyle>
            <a:defPPr/>
          </a:lstStyle>
          <a:p>
            <a:pPr>
              <a:lnSpc>
                <a:spcPts val="1200"/>
              </a:lnSpc>
            </a:pPr>
            <a:r>
              <a:rPr lang="en-US" sz="1000" i="0">
                <a:solidFill>
                  <a:schemeClr val="bg1">
                    <a:lumMod val="50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a:ln w="12700">
                <a:noFill/>
              </a:ln>
              <a:solidFill>
                <a:schemeClr val="bg1">
                  <a:lumMod val="50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22" name="TextBox 78">
            <a:extLst>
              <a:ext uri="{FF2B5EF4-FFF2-40B4-BE49-F238E27FC236}">
                <a16:creationId xmlns:a16="http://schemas.microsoft.com/office/drawing/2014/main" id="{094D2D2D-AA4A-4881-A59F-36456F50E118}"/>
              </a:ext>
            </a:extLst>
          </p:cNvPr>
          <p:cNvSpPr txBox="1"/>
          <p:nvPr/>
        </p:nvSpPr>
        <p:spPr>
          <a:xfrm>
            <a:off x="9947004" y="4771407"/>
            <a:ext cx="1865217" cy="861774"/>
          </a:xfrm>
          <a:prstGeom prst="rect">
            <a:avLst/>
          </a:prstGeom>
          <a:noFill/>
        </p:spPr>
        <p:txBody>
          <a:bodyPr wrap="square" rtlCol="0">
            <a:spAutoFit/>
          </a:bodyPr>
          <a:lstStyle>
            <a:defPPr/>
          </a:lstStyle>
          <a:p>
            <a:pPr>
              <a:lnSpc>
                <a:spcPts val="1200"/>
              </a:lnSpc>
            </a:pPr>
            <a:r>
              <a:rPr lang="en-US" sz="1000" i="0">
                <a:solidFill>
                  <a:schemeClr val="bg1">
                    <a:lumMod val="50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a:ln w="12700">
                <a:noFill/>
              </a:ln>
              <a:solidFill>
                <a:schemeClr val="bg1">
                  <a:lumMod val="50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pic>
        <p:nvPicPr>
          <p:cNvPr id="18" name="Imagen 17">
            <a:extLst>
              <a:ext uri="{FF2B5EF4-FFF2-40B4-BE49-F238E27FC236}">
                <a16:creationId xmlns:a16="http://schemas.microsoft.com/office/drawing/2014/main" id="{D33D518E-A0E9-BCFF-BF1F-F450D2B86836}"/>
              </a:ext>
            </a:extLst>
          </p:cNvPr>
          <p:cNvPicPr>
            <a:picLocks noChangeAspect="1"/>
          </p:cNvPicPr>
          <p:nvPr/>
        </p:nvPicPr>
        <p:blipFill>
          <a:blip r:embed="rId6">
            <a:extLst>
              <a:ext uri="{28A0092B-C50C-407E-A947-70E740481C1C}">
                <a14:useLocalDpi xmlns:a14="http://schemas.microsoft.com/office/drawing/2010/main" val="0"/>
              </a:ext>
            </a:extLst>
          </a:blip>
          <a:srcRect l="18499" t="25452" r="5823" b="42883"/>
          <a:stretch>
            <a:fillRect/>
          </a:stretch>
        </p:blipFill>
        <p:spPr>
          <a:xfrm>
            <a:off x="7720267" y="389233"/>
            <a:ext cx="4370680" cy="1218424"/>
          </a:xfrm>
          <a:prstGeom prst="rect">
            <a:avLst/>
          </a:prstGeom>
        </p:spPr>
      </p:pic>
    </p:spTree>
    <p:extLst>
      <p:ext uri="{BB962C8B-B14F-4D97-AF65-F5344CB8AC3E}">
        <p14:creationId xmlns:p14="http://schemas.microsoft.com/office/powerpoint/2010/main" val="220961777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10" name="Imagen 9">
            <a:extLst>
              <a:ext uri="{FF2B5EF4-FFF2-40B4-BE49-F238E27FC236}">
                <a16:creationId xmlns:a16="http://schemas.microsoft.com/office/drawing/2014/main" id="{4813B9FF-0ABF-0E14-8027-A5687009B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300" y="5664836"/>
            <a:ext cx="3324992" cy="1220387"/>
          </a:xfrm>
          <a:prstGeom prst="rect">
            <a:avLst/>
          </a:prstGeom>
        </p:spPr>
      </p:pic>
      <p:pic>
        <p:nvPicPr>
          <p:cNvPr id="41" name="Imagen 40">
            <a:extLst>
              <a:ext uri="{FF2B5EF4-FFF2-40B4-BE49-F238E27FC236}">
                <a16:creationId xmlns:a16="http://schemas.microsoft.com/office/drawing/2014/main" id="{592BBE15-878E-F3D6-ADC8-0C321B28C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659" y="1524094"/>
            <a:ext cx="4205841" cy="4635577"/>
          </a:xfrm>
          <a:prstGeom prst="rect">
            <a:avLst/>
          </a:prstGeom>
        </p:spPr>
      </p:pic>
      <p:grpSp>
        <p:nvGrpSpPr>
          <p:cNvPr id="3" name="Group 2"/>
          <p:cNvGrpSpPr/>
          <p:nvPr/>
        </p:nvGrpSpPr>
        <p:grpSpPr>
          <a:xfrm>
            <a:off x="5941175" y="1443550"/>
            <a:ext cx="5794001" cy="800219"/>
            <a:chOff x="4745820" y="1482096"/>
            <a:chExt cx="5794001" cy="800219"/>
          </a:xfrm>
        </p:grpSpPr>
        <p:grpSp>
          <p:nvGrpSpPr>
            <p:cNvPr id="4" name="Group 3"/>
            <p:cNvGrpSpPr/>
            <p:nvPr/>
          </p:nvGrpSpPr>
          <p:grpSpPr>
            <a:xfrm>
              <a:off x="6032129" y="1482096"/>
              <a:ext cx="4507692" cy="800219"/>
              <a:chOff x="6557475" y="1411926"/>
              <a:chExt cx="4507692" cy="800219"/>
            </a:xfrm>
          </p:grpSpPr>
          <p:sp>
            <p:nvSpPr>
              <p:cNvPr id="8" name="TextBox 7"/>
              <p:cNvSpPr txBox="1"/>
              <p:nvPr/>
            </p:nvSpPr>
            <p:spPr>
              <a:xfrm>
                <a:off x="6557475" y="1750480"/>
                <a:ext cx="4507692" cy="461665"/>
              </a:xfrm>
              <a:prstGeom prst="rect">
                <a:avLst/>
              </a:prstGeom>
              <a:noFill/>
            </p:spPr>
            <p:txBody>
              <a:bodyPr wrap="square" rtlCol="0">
                <a:spAutoFit/>
              </a:bodyPr>
              <a:lstStyle>
                <a:defPPr/>
              </a:lstStyle>
              <a:p>
                <a:pPr/>
                <a:r>
                  <a:rPr lang="en-US" altLang="ko-KR" sz="1200">
                    <a:cs typeface="Arial" panose="020b0604020202020204" pitchFamily="34" charset="0"/>
                  </a:rPr>
                  <a:t>Get a modern PowerPoint  Presentation that is beautifully designed. </a:t>
                </a:r>
                <a:r>
                  <a:rPr lang="en-US" altLang="ko-KR" sz="1200">
                    <a:ea typeface="FZShuTi" pitchFamily="2" charset="-122"/>
                    <a:cs typeface="Arial" panose="020b0604020202020204" pitchFamily="34" charset="0"/>
                  </a:rPr>
                  <a:t>I hope and I believe that this Template will your Time.</a:t>
                </a:r>
                <a:endParaRPr lang="en-US" altLang="ko-KR" sz="1200">
                  <a:cs typeface="Arial" panose="020b0604020202020204" pitchFamily="34" charset="0"/>
                </a:endParaRPr>
              </a:p>
            </p:txBody>
          </p:sp>
          <p:sp>
            <p:nvSpPr>
              <p:cNvPr id="9" name="TextBox 8"/>
              <p:cNvSpPr txBox="1"/>
              <p:nvPr/>
            </p:nvSpPr>
            <p:spPr>
              <a:xfrm>
                <a:off x="6557475" y="1411926"/>
                <a:ext cx="4507692" cy="369332"/>
              </a:xfrm>
              <a:prstGeom prst="rect">
                <a:avLst/>
              </a:prstGeom>
              <a:noFill/>
            </p:spPr>
            <p:txBody>
              <a:bodyPr wrap="square" lIns="108000" rIns="108000" rtlCol="0">
                <a:spAutoFit/>
              </a:bodyPr>
              <a:lstStyle>
                <a:defPPr/>
              </a:lstStyle>
              <a:p>
                <a:pPr/>
                <a:r>
                  <a:rPr lang="en-US" altLang="ko-KR" b="1">
                    <a:cs typeface="Arial" panose="020b0604020202020204" pitchFamily="34" charset="0"/>
                  </a:rPr>
                  <a:t>Contents</a:t>
                </a:r>
                <a:endParaRPr lang="ko-KR" altLang="en-US" b="1">
                  <a:cs typeface="Arial" panose="020b0604020202020204" pitchFamily="34" charset="0"/>
                </a:endParaRPr>
              </a:p>
            </p:txBody>
          </p:sp>
        </p:gr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defPPr/>
              </a:lstStyle>
              <a:p>
                <a:pPr algn="ctr"/>
                <a:r>
                  <a:rPr lang="en-US" altLang="ko-KR" sz="3600" b="1">
                    <a:cs typeface="Arial" panose="020b0604020202020204" pitchFamily="34" charset="0"/>
                  </a:rPr>
                  <a:t>01</a:t>
                </a:r>
                <a:endParaRPr lang="ko-KR" altLang="en-US" sz="3600" b="1">
                  <a:cs typeface="Arial" panose="020b0604020202020204" pitchFamily="34" charset="0"/>
                </a:endParaRPr>
              </a:p>
            </p:txBody>
          </p:sp>
        </p:grpSp>
      </p:grpSp>
      <p:grpSp>
        <p:nvGrpSpPr>
          <p:cNvPr id="11" name="Group 10"/>
          <p:cNvGrpSpPr/>
          <p:nvPr/>
        </p:nvGrpSpPr>
        <p:grpSpPr>
          <a:xfrm>
            <a:off x="5944713" y="2675846"/>
            <a:ext cx="5794001" cy="800219"/>
            <a:chOff x="4745820" y="1482096"/>
            <a:chExt cx="5794001" cy="800219"/>
          </a:xfrm>
        </p:grpSpPr>
        <p:grpSp>
          <p:nvGrpSpPr>
            <p:cNvPr id="12" name="Group 11"/>
            <p:cNvGrpSpPr/>
            <p:nvPr/>
          </p:nvGrpSpPr>
          <p:grpSpPr>
            <a:xfrm>
              <a:off x="6032129" y="1482096"/>
              <a:ext cx="4507692" cy="800219"/>
              <a:chOff x="6557475" y="1411926"/>
              <a:chExt cx="4507692" cy="800219"/>
            </a:xfrm>
          </p:grpSpPr>
          <p:sp>
            <p:nvSpPr>
              <p:cNvPr id="16" name="TextBox 15"/>
              <p:cNvSpPr txBox="1"/>
              <p:nvPr/>
            </p:nvSpPr>
            <p:spPr>
              <a:xfrm>
                <a:off x="6557475" y="1750480"/>
                <a:ext cx="4507692" cy="461665"/>
              </a:xfrm>
              <a:prstGeom prst="rect">
                <a:avLst/>
              </a:prstGeom>
              <a:noFill/>
            </p:spPr>
            <p:txBody>
              <a:bodyPr wrap="square" rtlCol="0">
                <a:spAutoFit/>
              </a:bodyPr>
              <a:lstStyle>
                <a:defPPr/>
              </a:lstStyle>
              <a:p>
                <a:pPr/>
                <a:r>
                  <a:rPr lang="en-US" altLang="ko-KR" sz="1200">
                    <a:cs typeface="Arial" panose="020b0604020202020204" pitchFamily="34" charset="0"/>
                  </a:rPr>
                  <a:t>Get a modern PowerPoint  Presentation that is beautifully designed. </a:t>
                </a:r>
                <a:r>
                  <a:rPr lang="en-US" altLang="ko-KR" sz="1200">
                    <a:ea typeface="FZShuTi" pitchFamily="2" charset="-122"/>
                    <a:cs typeface="Arial" panose="020b0604020202020204" pitchFamily="34" charset="0"/>
                  </a:rPr>
                  <a:t>I hope and I believe that this Template will your Time.</a:t>
                </a:r>
                <a:endParaRPr lang="en-US" altLang="ko-KR" sz="1200">
                  <a:cs typeface="Arial" panose="020b0604020202020204" pitchFamily="34" charset="0"/>
                </a:endParaRPr>
              </a:p>
            </p:txBody>
          </p:sp>
          <p:sp>
            <p:nvSpPr>
              <p:cNvPr id="17" name="TextBox 16"/>
              <p:cNvSpPr txBox="1"/>
              <p:nvPr/>
            </p:nvSpPr>
            <p:spPr>
              <a:xfrm>
                <a:off x="6557475" y="1411926"/>
                <a:ext cx="4507692" cy="369332"/>
              </a:xfrm>
              <a:prstGeom prst="rect">
                <a:avLst/>
              </a:prstGeom>
              <a:noFill/>
            </p:spPr>
            <p:txBody>
              <a:bodyPr wrap="square" lIns="108000" rIns="108000" rtlCol="0">
                <a:spAutoFit/>
              </a:bodyPr>
              <a:lstStyle>
                <a:defPPr/>
              </a:lstStyle>
              <a:p>
                <a:pPr/>
                <a:r>
                  <a:rPr lang="en-US" altLang="ko-KR" b="1">
                    <a:cs typeface="Arial" panose="020b0604020202020204" pitchFamily="34" charset="0"/>
                  </a:rPr>
                  <a:t>Contents</a:t>
                </a:r>
                <a:endParaRPr lang="ko-KR" altLang="en-US" b="1">
                  <a:cs typeface="Arial" panose="020b0604020202020204" pitchFamily="34" charset="0"/>
                </a:endParaRPr>
              </a:p>
            </p:txBody>
          </p:sp>
        </p:grpSp>
        <p:grpSp>
          <p:nvGrpSpPr>
            <p:cNvPr id="13" name="Group 12"/>
            <p:cNvGrpSpPr/>
            <p:nvPr/>
          </p:nvGrpSpPr>
          <p:grpSpPr>
            <a:xfrm>
              <a:off x="4745820" y="1491808"/>
              <a:ext cx="958096" cy="780795"/>
              <a:chOff x="5324331" y="1449052"/>
              <a:chExt cx="958096" cy="780795"/>
            </a:xfrm>
          </p:grpSpPr>
          <p:sp>
            <p:nvSpPr>
              <p:cNvPr id="14" name="Oval 13"/>
              <p:cNvSpPr/>
              <p:nvPr/>
            </p:nvSpPr>
            <p:spPr>
              <a:xfrm>
                <a:off x="5412981" y="1449052"/>
                <a:ext cx="780795" cy="78079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tx1"/>
                  </a:solidFill>
                </a:endParaRPr>
              </a:p>
            </p:txBody>
          </p:sp>
          <p:sp>
            <p:nvSpPr>
              <p:cNvPr id="15" name="TextBox 14"/>
              <p:cNvSpPr txBox="1"/>
              <p:nvPr/>
            </p:nvSpPr>
            <p:spPr>
              <a:xfrm>
                <a:off x="5324331" y="1516285"/>
                <a:ext cx="958096" cy="646331"/>
              </a:xfrm>
              <a:prstGeom prst="rect">
                <a:avLst/>
              </a:prstGeom>
              <a:noFill/>
            </p:spPr>
            <p:txBody>
              <a:bodyPr wrap="square" lIns="108000" rIns="108000" rtlCol="0">
                <a:spAutoFit/>
              </a:bodyPr>
              <a:lstStyle>
                <a:defPPr/>
              </a:lstStyle>
              <a:p>
                <a:pPr algn="ctr"/>
                <a:r>
                  <a:rPr lang="en-US" altLang="ko-KR" sz="3600" b="1">
                    <a:cs typeface="Arial" panose="020b0604020202020204" pitchFamily="34" charset="0"/>
                  </a:rPr>
                  <a:t>02</a:t>
                </a:r>
                <a:endParaRPr lang="ko-KR" altLang="en-US" sz="3600" b="1">
                  <a:cs typeface="Arial" panose="020b0604020202020204" pitchFamily="34" charset="0"/>
                </a:endParaRPr>
              </a:p>
            </p:txBody>
          </p:sp>
        </p:grpSp>
      </p:grpSp>
      <p:grpSp>
        <p:nvGrpSpPr>
          <p:cNvPr id="18" name="Group 17"/>
          <p:cNvGrpSpPr/>
          <p:nvPr/>
        </p:nvGrpSpPr>
        <p:grpSpPr>
          <a:xfrm>
            <a:off x="5948251" y="3908142"/>
            <a:ext cx="5794001" cy="800219"/>
            <a:chOff x="4745820" y="1482096"/>
            <a:chExt cx="5794001" cy="800219"/>
          </a:xfrm>
        </p:grpSpPr>
        <p:grpSp>
          <p:nvGrpSpPr>
            <p:cNvPr id="19" name="Group 18"/>
            <p:cNvGrpSpPr/>
            <p:nvPr/>
          </p:nvGrpSpPr>
          <p:grpSpPr>
            <a:xfrm>
              <a:off x="6032129" y="1482096"/>
              <a:ext cx="4507692" cy="800219"/>
              <a:chOff x="6557475" y="1411926"/>
              <a:chExt cx="4507692" cy="800219"/>
            </a:xfrm>
          </p:grpSpPr>
          <p:sp>
            <p:nvSpPr>
              <p:cNvPr id="23" name="TextBox 22"/>
              <p:cNvSpPr txBox="1"/>
              <p:nvPr/>
            </p:nvSpPr>
            <p:spPr>
              <a:xfrm>
                <a:off x="6557475" y="1750480"/>
                <a:ext cx="4507692" cy="461665"/>
              </a:xfrm>
              <a:prstGeom prst="rect">
                <a:avLst/>
              </a:prstGeom>
              <a:noFill/>
            </p:spPr>
            <p:txBody>
              <a:bodyPr wrap="square" rtlCol="0">
                <a:spAutoFit/>
              </a:bodyPr>
              <a:lstStyle>
                <a:defPPr/>
              </a:lstStyle>
              <a:p>
                <a:pPr/>
                <a:r>
                  <a:rPr lang="en-US" altLang="ko-KR" sz="1200">
                    <a:cs typeface="Arial" panose="020b0604020202020204" pitchFamily="34" charset="0"/>
                  </a:rPr>
                  <a:t>Get a modern PowerPoint  Presentation that is beautifully designed. </a:t>
                </a:r>
                <a:r>
                  <a:rPr lang="en-US" altLang="ko-KR" sz="1200">
                    <a:ea typeface="FZShuTi" pitchFamily="2" charset="-122"/>
                    <a:cs typeface="Arial" panose="020b0604020202020204" pitchFamily="34" charset="0"/>
                  </a:rPr>
                  <a:t>I hope and I believe that this Template will your Time.</a:t>
                </a:r>
                <a:endParaRPr lang="en-US" altLang="ko-KR" sz="1200">
                  <a:cs typeface="Arial" panose="020b0604020202020204" pitchFamily="34" charset="0"/>
                </a:endParaRPr>
              </a:p>
            </p:txBody>
          </p:sp>
          <p:sp>
            <p:nvSpPr>
              <p:cNvPr id="24" name="TextBox 23"/>
              <p:cNvSpPr txBox="1"/>
              <p:nvPr/>
            </p:nvSpPr>
            <p:spPr>
              <a:xfrm>
                <a:off x="6557475" y="1411926"/>
                <a:ext cx="4507692" cy="369332"/>
              </a:xfrm>
              <a:prstGeom prst="rect">
                <a:avLst/>
              </a:prstGeom>
              <a:noFill/>
            </p:spPr>
            <p:txBody>
              <a:bodyPr wrap="square" lIns="108000" rIns="108000" rtlCol="0">
                <a:spAutoFit/>
              </a:bodyPr>
              <a:lstStyle>
                <a:defPPr/>
              </a:lstStyle>
              <a:p>
                <a:pPr/>
                <a:r>
                  <a:rPr lang="en-US" altLang="ko-KR" b="1">
                    <a:cs typeface="Arial" panose="020b0604020202020204" pitchFamily="34" charset="0"/>
                  </a:rPr>
                  <a:t>Contents</a:t>
                </a:r>
                <a:endParaRPr lang="ko-KR" altLang="en-US" b="1">
                  <a:cs typeface="Arial" panose="020b0604020202020204" pitchFamily="34" charset="0"/>
                </a:endParaRPr>
              </a:p>
            </p:txBody>
          </p:sp>
        </p:grpSp>
        <p:grpSp>
          <p:nvGrpSpPr>
            <p:cNvPr id="20" name="Group 19"/>
            <p:cNvGrpSpPr/>
            <p:nvPr/>
          </p:nvGrpSpPr>
          <p:grpSpPr>
            <a:xfrm>
              <a:off x="4745820" y="1491808"/>
              <a:ext cx="958096" cy="780795"/>
              <a:chOff x="5324331" y="1449052"/>
              <a:chExt cx="958096" cy="780795"/>
            </a:xfrm>
          </p:grpSpPr>
          <p:sp>
            <p:nvSpPr>
              <p:cNvPr id="21" name="Oval 20"/>
              <p:cNvSpPr/>
              <p:nvPr/>
            </p:nvSpPr>
            <p:spPr>
              <a:xfrm>
                <a:off x="5412981" y="1449052"/>
                <a:ext cx="780795" cy="78079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tx1"/>
                  </a:solidFill>
                </a:endParaRPr>
              </a:p>
            </p:txBody>
          </p:sp>
          <p:sp>
            <p:nvSpPr>
              <p:cNvPr id="22" name="TextBox 21"/>
              <p:cNvSpPr txBox="1"/>
              <p:nvPr/>
            </p:nvSpPr>
            <p:spPr>
              <a:xfrm>
                <a:off x="5324331" y="1516285"/>
                <a:ext cx="958096" cy="646331"/>
              </a:xfrm>
              <a:prstGeom prst="rect">
                <a:avLst/>
              </a:prstGeom>
              <a:noFill/>
            </p:spPr>
            <p:txBody>
              <a:bodyPr wrap="square" lIns="108000" rIns="108000" rtlCol="0">
                <a:spAutoFit/>
              </a:bodyPr>
              <a:lstStyle>
                <a:defPPr/>
              </a:lstStyle>
              <a:p>
                <a:pPr algn="ctr"/>
                <a:r>
                  <a:rPr lang="en-US" altLang="ko-KR" sz="3600" b="1">
                    <a:cs typeface="Arial" panose="020b0604020202020204" pitchFamily="34" charset="0"/>
                  </a:rPr>
                  <a:t>03</a:t>
                </a:r>
                <a:endParaRPr lang="ko-KR" altLang="en-US" sz="3600" b="1">
                  <a:cs typeface="Arial" panose="020b0604020202020204" pitchFamily="34" charset="0"/>
                </a:endParaRPr>
              </a:p>
            </p:txBody>
          </p:sp>
        </p:grpSp>
      </p:grpSp>
      <p:grpSp>
        <p:nvGrpSpPr>
          <p:cNvPr id="25" name="Group 24"/>
          <p:cNvGrpSpPr/>
          <p:nvPr/>
        </p:nvGrpSpPr>
        <p:grpSpPr>
          <a:xfrm>
            <a:off x="5951789" y="5140437"/>
            <a:ext cx="5794001" cy="800219"/>
            <a:chOff x="4745820" y="1482096"/>
            <a:chExt cx="5794001" cy="800219"/>
          </a:xfrm>
        </p:grpSpPr>
        <p:grpSp>
          <p:nvGrpSpPr>
            <p:cNvPr id="26" name="Group 25"/>
            <p:cNvGrpSpPr/>
            <p:nvPr/>
          </p:nvGrpSpPr>
          <p:grpSpPr>
            <a:xfrm>
              <a:off x="6032129" y="1482096"/>
              <a:ext cx="4507692" cy="800219"/>
              <a:chOff x="6557475" y="1411926"/>
              <a:chExt cx="4507692" cy="800219"/>
            </a:xfrm>
          </p:grpSpPr>
          <p:sp>
            <p:nvSpPr>
              <p:cNvPr id="30" name="TextBox 29"/>
              <p:cNvSpPr txBox="1"/>
              <p:nvPr/>
            </p:nvSpPr>
            <p:spPr>
              <a:xfrm>
                <a:off x="6557475" y="1750480"/>
                <a:ext cx="4507692" cy="461665"/>
              </a:xfrm>
              <a:prstGeom prst="rect">
                <a:avLst/>
              </a:prstGeom>
              <a:noFill/>
            </p:spPr>
            <p:txBody>
              <a:bodyPr wrap="square" rtlCol="0">
                <a:spAutoFit/>
              </a:bodyPr>
              <a:lstStyle>
                <a:defPPr/>
              </a:lstStyle>
              <a:p>
                <a:pPr/>
                <a:r>
                  <a:rPr lang="en-US" altLang="ko-KR" sz="1200">
                    <a:cs typeface="Arial" panose="020b0604020202020204" pitchFamily="34" charset="0"/>
                  </a:rPr>
                  <a:t>Get a modern PowerPoint  Presentation that is beautifully designed. </a:t>
                </a:r>
                <a:r>
                  <a:rPr lang="en-US" altLang="ko-KR" sz="1200">
                    <a:ea typeface="FZShuTi" pitchFamily="2" charset="-122"/>
                    <a:cs typeface="Arial" panose="020b0604020202020204" pitchFamily="34" charset="0"/>
                  </a:rPr>
                  <a:t>I hope and I believe that this Template will your Time.</a:t>
                </a:r>
                <a:endParaRPr lang="en-US" altLang="ko-KR" sz="1200">
                  <a:cs typeface="Arial" panose="020b0604020202020204" pitchFamily="34" charset="0"/>
                </a:endParaRPr>
              </a:p>
            </p:txBody>
          </p:sp>
          <p:sp>
            <p:nvSpPr>
              <p:cNvPr id="31" name="TextBox 30"/>
              <p:cNvSpPr txBox="1"/>
              <p:nvPr/>
            </p:nvSpPr>
            <p:spPr>
              <a:xfrm>
                <a:off x="6557475" y="1411926"/>
                <a:ext cx="4507692" cy="369332"/>
              </a:xfrm>
              <a:prstGeom prst="rect">
                <a:avLst/>
              </a:prstGeom>
              <a:noFill/>
            </p:spPr>
            <p:txBody>
              <a:bodyPr wrap="square" lIns="108000" rIns="108000" rtlCol="0">
                <a:spAutoFit/>
              </a:bodyPr>
              <a:lstStyle>
                <a:defPPr/>
              </a:lstStyle>
              <a:p>
                <a:pPr/>
                <a:r>
                  <a:rPr lang="en-US" altLang="ko-KR" b="1">
                    <a:cs typeface="Arial" panose="020b0604020202020204" pitchFamily="34" charset="0"/>
                  </a:rPr>
                  <a:t>Contents</a:t>
                </a:r>
                <a:endParaRPr lang="ko-KR" altLang="en-US" b="1">
                  <a:cs typeface="Arial" panose="020b0604020202020204" pitchFamily="34" charset="0"/>
                </a:endParaRPr>
              </a:p>
            </p:txBody>
          </p:sp>
        </p:grpSp>
        <p:grpSp>
          <p:nvGrpSpPr>
            <p:cNvPr id="27" name="Group 26"/>
            <p:cNvGrpSpPr/>
            <p:nvPr/>
          </p:nvGrpSpPr>
          <p:grpSpPr>
            <a:xfrm>
              <a:off x="4745820" y="1491808"/>
              <a:ext cx="958096" cy="780795"/>
              <a:chOff x="5324331" y="1449052"/>
              <a:chExt cx="958096" cy="780795"/>
            </a:xfrm>
          </p:grpSpPr>
          <p:sp>
            <p:nvSpPr>
              <p:cNvPr id="28" name="Oval 27"/>
              <p:cNvSpPr/>
              <p:nvPr/>
            </p:nvSpPr>
            <p:spPr>
              <a:xfrm>
                <a:off x="5412981" y="1449052"/>
                <a:ext cx="780795" cy="78079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tx1"/>
                  </a:solidFill>
                </a:endParaRPr>
              </a:p>
            </p:txBody>
          </p:sp>
          <p:sp>
            <p:nvSpPr>
              <p:cNvPr id="29" name="TextBox 28"/>
              <p:cNvSpPr txBox="1"/>
              <p:nvPr/>
            </p:nvSpPr>
            <p:spPr>
              <a:xfrm>
                <a:off x="5324331" y="1516285"/>
                <a:ext cx="958096" cy="646331"/>
              </a:xfrm>
              <a:prstGeom prst="rect">
                <a:avLst/>
              </a:prstGeom>
              <a:noFill/>
            </p:spPr>
            <p:txBody>
              <a:bodyPr wrap="square" lIns="108000" rIns="108000" rtlCol="0">
                <a:spAutoFit/>
              </a:bodyPr>
              <a:lstStyle>
                <a:defPPr/>
              </a:lstStyle>
              <a:p>
                <a:pPr algn="ctr"/>
                <a:r>
                  <a:rPr lang="en-US" altLang="ko-KR" sz="3600" b="1">
                    <a:cs typeface="Arial" panose="020b0604020202020204" pitchFamily="34" charset="0"/>
                  </a:rPr>
                  <a:t>04</a:t>
                </a:r>
                <a:endParaRPr lang="ko-KR" altLang="en-US" sz="3600" b="1">
                  <a:cs typeface="Arial" panose="020b0604020202020204" pitchFamily="34" charset="0"/>
                </a:endParaRPr>
              </a:p>
            </p:txBody>
          </p:sp>
        </p:grpSp>
      </p:grpSp>
      <p:cxnSp>
        <p:nvCxnSpPr>
          <p:cNvPr id="35" name="Conector recto de flecha 34">
            <a:extLst>
              <a:ext uri="{FF2B5EF4-FFF2-40B4-BE49-F238E27FC236}">
                <a16:creationId xmlns:a16="http://schemas.microsoft.com/office/drawing/2014/main" id="{DA70174E-FABF-4675-B1F5-A8C008AC618C}"/>
              </a:ext>
            </a:extLst>
          </p:cNvPr>
          <p:cNvCxnSpPr/>
          <p:nvPr/>
        </p:nvCxnSpPr>
        <p:spPr>
          <a:xfrm>
            <a:off x="6111373" y="1223448"/>
            <a:ext cx="5244353"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Imagen 31">
            <a:extLst>
              <a:ext uri="{FF2B5EF4-FFF2-40B4-BE49-F238E27FC236}">
                <a16:creationId xmlns:a16="http://schemas.microsoft.com/office/drawing/2014/main" id="{3FCC84C9-EF1E-24BF-94A3-F35EBD70AB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77811" cy="1582252"/>
          </a:xfrm>
          <a:prstGeom prst="rect">
            <a:avLst/>
          </a:prstGeom>
        </p:spPr>
      </p:pic>
      <p:pic>
        <p:nvPicPr>
          <p:cNvPr id="34" name="Imagen 33">
            <a:extLst>
              <a:ext uri="{FF2B5EF4-FFF2-40B4-BE49-F238E27FC236}">
                <a16:creationId xmlns:a16="http://schemas.microsoft.com/office/drawing/2014/main" id="{3F4A2A46-40FD-2FF2-5739-9ABAE021CC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66" y="47727"/>
            <a:ext cx="5302091" cy="6858000"/>
          </a:xfrm>
          <a:prstGeom prst="rect">
            <a:avLst/>
          </a:prstGeom>
        </p:spPr>
      </p:pic>
      <p:pic>
        <p:nvPicPr>
          <p:cNvPr id="42" name="Imagen 41">
            <a:extLst>
              <a:ext uri="{FF2B5EF4-FFF2-40B4-BE49-F238E27FC236}">
                <a16:creationId xmlns:a16="http://schemas.microsoft.com/office/drawing/2014/main" id="{2A8B609D-61F0-F920-9AB4-5E5408C99FCC}"/>
              </a:ext>
            </a:extLst>
          </p:cNvPr>
          <p:cNvPicPr>
            <a:picLocks noChangeAspect="1"/>
          </p:cNvPicPr>
          <p:nvPr/>
        </p:nvPicPr>
        <p:blipFill>
          <a:blip r:embed="rId7">
            <a:extLst>
              <a:ext uri="{28A0092B-C50C-407E-A947-70E740481C1C}">
                <a14:useLocalDpi xmlns:a14="http://schemas.microsoft.com/office/drawing/2010/main" val="0"/>
              </a:ext>
            </a:extLst>
          </a:blip>
          <a:srcRect l="18499" t="25452" r="5823" b="42883"/>
          <a:stretch>
            <a:fillRect/>
          </a:stretch>
        </p:blipFill>
        <p:spPr>
          <a:xfrm>
            <a:off x="6040439" y="73419"/>
            <a:ext cx="4370680" cy="1218424"/>
          </a:xfrm>
          <a:prstGeom prst="rect">
            <a:avLst/>
          </a:prstGeom>
        </p:spPr>
      </p:pic>
      <p:sp>
        <p:nvSpPr>
          <p:cNvPr id="43" name="TextBox 44">
            <a:extLst>
              <a:ext uri="{FF2B5EF4-FFF2-40B4-BE49-F238E27FC236}">
                <a16:creationId xmlns:a16="http://schemas.microsoft.com/office/drawing/2014/main" id="{89D60DB8-0EA3-F3F7-7747-94A68D27C1C9}"/>
              </a:ext>
            </a:extLst>
          </p:cNvPr>
          <p:cNvSpPr txBox="1"/>
          <p:nvPr/>
        </p:nvSpPr>
        <p:spPr>
          <a:xfrm>
            <a:off x="-297413" y="1007390"/>
            <a:ext cx="2108269" cy="5831559"/>
          </a:xfrm>
          <a:prstGeom prst="rect">
            <a:avLst/>
          </a:prstGeom>
          <a:noFill/>
        </p:spPr>
        <p:txBody>
          <a:bodyPr vert="vert270" wrap="square" rtlCol="0">
            <a:spAutoFit/>
          </a:bodyPr>
          <a:lstStyle>
            <a:defPPr/>
          </a:lstStyle>
          <a:p>
            <a:pPr algn="ctr"/>
            <a:r>
              <a:rPr lang="en-US" sz="12500" b="1">
                <a:ln w="12700">
                  <a:noFill/>
                </a:ln>
                <a:solidFill>
                  <a:schemeClr val="tx1">
                    <a:lumMod val="95000"/>
                    <a:lumOff val="5000"/>
                    <a:alpha val="10000"/>
                  </a:schemeClr>
                </a:solidFill>
                <a:latin typeface="Inter Semi Bold" panose="02000703000000020004" pitchFamily="50" charset="0"/>
                <a:ea typeface="Inter Semi Bold" panose="02000703000000020004" pitchFamily="50" charset="0"/>
                <a:cs typeface="Inter Semi Bold" panose="02000703000000020004" pitchFamily="50" charset="0"/>
              </a:rPr>
              <a:t>GARRA</a:t>
            </a:r>
          </a:p>
        </p:txBody>
      </p:sp>
    </p:spTree>
    <p:extLst>
      <p:ext uri="{BB962C8B-B14F-4D97-AF65-F5344CB8AC3E}">
        <p14:creationId xmlns:p14="http://schemas.microsoft.com/office/powerpoint/2010/main" val="196722351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Marcador de posición de imagen 5">
            <a:extLst>
              <a:ext uri="{FF2B5EF4-FFF2-40B4-BE49-F238E27FC236}">
                <a16:creationId xmlns:a16="http://schemas.microsoft.com/office/drawing/2014/main" id="{AAF2D302-BAB6-4D8E-EF27-1D219360F31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0" b="40"/>
          <a:stretch>
            <a:fillRect/>
          </a:stretch>
        </p:blipFill>
        <p:spPr/>
      </p:pic>
      <p:sp>
        <p:nvSpPr>
          <p:cNvPr id="3" name="Paralelogramo 2">
            <a:extLst>
              <a:ext uri="{FF2B5EF4-FFF2-40B4-BE49-F238E27FC236}">
                <a16:creationId xmlns:a16="http://schemas.microsoft.com/office/drawing/2014/main" id="{90607E9E-BFE2-42D9-B704-EEF78B62744E}"/>
              </a:ext>
            </a:extLst>
          </p:cNvPr>
          <p:cNvSpPr/>
          <p:nvPr/>
        </p:nvSpPr>
        <p:spPr>
          <a:xfrm>
            <a:off x="0" y="0"/>
            <a:ext cx="6096000" cy="6858006"/>
          </a:xfrm>
          <a:prstGeom prst="parallelogram">
            <a:avLst/>
          </a:prstGeom>
          <a:solidFill>
            <a:srgbClr val="00206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34" name="Google Shape;1617;p103">
            <a:extLst>
              <a:ext uri="{FF2B5EF4-FFF2-40B4-BE49-F238E27FC236}">
                <a16:creationId xmlns:a16="http://schemas.microsoft.com/office/drawing/2014/main" id="{B50B3D7E-3E34-411E-B426-AC82FA4238D6}"/>
              </a:ext>
            </a:extLst>
          </p:cNvPr>
          <p:cNvSpPr txBox="1"/>
          <p:nvPr/>
        </p:nvSpPr>
        <p:spPr>
          <a:xfrm>
            <a:off x="349251" y="5519768"/>
            <a:ext cx="4517089" cy="1003201"/>
          </a:xfrm>
          <a:prstGeom prst="rect">
            <a:avLst/>
          </a:prstGeom>
          <a:noFill/>
          <a:ln>
            <a:noFill/>
          </a:ln>
        </p:spPr>
        <p:txBody>
          <a:bodyPr spcFirstLastPara="1" wrap="square" lIns="79125" tIns="39550" rIns="79125" bIns="39550" anchor="t" anchorCtr="0">
            <a:spAutoFit/>
          </a:bodyPr>
          <a:lstStyle>
            <a:defPPr/>
          </a:lstStyle>
          <a:p>
            <a:pPr marL="0" marR="0" lvl="0" indent="0" algn="ctr" rtl="0">
              <a:spcBef>
                <a:spcPct val="0"/>
              </a:spcBef>
              <a:spcAft>
                <a:spcPct val="0"/>
              </a:spcAft>
              <a:buNone/>
            </a:pPr>
            <a:r>
              <a:rPr lang="en" sz="2000">
                <a:solidFill>
                  <a:schemeClr val="bg1"/>
                </a:solidFill>
                <a:latin typeface="Inter" panose="02000503000000020004" pitchFamily="2" charset="0"/>
                <a:ea typeface="Inter" panose="02000503000000020004" pitchFamily="2" charset="0"/>
                <a:cs typeface="Roboto" panose="02000000000000000000" pitchFamily="2" charset="0"/>
                <a:sym typeface="Playfair Display Regular"/>
              </a:rPr>
              <a:t>Examplename#01 Instagram %id</a:t>
            </a:r>
          </a:p>
          <a:p>
            <a:pPr algn="ctr"/>
            <a:r>
              <a:rPr lang="en-US" sz="2000">
                <a:solidFill>
                  <a:schemeClr val="bg1"/>
                </a:solidFill>
                <a:latin typeface="Inter" panose="02000503000000020004" pitchFamily="2" charset="0"/>
                <a:ea typeface="Inter" panose="02000503000000020004" pitchFamily="2" charset="0"/>
                <a:cs typeface="Roboto" panose="02000000000000000000" pitchFamily="2" charset="0"/>
                <a:sym typeface="Playfair Display Regular"/>
              </a:rPr>
              <a:t>lorem@domain.com</a:t>
            </a:r>
          </a:p>
          <a:p>
            <a:pPr marL="0" marR="0" lvl="0" indent="0" algn="ctr" rtl="0">
              <a:spcBef>
                <a:spcPct val="0"/>
              </a:spcBef>
              <a:spcAft>
                <a:spcPct val="0"/>
              </a:spcAft>
              <a:buNone/>
            </a:pPr>
            <a:r>
              <a:rPr lang="en-US" sz="2000">
                <a:solidFill>
                  <a:schemeClr val="bg1"/>
                </a:solidFill>
                <a:latin typeface="Inter" panose="02000503000000020004" pitchFamily="2" charset="0"/>
                <a:ea typeface="Inter" panose="02000503000000020004" pitchFamily="2" charset="0"/>
                <a:cs typeface="Roboto" panose="02000000000000000000" pitchFamily="2" charset="0"/>
                <a:sym typeface="Playfair Display Regular"/>
              </a:rPr>
              <a:t>NY 12345</a:t>
            </a:r>
            <a:endParaRPr sz="2000">
              <a:solidFill>
                <a:schemeClr val="bg1"/>
              </a:solidFill>
              <a:latin typeface="Inter" panose="02000503000000020004" pitchFamily="2" charset="0"/>
              <a:ea typeface="Inter" panose="02000503000000020004" pitchFamily="2" charset="0"/>
              <a:cs typeface="Roboto" panose="02000000000000000000" pitchFamily="2" charset="0"/>
              <a:sym typeface="Playfair Display Regular"/>
            </a:endParaRPr>
          </a:p>
        </p:txBody>
      </p:sp>
      <p:sp>
        <p:nvSpPr>
          <p:cNvPr id="21" name="TextBox 20">
            <a:extLst>
              <a:ext uri="{FF2B5EF4-FFF2-40B4-BE49-F238E27FC236}">
                <a16:creationId xmlns:a16="http://schemas.microsoft.com/office/drawing/2014/main" id="{3678ECEA-5BB9-4920-B68E-F05F82D29981}"/>
              </a:ext>
            </a:extLst>
          </p:cNvPr>
          <p:cNvSpPr txBox="1"/>
          <p:nvPr/>
        </p:nvSpPr>
        <p:spPr>
          <a:xfrm>
            <a:off x="7016993" y="6218924"/>
            <a:ext cx="3549406" cy="523220"/>
          </a:xfrm>
          <a:prstGeom prst="rect">
            <a:avLst/>
          </a:prstGeom>
          <a:noFill/>
        </p:spPr>
        <p:txBody>
          <a:bodyPr wrap="square" rtlCol="0">
            <a:spAutoFit/>
          </a:bodyPr>
          <a:lstStyle>
            <a:defPPr/>
          </a:lstStyle>
          <a:p>
            <a:pPr algn="r"/>
            <a:r>
              <a:rPr lang="en-US" sz="2800" b="1">
                <a:solidFill>
                  <a:schemeClr val="tx1">
                    <a:lumMod val="95000"/>
                    <a:lumOff val="5000"/>
                  </a:schemeClr>
                </a:solidFill>
                <a:latin typeface="Inter SemiBold" panose="02000503000000020004" pitchFamily="2" charset="0"/>
                <a:ea typeface="Inter SemiBold" panose="02000503000000020004" pitchFamily="2" charset="0"/>
                <a:cs typeface="Roboto" panose="02000000000000000000" pitchFamily="2" charset="0"/>
              </a:rPr>
              <a:t>BRAND PROPOSAL</a:t>
            </a:r>
          </a:p>
        </p:txBody>
      </p:sp>
      <p:pic>
        <p:nvPicPr>
          <p:cNvPr id="9" name="Imagen 8">
            <a:extLst>
              <a:ext uri="{FF2B5EF4-FFF2-40B4-BE49-F238E27FC236}">
                <a16:creationId xmlns:a16="http://schemas.microsoft.com/office/drawing/2014/main" id="{85036E7A-DF3B-0CF8-2508-952D0785C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54131" y="526590"/>
            <a:ext cx="5407264" cy="4130871"/>
          </a:xfrm>
          <a:prstGeom prst="rect">
            <a:avLst/>
          </a:prstGeom>
        </p:spPr>
      </p:pic>
      <p:pic>
        <p:nvPicPr>
          <p:cNvPr id="10" name="Imagen 9">
            <a:extLst>
              <a:ext uri="{FF2B5EF4-FFF2-40B4-BE49-F238E27FC236}">
                <a16:creationId xmlns:a16="http://schemas.microsoft.com/office/drawing/2014/main" id="{97E73DEB-E9E2-93CF-637F-9B4A81890125}"/>
              </a:ext>
            </a:extLst>
          </p:cNvPr>
          <p:cNvPicPr>
            <a:picLocks noChangeAspect="1"/>
          </p:cNvPicPr>
          <p:nvPr/>
        </p:nvPicPr>
        <p:blipFill>
          <a:blip r:embed="rId5">
            <a:extLst>
              <a:ext uri="{28A0092B-C50C-407E-A947-70E740481C1C}">
                <a14:useLocalDpi xmlns:a14="http://schemas.microsoft.com/office/drawing/2010/main" val="0"/>
              </a:ext>
            </a:extLst>
          </a:blip>
          <a:srcRect l="18499" t="25452" r="5823" b="42883"/>
          <a:stretch>
            <a:fillRect/>
          </a:stretch>
        </p:blipFill>
        <p:spPr>
          <a:xfrm>
            <a:off x="571860" y="4301344"/>
            <a:ext cx="4370680" cy="1218424"/>
          </a:xfrm>
          <a:prstGeom prst="rect">
            <a:avLst/>
          </a:prstGeom>
        </p:spPr>
      </p:pic>
      <p:sp>
        <p:nvSpPr>
          <p:cNvPr id="11" name="TextBox 44">
            <a:extLst>
              <a:ext uri="{FF2B5EF4-FFF2-40B4-BE49-F238E27FC236}">
                <a16:creationId xmlns:a16="http://schemas.microsoft.com/office/drawing/2014/main" id="{3FA1D2F9-862E-D123-8147-FF730071B3C8}"/>
              </a:ext>
            </a:extLst>
          </p:cNvPr>
          <p:cNvSpPr txBox="1"/>
          <p:nvPr/>
        </p:nvSpPr>
        <p:spPr>
          <a:xfrm>
            <a:off x="5035347" y="912147"/>
            <a:ext cx="2954655" cy="5831559"/>
          </a:xfrm>
          <a:prstGeom prst="rect">
            <a:avLst/>
          </a:prstGeom>
          <a:noFill/>
        </p:spPr>
        <p:txBody>
          <a:bodyPr vert="vert270" wrap="square" rtlCol="0">
            <a:spAutoFit/>
          </a:bodyPr>
          <a:lstStyle>
            <a:defPPr/>
          </a:lstStyle>
          <a:p>
            <a:pPr algn="ctr"/>
            <a:r>
              <a:rPr lang="en-US" sz="18000" b="1">
                <a:ln w="12700">
                  <a:noFill/>
                </a:ln>
                <a:solidFill>
                  <a:schemeClr val="tx1">
                    <a:lumMod val="95000"/>
                    <a:lumOff val="5000"/>
                    <a:alpha val="18000"/>
                  </a:schemeClr>
                </a:solidFill>
                <a:latin typeface="Inter Semi Bold" panose="02000703000000020004" pitchFamily="50" charset="0"/>
                <a:ea typeface="Inter Semi Bold" panose="02000703000000020004" pitchFamily="50" charset="0"/>
                <a:cs typeface="Inter Semi Bold" panose="02000703000000020004" pitchFamily="50" charset="0"/>
              </a:rPr>
              <a:t>MATE</a:t>
            </a:r>
          </a:p>
        </p:txBody>
      </p:sp>
    </p:spTree>
    <p:extLst>
      <p:ext uri="{BB962C8B-B14F-4D97-AF65-F5344CB8AC3E}">
        <p14:creationId xmlns:p14="http://schemas.microsoft.com/office/powerpoint/2010/main" val="1389230588"/>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0" name="Rectangle 39">
            <a:extLst>
              <a:ext uri="{FF2B5EF4-FFF2-40B4-BE49-F238E27FC236}">
                <a16:creationId xmlns:a16="http://schemas.microsoft.com/office/drawing/2014/main" id="{660B8DAE-FB0C-1347-9A0E-41417DD6E307}"/>
              </a:ext>
            </a:extLst>
          </p:cNvPr>
          <p:cNvSpPr/>
          <p:nvPr/>
        </p:nvSpPr>
        <p:spPr>
          <a:xfrm>
            <a:off x="0" y="0"/>
            <a:ext cx="9776298"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39" name="TextBox 38">
            <a:extLst>
              <a:ext uri="{FF2B5EF4-FFF2-40B4-BE49-F238E27FC236}">
                <a16:creationId xmlns:a16="http://schemas.microsoft.com/office/drawing/2014/main" id="{204286F1-FF76-9344-B1B7-4BB3CCD0A522}"/>
              </a:ext>
            </a:extLst>
          </p:cNvPr>
          <p:cNvSpPr txBox="1"/>
          <p:nvPr/>
        </p:nvSpPr>
        <p:spPr>
          <a:xfrm>
            <a:off x="467020" y="-137464"/>
            <a:ext cx="8641675" cy="3293209"/>
          </a:xfrm>
          <a:prstGeom prst="rect">
            <a:avLst/>
          </a:prstGeom>
          <a:noFill/>
        </p:spPr>
        <p:txBody>
          <a:bodyPr wrap="square" rtlCol="0">
            <a:spAutoFit/>
          </a:bodyPr>
          <a:lstStyle>
            <a:defPPr/>
          </a:lstStyle>
          <a:p>
            <a:pPr/>
            <a:r>
              <a:rPr lang="en-US" sz="20800" spc="600">
                <a:ln w="12700">
                  <a:noFill/>
                </a:ln>
                <a:solidFill>
                  <a:schemeClr val="bg1"/>
                </a:solidFill>
                <a:latin typeface="Inter Semi Bold" panose="02000703000000020004" pitchFamily="50" charset="0"/>
                <a:ea typeface="Inter Semi Bold" panose="02000703000000020004" pitchFamily="50" charset="0"/>
                <a:cs typeface="Inter Semi Bold" panose="02000703000000020004" pitchFamily="50" charset="0"/>
              </a:rPr>
              <a:t>Ma</a:t>
            </a:r>
            <a:r>
              <a:rPr lang="en-US" sz="20800" spc="600">
                <a:ln w="12700">
                  <a:noFill/>
                </a:ln>
                <a:solidFill>
                  <a:srgbClr val="0070C0"/>
                </a:solidFill>
                <a:latin typeface="Inter Semi Bold" panose="02000703000000020004" pitchFamily="50" charset="0"/>
                <a:ea typeface="Inter Semi Bold" panose="02000703000000020004" pitchFamily="50" charset="0"/>
                <a:cs typeface="Inter Semi Bold" panose="02000703000000020004" pitchFamily="50" charset="0"/>
              </a:rPr>
              <a:t>te</a:t>
            </a:r>
          </a:p>
        </p:txBody>
      </p:sp>
      <p:sp>
        <p:nvSpPr>
          <p:cNvPr id="26" name="TextBox 25">
            <a:extLst>
              <a:ext uri="{FF2B5EF4-FFF2-40B4-BE49-F238E27FC236}">
                <a16:creationId xmlns:a16="http://schemas.microsoft.com/office/drawing/2014/main" id="{D8EA06C7-38B5-7D4D-BCAA-F5BEE5E35FA0}"/>
              </a:ext>
            </a:extLst>
          </p:cNvPr>
          <p:cNvSpPr txBox="1"/>
          <p:nvPr/>
        </p:nvSpPr>
        <p:spPr>
          <a:xfrm>
            <a:off x="600007" y="2898677"/>
            <a:ext cx="3342134" cy="1015663"/>
          </a:xfrm>
          <a:prstGeom prst="rect">
            <a:avLst/>
          </a:prstGeom>
          <a:noFill/>
        </p:spPr>
        <p:txBody>
          <a:bodyPr wrap="square" rtlCol="0">
            <a:spAutoFit/>
          </a:bodyPr>
          <a:lstStyle>
            <a:defPPr/>
          </a:lstStyle>
          <a:p>
            <a:pPr>
              <a:lnSpc>
                <a:spcPts val="1200"/>
              </a:lnSpc>
            </a:pPr>
            <a:r>
              <a:rPr lang="en-US" sz="1000" i="0">
                <a:solidFill>
                  <a:schemeClr val="bg1">
                    <a:lumMod val="9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CENTURIES, BUT ALSO THE LEAP INTO OF LOREM IPSUM.</a:t>
            </a:r>
            <a:endParaRPr lang="en-US" sz="1000">
              <a:ln w="12700">
                <a:noFill/>
              </a:ln>
              <a:solidFill>
                <a:schemeClr val="bg1">
                  <a:lumMod val="9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27" name="TextBox 26">
            <a:extLst>
              <a:ext uri="{FF2B5EF4-FFF2-40B4-BE49-F238E27FC236}">
                <a16:creationId xmlns:a16="http://schemas.microsoft.com/office/drawing/2014/main" id="{6A795F18-6EE5-C149-AA2A-78280000FFF3}"/>
              </a:ext>
            </a:extLst>
          </p:cNvPr>
          <p:cNvSpPr txBox="1"/>
          <p:nvPr/>
        </p:nvSpPr>
        <p:spPr>
          <a:xfrm>
            <a:off x="644638" y="3746262"/>
            <a:ext cx="2271939" cy="707886"/>
          </a:xfrm>
          <a:prstGeom prst="rect">
            <a:avLst/>
          </a:prstGeom>
          <a:noFill/>
        </p:spPr>
        <p:txBody>
          <a:bodyPr wrap="square" rtlCol="0">
            <a:spAutoFit/>
          </a:bodyPr>
          <a:lstStyle>
            <a:defPPr/>
          </a:lstStyle>
          <a:p>
            <a:pPr>
              <a:lnSpc>
                <a:spcPts val="1200"/>
              </a:lnSpc>
            </a:pPr>
            <a:r>
              <a:rPr lang="en-US" sz="1000" i="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1" name="TextBox 30">
            <a:extLst>
              <a:ext uri="{FF2B5EF4-FFF2-40B4-BE49-F238E27FC236}">
                <a16:creationId xmlns:a16="http://schemas.microsoft.com/office/drawing/2014/main" id="{9298C7DF-0068-984F-BF6D-53D0C3EE23FE}"/>
              </a:ext>
            </a:extLst>
          </p:cNvPr>
          <p:cNvSpPr txBox="1"/>
          <p:nvPr/>
        </p:nvSpPr>
        <p:spPr>
          <a:xfrm>
            <a:off x="9974361" y="499661"/>
            <a:ext cx="2190770" cy="861774"/>
          </a:xfrm>
          <a:prstGeom prst="rect">
            <a:avLst/>
          </a:prstGeom>
          <a:noFill/>
        </p:spPr>
        <p:txBody>
          <a:bodyPr wrap="square" rtlCol="0">
            <a:spAutoFit/>
          </a:bodyPr>
          <a:lstStyle>
            <a:defPPr/>
          </a:lstStyle>
          <a:p>
            <a:pPr/>
            <a:r>
              <a:rPr lang="en-US" sz="5000">
                <a:ln w="12700">
                  <a:noFill/>
                </a:ln>
                <a:latin typeface="Inter Semi Bold" panose="02000703000000020004" pitchFamily="50" charset="0"/>
                <a:ea typeface="Inter Semi Bold" panose="02000703000000020004" pitchFamily="50" charset="0"/>
                <a:cs typeface="Inter Semi Bold" panose="02000703000000020004" pitchFamily="50" charset="0"/>
              </a:rPr>
              <a:t>IDEA</a:t>
            </a:r>
          </a:p>
        </p:txBody>
      </p:sp>
      <p:sp>
        <p:nvSpPr>
          <p:cNvPr id="33" name="TextBox 32">
            <a:extLst>
              <a:ext uri="{FF2B5EF4-FFF2-40B4-BE49-F238E27FC236}">
                <a16:creationId xmlns:a16="http://schemas.microsoft.com/office/drawing/2014/main" id="{F7AB6C8F-AE13-AF49-9F18-6E5F084118D1}"/>
              </a:ext>
            </a:extLst>
          </p:cNvPr>
          <p:cNvSpPr txBox="1"/>
          <p:nvPr/>
        </p:nvSpPr>
        <p:spPr>
          <a:xfrm>
            <a:off x="9974361" y="1523511"/>
            <a:ext cx="1247083" cy="1477328"/>
          </a:xfrm>
          <a:prstGeom prst="rect">
            <a:avLst/>
          </a:prstGeom>
          <a:noFill/>
        </p:spPr>
        <p:txBody>
          <a:bodyPr wrap="square" rtlCol="0">
            <a:spAutoFit/>
          </a:bodyPr>
          <a:lstStyle>
            <a:defPPr/>
          </a:lstStyle>
          <a:p>
            <a:pPr>
              <a:lnSpc>
                <a:spcPts val="1200"/>
              </a:lnSpc>
            </a:pPr>
            <a:r>
              <a:rPr lang="en-US" sz="1000" i="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0" name="TextBox 26">
            <a:extLst>
              <a:ext uri="{FF2B5EF4-FFF2-40B4-BE49-F238E27FC236}">
                <a16:creationId xmlns:a16="http://schemas.microsoft.com/office/drawing/2014/main" id="{58691AE7-2C58-409F-92E4-439BB72FF178}"/>
              </a:ext>
            </a:extLst>
          </p:cNvPr>
          <p:cNvSpPr txBox="1"/>
          <p:nvPr/>
        </p:nvSpPr>
        <p:spPr>
          <a:xfrm>
            <a:off x="10033253" y="3233497"/>
            <a:ext cx="1539014" cy="3046988"/>
          </a:xfrm>
          <a:prstGeom prst="rect">
            <a:avLst/>
          </a:prstGeom>
          <a:noFill/>
        </p:spPr>
        <p:txBody>
          <a:bodyPr wrap="square" rtlCol="0">
            <a:spAutoFit/>
          </a:bodyPr>
          <a:lstStyle>
            <a:defPPr/>
          </a:lstStyle>
          <a:p>
            <a:pPr/>
            <a:r>
              <a:rPr lang="en-US" sz="1600" b="1" i="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600" b="1">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14" name="Rectangle 11">
            <a:extLst>
              <a:ext uri="{FF2B5EF4-FFF2-40B4-BE49-F238E27FC236}">
                <a16:creationId xmlns:a16="http://schemas.microsoft.com/office/drawing/2014/main" id="{8E2FC9C8-4332-4A36-88BE-EA0147F94968}"/>
              </a:ext>
            </a:extLst>
          </p:cNvPr>
          <p:cNvSpPr/>
          <p:nvPr/>
        </p:nvSpPr>
        <p:spPr>
          <a:xfrm>
            <a:off x="-1" y="6386539"/>
            <a:ext cx="3735207" cy="214587"/>
          </a:xfrm>
          <a:prstGeom prst="rect">
            <a:avLst/>
          </a:prstGeom>
          <a:solidFill>
            <a:srgbClr val="E8E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2400"/>
          </a:p>
        </p:txBody>
      </p:sp>
      <p:sp>
        <p:nvSpPr>
          <p:cNvPr id="16" name="TextBox 26">
            <a:extLst>
              <a:ext uri="{FF2B5EF4-FFF2-40B4-BE49-F238E27FC236}">
                <a16:creationId xmlns:a16="http://schemas.microsoft.com/office/drawing/2014/main" id="{FB834B76-9A90-4067-A606-ED1924C7B7A1}"/>
              </a:ext>
            </a:extLst>
          </p:cNvPr>
          <p:cNvSpPr txBox="1"/>
          <p:nvPr/>
        </p:nvSpPr>
        <p:spPr>
          <a:xfrm>
            <a:off x="619733" y="4472788"/>
            <a:ext cx="2271939" cy="707886"/>
          </a:xfrm>
          <a:prstGeom prst="rect">
            <a:avLst/>
          </a:prstGeom>
          <a:noFill/>
        </p:spPr>
        <p:txBody>
          <a:bodyPr wrap="square" rtlCol="0">
            <a:spAutoFit/>
          </a:bodyPr>
          <a:lstStyle>
            <a:defPPr/>
          </a:lstStyle>
          <a:p>
            <a:pPr>
              <a:lnSpc>
                <a:spcPts val="1200"/>
              </a:lnSpc>
            </a:pPr>
            <a:r>
              <a:rPr lang="en-US" sz="1000" i="0">
                <a:solidFill>
                  <a:schemeClr val="bg1"/>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SPECIMEN BOOK. IT HAS VERSIONS OF LOREM IPSUM.</a:t>
            </a:r>
            <a:endParaRPr lang="en-US" sz="1000">
              <a:ln w="12700">
                <a:noFill/>
              </a:ln>
              <a:solidFill>
                <a:schemeClr val="bg1"/>
              </a:solidFill>
              <a:latin typeface="Inter SemiBold" panose="02000503000000020004" pitchFamily="2" charset="0"/>
              <a:ea typeface="Inter SemiBold" panose="02000503000000020004" pitchFamily="2" charset="0"/>
              <a:cs typeface="Open Sans Semibold" panose="020b0706030804020204" pitchFamily="34" charset="0"/>
            </a:endParaRPr>
          </a:p>
        </p:txBody>
      </p:sp>
      <p:pic>
        <p:nvPicPr>
          <p:cNvPr id="6" name="Marcador de posición de imagen 5">
            <a:extLst>
              <a:ext uri="{FF2B5EF4-FFF2-40B4-BE49-F238E27FC236}">
                <a16:creationId xmlns:a16="http://schemas.microsoft.com/office/drawing/2014/main" id="{06CDF69D-63AE-F9F5-B5A6-F612388727C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147" r="5147"/>
          <a:stretch>
            <a:fillRect/>
          </a:stretch>
        </p:blipFill>
        <p:spPr>
          <a:xfrm>
            <a:off x="4542148" y="2692939"/>
            <a:ext cx="4218393" cy="4165061"/>
          </a:xfrm>
        </p:spPr>
      </p:pic>
      <p:pic>
        <p:nvPicPr>
          <p:cNvPr id="8" name="Imagen 7">
            <a:extLst>
              <a:ext uri="{FF2B5EF4-FFF2-40B4-BE49-F238E27FC236}">
                <a16:creationId xmlns:a16="http://schemas.microsoft.com/office/drawing/2014/main" id="{19E29249-0FFB-928A-62D4-6997192FF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102326" y="2226265"/>
            <a:ext cx="5480914" cy="4744906"/>
          </a:xfrm>
          <a:prstGeom prst="rect">
            <a:avLst/>
          </a:prstGeom>
        </p:spPr>
      </p:pic>
    </p:spTree>
    <p:extLst>
      <p:ext uri="{BB962C8B-B14F-4D97-AF65-F5344CB8AC3E}">
        <p14:creationId xmlns:p14="http://schemas.microsoft.com/office/powerpoint/2010/main" val="11285712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0" name="Rectangle 39">
            <a:extLst>
              <a:ext uri="{FF2B5EF4-FFF2-40B4-BE49-F238E27FC236}">
                <a16:creationId xmlns:a16="http://schemas.microsoft.com/office/drawing/2014/main" id="{A7335CE9-B10F-42B9-A97B-E0B989C1FCEF}"/>
              </a:ext>
            </a:extLst>
          </p:cNvPr>
          <p:cNvSpPr/>
          <p:nvPr/>
        </p:nvSpPr>
        <p:spPr>
          <a:xfrm>
            <a:off x="6005894" y="-1"/>
            <a:ext cx="618610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2" name="TextBox 21">
            <a:extLst>
              <a:ext uri="{FF2B5EF4-FFF2-40B4-BE49-F238E27FC236}">
                <a16:creationId xmlns:a16="http://schemas.microsoft.com/office/drawing/2014/main" id="{E96A6508-6A03-4A40-A14D-FFE675E88AFE}"/>
              </a:ext>
            </a:extLst>
          </p:cNvPr>
          <p:cNvSpPr txBox="1"/>
          <p:nvPr/>
        </p:nvSpPr>
        <p:spPr>
          <a:xfrm>
            <a:off x="546129" y="1445068"/>
            <a:ext cx="2769013" cy="584775"/>
          </a:xfrm>
          <a:prstGeom prst="rect">
            <a:avLst/>
          </a:prstGeom>
          <a:noFill/>
        </p:spPr>
        <p:txBody>
          <a:bodyPr wrap="square" rtlCol="0">
            <a:spAutoFit/>
          </a:bodyPr>
          <a:lstStyle>
            <a:defPPr/>
          </a:lstStyle>
          <a:p>
            <a:pPr algn="ctr"/>
            <a:r>
              <a:rPr lang="en-US" sz="3200" b="1">
                <a:ln w="12700">
                  <a:noFill/>
                </a:ln>
                <a:latin typeface="Inter Semi Bold" panose="02000703000000020004" pitchFamily="50" charset="0"/>
                <a:ea typeface="Inter Semi Bold" panose="02000703000000020004" pitchFamily="50" charset="0"/>
                <a:cs typeface="Inter Semi Bold" panose="02000703000000020004" pitchFamily="50" charset="0"/>
              </a:rPr>
              <a:t>Free Template</a:t>
            </a:r>
          </a:p>
        </p:txBody>
      </p:sp>
      <p:sp>
        <p:nvSpPr>
          <p:cNvPr id="31" name="Rectangle 35">
            <a:extLst>
              <a:ext uri="{FF2B5EF4-FFF2-40B4-BE49-F238E27FC236}">
                <a16:creationId xmlns:a16="http://schemas.microsoft.com/office/drawing/2014/main" id="{08051A87-9982-4807-955F-9420A664DF01}"/>
              </a:ext>
            </a:extLst>
          </p:cNvPr>
          <p:cNvSpPr/>
          <p:nvPr/>
        </p:nvSpPr>
        <p:spPr>
          <a:xfrm>
            <a:off x="4019182" y="1722120"/>
            <a:ext cx="1986712" cy="1706880"/>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2400">
              <a:solidFill>
                <a:schemeClr val="bg1">
                  <a:lumMod val="50000"/>
                </a:schemeClr>
              </a:solidFill>
            </a:endParaRPr>
          </a:p>
        </p:txBody>
      </p:sp>
      <p:sp>
        <p:nvSpPr>
          <p:cNvPr id="33" name="TextBox 39">
            <a:extLst>
              <a:ext uri="{FF2B5EF4-FFF2-40B4-BE49-F238E27FC236}">
                <a16:creationId xmlns:a16="http://schemas.microsoft.com/office/drawing/2014/main" id="{7BD02358-8CA9-4E66-A2DD-8B4019C9C362}"/>
              </a:ext>
            </a:extLst>
          </p:cNvPr>
          <p:cNvSpPr txBox="1"/>
          <p:nvPr/>
        </p:nvSpPr>
        <p:spPr>
          <a:xfrm>
            <a:off x="4555338" y="2154036"/>
            <a:ext cx="914400" cy="810543"/>
          </a:xfrm>
          <a:prstGeom prst="rect">
            <a:avLst/>
          </a:prstGeom>
          <a:noFill/>
        </p:spPr>
        <p:txBody>
          <a:bodyPr wrap="square" rtlCol="0">
            <a:spAutoFit/>
          </a:bodyPr>
          <a:lstStyle>
            <a:defPPr/>
          </a:lstStyle>
          <a:p>
            <a:pPr/>
            <a:r>
              <a:rPr lang="en-US" sz="4667">
                <a:solidFill>
                  <a:schemeClr val="bg1"/>
                </a:solidFill>
                <a:latin typeface="TitilliumText22L Lt" pitchFamily="50" charset="0"/>
              </a:rPr>
              <a:t>02</a:t>
            </a:r>
          </a:p>
        </p:txBody>
      </p:sp>
      <p:sp>
        <p:nvSpPr>
          <p:cNvPr id="43" name="TextBox 65">
            <a:extLst>
              <a:ext uri="{FF2B5EF4-FFF2-40B4-BE49-F238E27FC236}">
                <a16:creationId xmlns:a16="http://schemas.microsoft.com/office/drawing/2014/main" id="{DEA3D95D-955A-498C-9D80-B79D2A53013F}"/>
              </a:ext>
            </a:extLst>
          </p:cNvPr>
          <p:cNvSpPr txBox="1"/>
          <p:nvPr/>
        </p:nvSpPr>
        <p:spPr>
          <a:xfrm>
            <a:off x="625085" y="2144673"/>
            <a:ext cx="2769013" cy="861774"/>
          </a:xfrm>
          <a:prstGeom prst="rect">
            <a:avLst/>
          </a:prstGeom>
          <a:noFill/>
        </p:spPr>
        <p:txBody>
          <a:bodyPr wrap="square" rtlCol="0">
            <a:spAutoFit/>
          </a:bodyPr>
          <a:lstStyle>
            <a:defPPr/>
          </a:lstStyle>
          <a:p>
            <a:pPr>
              <a:lnSpc>
                <a:spcPts val="1200"/>
              </a:lnSpc>
            </a:pPr>
            <a:r>
              <a:rPr lang="en-US" sz="1000" i="0">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LOREM IPSUM.</a:t>
            </a:r>
            <a:endParaRPr lang="en-US" sz="1000">
              <a:ln w="12700">
                <a:noFill/>
              </a:ln>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0" name="Rectangle 34">
            <a:extLst>
              <a:ext uri="{FF2B5EF4-FFF2-40B4-BE49-F238E27FC236}">
                <a16:creationId xmlns:a16="http://schemas.microsoft.com/office/drawing/2014/main" id="{188868C0-4BE6-4250-ADFF-5ECD0B34690A}"/>
              </a:ext>
            </a:extLst>
          </p:cNvPr>
          <p:cNvSpPr/>
          <p:nvPr/>
        </p:nvSpPr>
        <p:spPr>
          <a:xfrm>
            <a:off x="6005894" y="1722120"/>
            <a:ext cx="2308840" cy="1706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2400">
              <a:solidFill>
                <a:schemeClr val="bg1">
                  <a:lumMod val="50000"/>
                </a:schemeClr>
              </a:solidFill>
            </a:endParaRPr>
          </a:p>
        </p:txBody>
      </p:sp>
      <p:sp>
        <p:nvSpPr>
          <p:cNvPr id="32" name="TextBox 29">
            <a:extLst>
              <a:ext uri="{FF2B5EF4-FFF2-40B4-BE49-F238E27FC236}">
                <a16:creationId xmlns:a16="http://schemas.microsoft.com/office/drawing/2014/main" id="{DEE7CAF1-7A2D-481F-BD21-E737AE033258}"/>
              </a:ext>
            </a:extLst>
          </p:cNvPr>
          <p:cNvSpPr txBox="1"/>
          <p:nvPr/>
        </p:nvSpPr>
        <p:spPr>
          <a:xfrm>
            <a:off x="6268559" y="2021923"/>
            <a:ext cx="1734288" cy="1131079"/>
          </a:xfrm>
          <a:prstGeom prst="rect">
            <a:avLst/>
          </a:prstGeom>
          <a:noFill/>
        </p:spPr>
        <p:txBody>
          <a:bodyPr wrap="square" rtlCol="0">
            <a:spAutoFit/>
          </a:bodyPr>
          <a:lstStyle>
            <a:defPPr/>
          </a:lstStyle>
          <a:p>
            <a:pPr>
              <a:lnSpc>
                <a:spcPts val="2667"/>
              </a:lnSpc>
            </a:pPr>
            <a:r>
              <a:rPr lang="en-US" sz="2400">
                <a:solidFill>
                  <a:schemeClr val="bg1"/>
                </a:solidFill>
                <a:latin typeface="TitilliumText22L Lt" pitchFamily="50" charset="0"/>
              </a:rPr>
              <a:t>Service Name Full Here</a:t>
            </a:r>
          </a:p>
        </p:txBody>
      </p:sp>
      <p:pic>
        <p:nvPicPr>
          <p:cNvPr id="7" name="Marcador de posición de imagen 6">
            <a:extLst>
              <a:ext uri="{FF2B5EF4-FFF2-40B4-BE49-F238E27FC236}">
                <a16:creationId xmlns:a16="http://schemas.microsoft.com/office/drawing/2014/main" id="{134DB428-BF9C-93CD-7FAB-C79C175EA73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1" t="13834" r="-61" b="29614"/>
          <a:stretch>
            <a:fillRect/>
          </a:stretch>
        </p:blipFill>
        <p:spPr>
          <a:xfrm>
            <a:off x="482306" y="3428995"/>
            <a:ext cx="7404392" cy="3429012"/>
          </a:xfrm>
        </p:spPr>
      </p:pic>
      <p:pic>
        <p:nvPicPr>
          <p:cNvPr id="9" name="Imagen 8">
            <a:extLst>
              <a:ext uri="{FF2B5EF4-FFF2-40B4-BE49-F238E27FC236}">
                <a16:creationId xmlns:a16="http://schemas.microsoft.com/office/drawing/2014/main" id="{BA84C86A-4444-5D0C-B5AB-A498BFDDD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54783" y="2514601"/>
            <a:ext cx="6622115" cy="4481396"/>
          </a:xfrm>
          <a:prstGeom prst="rect">
            <a:avLst/>
          </a:prstGeom>
        </p:spPr>
      </p:pic>
      <p:pic>
        <p:nvPicPr>
          <p:cNvPr id="10" name="Imagen 9">
            <a:extLst>
              <a:ext uri="{FF2B5EF4-FFF2-40B4-BE49-F238E27FC236}">
                <a16:creationId xmlns:a16="http://schemas.microsoft.com/office/drawing/2014/main" id="{5B2908F4-44CB-670A-AD10-338E23E7BE35}"/>
              </a:ext>
            </a:extLst>
          </p:cNvPr>
          <p:cNvPicPr>
            <a:picLocks noChangeAspect="1"/>
          </p:cNvPicPr>
          <p:nvPr/>
        </p:nvPicPr>
        <p:blipFill>
          <a:blip r:embed="rId5">
            <a:extLst>
              <a:ext uri="{28A0092B-C50C-407E-A947-70E740481C1C}">
                <a14:useLocalDpi xmlns:a14="http://schemas.microsoft.com/office/drawing/2010/main" val="0"/>
              </a:ext>
            </a:extLst>
          </a:blip>
          <a:srcRect l="18499" t="25452" r="5823" b="42883"/>
          <a:stretch>
            <a:fillRect/>
          </a:stretch>
        </p:blipFill>
        <p:spPr>
          <a:xfrm>
            <a:off x="641858" y="226644"/>
            <a:ext cx="4370680" cy="1218424"/>
          </a:xfrm>
          <a:prstGeom prst="rect">
            <a:avLst/>
          </a:prstGeom>
        </p:spPr>
      </p:pic>
      <p:sp>
        <p:nvSpPr>
          <p:cNvPr id="12" name="TextBox 44">
            <a:extLst>
              <a:ext uri="{FF2B5EF4-FFF2-40B4-BE49-F238E27FC236}">
                <a16:creationId xmlns:a16="http://schemas.microsoft.com/office/drawing/2014/main" id="{70817379-0B3C-3808-7FC5-ABFFCB5DC281}"/>
              </a:ext>
            </a:extLst>
          </p:cNvPr>
          <p:cNvSpPr txBox="1"/>
          <p:nvPr/>
        </p:nvSpPr>
        <p:spPr>
          <a:xfrm>
            <a:off x="10301446" y="226644"/>
            <a:ext cx="2108269" cy="6344782"/>
          </a:xfrm>
          <a:prstGeom prst="rect">
            <a:avLst/>
          </a:prstGeom>
          <a:noFill/>
        </p:spPr>
        <p:txBody>
          <a:bodyPr vert="vert270" wrap="square" rtlCol="0">
            <a:spAutoFit/>
          </a:bodyPr>
          <a:lstStyle>
            <a:defPPr/>
          </a:lstStyle>
          <a:p>
            <a:pPr algn="ctr"/>
            <a:r>
              <a:rPr lang="en-US" sz="12500" b="1">
                <a:ln w="12700">
                  <a:noFill/>
                </a:ln>
                <a:solidFill>
                  <a:schemeClr val="bg1">
                    <a:alpha val="76000"/>
                  </a:schemeClr>
                </a:solidFill>
                <a:latin typeface="Inter Semi Bold" panose="02000703000000020004" pitchFamily="50" charset="0"/>
                <a:ea typeface="Inter Semi Bold" panose="02000703000000020004" pitchFamily="50" charset="0"/>
                <a:cs typeface="Inter Semi Bold" panose="02000703000000020004" pitchFamily="50" charset="0"/>
              </a:rPr>
              <a:t>ROASTED</a:t>
            </a:r>
          </a:p>
        </p:txBody>
      </p:sp>
    </p:spTree>
    <p:extLst>
      <p:ext uri="{BB962C8B-B14F-4D97-AF65-F5344CB8AC3E}">
        <p14:creationId xmlns:p14="http://schemas.microsoft.com/office/powerpoint/2010/main" val="3796213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0" grpId="1"/>
      <p:bldP spid="32" grpId="2"/>
    </p:bldLs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753" y="494251"/>
            <a:ext cx="12190495" cy="58442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88" tIns="43344" rIns="86688" bIns="43344" numCol="1" spcCol="0" rtlCol="0" fromWordArt="0" anchor="ctr" anchorCtr="0" forceAA="0" compatLnSpc="1">
            <a:prstTxWarp prst="textNoShape">
              <a:avLst/>
            </a:prstTxWarp>
            <a:noAutofit/>
          </a:bodyPr>
          <a:lstStyle>
            <a:defPPr/>
          </a:lstStyle>
          <a:p>
            <a:pPr algn="ctr"/>
            <a:endParaRPr lang="zh-CN" altLang="en-US" sz="1707"/>
          </a:p>
        </p:txBody>
      </p:sp>
      <p:cxnSp>
        <p:nvCxnSpPr>
          <p:cNvPr id="31" name="直接连接符 30"/>
          <p:cNvCxnSpPr/>
          <p:nvPr>
            <p:custDataLst>
              <p:tags r:id="rId3"/>
            </p:custDataLst>
          </p:nvPr>
        </p:nvCxnSpPr>
        <p:spPr>
          <a:xfrm>
            <a:off x="2008803" y="5308364"/>
            <a:ext cx="439895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MH_Entry_1"/>
          <p:cNvSpPr/>
          <p:nvPr>
            <p:custDataLst>
              <p:tags r:id="rId4"/>
            </p:custDataLst>
          </p:nvPr>
        </p:nvSpPr>
        <p:spPr>
          <a:xfrm>
            <a:off x="1189239" y="4494960"/>
            <a:ext cx="6621107" cy="700320"/>
          </a:xfrm>
          <a:custGeom>
            <a:gdLst>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 name="connsiteX6" fmla="*/ 0 w 2520280"/>
              <a:gd name="connsiteY6" fmla="*/ 0 h 1872208"/>
              <a:gd name="connsiteX7" fmla="*/ 0 w 2520280"/>
              <a:gd name="connsiteY7" fmla="*/ 0 h 1872208"/>
              <a:gd name="connsiteX8" fmla="*/ 0 w 2520280"/>
              <a:gd name="connsiteY8" fmla="*/ 0 h 18722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lstStyle>
          <a:p>
            <a:pPr/>
            <a:r>
              <a:rPr lang="en-US" altLang="zh-CN" sz="4551">
                <a:solidFill>
                  <a:schemeClr val="bg1"/>
                </a:solidFill>
                <a:latin typeface="Arial" panose="020b0604020202020204" pitchFamily="34" charset="0"/>
                <a:ea typeface="微软雅黑" panose="020b0503020204020204" pitchFamily="34" charset="-122"/>
                <a:sym typeface="Arial" panose="020b0604020202020204" pitchFamily="34" charset="0"/>
              </a:rPr>
              <a:t>Add related headline text</a:t>
            </a:r>
          </a:p>
        </p:txBody>
      </p:sp>
      <p:sp>
        <p:nvSpPr>
          <p:cNvPr id="33" name="TextBox 11"/>
          <p:cNvSpPr txBox="1"/>
          <p:nvPr/>
        </p:nvSpPr>
        <p:spPr>
          <a:xfrm>
            <a:off x="2566327" y="5373007"/>
            <a:ext cx="1821974" cy="252826"/>
          </a:xfrm>
          <a:prstGeom prst="rect">
            <a:avLst/>
          </a:prstGeom>
          <a:noFill/>
        </p:spPr>
        <p:txBody>
          <a:bodyPr wrap="none" rtlCol="0">
            <a:spAutoFit/>
          </a:bodyPr>
          <a:lstStyle>
            <a:defPPr/>
          </a:lstStyle>
          <a:p>
            <a:pPr marL="162527" lvl="1" indent="-162527">
              <a:buFont typeface="Arial" panose="020b0604020202020204" pitchFamily="34" charset="0"/>
              <a:buChar char="•"/>
            </a:pPr>
            <a:r>
              <a:rPr lang="en-US" altLang="zh-CN" sz="1043">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headline text</a:t>
            </a:r>
            <a:endParaRPr lang="en-US" altLang="zh-CN" sz="104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1"/>
          <p:cNvSpPr txBox="1"/>
          <p:nvPr/>
        </p:nvSpPr>
        <p:spPr>
          <a:xfrm>
            <a:off x="4189828" y="5373007"/>
            <a:ext cx="1821974" cy="252826"/>
          </a:xfrm>
          <a:prstGeom prst="rect">
            <a:avLst/>
          </a:prstGeom>
          <a:noFill/>
        </p:spPr>
        <p:txBody>
          <a:bodyPr wrap="none" rtlCol="0">
            <a:spAutoFit/>
          </a:bodyPr>
          <a:lstStyle>
            <a:defPPr/>
          </a:lstStyle>
          <a:p>
            <a:pPr marL="162527" lvl="1" indent="-162527">
              <a:buFont typeface="Arial" panose="020b0604020202020204" pitchFamily="34" charset="0"/>
              <a:buChar char="•"/>
            </a:pPr>
            <a:r>
              <a:rPr lang="en-US" altLang="zh-CN" sz="1043">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headline text</a:t>
            </a:r>
            <a:endParaRPr lang="en-US" altLang="zh-CN" sz="104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1"/>
          <p:cNvSpPr txBox="1"/>
          <p:nvPr/>
        </p:nvSpPr>
        <p:spPr>
          <a:xfrm>
            <a:off x="2566327" y="5631646"/>
            <a:ext cx="1821974" cy="252826"/>
          </a:xfrm>
          <a:prstGeom prst="rect">
            <a:avLst/>
          </a:prstGeom>
          <a:noFill/>
        </p:spPr>
        <p:txBody>
          <a:bodyPr wrap="none" rtlCol="0">
            <a:spAutoFit/>
          </a:bodyPr>
          <a:lstStyle>
            <a:defPPr/>
          </a:lstStyle>
          <a:p>
            <a:pPr marL="162527" lvl="1" indent="-162527">
              <a:buFont typeface="Arial" panose="020b0604020202020204" pitchFamily="34" charset="0"/>
              <a:buChar char="•"/>
            </a:pPr>
            <a:r>
              <a:rPr lang="en-US" altLang="zh-CN" sz="1043">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headline text</a:t>
            </a:r>
            <a:endParaRPr lang="en-US" altLang="zh-CN" sz="104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1"/>
          <p:cNvSpPr txBox="1"/>
          <p:nvPr/>
        </p:nvSpPr>
        <p:spPr>
          <a:xfrm>
            <a:off x="4189828" y="5631646"/>
            <a:ext cx="1821974" cy="252826"/>
          </a:xfrm>
          <a:prstGeom prst="rect">
            <a:avLst/>
          </a:prstGeom>
          <a:noFill/>
        </p:spPr>
        <p:txBody>
          <a:bodyPr wrap="none" rtlCol="0">
            <a:spAutoFit/>
          </a:bodyPr>
          <a:lstStyle>
            <a:defPPr/>
          </a:lstStyle>
          <a:p>
            <a:pPr marL="162527" lvl="1" indent="-162527">
              <a:buFont typeface="Arial" panose="020b0604020202020204" pitchFamily="34" charset="0"/>
              <a:buChar char="•"/>
            </a:pPr>
            <a:r>
              <a:rPr lang="en-US" altLang="zh-CN" sz="1043">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headline text</a:t>
            </a:r>
            <a:endParaRPr lang="en-US" altLang="zh-CN" sz="104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Paralelogramo 11">
            <a:extLst>
              <a:ext uri="{FF2B5EF4-FFF2-40B4-BE49-F238E27FC236}">
                <a16:creationId xmlns:a16="http://schemas.microsoft.com/office/drawing/2014/main" id="{C7C725DE-5019-4C44-AC41-B664AB208A61}"/>
              </a:ext>
            </a:extLst>
          </p:cNvPr>
          <p:cNvSpPr/>
          <p:nvPr/>
        </p:nvSpPr>
        <p:spPr>
          <a:xfrm>
            <a:off x="7803701" y="0"/>
            <a:ext cx="4383829" cy="6857999"/>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14" name="矩形 259"/>
          <p:cNvSpPr>
            <a:spLocks noChangeArrowheads="1"/>
          </p:cNvSpPr>
          <p:nvPr/>
        </p:nvSpPr>
        <p:spPr bwMode="auto">
          <a:xfrm>
            <a:off x="8625315" y="2880808"/>
            <a:ext cx="268773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cs typeface="Arial" panose="020b0604020202020204" pitchFamily="34" charset="0"/>
              </a:rPr>
              <a:t>01</a:t>
            </a:r>
            <a:endParaRPr lang="zh-CN" altLang="en-US" sz="13800" cap="all">
              <a:solidFill>
                <a:schemeClr val="bg1"/>
              </a:solidFill>
              <a:effectLst>
                <a:outerShdw blurRad="38100" dist="38100" dir="2700000" algn="tl">
                  <a:srgbClr val="000000">
                    <a:alpha val="43137"/>
                  </a:srgbClr>
                </a:outerShdw>
              </a:effectLst>
              <a:latin typeface="方正正准黑简体" panose="02000000000000000000" pitchFamily="2" charset="-122"/>
              <a:ea typeface="方正正准黑简体" panose="02000000000000000000" pitchFamily="2" charset="-122"/>
              <a:cs typeface="Arial" panose="020b0604020202020204" pitchFamily="34" charset="0"/>
            </a:endParaRPr>
          </a:p>
        </p:txBody>
      </p:sp>
      <p:pic>
        <p:nvPicPr>
          <p:cNvPr id="4" name="Imagen 3">
            <a:extLst>
              <a:ext uri="{FF2B5EF4-FFF2-40B4-BE49-F238E27FC236}">
                <a16:creationId xmlns:a16="http://schemas.microsoft.com/office/drawing/2014/main" id="{A4A99C50-E713-A202-DC03-AF38F60CB90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82730" y="-33194"/>
            <a:ext cx="5211142" cy="4342618"/>
          </a:xfrm>
          <a:prstGeom prst="rect">
            <a:avLst/>
          </a:prstGeom>
        </p:spPr>
      </p:pic>
    </p:spTree>
    <p:extLst>
      <p:ext uri="{BB962C8B-B14F-4D97-AF65-F5344CB8AC3E}">
        <p14:creationId xmlns:p14="http://schemas.microsoft.com/office/powerpoint/2010/main" val="12170390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nodeType="afterGroup">
                            <p:stCondLst>
                              <p:cond delay="10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nodeType="afterGroup">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p:tgtEl>
                                          <p:spTgt spid="33"/>
                                        </p:tgtEl>
                                        <p:attrNameLst>
                                          <p:attrName>ppt_x</p:attrName>
                                        </p:attrNameLst>
                                      </p:cBhvr>
                                      <p:tavLst>
                                        <p:tav tm="0">
                                          <p:val>
                                            <p:strVal val="#ppt_x-#ppt_w*1.125000"/>
                                          </p:val>
                                        </p:tav>
                                        <p:tav tm="100000">
                                          <p:val>
                                            <p:strVal val="#ppt_x"/>
                                          </p:val>
                                        </p:tav>
                                      </p:tavLst>
                                    </p:anim>
                                    <p:animEffect transition="in" filter="wipe(right)">
                                      <p:cBhvr>
                                        <p:cTn id="34" dur="500"/>
                                        <p:tgtEl>
                                          <p:spTgt spid="33"/>
                                        </p:tgtEl>
                                      </p:cBhvr>
                                    </p:animEffect>
                                  </p:childTnLst>
                                </p:cTn>
                              </p:par>
                            </p:childTnLst>
                          </p:cTn>
                        </p:par>
                        <p:par>
                          <p:cTn id="35" fill="hold" nodeType="afterGroup">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p:tgtEl>
                                          <p:spTgt spid="34"/>
                                        </p:tgtEl>
                                        <p:attrNameLst>
                                          <p:attrName>ppt_x</p:attrName>
                                        </p:attrNameLst>
                                      </p:cBhvr>
                                      <p:tavLst>
                                        <p:tav tm="0">
                                          <p:val>
                                            <p:strVal val="#ppt_x-#ppt_w*1.125000"/>
                                          </p:val>
                                        </p:tav>
                                        <p:tav tm="100000">
                                          <p:val>
                                            <p:strVal val="#ppt_x"/>
                                          </p:val>
                                        </p:tav>
                                      </p:tavLst>
                                    </p:anim>
                                    <p:animEffect transition="in" filter="wipe(right)">
                                      <p:cBhvr>
                                        <p:cTn id="39" dur="500"/>
                                        <p:tgtEl>
                                          <p:spTgt spid="34"/>
                                        </p:tgtEl>
                                      </p:cBhvr>
                                    </p:animEffect>
                                  </p:childTnLst>
                                </p:cTn>
                              </p:par>
                            </p:childTnLst>
                          </p:cTn>
                        </p:par>
                        <p:par>
                          <p:cTn id="40" fill="hold" nodeType="afterGroup">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p:tgtEl>
                                          <p:spTgt spid="35"/>
                                        </p:tgtEl>
                                        <p:attrNameLst>
                                          <p:attrName>ppt_x</p:attrName>
                                        </p:attrNameLst>
                                      </p:cBhvr>
                                      <p:tavLst>
                                        <p:tav tm="0">
                                          <p:val>
                                            <p:strVal val="#ppt_x-#ppt_w*1.125000"/>
                                          </p:val>
                                        </p:tav>
                                        <p:tav tm="100000">
                                          <p:val>
                                            <p:strVal val="#ppt_x"/>
                                          </p:val>
                                        </p:tav>
                                      </p:tavLst>
                                    </p:anim>
                                    <p:animEffect transition="in" filter="wipe(right)">
                                      <p:cBhvr>
                                        <p:cTn id="44" dur="500"/>
                                        <p:tgtEl>
                                          <p:spTgt spid="35"/>
                                        </p:tgtEl>
                                      </p:cBhvr>
                                    </p:animEffect>
                                  </p:childTnLst>
                                </p:cTn>
                              </p:par>
                            </p:childTnLst>
                          </p:cTn>
                        </p:par>
                        <p:par>
                          <p:cTn id="45" fill="hold" nodeType="afterGroup">
                            <p:stCondLst>
                              <p:cond delay="2000"/>
                            </p:stCondLst>
                            <p:childTnLst>
                              <p:par>
                                <p:cTn id="46" presetID="12" presetClass="entr" presetSubtype="8"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p:tgtEl>
                                          <p:spTgt spid="36"/>
                                        </p:tgtEl>
                                        <p:attrNameLst>
                                          <p:attrName>ppt_x</p:attrName>
                                        </p:attrNameLst>
                                      </p:cBhvr>
                                      <p:tavLst>
                                        <p:tav tm="0">
                                          <p:val>
                                            <p:strVal val="#ppt_x-#ppt_w*1.125000"/>
                                          </p:val>
                                        </p:tav>
                                        <p:tav tm="100000">
                                          <p:val>
                                            <p:strVal val="#ppt_x"/>
                                          </p:val>
                                        </p:tav>
                                      </p:tavLst>
                                    </p:anim>
                                    <p:animEffect transition="in" filter="wipe(right)">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1"/>
      <p:bldP spid="33" grpId="2"/>
      <p:bldP spid="34" grpId="3"/>
      <p:bldP spid="35" grpId="4"/>
      <p:bldP spid="36" grpId="5"/>
      <p:bldP spid="14" grpId="6" uiExpand="1"/>
      <p:bldP spid="14" grpId="7"/>
    </p:bld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a:extLst>
              <a:ext uri="{FF2B5EF4-FFF2-40B4-BE49-F238E27FC236}">
                <a16:creationId xmlns:a16="http://schemas.microsoft.com/office/drawing/2014/main" id="{A20FE970-CA56-0444-97C6-2B46D25ECB87}"/>
              </a:ext>
            </a:extLst>
          </p:cNvPr>
          <p:cNvSpPr/>
          <p:nvPr/>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pic>
        <p:nvPicPr>
          <p:cNvPr id="17" name="Imagen 16">
            <a:extLst>
              <a:ext uri="{FF2B5EF4-FFF2-40B4-BE49-F238E27FC236}">
                <a16:creationId xmlns:a16="http://schemas.microsoft.com/office/drawing/2014/main" id="{E2CE76BF-0654-4DB6-B5D4-D3FAF2F423D8}"/>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flipH="1">
            <a:off x="-1963" y="5765810"/>
            <a:ext cx="3048000" cy="1118721"/>
          </a:xfrm>
          <a:prstGeom prst="rect">
            <a:avLst/>
          </a:prstGeom>
        </p:spPr>
      </p:pic>
      <p:sp>
        <p:nvSpPr>
          <p:cNvPr id="18" name="TextBox 17">
            <a:extLst>
              <a:ext uri="{FF2B5EF4-FFF2-40B4-BE49-F238E27FC236}">
                <a16:creationId xmlns:a16="http://schemas.microsoft.com/office/drawing/2014/main" id="{31CFD5CA-6589-4B24-9AD2-884C07C68BC8}"/>
              </a:ext>
            </a:extLst>
          </p:cNvPr>
          <p:cNvSpPr txBox="1"/>
          <p:nvPr/>
        </p:nvSpPr>
        <p:spPr>
          <a:xfrm>
            <a:off x="592864" y="325753"/>
            <a:ext cx="1988457" cy="261610"/>
          </a:xfrm>
          <a:prstGeom prst="rect">
            <a:avLst/>
          </a:prstGeom>
          <a:noFill/>
        </p:spPr>
        <p:txBody>
          <a:bodyPr wrap="square" rtlCol="0">
            <a:spAutoFit/>
          </a:bodyPr>
          <a:lstStyle>
            <a:defPPr/>
          </a:lstStyle>
          <a:p>
            <a:pPr/>
            <a:r>
              <a:rPr lang="en-US" sz="1100">
                <a:solidFill>
                  <a:schemeClr val="bg1"/>
                </a:solidFill>
                <a:latin typeface="Inter SemiBold" panose="02000503000000020004" pitchFamily="2" charset="0"/>
                <a:ea typeface="Inter SemiBold" panose="02000503000000020004" pitchFamily="2" charset="0"/>
                <a:cs typeface="Roboto" panose="02000000000000000000" pitchFamily="2" charset="0"/>
              </a:rPr>
              <a:t>BRAND PROPOSAL</a:t>
            </a:r>
          </a:p>
        </p:txBody>
      </p:sp>
      <p:sp>
        <p:nvSpPr>
          <p:cNvPr id="28" name="TextBox 27">
            <a:extLst>
              <a:ext uri="{FF2B5EF4-FFF2-40B4-BE49-F238E27FC236}">
                <a16:creationId xmlns:a16="http://schemas.microsoft.com/office/drawing/2014/main" id="{CC996AFC-53A3-4483-A6C8-A1903DAB5FAA}"/>
              </a:ext>
            </a:extLst>
          </p:cNvPr>
          <p:cNvSpPr txBox="1"/>
          <p:nvPr/>
        </p:nvSpPr>
        <p:spPr>
          <a:xfrm>
            <a:off x="8430943" y="4384899"/>
            <a:ext cx="1396894" cy="415498"/>
          </a:xfrm>
          <a:prstGeom prst="rect">
            <a:avLst/>
          </a:prstGeom>
          <a:noFill/>
        </p:spPr>
        <p:txBody>
          <a:bodyPr wrap="square" rtlCol="0">
            <a:spAutoFit/>
          </a:bodyPr>
          <a:lstStyle>
            <a:defPPr/>
          </a:lstStyle>
          <a:p>
            <a:pPr algn="r"/>
            <a:r>
              <a:rPr lang="en-US" sz="2100">
                <a:ln w="12700">
                  <a:noFill/>
                </a:ln>
                <a:solidFill>
                  <a:schemeClr val="bg1"/>
                </a:solidFill>
                <a:latin typeface="Inter" panose="02000503000000020004" pitchFamily="2" charset="0"/>
                <a:ea typeface="Inter" panose="02000503000000020004" pitchFamily="2" charset="0"/>
                <a:cs typeface="Roboto" panose="02000000000000000000" pitchFamily="2" charset="0"/>
              </a:rPr>
              <a:t>Strategy</a:t>
            </a:r>
          </a:p>
        </p:txBody>
      </p:sp>
      <p:sp>
        <p:nvSpPr>
          <p:cNvPr id="16" name="TextBox 15">
            <a:extLst>
              <a:ext uri="{FF2B5EF4-FFF2-40B4-BE49-F238E27FC236}">
                <a16:creationId xmlns:a16="http://schemas.microsoft.com/office/drawing/2014/main" id="{91A37738-3B1A-C645-B6EB-3ADE5C610596}"/>
              </a:ext>
            </a:extLst>
          </p:cNvPr>
          <p:cNvSpPr txBox="1"/>
          <p:nvPr/>
        </p:nvSpPr>
        <p:spPr>
          <a:xfrm>
            <a:off x="592864" y="2228385"/>
            <a:ext cx="4302986" cy="1169551"/>
          </a:xfrm>
          <a:prstGeom prst="rect">
            <a:avLst/>
          </a:prstGeom>
          <a:noFill/>
        </p:spPr>
        <p:txBody>
          <a:bodyPr wrap="square" rtlCol="0">
            <a:spAutoFit/>
          </a:bodyPr>
          <a:lstStyle>
            <a:defPPr/>
          </a:lstStyle>
          <a:p>
            <a:pPr>
              <a:lnSpc>
                <a:spcPts val="1200"/>
              </a:lnSpc>
            </a:pPr>
            <a:r>
              <a:rPr lang="en-US" sz="1000" i="0">
                <a:solidFill>
                  <a:schemeClr val="bg1">
                    <a:lumMod val="6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OF LOREM IPSUM.</a:t>
            </a:r>
            <a:endParaRPr lang="en-US" sz="1000">
              <a:ln w="12700">
                <a:noFill/>
              </a:ln>
              <a:solidFill>
                <a:schemeClr val="bg1">
                  <a:lumMod val="6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sp>
        <p:nvSpPr>
          <p:cNvPr id="32" name="TextBox 15">
            <a:extLst>
              <a:ext uri="{FF2B5EF4-FFF2-40B4-BE49-F238E27FC236}">
                <a16:creationId xmlns:a16="http://schemas.microsoft.com/office/drawing/2014/main" id="{AF6E6DF2-C91B-4DBA-97D3-D583C1E01FA8}"/>
              </a:ext>
            </a:extLst>
          </p:cNvPr>
          <p:cNvSpPr txBox="1"/>
          <p:nvPr/>
        </p:nvSpPr>
        <p:spPr>
          <a:xfrm flipH="1">
            <a:off x="7339483" y="4970615"/>
            <a:ext cx="2699181" cy="1477328"/>
          </a:xfrm>
          <a:prstGeom prst="rect">
            <a:avLst/>
          </a:prstGeom>
          <a:noFill/>
        </p:spPr>
        <p:txBody>
          <a:bodyPr wrap="square" rtlCol="0">
            <a:spAutoFit/>
          </a:bodyPr>
          <a:lstStyle>
            <a:defPPr/>
          </a:lstStyle>
          <a:p>
            <a:pPr algn="r">
              <a:lnSpc>
                <a:spcPts val="1200"/>
              </a:lnSpc>
            </a:pPr>
            <a:r>
              <a:rPr lang="en-US" sz="1000" i="0">
                <a:solidFill>
                  <a:schemeClr val="bg1">
                    <a:lumMod val="65000"/>
                  </a:schemeClr>
                </a:solidFill>
                <a:effectLst/>
                <a:latin typeface="Inter SemiBold" panose="02000503000000020004" pitchFamily="2" charset="0"/>
                <a:ea typeface="Inter SemiBold" panose="02000503000000020004" pitchFamily="2" charset="0"/>
                <a:cs typeface="Open Sans Semibold" panose="020b07060308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OF LOREM IPSUM.</a:t>
            </a:r>
            <a:endParaRPr lang="en-US" sz="1000">
              <a:ln w="12700">
                <a:noFill/>
              </a:ln>
              <a:solidFill>
                <a:schemeClr val="bg1">
                  <a:lumMod val="65000"/>
                </a:schemeClr>
              </a:solidFill>
              <a:latin typeface="Inter SemiBold" panose="02000503000000020004" pitchFamily="2" charset="0"/>
              <a:ea typeface="Inter SemiBold" panose="02000503000000020004" pitchFamily="2" charset="0"/>
              <a:cs typeface="Open Sans Semibold" panose="020b0706030804020204" pitchFamily="34" charset="0"/>
            </a:endParaRPr>
          </a:p>
        </p:txBody>
      </p:sp>
      <p:pic>
        <p:nvPicPr>
          <p:cNvPr id="6" name="Imagen 5">
            <a:extLst>
              <a:ext uri="{FF2B5EF4-FFF2-40B4-BE49-F238E27FC236}">
                <a16:creationId xmlns:a16="http://schemas.microsoft.com/office/drawing/2014/main" id="{71404DCB-D367-5E19-F958-9A6669215B22}"/>
              </a:ext>
            </a:extLst>
          </p:cNvPr>
          <p:cNvPicPr>
            <a:picLocks noChangeAspect="1"/>
          </p:cNvPicPr>
          <p:nvPr/>
        </p:nvPicPr>
        <p:blipFill>
          <a:blip r:embed="rId5">
            <a:extLst>
              <a:ext uri="{28A0092B-C50C-407E-A947-70E740481C1C}">
                <a14:useLocalDpi xmlns:a14="http://schemas.microsoft.com/office/drawing/2010/main" val="0"/>
              </a:ext>
            </a:extLst>
          </a:blip>
          <a:srcRect b="38232"/>
          <a:stretch>
            <a:fillRect/>
          </a:stretch>
        </p:blipFill>
        <p:spPr>
          <a:xfrm>
            <a:off x="-1156768" y="3093101"/>
            <a:ext cx="8126984" cy="3764899"/>
          </a:xfrm>
          <a:prstGeom prst="rect">
            <a:avLst/>
          </a:prstGeom>
        </p:spPr>
      </p:pic>
      <p:pic>
        <p:nvPicPr>
          <p:cNvPr id="9" name="Imagen 8">
            <a:extLst>
              <a:ext uri="{FF2B5EF4-FFF2-40B4-BE49-F238E27FC236}">
                <a16:creationId xmlns:a16="http://schemas.microsoft.com/office/drawing/2014/main" id="{3CFEB397-6139-C49E-D48E-518A4DA006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4370" y="417759"/>
            <a:ext cx="5038493" cy="3954480"/>
          </a:xfrm>
          <a:prstGeom prst="rect">
            <a:avLst/>
          </a:prstGeom>
        </p:spPr>
      </p:pic>
      <p:pic>
        <p:nvPicPr>
          <p:cNvPr id="12" name="Imagen 11">
            <a:extLst>
              <a:ext uri="{FF2B5EF4-FFF2-40B4-BE49-F238E27FC236}">
                <a16:creationId xmlns:a16="http://schemas.microsoft.com/office/drawing/2014/main" id="{1345429D-1607-EBE5-6E95-FCA5BFCA9DE2}"/>
              </a:ext>
            </a:extLst>
          </p:cNvPr>
          <p:cNvPicPr>
            <a:picLocks noChangeAspect="1"/>
          </p:cNvPicPr>
          <p:nvPr/>
        </p:nvPicPr>
        <p:blipFill>
          <a:blip r:embed="rId7">
            <a:extLst>
              <a:ext uri="{28A0092B-C50C-407E-A947-70E740481C1C}">
                <a14:useLocalDpi xmlns:a14="http://schemas.microsoft.com/office/drawing/2010/main" val="0"/>
              </a:ext>
            </a:extLst>
          </a:blip>
          <a:srcRect l="18499" t="25452" r="5823" b="42883"/>
          <a:stretch>
            <a:fillRect/>
          </a:stretch>
        </p:blipFill>
        <p:spPr>
          <a:xfrm>
            <a:off x="641858" y="702894"/>
            <a:ext cx="4370680" cy="1218424"/>
          </a:xfrm>
          <a:prstGeom prst="rect">
            <a:avLst/>
          </a:prstGeom>
        </p:spPr>
      </p:pic>
      <p:pic>
        <p:nvPicPr>
          <p:cNvPr id="19" name="Imagen 18">
            <a:extLst>
              <a:ext uri="{FF2B5EF4-FFF2-40B4-BE49-F238E27FC236}">
                <a16:creationId xmlns:a16="http://schemas.microsoft.com/office/drawing/2014/main" id="{968AF0FF-0501-93A7-D798-B6125FE304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414189" y="7702"/>
            <a:ext cx="2777811" cy="1582252"/>
          </a:xfrm>
          <a:prstGeom prst="rect">
            <a:avLst/>
          </a:prstGeom>
        </p:spPr>
      </p:pic>
      <p:sp>
        <p:nvSpPr>
          <p:cNvPr id="11" name="TextBox 44">
            <a:extLst>
              <a:ext uri="{FF2B5EF4-FFF2-40B4-BE49-F238E27FC236}">
                <a16:creationId xmlns:a16="http://schemas.microsoft.com/office/drawing/2014/main" id="{2E39CB30-5F0C-B140-B01F-8DBD2944B06C}"/>
              </a:ext>
            </a:extLst>
          </p:cNvPr>
          <p:cNvSpPr txBox="1"/>
          <p:nvPr/>
        </p:nvSpPr>
        <p:spPr>
          <a:xfrm>
            <a:off x="10301446" y="0"/>
            <a:ext cx="2108269" cy="6858000"/>
          </a:xfrm>
          <a:prstGeom prst="rect">
            <a:avLst/>
          </a:prstGeom>
          <a:noFill/>
        </p:spPr>
        <p:txBody>
          <a:bodyPr vert="vert270" wrap="square" rtlCol="0">
            <a:spAutoFit/>
          </a:bodyPr>
          <a:lstStyle>
            <a:defPPr/>
          </a:lstStyle>
          <a:p>
            <a:pPr algn="ctr"/>
            <a:r>
              <a:rPr lang="en-US" sz="12500" b="1">
                <a:ln w="12700">
                  <a:noFill/>
                </a:ln>
                <a:solidFill>
                  <a:schemeClr val="bg1">
                    <a:alpha val="32000"/>
                  </a:schemeClr>
                </a:solidFill>
                <a:latin typeface="Inter Semi Bold" panose="02000703000000020004" pitchFamily="50" charset="0"/>
                <a:ea typeface="Inter Semi Bold" panose="02000703000000020004" pitchFamily="50" charset="0"/>
                <a:cs typeface="Inter Semi Bold" panose="02000703000000020004" pitchFamily="50" charset="0"/>
              </a:rPr>
              <a:t>CARNIVAL</a:t>
            </a:r>
          </a:p>
        </p:txBody>
      </p:sp>
    </p:spTree>
    <p:extLst>
      <p:ext uri="{BB962C8B-B14F-4D97-AF65-F5344CB8AC3E}">
        <p14:creationId xmlns:p14="http://schemas.microsoft.com/office/powerpoint/2010/main" val="3260948579"/>
      </p:ext>
    </p:extLst>
  </p:cSld>
  <p:clrMapOvr>
    <a:masterClrMapping/>
  </p:clrMapOvr>
  <p:transition/>
  <p:timing/>
</p:sld>
</file>

<file path=ppt/tags/tag1.xml><?xml version="1.0" encoding="utf-8"?>
<p:tagLst xmlns:p="http://schemas.openxmlformats.org/presentationml/2006/main">
  <p:tag name="MH" val="20161022204453"/>
  <p:tag name="MH_LIBRARY" val="GRAPHIC"/>
  <p:tag name="MH_ORDER" val="Straight Connector 6"/>
</p:tagLst>
</file>

<file path=ppt/tags/tag2.xml><?xml version="1.0" encoding="utf-8"?>
<p:tagLst xmlns:p="http://schemas.openxmlformats.org/presentationml/2006/main">
  <p:tag name="ID" val="553512"/>
  <p:tag name="MH" val="20160830110146"/>
  <p:tag name="MH_LIBRARY" val="CONTENTS"/>
  <p:tag name="MH_ORDER" val="1"/>
  <p:tag name="MH_TYPE" val="ENTRY"/>
</p:tagLst>
</file>

<file path=ppt/tags/tag3.xml><?xml version="1.0" encoding="utf-8"?>
<p:tagLst xmlns:p="http://schemas.openxmlformats.org/presentationml/2006/main">
  <p:tag name="ID" val="553512"/>
  <p:tag name="MH" val="20160830110146"/>
  <p:tag name="MH_LIBRARY" val="CONTENTS"/>
  <p:tag name="MH_ORDER" val="1"/>
  <p:tag name="MH_TYPE" val="ENTRY"/>
</p:tagLst>
</file>

<file path=ppt/tags/tag4.xml><?xml version="1.0" encoding="utf-8"?>
<p:tagLst xmlns:p="http://schemas.openxmlformats.org/presentationml/2006/main">
  <p:tag name="ID" val="553512"/>
  <p:tag name="MH" val="20160830110146"/>
  <p:tag name="MH_LIBRARY" val="CONTENTS"/>
  <p:tag name="MH_ORDER" val="1"/>
  <p:tag name="MH_TYPE" val="ENTRY"/>
</p:tagLst>
</file>

<file path=ppt/tags/tag5.xml><?xml version="1.0" encoding="utf-8"?>
<p:tagLst xmlns:p="http://schemas.openxmlformats.org/presentationml/2006/main">
  <p:tag name="ID" val="553512"/>
  <p:tag name="MH" val="20160830110146"/>
  <p:tag name="MH_LIBRARY" val="CONTENTS"/>
  <p:tag name="MH_ORDER" val="1"/>
  <p:tag name="MH_TYPE" val="ENTRY"/>
</p:tagLst>
</file>

<file path=ppt/tags/tag6.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Custom 80">
      <a:dk1>
        <a:sysClr val="windowText" lastClr="000000"/>
      </a:dk1>
      <a:lt1>
        <a:sysClr val="window" lastClr="FFFFFF"/>
      </a:lt1>
      <a:dk2>
        <a:srgbClr val="44546A"/>
      </a:dk2>
      <a:lt2>
        <a:srgbClr val="E7E6E6"/>
      </a:lt2>
      <a:accent1>
        <a:srgbClr val="E8E6E0"/>
      </a:accent1>
      <a:accent2>
        <a:srgbClr val="888166"/>
      </a:accent2>
      <a:accent3>
        <a:srgbClr val="DDD9C7"/>
      </a:accent3>
      <a:accent4>
        <a:srgbClr val="443226"/>
      </a:accent4>
      <a:accent5>
        <a:srgbClr val="1D1611"/>
      </a:accent5>
      <a:accent6>
        <a:srgbClr val="CCC4C3"/>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slidesppt.net</Manager>
  <Company/>
  <PresentationFormat>Panorámica</PresentationFormat>
  <Paragraphs>201</Paragraphs>
  <Slides>26</Slides>
  <Notes>20</Notes>
  <TotalTime>6655</TotalTime>
  <HiddenSlides>0</HiddenSlides>
  <MMClips>0</MMClips>
  <ScaleCrop>0</ScaleCrop>
  <HeadingPairs>
    <vt:vector baseType="variant" size="6">
      <vt:variant>
        <vt:lpstr>Fonts used</vt:lpstr>
      </vt:variant>
      <vt:variant>
        <vt:i4>31</vt:i4>
      </vt:variant>
      <vt:variant>
        <vt:lpstr>Theme</vt:lpstr>
      </vt:variant>
      <vt:variant>
        <vt:i4>1</vt:i4>
      </vt:variant>
      <vt:variant>
        <vt:lpstr>Slide Titles</vt:lpstr>
      </vt:variant>
      <vt:variant>
        <vt:i4>26</vt:i4>
      </vt:variant>
    </vt:vector>
  </HeadingPairs>
  <TitlesOfParts>
    <vt:vector baseType="lpstr" size="58">
      <vt:lpstr>Arial</vt:lpstr>
      <vt:lpstr>Calibri Light</vt:lpstr>
      <vt:lpstr>Calibri</vt:lpstr>
      <vt:lpstr>Helvetica Neue</vt:lpstr>
      <vt:lpstr>맑은 고딕</vt:lpstr>
      <vt:lpstr>Arial Unicode MS</vt:lpstr>
      <vt:lpstr>Anton</vt:lpstr>
      <vt:lpstr>Inter Black</vt:lpstr>
      <vt:lpstr>Roboto</vt:lpstr>
      <vt:lpstr>Aptos</vt:lpstr>
      <vt:lpstr>Open Sans</vt:lpstr>
      <vt:lpstr>Mongolian Baiti</vt:lpstr>
      <vt:lpstr>Freestyle Script</vt:lpstr>
      <vt:lpstr>Inter SemiBold</vt:lpstr>
      <vt:lpstr>Open Sans Semibold</vt:lpstr>
      <vt:lpstr>Inter Semi Bold</vt:lpstr>
      <vt:lpstr>FZShuTi</vt:lpstr>
      <vt:lpstr>Inter</vt:lpstr>
      <vt:lpstr>Playfair Display Regular</vt:lpstr>
      <vt:lpstr>TitilliumText22L Lt</vt:lpstr>
      <vt:lpstr>微软雅黑</vt:lpstr>
      <vt:lpstr>方正正准黑简体</vt:lpstr>
      <vt:lpstr>Poppins SemiBold</vt:lpstr>
      <vt:lpstr>Inter Medium</vt:lpstr>
      <vt:lpstr>Montserrat Black</vt:lpstr>
      <vt:lpstr>Bevan</vt:lpstr>
      <vt:lpstr>Rubik</vt:lpstr>
      <vt:lpstr>Montserrat</vt:lpstr>
      <vt:lpstr>DM Sans</vt:lpstr>
      <vt:lpstr>Barlow</vt:lpstr>
      <vt:lpstr>Bahnschrift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 costumbres de Uruguay</dc:title>
  <cp:category>slidesppt.net</cp:category>
  <dc:creator>slidesppt</dc:creator>
  <cp:lastModifiedBy>Franklin</cp:lastModifiedBy>
  <cp:revision>249</cp:revision>
  <dcterms:created xsi:type="dcterms:W3CDTF">2021-12-27T04:34:36Z</dcterms:created>
  <dcterms:modified xsi:type="dcterms:W3CDTF">2024-04-20T18:38:37Z</dcterms:modified>
</cp:coreProperties>
</file>