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438" r:id="rId3"/>
    <p:sldId id="258" r:id="rId4"/>
    <p:sldId id="259" r:id="rId5"/>
    <p:sldId id="43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68" r:id="rId15"/>
    <p:sldId id="280" r:id="rId16"/>
    <p:sldId id="282" r:id="rId17"/>
    <p:sldId id="274" r:id="rId18"/>
    <p:sldId id="284" r:id="rId19"/>
    <p:sldId id="270" r:id="rId20"/>
    <p:sldId id="277" r:id="rId21"/>
    <p:sldId id="442" r:id="rId22"/>
    <p:sldId id="440" r:id="rId23"/>
    <p:sldId id="416" r:id="rId24"/>
    <p:sldId id="323" r:id="rId25"/>
    <p:sldId id="436" r:id="rId26"/>
    <p:sldId id="437" r:id="rId27"/>
    <p:sldId id="441" r:id="rId28"/>
  </p:sldIdLst>
  <p:sldSz cx="9144000" cy="5143500" type="screen16x9"/>
  <p:notesSz cx="6858000" cy="9144000"/>
  <p:custDataLst>
    <p:tags r:id="rId29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22FCE20F-0A07-4B20-86C6-A27BE9F7C8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EADB186C-FC5F-4BB3-A118-84CE72815CF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7081466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43;g872a43c433_0_23:notes">
            <a:extLst>
              <a:ext uri="{FF2B5EF4-FFF2-40B4-BE49-F238E27FC236}">
                <a16:creationId xmlns:a16="http://schemas.microsoft.com/office/drawing/2014/main" id="{3102E4F7-6911-4C56-9325-F7BDA5FC8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4;g872a43c433_0_23:notes">
            <a:extLst>
              <a:ext uri="{FF2B5EF4-FFF2-40B4-BE49-F238E27FC236}">
                <a16:creationId xmlns:a16="http://schemas.microsoft.com/office/drawing/2014/main" id="{D053B8A0-B30A-4F57-BF63-94351C1E9B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75;g899d2abbf8_0_123:notes">
            <a:extLst>
              <a:ext uri="{FF2B5EF4-FFF2-40B4-BE49-F238E27FC236}">
                <a16:creationId xmlns:a16="http://schemas.microsoft.com/office/drawing/2014/main" id="{92E84824-7A6C-4BC8-9931-86DE1C2E6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76;g899d2abbf8_0_123:notes">
            <a:extLst>
              <a:ext uri="{FF2B5EF4-FFF2-40B4-BE49-F238E27FC236}">
                <a16:creationId xmlns:a16="http://schemas.microsoft.com/office/drawing/2014/main" id="{13F0D108-77E9-43BC-867C-8AAA33248D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49;g89857d3298_1_431:notes">
            <a:extLst>
              <a:ext uri="{FF2B5EF4-FFF2-40B4-BE49-F238E27FC236}">
                <a16:creationId xmlns:a16="http://schemas.microsoft.com/office/drawing/2014/main" id="{8A248BC4-F0A2-4B40-A1F6-8D4EB1023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50;g89857d3298_1_431:notes">
            <a:extLst>
              <a:ext uri="{FF2B5EF4-FFF2-40B4-BE49-F238E27FC236}">
                <a16:creationId xmlns:a16="http://schemas.microsoft.com/office/drawing/2014/main" id="{8FEB5758-8585-4A82-A184-1617BC3A0F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09;g89857d3298_0_116:notes">
            <a:extLst>
              <a:ext uri="{FF2B5EF4-FFF2-40B4-BE49-F238E27FC236}">
                <a16:creationId xmlns:a16="http://schemas.microsoft.com/office/drawing/2014/main" id="{DD556362-5CBC-45C1-84A4-A488AA218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10;g89857d3298_0_116:notes">
            <a:extLst>
              <a:ext uri="{FF2B5EF4-FFF2-40B4-BE49-F238E27FC236}">
                <a16:creationId xmlns:a16="http://schemas.microsoft.com/office/drawing/2014/main" id="{BEF021E9-0044-4BF2-AA2C-A69C16C52A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78;g89857d3298_1_128:notes">
            <a:extLst>
              <a:ext uri="{FF2B5EF4-FFF2-40B4-BE49-F238E27FC236}">
                <a16:creationId xmlns:a16="http://schemas.microsoft.com/office/drawing/2014/main" id="{C355C574-DC07-4141-8DC0-B7A511F2C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79;g89857d3298_1_128:notes">
            <a:extLst>
              <a:ext uri="{FF2B5EF4-FFF2-40B4-BE49-F238E27FC236}">
                <a16:creationId xmlns:a16="http://schemas.microsoft.com/office/drawing/2014/main" id="{349ED29F-8C6F-4E9C-A212-811AB5AAF8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10;g89857d3298_1_109:notes">
            <a:extLst>
              <a:ext uri="{FF2B5EF4-FFF2-40B4-BE49-F238E27FC236}">
                <a16:creationId xmlns:a16="http://schemas.microsoft.com/office/drawing/2014/main" id="{99DB305C-28A4-4F75-AD46-75E4D9CFD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11;g89857d3298_1_109:notes">
            <a:extLst>
              <a:ext uri="{FF2B5EF4-FFF2-40B4-BE49-F238E27FC236}">
                <a16:creationId xmlns:a16="http://schemas.microsoft.com/office/drawing/2014/main" id="{C282649E-9734-4DAE-A941-6B811E372C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612;g89857d3298_1_239:notes">
            <a:extLst>
              <a:ext uri="{FF2B5EF4-FFF2-40B4-BE49-F238E27FC236}">
                <a16:creationId xmlns:a16="http://schemas.microsoft.com/office/drawing/2014/main" id="{75E0F84F-5D8F-4450-A779-134994EE9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13;g89857d3298_1_239:notes">
            <a:extLst>
              <a:ext uri="{FF2B5EF4-FFF2-40B4-BE49-F238E27FC236}">
                <a16:creationId xmlns:a16="http://schemas.microsoft.com/office/drawing/2014/main" id="{5E5B85EA-4C22-4008-BD03-BC02FE5B9C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70;g89857d3298_0_78:notes">
            <a:extLst>
              <a:ext uri="{FF2B5EF4-FFF2-40B4-BE49-F238E27FC236}">
                <a16:creationId xmlns:a16="http://schemas.microsoft.com/office/drawing/2014/main" id="{BBE369A1-7F9C-4321-ACE5-702A6C0C1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71;g89857d3298_0_78:notes">
            <a:extLst>
              <a:ext uri="{FF2B5EF4-FFF2-40B4-BE49-F238E27FC236}">
                <a16:creationId xmlns:a16="http://schemas.microsoft.com/office/drawing/2014/main" id="{122A7C9B-B3A1-486A-B20D-E9DAFAA370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74;g899d2abbf8_0_95:notes">
            <a:extLst>
              <a:ext uri="{FF2B5EF4-FFF2-40B4-BE49-F238E27FC236}">
                <a16:creationId xmlns:a16="http://schemas.microsoft.com/office/drawing/2014/main" id="{EF4FD66C-7CA1-44F8-9F38-6A2B0D144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75;g899d2abbf8_0_95:notes">
            <a:extLst>
              <a:ext uri="{FF2B5EF4-FFF2-40B4-BE49-F238E27FC236}">
                <a16:creationId xmlns:a16="http://schemas.microsoft.com/office/drawing/2014/main" id="{6A106B69-D99B-4A28-81AE-40F46E0FB0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548D6D8-95B6-42D9-A5C0-49DFD50F7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E23BA5-DB2D-4927-BAD2-314ABBD9F6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14C388-5F84-419D-AAF0-1AC2B0520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7C4B12-9D85-4F96-97A1-077B23ABF6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51;g872a43c433_0_68:notes">
            <a:extLst>
              <a:ext uri="{FF2B5EF4-FFF2-40B4-BE49-F238E27FC236}">
                <a16:creationId xmlns:a16="http://schemas.microsoft.com/office/drawing/2014/main" id="{28E12748-CE56-4508-929B-4F2495322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2;g872a43c433_0_68:notes">
            <a:extLst>
              <a:ext uri="{FF2B5EF4-FFF2-40B4-BE49-F238E27FC236}">
                <a16:creationId xmlns:a16="http://schemas.microsoft.com/office/drawing/2014/main" id="{02FAFDC2-13B3-45B3-B3B5-B73C171BC5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3110013-01B7-45F8-8DD7-25828D7C8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B2F441-F76E-434B-BF4A-16AC9AF678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F8BE837-FF08-4A5A-A5D0-212C6B86B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941AC8-5D8B-4D20-BDCA-95C633677E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83;g89857d3298_1_319:notes">
            <a:extLst>
              <a:ext uri="{FF2B5EF4-FFF2-40B4-BE49-F238E27FC236}">
                <a16:creationId xmlns:a16="http://schemas.microsoft.com/office/drawing/2014/main" id="{76E4D19B-30E0-4220-BE2C-A80AE48E6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84;g89857d3298_1_319:notes">
            <a:extLst>
              <a:ext uri="{FF2B5EF4-FFF2-40B4-BE49-F238E27FC236}">
                <a16:creationId xmlns:a16="http://schemas.microsoft.com/office/drawing/2014/main" id="{21353C89-FED3-4B0E-B0A1-0E51278B3E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91;g872a43c433_0_162:notes">
            <a:extLst>
              <a:ext uri="{FF2B5EF4-FFF2-40B4-BE49-F238E27FC236}">
                <a16:creationId xmlns:a16="http://schemas.microsoft.com/office/drawing/2014/main" id="{E353BFED-0324-40B2-9AE8-A3645BFE2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2;g872a43c433_0_162:notes">
            <a:extLst>
              <a:ext uri="{FF2B5EF4-FFF2-40B4-BE49-F238E27FC236}">
                <a16:creationId xmlns:a16="http://schemas.microsoft.com/office/drawing/2014/main" id="{CD346251-608E-44EB-A0F0-066E372DFC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03;g899d2abbf8_0_297:notes">
            <a:extLst>
              <a:ext uri="{FF2B5EF4-FFF2-40B4-BE49-F238E27FC236}">
                <a16:creationId xmlns:a16="http://schemas.microsoft.com/office/drawing/2014/main" id="{97CA8FD6-9075-4597-8338-40A7F0D11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4;g899d2abbf8_0_297:notes">
            <a:extLst>
              <a:ext uri="{FF2B5EF4-FFF2-40B4-BE49-F238E27FC236}">
                <a16:creationId xmlns:a16="http://schemas.microsoft.com/office/drawing/2014/main" id="{6ABE3AE8-D271-4FDF-8033-69E6546345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11;g89857d3298_0_4:notes">
            <a:extLst>
              <a:ext uri="{FF2B5EF4-FFF2-40B4-BE49-F238E27FC236}">
                <a16:creationId xmlns:a16="http://schemas.microsoft.com/office/drawing/2014/main" id="{2FA12EDD-D30B-4A6C-9412-235E41FAA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12;g89857d3298_0_4:notes">
            <a:extLst>
              <a:ext uri="{FF2B5EF4-FFF2-40B4-BE49-F238E27FC236}">
                <a16:creationId xmlns:a16="http://schemas.microsoft.com/office/drawing/2014/main" id="{32534908-3D17-47BE-8885-B9CC2E2917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29;g89857d3298_0_50:notes">
            <a:extLst>
              <a:ext uri="{FF2B5EF4-FFF2-40B4-BE49-F238E27FC236}">
                <a16:creationId xmlns:a16="http://schemas.microsoft.com/office/drawing/2014/main" id="{E0498519-8305-4CBF-9A54-E878EB646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0;g89857d3298_0_50:notes">
            <a:extLst>
              <a:ext uri="{FF2B5EF4-FFF2-40B4-BE49-F238E27FC236}">
                <a16:creationId xmlns:a16="http://schemas.microsoft.com/office/drawing/2014/main" id="{71437B69-9DD2-4EE4-A63E-10BD1798C2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36;g89857d3298_1_555:notes">
            <a:extLst>
              <a:ext uri="{FF2B5EF4-FFF2-40B4-BE49-F238E27FC236}">
                <a16:creationId xmlns:a16="http://schemas.microsoft.com/office/drawing/2014/main" id="{C13C0512-946C-4A90-94CA-C4A7ED1D6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7;g89857d3298_1_555:notes">
            <a:extLst>
              <a:ext uri="{FF2B5EF4-FFF2-40B4-BE49-F238E27FC236}">
                <a16:creationId xmlns:a16="http://schemas.microsoft.com/office/drawing/2014/main" id="{565F3AD0-E116-4E2D-9F75-D47EAC189B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62;g89857d3298_1_498:notes">
            <a:extLst>
              <a:ext uri="{FF2B5EF4-FFF2-40B4-BE49-F238E27FC236}">
                <a16:creationId xmlns:a16="http://schemas.microsoft.com/office/drawing/2014/main" id="{A5962EF9-E118-416F-8B57-5F59D73D7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63;g89857d3298_1_498:notes">
            <a:extLst>
              <a:ext uri="{FF2B5EF4-FFF2-40B4-BE49-F238E27FC236}">
                <a16:creationId xmlns:a16="http://schemas.microsoft.com/office/drawing/2014/main" id="{D49ACFE8-7E5D-43FD-ABE5-73E67DB2FF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A66924AC-0041-46E2-8223-15AEC6BB4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5045" y="816147"/>
            <a:ext cx="4486503" cy="2763600"/>
          </a:xfrm>
        </p:spPr>
        <p:txBody>
          <a:bodyPr anchor="b"/>
          <a:lstStyle>
            <a:lvl1pPr>
              <a:defRPr sz="83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0B91ACAD-3BE0-45CD-B86D-EFC6F0348C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5045" y="3349529"/>
            <a:ext cx="4230599" cy="737399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041707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2;p20">
            <a:extLst>
              <a:ext uri="{FF2B5EF4-FFF2-40B4-BE49-F238E27FC236}">
                <a16:creationId xmlns:a16="http://schemas.microsoft.com/office/drawing/2014/main" id="{4C7331CE-59A3-40A9-8D16-024B0623EA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23855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ONLY_1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9;p22">
            <a:extLst>
              <a:ext uri="{FF2B5EF4-FFF2-40B4-BE49-F238E27FC236}">
                <a16:creationId xmlns:a16="http://schemas.microsoft.com/office/drawing/2014/main" id="{DAB71965-01AE-47BA-B01F-F27DCBFA86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564649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44;p24">
            <a:extLst>
              <a:ext uri="{FF2B5EF4-FFF2-40B4-BE49-F238E27FC236}">
                <a16:creationId xmlns:a16="http://schemas.microsoft.com/office/drawing/2014/main" id="{42FC9DB7-249B-4C3E-9E3C-45FE5266D7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74399" y="2316394"/>
            <a:ext cx="2779199" cy="1001999"/>
          </a:xfrm>
        </p:spPr>
        <p:txBody>
          <a:bodyPr anchor="b"/>
          <a:lstStyle>
            <a:defPPr/>
            <a:lvl1pPr algn="r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146;p24">
            <a:extLst>
              <a:ext uri="{FF2B5EF4-FFF2-40B4-BE49-F238E27FC236}">
                <a16:creationId xmlns:a16="http://schemas.microsoft.com/office/drawing/2014/main" id="{1F5AEF6D-0D1C-4A47-8115-34C2FEF6F4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52400" y="3110852"/>
            <a:ext cx="2840098" cy="1347002"/>
          </a:xfrm>
        </p:spPr>
        <p:txBody>
          <a:bodyPr/>
          <a:lstStyle>
            <a:defPPr/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59721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ONE_COLUMN_TEXT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48;p25">
            <a:extLst>
              <a:ext uri="{FF2B5EF4-FFF2-40B4-BE49-F238E27FC236}">
                <a16:creationId xmlns:a16="http://schemas.microsoft.com/office/drawing/2014/main" id="{B4ADBB9E-5E52-4697-BC98-50411CDF0F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94773" y="1518854"/>
            <a:ext cx="2779199" cy="1001999"/>
          </a:xfrm>
        </p:spPr>
        <p:txBody>
          <a:bodyPr anchor="b"/>
          <a:lstStyle>
            <a:defPPr/>
            <a:lvl1pPr algn="r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150;p25">
            <a:extLst>
              <a:ext uri="{FF2B5EF4-FFF2-40B4-BE49-F238E27FC236}">
                <a16:creationId xmlns:a16="http://schemas.microsoft.com/office/drawing/2014/main" id="{F6716713-8A4B-4E39-8A9D-AFBBFE2432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33874" y="2252322"/>
            <a:ext cx="2840098" cy="1347002"/>
          </a:xfrm>
        </p:spPr>
        <p:txBody>
          <a:bodyPr/>
          <a:lstStyle>
            <a:defPPr/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2758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53;p26">
            <a:extLst>
              <a:ext uri="{FF2B5EF4-FFF2-40B4-BE49-F238E27FC236}">
                <a16:creationId xmlns:a16="http://schemas.microsoft.com/office/drawing/2014/main" id="{6AC4BE1B-8153-4CDB-86D8-D6115C245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1503" y="2311347"/>
            <a:ext cx="3128400" cy="1001999"/>
          </a:xfrm>
        </p:spPr>
        <p:txBody>
          <a:bodyPr anchor="b"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  <p:sp>
        <p:nvSpPr>
          <p:cNvPr id="3" name="Google Shape;154;p26">
            <a:extLst>
              <a:ext uri="{FF2B5EF4-FFF2-40B4-BE49-F238E27FC236}">
                <a16:creationId xmlns:a16="http://schemas.microsoft.com/office/drawing/2014/main" id="{3F968998-5594-49EB-AD3E-E6A2FFC206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9795" y="3110852"/>
            <a:ext cx="2840098" cy="1347002"/>
          </a:xfrm>
        </p:spPr>
        <p:txBody>
          <a:bodyPr/>
          <a:lstStyle>
            <a:defPPr/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870956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MAIN_POINT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79;p31">
            <a:extLst>
              <a:ext uri="{FF2B5EF4-FFF2-40B4-BE49-F238E27FC236}">
                <a16:creationId xmlns:a16="http://schemas.microsoft.com/office/drawing/2014/main" id="{3115E742-8ED2-4625-96C2-99DE60B9F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1352" y="1257016"/>
            <a:ext cx="1505102" cy="518702"/>
          </a:xfrm>
        </p:spPr>
        <p:txBody>
          <a:bodyPr anchor="b"/>
          <a:lstStyle>
            <a:defPPr/>
            <a:lvl1pPr>
              <a:defRPr sz="2500"/>
            </a:lvl1pPr>
          </a:lstStyle>
          <a:p>
            <a:pPr lvl="0"/>
            <a:endParaRPr lang="es-PE"/>
          </a:p>
        </p:txBody>
      </p:sp>
      <p:sp>
        <p:nvSpPr>
          <p:cNvPr id="3" name="Google Shape;180;p31">
            <a:extLst>
              <a:ext uri="{FF2B5EF4-FFF2-40B4-BE49-F238E27FC236}">
                <a16:creationId xmlns:a16="http://schemas.microsoft.com/office/drawing/2014/main" id="{3CE2D1E3-39AC-420C-9A0A-96A695B7C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69060" y="1287758"/>
            <a:ext cx="382200" cy="457200"/>
          </a:xfrm>
          <a:solidFill>
            <a:srgbClr val="0066FF"/>
          </a:solidFill>
        </p:spPr>
        <p:txBody>
          <a:bodyPr anchor="ctr" anchorCtr="1"/>
          <a:lstStyle>
            <a:defPPr/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81;p31">
            <a:extLst>
              <a:ext uri="{FF2B5EF4-FFF2-40B4-BE49-F238E27FC236}">
                <a16:creationId xmlns:a16="http://schemas.microsoft.com/office/drawing/2014/main" id="{CDC69919-42DD-4F58-ACB6-13A7F64594E8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2951902" y="1287758"/>
            <a:ext cx="382200" cy="457200"/>
          </a:xfrm>
          <a:solidFill>
            <a:srgbClr val="0066FF"/>
          </a:solidFill>
        </p:spPr>
        <p:txBody>
          <a:bodyPr anchor="ctr" anchorCtr="1"/>
          <a:lstStyle>
            <a:defPPr/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82;p31">
            <a:extLst>
              <a:ext uri="{FF2B5EF4-FFF2-40B4-BE49-F238E27FC236}">
                <a16:creationId xmlns:a16="http://schemas.microsoft.com/office/drawing/2014/main" id="{C3296A6D-793F-415B-B31A-4E811C1656F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334185" y="3374611"/>
            <a:ext cx="1998302" cy="688799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83;p31">
            <a:extLst>
              <a:ext uri="{FF2B5EF4-FFF2-40B4-BE49-F238E27FC236}">
                <a16:creationId xmlns:a16="http://schemas.microsoft.com/office/drawing/2014/main" id="{5D365A93-1FDA-4773-8071-147FCD970D87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951884" y="2976966"/>
            <a:ext cx="382200" cy="457200"/>
          </a:xfrm>
          <a:solidFill>
            <a:srgbClr val="0066FF"/>
          </a:solidFill>
        </p:spPr>
        <p:txBody>
          <a:bodyPr anchor="ctr" anchorCtr="1"/>
          <a:lstStyle>
            <a:defPPr/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84;p31">
            <a:extLst>
              <a:ext uri="{FF2B5EF4-FFF2-40B4-BE49-F238E27FC236}">
                <a16:creationId xmlns:a16="http://schemas.microsoft.com/office/drawing/2014/main" id="{9D3EC3FC-8AAD-4D4A-A086-E71B710BCD19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6051343" y="2946224"/>
            <a:ext cx="1505102" cy="518702"/>
          </a:xfrm>
        </p:spPr>
        <p:txBody>
          <a:bodyPr anchor="b"/>
          <a:lstStyle>
            <a:defPPr/>
            <a:lvl1pPr>
              <a:defRPr sz="2500"/>
            </a:lvl1pPr>
          </a:lstStyle>
          <a:p>
            <a:pPr lvl="0"/>
            <a:endParaRPr lang="es-PE"/>
          </a:p>
        </p:txBody>
      </p:sp>
      <p:sp>
        <p:nvSpPr>
          <p:cNvPr id="8" name="Google Shape;185;p31">
            <a:extLst>
              <a:ext uri="{FF2B5EF4-FFF2-40B4-BE49-F238E27FC236}">
                <a16:creationId xmlns:a16="http://schemas.microsoft.com/office/drawing/2014/main" id="{13637039-4A14-482F-9964-9EBE67A6743B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5669042" y="2976966"/>
            <a:ext cx="382200" cy="457200"/>
          </a:xfrm>
          <a:solidFill>
            <a:srgbClr val="0066FF"/>
          </a:solidFill>
        </p:spPr>
        <p:txBody>
          <a:bodyPr anchor="ctr" anchorCtr="1"/>
          <a:lstStyle>
            <a:defPPr/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186;p31">
            <a:extLst>
              <a:ext uri="{FF2B5EF4-FFF2-40B4-BE49-F238E27FC236}">
                <a16:creationId xmlns:a16="http://schemas.microsoft.com/office/drawing/2014/main" id="{01E7E649-E459-41E4-8F40-06ED13A65DD3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3334195" y="1685403"/>
            <a:ext cx="1998302" cy="688799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187;p31">
            <a:extLst>
              <a:ext uri="{FF2B5EF4-FFF2-40B4-BE49-F238E27FC236}">
                <a16:creationId xmlns:a16="http://schemas.microsoft.com/office/drawing/2014/main" id="{CC56802F-0EFE-45FA-BED2-2D16ED978042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3334195" y="1257016"/>
            <a:ext cx="1505102" cy="518702"/>
          </a:xfrm>
        </p:spPr>
        <p:txBody>
          <a:bodyPr anchor="b"/>
          <a:lstStyle>
            <a:defPPr/>
            <a:lvl1pPr>
              <a:defRPr sz="2500"/>
            </a:lvl1pPr>
          </a:lstStyle>
          <a:p>
            <a:pPr lvl="0"/>
            <a:endParaRPr lang="es-PE"/>
          </a:p>
        </p:txBody>
      </p:sp>
      <p:sp>
        <p:nvSpPr>
          <p:cNvPr id="11" name="Google Shape;188;p31">
            <a:extLst>
              <a:ext uri="{FF2B5EF4-FFF2-40B4-BE49-F238E27FC236}">
                <a16:creationId xmlns:a16="http://schemas.microsoft.com/office/drawing/2014/main" id="{CF75FE22-C38E-49AC-95BC-CC98127460A5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6051352" y="1685403"/>
            <a:ext cx="1998302" cy="688799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189;p31">
            <a:extLst>
              <a:ext uri="{FF2B5EF4-FFF2-40B4-BE49-F238E27FC236}">
                <a16:creationId xmlns:a16="http://schemas.microsoft.com/office/drawing/2014/main" id="{192B7A14-5C86-484F-B8E9-D8B8C64C76E9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3334185" y="2946224"/>
            <a:ext cx="1505102" cy="518702"/>
          </a:xfrm>
        </p:spPr>
        <p:txBody>
          <a:bodyPr anchor="b"/>
          <a:lstStyle>
            <a:defPPr/>
            <a:lvl1pPr>
              <a:defRPr sz="2500"/>
            </a:lvl1pPr>
          </a:lstStyle>
          <a:p>
            <a:pPr lvl="0"/>
            <a:endParaRPr lang="es-PE"/>
          </a:p>
        </p:txBody>
      </p:sp>
      <p:sp>
        <p:nvSpPr>
          <p:cNvPr id="13" name="Google Shape;190;p31">
            <a:extLst>
              <a:ext uri="{FF2B5EF4-FFF2-40B4-BE49-F238E27FC236}">
                <a16:creationId xmlns:a16="http://schemas.microsoft.com/office/drawing/2014/main" id="{1EAF1771-7161-4755-8D5E-62ADFBC72E71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6051343" y="3374611"/>
            <a:ext cx="1998302" cy="688799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192;p31">
            <a:extLst>
              <a:ext uri="{FF2B5EF4-FFF2-40B4-BE49-F238E27FC236}">
                <a16:creationId xmlns:a16="http://schemas.microsoft.com/office/drawing/2014/main" id="{E5468115-C34A-422C-96FA-6B52C7814CD6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90663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94;p32">
            <a:extLst>
              <a:ext uri="{FF2B5EF4-FFF2-40B4-BE49-F238E27FC236}">
                <a16:creationId xmlns:a16="http://schemas.microsoft.com/office/drawing/2014/main" id="{C2D4F664-9834-458B-9AA8-A7616784D77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17546" y="1989496"/>
            <a:ext cx="5790904" cy="2329498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95;p32">
            <a:extLst>
              <a:ext uri="{FF2B5EF4-FFF2-40B4-BE49-F238E27FC236}">
                <a16:creationId xmlns:a16="http://schemas.microsoft.com/office/drawing/2014/main" id="{F84FD9B4-A16A-4BDB-B087-32F1B51292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226899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98;p33">
            <a:extLst>
              <a:ext uri="{FF2B5EF4-FFF2-40B4-BE49-F238E27FC236}">
                <a16:creationId xmlns:a16="http://schemas.microsoft.com/office/drawing/2014/main" id="{3E9CA886-F096-4407-849B-12A2FD3EE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31250" y="1253971"/>
            <a:ext cx="3333298" cy="2467197"/>
          </a:xfrm>
          <a:solidFill>
            <a:srgbClr val="0066FF"/>
          </a:solidFill>
        </p:spPr>
        <p:txBody>
          <a:bodyPr anchor="ctr" anchorCtr="1"/>
          <a:lstStyle>
            <a:defPPr/>
            <a:lvl1pPr algn="ctr">
              <a:defRPr sz="3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118432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BIG_NUMBER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08;p35">
            <a:extLst>
              <a:ext uri="{FF2B5EF4-FFF2-40B4-BE49-F238E27FC236}">
                <a16:creationId xmlns:a16="http://schemas.microsoft.com/office/drawing/2014/main" id="{E4D444C2-AF32-4730-B678-197DC4E454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8298" y="1472997"/>
            <a:ext cx="5322301" cy="457200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09;p35">
            <a:extLst>
              <a:ext uri="{FF2B5EF4-FFF2-40B4-BE49-F238E27FC236}">
                <a16:creationId xmlns:a16="http://schemas.microsoft.com/office/drawing/2014/main" id="{C4432223-DAD6-4B1F-A5A1-0F8B298702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1010887"/>
            <a:ext cx="1926000" cy="457200"/>
          </a:xfrm>
          <a:solidFill>
            <a:srgbClr val="0066FF"/>
          </a:solidFill>
        </p:spPr>
        <p:txBody>
          <a:bodyPr anchor="ctr" anchorCtr="1"/>
          <a:lstStyle>
            <a:defPPr/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210;p35">
            <a:extLst>
              <a:ext uri="{FF2B5EF4-FFF2-40B4-BE49-F238E27FC236}">
                <a16:creationId xmlns:a16="http://schemas.microsoft.com/office/drawing/2014/main" id="{D0CAECE2-37C6-49F6-B441-2BE96A047A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8298" y="2574209"/>
            <a:ext cx="5322301" cy="457200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11;p35">
            <a:extLst>
              <a:ext uri="{FF2B5EF4-FFF2-40B4-BE49-F238E27FC236}">
                <a16:creationId xmlns:a16="http://schemas.microsoft.com/office/drawing/2014/main" id="{60788FAD-560C-4494-B1B4-1ED2BFD856C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19998" y="2112099"/>
            <a:ext cx="1926000" cy="457200"/>
          </a:xfrm>
          <a:solidFill>
            <a:srgbClr val="0066FF"/>
          </a:solidFill>
        </p:spPr>
        <p:txBody>
          <a:bodyPr anchor="ctr" anchorCtr="1"/>
          <a:lstStyle>
            <a:defPPr/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212;p35">
            <a:extLst>
              <a:ext uri="{FF2B5EF4-FFF2-40B4-BE49-F238E27FC236}">
                <a16:creationId xmlns:a16="http://schemas.microsoft.com/office/drawing/2014/main" id="{DB7CFB7F-6A2A-4F22-8618-DD33B85140A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18298" y="3675421"/>
            <a:ext cx="5322301" cy="457200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213;p35">
            <a:extLst>
              <a:ext uri="{FF2B5EF4-FFF2-40B4-BE49-F238E27FC236}">
                <a16:creationId xmlns:a16="http://schemas.microsoft.com/office/drawing/2014/main" id="{23B24EEB-2C86-4474-BCE9-E3B4BCD4C72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19998" y="3213311"/>
            <a:ext cx="1926000" cy="457200"/>
          </a:xfrm>
          <a:solidFill>
            <a:srgbClr val="0066FF"/>
          </a:solidFill>
        </p:spPr>
        <p:txBody>
          <a:bodyPr anchor="ctr" anchorCtr="1"/>
          <a:lstStyle>
            <a:defPPr/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250045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8D8F2BB1-CBF8-4CA3-A96D-52B197E380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ctr" anchorCtr="1"/>
          <a:lstStyle>
            <a:defPPr/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2361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0;p10">
            <a:extLst>
              <a:ext uri="{FF2B5EF4-FFF2-40B4-BE49-F238E27FC236}">
                <a16:creationId xmlns:a16="http://schemas.microsoft.com/office/drawing/2014/main" id="{2B06B19B-2F3D-448B-AFF1-51EFB7FAD8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42002" y="2816480"/>
            <a:ext cx="2808003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51;p10">
            <a:extLst>
              <a:ext uri="{FF2B5EF4-FFF2-40B4-BE49-F238E27FC236}">
                <a16:creationId xmlns:a16="http://schemas.microsoft.com/office/drawing/2014/main" id="{902EA8C6-071A-4500-99A7-90A260AC7C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6245" y="2231181"/>
            <a:ext cx="2899498" cy="585298"/>
          </a:xfrm>
          <a:solidFill>
            <a:srgbClr val="FFFFFF"/>
          </a:solidFill>
        </p:spPr>
        <p:txBody>
          <a:bodyPr anchor="b"/>
          <a:lstStyle>
            <a:defPPr/>
            <a:lvl1pPr>
              <a:defRPr sz="2500"/>
            </a:lvl1pPr>
          </a:lstStyle>
          <a:p>
            <a:pPr lvl="0"/>
            <a:endParaRPr lang="es-PE"/>
          </a:p>
        </p:txBody>
      </p:sp>
      <p:sp>
        <p:nvSpPr>
          <p:cNvPr id="4" name="Google Shape;52;p10">
            <a:extLst>
              <a:ext uri="{FF2B5EF4-FFF2-40B4-BE49-F238E27FC236}">
                <a16:creationId xmlns:a16="http://schemas.microsoft.com/office/drawing/2014/main" id="{578D2AB8-B340-4D71-8673-253F682F10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94003" y="2816480"/>
            <a:ext cx="2808003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5C5CA81F-BE32-4E5A-8AA4-CE60FF48878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048246" y="2231181"/>
            <a:ext cx="2899498" cy="585298"/>
          </a:xfrm>
          <a:solidFill>
            <a:srgbClr val="FFFFFF"/>
          </a:solidFill>
        </p:spPr>
        <p:txBody>
          <a:bodyPr anchor="b"/>
          <a:lstStyle>
            <a:defPPr/>
            <a:lvl1pPr>
              <a:defRPr sz="2500"/>
            </a:lvl1pPr>
          </a:lstStyle>
          <a:p>
            <a:pPr lvl="0"/>
            <a:endParaRPr lang="es-PE"/>
          </a:p>
        </p:txBody>
      </p:sp>
      <p:sp>
        <p:nvSpPr>
          <p:cNvPr id="6" name="Google Shape;55;p10">
            <a:extLst>
              <a:ext uri="{FF2B5EF4-FFF2-40B4-BE49-F238E27FC236}">
                <a16:creationId xmlns:a16="http://schemas.microsoft.com/office/drawing/2014/main" id="{3937F224-14DD-4C46-B2B2-D618BC372FB7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33660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DEEB3A4-50CA-4129-8F9E-3691A607D6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  <a:lvl1pPr marL="0" indent="0" algn="ctr">
              <a:buNone/>
              <a:defRPr lang="en-US" sz="4050">
                <a:solidFill>
                  <a:srgbClr val="1B406D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9DECD0-B278-4CF5-BADC-B8B5B48EFF6C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5F8E36C-233C-49C9-8420-1361092EE821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8E95E616-467F-4157-A42D-BAE1BAEAAA61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B9CBDB9-002F-4987-B128-C0E81E93EBAC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07BF9714-A3D1-4BBD-8A2E-D8430542BC6E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817055CD-A970-4AE3-9E03-753FA898768D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0CF5CD43-EDC9-4290-B6D5-A6E578F7E5FD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EFB211DF-5392-4B04-81D0-2BDB48B24391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F1BF5F09-2F5A-42B4-AE11-4EB38BFA708C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*/ f53 1 100000"/>
                <a:gd name="f58" fmla="*/ f54 1 100000"/>
                <a:gd name="f59" fmla="+- f55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7 1"/>
                <a:gd name="f69" fmla="*/ f67 f58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92651263-4CBF-4ECA-A13E-42D2FA084262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ADDD25B8-F5AF-4EDE-A16F-9A7A0A8CFFDB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533F366-D361-4B75-9699-7B3540C0D972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5D9E1472-C7D9-4187-AB1D-1204B9923273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8FDC2C4-238F-4D0D-AEBD-760AD9EA5F49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D834B0A0-282E-4A85-9260-49F9FF08F38E}"/>
              </a:ext>
            </a:extLst>
          </p:cNvPr>
          <p:cNvGrpSpPr/>
          <p:nvPr/>
        </p:nvGrpSpPr>
        <p:grpSpPr>
          <a:xfrm>
            <a:off x="2141927" y="972510"/>
            <a:ext cx="679352" cy="682755"/>
            <a:chOff x="2141927" y="972510"/>
            <a:chExt cx="679352" cy="682755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FED126FF-5067-4EC5-93DD-1ABBE8E1B429}"/>
                </a:ext>
              </a:extLst>
            </p:cNvPr>
            <p:cNvSpPr/>
            <p:nvPr/>
          </p:nvSpPr>
          <p:spPr>
            <a:xfrm rot="10799991">
              <a:off x="2724280" y="975930"/>
              <a:ext cx="96999" cy="679335"/>
            </a:xfrm>
            <a:custGeom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8F6D5D1-AC2C-4CD6-8287-3EED0D4D67BF}"/>
                </a:ext>
              </a:extLst>
            </p:cNvPr>
            <p:cNvSpPr/>
            <p:nvPr/>
          </p:nvSpPr>
          <p:spPr>
            <a:xfrm rot="5400013">
              <a:off x="2433095" y="681342"/>
              <a:ext cx="96999" cy="679335"/>
            </a:xfrm>
            <a:custGeom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52FE6521-B5F3-49F1-98E7-8E1A098746F4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EE7595B2-FE8A-4138-89BA-8CFEBE8AA9B6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1D6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95AB8146-3C87-46CA-A196-2B7BFAAC433C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1810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AND_TWO_COLUMNS_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66;p12">
            <a:extLst>
              <a:ext uri="{FF2B5EF4-FFF2-40B4-BE49-F238E27FC236}">
                <a16:creationId xmlns:a16="http://schemas.microsoft.com/office/drawing/2014/main" id="{6AC6213A-A2DB-4E9B-B182-641F4FF537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85227" y="3108996"/>
            <a:ext cx="2403299" cy="1384200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67;p12">
            <a:extLst>
              <a:ext uri="{FF2B5EF4-FFF2-40B4-BE49-F238E27FC236}">
                <a16:creationId xmlns:a16="http://schemas.microsoft.com/office/drawing/2014/main" id="{641899D3-76AA-45CA-B3EA-A93B05F467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6063" y="2523689"/>
            <a:ext cx="2481297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68;p12">
            <a:extLst>
              <a:ext uri="{FF2B5EF4-FFF2-40B4-BE49-F238E27FC236}">
                <a16:creationId xmlns:a16="http://schemas.microsoft.com/office/drawing/2014/main" id="{A526099A-51DF-47FD-9F4F-EB26EC737D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81803" y="3108996"/>
            <a:ext cx="2403299" cy="1384200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69;p12">
            <a:extLst>
              <a:ext uri="{FF2B5EF4-FFF2-40B4-BE49-F238E27FC236}">
                <a16:creationId xmlns:a16="http://schemas.microsoft.com/office/drawing/2014/main" id="{60C3E59F-E6ED-4D43-93C6-1FA70FAEBBF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942649" y="2523689"/>
            <a:ext cx="2481297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70;p12">
            <a:extLst>
              <a:ext uri="{FF2B5EF4-FFF2-40B4-BE49-F238E27FC236}">
                <a16:creationId xmlns:a16="http://schemas.microsoft.com/office/drawing/2014/main" id="{85C78A2C-C6AB-4CD5-B3D0-A4F1046169AF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905371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AND_TWO_COLUMNS_3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72;p13">
            <a:extLst>
              <a:ext uri="{FF2B5EF4-FFF2-40B4-BE49-F238E27FC236}">
                <a16:creationId xmlns:a16="http://schemas.microsoft.com/office/drawing/2014/main" id="{57825CC0-9997-4EBB-AC7C-8FE395183C0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85217" y="2303053"/>
            <a:ext cx="2403299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3;p13">
            <a:extLst>
              <a:ext uri="{FF2B5EF4-FFF2-40B4-BE49-F238E27FC236}">
                <a16:creationId xmlns:a16="http://schemas.microsoft.com/office/drawing/2014/main" id="{D05104CA-0EE8-4AAB-8476-C2556756A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6063" y="1717764"/>
            <a:ext cx="2481297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74;p13">
            <a:extLst>
              <a:ext uri="{FF2B5EF4-FFF2-40B4-BE49-F238E27FC236}">
                <a16:creationId xmlns:a16="http://schemas.microsoft.com/office/drawing/2014/main" id="{4936F316-3826-432E-BD48-7B307EC1D4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81794" y="2303053"/>
            <a:ext cx="2403299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75;p13">
            <a:extLst>
              <a:ext uri="{FF2B5EF4-FFF2-40B4-BE49-F238E27FC236}">
                <a16:creationId xmlns:a16="http://schemas.microsoft.com/office/drawing/2014/main" id="{8ADC3AC1-23DC-4B46-A360-E47988B29C5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942649" y="1717755"/>
            <a:ext cx="2481297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76;p13">
            <a:extLst>
              <a:ext uri="{FF2B5EF4-FFF2-40B4-BE49-F238E27FC236}">
                <a16:creationId xmlns:a16="http://schemas.microsoft.com/office/drawing/2014/main" id="{EE99AEA2-7E75-4A78-A111-CBDD998A8D24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  <p:sp>
        <p:nvSpPr>
          <p:cNvPr id="7" name="Google Shape;77;p13">
            <a:extLst>
              <a:ext uri="{FF2B5EF4-FFF2-40B4-BE49-F238E27FC236}">
                <a16:creationId xmlns:a16="http://schemas.microsoft.com/office/drawing/2014/main" id="{A3E90D55-112E-4408-8F31-B18369F2E6F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685217" y="3852879"/>
            <a:ext cx="2403299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78;p13">
            <a:extLst>
              <a:ext uri="{FF2B5EF4-FFF2-40B4-BE49-F238E27FC236}">
                <a16:creationId xmlns:a16="http://schemas.microsoft.com/office/drawing/2014/main" id="{5B8364FB-CC8B-4A51-9554-43CF83269F25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2646063" y="3267580"/>
            <a:ext cx="2481297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79;p13">
            <a:extLst>
              <a:ext uri="{FF2B5EF4-FFF2-40B4-BE49-F238E27FC236}">
                <a16:creationId xmlns:a16="http://schemas.microsoft.com/office/drawing/2014/main" id="{0F3DAE5E-F76C-488D-B0C7-DF6B97904B1D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981794" y="3852879"/>
            <a:ext cx="2403299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80;p13">
            <a:extLst>
              <a:ext uri="{FF2B5EF4-FFF2-40B4-BE49-F238E27FC236}">
                <a16:creationId xmlns:a16="http://schemas.microsoft.com/office/drawing/2014/main" id="{722B6A6C-520A-4765-9315-B624ADD103DD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5942649" y="3267580"/>
            <a:ext cx="2481297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81016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AND_TWO_COLUMNS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F1A5379A-EB92-4361-ABF4-2930EE6F15F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87603" y="2292894"/>
            <a:ext cx="2808003" cy="655798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84;p14">
            <a:extLst>
              <a:ext uri="{FF2B5EF4-FFF2-40B4-BE49-F238E27FC236}">
                <a16:creationId xmlns:a16="http://schemas.microsoft.com/office/drawing/2014/main" id="{4BDDA499-FC9F-49CE-9914-2A2D89D53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6245" y="1707605"/>
            <a:ext cx="2899498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85;p14">
            <a:extLst>
              <a:ext uri="{FF2B5EF4-FFF2-40B4-BE49-F238E27FC236}">
                <a16:creationId xmlns:a16="http://schemas.microsoft.com/office/drawing/2014/main" id="{9D88F6BA-706C-48B9-B261-23FF3E5CDB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39595" y="2292894"/>
            <a:ext cx="2808003" cy="655798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86;p14">
            <a:extLst>
              <a:ext uri="{FF2B5EF4-FFF2-40B4-BE49-F238E27FC236}">
                <a16:creationId xmlns:a16="http://schemas.microsoft.com/office/drawing/2014/main" id="{33C978E2-D66D-4C82-9481-5CCAFE56016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048246" y="1707605"/>
            <a:ext cx="2899498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88;p14">
            <a:extLst>
              <a:ext uri="{FF2B5EF4-FFF2-40B4-BE49-F238E27FC236}">
                <a16:creationId xmlns:a16="http://schemas.microsoft.com/office/drawing/2014/main" id="{A3A71E55-13AF-4DC9-B924-1C47F878C4A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287603" y="3841796"/>
            <a:ext cx="2808003" cy="655798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89;p14">
            <a:extLst>
              <a:ext uri="{FF2B5EF4-FFF2-40B4-BE49-F238E27FC236}">
                <a16:creationId xmlns:a16="http://schemas.microsoft.com/office/drawing/2014/main" id="{A664D30F-8275-41FF-B741-B3C5458B0B58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1196245" y="3256507"/>
            <a:ext cx="2899498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90;p14">
            <a:extLst>
              <a:ext uri="{FF2B5EF4-FFF2-40B4-BE49-F238E27FC236}">
                <a16:creationId xmlns:a16="http://schemas.microsoft.com/office/drawing/2014/main" id="{2B7DE9F1-2340-474B-A1E7-ED5B0FCB3B79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139595" y="3841796"/>
            <a:ext cx="2808003" cy="655798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91;p14">
            <a:extLst>
              <a:ext uri="{FF2B5EF4-FFF2-40B4-BE49-F238E27FC236}">
                <a16:creationId xmlns:a16="http://schemas.microsoft.com/office/drawing/2014/main" id="{026DBFF3-85A9-4D3F-8A3A-C3B1B2AAB0E1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5048246" y="3256498"/>
            <a:ext cx="2899498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93;p14">
            <a:extLst>
              <a:ext uri="{FF2B5EF4-FFF2-40B4-BE49-F238E27FC236}">
                <a16:creationId xmlns:a16="http://schemas.microsoft.com/office/drawing/2014/main" id="{402228B0-1B8E-4DAB-ADDC-7F4A062A3F48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430799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95;p15">
            <a:extLst>
              <a:ext uri="{FF2B5EF4-FFF2-40B4-BE49-F238E27FC236}">
                <a16:creationId xmlns:a16="http://schemas.microsoft.com/office/drawing/2014/main" id="{9AE8412C-0071-4495-9F35-A872F393DA1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47507" y="3121276"/>
            <a:ext cx="1895697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96;p15">
            <a:extLst>
              <a:ext uri="{FF2B5EF4-FFF2-40B4-BE49-F238E27FC236}">
                <a16:creationId xmlns:a16="http://schemas.microsoft.com/office/drawing/2014/main" id="{FD3EA81E-59FD-4895-9D1B-B531BF04BC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5840" y="2535978"/>
            <a:ext cx="1957501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98;p15">
            <a:extLst>
              <a:ext uri="{FF2B5EF4-FFF2-40B4-BE49-F238E27FC236}">
                <a16:creationId xmlns:a16="http://schemas.microsoft.com/office/drawing/2014/main" id="{92965FFC-8919-4FC1-96E1-2EF763A6D7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00715" y="3121276"/>
            <a:ext cx="1895697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99;p15">
            <a:extLst>
              <a:ext uri="{FF2B5EF4-FFF2-40B4-BE49-F238E27FC236}">
                <a16:creationId xmlns:a16="http://schemas.microsoft.com/office/drawing/2014/main" id="{A9635513-BFD0-4AAE-93C7-4886A50CF28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039047" y="2535978"/>
            <a:ext cx="1957501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00;p15">
            <a:extLst>
              <a:ext uri="{FF2B5EF4-FFF2-40B4-BE49-F238E27FC236}">
                <a16:creationId xmlns:a16="http://schemas.microsoft.com/office/drawing/2014/main" id="{8EA5B16D-B2C5-4E2E-9FCD-B7A60EA0E13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274097" y="3121276"/>
            <a:ext cx="1895697" cy="1004697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01;p15">
            <a:extLst>
              <a:ext uri="{FF2B5EF4-FFF2-40B4-BE49-F238E27FC236}">
                <a16:creationId xmlns:a16="http://schemas.microsoft.com/office/drawing/2014/main" id="{B014A18E-10D8-493F-8B12-E3B2C64339CF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4212430" y="2535978"/>
            <a:ext cx="1957501" cy="585298"/>
          </a:xfrm>
          <a:solidFill>
            <a:srgbClr val="0066FF"/>
          </a:solidFill>
        </p:spPr>
        <p:txBody>
          <a:bodyPr anchor="b"/>
          <a:lstStyle>
            <a:defPPr/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02;p15">
            <a:extLst>
              <a:ext uri="{FF2B5EF4-FFF2-40B4-BE49-F238E27FC236}">
                <a16:creationId xmlns:a16="http://schemas.microsoft.com/office/drawing/2014/main" id="{2C4802DB-CB4C-4830-8881-BFBC5796337D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645542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AND_TWO_COLUMNS_1_1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19;p17">
            <a:extLst>
              <a:ext uri="{FF2B5EF4-FFF2-40B4-BE49-F238E27FC236}">
                <a16:creationId xmlns:a16="http://schemas.microsoft.com/office/drawing/2014/main" id="{91C42424-2719-474C-877A-18FBAAF449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57924" y="2247147"/>
            <a:ext cx="5722196" cy="2173501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20;p17">
            <a:extLst>
              <a:ext uri="{FF2B5EF4-FFF2-40B4-BE49-F238E27FC236}">
                <a16:creationId xmlns:a16="http://schemas.microsoft.com/office/drawing/2014/main" id="{92D94863-60CA-475A-8DE7-505E66EF1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1171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5;p18">
            <a:extLst>
              <a:ext uri="{FF2B5EF4-FFF2-40B4-BE49-F238E27FC236}">
                <a16:creationId xmlns:a16="http://schemas.microsoft.com/office/drawing/2014/main" id="{2853F149-425B-40C5-9901-715A50023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765582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ONLY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8;p19">
            <a:extLst>
              <a:ext uri="{FF2B5EF4-FFF2-40B4-BE49-F238E27FC236}">
                <a16:creationId xmlns:a16="http://schemas.microsoft.com/office/drawing/2014/main" id="{2CE7B4C8-EAFF-4CDB-AAB1-4474CA5B0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5999" y="381597"/>
            <a:ext cx="5778002" cy="834902"/>
          </a:xfrm>
        </p:spPr>
        <p:txBody>
          <a:bodyPr/>
          <a:lstStyle>
            <a:defPPr/>
            <a:lvl1pPr algn="r">
              <a:defRPr sz="3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138916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2A66D8C-4078-4B04-B100-B7D7279795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AF77961E-2D30-4590-88A5-0111F137E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71" r:id="rId15"/>
    <p:sldLayoutId id="2147483672" r:id="rId16"/>
    <p:sldLayoutId id="2147483673" r:id="rId17"/>
    <p:sldLayoutId id="2147483675" r:id="rId18"/>
    <p:sldLayoutId id="2147483678" r:id="rId19"/>
    <p:sldLayoutId id="2147483680" r:id="rId20"/>
  </p:sldLayoutIdLst>
  <p:transition/>
  <p:timing/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2800" b="1" i="0" u="none" strike="noStrike" kern="0" cap="none" spc="0" baseline="0">
          <a:solidFill>
            <a:srgbClr val="0066FF"/>
          </a:solidFill>
          <a:uFillTx/>
          <a:latin typeface="Barlow"/>
          <a:ea typeface="Barlow"/>
          <a:cs typeface="Barlow"/>
        </a:defRPr>
      </a:lvl1pPr>
    </p:titleStyle>
    <p:bodyStyle>
      <a:defPPr/>
      <a:lvl1pPr marL="457200" marR="0" lvl="0" indent="-342900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364951"/>
        </a:buClr>
        <a:buSzPts val="1800"/>
        <a:buFont typeface="Barlow Medium"/>
        <a:buChar char="●"/>
        <a:defRPr lang="es-PE" sz="1800" b="0" i="0" u="none" strike="noStrike" kern="0" cap="none" spc="0" baseline="0">
          <a:solidFill>
            <a:srgbClr val="364951"/>
          </a:solidFill>
          <a:uFillTx/>
          <a:latin typeface="Barlow Medium"/>
          <a:ea typeface="Barlow Medium"/>
          <a:cs typeface="Barlow Medium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5.png" /><Relationship Id="rId4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6.jpeg" /><Relationship Id="rId4" Type="http://schemas.microsoft.com/office/2007/relationships/hdphoto" Target="../media/image17.wdp" /><Relationship Id="rId5" Type="http://schemas.openxmlformats.org/officeDocument/2006/relationships/image" Target="../media/image6.png" /><Relationship Id="rId6" Type="http://schemas.microsoft.com/office/2007/relationships/hdphoto" Target="../media/image18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9.jpeg" /><Relationship Id="rId4" Type="http://schemas.openxmlformats.org/officeDocument/2006/relationships/image" Target="../media/image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0.png" /><Relationship Id="rId4" Type="http://schemas.openxmlformats.org/officeDocument/2006/relationships/image" Target="../media/image6.png" /><Relationship Id="rId5" Type="http://schemas.microsoft.com/office/2007/relationships/hdphoto" Target="../media/image21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3.png" /><Relationship Id="rId4" Type="http://schemas.microsoft.com/office/2007/relationships/hdphoto" Target="../media/image24.wdp" /><Relationship Id="rId5" Type="http://schemas.openxmlformats.org/officeDocument/2006/relationships/image" Target="../media/image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slidesppt.net/what-you-can-and-cannot-do-with-our-templates/" TargetMode="External" /><Relationship Id="rId3" Type="http://schemas.openxmlformats.org/officeDocument/2006/relationships/hyperlink" Target="https://www.slidesppt.net/frequently-asked-questions/" TargetMode="External" /><Relationship Id="rId4" Type="http://schemas.openxmlformats.org/officeDocument/2006/relationships/hyperlink" Target="https://www.slidesppt.net/tutorials-and-tips/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1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2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2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microsoft.com/office/2007/relationships/hdphoto" Target="../media/image5.wdp" /><Relationship Id="rId4" Type="http://schemas.openxmlformats.org/officeDocument/2006/relationships/image" Target="../media/image6.png" /><Relationship Id="rId5" Type="http://schemas.microsoft.com/office/2007/relationships/hdphoto" Target="../media/image7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9.jpeg" /><Relationship Id="rId4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0.png" /><Relationship Id="rId4" Type="http://schemas.microsoft.com/office/2007/relationships/hdphoto" Target="../media/image11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jpeg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4A43FD-0AFB-3BBC-A0EF-84F0E7856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6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Google Shape;234;p41">
            <a:extLst>
              <a:ext uri="{FF2B5EF4-FFF2-40B4-BE49-F238E27FC236}">
                <a16:creationId xmlns:a16="http://schemas.microsoft.com/office/drawing/2014/main" id="{CFB589E0-591A-A1C7-4137-CDBE6D299E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70587" y="1189473"/>
            <a:ext cx="4007556" cy="1265703"/>
          </a:xfrm>
        </p:spPr>
        <p:txBody>
          <a:bodyPr/>
          <a:lstStyle>
            <a:defPPr/>
          </a:lstStyle>
          <a:p>
            <a:pPr lvl="0" algn="r">
              <a:lnSpc>
                <a:spcPct val="85000"/>
              </a:lnSpc>
            </a:pPr>
            <a:r>
              <a:rPr lang="en-US" sz="6600" u="sng"/>
              <a:t>URUGUAY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9589D10E-1AE4-9DDD-EE77-768EE37A018C}"/>
              </a:ext>
            </a:extLst>
          </p:cNvPr>
          <p:cNvSpPr txBox="1"/>
          <p:nvPr/>
        </p:nvSpPr>
        <p:spPr>
          <a:xfrm>
            <a:off x="1885292" y="1140272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F62FD52B-6069-9EC5-60B4-26B46AA9D172}"/>
              </a:ext>
            </a:extLst>
          </p:cNvPr>
          <p:cNvSpPr txBox="1"/>
          <p:nvPr/>
        </p:nvSpPr>
        <p:spPr>
          <a:xfrm>
            <a:off x="2318851" y="2455176"/>
            <a:ext cx="3311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1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552763C-3E2C-FC0F-F95C-2BBD3C38C4E6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7DE0690-FA4E-3CCE-17D3-1D656129CA2B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86F5637-3D31-AD72-1EF8-6DABB7FAD325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FDCCA68-9756-5B67-8966-6448896F23E6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F63438F-F9FA-3ECD-617C-E67BFC2542BB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E06770-0708-31EE-B3E5-A4D61100B07E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8304890-4659-4A21-C8CA-DBE56F63A986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DFD5E02-2E97-A23F-18C0-57F160C326D4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CE431C9-52BE-6946-A65B-6B1D3ED30EE9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ED49739-6415-A619-2817-AC62ACF4DB8F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F9093D4-598D-12C5-F984-E6E932F313A3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9837817-DE96-9F22-57D5-2C2FC5D75872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FC5C7864-DFF2-6FDF-D8BA-2A9A6594B8EC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24BE49AF-33F2-2E43-47AC-CB81EE7D4030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250087" y="27640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CC8DBCF-FE0F-F5A5-B72E-E1207ED6E937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C268FA90-4224-992D-95FC-3DAA48CE8949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8111D64-92E2-0EAF-F330-02A8AC134B44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A0DA746-BCB0-1213-859A-DF0E0488E756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FA39FC6-33C4-664B-A7AF-56E04F34C6F1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03DCAB3-3BB3-B84F-2325-7C3D68BB79D3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D37B831D-D7AC-FD8D-9016-79B8407F4A08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FBC19D5-D110-A5BC-F156-F8A8225A85CA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5485D89-B607-7C0E-C77C-FE5ACB6380FC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54D322A0-D126-3174-682B-C00E4182E45A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E128E0F3-8635-03C6-721A-2766A355076A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1D2929E2-E167-D99D-81D3-824AEDC3CFB1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  <p:grpSp>
        <p:nvGrpSpPr>
          <p:cNvPr id="35" name="Group 4">
            <a:extLst>
              <a:ext uri="{FF2B5EF4-FFF2-40B4-BE49-F238E27FC236}">
                <a16:creationId xmlns:a16="http://schemas.microsoft.com/office/drawing/2014/main" id="{0A543916-55B4-0C81-B97A-512000F81C58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066933" y="22974"/>
            <a:ext cx="2163433" cy="339342"/>
            <a:chOff x="-39" y="463"/>
            <a:chExt cx="2123" cy="333"/>
          </a:xfrm>
          <a:solidFill>
            <a:srgbClr val="0070C0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5797FD7-CC59-75D9-1766-1A4B2D3E8F7C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CA4A0AF-7D73-A7B8-0701-4F0941BE43EC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BFB73DA-A2B7-E592-DD93-0998B3B94EB9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8D947BED-55E2-8063-734C-9A003A20812C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A08DBC3-BC36-95B8-5FF2-F84BED26BB2D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A99E9AFB-858C-7FA5-C049-26939EA20638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A566A3D5-4901-6DC3-8A6C-9FDC18EC77DB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E5F85CB1-126B-F51B-EB6A-B4E73587B2DF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FCCD8784-2CF8-8457-BB98-15C18667A819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0B4D888B-D01B-F71E-F4C0-5F954870326F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C4410C1-6BC2-6BA4-717C-21A04C50F42E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0F0A9E06-92AA-DF86-115B-FDACABBC94F1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E2BEB9CD-2C54-91F8-DC63-8283EC08502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206341" y="15907"/>
            <a:ext cx="2163433" cy="339342"/>
            <a:chOff x="-39" y="463"/>
            <a:chExt cx="2123" cy="333"/>
          </a:xfrm>
          <a:solidFill>
            <a:srgbClr val="0070C0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AD2E5381-A310-716A-78F6-EACD6867F208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37B66B5-A5B1-5A77-4F67-119B0B782D5C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E4E0C8BA-625F-E9A1-AE7D-322C570E06BB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CD5E4DB0-B63A-1CD7-6042-0DB0B193E66D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1238EB9F-722C-A216-0FD2-7FD3A2B9546C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3744D690-8581-85D4-7FF9-F4B245FC0768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39B8ACF-8FEB-D8E7-BF8F-2AD9C85B1904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E48E3FA7-0080-7CD7-96D3-C5036D72D413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474A1E5A-17CA-73C7-1E07-625586069248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D55A54CD-A714-DD10-3B99-56F02000A591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7006AC64-0360-79A4-D400-88DD9F5AC305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5D2AA393-C598-A0D1-D810-ED14654E056D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PE"/>
            </a:p>
          </p:txBody>
        </p:sp>
      </p:grpSp>
      <p:grpSp>
        <p:nvGrpSpPr>
          <p:cNvPr id="61" name="Gráfico 10">
            <a:extLst>
              <a:ext uri="{FF2B5EF4-FFF2-40B4-BE49-F238E27FC236}">
                <a16:creationId xmlns:a16="http://schemas.microsoft.com/office/drawing/2014/main" id="{1060E0E8-04F9-C245-1863-34FFD8E57425}"/>
              </a:ext>
            </a:extLst>
          </p:cNvPr>
          <p:cNvGrpSpPr/>
          <p:nvPr/>
        </p:nvGrpSpPr>
        <p:grpSpPr>
          <a:xfrm>
            <a:off x="2539586" y="3242479"/>
            <a:ext cx="800659" cy="800659"/>
            <a:chOff x="8580446" y="4630567"/>
            <a:chExt cx="454036" cy="454036"/>
          </a:xfrm>
        </p:grpSpPr>
        <p:sp>
          <p:nvSpPr>
            <p:cNvPr id="62" name="Forma libre: forma 30">
              <a:extLst>
                <a:ext uri="{FF2B5EF4-FFF2-40B4-BE49-F238E27FC236}">
                  <a16:creationId xmlns:a16="http://schemas.microsoft.com/office/drawing/2014/main" id="{0C5CB8A9-9F11-593B-A3F1-4CC1666622F2}"/>
                </a:ext>
              </a:extLst>
            </p:cNvPr>
            <p:cNvSpPr/>
            <p:nvPr/>
          </p:nvSpPr>
          <p:spPr>
            <a:xfrm>
              <a:off x="8580446" y="4630567"/>
              <a:ext cx="454036" cy="45403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100000">
                  <a:srgbClr val="01286D"/>
                </a:gs>
                <a:gs pos="73000">
                  <a:srgbClr val="0068AF"/>
                </a:gs>
              </a:gsLst>
              <a:lin ang="27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orma libre: forma 31">
              <a:extLst>
                <a:ext uri="{FF2B5EF4-FFF2-40B4-BE49-F238E27FC236}">
                  <a16:creationId xmlns:a16="http://schemas.microsoft.com/office/drawing/2014/main" id="{AA2FE63D-3332-141E-4FBB-399F7F008C84}"/>
                </a:ext>
              </a:extLst>
            </p:cNvPr>
            <p:cNvSpPr/>
            <p:nvPr/>
          </p:nvSpPr>
          <p:spPr>
            <a:xfrm>
              <a:off x="8638858" y="4686336"/>
              <a:ext cx="353881" cy="342461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4" name="TextBox 59">
            <a:extLst>
              <a:ext uri="{FF2B5EF4-FFF2-40B4-BE49-F238E27FC236}">
                <a16:creationId xmlns:a16="http://schemas.microsoft.com/office/drawing/2014/main" id="{09672309-00D1-1C35-C39B-0D84CDC474C2}"/>
              </a:ext>
            </a:extLst>
          </p:cNvPr>
          <p:cNvSpPr txBox="1"/>
          <p:nvPr/>
        </p:nvSpPr>
        <p:spPr>
          <a:xfrm>
            <a:off x="2009348" y="4073696"/>
            <a:ext cx="387023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600" baseline="0">
                <a:solidFill>
                  <a:schemeClr val="bg1"/>
                </a:solidFill>
                <a:uFillTx/>
                <a:latin typeface="Orbitron Black" pitchFamily="2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65" name="TextBox 59">
            <a:extLst>
              <a:ext uri="{FF2B5EF4-FFF2-40B4-BE49-F238E27FC236}">
                <a16:creationId xmlns:a16="http://schemas.microsoft.com/office/drawing/2014/main" id="{147A13FF-BD7A-407D-2051-8F39255D2EDB}"/>
              </a:ext>
            </a:extLst>
          </p:cNvPr>
          <p:cNvSpPr txBox="1"/>
          <p:nvPr/>
        </p:nvSpPr>
        <p:spPr>
          <a:xfrm>
            <a:off x="3136521" y="3446011"/>
            <a:ext cx="216255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i="0" u="none" strike="noStrike" kern="0" cap="none" spc="600" baseline="0">
                <a:solidFill>
                  <a:schemeClr val="bg1"/>
                </a:solidFill>
                <a:uFillTx/>
                <a:latin typeface="Freestyle Script" panose="030804020302050b0404" pitchFamily="66" charset="0"/>
                <a:ea typeface="Arial"/>
                <a:cs typeface="Arial" panose="020b0604020202020204" pitchFamily="34" charset="0"/>
              </a:rPr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363748048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2">
    <p:bg>
      <p:bgPr>
        <a:solidFill>
          <a:srgbClr val="001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40;p52">
            <a:extLst>
              <a:ext uri="{FF2B5EF4-FFF2-40B4-BE49-F238E27FC236}">
                <a16:creationId xmlns:a16="http://schemas.microsoft.com/office/drawing/2014/main" id="{CC251C4A-79BD-45A0-988C-6FA95D5C8C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4648" y="336789"/>
            <a:ext cx="5778002" cy="834902"/>
          </a:xfrm>
          <a:noFill/>
        </p:spPr>
        <p:txBody>
          <a:bodyPr anchor="t"/>
          <a:lstStyle>
            <a:defPPr/>
          </a:lstStyle>
          <a:p>
            <a:pPr lvl="0" algn="r"/>
            <a:r>
              <a:rPr lang="en-US" sz="3500">
                <a:solidFill>
                  <a:schemeClr val="bg1"/>
                </a:solidFill>
              </a:rPr>
              <a:t>SOME OF OUR PREVIOUS CLIENTS</a:t>
            </a:r>
          </a:p>
        </p:txBody>
      </p:sp>
      <p:sp>
        <p:nvSpPr>
          <p:cNvPr id="3" name="Google Shape;341;p52">
            <a:extLst>
              <a:ext uri="{FF2B5EF4-FFF2-40B4-BE49-F238E27FC236}">
                <a16:creationId xmlns:a16="http://schemas.microsoft.com/office/drawing/2014/main" id="{C98E52B8-CA03-4FB3-9849-2BE2EF1E24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71322" y="3193443"/>
            <a:ext cx="2403299" cy="1384200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400">
                <a:solidFill>
                  <a:schemeClr val="bg1"/>
                </a:solidFill>
              </a:rPr>
              <a:t>Despite being red, Mars is a cold place full of iron oxide dust</a:t>
            </a:r>
          </a:p>
        </p:txBody>
      </p:sp>
      <p:sp>
        <p:nvSpPr>
          <p:cNvPr id="4" name="Google Shape;342;p52">
            <a:extLst>
              <a:ext uri="{FF2B5EF4-FFF2-40B4-BE49-F238E27FC236}">
                <a16:creationId xmlns:a16="http://schemas.microsoft.com/office/drawing/2014/main" id="{4C8A5C10-202B-4A27-9067-80BC1C66D8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3648" y="2656196"/>
            <a:ext cx="1434446" cy="585298"/>
          </a:xfrm>
          <a:solidFill>
            <a:srgbClr val="0070C0"/>
          </a:solidFill>
        </p:spPr>
        <p:txBody>
          <a:bodyPr anchor="b" anchorCtr="1"/>
          <a:lstStyle>
            <a:defPPr/>
          </a:lstStyle>
          <a:p>
            <a:pPr lvl="0" algn="ctr"/>
            <a:r>
              <a:rPr lang="en-US" sz="2400">
                <a:solidFill>
                  <a:srgbClr val="FFFFFF"/>
                </a:solidFill>
              </a:rPr>
              <a:t>Mars</a:t>
            </a:r>
          </a:p>
        </p:txBody>
      </p:sp>
      <p:sp>
        <p:nvSpPr>
          <p:cNvPr id="5" name="Google Shape;343;p52">
            <a:extLst>
              <a:ext uri="{FF2B5EF4-FFF2-40B4-BE49-F238E27FC236}">
                <a16:creationId xmlns:a16="http://schemas.microsoft.com/office/drawing/2014/main" id="{440E4323-A5DB-4A38-B6BA-454A1961243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00789" y="3213880"/>
            <a:ext cx="2403299" cy="1384200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400">
                <a:solidFill>
                  <a:schemeClr val="bg1"/>
                </a:solidFill>
              </a:rPr>
              <a:t>It’s a gas giant, composed mostly of hydrogen and helium</a:t>
            </a:r>
          </a:p>
        </p:txBody>
      </p:sp>
      <p:sp>
        <p:nvSpPr>
          <p:cNvPr id="6" name="Google Shape;344;p52">
            <a:extLst>
              <a:ext uri="{FF2B5EF4-FFF2-40B4-BE49-F238E27FC236}">
                <a16:creationId xmlns:a16="http://schemas.microsoft.com/office/drawing/2014/main" id="{32330765-84CF-4844-8D0B-82B652A50B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17315" y="2656196"/>
            <a:ext cx="1323127" cy="585298"/>
          </a:xfrm>
          <a:solidFill>
            <a:srgbClr val="0070C0"/>
          </a:solidFill>
        </p:spPr>
        <p:txBody>
          <a:bodyPr anchor="b" anchorCtr="1"/>
          <a:lstStyle>
            <a:defPPr/>
          </a:lstStyle>
          <a:p>
            <a:pPr lvl="0" algn="ctr"/>
            <a:r>
              <a:rPr lang="en-US" sz="2400">
                <a:solidFill>
                  <a:srgbClr val="FFFFFF"/>
                </a:solidFill>
              </a:rPr>
              <a:t>Saturn</a:t>
            </a:r>
          </a:p>
        </p:txBody>
      </p:sp>
      <p:sp>
        <p:nvSpPr>
          <p:cNvPr id="7" name="Google Shape;346;p52">
            <a:extLst>
              <a:ext uri="{FF2B5EF4-FFF2-40B4-BE49-F238E27FC236}">
                <a16:creationId xmlns:a16="http://schemas.microsoft.com/office/drawing/2014/main" id="{60CDE0FE-172B-48FE-A68D-636ED5A943BF}"/>
              </a:ext>
            </a:extLst>
          </p:cNvPr>
          <p:cNvSpPr/>
          <p:nvPr/>
        </p:nvSpPr>
        <p:spPr>
          <a:xfrm>
            <a:off x="4877985" y="2141773"/>
            <a:ext cx="388620" cy="387678"/>
          </a:xfrm>
          <a:custGeom>
            <a:gdLst>
              <a:gd name="f0" fmla="val w"/>
              <a:gd name="f1" fmla="val h"/>
              <a:gd name="f2" fmla="val 0"/>
              <a:gd name="f3" fmla="val 12697"/>
              <a:gd name="f4" fmla="val 12666"/>
              <a:gd name="f5" fmla="val 6301"/>
              <a:gd name="f6" fmla="val 1356"/>
              <a:gd name="f7" fmla="val 6522"/>
              <a:gd name="f8" fmla="val 6711"/>
              <a:gd name="f9" fmla="val 1576"/>
              <a:gd name="f10" fmla="val 1797"/>
              <a:gd name="f11" fmla="val 2269"/>
              <a:gd name="f12" fmla="val 7656"/>
              <a:gd name="f13" fmla="val 2458"/>
              <a:gd name="f14" fmla="val 8349"/>
              <a:gd name="f15" fmla="val 3309"/>
              <a:gd name="f16" fmla="val 4285"/>
              <a:gd name="f17" fmla="val 4538"/>
              <a:gd name="f18" fmla="val 8160"/>
              <a:gd name="f19" fmla="val 4727"/>
              <a:gd name="f20" fmla="val 7971"/>
              <a:gd name="f21" fmla="val 7719"/>
              <a:gd name="f22" fmla="val 7530"/>
              <a:gd name="f23" fmla="val 3624"/>
              <a:gd name="f24" fmla="val 6994"/>
              <a:gd name="f25" fmla="val 3057"/>
              <a:gd name="f26" fmla="val 5640"/>
              <a:gd name="f27" fmla="val 5073"/>
              <a:gd name="f28" fmla="val 4947"/>
              <a:gd name="f29" fmla="val 5829"/>
              <a:gd name="f30" fmla="val 5483"/>
              <a:gd name="f31" fmla="val 6585"/>
              <a:gd name="f32" fmla="val 6018"/>
              <a:gd name="f33" fmla="val 7435"/>
              <a:gd name="f34" fmla="val 6648"/>
              <a:gd name="f35" fmla="val 8412"/>
              <a:gd name="f36" fmla="val 7310"/>
              <a:gd name="f37" fmla="val 8413"/>
              <a:gd name="f38" fmla="val 9421"/>
              <a:gd name="f39" fmla="val 7687"/>
              <a:gd name="f40" fmla="val 10271"/>
              <a:gd name="f41" fmla="val 6742"/>
              <a:gd name="f42" fmla="val 10429"/>
              <a:gd name="f43" fmla="val 10901"/>
              <a:gd name="f44" fmla="val 11154"/>
              <a:gd name="f45" fmla="val 6553"/>
              <a:gd name="f46" fmla="val 11311"/>
              <a:gd name="f47" fmla="val 6364"/>
              <a:gd name="f48" fmla="val 6144"/>
              <a:gd name="f49" fmla="val 5955"/>
              <a:gd name="f50" fmla="val 11091"/>
              <a:gd name="f51" fmla="val 5010"/>
              <a:gd name="f52" fmla="val 10240"/>
              <a:gd name="f53" fmla="val 4316"/>
              <a:gd name="f54" fmla="val 8192"/>
              <a:gd name="f55" fmla="val 4505"/>
              <a:gd name="f56" fmla="val 8035"/>
              <a:gd name="f57" fmla="val 4694"/>
              <a:gd name="f58" fmla="val 4884"/>
              <a:gd name="f59" fmla="val 5136"/>
              <a:gd name="f60" fmla="val 8224"/>
              <a:gd name="f61" fmla="val 9106"/>
              <a:gd name="f62" fmla="val 5671"/>
              <a:gd name="f63" fmla="val 9641"/>
              <a:gd name="f64" fmla="val 7026"/>
              <a:gd name="f65" fmla="val 7561"/>
              <a:gd name="f66" fmla="val 7751"/>
              <a:gd name="f67" fmla="val 6868"/>
              <a:gd name="f68" fmla="val 7247"/>
              <a:gd name="f69" fmla="val 6081"/>
              <a:gd name="f70" fmla="val 6680"/>
              <a:gd name="f71" fmla="val 5199"/>
              <a:gd name="f72" fmla="val 6050"/>
              <a:gd name="f73" fmla="val 4253"/>
              <a:gd name="f74" fmla="val 5388"/>
              <a:gd name="f75" fmla="val 4978"/>
              <a:gd name="f76" fmla="val 2427"/>
              <a:gd name="f77" fmla="val 5923"/>
              <a:gd name="f78" fmla="val 6112"/>
              <a:gd name="f79" fmla="val 6333"/>
              <a:gd name="f80" fmla="val 1"/>
              <a:gd name="f81" fmla="val 2836"/>
              <a:gd name="f82" fmla="val 9830"/>
              <a:gd name="f83" fmla="val 9861"/>
              <a:gd name="f84" fmla="*/ f0 1 12697"/>
              <a:gd name="f85" fmla="*/ f1 1 12666"/>
              <a:gd name="f86" fmla="val f2"/>
              <a:gd name="f87" fmla="val f3"/>
              <a:gd name="f88" fmla="val f4"/>
              <a:gd name="f89" fmla="+- f88 0 f86"/>
              <a:gd name="f90" fmla="+- f87 0 f86"/>
              <a:gd name="f91" fmla="*/ f90 1 12697"/>
              <a:gd name="f92" fmla="*/ f89 1 12666"/>
              <a:gd name="f93" fmla="*/ f86 1 f91"/>
              <a:gd name="f94" fmla="*/ f87 1 f91"/>
              <a:gd name="f95" fmla="*/ f86 1 f92"/>
              <a:gd name="f96" fmla="*/ f88 1 f92"/>
              <a:gd name="f97" fmla="*/ f93 f84 1"/>
              <a:gd name="f98" fmla="*/ f94 f84 1"/>
              <a:gd name="f99" fmla="*/ f96 f85 1"/>
              <a:gd name="f100" fmla="*/ f95 f8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12697" h="1266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8" y="f19"/>
                  <a:pt x="f20" y="f19"/>
                </a:cubicBezTo>
                <a:cubicBezTo>
                  <a:pt x="f21" y="f19"/>
                  <a:pt x="f22" y="f17"/>
                  <a:pt x="f22" y="f16"/>
                </a:cubicBez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3"/>
                  <a:pt x="f27" y="f1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5" y="f37"/>
                </a:cubicBezTo>
                <a:cubicBezTo>
                  <a:pt x="f35" y="f38"/>
                  <a:pt x="f39" y="f40"/>
                  <a:pt x="f41" y="f42"/>
                </a:cubicBezTo>
                <a:lnTo>
                  <a:pt x="f41" y="f43"/>
                </a:lnTo>
                <a:cubicBezTo>
                  <a:pt x="f41" y="f44"/>
                  <a:pt x="f45" y="f46"/>
                  <a:pt x="f47" y="f46"/>
                </a:cubicBezTo>
                <a:cubicBezTo>
                  <a:pt x="f48" y="f46"/>
                  <a:pt x="f49" y="f50"/>
                  <a:pt x="f49" y="f43"/>
                </a:cubicBezTo>
                <a:lnTo>
                  <a:pt x="f49" y="f42"/>
                </a:lnTo>
                <a:cubicBezTo>
                  <a:pt x="f51" y="f52"/>
                  <a:pt x="f53" y="f38"/>
                  <a:pt x="f53" y="f37"/>
                </a:cubicBezTo>
                <a:cubicBezTo>
                  <a:pt x="f53" y="f54"/>
                  <a:pt x="f55" y="f56"/>
                  <a:pt x="f57" y="f56"/>
                </a:cubicBezTo>
                <a:cubicBezTo>
                  <a:pt x="f58" y="f56"/>
                  <a:pt x="f59" y="f60"/>
                  <a:pt x="f59" y="f37"/>
                </a:cubicBezTo>
                <a:cubicBezTo>
                  <a:pt x="f59" y="f61"/>
                  <a:pt x="f62" y="f63"/>
                  <a:pt x="f47" y="f63"/>
                </a:cubicBezTo>
                <a:cubicBezTo>
                  <a:pt x="f64" y="f63"/>
                  <a:pt x="f65" y="f61"/>
                  <a:pt x="f65" y="f37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3" y="f16"/>
                </a:cubicBezTo>
                <a:cubicBezTo>
                  <a:pt x="f73" y="f15"/>
                  <a:pt x="f75" y="f76"/>
                  <a:pt x="f77" y="f11"/>
                </a:cubicBezTo>
                <a:lnTo>
                  <a:pt x="f77" y="f10"/>
                </a:lnTo>
                <a:cubicBezTo>
                  <a:pt x="f77" y="f9"/>
                  <a:pt x="f78" y="f6"/>
                  <a:pt x="f5" y="f6"/>
                </a:cubicBezTo>
                <a:close/>
                <a:moveTo>
                  <a:pt x="f79" y="f80"/>
                </a:moveTo>
                <a:cubicBezTo>
                  <a:pt x="f81" y="f80"/>
                  <a:pt x="f2" y="f81"/>
                  <a:pt x="f2" y="f79"/>
                </a:cubicBezTo>
                <a:cubicBezTo>
                  <a:pt x="f2" y="f82"/>
                  <a:pt x="f81" y="f4"/>
                  <a:pt x="f79" y="f4"/>
                </a:cubicBezTo>
                <a:cubicBezTo>
                  <a:pt x="f83" y="f4"/>
                  <a:pt x="f3" y="f82"/>
                  <a:pt x="f3" y="f79"/>
                </a:cubicBezTo>
                <a:cubicBezTo>
                  <a:pt x="f3" y="f81"/>
                  <a:pt x="f83" y="f80"/>
                  <a:pt x="f79" y="f80"/>
                </a:cubicBezTo>
                <a:close/>
              </a:path>
            </a:pathLst>
          </a:custGeom>
          <a:noFill/>
          <a:ln w="28575" cap="flat">
            <a:solidFill>
              <a:srgbClr val="0066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347;p52">
            <a:extLst>
              <a:ext uri="{FF2B5EF4-FFF2-40B4-BE49-F238E27FC236}">
                <a16:creationId xmlns:a16="http://schemas.microsoft.com/office/drawing/2014/main" id="{2C37C37A-F1B0-4573-B694-66E9AC437FFB}"/>
              </a:ext>
            </a:extLst>
          </p:cNvPr>
          <p:cNvSpPr/>
          <p:nvPr/>
        </p:nvSpPr>
        <p:spPr>
          <a:xfrm>
            <a:off x="7512326" y="2172159"/>
            <a:ext cx="387678" cy="367780"/>
          </a:xfrm>
          <a:custGeom>
            <a:gdLst>
              <a:gd name="f0" fmla="val w"/>
              <a:gd name="f1" fmla="val h"/>
              <a:gd name="f2" fmla="val 0"/>
              <a:gd name="f3" fmla="val 12666"/>
              <a:gd name="f4" fmla="val 12016"/>
              <a:gd name="f5" fmla="val 3844"/>
              <a:gd name="f6" fmla="val 5105"/>
              <a:gd name="f7" fmla="val 4096"/>
              <a:gd name="f8" fmla="val 4285"/>
              <a:gd name="f9" fmla="val 5325"/>
              <a:gd name="f10" fmla="val 5514"/>
              <a:gd name="f11" fmla="val 7153"/>
              <a:gd name="f12" fmla="val 7405"/>
              <a:gd name="f13" fmla="val 7562"/>
              <a:gd name="f14" fmla="val 2206"/>
              <a:gd name="f15" fmla="val 1954"/>
              <a:gd name="f16" fmla="val 1765"/>
              <a:gd name="f17" fmla="val 7342"/>
              <a:gd name="f18" fmla="val 5262"/>
              <a:gd name="f19" fmla="val 7215"/>
              <a:gd name="f20" fmla="val 7436"/>
              <a:gd name="f21" fmla="val 7593"/>
              <a:gd name="f22" fmla="val 7404"/>
              <a:gd name="f23" fmla="val 5545"/>
              <a:gd name="f24" fmla="val 5167"/>
              <a:gd name="f25" fmla="val 5356"/>
              <a:gd name="f26" fmla="val 10523"/>
              <a:gd name="f27" fmla="val 4286"/>
              <a:gd name="f28" fmla="val 10744"/>
              <a:gd name="f29" fmla="val 10901"/>
              <a:gd name="f30" fmla="val 4475"/>
              <a:gd name="f31" fmla="val 4664"/>
              <a:gd name="f32" fmla="val 10712"/>
              <a:gd name="f33" fmla="val 8853"/>
              <a:gd name="f34" fmla="val 8633"/>
              <a:gd name="f35" fmla="val 8475"/>
              <a:gd name="f36" fmla="val 4443"/>
              <a:gd name="f37" fmla="val 8664"/>
              <a:gd name="f38" fmla="val 6333"/>
              <a:gd name="f39" fmla="val 1"/>
              <a:gd name="f40" fmla="val 2836"/>
              <a:gd name="f41" fmla="val 2490"/>
              <a:gd name="f42" fmla="val 6900"/>
              <a:gd name="f43" fmla="val 599"/>
              <a:gd name="f44" fmla="val 8224"/>
              <a:gd name="f45" fmla="val 1639"/>
              <a:gd name="f46" fmla="val 9200"/>
              <a:gd name="f47" fmla="val 11626"/>
              <a:gd name="f48" fmla="val 11856"/>
              <a:gd name="f49" fmla="val 1832"/>
              <a:gd name="f50" fmla="val 2045"/>
              <a:gd name="f51" fmla="val 2153"/>
              <a:gd name="f52" fmla="val 2267"/>
              <a:gd name="f53" fmla="val 11974"/>
              <a:gd name="f54" fmla="val 2363"/>
              <a:gd name="f55" fmla="val 11878"/>
              <a:gd name="f56" fmla="val 3749"/>
              <a:gd name="f57" fmla="val 10492"/>
              <a:gd name="f58" fmla="val 4569"/>
              <a:gd name="f59" fmla="val 10839"/>
              <a:gd name="f60" fmla="val 5419"/>
              <a:gd name="f61" fmla="val 10965"/>
              <a:gd name="f62" fmla="val 9830"/>
              <a:gd name="f63" fmla="val 12665"/>
              <a:gd name="f64" fmla="val 8507"/>
              <a:gd name="f65" fmla="val 5451"/>
              <a:gd name="f66" fmla="val 2427"/>
              <a:gd name="f67" fmla="*/ f0 1 12666"/>
              <a:gd name="f68" fmla="*/ f1 1 12016"/>
              <a:gd name="f69" fmla="val f2"/>
              <a:gd name="f70" fmla="val f3"/>
              <a:gd name="f71" fmla="val f4"/>
              <a:gd name="f72" fmla="+- f71 0 f69"/>
              <a:gd name="f73" fmla="+- f70 0 f69"/>
              <a:gd name="f74" fmla="*/ f73 1 12666"/>
              <a:gd name="f75" fmla="*/ f72 1 12016"/>
              <a:gd name="f76" fmla="*/ f69 1 f74"/>
              <a:gd name="f77" fmla="*/ f70 1 f74"/>
              <a:gd name="f78" fmla="*/ f69 1 f75"/>
              <a:gd name="f79" fmla="*/ f71 1 f75"/>
              <a:gd name="f80" fmla="*/ f76 f67 1"/>
              <a:gd name="f81" fmla="*/ f77 f67 1"/>
              <a:gd name="f82" fmla="*/ f79 f68 1"/>
              <a:gd name="f83" fmla="*/ f78 f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0" t="f83" r="f81" b="f82"/>
            <a:pathLst>
              <a:path w="12666" h="1201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7"/>
                  <a:pt x="f16" y="f11"/>
                </a:cubicBezTo>
                <a:lnTo>
                  <a:pt x="f16" y="f10"/>
                </a:lnTo>
                <a:cubicBezTo>
                  <a:pt x="f16" y="f18"/>
                  <a:pt x="f15" y="f6"/>
                  <a:pt x="f14" y="f6"/>
                </a:cubicBezTo>
                <a:close/>
                <a:moveTo>
                  <a:pt x="f19" y="f16"/>
                </a:moveTo>
                <a:cubicBezTo>
                  <a:pt x="f20" y="f16"/>
                  <a:pt x="f21" y="f15"/>
                  <a:pt x="f21" y="f14"/>
                </a:cubicBezTo>
                <a:lnTo>
                  <a:pt x="f21" y="f11"/>
                </a:lnTo>
                <a:cubicBezTo>
                  <a:pt x="f21" y="f12"/>
                  <a:pt x="f22" y="f13"/>
                  <a:pt x="f19" y="f13"/>
                </a:cubicBezTo>
                <a:lnTo>
                  <a:pt x="f23" y="f13"/>
                </a:lnTo>
                <a:cubicBezTo>
                  <a:pt x="f9" y="f13"/>
                  <a:pt x="f24" y="f17"/>
                  <a:pt x="f24" y="f11"/>
                </a:cubicBezTo>
                <a:lnTo>
                  <a:pt x="f24" y="f14"/>
                </a:lnTo>
                <a:cubicBezTo>
                  <a:pt x="f24" y="f15"/>
                  <a:pt x="f25" y="f16"/>
                  <a:pt x="f23" y="f16"/>
                </a:cubicBezTo>
                <a:close/>
                <a:moveTo>
                  <a:pt x="f26" y="f27"/>
                </a:moveTo>
                <a:cubicBezTo>
                  <a:pt x="f28" y="f27"/>
                  <a:pt x="f29" y="f30"/>
                  <a:pt x="f29" y="f31"/>
                </a:cubicBezTo>
                <a:lnTo>
                  <a:pt x="f29" y="f11"/>
                </a:lnTo>
                <a:cubicBezTo>
                  <a:pt x="f29" y="f12"/>
                  <a:pt x="f32" y="f13"/>
                  <a:pt x="f26" y="f13"/>
                </a:cubicBezTo>
                <a:lnTo>
                  <a:pt x="f33" y="f13"/>
                </a:lnTo>
                <a:cubicBezTo>
                  <a:pt x="f34" y="f13"/>
                  <a:pt x="f35" y="f17"/>
                  <a:pt x="f35" y="f11"/>
                </a:cubicBezTo>
                <a:lnTo>
                  <a:pt x="f35" y="f31"/>
                </a:lnTo>
                <a:cubicBezTo>
                  <a:pt x="f35" y="f36"/>
                  <a:pt x="f37" y="f27"/>
                  <a:pt x="f33" y="f27"/>
                </a:cubicBezTo>
                <a:close/>
                <a:moveTo>
                  <a:pt x="f38" y="f39"/>
                </a:moveTo>
                <a:cubicBezTo>
                  <a:pt x="f40" y="f39"/>
                  <a:pt x="f2" y="f41"/>
                  <a:pt x="f2" y="f10"/>
                </a:cubicBezTo>
                <a:cubicBezTo>
                  <a:pt x="f2" y="f42"/>
                  <a:pt x="f43" y="f44"/>
                  <a:pt x="f45" y="f46"/>
                </a:cubicBezTo>
                <a:lnTo>
                  <a:pt x="f45" y="f47"/>
                </a:lnTo>
                <a:cubicBezTo>
                  <a:pt x="f45" y="f48"/>
                  <a:pt x="f49" y="f4"/>
                  <a:pt x="f50" y="f4"/>
                </a:cubicBezTo>
                <a:cubicBezTo>
                  <a:pt x="f51" y="f4"/>
                  <a:pt x="f52" y="f53"/>
                  <a:pt x="f54" y="f55"/>
                </a:cubicBezTo>
                <a:lnTo>
                  <a:pt x="f56" y="f57"/>
                </a:lnTo>
                <a:cubicBezTo>
                  <a:pt x="f58" y="f59"/>
                  <a:pt x="f60" y="f61"/>
                  <a:pt x="f38" y="f61"/>
                </a:cubicBezTo>
                <a:cubicBezTo>
                  <a:pt x="f62" y="f61"/>
                  <a:pt x="f63" y="f64"/>
                  <a:pt x="f63" y="f65"/>
                </a:cubicBezTo>
                <a:cubicBezTo>
                  <a:pt x="f63" y="f66"/>
                  <a:pt x="f62" y="f39"/>
                  <a:pt x="f38" y="f39"/>
                </a:cubicBezTo>
                <a:close/>
              </a:path>
            </a:pathLst>
          </a:custGeom>
          <a:noFill/>
          <a:ln w="28575" cap="flat">
            <a:solidFill>
              <a:srgbClr val="0066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F1BF62-94D9-2B90-F472-BCBC73506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4" y="661783"/>
            <a:ext cx="2584927" cy="4088556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651D8AAE-F07E-4135-12B2-72D4E263A1B7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D68E27A-5FAE-6E7E-30F0-1C28431F52EE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EA503DD-A4BA-1686-5127-209E0AA29953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7C32942-5883-7F9D-F320-7A1A01CABEED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FBD6B236-0DAC-104E-11A9-1D37657A97DF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5C34470-A40F-D742-E9F3-4A34C1523138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2E5ECE3E-23CB-A009-AB3E-D054F893FF2C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78A59DE7-2A7B-E2A4-4331-318989156C44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8E0BDE03-993F-743C-4D80-B7B9AB6D0D95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32E960D-F9AB-FE41-0AD8-0753B977BD72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7354E10-3219-EAFF-D2BF-FC4F7C7B73F3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78B16DA6-5305-9A77-B79E-75B0074E516A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6D8AC3CB-0820-D783-3157-8017299E850B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sp>
        <p:nvSpPr>
          <p:cNvPr id="35" name="Google Shape;234;p41">
            <a:extLst>
              <a:ext uri="{FF2B5EF4-FFF2-40B4-BE49-F238E27FC236}">
                <a16:creationId xmlns:a16="http://schemas.microsoft.com/office/drawing/2014/main" id="{8CDBF5B1-C7BE-B07F-B687-E1C4210CC656}"/>
              </a:ext>
            </a:extLst>
          </p:cNvPr>
          <p:cNvSpPr txBox="1"/>
          <p:nvPr/>
        </p:nvSpPr>
        <p:spPr>
          <a:xfrm>
            <a:off x="7017315" y="4444280"/>
            <a:ext cx="1839653" cy="5454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2400" u="sng">
                <a:solidFill>
                  <a:schemeClr val="bg1"/>
                </a:solidFill>
              </a:rPr>
              <a:t>URUGUAY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98C6EF24-8A3F-0246-38FF-6531E266B382}"/>
              </a:ext>
            </a:extLst>
          </p:cNvPr>
          <p:cNvSpPr txBox="1"/>
          <p:nvPr/>
        </p:nvSpPr>
        <p:spPr>
          <a:xfrm>
            <a:off x="6652401" y="4322590"/>
            <a:ext cx="2534767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70C0"/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D9599E5-587F-3ED5-AFBD-2EAE8C19E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18259" b="17968"/>
          <a:stretch>
            <a:fillRect/>
          </a:stretch>
        </p:blipFill>
        <p:spPr>
          <a:xfrm>
            <a:off x="6449455" y="4350204"/>
            <a:ext cx="639448" cy="6439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AFF8E20F-7EE1-4646-55A7-5B2762B3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95" r="3350" b="164"/>
          <a:stretch>
            <a:fillRect/>
          </a:stretch>
        </p:blipFill>
        <p:spPr>
          <a:xfrm>
            <a:off x="149363" y="1"/>
            <a:ext cx="3711436" cy="5143500"/>
          </a:xfrm>
          <a:prstGeom prst="rect">
            <a:avLst/>
          </a:prstGeom>
        </p:spPr>
      </p:pic>
      <p:sp>
        <p:nvSpPr>
          <p:cNvPr id="2" name="Google Shape;367;p54">
            <a:extLst>
              <a:ext uri="{FF2B5EF4-FFF2-40B4-BE49-F238E27FC236}">
                <a16:creationId xmlns:a16="http://schemas.microsoft.com/office/drawing/2014/main" id="{8BD71493-3E7C-4B78-AB81-A1EAB70F6E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7448" y="536460"/>
            <a:ext cx="5778002" cy="834902"/>
          </a:xfrm>
        </p:spPr>
        <p:txBody>
          <a:bodyPr/>
          <a:lstStyle>
            <a:defPPr/>
          </a:lstStyle>
          <a:p>
            <a:pPr lvl="0"/>
            <a:r>
              <a:rPr lang="en-US">
                <a:solidFill>
                  <a:srgbClr val="001D67"/>
                </a:solidFill>
              </a:rPr>
              <a:t>DON’T FORGET WHAT’S </a:t>
            </a:r>
            <a:r>
              <a:rPr lang="en-US">
                <a:solidFill>
                  <a:srgbClr val="0070C0"/>
                </a:solidFill>
              </a:rPr>
              <a:t>IMPORTANT</a:t>
            </a:r>
          </a:p>
        </p:txBody>
      </p:sp>
      <p:sp>
        <p:nvSpPr>
          <p:cNvPr id="3" name="Google Shape;368;p54">
            <a:extLst>
              <a:ext uri="{FF2B5EF4-FFF2-40B4-BE49-F238E27FC236}">
                <a16:creationId xmlns:a16="http://schemas.microsoft.com/office/drawing/2014/main" id="{EFB90207-C15D-4B38-B859-BC25C8B3F5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02727" y="1850391"/>
            <a:ext cx="3611323" cy="2505709"/>
          </a:xfrm>
        </p:spPr>
        <p:txBody>
          <a:bodyPr/>
          <a:lstStyle>
            <a:defPPr/>
          </a:lstStyle>
          <a:p>
            <a:pPr lvl="0">
              <a:lnSpc>
                <a:spcPct val="100000"/>
              </a:lnSpc>
              <a:buClr>
                <a:srgbClr val="589AFF"/>
              </a:buClr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You can describe an item from the list here</a:t>
            </a:r>
          </a:p>
          <a:p>
            <a:pPr lvl="0">
              <a:lnSpc>
                <a:spcPct val="100000"/>
              </a:lnSpc>
              <a:buClr>
                <a:srgbClr val="589AFF"/>
              </a:buClr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You can describe an item from the list here</a:t>
            </a:r>
          </a:p>
          <a:p>
            <a:pPr lvl="0">
              <a:lnSpc>
                <a:spcPct val="100000"/>
              </a:lnSpc>
              <a:buClr>
                <a:srgbClr val="589AFF"/>
              </a:buClr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You can describe an item from the list here</a:t>
            </a:r>
          </a:p>
          <a:p>
            <a:pPr lvl="0">
              <a:lnSpc>
                <a:spcPct val="100000"/>
              </a:lnSpc>
              <a:buClr>
                <a:srgbClr val="589AFF"/>
              </a:buClr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You can describe an item from the list here</a:t>
            </a:r>
          </a:p>
          <a:p>
            <a:pPr lvl="0">
              <a:lnSpc>
                <a:spcPct val="100000"/>
              </a:lnSpc>
              <a:buClr>
                <a:srgbClr val="589AFF"/>
              </a:buClr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You can describe an item from the list here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FAE39A5D-963B-58BE-DB2D-DBFDFCDD6EEC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6C2A98B-BD71-0F17-2F84-49B87FAD85CA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F2EFFD4-AAC0-706D-ABF7-DC48228E91C3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F3FA600F-9B0B-2D2F-2DAD-9C15C0846F83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6B89DB58-F85F-A96E-D9D2-6F028C574620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37B54B7-5675-39FD-8FFE-CE906F9C0D48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CF189E2A-12FE-0861-1886-58E2165AF2E5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D7EB3478-A345-2E60-4CA4-1711747B2ECF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CBF670B9-848F-009A-215F-213DA3F334FA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B949156B-C699-8A5F-C0A0-13C111CA6383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0190C849-D066-195F-CD39-16125411CC5B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299631B0-0989-8A8F-28C2-D72AB3A29ACD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13F0E107-2DD5-A3B7-9121-BC26B9D6FF19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12229412-E6E6-90EE-7AFB-F05000557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32"/>
          <a:stretch>
            <a:fillRect/>
          </a:stretch>
        </p:blipFill>
        <p:spPr>
          <a:xfrm>
            <a:off x="7731501" y="3911600"/>
            <a:ext cx="1361699" cy="118110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95000"/>
              </a:prstClr>
            </a:outerShdw>
          </a:effec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85;p56">
            <a:extLst>
              <a:ext uri="{FF2B5EF4-FFF2-40B4-BE49-F238E27FC236}">
                <a16:creationId xmlns:a16="http://schemas.microsoft.com/office/drawing/2014/main" id="{E1BED0F4-4F97-4DDE-86D7-426AE5D35DBA}"/>
              </a:ext>
            </a:extLst>
          </p:cNvPr>
          <p:cNvSpPr txBox="1"/>
          <p:nvPr/>
        </p:nvSpPr>
        <p:spPr>
          <a:xfrm>
            <a:off x="2380275" y="1717746"/>
            <a:ext cx="4006845" cy="585298"/>
          </a:xfrm>
          <a:prstGeom prst="rect">
            <a:avLst/>
          </a:prstGeom>
          <a:solidFill>
            <a:srgbClr val="001D67"/>
          </a:solidFill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500" b="1" i="0" u="none" strike="noStrike" kern="0" cap="none" spc="0" baseline="0">
              <a:solidFill>
                <a:srgbClr val="FFFFFF"/>
              </a:solidFill>
              <a:uFillTx/>
              <a:latin typeface="Barlow"/>
              <a:ea typeface="Barlow"/>
              <a:cs typeface="Barlow"/>
            </a:endParaRPr>
          </a:p>
        </p:txBody>
      </p:sp>
      <p:sp>
        <p:nvSpPr>
          <p:cNvPr id="3" name="Google Shape;385;p56">
            <a:extLst>
              <a:ext uri="{FF2B5EF4-FFF2-40B4-BE49-F238E27FC236}">
                <a16:creationId xmlns:a16="http://schemas.microsoft.com/office/drawing/2014/main" id="{2679E514-5A0B-4647-A816-68E3B1014A85}"/>
              </a:ext>
            </a:extLst>
          </p:cNvPr>
          <p:cNvSpPr txBox="1"/>
          <p:nvPr/>
        </p:nvSpPr>
        <p:spPr>
          <a:xfrm>
            <a:off x="2395893" y="3267580"/>
            <a:ext cx="3296567" cy="585298"/>
          </a:xfrm>
          <a:prstGeom prst="rect">
            <a:avLst/>
          </a:prstGeom>
          <a:solidFill>
            <a:srgbClr val="0070C0"/>
          </a:solidFill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500" b="1" i="0" u="none" strike="noStrike" kern="0" cap="none" spc="0" baseline="0">
              <a:solidFill>
                <a:srgbClr val="FFFFFF"/>
              </a:solidFill>
              <a:uFillTx/>
              <a:latin typeface="Barlow"/>
              <a:ea typeface="Barlow"/>
              <a:cs typeface="Barlow"/>
            </a:endParaRPr>
          </a:p>
        </p:txBody>
      </p:sp>
      <p:sp>
        <p:nvSpPr>
          <p:cNvPr id="5" name="Google Shape;380;p56">
            <a:extLst>
              <a:ext uri="{FF2B5EF4-FFF2-40B4-BE49-F238E27FC236}">
                <a16:creationId xmlns:a16="http://schemas.microsoft.com/office/drawing/2014/main" id="{40E38C91-EC6D-464A-9206-5694278E40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39153" y="2303053"/>
            <a:ext cx="2403299" cy="1004697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Despite being red, Mars is a cold place</a:t>
            </a:r>
          </a:p>
        </p:txBody>
      </p:sp>
      <p:sp>
        <p:nvSpPr>
          <p:cNvPr id="6" name="Google Shape;381;p56">
            <a:extLst>
              <a:ext uri="{FF2B5EF4-FFF2-40B4-BE49-F238E27FC236}">
                <a16:creationId xmlns:a16="http://schemas.microsoft.com/office/drawing/2014/main" id="{D83F0A24-7D30-4BB8-83CA-62140139B1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00163" y="1717764"/>
            <a:ext cx="2481297" cy="585298"/>
          </a:xfrm>
          <a:solidFill>
            <a:srgbClr val="001D67"/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rgbClr val="FFFFFF"/>
                </a:solidFill>
              </a:rPr>
              <a:t>Mars</a:t>
            </a:r>
          </a:p>
        </p:txBody>
      </p:sp>
      <p:sp>
        <p:nvSpPr>
          <p:cNvPr id="7" name="Google Shape;382;p56">
            <a:extLst>
              <a:ext uri="{FF2B5EF4-FFF2-40B4-BE49-F238E27FC236}">
                <a16:creationId xmlns:a16="http://schemas.microsoft.com/office/drawing/2014/main" id="{EA9243F7-3B82-4B87-BABD-DA776973291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26139" y="2303053"/>
            <a:ext cx="2403299" cy="1004697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Venus is the second planet from the Sun</a:t>
            </a:r>
          </a:p>
        </p:txBody>
      </p:sp>
      <p:sp>
        <p:nvSpPr>
          <p:cNvPr id="8" name="Google Shape;383;p56">
            <a:extLst>
              <a:ext uri="{FF2B5EF4-FFF2-40B4-BE49-F238E27FC236}">
                <a16:creationId xmlns:a16="http://schemas.microsoft.com/office/drawing/2014/main" id="{075731EA-380A-4DE2-AD39-21F68A1600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87149" y="1717755"/>
            <a:ext cx="2481297" cy="585298"/>
          </a:xfrm>
          <a:solidFill>
            <a:srgbClr val="001D67"/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rgbClr val="FFFFFF"/>
                </a:solidFill>
              </a:rPr>
              <a:t>Venus</a:t>
            </a:r>
          </a:p>
        </p:txBody>
      </p:sp>
      <p:sp>
        <p:nvSpPr>
          <p:cNvPr id="9" name="Google Shape;384;p56">
            <a:extLst>
              <a:ext uri="{FF2B5EF4-FFF2-40B4-BE49-F238E27FC236}">
                <a16:creationId xmlns:a16="http://schemas.microsoft.com/office/drawing/2014/main" id="{3AD5525D-8125-4763-A24C-736A9B22B4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39153" y="3852879"/>
            <a:ext cx="2403299" cy="1004697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Mercury is the smallest planet</a:t>
            </a:r>
          </a:p>
        </p:txBody>
      </p:sp>
      <p:sp>
        <p:nvSpPr>
          <p:cNvPr id="10" name="Google Shape;385;p56">
            <a:extLst>
              <a:ext uri="{FF2B5EF4-FFF2-40B4-BE49-F238E27FC236}">
                <a16:creationId xmlns:a16="http://schemas.microsoft.com/office/drawing/2014/main" id="{0F2F57C4-D545-4E76-9965-E10D78C868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00163" y="3267580"/>
            <a:ext cx="3296567" cy="585298"/>
          </a:xfrm>
          <a:solidFill>
            <a:srgbClr val="0070C0"/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rgbClr val="FFFFFF"/>
                </a:solidFill>
              </a:rPr>
              <a:t>Mercury</a:t>
            </a:r>
          </a:p>
        </p:txBody>
      </p:sp>
      <p:sp>
        <p:nvSpPr>
          <p:cNvPr id="11" name="Google Shape;386;p56">
            <a:extLst>
              <a:ext uri="{FF2B5EF4-FFF2-40B4-BE49-F238E27FC236}">
                <a16:creationId xmlns:a16="http://schemas.microsoft.com/office/drawing/2014/main" id="{201AEDBC-E5C7-4D43-8DD1-787AC2A6D6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26139" y="3852879"/>
            <a:ext cx="2403299" cy="1004697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Saturn is a gas giant and has several rings</a:t>
            </a:r>
          </a:p>
        </p:txBody>
      </p:sp>
      <p:sp>
        <p:nvSpPr>
          <p:cNvPr id="12" name="Google Shape;387;p56">
            <a:extLst>
              <a:ext uri="{FF2B5EF4-FFF2-40B4-BE49-F238E27FC236}">
                <a16:creationId xmlns:a16="http://schemas.microsoft.com/office/drawing/2014/main" id="{304B2328-2D97-48E4-86BA-9ACD660840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87149" y="3267580"/>
            <a:ext cx="2481297" cy="585298"/>
          </a:xfrm>
          <a:solidFill>
            <a:srgbClr val="0070C0"/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rgbClr val="FFFFFF"/>
                </a:solidFill>
              </a:rPr>
              <a:t>Saturn</a:t>
            </a:r>
          </a:p>
        </p:txBody>
      </p:sp>
      <p:pic>
        <p:nvPicPr>
          <p:cNvPr id="9218" name="Picture 2" descr="Una mano sostiene la bandera del país de Uruguay sobre un fondo blanco aislado">
            <a:extLst>
              <a:ext uri="{FF2B5EF4-FFF2-40B4-BE49-F238E27FC236}">
                <a16:creationId xmlns:a16="http://schemas.microsoft.com/office/drawing/2014/main" id="{56854A76-CD9D-5BB1-E3A3-03D42E02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0330"/>
          <a:stretch>
            <a:fillRect/>
          </a:stretch>
        </p:blipFill>
        <p:spPr bwMode="auto">
          <a:xfrm>
            <a:off x="0" y="13420"/>
            <a:ext cx="3488687" cy="51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id="{03A0494D-8AF4-9BF1-1D05-BF65330625CC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29EE5D72-EB54-919A-3CBA-9968674442A0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0F4B5B9C-12A1-651D-73C2-5216D0808E81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CC5DA91F-C449-350C-9F67-ED6E2B976BA8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7202120-5C8A-358C-6D56-4116F9E21A46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9C55C65-E42F-FC2F-C159-577D796E3876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D7B7993-A94D-0B55-802F-981821F11D55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0C393118-BA19-B156-D70F-6BBF3D642960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4EF052BF-AEEB-49EB-3AC5-6C4C084FF74D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9A900EF8-A510-2DF9-6837-5DE01E0C8710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DA931C1-6C6C-A288-F9AA-05F3E19B1CC4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83F7AB9D-5657-799E-4FA6-8000745D7ACD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18635D1E-ECC5-A995-349A-BCFED38590E0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sp>
        <p:nvSpPr>
          <p:cNvPr id="40" name="Google Shape;234;p41">
            <a:extLst>
              <a:ext uri="{FF2B5EF4-FFF2-40B4-BE49-F238E27FC236}">
                <a16:creationId xmlns:a16="http://schemas.microsoft.com/office/drawing/2014/main" id="{EAF4C040-8E0A-A70F-259F-C4CAAF81B6BE}"/>
              </a:ext>
            </a:extLst>
          </p:cNvPr>
          <p:cNvSpPr txBox="1"/>
          <p:nvPr/>
        </p:nvSpPr>
        <p:spPr>
          <a:xfrm>
            <a:off x="2498918" y="143680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48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A7A85DEF-5153-21F2-F6EB-89D38B1FC4AA}"/>
              </a:ext>
            </a:extLst>
          </p:cNvPr>
          <p:cNvSpPr txBox="1"/>
          <p:nvPr/>
        </p:nvSpPr>
        <p:spPr>
          <a:xfrm>
            <a:off x="3423982" y="347069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" name="Picture 2" descr="Bandera de Uruguay">
            <a:extLst>
              <a:ext uri="{FF2B5EF4-FFF2-40B4-BE49-F238E27FC236}">
                <a16:creationId xmlns:a16="http://schemas.microsoft.com/office/drawing/2014/main" id="{B2181DD1-7822-8ADB-9AA4-77E35867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3502D33-9129-2755-8F4B-E1AA82B85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18259" b="17968"/>
          <a:stretch>
            <a:fillRect/>
          </a:stretch>
        </p:blipFill>
        <p:spPr>
          <a:xfrm>
            <a:off x="3103527" y="1758574"/>
            <a:ext cx="2962198" cy="2983177"/>
          </a:xfrm>
          <a:prstGeom prst="rect">
            <a:avLst/>
          </a:prstGeom>
        </p:spPr>
      </p:pic>
      <p:sp>
        <p:nvSpPr>
          <p:cNvPr id="4" name="Google Shape;353;p53">
            <a:extLst>
              <a:ext uri="{FF2B5EF4-FFF2-40B4-BE49-F238E27FC236}">
                <a16:creationId xmlns:a16="http://schemas.microsoft.com/office/drawing/2014/main" id="{083A6E53-F6B0-4CED-8712-7587C25F3E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7803" y="2343872"/>
            <a:ext cx="2808003" cy="655798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/>
              <a:t>Mercury is the smallest planet in the Solar System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/>
          </a:p>
          <a:p>
            <a:pPr marL="0" lvl="0" indent="0">
              <a:lnSpc>
                <a:spcPct val="100000"/>
              </a:lnSpc>
              <a:buNone/>
            </a:pPr>
            <a:endParaRPr lang="en-US"/>
          </a:p>
        </p:txBody>
      </p:sp>
      <p:sp>
        <p:nvSpPr>
          <p:cNvPr id="5" name="Google Shape;354;p53">
            <a:extLst>
              <a:ext uri="{FF2B5EF4-FFF2-40B4-BE49-F238E27FC236}">
                <a16:creationId xmlns:a16="http://schemas.microsoft.com/office/drawing/2014/main" id="{4C1CF249-9FCA-4C18-9BFC-1C67C27ABD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6445" y="1758583"/>
            <a:ext cx="2899498" cy="585298"/>
          </a:xfrm>
          <a:solidFill>
            <a:srgbClr val="001D67"/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rgbClr val="FFFFFF"/>
                </a:solidFill>
              </a:rPr>
              <a:t>Mercury</a:t>
            </a:r>
          </a:p>
        </p:txBody>
      </p:sp>
      <p:sp>
        <p:nvSpPr>
          <p:cNvPr id="6" name="Google Shape;355;p53">
            <a:extLst>
              <a:ext uri="{FF2B5EF4-FFF2-40B4-BE49-F238E27FC236}">
                <a16:creationId xmlns:a16="http://schemas.microsoft.com/office/drawing/2014/main" id="{A91D8799-4A8A-4764-A2BE-CBBDF6A35D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04795" y="2343872"/>
            <a:ext cx="2808003" cy="655798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/>
              <a:t>Venus is the second planet from the Sun</a:t>
            </a:r>
          </a:p>
        </p:txBody>
      </p:sp>
      <p:sp>
        <p:nvSpPr>
          <p:cNvPr id="7" name="Google Shape;356;p53">
            <a:extLst>
              <a:ext uri="{FF2B5EF4-FFF2-40B4-BE49-F238E27FC236}">
                <a16:creationId xmlns:a16="http://schemas.microsoft.com/office/drawing/2014/main" id="{B94F0FEE-AFBE-4590-AE22-F1820545AE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3446" y="1758574"/>
            <a:ext cx="2899498" cy="585298"/>
          </a:xfrm>
          <a:solidFill>
            <a:srgbClr val="0070C0"/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rgbClr val="FFFFFF"/>
                </a:solidFill>
              </a:rPr>
              <a:t>Venus</a:t>
            </a:r>
          </a:p>
        </p:txBody>
      </p:sp>
      <p:sp>
        <p:nvSpPr>
          <p:cNvPr id="8" name="Google Shape;357;p53">
            <a:extLst>
              <a:ext uri="{FF2B5EF4-FFF2-40B4-BE49-F238E27FC236}">
                <a16:creationId xmlns:a16="http://schemas.microsoft.com/office/drawing/2014/main" id="{0BF0B9FC-DCBE-4D74-A856-E951E31C04A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7803" y="3841796"/>
            <a:ext cx="2808003" cy="655798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/>
              <a:t>Despite being red, Mars is actually a cold place</a:t>
            </a:r>
          </a:p>
        </p:txBody>
      </p:sp>
      <p:sp>
        <p:nvSpPr>
          <p:cNvPr id="9" name="Google Shape;358;p53">
            <a:extLst>
              <a:ext uri="{FF2B5EF4-FFF2-40B4-BE49-F238E27FC236}">
                <a16:creationId xmlns:a16="http://schemas.microsoft.com/office/drawing/2014/main" id="{52E84B62-DC8C-40B2-B968-2CF79EA2C2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6445" y="3256507"/>
            <a:ext cx="2899498" cy="585298"/>
          </a:xfrm>
          <a:solidFill>
            <a:srgbClr val="0070C0"/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rgbClr val="FFFFFF"/>
                </a:solidFill>
              </a:rPr>
              <a:t>Mars</a:t>
            </a:r>
          </a:p>
        </p:txBody>
      </p:sp>
      <p:sp>
        <p:nvSpPr>
          <p:cNvPr id="10" name="Google Shape;359;p53">
            <a:extLst>
              <a:ext uri="{FF2B5EF4-FFF2-40B4-BE49-F238E27FC236}">
                <a16:creationId xmlns:a16="http://schemas.microsoft.com/office/drawing/2014/main" id="{E75D8CEB-CAEB-4E90-A8C6-64F68D5CAE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04795" y="3841796"/>
            <a:ext cx="2808003" cy="655798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/>
              <a:t>Saturn is a gas giant and has several rings</a:t>
            </a:r>
          </a:p>
        </p:txBody>
      </p:sp>
      <p:sp>
        <p:nvSpPr>
          <p:cNvPr id="11" name="Google Shape;360;p53">
            <a:extLst>
              <a:ext uri="{FF2B5EF4-FFF2-40B4-BE49-F238E27FC236}">
                <a16:creationId xmlns:a16="http://schemas.microsoft.com/office/drawing/2014/main" id="{4D186B49-E6E8-495C-838E-6B148C7BDE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3446" y="3256498"/>
            <a:ext cx="2899498" cy="585298"/>
          </a:xfrm>
          <a:solidFill>
            <a:srgbClr val="001D67"/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rgbClr val="FFFFFF"/>
                </a:solidFill>
              </a:rPr>
              <a:t>Saturn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73D90D4-D6AC-6574-C32A-EB6F7AF98D3E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0289611-8821-A5EC-228C-25335C866F07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AD1526D-E680-F589-5E41-94937B685F95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9481146-B624-B4D9-5DE1-93A8A09AB192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75A260C2-DD27-4D52-9BE2-C4908D861CC8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D9A0060A-22D2-B4FD-4646-316F9687F312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8F4D6D79-2127-FB44-8EB4-3F051EC203A2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0731512E-0E74-715A-84B9-1C28646A2180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B417903-8933-53CD-A714-5790BFA249F0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FFBAA2A-D8AD-8A1F-A7FD-CCD22FE5DC90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BEB2BE5D-710B-6337-43AB-499A80419668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8CDDF38B-3BE3-1B8D-FA57-953375E86830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7228FCA9-E399-82FB-5C3A-5B8B4A06E7F8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sp>
        <p:nvSpPr>
          <p:cNvPr id="38" name="Google Shape;234;p41">
            <a:extLst>
              <a:ext uri="{FF2B5EF4-FFF2-40B4-BE49-F238E27FC236}">
                <a16:creationId xmlns:a16="http://schemas.microsoft.com/office/drawing/2014/main" id="{BD7951D2-E072-34CE-B216-474423FCC0AC}"/>
              </a:ext>
            </a:extLst>
          </p:cNvPr>
          <p:cNvSpPr txBox="1"/>
          <p:nvPr/>
        </p:nvSpPr>
        <p:spPr>
          <a:xfrm>
            <a:off x="1952818" y="80180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48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24665F1F-B33B-9E94-163E-35849879CC41}"/>
              </a:ext>
            </a:extLst>
          </p:cNvPr>
          <p:cNvSpPr txBox="1"/>
          <p:nvPr/>
        </p:nvSpPr>
        <p:spPr>
          <a:xfrm>
            <a:off x="2877882" y="283569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E8EA4383-972F-B93B-8978-998DD18DBFB4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B905DBE-C29D-E90E-45F2-5D9FE3073B63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F2D6A22-34F5-7F38-2052-558D2015968A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8BFE63CA-908E-2C55-AB96-7CDB331EDF9B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ED50D1A1-F301-B9E9-52C6-DF096BA7F07C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7209A5EB-67C8-CA40-7C76-7D79AF55DD98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324DC64-1B15-55EA-CBBB-8F4C4C692FC5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E5D9A8F4-5006-803F-C59D-6306659D4B0C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ADD49239-E2CE-0519-7CF5-BC4393498D75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5370A3F9-C68E-AD66-283D-58A8AAB0D9A7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E22854B8-F8D4-DFDF-EC9C-8D046BBCEC55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659973A-4616-D398-FC91-A37401399CDB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EB5B5BEC-C949-03B2-7E99-757718C53E6F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mbo 1">
            <a:extLst>
              <a:ext uri="{FF2B5EF4-FFF2-40B4-BE49-F238E27FC236}">
                <a16:creationId xmlns:a16="http://schemas.microsoft.com/office/drawing/2014/main" id="{2422F0D5-3B51-4FCF-A117-719164982B66}"/>
              </a:ext>
            </a:extLst>
          </p:cNvPr>
          <p:cNvSpPr/>
          <p:nvPr/>
        </p:nvSpPr>
        <p:spPr>
          <a:xfrm>
            <a:off x="477042" y="204057"/>
            <a:ext cx="4451738" cy="4820744"/>
          </a:xfrm>
          <a:custGeom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Google Shape;565;p65">
            <a:extLst>
              <a:ext uri="{FF2B5EF4-FFF2-40B4-BE49-F238E27FC236}">
                <a16:creationId xmlns:a16="http://schemas.microsoft.com/office/drawing/2014/main" id="{353FE2AB-444C-4962-B8A0-A8BD9F20D96F}"/>
              </a:ext>
            </a:extLst>
          </p:cNvPr>
          <p:cNvSpPr txBox="1"/>
          <p:nvPr/>
        </p:nvSpPr>
        <p:spPr>
          <a:xfrm>
            <a:off x="6447507" y="3602196"/>
            <a:ext cx="1895697" cy="719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364951"/>
                </a:solidFill>
                <a:uFillTx/>
                <a:latin typeface="Barlow Medium"/>
                <a:ea typeface="Barlow Medium"/>
                <a:cs typeface="Barlow Medium"/>
              </a:rPr>
              <a:t>It’s the closest planet to the Sun</a:t>
            </a:r>
          </a:p>
        </p:txBody>
      </p:sp>
      <p:sp>
        <p:nvSpPr>
          <p:cNvPr id="6" name="Google Shape;566;p65">
            <a:extLst>
              <a:ext uri="{FF2B5EF4-FFF2-40B4-BE49-F238E27FC236}">
                <a16:creationId xmlns:a16="http://schemas.microsoft.com/office/drawing/2014/main" id="{CCA12348-0C2A-48A5-A4C4-7FF2AF381E82}"/>
              </a:ext>
            </a:extLst>
          </p:cNvPr>
          <p:cNvSpPr txBox="1"/>
          <p:nvPr/>
        </p:nvSpPr>
        <p:spPr>
          <a:xfrm>
            <a:off x="6385849" y="3091248"/>
            <a:ext cx="1957501" cy="510902"/>
          </a:xfrm>
          <a:prstGeom prst="rect">
            <a:avLst/>
          </a:prstGeom>
          <a:solidFill>
            <a:schemeClr val="bg1">
              <a:lumMod val="65000"/>
            </a:schemeClr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Barlow"/>
                <a:ea typeface="Barlow"/>
                <a:cs typeface="Barlow"/>
              </a:rPr>
              <a:t>Mercury</a:t>
            </a:r>
            <a:endParaRPr lang="en-US" sz="2500" b="1" i="0" u="none" strike="noStrike" kern="0" cap="none" spc="0" baseline="0">
              <a:solidFill>
                <a:srgbClr val="0066FF"/>
              </a:solidFill>
              <a:uFillTx/>
              <a:latin typeface="Barlow"/>
              <a:ea typeface="Barlow"/>
              <a:cs typeface="Barlow"/>
            </a:endParaRPr>
          </a:p>
        </p:txBody>
      </p:sp>
      <p:sp>
        <p:nvSpPr>
          <p:cNvPr id="7" name="Google Shape;567;p65">
            <a:extLst>
              <a:ext uri="{FF2B5EF4-FFF2-40B4-BE49-F238E27FC236}">
                <a16:creationId xmlns:a16="http://schemas.microsoft.com/office/drawing/2014/main" id="{C5C568AE-A4B8-44D2-8974-E2C6F6D30844}"/>
              </a:ext>
            </a:extLst>
          </p:cNvPr>
          <p:cNvSpPr txBox="1"/>
          <p:nvPr/>
        </p:nvSpPr>
        <p:spPr>
          <a:xfrm>
            <a:off x="6447525" y="2088654"/>
            <a:ext cx="1895697" cy="719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364951"/>
                </a:solidFill>
                <a:uFillTx/>
                <a:latin typeface="Barlow Medium"/>
                <a:ea typeface="Barlow Medium"/>
                <a:cs typeface="Barlow Medium"/>
              </a:rPr>
              <a:t>It’s a gas giant and has rings</a:t>
            </a:r>
          </a:p>
        </p:txBody>
      </p:sp>
      <p:sp>
        <p:nvSpPr>
          <p:cNvPr id="8" name="Google Shape;568;p65">
            <a:extLst>
              <a:ext uri="{FF2B5EF4-FFF2-40B4-BE49-F238E27FC236}">
                <a16:creationId xmlns:a16="http://schemas.microsoft.com/office/drawing/2014/main" id="{AB672453-1459-49BA-8A2F-1130DBBD807B}"/>
              </a:ext>
            </a:extLst>
          </p:cNvPr>
          <p:cNvSpPr txBox="1"/>
          <p:nvPr/>
        </p:nvSpPr>
        <p:spPr>
          <a:xfrm>
            <a:off x="6385849" y="1577751"/>
            <a:ext cx="1957501" cy="510902"/>
          </a:xfrm>
          <a:prstGeom prst="rect">
            <a:avLst/>
          </a:prstGeom>
          <a:solidFill>
            <a:srgbClr val="001D67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Barlow"/>
                <a:ea typeface="Barlow"/>
                <a:cs typeface="Barlow"/>
              </a:rPr>
              <a:t>Saturn</a:t>
            </a:r>
          </a:p>
        </p:txBody>
      </p:sp>
      <p:sp>
        <p:nvSpPr>
          <p:cNvPr id="9" name="Google Shape;569;p65">
            <a:extLst>
              <a:ext uri="{FF2B5EF4-FFF2-40B4-BE49-F238E27FC236}">
                <a16:creationId xmlns:a16="http://schemas.microsoft.com/office/drawing/2014/main" id="{3E2B6FC7-B724-4C79-843F-B37BEC1AF66E}"/>
              </a:ext>
            </a:extLst>
          </p:cNvPr>
          <p:cNvSpPr/>
          <p:nvPr/>
        </p:nvSpPr>
        <p:spPr>
          <a:xfrm>
            <a:off x="2496065" y="1829897"/>
            <a:ext cx="4328559" cy="389196"/>
          </a:xfrm>
          <a:custGeom>
            <a:gdLst>
              <a:gd name="f0" fmla="val w"/>
              <a:gd name="f1" fmla="val h"/>
              <a:gd name="f2" fmla="val 0"/>
              <a:gd name="f3" fmla="val 159132"/>
              <a:gd name="f4" fmla="val 28205"/>
              <a:gd name="f5" fmla="val 28340"/>
              <a:gd name="f6" fmla="val 52"/>
              <a:gd name="f7" fmla="*/ f0 1 159132"/>
              <a:gd name="f8" fmla="*/ f1 1 28205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159132"/>
              <a:gd name="f15" fmla="*/ f12 1 28205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59132" h="28204">
                <a:moveTo>
                  <a:pt x="f2" y="f4"/>
                </a:moveTo>
                <a:lnTo>
                  <a:pt x="f5" y="f2"/>
                </a:lnTo>
                <a:lnTo>
                  <a:pt x="f3" y="f6"/>
                </a:lnTo>
              </a:path>
            </a:pathLst>
          </a:custGeom>
          <a:noFill/>
          <a:ln w="28575" cap="flat">
            <a:solidFill>
              <a:srgbClr val="001D67"/>
            </a:solidFill>
            <a:prstDash val="solid"/>
            <a:round/>
            <a:headEnd type="arrow"/>
          </a:ln>
        </p:spPr>
        <p:txBody>
          <a:bodyPr lIns="0" tIns="0" rIns="0" bIns="0"/>
          <a:lstStyle>
            <a:defPPr/>
          </a:lstStyle>
          <a:p>
            <a:pPr/>
            <a:endParaRPr lang="es-ES"/>
          </a:p>
        </p:txBody>
      </p:sp>
      <p:sp>
        <p:nvSpPr>
          <p:cNvPr id="10" name="Google Shape;570;p65">
            <a:extLst>
              <a:ext uri="{FF2B5EF4-FFF2-40B4-BE49-F238E27FC236}">
                <a16:creationId xmlns:a16="http://schemas.microsoft.com/office/drawing/2014/main" id="{4AB07C93-5E89-477E-BBC9-4FE5D0C3543E}"/>
              </a:ext>
            </a:extLst>
          </p:cNvPr>
          <p:cNvSpPr/>
          <p:nvPr/>
        </p:nvSpPr>
        <p:spPr>
          <a:xfrm>
            <a:off x="3262186" y="3067400"/>
            <a:ext cx="3265395" cy="312697"/>
          </a:xfrm>
          <a:custGeom>
            <a:gdLst>
              <a:gd name="f0" fmla="val w"/>
              <a:gd name="f1" fmla="val h"/>
              <a:gd name="f2" fmla="val 0"/>
              <a:gd name="f3" fmla="val 209845"/>
              <a:gd name="f4" fmla="val 52539"/>
              <a:gd name="f5" fmla="val 52847"/>
              <a:gd name="f6" fmla="*/ f0 1 209845"/>
              <a:gd name="f7" fmla="*/ f1 1 52539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209845"/>
              <a:gd name="f14" fmla="*/ f11 1 52539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09845" h="52539">
                <a:moveTo>
                  <a:pt x="f2" y="f2"/>
                </a:moveTo>
                <a:lnTo>
                  <a:pt x="f5" y="f4"/>
                </a:lnTo>
                <a:lnTo>
                  <a:pt x="f3" y="f4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round/>
            <a:headEnd type="arrow"/>
          </a:ln>
        </p:spPr>
        <p:txBody>
          <a:bodyPr lIns="0" tIns="0" rIns="0" bIns="0"/>
          <a:lstStyle>
            <a:defPPr/>
          </a:lstStyle>
          <a:p>
            <a:pPr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CAA3B88-3577-A3B2-3C42-CA959F7BD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6" y="719610"/>
            <a:ext cx="4028330" cy="4042293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236CB89B-07A2-C39C-2508-28D066A10814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E2BA57F-D913-D96A-CDBA-C83841489A47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A536168-2DA5-EF5D-EA8F-EE63A33B54BE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EEEA45E-F5F8-82CA-D1A7-AAF9D044B9CA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7B55119-3868-C493-F8B2-A71811FBBF6B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D8BE17C-0749-273C-5F2E-8B4D30559DA0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8DBBA1A3-7949-8399-D8AD-BAF8ADEA4AD6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E65E219-643E-B68D-A0C3-3B86BA6C6533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BBF63DC-1770-7A06-A573-E4496669506D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389B5A5-F75F-FFC5-338F-DDBC13FB3C27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8801673-C043-F699-E786-353D40125B85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37B53A9-9871-D6F1-5346-74860561CFD4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55E846E-BDD2-867A-90C3-565F3A17DCC8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sp>
        <p:nvSpPr>
          <p:cNvPr id="26" name="Google Shape;234;p41">
            <a:extLst>
              <a:ext uri="{FF2B5EF4-FFF2-40B4-BE49-F238E27FC236}">
                <a16:creationId xmlns:a16="http://schemas.microsoft.com/office/drawing/2014/main" id="{476A94A1-42C8-BEF8-5B30-3FD333775690}"/>
              </a:ext>
            </a:extLst>
          </p:cNvPr>
          <p:cNvSpPr txBox="1"/>
          <p:nvPr/>
        </p:nvSpPr>
        <p:spPr>
          <a:xfrm>
            <a:off x="3057718" y="80180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48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AA8CC3E-F7F9-5865-F90D-49A17D47F9FB}"/>
              </a:ext>
            </a:extLst>
          </p:cNvPr>
          <p:cNvSpPr txBox="1"/>
          <p:nvPr/>
        </p:nvSpPr>
        <p:spPr>
          <a:xfrm>
            <a:off x="3982782" y="283569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67B1E1F4-448D-0CA3-F269-2215C3EDA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32"/>
          <a:stretch>
            <a:fillRect/>
          </a:stretch>
        </p:blipFill>
        <p:spPr>
          <a:xfrm>
            <a:off x="8009698" y="4152900"/>
            <a:ext cx="1083502" cy="93980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95000"/>
              </a:prstClr>
            </a:outerShdw>
          </a:effectLst>
        </p:spPr>
      </p:pic>
      <p:grpSp>
        <p:nvGrpSpPr>
          <p:cNvPr id="31" name="Group 4">
            <a:extLst>
              <a:ext uri="{FF2B5EF4-FFF2-40B4-BE49-F238E27FC236}">
                <a16:creationId xmlns:a16="http://schemas.microsoft.com/office/drawing/2014/main" id="{795EE99B-D208-A7EE-442E-960418CA997E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171EDBE-AC72-151C-915C-1E02347DCEE1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2CD579C-E40D-6D8A-4425-872F4A4D35A7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86686D6B-66D2-0D52-0565-3A6046C9A380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81FD7F29-64C7-002C-AEFD-6C63FB1D0AEB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2C62AEEF-7C8C-3E31-DCDF-6CB26C82E0E1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9C717BBC-548E-4CD8-51FA-AEF895687B36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3F217322-8B2C-2BA6-C96F-DCF15A86320F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CE7DF75D-23F9-2BF3-A066-05A3C54599DE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31C72193-1A62-6A46-430E-A88725EB3216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6AA3A21-2E5A-D379-C57A-C373A9EAA194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02C275-1490-1BD7-E5C2-634852357A13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BB7FD6FC-471C-689F-1309-876DC90C6AE2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9F6716E-3D45-4C99-9CB5-B379168DBA6F}"/>
              </a:ext>
            </a:extLst>
          </p:cNvPr>
          <p:cNvSpPr/>
          <p:nvPr/>
        </p:nvSpPr>
        <p:spPr>
          <a:xfrm>
            <a:off x="6462586" y="921102"/>
            <a:ext cx="2681413" cy="3810240"/>
          </a:xfrm>
          <a:prstGeom prst="rect">
            <a:avLst/>
          </a:pr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581;p67">
            <a:extLst>
              <a:ext uri="{FF2B5EF4-FFF2-40B4-BE49-F238E27FC236}">
                <a16:creationId xmlns:a16="http://schemas.microsoft.com/office/drawing/2014/main" id="{D90D7BE5-3432-4EE3-891F-9AAD9D57415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6512" y="1743733"/>
            <a:ext cx="2792166" cy="457200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Mercury is the smallest planet in the Solar System</a:t>
            </a:r>
          </a:p>
        </p:txBody>
      </p:sp>
      <p:sp>
        <p:nvSpPr>
          <p:cNvPr id="5" name="Google Shape;582;p67">
            <a:extLst>
              <a:ext uri="{FF2B5EF4-FFF2-40B4-BE49-F238E27FC236}">
                <a16:creationId xmlns:a16="http://schemas.microsoft.com/office/drawing/2014/main" id="{DB1B60AE-27ED-45DE-836D-1CFE1232FA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212" y="1281623"/>
            <a:ext cx="1926000" cy="457200"/>
          </a:xfrm>
          <a:solidFill>
            <a:srgbClr val="001D67"/>
          </a:solidFill>
        </p:spPr>
        <p:txBody>
          <a:bodyPr/>
          <a:lstStyle>
            <a:defPPr/>
          </a:lstStyle>
          <a:p>
            <a:pPr lvl="0"/>
            <a:r>
              <a:rPr lang="en-US"/>
              <a:t>$10,300.00</a:t>
            </a:r>
          </a:p>
        </p:txBody>
      </p:sp>
      <p:sp>
        <p:nvSpPr>
          <p:cNvPr id="6" name="Google Shape;583;p67">
            <a:extLst>
              <a:ext uri="{FF2B5EF4-FFF2-40B4-BE49-F238E27FC236}">
                <a16:creationId xmlns:a16="http://schemas.microsoft.com/office/drawing/2014/main" id="{570141A5-ED58-487A-B9B2-DEBB364A1B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6512" y="2844945"/>
            <a:ext cx="2792166" cy="457200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Despite being red, Mars is actually a cold place</a:t>
            </a:r>
          </a:p>
        </p:txBody>
      </p:sp>
      <p:sp>
        <p:nvSpPr>
          <p:cNvPr id="7" name="Google Shape;584;p67">
            <a:extLst>
              <a:ext uri="{FF2B5EF4-FFF2-40B4-BE49-F238E27FC236}">
                <a16:creationId xmlns:a16="http://schemas.microsoft.com/office/drawing/2014/main" id="{1F297E39-C90F-4C6D-B4BC-5CE49B7C4F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8212" y="2382834"/>
            <a:ext cx="1926000" cy="457200"/>
          </a:xfrm>
          <a:solidFill>
            <a:schemeClr val="bg1">
              <a:lumMod val="50000"/>
            </a:schemeClr>
          </a:solidFill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$20,600.00</a:t>
            </a:r>
          </a:p>
        </p:txBody>
      </p:sp>
      <p:sp>
        <p:nvSpPr>
          <p:cNvPr id="8" name="Google Shape;585;p67">
            <a:extLst>
              <a:ext uri="{FF2B5EF4-FFF2-40B4-BE49-F238E27FC236}">
                <a16:creationId xmlns:a16="http://schemas.microsoft.com/office/drawing/2014/main" id="{046F4A2E-F58E-42DE-B253-9C5B89E022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6512" y="3946157"/>
            <a:ext cx="2792166" cy="457200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Jupiter is the biggest planet in the Solar System</a:t>
            </a:r>
          </a:p>
        </p:txBody>
      </p:sp>
      <p:sp>
        <p:nvSpPr>
          <p:cNvPr id="9" name="Google Shape;586;p67">
            <a:extLst>
              <a:ext uri="{FF2B5EF4-FFF2-40B4-BE49-F238E27FC236}">
                <a16:creationId xmlns:a16="http://schemas.microsoft.com/office/drawing/2014/main" id="{0A08BBC6-06DE-4024-B950-9BB426F744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8212" y="3484046"/>
            <a:ext cx="1926000" cy="457200"/>
          </a:xfrm>
          <a:solidFill>
            <a:srgbClr val="001D67"/>
          </a:solidFill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$15,400.00</a:t>
            </a:r>
          </a:p>
        </p:txBody>
      </p:sp>
      <p:sp>
        <p:nvSpPr>
          <p:cNvPr id="10" name="Google Shape;592;p68">
            <a:extLst>
              <a:ext uri="{FF2B5EF4-FFF2-40B4-BE49-F238E27FC236}">
                <a16:creationId xmlns:a16="http://schemas.microsoft.com/office/drawing/2014/main" id="{16C3AED1-88DF-40E0-A8E0-2053F9D654E3}"/>
              </a:ext>
            </a:extLst>
          </p:cNvPr>
          <p:cNvSpPr txBox="1"/>
          <p:nvPr/>
        </p:nvSpPr>
        <p:spPr>
          <a:xfrm>
            <a:off x="155283" y="149750"/>
            <a:ext cx="5778002" cy="543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b="1" i="0" u="sng" strike="noStrike" kern="0" cap="none" spc="0" baseline="0">
                <a:solidFill>
                  <a:schemeClr val="bg1">
                    <a:lumMod val="50000"/>
                  </a:schemeClr>
                </a:solidFill>
                <a:uFillTx/>
                <a:latin typeface="Barlow"/>
                <a:ea typeface="Barlow"/>
                <a:cs typeface="Barlow"/>
              </a:rPr>
              <a:t> HOW ABOUT THESE PERCENTAGES?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F93746-4A0A-FA09-B615-E7DF89326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26" y="593194"/>
            <a:ext cx="3984917" cy="4392079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EB60A083-145D-5291-F7D8-3FDFEE1E31BB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384CBCD-52C4-0593-EED5-438AA8B762E5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2AA132A-6103-B8CE-ADB7-A254DB2A8090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A84F524-860A-E0C1-261F-EDFBCF0A606C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F6DEED5-5792-1C71-89D0-FB44C0F0DE7A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4BB33BF-14D8-B864-4AE2-97830CAB6099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7D5421F-8543-67C1-679C-9F87508C2931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A951AE0-EEE8-21E6-0C54-08ACC1D71055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7E309EF-23DA-081D-16D4-F199AB15888E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A68F652-3AA3-F2F6-748D-70FD9B971FF6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4A0FD41-133F-1F94-0692-A01E43E06C4F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4823399-2F47-AC0A-E26C-31FBA756DC14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39D9A3A-B609-BB55-4FB1-C88284D4AA0E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0" name="Imagen 79">
            <a:extLst>
              <a:ext uri="{FF2B5EF4-FFF2-40B4-BE49-F238E27FC236}">
                <a16:creationId xmlns:a16="http://schemas.microsoft.com/office/drawing/2014/main" id="{19607128-9CE2-C483-5AD4-5645BCD38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9" y="1138200"/>
            <a:ext cx="4583360" cy="3819467"/>
          </a:xfrm>
          <a:prstGeom prst="rect">
            <a:avLst/>
          </a:prstGeom>
        </p:spPr>
      </p:pic>
      <p:sp>
        <p:nvSpPr>
          <p:cNvPr id="3" name="Google Shape;414;p59">
            <a:extLst>
              <a:ext uri="{FF2B5EF4-FFF2-40B4-BE49-F238E27FC236}">
                <a16:creationId xmlns:a16="http://schemas.microsoft.com/office/drawing/2014/main" id="{B06B3370-0AD5-4595-A2FE-FC7E7A7BDCAA}"/>
              </a:ext>
            </a:extLst>
          </p:cNvPr>
          <p:cNvSpPr txBox="1"/>
          <p:nvPr/>
        </p:nvSpPr>
        <p:spPr>
          <a:xfrm>
            <a:off x="4217672" y="3094150"/>
            <a:ext cx="1651703" cy="11278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364951"/>
                </a:solidFill>
                <a:uFillTx/>
                <a:latin typeface="Barlow Medium"/>
                <a:ea typeface="Barlow Medium"/>
                <a:cs typeface="Barlow Medium"/>
              </a:rPr>
              <a:t>To modify this graph, click on it, follow the link, change the data and paste the new graph here</a:t>
            </a:r>
          </a:p>
        </p:txBody>
      </p:sp>
      <p:grpSp>
        <p:nvGrpSpPr>
          <p:cNvPr id="4" name="Google Shape;423;p59">
            <a:extLst>
              <a:ext uri="{FF2B5EF4-FFF2-40B4-BE49-F238E27FC236}">
                <a16:creationId xmlns:a16="http://schemas.microsoft.com/office/drawing/2014/main" id="{547D4480-9F2B-47C5-8185-0B9CF90BBDB6}"/>
              </a:ext>
            </a:extLst>
          </p:cNvPr>
          <p:cNvGrpSpPr/>
          <p:nvPr/>
        </p:nvGrpSpPr>
        <p:grpSpPr>
          <a:xfrm>
            <a:off x="6379604" y="2464911"/>
            <a:ext cx="2153046" cy="2069214"/>
            <a:chOff x="6379604" y="2464911"/>
            <a:chExt cx="2153046" cy="2069214"/>
          </a:xfrm>
        </p:grpSpPr>
        <p:sp>
          <p:nvSpPr>
            <p:cNvPr id="5" name="Google Shape;424;p59">
              <a:extLst>
                <a:ext uri="{FF2B5EF4-FFF2-40B4-BE49-F238E27FC236}">
                  <a16:creationId xmlns:a16="http://schemas.microsoft.com/office/drawing/2014/main" id="{C98B107D-4B13-4645-A4AB-8FB373A8544E}"/>
                </a:ext>
              </a:extLst>
            </p:cNvPr>
            <p:cNvSpPr txBox="1"/>
            <p:nvPr/>
          </p:nvSpPr>
          <p:spPr>
            <a:xfrm>
              <a:off x="6696352" y="2820375"/>
              <a:ext cx="1836298" cy="688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>
                  <a:solidFill>
                    <a:srgbClr val="364951"/>
                  </a:solidFill>
                  <a:uFillTx/>
                  <a:latin typeface="Barlow Medium"/>
                  <a:ea typeface="Barlow Medium"/>
                  <a:cs typeface="Barlow Medium"/>
                </a:rPr>
                <a:t>Mars is actually a cold place</a:t>
              </a:r>
            </a:p>
          </p:txBody>
        </p:sp>
        <p:sp>
          <p:nvSpPr>
            <p:cNvPr id="6" name="Google Shape;425;p59">
              <a:extLst>
                <a:ext uri="{FF2B5EF4-FFF2-40B4-BE49-F238E27FC236}">
                  <a16:creationId xmlns:a16="http://schemas.microsoft.com/office/drawing/2014/main" id="{29952522-F22F-4BE3-A3FA-3208B5577046}"/>
                </a:ext>
              </a:extLst>
            </p:cNvPr>
            <p:cNvSpPr txBox="1"/>
            <p:nvPr/>
          </p:nvSpPr>
          <p:spPr>
            <a:xfrm>
              <a:off x="6696361" y="2464911"/>
              <a:ext cx="1505102" cy="5187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b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1" i="0" u="none" strike="noStrike" kern="0" cap="none" spc="0" baseline="0">
                  <a:solidFill>
                    <a:schemeClr val="bg1">
                      <a:lumMod val="50000"/>
                    </a:schemeClr>
                  </a:solidFill>
                  <a:uFillTx/>
                  <a:latin typeface="Barlow"/>
                  <a:ea typeface="Barlow"/>
                  <a:cs typeface="Barlow"/>
                </a:rPr>
                <a:t>2020</a:t>
              </a:r>
            </a:p>
          </p:txBody>
        </p:sp>
        <p:sp>
          <p:nvSpPr>
            <p:cNvPr id="7" name="Google Shape;426;p59">
              <a:extLst>
                <a:ext uri="{FF2B5EF4-FFF2-40B4-BE49-F238E27FC236}">
                  <a16:creationId xmlns:a16="http://schemas.microsoft.com/office/drawing/2014/main" id="{BB0F7117-1F47-4157-BCC3-AB7B8E7D7239}"/>
                </a:ext>
              </a:extLst>
            </p:cNvPr>
            <p:cNvSpPr txBox="1"/>
            <p:nvPr/>
          </p:nvSpPr>
          <p:spPr>
            <a:xfrm>
              <a:off x="6696361" y="3518025"/>
              <a:ext cx="1505102" cy="5187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b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1" i="0" u="none" strike="noStrike" kern="0" cap="none" spc="0" baseline="0">
                  <a:solidFill>
                    <a:srgbClr val="001D67"/>
                  </a:solidFill>
                  <a:uFillTx/>
                  <a:latin typeface="Barlow"/>
                  <a:ea typeface="Barlow"/>
                  <a:cs typeface="Barlow"/>
                </a:rPr>
                <a:t>2024</a:t>
              </a:r>
            </a:p>
          </p:txBody>
        </p:sp>
        <p:sp>
          <p:nvSpPr>
            <p:cNvPr id="8" name="Google Shape;427;p59">
              <a:extLst>
                <a:ext uri="{FF2B5EF4-FFF2-40B4-BE49-F238E27FC236}">
                  <a16:creationId xmlns:a16="http://schemas.microsoft.com/office/drawing/2014/main" id="{332A92C8-6447-4EB6-BF0D-15594583DDE7}"/>
                </a:ext>
              </a:extLst>
            </p:cNvPr>
            <p:cNvSpPr/>
            <p:nvPr/>
          </p:nvSpPr>
          <p:spPr>
            <a:xfrm>
              <a:off x="6379604" y="2615174"/>
              <a:ext cx="205200" cy="205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28;p59">
              <a:extLst>
                <a:ext uri="{FF2B5EF4-FFF2-40B4-BE49-F238E27FC236}">
                  <a16:creationId xmlns:a16="http://schemas.microsoft.com/office/drawing/2014/main" id="{E0423593-6C92-4F0A-B45C-F6E1FD5A7F77}"/>
                </a:ext>
              </a:extLst>
            </p:cNvPr>
            <p:cNvSpPr/>
            <p:nvPr/>
          </p:nvSpPr>
          <p:spPr>
            <a:xfrm>
              <a:off x="6379604" y="3661815"/>
              <a:ext cx="205200" cy="205200"/>
            </a:xfrm>
            <a:prstGeom prst="rect">
              <a:avLst/>
            </a:prstGeom>
            <a:solidFill>
              <a:srgbClr val="001D6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29;p59">
              <a:extLst>
                <a:ext uri="{FF2B5EF4-FFF2-40B4-BE49-F238E27FC236}">
                  <a16:creationId xmlns:a16="http://schemas.microsoft.com/office/drawing/2014/main" id="{2ADBE0EE-A704-440D-A968-D7BC49798FAD}"/>
                </a:ext>
              </a:extLst>
            </p:cNvPr>
            <p:cNvSpPr txBox="1"/>
            <p:nvPr/>
          </p:nvSpPr>
          <p:spPr>
            <a:xfrm>
              <a:off x="6696352" y="3845326"/>
              <a:ext cx="1835703" cy="688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>
                  <a:solidFill>
                    <a:srgbClr val="364951"/>
                  </a:solidFill>
                  <a:uFillTx/>
                  <a:latin typeface="Barlow Medium"/>
                  <a:ea typeface="Barlow Medium"/>
                  <a:cs typeface="Barlow Medium"/>
                </a:rPr>
                <a:t>Saturn is the ringed planet</a:t>
              </a:r>
            </a:p>
          </p:txBody>
        </p:sp>
      </p:grpSp>
      <p:grpSp>
        <p:nvGrpSpPr>
          <p:cNvPr id="81" name="Group 4">
            <a:extLst>
              <a:ext uri="{FF2B5EF4-FFF2-40B4-BE49-F238E27FC236}">
                <a16:creationId xmlns:a16="http://schemas.microsoft.com/office/drawing/2014/main" id="{8BCF30EA-94F9-5FFD-39B6-A863A9FE7D2B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669BEBBE-4059-0762-0F2C-D0D3C24A4CA8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ABB2D27D-2859-FCED-BB45-66BBF2A28C3E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B5E8A902-E34D-79C8-D5D7-FDD75147B7A5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2ED5A7C6-31D0-306F-FB7B-38E1A4EB94F0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C636A318-2ADA-2072-09C1-523837CE4B22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C078F6F4-970E-8922-9F89-A339D6F78BBE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4AA5C4FD-B10F-CFE8-BFFA-E8102E4055A4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4F8FDE2C-4860-29C0-5DBE-6760872D524A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B4610A55-C567-7D88-5247-C07774F0E986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D55C24C9-3AA7-40DE-C244-9943574EBB7A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16AF5027-3A62-44FF-8734-97B32EFF82DB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DBE92366-F1A2-724E-F24E-7AF6A89B8A49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sp>
        <p:nvSpPr>
          <p:cNvPr id="96" name="Google Shape;234;p41">
            <a:extLst>
              <a:ext uri="{FF2B5EF4-FFF2-40B4-BE49-F238E27FC236}">
                <a16:creationId xmlns:a16="http://schemas.microsoft.com/office/drawing/2014/main" id="{F637826F-4211-D965-7763-38E4FC406871}"/>
              </a:ext>
            </a:extLst>
          </p:cNvPr>
          <p:cNvSpPr txBox="1"/>
          <p:nvPr/>
        </p:nvSpPr>
        <p:spPr>
          <a:xfrm>
            <a:off x="2145894" y="-55365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48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97" name="TextBox 19">
            <a:extLst>
              <a:ext uri="{FF2B5EF4-FFF2-40B4-BE49-F238E27FC236}">
                <a16:creationId xmlns:a16="http://schemas.microsoft.com/office/drawing/2014/main" id="{9576684B-E18B-4F65-20AC-EDE0C6435AD2}"/>
              </a:ext>
            </a:extLst>
          </p:cNvPr>
          <p:cNvSpPr txBox="1"/>
          <p:nvPr/>
        </p:nvSpPr>
        <p:spPr>
          <a:xfrm>
            <a:off x="3070958" y="148024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grpSp>
        <p:nvGrpSpPr>
          <p:cNvPr id="98" name="Group 4">
            <a:extLst>
              <a:ext uri="{FF2B5EF4-FFF2-40B4-BE49-F238E27FC236}">
                <a16:creationId xmlns:a16="http://schemas.microsoft.com/office/drawing/2014/main" id="{C0BF39C0-BFB2-53C2-5C6F-8F8BD77E4880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9A6E48C3-827E-E996-4D66-0323FFDC6CC6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81DD1B1A-ACB4-9DCC-2AF9-1DC0306A9BCE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C8FB1F05-11BD-3A9C-67EE-6EB3D56290F4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118F4382-3A06-972B-B3E0-6AC05571C31A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F1123193-3FE6-5041-FAFE-2CF242822FBB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FEF49885-6073-5A2C-8493-3FDCA110CEF4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9DE94ACE-5017-3188-ECE3-C1AE4B6E1582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B9D974BE-553D-4717-FCF5-71AF6522ED9C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A59DCB42-8FB8-CDF0-D629-CD0C73FC77EA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761A4A3C-6E53-BB9A-11A7-0500962EBC76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48A3A22F-31EE-35D5-BDC3-99B23C68A873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80ABD10C-6B70-C567-EA42-FD0E178208E9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pic>
        <p:nvPicPr>
          <p:cNvPr id="111" name="Imagen 110">
            <a:extLst>
              <a:ext uri="{FF2B5EF4-FFF2-40B4-BE49-F238E27FC236}">
                <a16:creationId xmlns:a16="http://schemas.microsoft.com/office/drawing/2014/main" id="{9DD7AEC7-FE63-797C-3AA5-DBB3AD4F8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18259" b="17968"/>
          <a:stretch>
            <a:fillRect/>
          </a:stretch>
        </p:blipFill>
        <p:spPr>
          <a:xfrm>
            <a:off x="5975693" y="829028"/>
            <a:ext cx="1809290" cy="182210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9">
    <p:bg>
      <p:bgPr>
        <a:solidFill>
          <a:srgbClr val="001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Google Shape;615;p69">
            <a:extLst>
              <a:ext uri="{FF2B5EF4-FFF2-40B4-BE49-F238E27FC236}">
                <a16:creationId xmlns:a16="http://schemas.microsoft.com/office/drawing/2014/main" id="{764768EE-678D-44F4-A476-54EFD06F87CF}"/>
              </a:ext>
            </a:extLst>
          </p:cNvPr>
          <p:cNvCxnSpPr/>
          <p:nvPr/>
        </p:nvCxnSpPr>
        <p:spPr>
          <a:xfrm rot="5400013">
            <a:off x="1975328" y="3903669"/>
            <a:ext cx="377400" cy="0"/>
          </a:xfrm>
          <a:prstGeom prst="straightConnector1">
            <a:avLst/>
          </a:prstGeom>
          <a:noFill/>
          <a:ln w="28575" cap="flat">
            <a:solidFill>
              <a:srgbClr val="0070C0"/>
            </a:solidFill>
            <a:prstDash val="solid"/>
            <a:round/>
            <a:headEnd type="arrow"/>
          </a:ln>
        </p:spPr>
      </p:cxnSp>
      <p:cxnSp>
        <p:nvCxnSpPr>
          <p:cNvPr id="3" name="Google Shape;616;p69">
            <a:extLst>
              <a:ext uri="{FF2B5EF4-FFF2-40B4-BE49-F238E27FC236}">
                <a16:creationId xmlns:a16="http://schemas.microsoft.com/office/drawing/2014/main" id="{648C88CA-FB46-4B69-8C19-B15E06801D9A}"/>
              </a:ext>
            </a:extLst>
          </p:cNvPr>
          <p:cNvCxnSpPr/>
          <p:nvPr/>
        </p:nvCxnSpPr>
        <p:spPr>
          <a:xfrm rot="5400013">
            <a:off x="4383300" y="3903669"/>
            <a:ext cx="377400" cy="0"/>
          </a:xfrm>
          <a:prstGeom prst="straightConnector1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arrow"/>
          </a:ln>
        </p:spPr>
      </p:cxnSp>
      <p:sp>
        <p:nvSpPr>
          <p:cNvPr id="4" name="Google Shape;617;p69">
            <a:extLst>
              <a:ext uri="{FF2B5EF4-FFF2-40B4-BE49-F238E27FC236}">
                <a16:creationId xmlns:a16="http://schemas.microsoft.com/office/drawing/2014/main" id="{A99E6D0E-6F75-4A64-9CEF-F901BC7F4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7900" y="241628"/>
            <a:ext cx="6339486" cy="834902"/>
          </a:xfrm>
        </p:spPr>
        <p:txBody>
          <a:bodyPr/>
          <a:lstStyle>
            <a:defPPr/>
          </a:lstStyle>
          <a:p>
            <a:pPr lvl="0"/>
            <a:r>
              <a:rPr lang="en-US" sz="3200">
                <a:solidFill>
                  <a:schemeClr val="bg1"/>
                </a:solidFill>
              </a:rPr>
              <a:t>YOU MIGHT PREFER ANOTHER </a:t>
            </a:r>
            <a:r>
              <a:rPr lang="en-US" sz="3200" u="sng">
                <a:solidFill>
                  <a:srgbClr val="0070C0"/>
                </a:solidFill>
              </a:rPr>
              <a:t>TIMELINE</a:t>
            </a:r>
          </a:p>
        </p:txBody>
      </p:sp>
      <p:sp>
        <p:nvSpPr>
          <p:cNvPr id="5" name="Google Shape;619;p69">
            <a:extLst>
              <a:ext uri="{FF2B5EF4-FFF2-40B4-BE49-F238E27FC236}">
                <a16:creationId xmlns:a16="http://schemas.microsoft.com/office/drawing/2014/main" id="{D659FD9C-C8E6-4171-9A43-B563B35FF1F9}"/>
              </a:ext>
            </a:extLst>
          </p:cNvPr>
          <p:cNvSpPr txBox="1"/>
          <p:nvPr/>
        </p:nvSpPr>
        <p:spPr>
          <a:xfrm>
            <a:off x="1972918" y="3160733"/>
            <a:ext cx="382200" cy="457200"/>
          </a:xfrm>
          <a:prstGeom prst="rect">
            <a:avLst/>
          </a:prstGeom>
          <a:solidFill>
            <a:srgbClr val="0070C0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Barlow"/>
                <a:ea typeface="Barlow"/>
                <a:cs typeface="Barlow"/>
              </a:rPr>
              <a:t>1</a:t>
            </a:r>
          </a:p>
        </p:txBody>
      </p:sp>
      <p:sp>
        <p:nvSpPr>
          <p:cNvPr id="6" name="Google Shape;620;p69">
            <a:extLst>
              <a:ext uri="{FF2B5EF4-FFF2-40B4-BE49-F238E27FC236}">
                <a16:creationId xmlns:a16="http://schemas.microsoft.com/office/drawing/2014/main" id="{58FD277E-BAF7-4E51-A0DF-236D53451F10}"/>
              </a:ext>
            </a:extLst>
          </p:cNvPr>
          <p:cNvSpPr txBox="1"/>
          <p:nvPr/>
        </p:nvSpPr>
        <p:spPr>
          <a:xfrm>
            <a:off x="4380899" y="3160733"/>
            <a:ext cx="382200" cy="457200"/>
          </a:xfrm>
          <a:prstGeom prst="rect">
            <a:avLst/>
          </a:prstGeom>
          <a:solidFill>
            <a:schemeClr val="bg1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1D67"/>
                </a:solidFill>
                <a:uFillTx/>
                <a:latin typeface="Barlow"/>
                <a:ea typeface="Barlow"/>
                <a:cs typeface="Barlow"/>
              </a:rPr>
              <a:t>2</a:t>
            </a:r>
          </a:p>
        </p:txBody>
      </p:sp>
      <p:sp>
        <p:nvSpPr>
          <p:cNvPr id="7" name="Google Shape;621;p69">
            <a:extLst>
              <a:ext uri="{FF2B5EF4-FFF2-40B4-BE49-F238E27FC236}">
                <a16:creationId xmlns:a16="http://schemas.microsoft.com/office/drawing/2014/main" id="{17FB65E3-C979-41C6-B23C-DCEF4D14DCDA}"/>
              </a:ext>
            </a:extLst>
          </p:cNvPr>
          <p:cNvSpPr txBox="1"/>
          <p:nvPr/>
        </p:nvSpPr>
        <p:spPr>
          <a:xfrm>
            <a:off x="1308716" y="4073103"/>
            <a:ext cx="2153402" cy="688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chemeClr val="bg1"/>
                </a:solidFill>
                <a:uFillTx/>
                <a:latin typeface="Barlow Medium"/>
                <a:ea typeface="Barlow Medium"/>
                <a:cs typeface="Barlow Medium"/>
              </a:rPr>
              <a:t>Venus has a beautiful name</a:t>
            </a:r>
          </a:p>
        </p:txBody>
      </p:sp>
      <p:sp>
        <p:nvSpPr>
          <p:cNvPr id="8" name="Google Shape;622;p69">
            <a:extLst>
              <a:ext uri="{FF2B5EF4-FFF2-40B4-BE49-F238E27FC236}">
                <a16:creationId xmlns:a16="http://schemas.microsoft.com/office/drawing/2014/main" id="{AAED05A2-7DAE-435C-A7EC-1F1E708CC33B}"/>
              </a:ext>
            </a:extLst>
          </p:cNvPr>
          <p:cNvSpPr txBox="1"/>
          <p:nvPr/>
        </p:nvSpPr>
        <p:spPr>
          <a:xfrm>
            <a:off x="6124651" y="4073103"/>
            <a:ext cx="2152799" cy="688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chemeClr val="bg1"/>
                </a:solidFill>
                <a:uFillTx/>
                <a:latin typeface="Barlow Medium"/>
                <a:ea typeface="Barlow Medium"/>
                <a:cs typeface="Barlow Medium"/>
              </a:rPr>
              <a:t>Saturn is the ringed planet</a:t>
            </a:r>
          </a:p>
        </p:txBody>
      </p:sp>
      <p:sp>
        <p:nvSpPr>
          <p:cNvPr id="9" name="Google Shape;623;p69">
            <a:extLst>
              <a:ext uri="{FF2B5EF4-FFF2-40B4-BE49-F238E27FC236}">
                <a16:creationId xmlns:a16="http://schemas.microsoft.com/office/drawing/2014/main" id="{B68E0FF3-3812-4B21-AEBC-A5A269CBA09C}"/>
              </a:ext>
            </a:extLst>
          </p:cNvPr>
          <p:cNvSpPr txBox="1"/>
          <p:nvPr/>
        </p:nvSpPr>
        <p:spPr>
          <a:xfrm>
            <a:off x="3716688" y="4073103"/>
            <a:ext cx="2153402" cy="688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chemeClr val="bg1"/>
                </a:solidFill>
                <a:uFillTx/>
                <a:latin typeface="Barlow Medium"/>
                <a:ea typeface="Barlow Medium"/>
                <a:cs typeface="Barlow Medium"/>
              </a:rPr>
              <a:t>Mars is actually a cold place</a:t>
            </a:r>
          </a:p>
        </p:txBody>
      </p:sp>
      <p:sp>
        <p:nvSpPr>
          <p:cNvPr id="10" name="Google Shape;624;p69">
            <a:extLst>
              <a:ext uri="{FF2B5EF4-FFF2-40B4-BE49-F238E27FC236}">
                <a16:creationId xmlns:a16="http://schemas.microsoft.com/office/drawing/2014/main" id="{4BFC7AC7-F6D6-4EFB-9220-1C8224735169}"/>
              </a:ext>
            </a:extLst>
          </p:cNvPr>
          <p:cNvSpPr txBox="1"/>
          <p:nvPr/>
        </p:nvSpPr>
        <p:spPr>
          <a:xfrm>
            <a:off x="6788880" y="3160733"/>
            <a:ext cx="382200" cy="457200"/>
          </a:xfrm>
          <a:prstGeom prst="rect">
            <a:avLst/>
          </a:prstGeom>
          <a:solidFill>
            <a:srgbClr val="0066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Barlow"/>
                <a:ea typeface="Barlow"/>
                <a:cs typeface="Barlow"/>
              </a:rPr>
              <a:t>3</a:t>
            </a:r>
          </a:p>
        </p:txBody>
      </p:sp>
      <p:cxnSp>
        <p:nvCxnSpPr>
          <p:cNvPr id="11" name="Google Shape;625;p69">
            <a:extLst>
              <a:ext uri="{FF2B5EF4-FFF2-40B4-BE49-F238E27FC236}">
                <a16:creationId xmlns:a16="http://schemas.microsoft.com/office/drawing/2014/main" id="{D67F126F-BE11-4CB1-89AF-B8E4CBD46B11}"/>
              </a:ext>
            </a:extLst>
          </p:cNvPr>
          <p:cNvCxnSpPr/>
          <p:nvPr/>
        </p:nvCxnSpPr>
        <p:spPr>
          <a:xfrm rot="5400013">
            <a:off x="6791271" y="3903679"/>
            <a:ext cx="377400" cy="0"/>
          </a:xfrm>
          <a:prstGeom prst="straightConnector1">
            <a:avLst/>
          </a:prstGeom>
          <a:noFill/>
          <a:ln w="28575" cap="flat">
            <a:solidFill>
              <a:srgbClr val="0070C0"/>
            </a:solidFill>
            <a:prstDash val="solid"/>
            <a:round/>
            <a:headEnd type="arrow"/>
          </a:ln>
        </p:spPr>
      </p:cxnSp>
      <p:grpSp>
        <p:nvGrpSpPr>
          <p:cNvPr id="15" name="Group 4">
            <a:extLst>
              <a:ext uri="{FF2B5EF4-FFF2-40B4-BE49-F238E27FC236}">
                <a16:creationId xmlns:a16="http://schemas.microsoft.com/office/drawing/2014/main" id="{393D1B29-540D-F53B-5650-25B8EFE70A34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D11ACC7-8FB1-974A-BD57-B54EC4FAAF3F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285EC21-0BAF-110B-8897-2BA0CBDAB094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9BDA819-FB4F-6A43-9B50-B720EA916793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784F99E-DCA5-FFAD-CA56-FCBF4B9DB0DD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2CC3548-31B6-6A8A-7ECD-B84788A50BD5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DAE4A028-8CA4-EFD9-C32D-FD7C658A44F5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055BE1C-C5E4-48D4-B684-32868DE80D2E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F900376-4191-6C0E-D88E-507DA14B0E09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958290A-83E8-4D94-1865-9C222657DF02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4E1F1D3-0134-A46F-B520-F6EDFC039708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2538CA9D-E2E6-5223-190B-4AE095337C11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DEA69A22-1BC5-5917-1461-79D40EE73D3B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13B7311E-B97D-51C8-1376-05B6DE883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18" y="1503330"/>
            <a:ext cx="1473200" cy="14732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00B5105-FB52-D5B7-6B2E-B95D8CD7E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70" y="1520760"/>
            <a:ext cx="1473200" cy="14732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A64896E-743E-2CA3-6924-E3D2F33F7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18259" b="17968"/>
          <a:stretch>
            <a:fillRect/>
          </a:stretch>
        </p:blipFill>
        <p:spPr>
          <a:xfrm>
            <a:off x="3716688" y="1111044"/>
            <a:ext cx="1809290" cy="1822104"/>
          </a:xfrm>
          <a:prstGeom prst="rect">
            <a:avLst/>
          </a:prstGeom>
        </p:spPr>
      </p:pic>
      <p:grpSp>
        <p:nvGrpSpPr>
          <p:cNvPr id="32" name="Group 4">
            <a:extLst>
              <a:ext uri="{FF2B5EF4-FFF2-40B4-BE49-F238E27FC236}">
                <a16:creationId xmlns:a16="http://schemas.microsoft.com/office/drawing/2014/main" id="{D2C45FA4-CB5F-1305-9B9D-1B3910C508E2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1" y="253612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8BB08F3-4C50-AA02-43DE-8F78E6EC0590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857E615B-CFEC-9D69-CD9C-F1DEC1B2EE68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DEBF99BF-670D-814D-A2E0-D6EB488DB3E1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0F91BC96-B6FA-2066-1E37-4886BCECDEF7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B8EF7847-A132-97CF-24EE-E8FDB8B6B0A3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C56F5AAB-56B7-C079-8486-93981F250073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48B43D1D-74C6-6BCB-1E90-B56783BFB2E7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5FE5CBD0-381E-D419-9FDB-D25F589D65E0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CE403E38-F618-6EA9-00C5-DD476C2446D5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95E0CA5D-76B7-AE11-4C4B-EE97CDE7540F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FC92828-19A4-26A3-47DF-3217A25390FE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B812C0A4-E122-C5C2-179D-6841304B3464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38AF0EF-2814-DFEA-0929-4E47BE8CA96B}"/>
              </a:ext>
            </a:extLst>
          </p:cNvPr>
          <p:cNvSpPr/>
          <p:nvPr/>
        </p:nvSpPr>
        <p:spPr>
          <a:xfrm>
            <a:off x="8389240" y="1818724"/>
            <a:ext cx="754759" cy="1570609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FC6AD62-2E13-369B-A66A-FDE88C4CEE1C}"/>
              </a:ext>
            </a:extLst>
          </p:cNvPr>
          <p:cNvSpPr/>
          <p:nvPr/>
        </p:nvSpPr>
        <p:spPr>
          <a:xfrm>
            <a:off x="-4821" y="1818723"/>
            <a:ext cx="754759" cy="1570609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 descr="Mano femenina sosteniendo la bandera de Uruguay aislada en la plantilla de fondo blanco para diseñadores">
            <a:extLst>
              <a:ext uri="{FF2B5EF4-FFF2-40B4-BE49-F238E27FC236}">
                <a16:creationId xmlns:a16="http://schemas.microsoft.com/office/drawing/2014/main" id="{31F58868-D1B9-8372-A097-AD731F77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6"/>
          <a:stretch>
            <a:fillRect/>
          </a:stretch>
        </p:blipFill>
        <p:spPr bwMode="auto">
          <a:xfrm>
            <a:off x="0" y="0"/>
            <a:ext cx="9144000" cy="50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48EE6DE-0DCD-46EB-A122-80D229EA1DC0}"/>
              </a:ext>
            </a:extLst>
          </p:cNvPr>
          <p:cNvSpPr/>
          <p:nvPr/>
        </p:nvSpPr>
        <p:spPr>
          <a:xfrm>
            <a:off x="383060" y="259488"/>
            <a:ext cx="8279023" cy="4670855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373;p55">
            <a:extLst>
              <a:ext uri="{FF2B5EF4-FFF2-40B4-BE49-F238E27FC236}">
                <a16:creationId xmlns:a16="http://schemas.microsoft.com/office/drawing/2014/main" id="{14712C70-E3D8-42DE-AE0C-38BA92F0DB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23972"/>
            <a:ext cx="9144000" cy="1052117"/>
          </a:xfrm>
          <a:solidFill>
            <a:srgbClr val="001D67">
              <a:alpha val="62000"/>
            </a:srgbClr>
          </a:solidFill>
        </p:spPr>
        <p:txBody>
          <a:bodyPr/>
          <a:lstStyle>
            <a:defPPr/>
          </a:lstStyle>
          <a:p>
            <a:pPr lvl="0"/>
            <a:r>
              <a:rPr lang="en-US" sz="2800"/>
              <a:t>A PICTURE IS WORTH A THOUSAND WORDS</a:t>
            </a:r>
          </a:p>
        </p:txBody>
      </p:sp>
      <p:sp>
        <p:nvSpPr>
          <p:cNvPr id="4" name="Google Shape;234;p41">
            <a:extLst>
              <a:ext uri="{FF2B5EF4-FFF2-40B4-BE49-F238E27FC236}">
                <a16:creationId xmlns:a16="http://schemas.microsoft.com/office/drawing/2014/main" id="{075C6F4F-DCB7-18EA-D10C-6B4DC5360B95}"/>
              </a:ext>
            </a:extLst>
          </p:cNvPr>
          <p:cNvSpPr txBox="1"/>
          <p:nvPr/>
        </p:nvSpPr>
        <p:spPr>
          <a:xfrm>
            <a:off x="380115" y="213157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48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1C81B5C3-6176-84B5-E6FA-1FDAA6277E55}"/>
              </a:ext>
            </a:extLst>
          </p:cNvPr>
          <p:cNvSpPr txBox="1"/>
          <p:nvPr/>
        </p:nvSpPr>
        <p:spPr>
          <a:xfrm>
            <a:off x="1305179" y="416546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2ED937E-778D-66CD-8BDB-B62912705314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36F3CF7-1B3A-463B-8E2A-224DEF7E00DD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74DA783-C06E-01D8-92BD-D82058F5275D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26BAFEE-5223-77DB-CC26-C3B58F730B1A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BC1DA90-EA8C-0E98-4066-EEFDB4B0CA57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642E778-273C-09CA-F92D-39CFFE51FA16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E0AC833-5870-1A97-0A5B-BCA3505B02FF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9B294F-D198-2783-0F6B-0CED78B946B7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55B0A45-6A5A-B70C-8502-394D7CF6A66E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2627C55-27A2-6E44-2536-BA9E4538F25F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578A2CB-DF4B-C624-89EC-52FD187A08F7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618FE8-49D1-4581-E3D4-5009316895E8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D6CE22D4-6F07-858E-E0EC-147F3C368A7C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2D8FB7DE-54C5-0E7F-C0F7-711410A1D789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70645EE-3ACC-56FF-B0C5-895245EEAAA9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679F270-8DBA-D581-4A32-F594BBFE2940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8A45069-FFDB-84DC-0572-2E3CDA844D17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EEE4DAAB-3E25-2538-CDC8-16A643B701AF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440A671-AEA4-1334-6328-C5B6740DF1ED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1EA5675F-A972-A36D-5AD0-AF48378DE938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FF9E4E8-8D06-FE6A-A2EB-9E7816D12BA2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C680E25A-E689-FD9B-C8F8-7CBA77BC6554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84744D2-F49B-F4F2-512C-448448878513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B65E1B2B-3CE9-8E5E-DC88-521596156961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80377423-E854-6414-91F2-0AB497E3DDB1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9918B9D-977F-9D5E-6508-9E035B2C413F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 descr="Fondo de la bandera nacional de Uruguay con la bandera de Uruguay">
            <a:extLst>
              <a:ext uri="{FF2B5EF4-FFF2-40B4-BE49-F238E27FC236}">
                <a16:creationId xmlns:a16="http://schemas.microsoft.com/office/drawing/2014/main" id="{BDB789D5-2B0B-D54E-FE2C-4211CAA2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r="11022"/>
          <a:stretch>
            <a:fillRect/>
          </a:stretch>
        </p:blipFill>
        <p:spPr bwMode="auto">
          <a:xfrm>
            <a:off x="4571999" y="136383"/>
            <a:ext cx="4572001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Google Shape;477;p62">
            <a:extLst>
              <a:ext uri="{FF2B5EF4-FFF2-40B4-BE49-F238E27FC236}">
                <a16:creationId xmlns:a16="http://schemas.microsoft.com/office/drawing/2014/main" id="{93DC6C6E-BF6E-446E-9306-57BF71BAE56B}"/>
              </a:ext>
            </a:extLst>
          </p:cNvPr>
          <p:cNvCxnSpPr/>
          <p:nvPr/>
        </p:nvCxnSpPr>
        <p:spPr>
          <a:xfrm rot="10799991">
            <a:off x="2350080" y="2211302"/>
            <a:ext cx="377400" cy="0"/>
          </a:xfrm>
          <a:prstGeom prst="straightConnector1">
            <a:avLst/>
          </a:prstGeom>
          <a:noFill/>
          <a:ln w="28575" cap="flat">
            <a:solidFill>
              <a:srgbClr val="001D67"/>
            </a:solidFill>
            <a:prstDash val="solid"/>
            <a:round/>
            <a:headEnd type="arrow"/>
          </a:ln>
        </p:spPr>
      </p:cxnSp>
      <p:cxnSp>
        <p:nvCxnSpPr>
          <p:cNvPr id="3" name="Google Shape;478;p62">
            <a:extLst>
              <a:ext uri="{FF2B5EF4-FFF2-40B4-BE49-F238E27FC236}">
                <a16:creationId xmlns:a16="http://schemas.microsoft.com/office/drawing/2014/main" id="{7E04AFD7-8ED8-48B0-802F-958306B12EDB}"/>
              </a:ext>
            </a:extLst>
          </p:cNvPr>
          <p:cNvCxnSpPr/>
          <p:nvPr/>
        </p:nvCxnSpPr>
        <p:spPr>
          <a:xfrm rot="10799991">
            <a:off x="2350080" y="3174924"/>
            <a:ext cx="377400" cy="0"/>
          </a:xfrm>
          <a:prstGeom prst="straightConnector1">
            <a:avLst/>
          </a:prstGeom>
          <a:noFill/>
          <a:ln w="28575" cap="flat">
            <a:solidFill>
              <a:schemeClr val="bg1">
                <a:lumMod val="50000"/>
              </a:schemeClr>
            </a:solidFill>
            <a:prstDash val="solid"/>
            <a:round/>
            <a:headEnd type="arrow"/>
          </a:ln>
        </p:spPr>
      </p:cxnSp>
      <p:cxnSp>
        <p:nvCxnSpPr>
          <p:cNvPr id="4" name="Google Shape;479;p62">
            <a:extLst>
              <a:ext uri="{FF2B5EF4-FFF2-40B4-BE49-F238E27FC236}">
                <a16:creationId xmlns:a16="http://schemas.microsoft.com/office/drawing/2014/main" id="{8FA48318-521E-4C49-AB12-18203257EF28}"/>
              </a:ext>
            </a:extLst>
          </p:cNvPr>
          <p:cNvCxnSpPr/>
          <p:nvPr/>
        </p:nvCxnSpPr>
        <p:spPr>
          <a:xfrm rot="10799991">
            <a:off x="2350080" y="4138546"/>
            <a:ext cx="377400" cy="0"/>
          </a:xfrm>
          <a:prstGeom prst="straightConnector1">
            <a:avLst/>
          </a:prstGeom>
          <a:noFill/>
          <a:ln w="28575" cap="flat">
            <a:solidFill>
              <a:srgbClr val="001D67"/>
            </a:solidFill>
            <a:prstDash val="solid"/>
            <a:round/>
            <a:headEnd type="arrow"/>
          </a:ln>
        </p:spPr>
      </p:cxnSp>
      <p:sp>
        <p:nvSpPr>
          <p:cNvPr id="5" name="Google Shape;480;p62">
            <a:extLst>
              <a:ext uri="{FF2B5EF4-FFF2-40B4-BE49-F238E27FC236}">
                <a16:creationId xmlns:a16="http://schemas.microsoft.com/office/drawing/2014/main" id="{BF24DF49-37A1-47DB-B576-6233CACFBC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8571" y="3403533"/>
            <a:ext cx="2626129" cy="834902"/>
          </a:xfrm>
        </p:spPr>
        <p:txBody>
          <a:bodyPr/>
          <a:lstStyle>
            <a:defPPr/>
          </a:lstStyle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A TIMELINE ALWAYS WORKS WELL</a:t>
            </a:r>
          </a:p>
        </p:txBody>
      </p:sp>
      <p:sp>
        <p:nvSpPr>
          <p:cNvPr id="6" name="Google Shape;481;p62">
            <a:extLst>
              <a:ext uri="{FF2B5EF4-FFF2-40B4-BE49-F238E27FC236}">
                <a16:creationId xmlns:a16="http://schemas.microsoft.com/office/drawing/2014/main" id="{7C0E8574-7BDF-4028-9926-B49FCBE168EA}"/>
              </a:ext>
            </a:extLst>
          </p:cNvPr>
          <p:cNvSpPr txBox="1"/>
          <p:nvPr/>
        </p:nvSpPr>
        <p:spPr>
          <a:xfrm>
            <a:off x="349300" y="1985299"/>
            <a:ext cx="1926000" cy="457200"/>
          </a:xfrm>
          <a:prstGeom prst="rect">
            <a:avLst/>
          </a:prstGeom>
          <a:solidFill>
            <a:srgbClr val="001D67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Barlow"/>
                <a:ea typeface="Barlow"/>
                <a:cs typeface="Barlow"/>
              </a:rPr>
              <a:t>2010 - 2014</a:t>
            </a:r>
          </a:p>
        </p:txBody>
      </p:sp>
      <p:sp>
        <p:nvSpPr>
          <p:cNvPr id="7" name="Google Shape;482;p62">
            <a:extLst>
              <a:ext uri="{FF2B5EF4-FFF2-40B4-BE49-F238E27FC236}">
                <a16:creationId xmlns:a16="http://schemas.microsoft.com/office/drawing/2014/main" id="{75F3FBF7-EB9A-465A-BDC5-31D04EF5AC37}"/>
              </a:ext>
            </a:extLst>
          </p:cNvPr>
          <p:cNvSpPr txBox="1"/>
          <p:nvPr/>
        </p:nvSpPr>
        <p:spPr>
          <a:xfrm>
            <a:off x="349300" y="2946333"/>
            <a:ext cx="1926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Barlow"/>
                <a:ea typeface="Barlow"/>
                <a:cs typeface="Barlow"/>
              </a:rPr>
              <a:t>2015 - 2018</a:t>
            </a:r>
          </a:p>
        </p:txBody>
      </p:sp>
      <p:sp>
        <p:nvSpPr>
          <p:cNvPr id="8" name="Google Shape;483;p62">
            <a:extLst>
              <a:ext uri="{FF2B5EF4-FFF2-40B4-BE49-F238E27FC236}">
                <a16:creationId xmlns:a16="http://schemas.microsoft.com/office/drawing/2014/main" id="{8B4F2048-3C91-4304-B943-41E7FBCB981D}"/>
              </a:ext>
            </a:extLst>
          </p:cNvPr>
          <p:cNvSpPr txBox="1"/>
          <p:nvPr/>
        </p:nvSpPr>
        <p:spPr>
          <a:xfrm>
            <a:off x="349300" y="3907359"/>
            <a:ext cx="1926000" cy="457200"/>
          </a:xfrm>
          <a:prstGeom prst="rect">
            <a:avLst/>
          </a:prstGeom>
          <a:solidFill>
            <a:srgbClr val="001D67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Barlow"/>
                <a:ea typeface="Barlow"/>
                <a:cs typeface="Barlow"/>
              </a:rPr>
              <a:t>2019 - 2020</a:t>
            </a:r>
          </a:p>
        </p:txBody>
      </p:sp>
      <p:sp>
        <p:nvSpPr>
          <p:cNvPr id="9" name="Google Shape;485;p62">
            <a:extLst>
              <a:ext uri="{FF2B5EF4-FFF2-40B4-BE49-F238E27FC236}">
                <a16:creationId xmlns:a16="http://schemas.microsoft.com/office/drawing/2014/main" id="{452D7FDA-7FF1-43C1-9F9C-139E1E156CB7}"/>
              </a:ext>
            </a:extLst>
          </p:cNvPr>
          <p:cNvSpPr txBox="1"/>
          <p:nvPr/>
        </p:nvSpPr>
        <p:spPr>
          <a:xfrm>
            <a:off x="2919798" y="1850846"/>
            <a:ext cx="1837550" cy="72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Barlow Medium"/>
                <a:ea typeface="Barlow Medium"/>
                <a:cs typeface="Barlow Medium"/>
              </a:rPr>
              <a:t>Mercury is the smallest planet in the Solar System</a:t>
            </a:r>
          </a:p>
        </p:txBody>
      </p:sp>
      <p:sp>
        <p:nvSpPr>
          <p:cNvPr id="10" name="Google Shape;486;p62">
            <a:extLst>
              <a:ext uri="{FF2B5EF4-FFF2-40B4-BE49-F238E27FC236}">
                <a16:creationId xmlns:a16="http://schemas.microsoft.com/office/drawing/2014/main" id="{48BCD175-9342-49B6-BF4D-98F6BFCEB627}"/>
              </a:ext>
            </a:extLst>
          </p:cNvPr>
          <p:cNvSpPr txBox="1"/>
          <p:nvPr/>
        </p:nvSpPr>
        <p:spPr>
          <a:xfrm>
            <a:off x="2919798" y="2814477"/>
            <a:ext cx="1837550" cy="72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Barlow Medium"/>
                <a:ea typeface="Barlow Medium"/>
                <a:cs typeface="Barlow Medium"/>
              </a:rPr>
              <a:t>Despite being red, Mars is actually a cold place</a:t>
            </a:r>
          </a:p>
        </p:txBody>
      </p:sp>
      <p:sp>
        <p:nvSpPr>
          <p:cNvPr id="11" name="Google Shape;487;p62">
            <a:extLst>
              <a:ext uri="{FF2B5EF4-FFF2-40B4-BE49-F238E27FC236}">
                <a16:creationId xmlns:a16="http://schemas.microsoft.com/office/drawing/2014/main" id="{00EF74F9-3A89-4A62-BC80-46EC010D6D5D}"/>
              </a:ext>
            </a:extLst>
          </p:cNvPr>
          <p:cNvSpPr txBox="1"/>
          <p:nvPr/>
        </p:nvSpPr>
        <p:spPr>
          <a:xfrm>
            <a:off x="2919798" y="3778099"/>
            <a:ext cx="1837550" cy="72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Barlow Medium"/>
                <a:ea typeface="Barlow Medium"/>
                <a:cs typeface="Barlow Medium"/>
              </a:rPr>
              <a:t>Jupiter is the biggest planet in the Solar System</a:t>
            </a:r>
          </a:p>
        </p:txBody>
      </p:sp>
      <p:sp>
        <p:nvSpPr>
          <p:cNvPr id="13" name="Google Shape;234;p41">
            <a:extLst>
              <a:ext uri="{FF2B5EF4-FFF2-40B4-BE49-F238E27FC236}">
                <a16:creationId xmlns:a16="http://schemas.microsoft.com/office/drawing/2014/main" id="{6BA28AAD-C982-297F-384F-CD2563792CED}"/>
              </a:ext>
            </a:extLst>
          </p:cNvPr>
          <p:cNvSpPr txBox="1"/>
          <p:nvPr/>
        </p:nvSpPr>
        <p:spPr>
          <a:xfrm>
            <a:off x="380115" y="213157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48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D1181FE9-7976-AF2C-E29F-923295757836}"/>
              </a:ext>
            </a:extLst>
          </p:cNvPr>
          <p:cNvSpPr txBox="1"/>
          <p:nvPr/>
        </p:nvSpPr>
        <p:spPr>
          <a:xfrm>
            <a:off x="1305179" y="416546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93B695CF-015A-9F7A-ACC4-B1BD431D319D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422898A-B84E-DC57-CDA6-CC679F5FA974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DABDA5D-C820-EB70-B737-933AF171F6C5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1BC04A0-CBA7-4AC6-AD6C-0F07ECE6B81C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276D676-10F3-FF47-2CAD-54BE8F670068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1705DD6-DE24-AD52-2D6C-65E4A3A9DC77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51FA60F-C7BD-3006-005D-06640698F179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CD574EA-9B82-03AE-D73B-C57F307C290C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0555502-7264-7370-FCCC-420E9D06D337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3A4791C-4F62-8C3A-59F8-BCDDDC84763A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AC345D9-1FA3-79FA-3802-A688F6D02AF3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51A3D2A-9526-43AF-0F5F-544060AF57D3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6C63230-6D50-A033-BEF9-BD0C0676EAFC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rapecio 3">
            <a:extLst>
              <a:ext uri="{FF2B5EF4-FFF2-40B4-BE49-F238E27FC236}">
                <a16:creationId xmlns:a16="http://schemas.microsoft.com/office/drawing/2014/main" id="{0C7C7D93-BC76-4FFE-8518-BB6BA2310B61}"/>
              </a:ext>
            </a:extLst>
          </p:cNvPr>
          <p:cNvSpPr/>
          <p:nvPr/>
        </p:nvSpPr>
        <p:spPr>
          <a:xfrm rot="16200004">
            <a:off x="7585560" y="575157"/>
            <a:ext cx="1987439" cy="1129457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48;p43">
            <a:extLst>
              <a:ext uri="{FF2B5EF4-FFF2-40B4-BE49-F238E27FC236}">
                <a16:creationId xmlns:a16="http://schemas.microsoft.com/office/drawing/2014/main" id="{4D67DC2A-D0EE-47F3-9967-55261ADE9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3100" y="2264758"/>
            <a:ext cx="2779199" cy="1001999"/>
          </a:xfrm>
        </p:spPr>
        <p:txBody>
          <a:bodyPr/>
          <a:lstStyle>
            <a:defPPr/>
          </a:lstStyle>
          <a:p>
            <a:pPr lvl="0"/>
            <a:r>
              <a:rPr lang="en-US">
                <a:solidFill>
                  <a:srgbClr val="001D67"/>
                </a:solidFill>
              </a:rPr>
              <a:t>WHOA!</a:t>
            </a:r>
          </a:p>
        </p:txBody>
      </p:sp>
      <p:sp>
        <p:nvSpPr>
          <p:cNvPr id="4" name="Google Shape;249;p43">
            <a:extLst>
              <a:ext uri="{FF2B5EF4-FFF2-40B4-BE49-F238E27FC236}">
                <a16:creationId xmlns:a16="http://schemas.microsoft.com/office/drawing/2014/main" id="{69E62EB7-61A3-4FCC-B8B8-94B6726991E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12201" y="3059216"/>
            <a:ext cx="2840098" cy="1347002"/>
          </a:xfrm>
        </p:spPr>
        <p:txBody>
          <a:bodyPr/>
          <a:lstStyle>
            <a:defPPr/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en-US"/>
              <a:t>It could be the part of the presentation where you can introduce yourself, write your email...</a:t>
            </a:r>
          </a:p>
          <a:p>
            <a:pPr marL="0" lvl="0" indent="0" algn="r">
              <a:lnSpc>
                <a:spcPct val="100000"/>
              </a:lnSpc>
              <a:buNone/>
            </a:pPr>
            <a:endParaRPr lang="en-US"/>
          </a:p>
          <a:p>
            <a:pPr marL="0" lvl="0" indent="0" algn="r">
              <a:lnSpc>
                <a:spcPct val="100000"/>
              </a:lnSpc>
              <a:buNone/>
            </a:pPr>
            <a:endParaRPr lang="en-US"/>
          </a:p>
        </p:txBody>
      </p:sp>
      <p:sp>
        <p:nvSpPr>
          <p:cNvPr id="5" name="Google Shape;9;p2">
            <a:extLst>
              <a:ext uri="{FF2B5EF4-FFF2-40B4-BE49-F238E27FC236}">
                <a16:creationId xmlns:a16="http://schemas.microsoft.com/office/drawing/2014/main" id="{982C5890-16D5-4DD2-B623-A5F63DBFE0A0}"/>
              </a:ext>
            </a:extLst>
          </p:cNvPr>
          <p:cNvSpPr/>
          <p:nvPr/>
        </p:nvSpPr>
        <p:spPr>
          <a:xfrm>
            <a:off x="0" y="1712122"/>
            <a:ext cx="5340879" cy="2107271"/>
          </a:xfrm>
          <a:prstGeom prst="rect">
            <a:avLst/>
          </a:pr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025051-D43F-71F7-DEBE-485B282C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454" y="0"/>
            <a:ext cx="3908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DBE32EA6-C52A-1B41-7553-0BFF53EFD163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C7D87C9-13CC-ED57-8E2A-3ECD49E192FF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48864FC-3735-6968-33C0-1ECF97A6B34A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300923B-FFF2-B6F7-386D-08F533DD1992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C840C8F-E0BA-28DF-CD29-6D5AADA261F0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D726E1B-4161-36CD-4D28-A9BD24896077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3BA81D4-699D-8305-89CD-D25C25B758C6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8E8AF41-7473-14CD-62D5-2512CC016D61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048311E-ADEE-D1A2-E85D-4941EFC8A473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2BA2EB8-C474-C6D2-7C10-85ADA2CA3024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355635E-E533-3336-6854-B6494089B249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80A0AAE-9C11-0331-6727-A9E392EAB775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D88850A-0790-FEC3-1D22-714E6C6FEB37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4A43FD-0AFB-3BBC-A0EF-84F0E7856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6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Google Shape;234;p41">
            <a:extLst>
              <a:ext uri="{FF2B5EF4-FFF2-40B4-BE49-F238E27FC236}">
                <a16:creationId xmlns:a16="http://schemas.microsoft.com/office/drawing/2014/main" id="{CFB589E0-591A-A1C7-4137-CDBE6D299E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05487" y="1189473"/>
            <a:ext cx="4007556" cy="1265703"/>
          </a:xfrm>
        </p:spPr>
        <p:txBody>
          <a:bodyPr/>
          <a:lstStyle>
            <a:defPPr/>
          </a:lstStyle>
          <a:p>
            <a:pPr lvl="0" algn="r">
              <a:lnSpc>
                <a:spcPct val="85000"/>
              </a:lnSpc>
            </a:pPr>
            <a:r>
              <a:rPr lang="en-US" sz="6600" u="sng"/>
              <a:t>THANKS!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F62FD52B-6069-9EC5-60B4-26B46AA9D172}"/>
              </a:ext>
            </a:extLst>
          </p:cNvPr>
          <p:cNvSpPr txBox="1"/>
          <p:nvPr/>
        </p:nvSpPr>
        <p:spPr>
          <a:xfrm>
            <a:off x="2153751" y="2455176"/>
            <a:ext cx="3311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1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552763C-3E2C-FC0F-F95C-2BBD3C38C4E6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7DE0690-FA4E-3CCE-17D3-1D656129CA2B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86F5637-3D31-AD72-1EF8-6DABB7FAD325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FDCCA68-9756-5B67-8966-6448896F23E6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F63438F-F9FA-3ECD-617C-E67BFC2542BB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E06770-0708-31EE-B3E5-A4D61100B07E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8304890-4659-4A21-C8CA-DBE56F63A986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DFD5E02-2E97-A23F-18C0-57F160C326D4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CE431C9-52BE-6946-A65B-6B1D3ED30EE9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ED49739-6415-A619-2817-AC62ACF4DB8F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F9093D4-598D-12C5-F984-E6E932F313A3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9837817-DE96-9F22-57D5-2C2FC5D75872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FC5C7864-DFF2-6FDF-D8BA-2A9A6594B8EC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24BE49AF-33F2-2E43-47AC-CB81EE7D4030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250087" y="27640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CC8DBCF-FE0F-F5A5-B72E-E1207ED6E937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C268FA90-4224-992D-95FC-3DAA48CE8949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8111D64-92E2-0EAF-F330-02A8AC134B44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A0DA746-BCB0-1213-859A-DF0E0488E756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FA39FC6-33C4-664B-A7AF-56E04F34C6F1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03DCAB3-3BB3-B84F-2325-7C3D68BB79D3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D37B831D-D7AC-FD8D-9016-79B8407F4A08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FBC19D5-D110-A5BC-F156-F8A8225A85CA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5485D89-B607-7C0E-C77C-FE5ACB6380FC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54D322A0-D126-3174-682B-C00E4182E45A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E128E0F3-8635-03C6-721A-2766A355076A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1D2929E2-E167-D99D-81D3-824AEDC3CFB1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35" name="Group 4">
            <a:extLst>
              <a:ext uri="{FF2B5EF4-FFF2-40B4-BE49-F238E27FC236}">
                <a16:creationId xmlns:a16="http://schemas.microsoft.com/office/drawing/2014/main" id="{0A543916-55B4-0C81-B97A-512000F81C58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066933" y="22974"/>
            <a:ext cx="2163433" cy="339342"/>
            <a:chOff x="-39" y="463"/>
            <a:chExt cx="2123" cy="333"/>
          </a:xfrm>
          <a:solidFill>
            <a:srgbClr val="0070C0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5797FD7-CC59-75D9-1766-1A4B2D3E8F7C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CA4A0AF-7D73-A7B8-0701-4F0941BE43EC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BFB73DA-A2B7-E592-DD93-0998B3B94EB9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8D947BED-55E2-8063-734C-9A003A20812C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A08DBC3-BC36-95B8-5FF2-F84BED26BB2D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A99E9AFB-858C-7FA5-C049-26939EA20638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A566A3D5-4901-6DC3-8A6C-9FDC18EC77DB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E5F85CB1-126B-F51B-EB6A-B4E73587B2DF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FCCD8784-2CF8-8457-BB98-15C18667A819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0B4D888B-D01B-F71E-F4C0-5F954870326F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C4410C1-6BC2-6BA4-717C-21A04C50F42E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0F0A9E06-92AA-DF86-115B-FDACABBC94F1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E2BEB9CD-2C54-91F8-DC63-8283EC08502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206341" y="15907"/>
            <a:ext cx="2163433" cy="339342"/>
            <a:chOff x="-39" y="463"/>
            <a:chExt cx="2123" cy="333"/>
          </a:xfrm>
          <a:solidFill>
            <a:srgbClr val="0070C0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AD2E5381-A310-716A-78F6-EACD6867F208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37B66B5-A5B1-5A77-4F67-119B0B782D5C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E4E0C8BA-625F-E9A1-AE7D-322C570E06BB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CD5E4DB0-B63A-1CD7-6042-0DB0B193E66D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1238EB9F-722C-A216-0FD2-7FD3A2B9546C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3744D690-8581-85D4-7FF9-F4B245FC0768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39B8ACF-8FEB-D8E7-BF8F-2AD9C85B1904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E48E3FA7-0080-7CD7-96D3-C5036D72D413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474A1E5A-17CA-73C7-1E07-625586069248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D55A54CD-A714-DD10-3B99-56F02000A591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7006AC64-0360-79A4-D400-88DD9F5AC305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5D2AA393-C598-A0D1-D810-ED14654E056D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61" name="Gráfico 10">
            <a:extLst>
              <a:ext uri="{FF2B5EF4-FFF2-40B4-BE49-F238E27FC236}">
                <a16:creationId xmlns:a16="http://schemas.microsoft.com/office/drawing/2014/main" id="{1060E0E8-04F9-C245-1863-34FFD8E57425}"/>
              </a:ext>
            </a:extLst>
          </p:cNvPr>
          <p:cNvGrpSpPr/>
          <p:nvPr/>
        </p:nvGrpSpPr>
        <p:grpSpPr>
          <a:xfrm>
            <a:off x="2539586" y="3242479"/>
            <a:ext cx="800659" cy="800659"/>
            <a:chOff x="8580446" y="4630567"/>
            <a:chExt cx="454036" cy="454036"/>
          </a:xfrm>
        </p:grpSpPr>
        <p:sp>
          <p:nvSpPr>
            <p:cNvPr id="62" name="Forma libre: forma 30">
              <a:extLst>
                <a:ext uri="{FF2B5EF4-FFF2-40B4-BE49-F238E27FC236}">
                  <a16:creationId xmlns:a16="http://schemas.microsoft.com/office/drawing/2014/main" id="{0C5CB8A9-9F11-593B-A3F1-4CC1666622F2}"/>
                </a:ext>
              </a:extLst>
            </p:cNvPr>
            <p:cNvSpPr/>
            <p:nvPr/>
          </p:nvSpPr>
          <p:spPr>
            <a:xfrm>
              <a:off x="8580446" y="4630567"/>
              <a:ext cx="454036" cy="45403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100000">
                  <a:srgbClr val="01286D"/>
                </a:gs>
                <a:gs pos="73000">
                  <a:srgbClr val="0068AF"/>
                </a:gs>
              </a:gsLst>
              <a:lin ang="27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orma libre: forma 31">
              <a:extLst>
                <a:ext uri="{FF2B5EF4-FFF2-40B4-BE49-F238E27FC236}">
                  <a16:creationId xmlns:a16="http://schemas.microsoft.com/office/drawing/2014/main" id="{AA2FE63D-3332-141E-4FBB-399F7F008C84}"/>
                </a:ext>
              </a:extLst>
            </p:cNvPr>
            <p:cNvSpPr/>
            <p:nvPr/>
          </p:nvSpPr>
          <p:spPr>
            <a:xfrm>
              <a:off x="8638858" y="4686336"/>
              <a:ext cx="353881" cy="342461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4" name="TextBox 59">
            <a:extLst>
              <a:ext uri="{FF2B5EF4-FFF2-40B4-BE49-F238E27FC236}">
                <a16:creationId xmlns:a16="http://schemas.microsoft.com/office/drawing/2014/main" id="{09672309-00D1-1C35-C39B-0D84CDC474C2}"/>
              </a:ext>
            </a:extLst>
          </p:cNvPr>
          <p:cNvSpPr txBox="1"/>
          <p:nvPr/>
        </p:nvSpPr>
        <p:spPr>
          <a:xfrm>
            <a:off x="2009348" y="4073696"/>
            <a:ext cx="387023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600" baseline="0">
                <a:solidFill>
                  <a:schemeClr val="bg1"/>
                </a:solidFill>
                <a:uFillTx/>
                <a:latin typeface="Orbitron Black" pitchFamily="2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65" name="TextBox 59">
            <a:extLst>
              <a:ext uri="{FF2B5EF4-FFF2-40B4-BE49-F238E27FC236}">
                <a16:creationId xmlns:a16="http://schemas.microsoft.com/office/drawing/2014/main" id="{147A13FF-BD7A-407D-2051-8F39255D2EDB}"/>
              </a:ext>
            </a:extLst>
          </p:cNvPr>
          <p:cNvSpPr txBox="1"/>
          <p:nvPr/>
        </p:nvSpPr>
        <p:spPr>
          <a:xfrm>
            <a:off x="3136521" y="3446011"/>
            <a:ext cx="216255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i="0" u="none" strike="noStrike" kern="0" cap="none" spc="600" baseline="0">
                <a:solidFill>
                  <a:schemeClr val="bg1"/>
                </a:solidFill>
                <a:uFillTx/>
                <a:latin typeface="Freestyle Script" panose="030804020302050b0404" pitchFamily="66" charset="0"/>
                <a:ea typeface="Arial"/>
                <a:cs typeface="Arial" panose="020b0604020202020204" pitchFamily="34" charset="0"/>
              </a:rPr>
              <a:t>We are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3735A8-7D22-0D02-0CD6-2A874294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18259" b="17968"/>
          <a:stretch>
            <a:fillRect/>
          </a:stretch>
        </p:blipFill>
        <p:spPr>
          <a:xfrm>
            <a:off x="316422" y="1574682"/>
            <a:ext cx="1809290" cy="18221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1EB08A-B8B2-9055-67FC-D7588D822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18259" b="17968"/>
          <a:stretch>
            <a:fillRect/>
          </a:stretch>
        </p:blipFill>
        <p:spPr>
          <a:xfrm>
            <a:off x="5751810" y="1602391"/>
            <a:ext cx="1809290" cy="18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272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C62AE6E9-31E0-4667-A827-9B024D442A5E}"/>
              </a:ext>
            </a:extLst>
          </p:cNvPr>
          <p:cNvSpPr txBox="1"/>
          <p:nvPr/>
        </p:nvSpPr>
        <p:spPr>
          <a:xfrm>
            <a:off x="1780327" y="414790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222222"/>
              </a:solidFill>
              <a:uFillTx/>
              <a:latin typeface="Roboto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7855E2F2-5F22-4851-B8D9-B04F2F88192C}"/>
              </a:ext>
            </a:extLst>
          </p:cNvPr>
          <p:cNvSpPr txBox="1"/>
          <p:nvPr/>
        </p:nvSpPr>
        <p:spPr>
          <a:xfrm>
            <a:off x="2924296" y="1600008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EE3005CB-3D77-451C-82DB-73C38161858F}"/>
              </a:ext>
            </a:extLst>
          </p:cNvPr>
          <p:cNvSpPr txBox="1"/>
          <p:nvPr/>
        </p:nvSpPr>
        <p:spPr>
          <a:xfrm>
            <a:off x="1951814" y="1879257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70707"/>
              </a:solidFill>
              <a:uFillTx/>
              <a:latin typeface="Roboto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0DB77D21-2BA8-4797-9213-BDD273284F27}"/>
              </a:ext>
            </a:extLst>
          </p:cNvPr>
          <p:cNvSpPr txBox="1"/>
          <p:nvPr/>
        </p:nvSpPr>
        <p:spPr>
          <a:xfrm>
            <a:off x="1951814" y="1070461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222222"/>
              </a:solidFill>
              <a:uFillTx/>
              <a:latin typeface="Roboto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5D0CEA13-847E-4791-AFBA-9FD3662F0EFF}"/>
              </a:ext>
            </a:extLst>
          </p:cNvPr>
          <p:cNvSpPr txBox="1"/>
          <p:nvPr/>
        </p:nvSpPr>
        <p:spPr>
          <a:xfrm>
            <a:off x="2869981" y="264089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E678729E-33A7-48E1-A698-BC13CD32BC4F}"/>
              </a:ext>
            </a:extLst>
          </p:cNvPr>
          <p:cNvSpPr txBox="1"/>
          <p:nvPr/>
        </p:nvSpPr>
        <p:spPr>
          <a:xfrm>
            <a:off x="1951814" y="2853239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347E71A3-091D-418E-97C4-56BAAE43816F}"/>
              </a:ext>
            </a:extLst>
          </p:cNvPr>
          <p:cNvSpPr txBox="1"/>
          <p:nvPr/>
        </p:nvSpPr>
        <p:spPr>
          <a:xfrm>
            <a:off x="2869981" y="378106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8815C1D-90AB-45CB-90BF-3BE6514575A7}"/>
              </a:ext>
            </a:extLst>
          </p:cNvPr>
          <p:cNvSpPr txBox="1"/>
          <p:nvPr/>
        </p:nvSpPr>
        <p:spPr>
          <a:xfrm>
            <a:off x="1208864" y="4035439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2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2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6811BC0-8F56-47A0-A7B4-00278B65309F}"/>
              </a:ext>
            </a:extLst>
          </p:cNvPr>
          <p:cNvSpPr/>
          <p:nvPr/>
        </p:nvSpPr>
        <p:spPr>
          <a:xfrm>
            <a:off x="219954" y="188238"/>
            <a:ext cx="8704091" cy="4767023"/>
          </a:xfrm>
          <a:prstGeom prst="rect">
            <a:avLst/>
          </a:prstGeom>
          <a:noFill/>
          <a:ln w="38100" cap="flat">
            <a:solidFill>
              <a:srgbClr val="001D67"/>
            </a:solidFill>
            <a:prstDash val="sysDash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83452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6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Trapecio 3">
            <a:extLst>
              <a:ext uri="{FF2B5EF4-FFF2-40B4-BE49-F238E27FC236}">
                <a16:creationId xmlns:a16="http://schemas.microsoft.com/office/drawing/2014/main" id="{693774BD-4AB8-ED50-CDCE-C40688CC3814}"/>
              </a:ext>
            </a:extLst>
          </p:cNvPr>
          <p:cNvSpPr/>
          <p:nvPr/>
        </p:nvSpPr>
        <p:spPr>
          <a:xfrm rot="16200004">
            <a:off x="7606671" y="2161970"/>
            <a:ext cx="1987439" cy="1129457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149321E6-1E01-4E84-AD37-D94BB89320B0}"/>
              </a:ext>
            </a:extLst>
          </p:cNvPr>
          <p:cNvSpPr txBox="1"/>
          <p:nvPr/>
        </p:nvSpPr>
        <p:spPr>
          <a:xfrm>
            <a:off x="2586041" y="162490"/>
            <a:ext cx="4296902" cy="77360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3D5D7F06-7224-4FEE-81D6-D3A21382AFC3}"/>
              </a:ext>
            </a:extLst>
          </p:cNvPr>
          <p:cNvSpPr txBox="1"/>
          <p:nvPr/>
        </p:nvSpPr>
        <p:spPr>
          <a:xfrm>
            <a:off x="813921" y="1328170"/>
            <a:ext cx="4157667" cy="424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1" i="0" u="none" strike="noStrike" kern="0" cap="none" spc="0" baseline="0">
                <a:solidFill>
                  <a:srgbClr val="001D67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b="1" i="0" u="none" strike="noStrike" kern="0" cap="none" spc="0" baseline="0">
                <a:solidFill>
                  <a:srgbClr val="001D67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 panose="020b0604020202020204" charset="-79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FFE0DA0-5855-418C-8B03-B87BC7FFAC26}"/>
              </a:ext>
            </a:extLst>
          </p:cNvPr>
          <p:cNvGrpSpPr/>
          <p:nvPr/>
        </p:nvGrpSpPr>
        <p:grpSpPr>
          <a:xfrm>
            <a:off x="813921" y="2082550"/>
            <a:ext cx="2989182" cy="1594557"/>
            <a:chOff x="877421" y="2247650"/>
            <a:chExt cx="2989182" cy="1594557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AD3DABD9-DE15-4B96-AB04-BA086455B7DF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1" i="0" u="none" strike="noStrike" kern="0" cap="none" spc="0" baseline="0">
                  <a:solidFill>
                    <a:srgbClr val="001D67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13DBF638-AEAD-4FC7-A6A0-8040D2DF73EC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>
              <a:defPPr/>
            </a:lstStyle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freepik.es</a:t>
              </a: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Montserrat"/>
                <a:cs typeface="Kanit Light" panose="020b0604020202020204" charset="-34"/>
              </a:endParaRP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pixabay.com</a:t>
              </a: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medios.presidencia.gub.uy</a:t>
              </a: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pngegg.com</a:t>
              </a: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8A917A89-988D-4516-BA9A-E7638D6D7481}"/>
              </a:ext>
            </a:extLst>
          </p:cNvPr>
          <p:cNvSpPr txBox="1"/>
          <p:nvPr/>
        </p:nvSpPr>
        <p:spPr>
          <a:xfrm>
            <a:off x="813921" y="3722599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1D67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1AEDCB03-F6B8-42B8-8653-01388F27A3DC}"/>
              </a:ext>
            </a:extLst>
          </p:cNvPr>
          <p:cNvSpPr txBox="1"/>
          <p:nvPr/>
        </p:nvSpPr>
        <p:spPr>
          <a:xfrm>
            <a:off x="813921" y="4031227"/>
            <a:ext cx="2645377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Barlow</a:t>
            </a:r>
          </a:p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Barlow Medium</a:t>
            </a:r>
          </a:p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29617157-7B5E-4142-9107-1D5171C5A378}"/>
              </a:ext>
            </a:extLst>
          </p:cNvPr>
          <p:cNvSpPr txBox="1"/>
          <p:nvPr/>
        </p:nvSpPr>
        <p:spPr>
          <a:xfrm>
            <a:off x="7216024" y="4820835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204569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5513B598-7518-4A2D-8956-4775847B1FBE}"/>
              </a:ext>
            </a:extLst>
          </p:cNvPr>
          <p:cNvGrpSpPr/>
          <p:nvPr/>
        </p:nvGrpSpPr>
        <p:grpSpPr>
          <a:xfrm>
            <a:off x="8171334" y="4118146"/>
            <a:ext cx="637025" cy="637025"/>
            <a:chOff x="8171334" y="4118146"/>
            <a:chExt cx="637025" cy="637025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95EDE070-002D-4C38-933F-ACA9095AB431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82D0F26F-E0EB-4B01-A9E2-4CE1A743E27C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732C2581-A41F-07AC-9991-F7C5B9980947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06B2B02-F920-9EDD-6A6A-672A834DD232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56E8DA2-934C-F234-8776-EE702559B934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F122C59-6381-C6DD-DD6A-729583FFED12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D75D7B82-A9C4-6278-111A-56F49E5D4B61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89912A5-D413-0DC1-1740-F5B80455F0C4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8875EB07-EB33-E184-BD20-11084CA30CF2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4A7E8561-0B6E-3272-E2C8-4597854FD017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0D7F9925-C632-3F93-3F9A-40BD566F705F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864F0B4-7348-2AAF-6764-F3D42DB64C2B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F9DE6AB3-93DA-6524-76EF-760A9A2A02AB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574CDCBF-32F0-2FB5-49A4-BD597B696B39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EC3FBCFB-25EC-DCA7-BBAB-3F48CE94D015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FC74AA03-11E2-CE0F-C8D6-EE301871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83" y="934322"/>
            <a:ext cx="5520576" cy="4140432"/>
          </a:xfrm>
          <a:prstGeom prst="rect">
            <a:avLst/>
          </a:prstGeom>
        </p:spPr>
      </p:pic>
      <p:grpSp>
        <p:nvGrpSpPr>
          <p:cNvPr id="36" name="Group 4">
            <a:extLst>
              <a:ext uri="{FF2B5EF4-FFF2-40B4-BE49-F238E27FC236}">
                <a16:creationId xmlns:a16="http://schemas.microsoft.com/office/drawing/2014/main" id="{F05442CF-8AC1-E39D-A89B-8C359477A4E0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086ED67-6C84-78DF-C06A-C186674C1125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8659C3E-0761-662C-F87F-61368FD4FF2B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40F8EB2-A6D1-1691-BE37-B85CCF70AA6A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822F38C-6C4E-7333-B044-3BE187DEF29C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E429648-A678-9FD5-C738-47ED7EBC4015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DB285E5C-B9F3-73FE-F9F5-BE506F5F4E18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46AC031-6C19-DAE1-5AA3-34B159FB0BE2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0152C3D5-31A2-FAE9-1659-E47C2B72E3A9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798ED36A-1F37-7E1D-F59B-DF070F8B1253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058FC3A-FD4E-3DD6-D068-FC42BD37C9EA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197772E7-7807-7CD8-4423-08A34C20C988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607E456-C66B-C7A1-1F9C-BD99A1732756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79E15F-93C5-4339-8521-EFC6AE4F74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84721716-4CD7-4791-B1A1-B2606217F7FD}"/>
              </a:ext>
            </a:extLst>
          </p:cNvPr>
          <p:cNvSpPr/>
          <p:nvPr/>
        </p:nvSpPr>
        <p:spPr>
          <a:xfrm>
            <a:off x="4584051" y="1119115"/>
            <a:ext cx="392359" cy="393521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198D73AA-7229-47EA-8B14-AA911DE5F6FC}"/>
              </a:ext>
            </a:extLst>
          </p:cNvPr>
          <p:cNvSpPr/>
          <p:nvPr/>
        </p:nvSpPr>
        <p:spPr>
          <a:xfrm>
            <a:off x="3954990" y="1172013"/>
            <a:ext cx="392359" cy="287715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7BD9A326-C990-4F19-B703-22899436FB44}"/>
              </a:ext>
            </a:extLst>
          </p:cNvPr>
          <p:cNvSpPr/>
          <p:nvPr/>
        </p:nvSpPr>
        <p:spPr>
          <a:xfrm>
            <a:off x="4585615" y="3390156"/>
            <a:ext cx="234854" cy="53092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4BCD671-E201-4DD5-A27E-7FF6E4B8FEDD}"/>
              </a:ext>
            </a:extLst>
          </p:cNvPr>
          <p:cNvSpPr/>
          <p:nvPr/>
        </p:nvSpPr>
        <p:spPr>
          <a:xfrm rot="18900010">
            <a:off x="7189317" y="2740928"/>
            <a:ext cx="169246" cy="377052"/>
          </a:xfrm>
          <a:custGeom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74E53495-D774-4EE5-B4B6-7052092940BE}"/>
              </a:ext>
            </a:extLst>
          </p:cNvPr>
          <p:cNvSpPr/>
          <p:nvPr/>
        </p:nvSpPr>
        <p:spPr>
          <a:xfrm flipH="1">
            <a:off x="3950272" y="3481431"/>
            <a:ext cx="348368" cy="348368"/>
          </a:xfrm>
          <a:custGeom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FD67F12-16C7-4941-9BC8-0A71A4345D81}"/>
              </a:ext>
            </a:extLst>
          </p:cNvPr>
          <p:cNvSpPr/>
          <p:nvPr/>
        </p:nvSpPr>
        <p:spPr>
          <a:xfrm>
            <a:off x="5809055" y="2731879"/>
            <a:ext cx="345588" cy="340037"/>
          </a:xfrm>
          <a:custGeom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51539344-E4B8-4AF6-8C3C-0477820BADF5}"/>
              </a:ext>
            </a:extLst>
          </p:cNvPr>
          <p:cNvSpPr/>
          <p:nvPr/>
        </p:nvSpPr>
        <p:spPr>
          <a:xfrm>
            <a:off x="8297777" y="2700424"/>
            <a:ext cx="348368" cy="347353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C9DB26D-7766-40ED-8351-D36BCDFFD31D}"/>
              </a:ext>
            </a:extLst>
          </p:cNvPr>
          <p:cNvSpPr/>
          <p:nvPr/>
        </p:nvSpPr>
        <p:spPr>
          <a:xfrm>
            <a:off x="5213122" y="1139040"/>
            <a:ext cx="353671" cy="353671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7721534-C118-44FF-B7D4-C37163DE6990}"/>
              </a:ext>
            </a:extLst>
          </p:cNvPr>
          <p:cNvSpPr/>
          <p:nvPr/>
        </p:nvSpPr>
        <p:spPr>
          <a:xfrm rot="5400013">
            <a:off x="5803266" y="1139041"/>
            <a:ext cx="354147" cy="353671"/>
          </a:xfrm>
          <a:custGeom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126EACEB-4D90-4133-9A03-1124492E5A63}"/>
              </a:ext>
            </a:extLst>
          </p:cNvPr>
          <p:cNvSpPr/>
          <p:nvPr/>
        </p:nvSpPr>
        <p:spPr>
          <a:xfrm>
            <a:off x="5107445" y="3464240"/>
            <a:ext cx="384889" cy="382758"/>
          </a:xfrm>
          <a:custGeom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A15FDF35-6CD1-476C-8DAD-C9720561674B}"/>
              </a:ext>
            </a:extLst>
          </p:cNvPr>
          <p:cNvSpPr/>
          <p:nvPr/>
        </p:nvSpPr>
        <p:spPr>
          <a:xfrm rot="16200004">
            <a:off x="6394015" y="1102940"/>
            <a:ext cx="425552" cy="425826"/>
          </a:xfrm>
          <a:custGeom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364E730C-44C2-4E29-BC79-8079E7DFF2FE}"/>
              </a:ext>
            </a:extLst>
          </p:cNvPr>
          <p:cNvSpPr/>
          <p:nvPr/>
        </p:nvSpPr>
        <p:spPr>
          <a:xfrm>
            <a:off x="7056415" y="1068229"/>
            <a:ext cx="354979" cy="495293"/>
          </a:xfrm>
          <a:custGeom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808D0935-1A11-4B85-AF14-CB13E0FCAA26}"/>
              </a:ext>
            </a:extLst>
          </p:cNvPr>
          <p:cNvSpPr/>
          <p:nvPr/>
        </p:nvSpPr>
        <p:spPr>
          <a:xfrm>
            <a:off x="5779309" y="3450717"/>
            <a:ext cx="289343" cy="409797"/>
          </a:xfrm>
          <a:custGeom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AE0D0CC5-BEE5-453B-9FFA-21043B75A1E6}"/>
              </a:ext>
            </a:extLst>
          </p:cNvPr>
          <p:cNvSpPr/>
          <p:nvPr/>
        </p:nvSpPr>
        <p:spPr>
          <a:xfrm rot="20700014">
            <a:off x="4603145" y="2725670"/>
            <a:ext cx="411507" cy="352492"/>
          </a:xfrm>
          <a:custGeom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E3DFC63-F956-47CB-AA0E-83C7CB784B2A}"/>
              </a:ext>
            </a:extLst>
          </p:cNvPr>
          <p:cNvSpPr/>
          <p:nvPr/>
        </p:nvSpPr>
        <p:spPr>
          <a:xfrm>
            <a:off x="3300883" y="2658938"/>
            <a:ext cx="395505" cy="37022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137DF60-9369-4FE0-BA0D-A45941892C77}"/>
              </a:ext>
            </a:extLst>
          </p:cNvPr>
          <p:cNvSpPr/>
          <p:nvPr/>
        </p:nvSpPr>
        <p:spPr>
          <a:xfrm>
            <a:off x="3282174" y="3460062"/>
            <a:ext cx="381112" cy="381112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4195B273-E1AB-47F8-8510-B7277C336B76}"/>
              </a:ext>
            </a:extLst>
          </p:cNvPr>
          <p:cNvSpPr/>
          <p:nvPr/>
        </p:nvSpPr>
        <p:spPr>
          <a:xfrm rot="18805988">
            <a:off x="7595045" y="1154508"/>
            <a:ext cx="413884" cy="409568"/>
          </a:xfrm>
          <a:custGeom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9079624C-7C68-4BA1-8E35-5A24B2610E11}"/>
              </a:ext>
            </a:extLst>
          </p:cNvPr>
          <p:cNvSpPr/>
          <p:nvPr/>
        </p:nvSpPr>
        <p:spPr>
          <a:xfrm>
            <a:off x="8199616" y="1154567"/>
            <a:ext cx="408435" cy="410291"/>
          </a:xfrm>
          <a:custGeom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D63E97CB-8BBF-4F6A-B870-E48DBC5F266B}"/>
              </a:ext>
            </a:extLst>
          </p:cNvPr>
          <p:cNvSpPr/>
          <p:nvPr/>
        </p:nvSpPr>
        <p:spPr>
          <a:xfrm>
            <a:off x="7022610" y="3433517"/>
            <a:ext cx="358609" cy="426997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0FEE50EF-1D75-4B13-BFCF-DD875604690E}"/>
              </a:ext>
            </a:extLst>
          </p:cNvPr>
          <p:cNvSpPr/>
          <p:nvPr/>
        </p:nvSpPr>
        <p:spPr>
          <a:xfrm>
            <a:off x="6366327" y="3433517"/>
            <a:ext cx="358609" cy="426997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B103B0E3-4DED-46B5-8D9E-1B304A8D690B}"/>
              </a:ext>
            </a:extLst>
          </p:cNvPr>
          <p:cNvSpPr/>
          <p:nvPr/>
        </p:nvSpPr>
        <p:spPr>
          <a:xfrm>
            <a:off x="7678884" y="3433517"/>
            <a:ext cx="358609" cy="426997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3E1944F9-93CF-4CC1-A6BC-4574EB74C5C1}"/>
              </a:ext>
            </a:extLst>
          </p:cNvPr>
          <p:cNvSpPr/>
          <p:nvPr/>
        </p:nvSpPr>
        <p:spPr>
          <a:xfrm>
            <a:off x="8335167" y="3433517"/>
            <a:ext cx="358609" cy="426997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7D1DE4BA-4FDA-4F32-8658-3264BB6F7CDF}"/>
              </a:ext>
            </a:extLst>
          </p:cNvPr>
          <p:cNvSpPr/>
          <p:nvPr/>
        </p:nvSpPr>
        <p:spPr>
          <a:xfrm>
            <a:off x="3263393" y="1109075"/>
            <a:ext cx="453185" cy="462357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344F5BAC-B28C-4DA0-AD0B-4F491FB801A3}"/>
              </a:ext>
            </a:extLst>
          </p:cNvPr>
          <p:cNvGrpSpPr/>
          <p:nvPr/>
        </p:nvGrpSpPr>
        <p:grpSpPr>
          <a:xfrm>
            <a:off x="7025856" y="4064928"/>
            <a:ext cx="303114" cy="420175"/>
            <a:chOff x="7025856" y="4064928"/>
            <a:chExt cx="303114" cy="420175"/>
          </a:xfrm>
          <a:solidFill>
            <a:srgbClr val="0070C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1AEC0B15-17CD-4F9D-9AB8-50ADB1EAE55D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25091949-AFC6-45C5-8607-E531243FF240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5C43D03A-330C-43EE-BC40-A38EC89AEFBE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27D50740-15A0-4C3C-B89A-622D9AC028E7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D4659B0-F8EF-4727-9046-0BF97814C2F5}"/>
              </a:ext>
            </a:extLst>
          </p:cNvPr>
          <p:cNvGrpSpPr/>
          <p:nvPr/>
        </p:nvGrpSpPr>
        <p:grpSpPr>
          <a:xfrm>
            <a:off x="3235348" y="1800673"/>
            <a:ext cx="483150" cy="480763"/>
            <a:chOff x="3235348" y="1800673"/>
            <a:chExt cx="483150" cy="480763"/>
          </a:xfrm>
          <a:solidFill>
            <a:srgbClr val="0070C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1D1A1B9F-88CE-4A86-BF55-2DAF9A6BCCCC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DBF62E15-F48C-4FD3-A27B-74F4A3BAC9B4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DF4F7294-1596-43FD-ABD8-9CD64FED6796}"/>
              </a:ext>
            </a:extLst>
          </p:cNvPr>
          <p:cNvGrpSpPr/>
          <p:nvPr/>
        </p:nvGrpSpPr>
        <p:grpSpPr>
          <a:xfrm>
            <a:off x="3299914" y="4214195"/>
            <a:ext cx="371547" cy="331551"/>
            <a:chOff x="3299914" y="4214195"/>
            <a:chExt cx="371547" cy="331551"/>
          </a:xfrm>
          <a:solidFill>
            <a:srgbClr val="0070C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1B0E6D9E-A2AD-4924-9D98-2DF3775C2562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3C71EC6D-800F-4464-920B-822A98AEF966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A860632B-FB0D-4CFB-9009-97223BB8FEDD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584DCDD9-4C95-439A-9E3B-5A2D7A90C450}"/>
              </a:ext>
            </a:extLst>
          </p:cNvPr>
          <p:cNvGrpSpPr/>
          <p:nvPr/>
        </p:nvGrpSpPr>
        <p:grpSpPr>
          <a:xfrm>
            <a:off x="6324529" y="4126467"/>
            <a:ext cx="372408" cy="364370"/>
            <a:chOff x="6324529" y="4126467"/>
            <a:chExt cx="372408" cy="364370"/>
          </a:xfrm>
          <a:solidFill>
            <a:srgbClr val="0070C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74CCD631-4E6E-4127-98F9-B24969FE8DC4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1B6C6645-953C-4305-90B7-AE4BA5FDEFAF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93882F9B-B8C4-46C0-89E8-B65FACA78E12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D3CFD34D-E203-4003-B3F9-09C0FBCA18CD}"/>
              </a:ext>
            </a:extLst>
          </p:cNvPr>
          <p:cNvGrpSpPr/>
          <p:nvPr/>
        </p:nvGrpSpPr>
        <p:grpSpPr>
          <a:xfrm>
            <a:off x="3964161" y="4157045"/>
            <a:ext cx="352263" cy="356771"/>
            <a:chOff x="3964161" y="4157045"/>
            <a:chExt cx="352263" cy="356771"/>
          </a:xfrm>
          <a:solidFill>
            <a:srgbClr val="0070C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77299EAE-5DEC-4BA1-8A14-CA67CF668B09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2FDF0DF2-83CD-41F7-B191-8A6FECD8FBE4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1EEA98DA-FE78-450B-A390-71DA9039D790}"/>
              </a:ext>
            </a:extLst>
          </p:cNvPr>
          <p:cNvGrpSpPr/>
          <p:nvPr/>
        </p:nvGrpSpPr>
        <p:grpSpPr>
          <a:xfrm>
            <a:off x="7665927" y="4173513"/>
            <a:ext cx="365202" cy="332668"/>
            <a:chOff x="7665927" y="4173513"/>
            <a:chExt cx="365202" cy="332668"/>
          </a:xfrm>
          <a:solidFill>
            <a:srgbClr val="0070C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412378B7-4AA5-4D14-AEA3-92E7659F88BB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71CD701F-04C8-4B62-AF56-2E20F6A638CD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F5F9C409-F657-4664-B5D9-B97EE39246D9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CA48F789-4C17-45F4-83FF-5A3950922B46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EF775B16-8910-4976-9F43-6F6D884B23BA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7F4E87D-8799-46C0-A828-FFB55FE0ABF4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771C6BC1-14B6-416E-83E5-16C987EC0A1D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511C29FB-CFCE-46AE-9C33-4D3C078DDFB8}"/>
              </a:ext>
            </a:extLst>
          </p:cNvPr>
          <p:cNvSpPr/>
          <p:nvPr/>
        </p:nvSpPr>
        <p:spPr>
          <a:xfrm>
            <a:off x="4558101" y="4157703"/>
            <a:ext cx="309167" cy="365202"/>
          </a:xfrm>
          <a:custGeom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0859DEDF-3402-4692-81E5-8B194175ACE9}"/>
              </a:ext>
            </a:extLst>
          </p:cNvPr>
          <p:cNvGrpSpPr/>
          <p:nvPr/>
        </p:nvGrpSpPr>
        <p:grpSpPr>
          <a:xfrm>
            <a:off x="8328949" y="4140814"/>
            <a:ext cx="357082" cy="363401"/>
            <a:chOff x="8328949" y="4140814"/>
            <a:chExt cx="357082" cy="363401"/>
          </a:xfrm>
          <a:solidFill>
            <a:srgbClr val="0070C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31E82C0C-E41A-43DF-ABC3-655DFBCC57AD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2E67BCC8-A137-466A-B870-F403DAF40121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4FA62EF1-2C97-4CF9-A6CB-596A6C8262EB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EA8D94AA-8138-47D2-B5DE-27C2DB9BE06B}"/>
              </a:ext>
            </a:extLst>
          </p:cNvPr>
          <p:cNvGrpSpPr/>
          <p:nvPr/>
        </p:nvGrpSpPr>
        <p:grpSpPr>
          <a:xfrm>
            <a:off x="5126254" y="4158599"/>
            <a:ext cx="365202" cy="363400"/>
            <a:chOff x="5126254" y="4158599"/>
            <a:chExt cx="365202" cy="363400"/>
          </a:xfrm>
          <a:solidFill>
            <a:srgbClr val="0070C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495E74E8-A020-4C0F-B73B-EFBC3747DBAD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EBCC8773-8035-4ECD-A5BA-725BB4950013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F841F133-BF4B-496B-A1D0-426B58C7B1CF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DDCA843-29C2-4057-AE95-5F6639BD80A2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847B6E01-D534-4BDB-A5D9-DD23BE2442E8}"/>
              </a:ext>
            </a:extLst>
          </p:cNvPr>
          <p:cNvGrpSpPr/>
          <p:nvPr/>
        </p:nvGrpSpPr>
        <p:grpSpPr>
          <a:xfrm>
            <a:off x="5733041" y="4193493"/>
            <a:ext cx="362504" cy="283866"/>
            <a:chOff x="5733041" y="4193493"/>
            <a:chExt cx="362504" cy="283866"/>
          </a:xfrm>
          <a:solidFill>
            <a:srgbClr val="0070C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1932DA1A-2641-4C64-8628-BBF5EAAAC555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54EE9C8A-A51F-4796-9032-6B1E815FFF5C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E0AFCBAE-0BE0-4181-851A-3280D88BFCF2}"/>
              </a:ext>
            </a:extLst>
          </p:cNvPr>
          <p:cNvGrpSpPr/>
          <p:nvPr/>
        </p:nvGrpSpPr>
        <p:grpSpPr>
          <a:xfrm>
            <a:off x="3923617" y="1891747"/>
            <a:ext cx="360502" cy="414707"/>
            <a:chOff x="3923617" y="1891747"/>
            <a:chExt cx="360502" cy="414707"/>
          </a:xfrm>
          <a:solidFill>
            <a:srgbClr val="0070C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D849CFC1-6ADD-4C9E-AA64-09F32ED9D516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502A1936-94F9-496B-8C39-F4977BCC502E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54C5769B-62C9-4ED5-8570-6476A24666F9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1580387A-5D07-4937-A7CA-179B5C8DE6F7}"/>
              </a:ext>
            </a:extLst>
          </p:cNvPr>
          <p:cNvGrpSpPr/>
          <p:nvPr/>
        </p:nvGrpSpPr>
        <p:grpSpPr>
          <a:xfrm>
            <a:off x="6993477" y="1888684"/>
            <a:ext cx="416125" cy="415100"/>
            <a:chOff x="6993477" y="1888684"/>
            <a:chExt cx="416125" cy="415100"/>
          </a:xfrm>
          <a:solidFill>
            <a:srgbClr val="0070C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DDC82707-44EF-4685-A0CE-5A0295B87500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C7620274-65A8-43B0-957E-CA1DF1FC7EC2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513D246A-F6DF-4ED8-A8E5-CF6039B8319D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75CB33CA-7889-4320-BE77-A93B98DC3602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ECFB219F-7530-41EC-9697-8656A8F62A1F}"/>
              </a:ext>
            </a:extLst>
          </p:cNvPr>
          <p:cNvGrpSpPr/>
          <p:nvPr/>
        </p:nvGrpSpPr>
        <p:grpSpPr>
          <a:xfrm>
            <a:off x="4569814" y="1891747"/>
            <a:ext cx="480718" cy="415100"/>
            <a:chOff x="4569814" y="1891747"/>
            <a:chExt cx="480718" cy="415100"/>
          </a:xfrm>
          <a:solidFill>
            <a:srgbClr val="0070C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70BE047F-EA30-4C90-8985-79D073AF0897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9C63382E-90E5-4E0A-8EB1-AC70E35F77AD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641BD028-685E-4F2B-90A0-40F5E99812DF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F2757BF9-3312-467E-BC0F-C1549AC43796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E88B4FC7-B288-4C58-B2A6-FA080E46795B}"/>
              </a:ext>
            </a:extLst>
          </p:cNvPr>
          <p:cNvGrpSpPr/>
          <p:nvPr/>
        </p:nvGrpSpPr>
        <p:grpSpPr>
          <a:xfrm>
            <a:off x="7585149" y="1867515"/>
            <a:ext cx="421867" cy="414479"/>
            <a:chOff x="7585149" y="1867515"/>
            <a:chExt cx="421867" cy="414479"/>
          </a:xfrm>
          <a:solidFill>
            <a:srgbClr val="0070C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748308A8-20A3-45C6-9F3A-D9654A48D952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F2F01527-074B-4F1D-9494-D3340177553B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7EE6A994-2647-424A-A382-000BACA7F423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3B827645-242F-4D96-810B-B731830000C9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4AE9B0F5-3ED9-4F4D-96E0-29E75556E33B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FB8B9CC5-DA03-4E1B-A641-B7696428468B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B278AB50-B91C-4B05-BED9-0C39D523E139}"/>
              </a:ext>
            </a:extLst>
          </p:cNvPr>
          <p:cNvSpPr/>
          <p:nvPr/>
        </p:nvSpPr>
        <p:spPr>
          <a:xfrm>
            <a:off x="5201838" y="1892561"/>
            <a:ext cx="407904" cy="413464"/>
          </a:xfrm>
          <a:custGeom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5BF87D8B-B0F0-4D33-9B50-30663808EF68}"/>
              </a:ext>
            </a:extLst>
          </p:cNvPr>
          <p:cNvGrpSpPr/>
          <p:nvPr/>
        </p:nvGrpSpPr>
        <p:grpSpPr>
          <a:xfrm>
            <a:off x="8230413" y="1867735"/>
            <a:ext cx="415101" cy="378030"/>
            <a:chOff x="8230413" y="1867735"/>
            <a:chExt cx="415101" cy="378030"/>
          </a:xfrm>
          <a:solidFill>
            <a:srgbClr val="0070C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AD80C1F6-D40A-4343-8F5A-BC3CFC4D6584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B6284F0F-5881-4CC0-9495-2263DE0E33B8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C7D469AC-D367-4979-962B-CC3A8613311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AC47F4D7-AC7A-4E41-B5CE-BF503C91623B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E4BE863-3F9F-414A-9BAD-A78C7D97EB6F}"/>
              </a:ext>
            </a:extLst>
          </p:cNvPr>
          <p:cNvGrpSpPr/>
          <p:nvPr/>
        </p:nvGrpSpPr>
        <p:grpSpPr>
          <a:xfrm>
            <a:off x="5776493" y="1872352"/>
            <a:ext cx="415128" cy="414872"/>
            <a:chOff x="5776493" y="1872352"/>
            <a:chExt cx="415128" cy="414872"/>
          </a:xfrm>
          <a:solidFill>
            <a:srgbClr val="0070C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B80DC8A5-B837-4DAB-8916-D0AB00A799CC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83212223-6299-4C78-BCE8-4AA810CEABC3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8EFD2DF6-F3F1-471C-A2C9-8E26AC4AE54F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B7B8BCEF-4224-4B9B-AD74-68DA9C303B66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EAE02B93-49E5-431B-9BB2-A9C7C6A8746D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E14CA60C-E1AF-403B-8535-96CB42D085C9}"/>
              </a:ext>
            </a:extLst>
          </p:cNvPr>
          <p:cNvGrpSpPr/>
          <p:nvPr/>
        </p:nvGrpSpPr>
        <p:grpSpPr>
          <a:xfrm>
            <a:off x="6397014" y="1856360"/>
            <a:ext cx="418200" cy="413070"/>
            <a:chOff x="6397014" y="1856360"/>
            <a:chExt cx="418200" cy="413070"/>
          </a:xfrm>
          <a:solidFill>
            <a:srgbClr val="0070C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1914450-26AF-43F6-BCD9-4838FF1AEDE7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92FB09F5-C492-491C-B463-DB3706BCB264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32D8D5FA-BB80-443B-96AD-537346987625}"/>
              </a:ext>
            </a:extLst>
          </p:cNvPr>
          <p:cNvGrpSpPr/>
          <p:nvPr/>
        </p:nvGrpSpPr>
        <p:grpSpPr>
          <a:xfrm>
            <a:off x="3885541" y="2599748"/>
            <a:ext cx="501822" cy="501823"/>
            <a:chOff x="3885541" y="2599748"/>
            <a:chExt cx="501822" cy="501823"/>
          </a:xfrm>
          <a:solidFill>
            <a:srgbClr val="0070C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8E376FDF-0EED-44B8-9029-A4E0076AE08B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23B9BAA2-3331-4BAC-A30C-95E933E0A6F2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6FF067A3-2C2D-4289-B2C2-21A401D2234D}"/>
              </a:ext>
            </a:extLst>
          </p:cNvPr>
          <p:cNvGrpSpPr/>
          <p:nvPr/>
        </p:nvGrpSpPr>
        <p:grpSpPr>
          <a:xfrm>
            <a:off x="5180761" y="2670651"/>
            <a:ext cx="395020" cy="395021"/>
            <a:chOff x="5180761" y="2670651"/>
            <a:chExt cx="395020" cy="395021"/>
          </a:xfrm>
          <a:solidFill>
            <a:srgbClr val="0070C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46C21123-0221-419D-8B6F-9B007150B13F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54A07ED5-7093-4E31-B84E-6EA6F95EC1AA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FA8D3F03-A5B6-454B-9AE1-B0D27BB07D6C}"/>
              </a:ext>
            </a:extLst>
          </p:cNvPr>
          <p:cNvGrpSpPr/>
          <p:nvPr/>
        </p:nvGrpSpPr>
        <p:grpSpPr>
          <a:xfrm>
            <a:off x="7593278" y="2726923"/>
            <a:ext cx="441298" cy="284452"/>
            <a:chOff x="7593278" y="2726923"/>
            <a:chExt cx="441298" cy="284452"/>
          </a:xfrm>
          <a:solidFill>
            <a:srgbClr val="0070C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6D2AFE4C-3779-4CAE-B8B2-D056A9004997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1321B48B-5146-428F-8A7B-E9ED7242B89F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9D3253C4-FDC2-4B48-9EC3-FF08DB9A8653}"/>
              </a:ext>
            </a:extLst>
          </p:cNvPr>
          <p:cNvGrpSpPr/>
          <p:nvPr/>
        </p:nvGrpSpPr>
        <p:grpSpPr>
          <a:xfrm>
            <a:off x="6432410" y="2748311"/>
            <a:ext cx="338931" cy="317744"/>
            <a:chOff x="6432410" y="2748311"/>
            <a:chExt cx="338931" cy="317744"/>
          </a:xfrm>
          <a:solidFill>
            <a:srgbClr val="0070C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B1A843A-B447-44B7-B5CA-407EE27E52C1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E041D08D-6D42-4BAF-A7FE-4BD49E6450DA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5E05C449-B694-4B12-B456-A9DC8DDE1A02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F0429E5-79F4-4B87-AE84-6E5ABC86D4DE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F489AB31-DDD0-4B22-9A16-9F3AF0FA9E92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5870D4D6-1623-434F-810E-F3004CDD9B27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296504-821F-4BE9-9D4F-FDC13583D7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A44B636A-F76A-4640-B3E0-B75B927EB257}"/>
              </a:ext>
            </a:extLst>
          </p:cNvPr>
          <p:cNvSpPr/>
          <p:nvPr/>
        </p:nvSpPr>
        <p:spPr>
          <a:xfrm>
            <a:off x="4530806" y="1242450"/>
            <a:ext cx="415402" cy="489222"/>
          </a:xfrm>
          <a:custGeom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7ECF439-32F4-4C2E-B4CC-960C0FFAA7EC}"/>
              </a:ext>
            </a:extLst>
          </p:cNvPr>
          <p:cNvSpPr/>
          <p:nvPr/>
        </p:nvSpPr>
        <p:spPr>
          <a:xfrm>
            <a:off x="5223903" y="1253331"/>
            <a:ext cx="436342" cy="467441"/>
          </a:xfrm>
          <a:custGeom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45FC65ED-8884-4172-86CB-9191C2E97AD3}"/>
              </a:ext>
            </a:extLst>
          </p:cNvPr>
          <p:cNvGrpSpPr/>
          <p:nvPr/>
        </p:nvGrpSpPr>
        <p:grpSpPr>
          <a:xfrm>
            <a:off x="3837179" y="1242450"/>
            <a:ext cx="415402" cy="489222"/>
            <a:chOff x="3837179" y="1242450"/>
            <a:chExt cx="415402" cy="489222"/>
          </a:xfrm>
          <a:solidFill>
            <a:srgbClr val="0070C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D1215B5D-90AB-405F-A198-521618563217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800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2BAE92E6-A459-4761-A8D1-561059A0D04A}"/>
                </a:ext>
              </a:extLst>
            </p:cNvPr>
            <p:cNvSpPr/>
            <p:nvPr/>
          </p:nvSpPr>
          <p:spPr>
            <a:xfrm rot="18100528">
              <a:off x="3982997" y="1232460"/>
              <a:ext cx="217672" cy="304513"/>
            </a:xfrm>
            <a:custGeom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800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8E6B3BB4-AE90-460B-98B4-113C6C4DA854}"/>
              </a:ext>
            </a:extLst>
          </p:cNvPr>
          <p:cNvSpPr/>
          <p:nvPr/>
        </p:nvSpPr>
        <p:spPr>
          <a:xfrm>
            <a:off x="3157670" y="1268995"/>
            <a:ext cx="372270" cy="436123"/>
          </a:xfrm>
          <a:custGeom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1A6894C6-825D-4825-9510-11287D0ED7A9}"/>
              </a:ext>
            </a:extLst>
          </p:cNvPr>
          <p:cNvSpPr/>
          <p:nvPr/>
        </p:nvSpPr>
        <p:spPr>
          <a:xfrm>
            <a:off x="8484004" y="1253358"/>
            <a:ext cx="438546" cy="467395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408A62C-6794-4727-AE14-3BB8996031ED}"/>
              </a:ext>
            </a:extLst>
          </p:cNvPr>
          <p:cNvSpPr/>
          <p:nvPr/>
        </p:nvSpPr>
        <p:spPr>
          <a:xfrm>
            <a:off x="3829973" y="4081351"/>
            <a:ext cx="429813" cy="45808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0E1211F-3507-4026-B971-F2BDEFD80E56}"/>
              </a:ext>
            </a:extLst>
          </p:cNvPr>
          <p:cNvSpPr/>
          <p:nvPr/>
        </p:nvSpPr>
        <p:spPr>
          <a:xfrm>
            <a:off x="3128866" y="4081351"/>
            <a:ext cx="429859" cy="45808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67C6B1D6-F8B5-47D9-8C9C-54335A3B8361}"/>
              </a:ext>
            </a:extLst>
          </p:cNvPr>
          <p:cNvSpPr/>
          <p:nvPr/>
        </p:nvSpPr>
        <p:spPr>
          <a:xfrm>
            <a:off x="5227167" y="4081351"/>
            <a:ext cx="429813" cy="45808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4A1E1181-B7EF-4571-8AC3-A3250B6E28EA}"/>
              </a:ext>
            </a:extLst>
          </p:cNvPr>
          <p:cNvSpPr/>
          <p:nvPr/>
        </p:nvSpPr>
        <p:spPr>
          <a:xfrm>
            <a:off x="4523600" y="4081351"/>
            <a:ext cx="429813" cy="45808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2385A53-8A53-4FB1-A18E-E521A0350679}"/>
              </a:ext>
            </a:extLst>
          </p:cNvPr>
          <p:cNvSpPr/>
          <p:nvPr/>
        </p:nvSpPr>
        <p:spPr>
          <a:xfrm>
            <a:off x="5943481" y="4072042"/>
            <a:ext cx="431349" cy="467395"/>
          </a:xfrm>
          <a:custGeom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BAFDBD9B-757D-43EA-A81E-6D566E5F21FB}"/>
              </a:ext>
            </a:extLst>
          </p:cNvPr>
          <p:cNvSpPr/>
          <p:nvPr/>
        </p:nvSpPr>
        <p:spPr>
          <a:xfrm>
            <a:off x="6610938" y="4104238"/>
            <a:ext cx="404365" cy="435199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8E5FD0CC-60D6-4721-9909-5D74C05282A8}"/>
              </a:ext>
            </a:extLst>
          </p:cNvPr>
          <p:cNvGrpSpPr/>
          <p:nvPr/>
        </p:nvGrpSpPr>
        <p:grpSpPr>
          <a:xfrm>
            <a:off x="7851523" y="4063209"/>
            <a:ext cx="410848" cy="437879"/>
            <a:chOff x="7851523" y="4063209"/>
            <a:chExt cx="410848" cy="437879"/>
          </a:xfrm>
          <a:solidFill>
            <a:srgbClr val="0070C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5AC9510F-4850-43B9-8B27-B56B95E408E7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B639B19D-CED5-4BDB-AC1A-E4874C69B7D1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73872C62-197A-4DCB-8335-9B2A6E196FB1}"/>
              </a:ext>
            </a:extLst>
          </p:cNvPr>
          <p:cNvGrpSpPr/>
          <p:nvPr/>
        </p:nvGrpSpPr>
        <p:grpSpPr>
          <a:xfrm>
            <a:off x="3983592" y="2777115"/>
            <a:ext cx="392753" cy="381085"/>
            <a:chOff x="3983592" y="2777115"/>
            <a:chExt cx="392753" cy="381085"/>
          </a:xfrm>
          <a:solidFill>
            <a:srgbClr val="0070C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30A2A288-60A4-49A5-8DFF-B1629F65743F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2873BBC0-3917-478B-BC3B-34933CC7927C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B1BCE969-FAB0-4719-BD92-A5E62D40F04C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F3A7A535-22BA-4C3F-854F-64991E463D4C}"/>
              </a:ext>
            </a:extLst>
          </p:cNvPr>
          <p:cNvGrpSpPr/>
          <p:nvPr/>
        </p:nvGrpSpPr>
        <p:grpSpPr>
          <a:xfrm>
            <a:off x="4578208" y="2751804"/>
            <a:ext cx="392753" cy="410263"/>
            <a:chOff x="4578208" y="2751804"/>
            <a:chExt cx="392753" cy="410263"/>
          </a:xfrm>
          <a:solidFill>
            <a:srgbClr val="0070C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8468B37D-CEE0-488A-8D3E-813E65291796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AF229DD7-6E6E-45DF-BEDC-72C0BADA4A43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0D87C243-DEC5-46B6-872C-E764308F89F2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B066E3FF-01C9-4BA5-B7BF-86D5D4528AC7}"/>
              </a:ext>
            </a:extLst>
          </p:cNvPr>
          <p:cNvGrpSpPr/>
          <p:nvPr/>
        </p:nvGrpSpPr>
        <p:grpSpPr>
          <a:xfrm>
            <a:off x="7130125" y="2760820"/>
            <a:ext cx="359660" cy="371036"/>
            <a:chOff x="7130125" y="2760820"/>
            <a:chExt cx="359660" cy="371036"/>
          </a:xfrm>
          <a:solidFill>
            <a:srgbClr val="0070C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2BABD642-EFC1-41CA-80EF-FBA8BA194CCC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135CF14E-190F-4DE1-B18B-080A8C843B4C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3A096B6E-A6C8-41B6-AC2D-E1A4199670AE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46555C2F-4406-4720-8407-60B35031ABE7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06B04F79-BE2B-44B6-B041-0C4BDBAB6261}"/>
              </a:ext>
            </a:extLst>
          </p:cNvPr>
          <p:cNvGrpSpPr/>
          <p:nvPr/>
        </p:nvGrpSpPr>
        <p:grpSpPr>
          <a:xfrm>
            <a:off x="6403515" y="1179621"/>
            <a:ext cx="515511" cy="543501"/>
            <a:chOff x="6403515" y="1179621"/>
            <a:chExt cx="515511" cy="543501"/>
          </a:xfrm>
          <a:solidFill>
            <a:srgbClr val="0070C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F47D8920-187D-429F-9744-54F8979D0489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6F8D3D25-ED64-45A2-AEFB-CF5E2EBE3A9E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C794A86B-6C9D-465F-9B32-009DD2229E88}"/>
              </a:ext>
            </a:extLst>
          </p:cNvPr>
          <p:cNvSpPr/>
          <p:nvPr/>
        </p:nvSpPr>
        <p:spPr>
          <a:xfrm>
            <a:off x="5229481" y="2730663"/>
            <a:ext cx="395670" cy="417039"/>
          </a:xfrm>
          <a:custGeom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4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EC219284-46D0-4416-B39B-FFA63040A975}"/>
              </a:ext>
            </a:extLst>
          </p:cNvPr>
          <p:cNvGrpSpPr/>
          <p:nvPr/>
        </p:nvGrpSpPr>
        <p:grpSpPr>
          <a:xfrm>
            <a:off x="8474320" y="2073136"/>
            <a:ext cx="350645" cy="379421"/>
            <a:chOff x="8474320" y="2073136"/>
            <a:chExt cx="350645" cy="379421"/>
          </a:xfrm>
          <a:solidFill>
            <a:srgbClr val="0070C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4AC73F95-9063-4022-A4B4-D9BB48BDC641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7827B35E-1D1F-4FED-A597-52DA28C5FD5D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15553E93-1E08-4929-B4C1-BD2E17177466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921ABDA-1339-43E0-86CD-6F8AE9FA2CCD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3B37A161-368E-4740-A7E6-68A9B192A8A2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89A75EDA-C126-4901-AC80-E70046C16F5E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DD5D32BD-BE95-42F3-ADD3-B9134A32D358}"/>
              </a:ext>
            </a:extLst>
          </p:cNvPr>
          <p:cNvGrpSpPr/>
          <p:nvPr/>
        </p:nvGrpSpPr>
        <p:grpSpPr>
          <a:xfrm>
            <a:off x="5866287" y="1210345"/>
            <a:ext cx="427692" cy="535545"/>
            <a:chOff x="5866287" y="1210345"/>
            <a:chExt cx="427692" cy="535545"/>
          </a:xfrm>
          <a:solidFill>
            <a:srgbClr val="0070C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CDEF7E09-10B0-40DC-9C61-EFCA1800E295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57CC9D17-48EA-4355-A79A-02110F1103E2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C8668996-CB6A-46CA-91F2-B68A0C39C8A7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7D541410-572D-48A5-A624-AAF95D2489BF}"/>
              </a:ext>
            </a:extLst>
          </p:cNvPr>
          <p:cNvGrpSpPr/>
          <p:nvPr/>
        </p:nvGrpSpPr>
        <p:grpSpPr>
          <a:xfrm>
            <a:off x="5943481" y="2730343"/>
            <a:ext cx="392752" cy="418456"/>
            <a:chOff x="5943481" y="2730343"/>
            <a:chExt cx="392752" cy="418456"/>
          </a:xfrm>
          <a:solidFill>
            <a:srgbClr val="0070C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6CCCFE05-640B-47DD-9BFF-6EAF2C4FE3A6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2F34E97D-89C2-4A7D-867B-392E1FE01413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1ABC08A2-6825-45E0-9B19-B872A9953BD1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D75ECC3F-F0D8-4DE3-B934-A9D0D598ECB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CF796AF0-580B-44D0-8CDC-506B112777BC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0A0BFC89-1FFF-4C50-8F50-036F175C0D53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E1F1785B-1171-482D-881D-A77E822EA674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45A83F78-4815-40DF-AE23-F3636FB6F0E6}"/>
              </a:ext>
            </a:extLst>
          </p:cNvPr>
          <p:cNvGrpSpPr/>
          <p:nvPr/>
        </p:nvGrpSpPr>
        <p:grpSpPr>
          <a:xfrm>
            <a:off x="7068723" y="1223851"/>
            <a:ext cx="512996" cy="541708"/>
            <a:chOff x="7068723" y="1223851"/>
            <a:chExt cx="512996" cy="541708"/>
          </a:xfrm>
          <a:solidFill>
            <a:srgbClr val="0070C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F0FA1B45-E1DA-463E-82C2-49EAC2D5D2DA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721215DE-1F76-412D-8896-A8FC9283A077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E004D437-94F9-4830-BC2A-E82A7589722B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2063C205-889D-4556-9B68-4E1B8A0BED51}"/>
              </a:ext>
            </a:extLst>
          </p:cNvPr>
          <p:cNvGrpSpPr/>
          <p:nvPr/>
        </p:nvGrpSpPr>
        <p:grpSpPr>
          <a:xfrm>
            <a:off x="3206883" y="2729063"/>
            <a:ext cx="392753" cy="419645"/>
            <a:chOff x="3206883" y="2729063"/>
            <a:chExt cx="392753" cy="419645"/>
          </a:xfrm>
          <a:solidFill>
            <a:srgbClr val="0070C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32ECF53B-B68E-4FD0-8C98-5B341BF0FB10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F589BBFE-9B6B-4DDD-B897-C772FFCDDBD5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020DEC3-60DB-430A-BC22-24001BF64531}"/>
              </a:ext>
            </a:extLst>
          </p:cNvPr>
          <p:cNvSpPr/>
          <p:nvPr/>
        </p:nvSpPr>
        <p:spPr>
          <a:xfrm>
            <a:off x="6560966" y="2788206"/>
            <a:ext cx="394709" cy="328004"/>
          </a:xfrm>
          <a:custGeom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4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B1AAD886-80F3-43EC-826B-6C9BA487F0F2}"/>
              </a:ext>
            </a:extLst>
          </p:cNvPr>
          <p:cNvGrpSpPr/>
          <p:nvPr/>
        </p:nvGrpSpPr>
        <p:grpSpPr>
          <a:xfrm>
            <a:off x="7862157" y="2742733"/>
            <a:ext cx="359688" cy="378735"/>
            <a:chOff x="7862157" y="2742733"/>
            <a:chExt cx="359688" cy="378735"/>
          </a:xfrm>
          <a:solidFill>
            <a:srgbClr val="0070C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500E6C7C-1398-48BB-979F-F7CA2289B9B2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417093B9-38A2-480F-B923-FE53CD1ED32F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B0285F6D-DA20-4CEE-A07E-E67BEAEB47F7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E8B3419E-C4CB-4EB7-9EE5-ED0A491137C0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4D564EE8-4D5F-4B56-9BE4-64A13DEAF836}"/>
              </a:ext>
            </a:extLst>
          </p:cNvPr>
          <p:cNvGrpSpPr/>
          <p:nvPr/>
        </p:nvGrpSpPr>
        <p:grpSpPr>
          <a:xfrm>
            <a:off x="3835469" y="3466947"/>
            <a:ext cx="316967" cy="383407"/>
            <a:chOff x="3835469" y="3466947"/>
            <a:chExt cx="316967" cy="383407"/>
          </a:xfrm>
          <a:solidFill>
            <a:srgbClr val="0070C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DE5AC5ED-0E52-4E0A-BB15-A95AC5C14E8B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5A9E0467-E15E-46A8-BDB5-D8D502527DCF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3631D475-A328-4FC3-8772-6662C78844CB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E2B2C9B7-9520-4CEC-BD55-70C9B13C3E08}"/>
              </a:ext>
            </a:extLst>
          </p:cNvPr>
          <p:cNvGrpSpPr/>
          <p:nvPr/>
        </p:nvGrpSpPr>
        <p:grpSpPr>
          <a:xfrm>
            <a:off x="5224150" y="3470614"/>
            <a:ext cx="365019" cy="360365"/>
            <a:chOff x="5224150" y="3470614"/>
            <a:chExt cx="365019" cy="360365"/>
          </a:xfrm>
          <a:solidFill>
            <a:srgbClr val="0070C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2134421C-B89F-45DC-AFCF-47B1A0504393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A8908224-FB2C-4ACE-B6FF-F58E628966F6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34D1F748-DD40-443D-AE98-411BA12B6A3F}"/>
              </a:ext>
            </a:extLst>
          </p:cNvPr>
          <p:cNvGrpSpPr/>
          <p:nvPr/>
        </p:nvGrpSpPr>
        <p:grpSpPr>
          <a:xfrm>
            <a:off x="5924589" y="3439222"/>
            <a:ext cx="360237" cy="383893"/>
            <a:chOff x="5924589" y="3439222"/>
            <a:chExt cx="360237" cy="383893"/>
          </a:xfrm>
          <a:solidFill>
            <a:srgbClr val="0070C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8BF5B736-77BF-4822-A8DD-C65FE30623B3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7337B39D-4A31-430B-B858-60AC340850C6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19A20690-5D22-4570-BEA9-4F4D1332BFC3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8CEC93B2-F183-483D-A735-951B22D0F4FC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F465AE88-2479-45C4-B5A3-D5C4639ABD52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71D324BB-D20C-4FC9-9E9C-C5DA4FA3AA9A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ECE5C8B8-9F2E-481B-BEDF-27A73026BFC0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5CF8486A-231F-4440-8184-EA50C548552F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D4B66EBD-0187-4267-9552-0AA70DDE0705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D1921BF-5311-4675-9900-4C307F4349AD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D063F107-6A96-4668-AFCD-CDD0397BBB46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B3402AD-1AAE-4D49-8A83-4C4110A1E3B5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6F835E90-8043-4DEC-8AC0-9D1F2D663CBB}"/>
              </a:ext>
            </a:extLst>
          </p:cNvPr>
          <p:cNvGrpSpPr/>
          <p:nvPr/>
        </p:nvGrpSpPr>
        <p:grpSpPr>
          <a:xfrm>
            <a:off x="8527703" y="2749015"/>
            <a:ext cx="259506" cy="362605"/>
            <a:chOff x="8527703" y="2749015"/>
            <a:chExt cx="259506" cy="362605"/>
          </a:xfrm>
          <a:solidFill>
            <a:srgbClr val="0070C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6B17540A-75B3-4D26-BC8F-8936D2D8DCA9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41F4448F-8C36-47DD-A78F-0696E8A1CF7C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0F5BFA9F-9F71-4C79-8038-A014EF5F27D6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D7F05225-8CA1-41D4-8361-572F36FE962C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34801439-66C8-4105-8B8A-E6065B325622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42602048-E164-4944-A404-39FE69230303}"/>
              </a:ext>
            </a:extLst>
          </p:cNvPr>
          <p:cNvGrpSpPr/>
          <p:nvPr/>
        </p:nvGrpSpPr>
        <p:grpSpPr>
          <a:xfrm>
            <a:off x="6584749" y="3481321"/>
            <a:ext cx="361179" cy="338858"/>
            <a:chOff x="6584749" y="3481321"/>
            <a:chExt cx="361179" cy="338858"/>
          </a:xfrm>
          <a:solidFill>
            <a:srgbClr val="0070C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5D51257-37E5-46FC-AA87-54CCC70110C2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620F1891-326F-41C1-AF8D-976FC34AA4FE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36901409-FAF7-4C85-9EC0-AAE4CD85466B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325E543F-CE0F-49EB-AB62-38EDD6AB37AB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43323DC0-6679-486F-828E-CAF973085EF1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B270B538-3F23-4C60-BAF1-45CA3E66470A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07C12E9E-D8FC-4020-B0E7-E413020E85C8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8F6BB08C-810B-462C-AC1A-3D4D07CF288D}"/>
              </a:ext>
            </a:extLst>
          </p:cNvPr>
          <p:cNvGrpSpPr/>
          <p:nvPr/>
        </p:nvGrpSpPr>
        <p:grpSpPr>
          <a:xfrm>
            <a:off x="3132295" y="3410510"/>
            <a:ext cx="360200" cy="381844"/>
            <a:chOff x="3132295" y="3410510"/>
            <a:chExt cx="360200" cy="381844"/>
          </a:xfrm>
          <a:solidFill>
            <a:srgbClr val="0070C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6722960A-EFDF-4E9E-9A19-1755D01AFF40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848DE1BD-7690-4A9C-84FD-847972D3F197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524D08F3-9747-4602-8DD5-DB65CB467136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7B74E1DD-C327-4E62-97CE-04713222E6CF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07030D7-9FC8-45E9-B3E3-1B5BA7672DBD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C3AF07A3-8392-46A8-BAE7-AE2A93D8DDBC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8B0CBD23-E26F-4D51-8F1F-DD7C9EC984AA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5D78B367-B170-4DFF-B9EA-D0AFB114EB8E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62AC2CAA-7B4A-4881-B6B7-EDF1234A68F3}"/>
              </a:ext>
            </a:extLst>
          </p:cNvPr>
          <p:cNvGrpSpPr/>
          <p:nvPr/>
        </p:nvGrpSpPr>
        <p:grpSpPr>
          <a:xfrm>
            <a:off x="7136517" y="3419289"/>
            <a:ext cx="362148" cy="386982"/>
            <a:chOff x="7136517" y="3419289"/>
            <a:chExt cx="362148" cy="386982"/>
          </a:xfrm>
          <a:solidFill>
            <a:srgbClr val="0070C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1BF7DFCE-74DF-4D29-8390-3373DA273AFE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9A1FE60-46DD-427F-8863-4A1C4D07C70B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FE13563A-E1CE-4D40-A11E-E90E7B92C5B3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AAA58D99-E6D2-40CB-8D7C-C0E0EB82678E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6CDECAD4-2934-49AE-B556-78B443C89DEE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3EDA77E5-5E51-4435-9878-605005BD5417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6D4C7D01-A78E-4070-8E37-5ED4411B23C6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497BEC79-C045-4490-A853-40FF4FA8A6EA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5B618BA5-5F62-4E83-A5F9-CBA4A21F7A2B}"/>
              </a:ext>
            </a:extLst>
          </p:cNvPr>
          <p:cNvGrpSpPr/>
          <p:nvPr/>
        </p:nvGrpSpPr>
        <p:grpSpPr>
          <a:xfrm>
            <a:off x="7115229" y="3964728"/>
            <a:ext cx="532236" cy="525935"/>
            <a:chOff x="7115229" y="3964728"/>
            <a:chExt cx="532236" cy="525935"/>
          </a:xfrm>
          <a:solidFill>
            <a:srgbClr val="0070C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5BF12804-54EB-4775-9F39-13EEE9DAC051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D8B5426B-3D4E-498A-9076-4E90181150D0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A7C0007-2589-412F-9119-0E18F867CA3F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F4ADC0EA-E906-4DF5-B734-CC6FC3ADDA6C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E7047828-5AC9-48F4-BCFD-D49F8FA09795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8DE7D99E-F870-4FC4-BB25-F6D300B7D3CC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31EF300-E3C0-4107-9197-9B1B87F42D89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1ECB2111-9F4F-4835-A2A5-3D4B3B899800}"/>
              </a:ext>
            </a:extLst>
          </p:cNvPr>
          <p:cNvGrpSpPr/>
          <p:nvPr/>
        </p:nvGrpSpPr>
        <p:grpSpPr>
          <a:xfrm>
            <a:off x="8485796" y="3337175"/>
            <a:ext cx="413345" cy="440549"/>
            <a:chOff x="8485796" y="3337175"/>
            <a:chExt cx="413345" cy="440549"/>
          </a:xfrm>
          <a:solidFill>
            <a:srgbClr val="0070C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661181E5-3EA8-4DC1-A6A2-A12E908CFAFC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A12A3029-0D70-4013-9251-3CC17B03ABAF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F3EAF3CE-C5C4-4723-BF63-BFB0B5A19562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6AEE966E-6CEB-46A5-A77F-EB29360E06D9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B5F5529A-5E91-4166-A7E6-CBE37EAE2AE6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A6FB045E-C383-46F0-A696-AC04F19A77D0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D0E0F6DF-FFA4-494D-8057-4828C0BE48AF}"/>
              </a:ext>
            </a:extLst>
          </p:cNvPr>
          <p:cNvGrpSpPr/>
          <p:nvPr/>
        </p:nvGrpSpPr>
        <p:grpSpPr>
          <a:xfrm>
            <a:off x="4518516" y="3505370"/>
            <a:ext cx="362148" cy="384935"/>
            <a:chOff x="4518516" y="3505370"/>
            <a:chExt cx="362148" cy="384935"/>
          </a:xfrm>
          <a:solidFill>
            <a:srgbClr val="0070C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85C6C31D-3B51-4F30-8C26-9353A9556452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9B45D576-B19F-48C0-87B4-6F24902AFEC2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8542D897-7652-4CE0-86D3-F4B99C36D10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907F96C9-10C7-427F-8685-96775072CC93}"/>
              </a:ext>
            </a:extLst>
          </p:cNvPr>
          <p:cNvGrpSpPr/>
          <p:nvPr/>
        </p:nvGrpSpPr>
        <p:grpSpPr>
          <a:xfrm>
            <a:off x="7861508" y="3405280"/>
            <a:ext cx="340046" cy="360374"/>
            <a:chOff x="7861508" y="3405280"/>
            <a:chExt cx="340046" cy="360374"/>
          </a:xfrm>
          <a:solidFill>
            <a:srgbClr val="0070C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026FDA45-C2D3-4D8D-9F27-A9467675332D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192E62BC-A953-484F-A0F1-E52DA796B7AC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627C1A59-1833-4101-B988-344E2DF2C662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9AB63F54-22DA-4E51-93A7-FC1EB7110E66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E7217DFE-68A0-4510-A410-E8B3D8299CFD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36B2C23A-FF3D-4DE8-B0C1-D9F75CC8D6A6}"/>
              </a:ext>
            </a:extLst>
          </p:cNvPr>
          <p:cNvGrpSpPr/>
          <p:nvPr/>
        </p:nvGrpSpPr>
        <p:grpSpPr>
          <a:xfrm>
            <a:off x="7780583" y="1954575"/>
            <a:ext cx="472799" cy="502554"/>
            <a:chOff x="7780583" y="1954575"/>
            <a:chExt cx="472799" cy="502554"/>
          </a:xfrm>
          <a:solidFill>
            <a:srgbClr val="0070C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8C0D4CEA-DB17-4059-ADD0-45220CA4954B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9E3D681A-5976-447F-89F4-B11B023140A3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87725A25-E755-439B-8B06-6CDDE0E1F384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D24A264A-03E2-44BC-B221-F4A70924472D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8AEC7FD1-DCE3-4F1A-81B3-D41D3BE5E23F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D6328F0-2A42-4917-8B24-A7BE28C8B8F8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D21D780C-3A58-4C79-91AE-83A451F9F265}"/>
              </a:ext>
            </a:extLst>
          </p:cNvPr>
          <p:cNvGrpSpPr/>
          <p:nvPr/>
        </p:nvGrpSpPr>
        <p:grpSpPr>
          <a:xfrm>
            <a:off x="3786941" y="1990740"/>
            <a:ext cx="470294" cy="502554"/>
            <a:chOff x="3786941" y="1990740"/>
            <a:chExt cx="470294" cy="502554"/>
          </a:xfrm>
          <a:solidFill>
            <a:srgbClr val="0070C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E3C7C7E4-E270-47EB-A71C-B04DCAC6B3C2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3830938D-957C-4C6F-98D4-8F6A6B8780B6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7225816A-C7E1-4E3B-AA00-2E8D07D5FAEB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5021B4F7-352E-401C-AC91-CF21E2A3F468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4E1A3585-FB01-423E-849A-E76D189C5B25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014E8DEC-C178-4F43-87E6-91D086C31570}"/>
              </a:ext>
            </a:extLst>
          </p:cNvPr>
          <p:cNvGrpSpPr/>
          <p:nvPr/>
        </p:nvGrpSpPr>
        <p:grpSpPr>
          <a:xfrm>
            <a:off x="7125388" y="1994909"/>
            <a:ext cx="304760" cy="502545"/>
            <a:chOff x="7125388" y="1994909"/>
            <a:chExt cx="304760" cy="502545"/>
          </a:xfrm>
          <a:solidFill>
            <a:srgbClr val="0070C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59D1E1D6-7182-4A8F-B227-DB50F6BC844C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99A21406-FAF8-4A49-80DC-9553D260FABA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ADC357ED-4F90-4CAF-8539-F807BE951215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CE80A982-FCB8-4D5B-BE5B-1E3AE551A08F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9470BDE3-CC6D-40F4-A6ED-EB685AF35B6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C7204421-BDEA-4BCC-A87C-BDB068F626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A773FCDD-DCBF-43E3-8782-002ACB420A68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00CA517E-BBE5-40D1-9FF8-0FD2CAC218B1}"/>
              </a:ext>
            </a:extLst>
          </p:cNvPr>
          <p:cNvGrpSpPr/>
          <p:nvPr/>
        </p:nvGrpSpPr>
        <p:grpSpPr>
          <a:xfrm>
            <a:off x="4513652" y="1981568"/>
            <a:ext cx="470257" cy="499874"/>
            <a:chOff x="4513652" y="1981568"/>
            <a:chExt cx="470257" cy="499874"/>
          </a:xfrm>
          <a:solidFill>
            <a:srgbClr val="0070C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DB88A8BA-1DE7-4172-96F5-BC95F402C905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C2E76193-CC8C-4BA3-BD39-D353CBC44890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FA1335F-FF5B-4B67-8CB2-E37A1F23C7F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071F2D2F-9B7E-40E3-B606-AE88130CABA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B6262881-5446-4C67-A360-53DE935D7DE7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DA696AE6-33E7-4B3D-AA85-0FD629B7400D}"/>
              </a:ext>
            </a:extLst>
          </p:cNvPr>
          <p:cNvGrpSpPr/>
          <p:nvPr/>
        </p:nvGrpSpPr>
        <p:grpSpPr>
          <a:xfrm>
            <a:off x="5183294" y="1990045"/>
            <a:ext cx="471528" cy="504328"/>
            <a:chOff x="5183294" y="1990045"/>
            <a:chExt cx="471528" cy="504328"/>
          </a:xfrm>
          <a:solidFill>
            <a:srgbClr val="0070C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46DC7142-506E-4EF8-9227-DA35A2991294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D006D4E9-BFB1-4183-8D18-5C7AB3330273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24B0F8C6-1872-461C-980B-C77D8ED58B92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6057D857-C064-421B-A2BD-053F8D5C1004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FC31E5A5-F019-4352-A8E4-0CCD70B30335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2D71141B-496A-4727-B927-48599F667782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4C32E13B-2DF5-405D-A645-9011448B5EFD}"/>
              </a:ext>
            </a:extLst>
          </p:cNvPr>
          <p:cNvGrpSpPr/>
          <p:nvPr/>
        </p:nvGrpSpPr>
        <p:grpSpPr>
          <a:xfrm>
            <a:off x="3128875" y="2001694"/>
            <a:ext cx="471529" cy="502554"/>
            <a:chOff x="3128875" y="2001694"/>
            <a:chExt cx="471529" cy="502554"/>
          </a:xfrm>
          <a:solidFill>
            <a:srgbClr val="0070C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9BBA9980-A7F6-45CD-A0FD-B8A6B23DCE8C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260EFAC5-FCAC-4AB6-ACD6-E73442628665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C99EDB70-F225-482F-B718-D9A510BCB7A6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ED54695-3F16-4C9E-A847-58C60FAC6694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3F513AE0-5E67-48D8-A691-C3B579BD682B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8AFFF3BF-26E2-411B-972B-E0D41BA27E40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643C1F2A-581B-444B-9BA6-D79A4C92E227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70173602-D474-4F11-BD59-31578C9C11B6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129C5B89-3C1D-4A75-ABAA-BEEC496838F2}"/>
              </a:ext>
            </a:extLst>
          </p:cNvPr>
          <p:cNvGrpSpPr/>
          <p:nvPr/>
        </p:nvGrpSpPr>
        <p:grpSpPr>
          <a:xfrm>
            <a:off x="5894798" y="1990411"/>
            <a:ext cx="441444" cy="500460"/>
            <a:chOff x="5894798" y="1990411"/>
            <a:chExt cx="441444" cy="500460"/>
          </a:xfrm>
          <a:solidFill>
            <a:srgbClr val="0070C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0E19BF0E-863B-48E3-92A7-BC55B9B5C572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E88EE9B0-99BA-4A25-AD27-D8505A890AC5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F5B7DA26-C521-428F-ABC9-86F62AF17BB8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AB1DBDC-65E6-498D-888B-8E29B8DFF25B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65BAACA7-6442-4EC9-9F73-65B53FC0BDA9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7EE8C283-0707-40C3-B41E-76112FFA8439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C56E860A-BF82-436C-90A4-F57B1706DC0B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14414182-2AA3-4662-937F-BF214198DB1C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91540DF3-3664-4D64-9F31-1FF58AF07944}"/>
              </a:ext>
            </a:extLst>
          </p:cNvPr>
          <p:cNvGrpSpPr/>
          <p:nvPr/>
        </p:nvGrpSpPr>
        <p:grpSpPr>
          <a:xfrm>
            <a:off x="6451850" y="1990246"/>
            <a:ext cx="479045" cy="501182"/>
            <a:chOff x="6451850" y="1990246"/>
            <a:chExt cx="479045" cy="501182"/>
          </a:xfrm>
          <a:solidFill>
            <a:srgbClr val="0070C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38F712CE-6E41-4493-BB5D-D9FB14A235C0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DF64F28B-5F98-4E57-92A3-BBA5121B1743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9C6D463A-CC0E-442E-9FBF-37C3982D893E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CBA4DA92-1416-4A28-B208-DDB48185147F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31D02B3-F4B2-4744-A1BC-A0B27186CBF3}"/>
              </a:ext>
            </a:extLst>
          </p:cNvPr>
          <p:cNvGrpSpPr/>
          <p:nvPr/>
        </p:nvGrpSpPr>
        <p:grpSpPr>
          <a:xfrm>
            <a:off x="8538447" y="4166509"/>
            <a:ext cx="327922" cy="324154"/>
            <a:chOff x="8538447" y="4166509"/>
            <a:chExt cx="327922" cy="324154"/>
          </a:xfrm>
          <a:solidFill>
            <a:srgbClr val="0070C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B3522B49-ACBB-40D9-857E-54AFA399FDE5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B441BF24-7560-45A1-86FF-3D4D415EECE1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77477167-873F-4C3D-9773-94711F2BD17A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B45E9E8C-7958-450F-B455-1BBB6B962BBF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E3F5998F-863F-41A9-970A-9DB607F01567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652CC1DA-32EF-416E-9A0D-44943A1DB342}"/>
              </a:ext>
            </a:extLst>
          </p:cNvPr>
          <p:cNvGrpSpPr/>
          <p:nvPr/>
        </p:nvGrpSpPr>
        <p:grpSpPr>
          <a:xfrm>
            <a:off x="7810036" y="1314139"/>
            <a:ext cx="445504" cy="476017"/>
            <a:chOff x="7810036" y="1314139"/>
            <a:chExt cx="445504" cy="476017"/>
          </a:xfrm>
          <a:solidFill>
            <a:srgbClr val="0070C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10A775E-F0B6-462F-925C-C9616B255691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5798100D-9AE2-4C6F-80FD-0B5FC0C99F64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E5DE3D94-A43F-4297-9AC4-111D0C49749F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56AD36-B145-4932-BA4D-B52D0BE587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392" y="124705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922A8B5A-1BD2-4113-B39A-00E807067574}"/>
              </a:ext>
            </a:extLst>
          </p:cNvPr>
          <p:cNvSpPr/>
          <p:nvPr/>
        </p:nvSpPr>
        <p:spPr>
          <a:xfrm rot="10799991">
            <a:off x="6295497" y="3369500"/>
            <a:ext cx="187278" cy="583231"/>
          </a:xfrm>
          <a:custGeom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A536B83-CBC1-4DD1-AE5C-3BB7812C11F1}"/>
              </a:ext>
            </a:extLst>
          </p:cNvPr>
          <p:cNvSpPr/>
          <p:nvPr/>
        </p:nvSpPr>
        <p:spPr>
          <a:xfrm>
            <a:off x="6773765" y="3436854"/>
            <a:ext cx="449290" cy="448558"/>
          </a:xfrm>
          <a:custGeom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2EB3A1F8-0DA9-4207-A659-6BCD1031F6FA}"/>
              </a:ext>
            </a:extLst>
          </p:cNvPr>
          <p:cNvSpPr/>
          <p:nvPr/>
        </p:nvSpPr>
        <p:spPr>
          <a:xfrm>
            <a:off x="8190372" y="3486049"/>
            <a:ext cx="433891" cy="350187"/>
          </a:xfrm>
          <a:custGeom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4AE8F4A5-4BD8-48AA-8D2D-6AAC54949E7A}"/>
              </a:ext>
            </a:extLst>
          </p:cNvPr>
          <p:cNvSpPr/>
          <p:nvPr/>
        </p:nvSpPr>
        <p:spPr>
          <a:xfrm>
            <a:off x="8234290" y="4387108"/>
            <a:ext cx="498091" cy="365028"/>
          </a:xfrm>
          <a:custGeom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4A1690E5-E057-4830-BB35-9A6B922840A8}"/>
              </a:ext>
            </a:extLst>
          </p:cNvPr>
          <p:cNvSpPr/>
          <p:nvPr/>
        </p:nvSpPr>
        <p:spPr>
          <a:xfrm>
            <a:off x="3138979" y="3416948"/>
            <a:ext cx="488381" cy="488381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796C2FF4-4056-4ADC-9D2F-BDC6329535B2}"/>
              </a:ext>
            </a:extLst>
          </p:cNvPr>
          <p:cNvSpPr/>
          <p:nvPr/>
        </p:nvSpPr>
        <p:spPr>
          <a:xfrm>
            <a:off x="5003404" y="4227353"/>
            <a:ext cx="411498" cy="529154"/>
          </a:xfrm>
          <a:custGeom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0986EBD-1ACC-4899-82FB-8981FCEA6A95}"/>
              </a:ext>
            </a:extLst>
          </p:cNvPr>
          <p:cNvSpPr/>
          <p:nvPr/>
        </p:nvSpPr>
        <p:spPr>
          <a:xfrm>
            <a:off x="5631487" y="4355131"/>
            <a:ext cx="431039" cy="426521"/>
          </a:xfrm>
          <a:custGeom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5BA9FECD-2736-49E2-9E84-08370FB639EB}"/>
              </a:ext>
            </a:extLst>
          </p:cNvPr>
          <p:cNvSpPr/>
          <p:nvPr/>
        </p:nvSpPr>
        <p:spPr>
          <a:xfrm>
            <a:off x="3847658" y="4275688"/>
            <a:ext cx="296549" cy="428432"/>
          </a:xfrm>
          <a:custGeom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D86CA4F1-C13E-4B89-A10D-7E43A9389FDA}"/>
              </a:ext>
            </a:extLst>
          </p:cNvPr>
          <p:cNvSpPr/>
          <p:nvPr/>
        </p:nvSpPr>
        <p:spPr>
          <a:xfrm>
            <a:off x="6265999" y="4307390"/>
            <a:ext cx="386910" cy="428432"/>
          </a:xfrm>
          <a:custGeom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6C0CC200-B2DB-467A-8CF1-8DE743508255}"/>
              </a:ext>
            </a:extLst>
          </p:cNvPr>
          <p:cNvSpPr/>
          <p:nvPr/>
        </p:nvSpPr>
        <p:spPr>
          <a:xfrm>
            <a:off x="7561146" y="4333716"/>
            <a:ext cx="423998" cy="4347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D6801F3A-2841-4F88-809B-4532285B4E6A}"/>
              </a:ext>
            </a:extLst>
          </p:cNvPr>
          <p:cNvSpPr/>
          <p:nvPr/>
        </p:nvSpPr>
        <p:spPr>
          <a:xfrm>
            <a:off x="3746680" y="3514834"/>
            <a:ext cx="521464" cy="353214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6F905A0F-41EB-4E77-B533-43778970FB3D}"/>
              </a:ext>
            </a:extLst>
          </p:cNvPr>
          <p:cNvSpPr/>
          <p:nvPr/>
        </p:nvSpPr>
        <p:spPr>
          <a:xfrm>
            <a:off x="3288877" y="4161205"/>
            <a:ext cx="268284" cy="657389"/>
          </a:xfrm>
          <a:custGeom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5901CF48-AF9A-4C37-A41A-D1DB5A1AEE80}"/>
              </a:ext>
            </a:extLst>
          </p:cNvPr>
          <p:cNvSpPr/>
          <p:nvPr/>
        </p:nvSpPr>
        <p:spPr>
          <a:xfrm>
            <a:off x="6820427" y="4333707"/>
            <a:ext cx="491581" cy="388647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D22870FC-A577-408D-A4F9-7F50FBB82DF7}"/>
              </a:ext>
            </a:extLst>
          </p:cNvPr>
          <p:cNvSpPr/>
          <p:nvPr/>
        </p:nvSpPr>
        <p:spPr>
          <a:xfrm>
            <a:off x="4424333" y="4314276"/>
            <a:ext cx="404704" cy="408087"/>
          </a:xfrm>
          <a:custGeom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661C52DF-CD7E-48F7-A68B-16BF6E5B2FD3}"/>
              </a:ext>
            </a:extLst>
          </p:cNvPr>
          <p:cNvSpPr/>
          <p:nvPr/>
        </p:nvSpPr>
        <p:spPr>
          <a:xfrm>
            <a:off x="7514036" y="3429338"/>
            <a:ext cx="385355" cy="463591"/>
          </a:xfrm>
          <a:custGeom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887153E1-4600-42F3-8A03-D7D2348C0DD7}"/>
              </a:ext>
            </a:extLst>
          </p:cNvPr>
          <p:cNvGrpSpPr/>
          <p:nvPr/>
        </p:nvGrpSpPr>
        <p:grpSpPr>
          <a:xfrm>
            <a:off x="8211055" y="926488"/>
            <a:ext cx="425132" cy="424848"/>
            <a:chOff x="8211055" y="926488"/>
            <a:chExt cx="425132" cy="424848"/>
          </a:xfrm>
          <a:solidFill>
            <a:srgbClr val="0070C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1F01C368-C632-497B-A904-CC4DF4AB490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31EB3A57-9F4B-40D2-8DD9-04FF33EF4B61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19E360DA-CF04-4B46-87C2-708AEE047B42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BB7CD0F7-3B56-4125-BAC5-CAFA20385594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0322F23A-3A40-4C25-A38A-1E91D27247C4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8DBE19F0-C06A-41E5-9369-D6D353FE0BDE}"/>
              </a:ext>
            </a:extLst>
          </p:cNvPr>
          <p:cNvGrpSpPr/>
          <p:nvPr/>
        </p:nvGrpSpPr>
        <p:grpSpPr>
          <a:xfrm>
            <a:off x="7495163" y="1728545"/>
            <a:ext cx="414066" cy="412961"/>
            <a:chOff x="7495163" y="1728545"/>
            <a:chExt cx="414066" cy="412961"/>
          </a:xfrm>
          <a:solidFill>
            <a:srgbClr val="0070C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98D0B430-0F0A-4A5B-96C7-90604CB658B2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5CD22DCA-CEE7-47D0-96EE-6BB87D72BDB4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9D82315B-FE34-4E05-A1CF-BF257D2E9AFF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CB84F892-CE0B-48B8-9C77-EAA7BDC91191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58373D2C-3B7B-45CC-B4C4-59D87DFB07D3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4BEACA61-4742-458D-86BD-694A6156EA8D}"/>
              </a:ext>
            </a:extLst>
          </p:cNvPr>
          <p:cNvGrpSpPr/>
          <p:nvPr/>
        </p:nvGrpSpPr>
        <p:grpSpPr>
          <a:xfrm>
            <a:off x="4435187" y="3483022"/>
            <a:ext cx="381642" cy="422306"/>
            <a:chOff x="4435187" y="3483022"/>
            <a:chExt cx="381642" cy="422306"/>
          </a:xfrm>
          <a:solidFill>
            <a:srgbClr val="0070C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D7E3839A-01F4-4289-B169-4FF9C17FC844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2A5D80B9-C491-477C-B8C4-08533FB94B4C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8479E0C9-D5EF-49CB-8A4A-08DBA358FE6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3F13973E-F201-4E29-B873-FFEEF78BF35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DBA06E69-7D93-4E7F-BF50-00415D7BFFB1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A9D7EB6B-024B-475E-B42B-9C19E620A951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4E652E2B-9FA3-4204-B6A7-66C48996BA5E}"/>
              </a:ext>
            </a:extLst>
          </p:cNvPr>
          <p:cNvGrpSpPr/>
          <p:nvPr/>
        </p:nvGrpSpPr>
        <p:grpSpPr>
          <a:xfrm>
            <a:off x="3730944" y="986052"/>
            <a:ext cx="373559" cy="372837"/>
            <a:chOff x="3730944" y="986052"/>
            <a:chExt cx="373559" cy="372837"/>
          </a:xfrm>
          <a:solidFill>
            <a:srgbClr val="0070C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CFCC452E-5D74-4B5F-9429-6E82BDF28CC2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890E9236-6020-4FA8-851E-23378C2CB1A8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24BE058-0657-4651-99A8-82FDC1FEF010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D7811D1E-CCE2-4431-9011-9295F6167E4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19FFD994-6833-47FA-9EDA-B330D1E5EDC0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610BFD0A-4908-4717-B0F6-D70E2AFD1ABB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F2148BCE-C315-4546-9D46-840EBE44E49C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A4869FC9-BD3E-4276-AE16-EB5375FEFEC9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811063ED-1423-4F82-ABAA-E0D8B7762DE7}"/>
              </a:ext>
            </a:extLst>
          </p:cNvPr>
          <p:cNvGrpSpPr/>
          <p:nvPr/>
        </p:nvGrpSpPr>
        <p:grpSpPr>
          <a:xfrm>
            <a:off x="8189640" y="2558381"/>
            <a:ext cx="453661" cy="454365"/>
            <a:chOff x="8189640" y="2558381"/>
            <a:chExt cx="453661" cy="454365"/>
          </a:xfrm>
          <a:solidFill>
            <a:srgbClr val="0070C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FAD362FF-A10B-43AF-B24F-725168785B7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532AB4DC-88AF-4CE5-A3DC-F23DF34CA693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475C8480-3630-490D-A0FE-68835410B541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C4467D42-666A-4396-A72E-DDA6A0762FEE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E44C3A04-7D84-420E-A885-121280A372C5}"/>
              </a:ext>
            </a:extLst>
          </p:cNvPr>
          <p:cNvGrpSpPr/>
          <p:nvPr/>
        </p:nvGrpSpPr>
        <p:grpSpPr>
          <a:xfrm>
            <a:off x="3152165" y="935257"/>
            <a:ext cx="374968" cy="450424"/>
            <a:chOff x="3152165" y="935257"/>
            <a:chExt cx="374968" cy="450424"/>
          </a:xfrm>
          <a:solidFill>
            <a:srgbClr val="0070C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F14D21F7-05F5-426B-96AD-EF1D71102C4D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B9F867B5-6CBB-4F03-8478-0EBACEEEC5A5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76E81BBB-29B1-4B43-AABA-000DB190D87D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206A5589-C521-4D46-AE50-8C7AAB6E1BCA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B5B515C4-EA4A-43EE-B58E-937442CFD311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8A598471-4B04-4E5E-9C49-A7DF52E89DEE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122659B7-7E4B-4617-8C89-2128214F31A6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F719A2A-AC30-471A-9822-CD06F933B6D8}"/>
              </a:ext>
            </a:extLst>
          </p:cNvPr>
          <p:cNvGrpSpPr/>
          <p:nvPr/>
        </p:nvGrpSpPr>
        <p:grpSpPr>
          <a:xfrm>
            <a:off x="6127723" y="908465"/>
            <a:ext cx="450424" cy="450423"/>
            <a:chOff x="6127723" y="908465"/>
            <a:chExt cx="450424" cy="450423"/>
          </a:xfrm>
          <a:solidFill>
            <a:srgbClr val="0070C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5AB7F095-12F3-4FA0-8C8A-AA4BB66B7415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4606C362-056E-4449-BB1C-4E820F07B3F6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AF8309B0-C76F-4321-87FA-5D59EEF95C96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1CC47361-FFB2-47A2-B8CE-FF6A0B54D29D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6CEF2A60-16B5-4770-AECC-20C00FE5D4B0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09905178-FBF2-4FEB-80AB-426F752E4EF4}"/>
              </a:ext>
            </a:extLst>
          </p:cNvPr>
          <p:cNvGrpSpPr/>
          <p:nvPr/>
        </p:nvGrpSpPr>
        <p:grpSpPr>
          <a:xfrm>
            <a:off x="6694944" y="916356"/>
            <a:ext cx="455278" cy="449190"/>
            <a:chOff x="6694944" y="916356"/>
            <a:chExt cx="455278" cy="449190"/>
          </a:xfrm>
          <a:solidFill>
            <a:srgbClr val="0070C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41A99917-6217-47AA-85B9-73DE23530E9E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86022E51-56FB-451F-8CB9-B76FA9E888AC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94255275-64AC-486A-A197-A08583895E54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A4BA0B87-2444-4E06-AC58-CA8252146FEB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D7552EB3-F9A7-4062-93C3-47D54BE8427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39FF189-3409-4B86-954F-47201B64CBBF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AC04F185-B63A-4EA5-A15B-3712DD7ECBB0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304B9E33-35CB-40F2-8DAE-44696F8C60DA}"/>
              </a:ext>
            </a:extLst>
          </p:cNvPr>
          <p:cNvGrpSpPr/>
          <p:nvPr/>
        </p:nvGrpSpPr>
        <p:grpSpPr>
          <a:xfrm>
            <a:off x="4395118" y="916887"/>
            <a:ext cx="435775" cy="450423"/>
            <a:chOff x="4395118" y="916887"/>
            <a:chExt cx="435775" cy="450423"/>
          </a:xfrm>
          <a:solidFill>
            <a:srgbClr val="0070C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B7DA79F8-A484-4798-9058-D382ADB66B4D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EBA2C48C-12DE-4C6E-9FC4-CBFCC819C87F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CC8C3D8B-89AC-4664-84FE-212F26E5E8A4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4982BBDF-AA37-47E9-8C91-F401DC549F02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45F402C1-34DB-4640-8F6F-89EA0742D5C4}"/>
              </a:ext>
            </a:extLst>
          </p:cNvPr>
          <p:cNvGrpSpPr/>
          <p:nvPr/>
        </p:nvGrpSpPr>
        <p:grpSpPr>
          <a:xfrm>
            <a:off x="7495163" y="916356"/>
            <a:ext cx="428515" cy="451036"/>
            <a:chOff x="7495163" y="916356"/>
            <a:chExt cx="428515" cy="451036"/>
          </a:xfrm>
          <a:solidFill>
            <a:srgbClr val="0070C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C0C03AC1-266F-432D-A436-018F9B21CE29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BC88D842-CEF6-48C3-8E75-B5B4316C1A8E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8D9254FD-9B8D-4FB5-ABE3-3E0A7BECBFE5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36058C8E-22BC-453E-A969-E4B5FAA20B97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8D185293-B202-40C2-8928-163374637E4B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3E86AAA-2D22-49A8-AC8F-D77EED88D0BA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B83B37DD-BBEF-4C7D-819E-41CCD0B99A51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81F4DC48-9141-4EED-ADEB-11C0A1B3470F}"/>
              </a:ext>
            </a:extLst>
          </p:cNvPr>
          <p:cNvGrpSpPr/>
          <p:nvPr/>
        </p:nvGrpSpPr>
        <p:grpSpPr>
          <a:xfrm>
            <a:off x="4970687" y="916887"/>
            <a:ext cx="423596" cy="450424"/>
            <a:chOff x="4970687" y="916887"/>
            <a:chExt cx="423596" cy="450424"/>
          </a:xfrm>
          <a:solidFill>
            <a:srgbClr val="0070C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A3CFB821-D9DB-488D-A393-17DE2D24605F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52A5C25B-44FD-423C-AF84-B60CF808174F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881C114A-12F2-4CBE-9A84-CF547A03DDBE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04257626-5C77-4CDF-9C9D-6897F320E3C8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3D3F4C0-316E-4667-8302-45A1A65DB1C6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4BBBFB55-35C7-46A3-9309-2428179EB410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77887C8B-A772-4B38-83FB-7934F5B1D1DB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FC11FBAB-CE78-43A4-A3D4-72E2E65366A7}"/>
              </a:ext>
            </a:extLst>
          </p:cNvPr>
          <p:cNvGrpSpPr/>
          <p:nvPr/>
        </p:nvGrpSpPr>
        <p:grpSpPr>
          <a:xfrm>
            <a:off x="5515285" y="916567"/>
            <a:ext cx="456486" cy="451082"/>
            <a:chOff x="5515285" y="916567"/>
            <a:chExt cx="456486" cy="451082"/>
          </a:xfrm>
          <a:solidFill>
            <a:srgbClr val="0070C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95FC0F7C-FAA0-49B5-AE2D-C1C01975C6E6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A7762CD9-0AD5-4239-BD3F-4E5BCF9F7B54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1427185D-A8F5-4269-998B-4402E06FF2CC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FED8544C-6940-4DF4-9FEC-0BCBF1BF2B50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819AFF99-B9B7-4881-9CC3-78362DB6FD0B}"/>
              </a:ext>
            </a:extLst>
          </p:cNvPr>
          <p:cNvGrpSpPr/>
          <p:nvPr/>
        </p:nvGrpSpPr>
        <p:grpSpPr>
          <a:xfrm>
            <a:off x="8170804" y="1679597"/>
            <a:ext cx="498603" cy="496391"/>
            <a:chOff x="8170804" y="1679597"/>
            <a:chExt cx="498603" cy="496391"/>
          </a:xfrm>
          <a:solidFill>
            <a:srgbClr val="0070C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CA6DE54C-694E-4ABE-88CC-924D3F0B185C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AB1436A8-232D-4CC7-A9AC-4A2D05870BC0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59633696-908B-41F9-83B1-1BADDC870141}"/>
              </a:ext>
            </a:extLst>
          </p:cNvPr>
          <p:cNvSpPr/>
          <p:nvPr/>
        </p:nvSpPr>
        <p:spPr>
          <a:xfrm>
            <a:off x="4346600" y="1707907"/>
            <a:ext cx="445212" cy="446400"/>
          </a:xfrm>
          <a:custGeom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B27E18D6-8F40-434C-9DF7-739809269D07}"/>
              </a:ext>
            </a:extLst>
          </p:cNvPr>
          <p:cNvGrpSpPr/>
          <p:nvPr/>
        </p:nvGrpSpPr>
        <p:grpSpPr>
          <a:xfrm>
            <a:off x="4907685" y="1706389"/>
            <a:ext cx="460830" cy="449225"/>
            <a:chOff x="4907685" y="1706389"/>
            <a:chExt cx="460830" cy="449225"/>
          </a:xfrm>
          <a:solidFill>
            <a:srgbClr val="0070C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6B20205A-FDD1-4811-BE01-0A696F3289C0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41B4F763-74AD-4988-B8E1-B86FDF5AC9DF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131488DC-C398-4835-806D-735E8CB7DFFB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0AFEDE8A-AFF3-4B2A-926D-2C874221FEC3}"/>
              </a:ext>
            </a:extLst>
          </p:cNvPr>
          <p:cNvGrpSpPr/>
          <p:nvPr/>
        </p:nvGrpSpPr>
        <p:grpSpPr>
          <a:xfrm>
            <a:off x="5475372" y="1706599"/>
            <a:ext cx="450021" cy="448805"/>
            <a:chOff x="5475372" y="1706599"/>
            <a:chExt cx="450021" cy="448805"/>
          </a:xfrm>
          <a:solidFill>
            <a:srgbClr val="0070C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BB691ACC-061A-4FCF-B877-6BCA181625ED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92F26F2B-E9AB-4BE0-911C-4DE62A8BDA90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AEF1D137-EA7A-47CA-A63D-125E8D9E9663}"/>
              </a:ext>
            </a:extLst>
          </p:cNvPr>
          <p:cNvGrpSpPr/>
          <p:nvPr/>
        </p:nvGrpSpPr>
        <p:grpSpPr>
          <a:xfrm>
            <a:off x="3147849" y="1725783"/>
            <a:ext cx="446391" cy="447617"/>
            <a:chOff x="3147849" y="1725783"/>
            <a:chExt cx="446391" cy="447617"/>
          </a:xfrm>
          <a:solidFill>
            <a:srgbClr val="0070C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85A5599C-FB1B-4AC4-964A-4E1CFBF54243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8A86EBA0-914A-49FC-BCEB-6FD9584BF77E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1A44DE5B-15DB-4EE4-A144-422A25AF884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FDD723B3-E03A-422B-A1C4-146FCE1958DD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22149227-DE23-465B-B9B4-F1E26575266D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696C28F-1168-4AEC-A505-EC5F6C321C23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12C31C1C-DE08-4865-BEDE-32016EB43933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00F620E4-B304-49C9-9EDF-5A026B9C25F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2AF6EC89-861E-4464-A9FE-C038754ACA99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AC24A57D-A7FD-489A-9697-4F39206DD3CA}"/>
              </a:ext>
            </a:extLst>
          </p:cNvPr>
          <p:cNvGrpSpPr/>
          <p:nvPr/>
        </p:nvGrpSpPr>
        <p:grpSpPr>
          <a:xfrm>
            <a:off x="6107753" y="1700217"/>
            <a:ext cx="445212" cy="445175"/>
            <a:chOff x="6107753" y="1700217"/>
            <a:chExt cx="445212" cy="445175"/>
          </a:xfrm>
          <a:solidFill>
            <a:srgbClr val="0070C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D76EB9AE-3057-4872-A216-DA1B4E2A3EBC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435B657E-5AC5-4A59-8B91-62CD7AC9BFCE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4EFF6A25-CC11-4731-8D49-A5A7C5C398D0}"/>
              </a:ext>
            </a:extLst>
          </p:cNvPr>
          <p:cNvGrpSpPr/>
          <p:nvPr/>
        </p:nvGrpSpPr>
        <p:grpSpPr>
          <a:xfrm>
            <a:off x="3781528" y="1707952"/>
            <a:ext cx="469279" cy="446099"/>
            <a:chOff x="3781528" y="1707952"/>
            <a:chExt cx="469279" cy="446099"/>
          </a:xfrm>
          <a:solidFill>
            <a:srgbClr val="0070C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03353075-0FB2-474A-B33F-E31079CB7262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1C9EB3FD-36A5-4203-8D85-7CEC3B1FC7A1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C768F530-8FD2-42A7-9065-83896F485F44}"/>
              </a:ext>
            </a:extLst>
          </p:cNvPr>
          <p:cNvGrpSpPr/>
          <p:nvPr/>
        </p:nvGrpSpPr>
        <p:grpSpPr>
          <a:xfrm>
            <a:off x="6730349" y="1707239"/>
            <a:ext cx="446400" cy="445212"/>
            <a:chOff x="6730349" y="1707239"/>
            <a:chExt cx="446400" cy="445212"/>
          </a:xfrm>
          <a:solidFill>
            <a:srgbClr val="0070C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DD67A916-5AD5-49C9-BD24-1A66B0D6C25D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29B3F4A2-0D97-421F-84D7-8AE1B3963F05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50B5C21A-8C24-4F33-A608-CC100302E285}"/>
              </a:ext>
            </a:extLst>
          </p:cNvPr>
          <p:cNvSpPr/>
          <p:nvPr/>
        </p:nvSpPr>
        <p:spPr>
          <a:xfrm>
            <a:off x="4339778" y="2577099"/>
            <a:ext cx="451036" cy="463171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A7DADD99-CAD0-4512-B5FA-3FFA7649AD1F}"/>
              </a:ext>
            </a:extLst>
          </p:cNvPr>
          <p:cNvSpPr/>
          <p:nvPr/>
        </p:nvSpPr>
        <p:spPr>
          <a:xfrm>
            <a:off x="4879375" y="2649492"/>
            <a:ext cx="459001" cy="390768"/>
          </a:xfrm>
          <a:custGeom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2FCC7539-C58D-4039-BE00-5A4568B57A3B}"/>
              </a:ext>
            </a:extLst>
          </p:cNvPr>
          <p:cNvGrpSpPr/>
          <p:nvPr/>
        </p:nvGrpSpPr>
        <p:grpSpPr>
          <a:xfrm>
            <a:off x="5526834" y="2589233"/>
            <a:ext cx="461287" cy="462009"/>
            <a:chOff x="5526834" y="2589233"/>
            <a:chExt cx="461287" cy="462009"/>
          </a:xfrm>
          <a:solidFill>
            <a:srgbClr val="0070C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4C6DEFDB-8DDD-472E-B910-E2650E706005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375EACEE-2023-49DB-A4F8-DE93401A6D4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602F114-21DF-4AF2-8343-067EB5C55FCB}"/>
              </a:ext>
            </a:extLst>
          </p:cNvPr>
          <p:cNvGrpSpPr/>
          <p:nvPr/>
        </p:nvGrpSpPr>
        <p:grpSpPr>
          <a:xfrm>
            <a:off x="7353851" y="2571603"/>
            <a:ext cx="465823" cy="464304"/>
            <a:chOff x="7353851" y="2571603"/>
            <a:chExt cx="465823" cy="464304"/>
          </a:xfrm>
          <a:solidFill>
            <a:srgbClr val="0070C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C482933D-44CD-4054-8508-A031D87214AC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6A4D4A66-C59F-494F-AF54-8E0B394CCBA0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6114A3A7-5A76-4984-9FCD-DEF5B9278A69}"/>
              </a:ext>
            </a:extLst>
          </p:cNvPr>
          <p:cNvGrpSpPr/>
          <p:nvPr/>
        </p:nvGrpSpPr>
        <p:grpSpPr>
          <a:xfrm>
            <a:off x="4901348" y="3495294"/>
            <a:ext cx="406286" cy="408900"/>
            <a:chOff x="4901348" y="3495294"/>
            <a:chExt cx="406286" cy="408900"/>
          </a:xfrm>
          <a:solidFill>
            <a:srgbClr val="0070C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DA01C4DF-B8F4-4054-8787-0098F2C2EA28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E07FF8B9-F0CF-4FFE-B3E4-56969CE4E2F9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EE24A879-5D0E-40C6-B5EC-D8164AC6589C}"/>
              </a:ext>
            </a:extLst>
          </p:cNvPr>
          <p:cNvGrpSpPr/>
          <p:nvPr/>
        </p:nvGrpSpPr>
        <p:grpSpPr>
          <a:xfrm>
            <a:off x="6148315" y="2583015"/>
            <a:ext cx="272920" cy="462000"/>
            <a:chOff x="6148315" y="2583015"/>
            <a:chExt cx="272920" cy="462000"/>
          </a:xfrm>
          <a:solidFill>
            <a:srgbClr val="0070C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88355449-9E3D-49CC-9D7B-37A16B43B1B8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1C299292-BA32-4B26-AF24-F80F7E7B9710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CE57CCB9-A3B8-4CA1-AE0F-1AEFF9193C2E}"/>
              </a:ext>
            </a:extLst>
          </p:cNvPr>
          <p:cNvGrpSpPr/>
          <p:nvPr/>
        </p:nvGrpSpPr>
        <p:grpSpPr>
          <a:xfrm>
            <a:off x="3796058" y="2604494"/>
            <a:ext cx="454438" cy="462595"/>
            <a:chOff x="3796058" y="2604494"/>
            <a:chExt cx="454438" cy="462595"/>
          </a:xfrm>
          <a:solidFill>
            <a:srgbClr val="0070C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0A00C239-B441-4DA2-B496-70118C370488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F0AE54A2-E81A-418E-948D-53658C7ADB63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A5F3DD1-873F-407E-B64C-569F3E882C42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9832054A-4700-48B8-ABD1-6C8276F1D82E}"/>
              </a:ext>
            </a:extLst>
          </p:cNvPr>
          <p:cNvGrpSpPr/>
          <p:nvPr/>
        </p:nvGrpSpPr>
        <p:grpSpPr>
          <a:xfrm>
            <a:off x="6705286" y="2576276"/>
            <a:ext cx="456723" cy="464304"/>
            <a:chOff x="6705286" y="2576276"/>
            <a:chExt cx="456723" cy="464304"/>
          </a:xfrm>
          <a:solidFill>
            <a:srgbClr val="0070C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146F62B6-FA3C-4DE7-956D-86789800D2BB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AD39F886-73DD-42DA-97C5-3C4FBA3B6715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1648238E-03EA-4408-952B-DC8BCB95E2B5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7428490A-0819-40D7-BE33-62017677C161}"/>
              </a:ext>
            </a:extLst>
          </p:cNvPr>
          <p:cNvGrpSpPr/>
          <p:nvPr/>
        </p:nvGrpSpPr>
        <p:grpSpPr>
          <a:xfrm>
            <a:off x="5567836" y="3523548"/>
            <a:ext cx="492377" cy="387934"/>
            <a:chOff x="5567836" y="3523548"/>
            <a:chExt cx="492377" cy="387934"/>
          </a:xfrm>
          <a:solidFill>
            <a:srgbClr val="0070C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7D88B4B8-DD70-4E7D-B2DD-49E0F2FEBFF3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277662A9-B01C-498C-96CB-4BE8B1078139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365C4760-A85A-4279-BE08-26E71B28C5D5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1082889F-2DD3-4829-9700-239A4A7D1A47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23AA8EC6-72D0-4F9E-B1E1-B5B2782837B6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D0198B53-DA74-4126-AFCF-4EE880AD82C9}"/>
              </a:ext>
            </a:extLst>
          </p:cNvPr>
          <p:cNvGrpSpPr/>
          <p:nvPr/>
        </p:nvGrpSpPr>
        <p:grpSpPr>
          <a:xfrm>
            <a:off x="3077943" y="2595844"/>
            <a:ext cx="556467" cy="457373"/>
            <a:chOff x="3077943" y="2595844"/>
            <a:chExt cx="556467" cy="457373"/>
          </a:xfrm>
          <a:solidFill>
            <a:srgbClr val="0070C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47531376-D6F7-4F49-9BD5-75F6AE032D70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E4012F90-42E4-482B-AD96-0E796681483C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39D288BE-0C43-4E09-AD20-0F81B22305AC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2F34D7A0-118B-46AC-9958-5F3EE7FDC8F8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09583B28-B1F7-40AE-B378-D7967E62A374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4CB3244D-33FA-4E95-B815-A07077A1432C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F13D7B6-A61C-4949-8736-260DE788F191}"/>
              </a:ext>
            </a:extLst>
          </p:cNvPr>
          <p:cNvSpPr/>
          <p:nvPr/>
        </p:nvSpPr>
        <p:spPr>
          <a:xfrm>
            <a:off x="3279747" y="1613482"/>
            <a:ext cx="2200284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83D49C6-29CC-4EF8-9F49-B316658A1914}"/>
              </a:ext>
            </a:extLst>
          </p:cNvPr>
          <p:cNvSpPr txBox="1"/>
          <p:nvPr/>
        </p:nvSpPr>
        <p:spPr>
          <a:xfrm>
            <a:off x="639911" y="4311712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404040"/>
                </a:solidFill>
                <a:uFillTx/>
                <a:latin typeface="Calibri Light" panose="020f0302020204030204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100" b="0" i="0" u="sng" strike="noStrike" kern="1200" cap="none" spc="0" baseline="0">
                <a:solidFill>
                  <a:srgbClr val="404040"/>
                </a:solidFill>
                <a:uFillTx/>
                <a:latin typeface="Calibri Light" panose="020f0302020204030204"/>
                <a:hlinkClick r:id="rId2"/>
              </a:rPr>
              <a:t>slidesppt.net</a:t>
            </a:r>
            <a:br>
              <a:rPr lang="en-US" sz="11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  <a:hlinkClick r:id="rId2"/>
              </a:rPr>
            </a:br>
            <a:endParaRPr lang="en-US" sz="1100" b="0" i="0" u="none" strike="noStrike" kern="1200" cap="none" spc="0" baseline="0">
              <a:solidFill>
                <a:srgbClr val="404040"/>
              </a:solidFill>
              <a:uFillTx/>
              <a:latin typeface="Barlow" pitchFamily="2" charset="77"/>
            </a:endParaRPr>
          </a:p>
        </p:txBody>
      </p:sp>
      <p:grpSp>
        <p:nvGrpSpPr>
          <p:cNvPr id="6" name="Gráfico 10">
            <a:extLst>
              <a:ext uri="{FF2B5EF4-FFF2-40B4-BE49-F238E27FC236}">
                <a16:creationId xmlns:a16="http://schemas.microsoft.com/office/drawing/2014/main" id="{4B19002E-B0A7-4EA4-BFE8-67DF10138C5E}"/>
              </a:ext>
            </a:extLst>
          </p:cNvPr>
          <p:cNvGrpSpPr/>
          <p:nvPr/>
        </p:nvGrpSpPr>
        <p:grpSpPr>
          <a:xfrm>
            <a:off x="1977038" y="1659385"/>
            <a:ext cx="1193273" cy="1193273"/>
            <a:chOff x="2005306" y="1750234"/>
            <a:chExt cx="1193273" cy="1193273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44653EF-0EAB-4717-8625-D805C7C19230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8270816-8F78-40E6-9613-DDBF99158793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A0E9F95-75EC-40E6-874F-A44629A266B1}"/>
              </a:ext>
            </a:extLst>
          </p:cNvPr>
          <p:cNvSpPr/>
          <p:nvPr/>
        </p:nvSpPr>
        <p:spPr>
          <a:xfrm>
            <a:off x="3206796" y="1840528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4283337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FF38462F-3551-43FD-96D7-CA591EB297B7}"/>
              </a:ext>
            </a:extLst>
          </p:cNvPr>
          <p:cNvSpPr/>
          <p:nvPr/>
        </p:nvSpPr>
        <p:spPr>
          <a:xfrm>
            <a:off x="0" y="1989441"/>
            <a:ext cx="2743200" cy="3154058"/>
          </a:xfrm>
          <a:prstGeom prst="rect">
            <a:avLst/>
          </a:pr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256;p44">
            <a:extLst>
              <a:ext uri="{FF2B5EF4-FFF2-40B4-BE49-F238E27FC236}">
                <a16:creationId xmlns:a16="http://schemas.microsoft.com/office/drawing/2014/main" id="{BD7EE38D-001A-424E-BB2B-1AAE27038B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56685" y="2125674"/>
            <a:ext cx="1998302" cy="688799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200"/>
              <a:t>Here you could describe the topic of the section</a:t>
            </a:r>
          </a:p>
        </p:txBody>
      </p:sp>
      <p:sp>
        <p:nvSpPr>
          <p:cNvPr id="5" name="Google Shape;257;p44">
            <a:extLst>
              <a:ext uri="{FF2B5EF4-FFF2-40B4-BE49-F238E27FC236}">
                <a16:creationId xmlns:a16="http://schemas.microsoft.com/office/drawing/2014/main" id="{ABCE90E1-9113-4D70-B97C-98CB5EDC4B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6685" y="1708576"/>
            <a:ext cx="1505102" cy="518702"/>
          </a:xfrm>
        </p:spPr>
        <p:txBody>
          <a:bodyPr anchor="b"/>
          <a:lstStyle>
            <a:defPPr/>
          </a:lstStyle>
          <a:p>
            <a:pPr lvl="0"/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 (Títulos)"/>
              </a:rPr>
              <a:t>About Us</a:t>
            </a:r>
          </a:p>
        </p:txBody>
      </p:sp>
      <p:sp>
        <p:nvSpPr>
          <p:cNvPr id="6" name="Google Shape;258;p44">
            <a:extLst>
              <a:ext uri="{FF2B5EF4-FFF2-40B4-BE49-F238E27FC236}">
                <a16:creationId xmlns:a16="http://schemas.microsoft.com/office/drawing/2014/main" id="{F2C3F42E-BF42-477E-9EC3-533CDA0475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74392" y="1739318"/>
            <a:ext cx="382200" cy="457200"/>
          </a:xfrm>
          <a:solidFill>
            <a:srgbClr val="001D67"/>
          </a:solidFill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Google Shape;259;p44">
            <a:extLst>
              <a:ext uri="{FF2B5EF4-FFF2-40B4-BE49-F238E27FC236}">
                <a16:creationId xmlns:a16="http://schemas.microsoft.com/office/drawing/2014/main" id="{B04D9DDD-1132-468A-B018-D5D97167CE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73842" y="2125674"/>
            <a:ext cx="1998302" cy="688799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200"/>
              <a:t>Here you could describe the topic of the section</a:t>
            </a:r>
          </a:p>
        </p:txBody>
      </p:sp>
      <p:sp>
        <p:nvSpPr>
          <p:cNvPr id="8" name="Google Shape;260;p44">
            <a:extLst>
              <a:ext uri="{FF2B5EF4-FFF2-40B4-BE49-F238E27FC236}">
                <a16:creationId xmlns:a16="http://schemas.microsoft.com/office/drawing/2014/main" id="{EE307A45-7EE2-4C7B-85E8-62DE906105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842" y="1708576"/>
            <a:ext cx="1505102" cy="518702"/>
          </a:xfrm>
        </p:spPr>
        <p:txBody>
          <a:bodyPr anchor="b"/>
          <a:lstStyle>
            <a:defPPr/>
          </a:lstStyle>
          <a:p>
            <a:pPr lvl="0"/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 (Títulos)"/>
              </a:rPr>
              <a:t>Products</a:t>
            </a:r>
          </a:p>
        </p:txBody>
      </p:sp>
      <p:sp>
        <p:nvSpPr>
          <p:cNvPr id="9" name="Google Shape;261;p44">
            <a:extLst>
              <a:ext uri="{FF2B5EF4-FFF2-40B4-BE49-F238E27FC236}">
                <a16:creationId xmlns:a16="http://schemas.microsoft.com/office/drawing/2014/main" id="{594BB334-B585-4047-A32C-C0B2E0364B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91550" y="1739318"/>
            <a:ext cx="382200" cy="457200"/>
          </a:xfrm>
          <a:solidFill>
            <a:srgbClr val="001D67"/>
          </a:solidFill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" name="Google Shape;262;p44">
            <a:extLst>
              <a:ext uri="{FF2B5EF4-FFF2-40B4-BE49-F238E27FC236}">
                <a16:creationId xmlns:a16="http://schemas.microsoft.com/office/drawing/2014/main" id="{34E2033A-A215-4E53-A2BB-0BA9BBB16B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56675" y="3814882"/>
            <a:ext cx="1998302" cy="688799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200"/>
              <a:t>Here you could describe the topic of the section</a:t>
            </a:r>
          </a:p>
        </p:txBody>
      </p:sp>
      <p:sp>
        <p:nvSpPr>
          <p:cNvPr id="11" name="Google Shape;263;p44">
            <a:extLst>
              <a:ext uri="{FF2B5EF4-FFF2-40B4-BE49-F238E27FC236}">
                <a16:creationId xmlns:a16="http://schemas.microsoft.com/office/drawing/2014/main" id="{F9C440A8-608A-4FCF-995A-9A124AFF68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6675" y="3397784"/>
            <a:ext cx="1505102" cy="518702"/>
          </a:xfrm>
        </p:spPr>
        <p:txBody>
          <a:bodyPr anchor="b"/>
          <a:lstStyle>
            <a:defPPr/>
          </a:lstStyle>
          <a:p>
            <a:pPr lvl="0"/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 (Títulos)"/>
              </a:rPr>
              <a:t>Concept</a:t>
            </a:r>
          </a:p>
        </p:txBody>
      </p:sp>
      <p:sp>
        <p:nvSpPr>
          <p:cNvPr id="12" name="Google Shape;264;p44">
            <a:extLst>
              <a:ext uri="{FF2B5EF4-FFF2-40B4-BE49-F238E27FC236}">
                <a16:creationId xmlns:a16="http://schemas.microsoft.com/office/drawing/2014/main" id="{CFF3504C-BB8C-4F5D-9A24-4E6514B9E9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74374" y="3428526"/>
            <a:ext cx="382200" cy="457200"/>
          </a:xfrm>
          <a:solidFill>
            <a:srgbClr val="001D67"/>
          </a:solidFill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" name="Google Shape;265;p44">
            <a:extLst>
              <a:ext uri="{FF2B5EF4-FFF2-40B4-BE49-F238E27FC236}">
                <a16:creationId xmlns:a16="http://schemas.microsoft.com/office/drawing/2014/main" id="{725EC51F-9CE2-4B6C-B7F6-3049258D56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73833" y="3814882"/>
            <a:ext cx="1998302" cy="688799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200"/>
              <a:t>Here you could describe the topic of the section</a:t>
            </a:r>
          </a:p>
        </p:txBody>
      </p:sp>
      <p:sp>
        <p:nvSpPr>
          <p:cNvPr id="14" name="Google Shape;266;p44">
            <a:extLst>
              <a:ext uri="{FF2B5EF4-FFF2-40B4-BE49-F238E27FC236}">
                <a16:creationId xmlns:a16="http://schemas.microsoft.com/office/drawing/2014/main" id="{97042BC9-BBDD-4675-BF44-34B2831FE4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833" y="3397784"/>
            <a:ext cx="1505102" cy="518702"/>
          </a:xfrm>
        </p:spPr>
        <p:txBody>
          <a:bodyPr anchor="b"/>
          <a:lstStyle>
            <a:defPPr/>
          </a:lstStyle>
          <a:p>
            <a:pPr lvl="0"/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 (Títulos)"/>
              </a:rPr>
              <a:t>Process</a:t>
            </a:r>
          </a:p>
        </p:txBody>
      </p:sp>
      <p:sp>
        <p:nvSpPr>
          <p:cNvPr id="15" name="Google Shape;267;p44">
            <a:extLst>
              <a:ext uri="{FF2B5EF4-FFF2-40B4-BE49-F238E27FC236}">
                <a16:creationId xmlns:a16="http://schemas.microsoft.com/office/drawing/2014/main" id="{5964FD04-8557-4F3E-A209-FCCF92AA1E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91532" y="3428526"/>
            <a:ext cx="382200" cy="457200"/>
          </a:xfrm>
          <a:solidFill>
            <a:srgbClr val="001D67"/>
          </a:solidFill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CF7392C-7EAB-D016-ED9D-B4B7928DA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" y="383822"/>
            <a:ext cx="3395329" cy="4589549"/>
          </a:xfrm>
          <a:prstGeom prst="rect">
            <a:avLst/>
          </a:prstGeom>
        </p:spPr>
      </p:pic>
      <p:sp>
        <p:nvSpPr>
          <p:cNvPr id="21" name="Google Shape;234;p41">
            <a:extLst>
              <a:ext uri="{FF2B5EF4-FFF2-40B4-BE49-F238E27FC236}">
                <a16:creationId xmlns:a16="http://schemas.microsoft.com/office/drawing/2014/main" id="{413DD4D4-9566-A664-6571-54187E72A379}"/>
              </a:ext>
            </a:extLst>
          </p:cNvPr>
          <p:cNvSpPr txBox="1"/>
          <p:nvPr/>
        </p:nvSpPr>
        <p:spPr>
          <a:xfrm>
            <a:off x="3006018" y="27286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60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747C64CC-0287-074C-E0BE-C6F6848100D8}"/>
              </a:ext>
            </a:extLst>
          </p:cNvPr>
          <p:cNvSpPr txBox="1"/>
          <p:nvPr/>
        </p:nvSpPr>
        <p:spPr>
          <a:xfrm>
            <a:off x="3270682" y="90975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B48F3FED-327F-839D-7CAE-86940C86D54C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2F86604-43D5-C936-6B53-952DF39BBA16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3F1FEC7-3AC2-3D97-677C-FE114FA9EFE0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5267B5D-93F4-8E69-FA83-88C7225FBE24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F7E5553-D929-4853-58E4-C742A5812993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3545C6B-81C7-7727-9FD5-3546109B35F2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A25A99E-9F8F-9E0F-1AA1-3E1EF672446B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FB13606-30CA-C57A-CA5D-DDCC4051EB17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7572F91C-CE86-25E8-0CCE-C01FB9C566A0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7D36BE1-2EC1-CEB4-B68C-8A58B26384A5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53645FAC-AABB-4321-84DE-9EBBAA689112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18FDF73D-D5AC-813D-A936-19C91B957A89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B2D6199C-29A5-CA58-EA20-75252D040C2B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5689536-C7F5-C5CA-C7ED-33BE3642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73;p30">
            <a:extLst>
              <a:ext uri="{FF2B5EF4-FFF2-40B4-BE49-F238E27FC236}">
                <a16:creationId xmlns:a16="http://schemas.microsoft.com/office/drawing/2014/main" id="{3461953C-A7D0-4ACA-2B36-E928F646304A}"/>
              </a:ext>
            </a:extLst>
          </p:cNvPr>
          <p:cNvSpPr/>
          <p:nvPr/>
        </p:nvSpPr>
        <p:spPr>
          <a:xfrm>
            <a:off x="0" y="2676302"/>
            <a:ext cx="8318095" cy="2467197"/>
          </a:xfrm>
          <a:prstGeom prst="rect">
            <a:avLst/>
          </a:prstGeom>
          <a:solidFill>
            <a:srgbClr val="001D67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73;p45">
            <a:extLst>
              <a:ext uri="{FF2B5EF4-FFF2-40B4-BE49-F238E27FC236}">
                <a16:creationId xmlns:a16="http://schemas.microsoft.com/office/drawing/2014/main" id="{7171FF2A-5325-228B-FF6E-6D9910007E85}"/>
              </a:ext>
            </a:extLst>
          </p:cNvPr>
          <p:cNvSpPr txBox="1"/>
          <p:nvPr/>
        </p:nvSpPr>
        <p:spPr>
          <a:xfrm>
            <a:off x="252587" y="2912528"/>
            <a:ext cx="7002603" cy="15538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8300" b="1" i="0" u="none" strike="noStrike" kern="0" cap="none" spc="0" baseline="0">
                <a:solidFill>
                  <a:srgbClr val="FFFF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/>
            <a:r>
              <a:rPr lang="en-US" sz="3000"/>
              <a:t>“This is a quote, words full of wisdom that someone important said and can make the reader get inspired.”</a:t>
            </a:r>
          </a:p>
        </p:txBody>
      </p:sp>
      <p:sp>
        <p:nvSpPr>
          <p:cNvPr id="6" name="Google Shape;274;p45">
            <a:extLst>
              <a:ext uri="{FF2B5EF4-FFF2-40B4-BE49-F238E27FC236}">
                <a16:creationId xmlns:a16="http://schemas.microsoft.com/office/drawing/2014/main" id="{E48DB5B5-34E4-1B59-891F-2046E94F3985}"/>
              </a:ext>
            </a:extLst>
          </p:cNvPr>
          <p:cNvSpPr txBox="1"/>
          <p:nvPr/>
        </p:nvSpPr>
        <p:spPr>
          <a:xfrm>
            <a:off x="3072372" y="4523198"/>
            <a:ext cx="2808003" cy="478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  <a:lvl1pPr marL="457200" marR="0" lvl="0" indent="-34290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64951"/>
              </a:buClr>
              <a:buSzPts val="1800"/>
              <a:buFont typeface="Barlow Medium"/>
              <a:buChar char="●"/>
              <a:defRPr lang="es-PE" sz="1800" b="0" i="0" u="none" strike="noStrike" kern="0" cap="none" spc="0" baseline="0">
                <a:solidFill>
                  <a:srgbClr val="364951"/>
                </a:solidFill>
                <a:uFillTx/>
                <a:latin typeface="Barlow Medium"/>
                <a:ea typeface="Barlow Medium"/>
                <a:cs typeface="Barlow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Barlow Medium"/>
              <a:buNone/>
            </a:pPr>
            <a:r>
              <a:rPr lang="en-US">
                <a:solidFill>
                  <a:srgbClr val="FFFFFF"/>
                </a:solidFill>
              </a:rPr>
              <a:t>—Someone Famous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79071273-9C4B-D222-9284-2E71FF1C754F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CD4237A-F6BC-5996-67AA-F7F35D74274A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B73E4F-A7F7-9296-B7C3-4A626D59A764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CA797E5-6F3B-302A-127A-8C56EF36A978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61FBC564-DC6A-6349-3C02-4529A5F41301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54F7B78-87ED-F15B-7E2D-E1DC65558A23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F6A3B24-B5C2-766A-3B66-156172471FF8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CBD70C05-864B-8D06-7078-6CC3560126B5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4263A43-9A93-B30F-9D2A-06107F491BD3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780EB68F-BF00-C2E2-23BF-4B6A9999ECF8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BC276EF-A89E-1382-6F4B-20EC5B86D702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198CFDD-0047-86A9-8084-E91D7D8B8B8F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E9F7697D-6648-35DB-8496-BCB0FAC209A6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CE2C4E77-08B6-6A1D-964F-9E9DBFAA1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32"/>
          <a:stretch>
            <a:fillRect/>
          </a:stretch>
        </p:blipFill>
        <p:spPr>
          <a:xfrm>
            <a:off x="6083575" y="2488973"/>
            <a:ext cx="3060425" cy="2654527"/>
          </a:xfrm>
          <a:prstGeom prst="rect">
            <a:avLst/>
          </a:prstGeom>
          <a:effectLst>
            <a:outerShdw blurRad="152400" dist="38100" dir="2700000" sx="103000" sy="103000" algn="tl" rotWithShape="0">
              <a:prstClr val="black">
                <a:alpha val="8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86929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Trapecio 3">
            <a:extLst>
              <a:ext uri="{FF2B5EF4-FFF2-40B4-BE49-F238E27FC236}">
                <a16:creationId xmlns:a16="http://schemas.microsoft.com/office/drawing/2014/main" id="{50787F2E-3B47-E3AF-2D25-741904E25737}"/>
              </a:ext>
            </a:extLst>
          </p:cNvPr>
          <p:cNvSpPr/>
          <p:nvPr/>
        </p:nvSpPr>
        <p:spPr>
          <a:xfrm rot="16200004">
            <a:off x="7585560" y="575157"/>
            <a:ext cx="1987439" cy="1129457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Google Shape;286;p47">
            <a:extLst>
              <a:ext uri="{FF2B5EF4-FFF2-40B4-BE49-F238E27FC236}">
                <a16:creationId xmlns:a16="http://schemas.microsoft.com/office/drawing/2014/main" id="{647BF7A2-A0B1-4298-A409-68E82F9855D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6960" y="2128010"/>
            <a:ext cx="3984397" cy="2329498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what helps you make your point clear?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like this one:</a:t>
            </a:r>
          </a:p>
          <a:p>
            <a:pPr lvl="0" indent="0">
              <a:lnSpc>
                <a:spcPct val="50000"/>
              </a:lnSpc>
              <a:buNone/>
            </a:pPr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>
              <a:lnSpc>
                <a:spcPct val="100000"/>
              </a:lnSpc>
              <a:buNone/>
            </a:pPr>
            <a:r>
              <a:rPr lang="en-US" sz="1200">
                <a:solidFill>
                  <a:srgbClr val="00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They’re simple</a:t>
            </a:r>
          </a:p>
          <a:p>
            <a:pPr lvl="0" indent="0">
              <a:lnSpc>
                <a:spcPct val="100000"/>
              </a:lnSpc>
              <a:buNone/>
            </a:pPr>
            <a:r>
              <a:rPr lang="en-US" sz="1200">
                <a:solidFill>
                  <a:srgbClr val="00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You can organize your ideas clearly</a:t>
            </a:r>
          </a:p>
          <a:p>
            <a:pPr lvl="0" indent="0">
              <a:lnSpc>
                <a:spcPct val="100000"/>
              </a:lnSpc>
              <a:buNone/>
            </a:pPr>
            <a:r>
              <a:rPr lang="en-US" sz="1200">
                <a:solidFill>
                  <a:srgbClr val="00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You’ll never forget to buy milk!</a:t>
            </a:r>
          </a:p>
          <a:p>
            <a:pPr marL="0" lvl="0" indent="0">
              <a:lnSpc>
                <a:spcPct val="50000"/>
              </a:lnSpc>
              <a:buNone/>
            </a:pPr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most important thing: the audience won’t miss the point of your presentation</a:t>
            </a:r>
          </a:p>
        </p:txBody>
      </p:sp>
      <p:sp>
        <p:nvSpPr>
          <p:cNvPr id="7" name="Google Shape;234;p41">
            <a:extLst>
              <a:ext uri="{FF2B5EF4-FFF2-40B4-BE49-F238E27FC236}">
                <a16:creationId xmlns:a16="http://schemas.microsoft.com/office/drawing/2014/main" id="{24692646-09C4-12B9-0952-15F531BD294F}"/>
              </a:ext>
            </a:extLst>
          </p:cNvPr>
          <p:cNvSpPr txBox="1"/>
          <p:nvPr/>
        </p:nvSpPr>
        <p:spPr>
          <a:xfrm>
            <a:off x="-1" y="762003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60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1210DD2C-98CB-4448-2DB9-5BA8DCFC7C02}"/>
              </a:ext>
            </a:extLst>
          </p:cNvPr>
          <p:cNvSpPr txBox="1"/>
          <p:nvPr/>
        </p:nvSpPr>
        <p:spPr>
          <a:xfrm>
            <a:off x="264663" y="825692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529E9730-80F5-57DC-4162-ED594C9C83B1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1D2BC7A-C4D0-A65F-B5A3-CF8FA6A166BD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6B489F7-D12B-25F9-C422-EB915863D10D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1B36C39-8D9E-9D99-712B-29497A5C9F77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2B6A52E-32B1-511A-E828-E587957B657F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48E9849-3029-30C5-2B82-7584B437E829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B67CA86-335F-524F-B358-BA4671CA0749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1F71F8-845C-EA0E-0CEA-1B600CAFA4BB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8B0312A-E46E-34C8-EEFB-2287DD6E7B5F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717E52B-E21D-8101-3238-3EDCF588E31C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C71BEC-53C0-B5AF-8E6A-0D034F301A2D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D53782B-B135-FF7F-C886-5459A6D8269D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7784FCE-40DF-D60C-5C50-456D2AB19E32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645B0983-292C-760B-4C3F-C36F50864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18259" b="17968"/>
          <a:stretch>
            <a:fillRect/>
          </a:stretch>
        </p:blipFill>
        <p:spPr>
          <a:xfrm>
            <a:off x="4130509" y="222402"/>
            <a:ext cx="4886491" cy="4921098"/>
          </a:xfrm>
          <a:prstGeom prst="rect">
            <a:avLst/>
          </a:prstGeom>
        </p:spPr>
      </p:pic>
      <p:sp>
        <p:nvSpPr>
          <p:cNvPr id="26" name="Google Shape;234;p41">
            <a:extLst>
              <a:ext uri="{FF2B5EF4-FFF2-40B4-BE49-F238E27FC236}">
                <a16:creationId xmlns:a16="http://schemas.microsoft.com/office/drawing/2014/main" id="{D2FF5F8F-CD62-F242-55A9-9ECC1685D0B0}"/>
              </a:ext>
            </a:extLst>
          </p:cNvPr>
          <p:cNvSpPr txBox="1"/>
          <p:nvPr/>
        </p:nvSpPr>
        <p:spPr>
          <a:xfrm>
            <a:off x="-1" y="763692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60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2F02741-FA4D-32C2-F912-8BD4B0AC4A96}"/>
              </a:ext>
            </a:extLst>
          </p:cNvPr>
          <p:cNvSpPr txBox="1"/>
          <p:nvPr/>
        </p:nvSpPr>
        <p:spPr>
          <a:xfrm>
            <a:off x="264663" y="827381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Bandera de Uruguay">
            <a:extLst>
              <a:ext uri="{FF2B5EF4-FFF2-40B4-BE49-F238E27FC236}">
                <a16:creationId xmlns:a16="http://schemas.microsoft.com/office/drawing/2014/main" id="{B3462D84-A6A9-72FD-CA65-36FC15C6A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94;p48">
            <a:extLst>
              <a:ext uri="{FF2B5EF4-FFF2-40B4-BE49-F238E27FC236}">
                <a16:creationId xmlns:a16="http://schemas.microsoft.com/office/drawing/2014/main" id="{DAEB8729-E8B0-49D1-8026-7E3846F5B5FA}"/>
              </a:ext>
            </a:extLst>
          </p:cNvPr>
          <p:cNvSpPr/>
          <p:nvPr/>
        </p:nvSpPr>
        <p:spPr>
          <a:xfrm>
            <a:off x="355994" y="3778245"/>
            <a:ext cx="2899498" cy="1102802"/>
          </a:xfrm>
          <a:prstGeom prst="rect">
            <a:avLst/>
          </a:prstGeom>
          <a:solidFill>
            <a:srgbClr val="001D67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95;p48">
            <a:extLst>
              <a:ext uri="{FF2B5EF4-FFF2-40B4-BE49-F238E27FC236}">
                <a16:creationId xmlns:a16="http://schemas.microsoft.com/office/drawing/2014/main" id="{964C7AF9-38A5-4AB8-B5A9-F9811C7EC964}"/>
              </a:ext>
            </a:extLst>
          </p:cNvPr>
          <p:cNvSpPr/>
          <p:nvPr/>
        </p:nvSpPr>
        <p:spPr>
          <a:xfrm>
            <a:off x="5888507" y="3778245"/>
            <a:ext cx="2899498" cy="1102802"/>
          </a:xfrm>
          <a:prstGeom prst="rect">
            <a:avLst/>
          </a:prstGeom>
          <a:solidFill>
            <a:srgbClr val="001D67">
              <a:alpha val="58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97;p48">
            <a:extLst>
              <a:ext uri="{FF2B5EF4-FFF2-40B4-BE49-F238E27FC236}">
                <a16:creationId xmlns:a16="http://schemas.microsoft.com/office/drawing/2014/main" id="{0BA333E0-8F36-411A-8AE7-215B813469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1741" y="3854452"/>
            <a:ext cx="2808003" cy="1004697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It’s the closest planet to the Sun and the smallest in the Solar System</a:t>
            </a:r>
          </a:p>
        </p:txBody>
      </p:sp>
      <p:sp>
        <p:nvSpPr>
          <p:cNvPr id="6" name="Google Shape;298;p48">
            <a:extLst>
              <a:ext uri="{FF2B5EF4-FFF2-40B4-BE49-F238E27FC236}">
                <a16:creationId xmlns:a16="http://schemas.microsoft.com/office/drawing/2014/main" id="{263A19CC-4F9B-4A3F-870E-6F7EF176B4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994" y="3269153"/>
            <a:ext cx="2899498" cy="585298"/>
          </a:xfrm>
          <a:solidFill>
            <a:srgbClr val="001D67">
              <a:alpha val="50000"/>
            </a:srgbClr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chemeClr val="bg1"/>
                </a:solidFill>
              </a:rPr>
              <a:t>Mercury</a:t>
            </a:r>
          </a:p>
        </p:txBody>
      </p:sp>
      <p:sp>
        <p:nvSpPr>
          <p:cNvPr id="7" name="Google Shape;299;p48">
            <a:extLst>
              <a:ext uri="{FF2B5EF4-FFF2-40B4-BE49-F238E27FC236}">
                <a16:creationId xmlns:a16="http://schemas.microsoft.com/office/drawing/2014/main" id="{F5FE015B-9A80-4595-BCDA-D0CD6783E75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34263" y="3854442"/>
            <a:ext cx="2808003" cy="1004697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400">
                <a:solidFill>
                  <a:srgbClr val="FFFFFF"/>
                </a:solidFill>
              </a:rPr>
              <a:t>Venus has a beautiful name and is the second planet from the Sun</a:t>
            </a:r>
          </a:p>
        </p:txBody>
      </p:sp>
      <p:sp>
        <p:nvSpPr>
          <p:cNvPr id="8" name="Google Shape;300;p48">
            <a:extLst>
              <a:ext uri="{FF2B5EF4-FFF2-40B4-BE49-F238E27FC236}">
                <a16:creationId xmlns:a16="http://schemas.microsoft.com/office/drawing/2014/main" id="{1E8F2ABF-1D32-4390-961B-14465C2D16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88507" y="3269153"/>
            <a:ext cx="2899498" cy="585298"/>
          </a:xfrm>
          <a:solidFill>
            <a:srgbClr val="001D67">
              <a:alpha val="58000"/>
            </a:srgbClr>
          </a:solidFill>
        </p:spPr>
        <p:txBody>
          <a:bodyPr anchor="b"/>
          <a:lstStyle>
            <a:defPPr/>
          </a:lstStyle>
          <a:p>
            <a:pPr lvl="0"/>
            <a:r>
              <a:rPr lang="en-US" sz="2500">
                <a:solidFill>
                  <a:schemeClr val="bg1"/>
                </a:solidFill>
              </a:rPr>
              <a:t>Venus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CC548B-1573-DA58-0BE0-065D8BBAF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18259" b="17968"/>
          <a:stretch>
            <a:fillRect/>
          </a:stretch>
        </p:blipFill>
        <p:spPr>
          <a:xfrm>
            <a:off x="3311965" y="2275927"/>
            <a:ext cx="2553664" cy="2571750"/>
          </a:xfrm>
          <a:prstGeom prst="rect">
            <a:avLst/>
          </a:prstGeom>
        </p:spPr>
      </p:pic>
      <p:sp>
        <p:nvSpPr>
          <p:cNvPr id="12" name="Google Shape;234;p41">
            <a:extLst>
              <a:ext uri="{FF2B5EF4-FFF2-40B4-BE49-F238E27FC236}">
                <a16:creationId xmlns:a16="http://schemas.microsoft.com/office/drawing/2014/main" id="{D6FA4137-FCC0-0418-91CA-BCDB21A49D10}"/>
              </a:ext>
            </a:extLst>
          </p:cNvPr>
          <p:cNvSpPr txBox="1"/>
          <p:nvPr/>
        </p:nvSpPr>
        <p:spPr>
          <a:xfrm>
            <a:off x="4655775" y="160927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60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URUGUAY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C606A0DD-DE2C-25DC-DA47-309698253B8E}"/>
              </a:ext>
            </a:extLst>
          </p:cNvPr>
          <p:cNvSpPr txBox="1"/>
          <p:nvPr/>
        </p:nvSpPr>
        <p:spPr>
          <a:xfrm>
            <a:off x="4920439" y="173816"/>
            <a:ext cx="3229880" cy="369335"/>
          </a:xfrm>
          <a:prstGeom prst="rect">
            <a:avLst/>
          </a:prstGeom>
          <a:noFill/>
          <a:ln cap="flat">
            <a:noFill/>
          </a:ln>
          <a:effectLst>
            <a:outerShdw blurRad="139700" dist="38100" dir="2700000" algn="tl" rotWithShape="0">
              <a:prstClr val="black">
                <a:alpha val="79000"/>
              </a:prstClr>
            </a:outerShdw>
          </a:effectLst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01D67"/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rapecio 5">
            <a:extLst>
              <a:ext uri="{FF2B5EF4-FFF2-40B4-BE49-F238E27FC236}">
                <a16:creationId xmlns:a16="http://schemas.microsoft.com/office/drawing/2014/main" id="{B2C3DA7A-EBD4-487E-826A-BF2BA0916F65}"/>
              </a:ext>
            </a:extLst>
          </p:cNvPr>
          <p:cNvSpPr/>
          <p:nvPr/>
        </p:nvSpPr>
        <p:spPr>
          <a:xfrm rot="16200004">
            <a:off x="5777865" y="439213"/>
            <a:ext cx="2467197" cy="4265072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306;p49">
            <a:extLst>
              <a:ext uri="{FF2B5EF4-FFF2-40B4-BE49-F238E27FC236}">
                <a16:creationId xmlns:a16="http://schemas.microsoft.com/office/drawing/2014/main" id="{DECA880F-6586-4A5D-9F1C-0A02CC4A8AE9}"/>
              </a:ext>
            </a:extLst>
          </p:cNvPr>
          <p:cNvSpPr/>
          <p:nvPr/>
        </p:nvSpPr>
        <p:spPr>
          <a:xfrm>
            <a:off x="0" y="1341680"/>
            <a:ext cx="4816611" cy="2467197"/>
          </a:xfrm>
          <a:prstGeom prst="rect">
            <a:avLst/>
          </a:pr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B8FE67C-24AB-51A2-45E2-7A68AB4AA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" y="-3540"/>
            <a:ext cx="5411565" cy="5143500"/>
          </a:xfrm>
          <a:prstGeom prst="rect">
            <a:avLst/>
          </a:prstGeom>
        </p:spPr>
      </p:pic>
      <p:sp>
        <p:nvSpPr>
          <p:cNvPr id="3" name="Rectángulo 6">
            <a:extLst>
              <a:ext uri="{FF2B5EF4-FFF2-40B4-BE49-F238E27FC236}">
                <a16:creationId xmlns:a16="http://schemas.microsoft.com/office/drawing/2014/main" id="{16D2EF12-7C51-4B90-8865-892F211CF8B5}"/>
              </a:ext>
            </a:extLst>
          </p:cNvPr>
          <p:cNvSpPr/>
          <p:nvPr/>
        </p:nvSpPr>
        <p:spPr>
          <a:xfrm>
            <a:off x="5464739" y="3163330"/>
            <a:ext cx="3679262" cy="1154393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Google Shape;307;p49">
            <a:extLst>
              <a:ext uri="{FF2B5EF4-FFF2-40B4-BE49-F238E27FC236}">
                <a16:creationId xmlns:a16="http://schemas.microsoft.com/office/drawing/2014/main" id="{DEF2F646-3EAA-4114-BF6A-AFA5567C93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90139" y="2067211"/>
            <a:ext cx="3465987" cy="1001999"/>
          </a:xfrm>
        </p:spPr>
        <p:txBody>
          <a:bodyPr/>
          <a:lstStyle>
            <a:defPPr/>
          </a:lstStyle>
          <a:p>
            <a:pPr lvl="0" algn="ctr"/>
            <a:r>
              <a:rPr lang="en-US" sz="4400">
                <a:solidFill>
                  <a:srgbClr val="FFFFFF"/>
                </a:solidFill>
              </a:rPr>
              <a:t>URUGUAY</a:t>
            </a:r>
          </a:p>
        </p:txBody>
      </p:sp>
      <p:sp>
        <p:nvSpPr>
          <p:cNvPr id="6" name="Google Shape;308;p49">
            <a:extLst>
              <a:ext uri="{FF2B5EF4-FFF2-40B4-BE49-F238E27FC236}">
                <a16:creationId xmlns:a16="http://schemas.microsoft.com/office/drawing/2014/main" id="{02190A7F-B1FD-4446-B651-D90F51DC694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39412" y="3225966"/>
            <a:ext cx="2840098" cy="1347002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Despite being red, Mars is a cold place full of iron oxide dust, which is what gives this planet its reddish cast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8AEC8EE-4734-E542-D3CB-C584E4B8DD79}"/>
              </a:ext>
            </a:extLst>
          </p:cNvPr>
          <p:cNvSpPr txBox="1"/>
          <p:nvPr/>
        </p:nvSpPr>
        <p:spPr>
          <a:xfrm>
            <a:off x="5658992" y="2026824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bg1"/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04B226E9-8F66-480F-2160-9E6A5CF47C8B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C7618E7-BA62-B996-BAF0-838FCE8782E8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3E59BFE-4C41-701B-D7C7-FBF0A07F9FB2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3B1BBEA-9DD8-16DD-9454-5756A9D3146E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7E9025A-DCA4-D671-7939-E59BABFA69E7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5F67B5F-0A05-BD16-6F49-04034076A2A7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774545B-E96C-13F0-EDB1-1F4E5041D8B1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92F7FFC-A9CA-5DF5-D619-A0920E96264A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AF3F6F6-B4E1-151E-F2D9-621225FD8265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BB449AD-D69B-F437-1BDE-163E60DE8906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925BBD9-CB2F-CE7D-5C8A-3293B77810AC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E7CB8BB-F05F-F393-D47B-C284AFAADCD6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55E5779-F2D0-F5F6-954B-360B147B4A4B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Google Shape;314;p50">
            <a:extLst>
              <a:ext uri="{FF2B5EF4-FFF2-40B4-BE49-F238E27FC236}">
                <a16:creationId xmlns:a16="http://schemas.microsoft.com/office/drawing/2014/main" id="{E2236D4B-A6F5-4755-BD92-12A45B64884B}"/>
              </a:ext>
            </a:extLst>
          </p:cNvPr>
          <p:cNvSpPr/>
          <p:nvPr/>
        </p:nvSpPr>
        <p:spPr>
          <a:xfrm>
            <a:off x="7535049" y="2851205"/>
            <a:ext cx="393694" cy="369106"/>
          </a:xfrm>
          <a:custGeom>
            <a:gdLst>
              <a:gd name="f0" fmla="val w"/>
              <a:gd name="f1" fmla="val h"/>
              <a:gd name="f2" fmla="val 0"/>
              <a:gd name="f3" fmla="val 19273"/>
              <a:gd name="f4" fmla="val 18069"/>
              <a:gd name="f5" fmla="val 5456"/>
              <a:gd name="f6" fmla="val 7679"/>
              <a:gd name="f7" fmla="val 6294"/>
              <a:gd name="f8" fmla="val 6715"/>
              <a:gd name="f9" fmla="val 8694"/>
              <a:gd name="f10" fmla="val 6122"/>
              <a:gd name="f11" fmla="val 9284"/>
              <a:gd name="f12" fmla="val 5930"/>
              <a:gd name="f13" fmla="val 9476"/>
              <a:gd name="f14" fmla="val 5694"/>
              <a:gd name="f15" fmla="val 9562"/>
              <a:gd name="f16" fmla="val 5462"/>
              <a:gd name="f17" fmla="val 4979"/>
              <a:gd name="f18" fmla="val 4517"/>
              <a:gd name="f19" fmla="val 9188"/>
              <a:gd name="f20" fmla="val 8622"/>
              <a:gd name="f21" fmla="val 8101"/>
              <a:gd name="f22" fmla="val 4936"/>
              <a:gd name="f23" fmla="val 9636"/>
              <a:gd name="f24" fmla="val 10473"/>
              <a:gd name="f25" fmla="val 10892"/>
              <a:gd name="f26" fmla="val 10299"/>
              <a:gd name="f27" fmla="val 10107"/>
              <a:gd name="f28" fmla="val 9872"/>
              <a:gd name="f29" fmla="val 9640"/>
              <a:gd name="f30" fmla="val 9157"/>
              <a:gd name="f31" fmla="val 9115"/>
              <a:gd name="f32" fmla="val 13813"/>
              <a:gd name="f33" fmla="val 14650"/>
              <a:gd name="f34" fmla="val 15071"/>
              <a:gd name="f35" fmla="val 14478"/>
              <a:gd name="f36" fmla="val 14286"/>
              <a:gd name="f37" fmla="val 14050"/>
              <a:gd name="f38" fmla="val 13819"/>
              <a:gd name="f39" fmla="val 13336"/>
              <a:gd name="f40" fmla="val 12873"/>
              <a:gd name="f41" fmla="val 13292"/>
              <a:gd name="f42" fmla="val 9597"/>
              <a:gd name="f43" fmla="val 1"/>
              <a:gd name="f44" fmla="val 4303"/>
              <a:gd name="f45" fmla="val 3801"/>
              <a:gd name="f46" fmla="val 8471"/>
              <a:gd name="f47" fmla="val 10444"/>
              <a:gd name="f48" fmla="val 780"/>
              <a:gd name="f49" fmla="val 12356"/>
              <a:gd name="f50" fmla="val 2201"/>
              <a:gd name="f51" fmla="val 13870"/>
              <a:gd name="f52" fmla="val 2481"/>
              <a:gd name="f53" fmla="val 15033"/>
              <a:gd name="f54" fmla="val 2138"/>
              <a:gd name="f55" fmla="val 16258"/>
              <a:gd name="f56" fmla="val 1292"/>
              <a:gd name="f57" fmla="val 17104"/>
              <a:gd name="f58" fmla="val 940"/>
              <a:gd name="f59" fmla="val 17460"/>
              <a:gd name="f60" fmla="val 1190"/>
              <a:gd name="f61" fmla="val 18068"/>
              <a:gd name="f62" fmla="val 1692"/>
              <a:gd name="f63" fmla="val 3300"/>
              <a:gd name="f64" fmla="val 18065"/>
              <a:gd name="f65" fmla="val 4845"/>
              <a:gd name="f66" fmla="val 17442"/>
              <a:gd name="f67" fmla="val 6005"/>
              <a:gd name="f68" fmla="val 16328"/>
              <a:gd name="f69" fmla="val 7150"/>
              <a:gd name="f70" fmla="val 16731"/>
              <a:gd name="f71" fmla="val 8357"/>
              <a:gd name="f72" fmla="val 16939"/>
              <a:gd name="f73" fmla="val 9571"/>
              <a:gd name="f74" fmla="val 9579"/>
              <a:gd name="f75" fmla="val 9588"/>
              <a:gd name="f76" fmla="val 14891"/>
              <a:gd name="f77" fmla="val 19272"/>
              <a:gd name="f78" fmla="val 13139"/>
              <a:gd name="f79" fmla="*/ f0 1 19273"/>
              <a:gd name="f80" fmla="*/ f1 1 18069"/>
              <a:gd name="f81" fmla="val f2"/>
              <a:gd name="f82" fmla="val f3"/>
              <a:gd name="f83" fmla="val f4"/>
              <a:gd name="f84" fmla="+- f83 0 f81"/>
              <a:gd name="f85" fmla="+- f82 0 f81"/>
              <a:gd name="f86" fmla="*/ f85 1 19273"/>
              <a:gd name="f87" fmla="*/ f84 1 18069"/>
              <a:gd name="f88" fmla="*/ f81 1 f86"/>
              <a:gd name="f89" fmla="*/ f82 1 f86"/>
              <a:gd name="f90" fmla="*/ f81 1 f87"/>
              <a:gd name="f91" fmla="*/ f83 1 f87"/>
              <a:gd name="f92" fmla="*/ f88 f79 1"/>
              <a:gd name="f93" fmla="*/ f89 f79 1"/>
              <a:gd name="f94" fmla="*/ f91 f80 1"/>
              <a:gd name="f95" fmla="*/ f90 f8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2" t="f95" r="f93" b="f94"/>
            <a:pathLst>
              <a:path w="19273" h="1806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18" y="f20"/>
                </a:cubicBezTo>
                <a:cubicBezTo>
                  <a:pt x="f18" y="f21"/>
                  <a:pt x="f22" y="f6"/>
                  <a:pt x="f5" y="f6"/>
                </a:cubicBezTo>
                <a:close/>
                <a:moveTo>
                  <a:pt x="f23" y="f6"/>
                </a:moveTo>
                <a:cubicBezTo>
                  <a:pt x="f24" y="f6"/>
                  <a:pt x="f25" y="f9"/>
                  <a:pt x="f26" y="f11"/>
                </a:cubicBezTo>
                <a:cubicBezTo>
                  <a:pt x="f27" y="f13"/>
                  <a:pt x="f28" y="f15"/>
                  <a:pt x="f29" y="f15"/>
                </a:cubicBezTo>
                <a:cubicBezTo>
                  <a:pt x="f30" y="f15"/>
                  <a:pt x="f9" y="f19"/>
                  <a:pt x="f9" y="f20"/>
                </a:cubicBezTo>
                <a:cubicBezTo>
                  <a:pt x="f9" y="f21"/>
                  <a:pt x="f31" y="f6"/>
                  <a:pt x="f23" y="f6"/>
                </a:cubicBezTo>
                <a:close/>
                <a:moveTo>
                  <a:pt x="f32" y="f6"/>
                </a:moveTo>
                <a:cubicBezTo>
                  <a:pt x="f33" y="f6"/>
                  <a:pt x="f34" y="f9"/>
                  <a:pt x="f35" y="f11"/>
                </a:cubicBezTo>
                <a:cubicBezTo>
                  <a:pt x="f36" y="f13"/>
                  <a:pt x="f37" y="f15"/>
                  <a:pt x="f38" y="f15"/>
                </a:cubicBezTo>
                <a:cubicBezTo>
                  <a:pt x="f39" y="f15"/>
                  <a:pt x="f40" y="f19"/>
                  <a:pt x="f40" y="f20"/>
                </a:cubicBezTo>
                <a:cubicBezTo>
                  <a:pt x="f40" y="f21"/>
                  <a:pt x="f41" y="f6"/>
                  <a:pt x="f32" y="f6"/>
                </a:cubicBezTo>
                <a:close/>
                <a:moveTo>
                  <a:pt x="f42" y="f43"/>
                </a:moveTo>
                <a:cubicBezTo>
                  <a:pt x="f44" y="f43"/>
                  <a:pt x="f2" y="f45"/>
                  <a:pt x="f2" y="f46"/>
                </a:cubicBezTo>
                <a:cubicBezTo>
                  <a:pt x="f2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2"/>
                  <a:pt x="f42" y="f72"/>
                </a:cubicBezTo>
                <a:cubicBezTo>
                  <a:pt x="f76" y="f72"/>
                  <a:pt x="f77" y="f78"/>
                  <a:pt x="f77" y="f46"/>
                </a:cubicBezTo>
                <a:cubicBezTo>
                  <a:pt x="f77" y="f45"/>
                  <a:pt x="f76" y="f43"/>
                  <a:pt x="f42" y="f43"/>
                </a:cubicBezTo>
                <a:close/>
              </a:path>
            </a:pathLst>
          </a:custGeom>
          <a:noFill/>
          <a:ln w="28575" cap="flat">
            <a:solidFill>
              <a:srgbClr val="0066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435D74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17;p50">
            <a:extLst>
              <a:ext uri="{FF2B5EF4-FFF2-40B4-BE49-F238E27FC236}">
                <a16:creationId xmlns:a16="http://schemas.microsoft.com/office/drawing/2014/main" id="{D99E184C-90EA-4A38-9371-8B894834FA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14812" y="3914470"/>
            <a:ext cx="1895697" cy="1004697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Despite being red, Mars is a cold place</a:t>
            </a:r>
          </a:p>
        </p:txBody>
      </p:sp>
      <p:sp>
        <p:nvSpPr>
          <p:cNvPr id="14" name="Google Shape;318;p50">
            <a:extLst>
              <a:ext uri="{FF2B5EF4-FFF2-40B4-BE49-F238E27FC236}">
                <a16:creationId xmlns:a16="http://schemas.microsoft.com/office/drawing/2014/main" id="{5231FAEB-52FC-45F9-A310-3075110F0C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53145" y="3329171"/>
            <a:ext cx="1957501" cy="585298"/>
          </a:xfrm>
          <a:solidFill>
            <a:srgbClr val="001D67"/>
          </a:solidFill>
        </p:spPr>
        <p:txBody>
          <a:bodyPr anchor="b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Mars</a:t>
            </a:r>
            <a:endParaRPr lang="en-US" sz="2500"/>
          </a:p>
        </p:txBody>
      </p:sp>
      <p:sp>
        <p:nvSpPr>
          <p:cNvPr id="15" name="Google Shape;319;p50">
            <a:extLst>
              <a:ext uri="{FF2B5EF4-FFF2-40B4-BE49-F238E27FC236}">
                <a16:creationId xmlns:a16="http://schemas.microsoft.com/office/drawing/2014/main" id="{D344347C-D37D-49EE-AFE3-FC8875EE73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8894" y="2539326"/>
            <a:ext cx="1895697" cy="1004697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Venus is the second planet from the Sun</a:t>
            </a:r>
          </a:p>
        </p:txBody>
      </p:sp>
      <p:sp>
        <p:nvSpPr>
          <p:cNvPr id="16" name="Google Shape;320;p50">
            <a:extLst>
              <a:ext uri="{FF2B5EF4-FFF2-40B4-BE49-F238E27FC236}">
                <a16:creationId xmlns:a16="http://schemas.microsoft.com/office/drawing/2014/main" id="{7153AC9F-0DE5-452D-8271-F601C0ACAB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87227" y="1954028"/>
            <a:ext cx="1957501" cy="585298"/>
          </a:xfrm>
          <a:solidFill>
            <a:srgbClr val="0070C0"/>
          </a:solidFill>
        </p:spPr>
        <p:txBody>
          <a:bodyPr anchor="b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Venus</a:t>
            </a:r>
          </a:p>
        </p:txBody>
      </p:sp>
      <p:sp>
        <p:nvSpPr>
          <p:cNvPr id="17" name="Google Shape;321;p50">
            <a:extLst>
              <a:ext uri="{FF2B5EF4-FFF2-40B4-BE49-F238E27FC236}">
                <a16:creationId xmlns:a16="http://schemas.microsoft.com/office/drawing/2014/main" id="{2C3D189E-3694-4923-99E9-D07CDD00BB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92660" y="3910044"/>
            <a:ext cx="1895697" cy="1004697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200"/>
              <a:t>Saturn was named after a Roman god</a:t>
            </a:r>
          </a:p>
        </p:txBody>
      </p:sp>
      <p:sp>
        <p:nvSpPr>
          <p:cNvPr id="18" name="Google Shape;322;p50">
            <a:extLst>
              <a:ext uri="{FF2B5EF4-FFF2-40B4-BE49-F238E27FC236}">
                <a16:creationId xmlns:a16="http://schemas.microsoft.com/office/drawing/2014/main" id="{74BD39F5-4C03-4DF8-8468-C8FD97D004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30993" y="3324746"/>
            <a:ext cx="1957501" cy="585298"/>
          </a:xfrm>
          <a:solidFill>
            <a:srgbClr val="001D67"/>
          </a:solidFill>
        </p:spPr>
        <p:txBody>
          <a:bodyPr anchor="b" anchorCtr="1"/>
          <a:lstStyle>
            <a:defPPr/>
          </a:lstStyle>
          <a:p>
            <a:pPr lvl="0" algn="ctr"/>
            <a:r>
              <a:rPr lang="en-US" sz="2500">
                <a:solidFill>
                  <a:srgbClr val="FFFFFF"/>
                </a:solidFill>
              </a:rPr>
              <a:t>Saturn</a:t>
            </a:r>
          </a:p>
        </p:txBody>
      </p:sp>
      <p:grpSp>
        <p:nvGrpSpPr>
          <p:cNvPr id="19" name="Google Shape;324;p50">
            <a:extLst>
              <a:ext uri="{FF2B5EF4-FFF2-40B4-BE49-F238E27FC236}">
                <a16:creationId xmlns:a16="http://schemas.microsoft.com/office/drawing/2014/main" id="{EA51A35C-6DAB-4D3A-B281-0F6EFC6C7825}"/>
              </a:ext>
            </a:extLst>
          </p:cNvPr>
          <p:cNvGrpSpPr/>
          <p:nvPr/>
        </p:nvGrpSpPr>
        <p:grpSpPr>
          <a:xfrm>
            <a:off x="5882060" y="1476318"/>
            <a:ext cx="367259" cy="367259"/>
            <a:chOff x="5882060" y="1260418"/>
            <a:chExt cx="367259" cy="367259"/>
          </a:xfrm>
        </p:grpSpPr>
        <p:sp>
          <p:nvSpPr>
            <p:cNvPr id="20" name="Google Shape;325;p50">
              <a:extLst>
                <a:ext uri="{FF2B5EF4-FFF2-40B4-BE49-F238E27FC236}">
                  <a16:creationId xmlns:a16="http://schemas.microsoft.com/office/drawing/2014/main" id="{2510D2E8-E181-4AFA-8A40-2FF8742AE35E}"/>
                </a:ext>
              </a:extLst>
            </p:cNvPr>
            <p:cNvSpPr/>
            <p:nvPr/>
          </p:nvSpPr>
          <p:spPr>
            <a:xfrm>
              <a:off x="5882060" y="1308689"/>
              <a:ext cx="318951" cy="318988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noFill/>
            <a:ln w="28575" cap="flat">
              <a:solidFill>
                <a:srgbClr val="0066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26;p50">
              <a:extLst>
                <a:ext uri="{FF2B5EF4-FFF2-40B4-BE49-F238E27FC236}">
                  <a16:creationId xmlns:a16="http://schemas.microsoft.com/office/drawing/2014/main" id="{D038CA92-7F41-4069-AC75-49E1592DF9EF}"/>
                </a:ext>
              </a:extLst>
            </p:cNvPr>
            <p:cNvSpPr/>
            <p:nvPr/>
          </p:nvSpPr>
          <p:spPr>
            <a:xfrm>
              <a:off x="6077074" y="1260418"/>
              <a:ext cx="172245" cy="170425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noFill/>
            <a:ln w="28575" cap="flat">
              <a:solidFill>
                <a:srgbClr val="0066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327;p50">
            <a:extLst>
              <a:ext uri="{FF2B5EF4-FFF2-40B4-BE49-F238E27FC236}">
                <a16:creationId xmlns:a16="http://schemas.microsoft.com/office/drawing/2014/main" id="{19E0D612-FF15-42A3-8294-188CA3A7DFE2}"/>
              </a:ext>
            </a:extLst>
          </p:cNvPr>
          <p:cNvSpPr/>
          <p:nvPr/>
        </p:nvSpPr>
        <p:spPr>
          <a:xfrm>
            <a:off x="4227810" y="2846103"/>
            <a:ext cx="369079" cy="369115"/>
          </a:xfrm>
          <a:custGeom>
            <a:gdLst>
              <a:gd name="f0" fmla="val w"/>
              <a:gd name="f1" fmla="val h"/>
              <a:gd name="f2" fmla="val 0"/>
              <a:gd name="f3" fmla="val 12760"/>
              <a:gd name="f4" fmla="val 12761"/>
              <a:gd name="f5" fmla="val 6427"/>
              <a:gd name="f6" fmla="val 3592"/>
              <a:gd name="f7" fmla="val 7939"/>
              <a:gd name="f8" fmla="val 9168"/>
              <a:gd name="f9" fmla="val 4821"/>
              <a:gd name="f10" fmla="val 6365"/>
              <a:gd name="f11" fmla="val 7846"/>
              <a:gd name="f12" fmla="val 7908"/>
              <a:gd name="f13" fmla="val 9106"/>
              <a:gd name="f14" fmla="val 4883"/>
              <a:gd name="f15" fmla="val 3655"/>
              <a:gd name="f16" fmla="val 7877"/>
              <a:gd name="f17" fmla="val 5829"/>
              <a:gd name="f18" fmla="val 1"/>
              <a:gd name="f19" fmla="val 5356"/>
              <a:gd name="f20" fmla="val 5009"/>
              <a:gd name="f21" fmla="val 347"/>
              <a:gd name="f22" fmla="val 852"/>
              <a:gd name="f23" fmla="val 1576"/>
              <a:gd name="f24" fmla="val 4631"/>
              <a:gd name="f25" fmla="val 1702"/>
              <a:gd name="f26" fmla="val 4285"/>
              <a:gd name="f27" fmla="val 1828"/>
              <a:gd name="f28" fmla="val 3970"/>
              <a:gd name="f29" fmla="val 2017"/>
              <a:gd name="f30" fmla="val 3466"/>
              <a:gd name="f31" fmla="val 1513"/>
              <a:gd name="f32" fmla="val 3308"/>
              <a:gd name="f33" fmla="val 1356"/>
              <a:gd name="f34" fmla="val 3088"/>
              <a:gd name="f35" fmla="val 1277"/>
              <a:gd name="f36" fmla="val 2867"/>
              <a:gd name="f37" fmla="val 2647"/>
              <a:gd name="f38" fmla="val 2426"/>
              <a:gd name="f39" fmla="val 2269"/>
              <a:gd name="f40" fmla="val 1481"/>
              <a:gd name="f41" fmla="val 2301"/>
              <a:gd name="f42" fmla="val 1166"/>
              <a:gd name="f43" fmla="val 2616"/>
              <a:gd name="f44" fmla="val 3151"/>
              <a:gd name="f45" fmla="val 4002"/>
              <a:gd name="f46" fmla="val 1796"/>
              <a:gd name="f47" fmla="val 4317"/>
              <a:gd name="f48" fmla="val 1701"/>
              <a:gd name="f49" fmla="val 4664"/>
              <a:gd name="f50" fmla="val 1575"/>
              <a:gd name="f51" fmla="val 5010"/>
              <a:gd name="f52" fmla="val 819"/>
              <a:gd name="f53" fmla="val 5357"/>
              <a:gd name="f54" fmla="val 6932"/>
              <a:gd name="f55" fmla="val 7405"/>
              <a:gd name="f56" fmla="val 7783"/>
              <a:gd name="f57" fmla="val 8129"/>
              <a:gd name="f58" fmla="val 8476"/>
              <a:gd name="f59" fmla="val 8791"/>
              <a:gd name="f60" fmla="val 9295"/>
              <a:gd name="f61" fmla="val 9610"/>
              <a:gd name="f62" fmla="val 10177"/>
              <a:gd name="f63" fmla="val 10492"/>
              <a:gd name="f64" fmla="val 11280"/>
              <a:gd name="f65" fmla="val 11437"/>
              <a:gd name="f66" fmla="val 11516"/>
              <a:gd name="f67" fmla="val 10776"/>
              <a:gd name="f68" fmla="val 10965"/>
              <a:gd name="f69" fmla="val 11091"/>
              <a:gd name="f70" fmla="val 11185"/>
              <a:gd name="f71" fmla="val 11941"/>
              <a:gd name="f72" fmla="val 12414"/>
              <a:gd name="f73" fmla="val 6931"/>
              <a:gd name="f74" fmla="val 7404"/>
              <a:gd name="f75" fmla="val 7750"/>
              <a:gd name="f76" fmla="val 8097"/>
              <a:gd name="f77" fmla="val 8475"/>
              <a:gd name="f78" fmla="val 8790"/>
              <a:gd name="f79" fmla="val 9294"/>
              <a:gd name="f80" fmla="val 9452"/>
              <a:gd name="f81" fmla="val 9664"/>
              <a:gd name="f82" fmla="val 9877"/>
              <a:gd name="f83" fmla="val 10090"/>
              <a:gd name="f84" fmla="val 10302"/>
              <a:gd name="f85" fmla="val 10460"/>
              <a:gd name="f86" fmla="val 11247"/>
              <a:gd name="f87" fmla="val 11563"/>
              <a:gd name="f88" fmla="val 10743"/>
              <a:gd name="f89" fmla="val 10932"/>
              <a:gd name="f90" fmla="val 11058"/>
              <a:gd name="f91" fmla="val 11184"/>
              <a:gd name="f92" fmla="val 12413"/>
              <a:gd name="f93" fmla="val 5325"/>
              <a:gd name="f94" fmla="val 12350"/>
              <a:gd name="f95" fmla="val 4979"/>
              <a:gd name="f96" fmla="val 4632"/>
              <a:gd name="f97" fmla="val 4254"/>
              <a:gd name="f98" fmla="val 3939"/>
              <a:gd name="f99" fmla="val 3435"/>
              <a:gd name="f100" fmla="val 3120"/>
              <a:gd name="f101" fmla="val 2553"/>
              <a:gd name="f102" fmla="val 2238"/>
              <a:gd name="f103" fmla="val 1450"/>
              <a:gd name="f104" fmla="val 1293"/>
              <a:gd name="f105" fmla="val 1214"/>
              <a:gd name="f106" fmla="val 1986"/>
              <a:gd name="f107" fmla="val 1765"/>
              <a:gd name="f108" fmla="val 1671"/>
              <a:gd name="f109" fmla="val 1545"/>
              <a:gd name="f110" fmla="val 379"/>
              <a:gd name="f111" fmla="*/ f0 1 12760"/>
              <a:gd name="f112" fmla="*/ f1 1 12761"/>
              <a:gd name="f113" fmla="val f2"/>
              <a:gd name="f114" fmla="val f3"/>
              <a:gd name="f115" fmla="val f4"/>
              <a:gd name="f116" fmla="+- f115 0 f113"/>
              <a:gd name="f117" fmla="+- f114 0 f113"/>
              <a:gd name="f118" fmla="*/ f117 1 12760"/>
              <a:gd name="f119" fmla="*/ f116 1 12761"/>
              <a:gd name="f120" fmla="*/ f113 1 f118"/>
              <a:gd name="f121" fmla="*/ f114 1 f118"/>
              <a:gd name="f122" fmla="*/ f113 1 f119"/>
              <a:gd name="f123" fmla="*/ f115 1 f119"/>
              <a:gd name="f124" fmla="*/ f120 f111 1"/>
              <a:gd name="f125" fmla="*/ f121 f111 1"/>
              <a:gd name="f126" fmla="*/ f123 f112 1"/>
              <a:gd name="f127" fmla="*/ f122 f1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4" t="f127" r="f125" b="f126"/>
            <a:pathLst>
              <a:path w="12759" h="1276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5" y="f13"/>
                </a:cubicBezTo>
                <a:cubicBezTo>
                  <a:pt x="f14" y="f13"/>
                  <a:pt x="f15" y="f16"/>
                  <a:pt x="f15" y="f10"/>
                </a:cubicBezTo>
                <a:cubicBezTo>
                  <a:pt x="f15" y="f9"/>
                  <a:pt x="f14" y="f6"/>
                  <a:pt x="f5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lnTo>
                  <a:pt x="f20" y="f23"/>
                </a:lnTo>
                <a:cubicBezTo>
                  <a:pt x="f24" y="f25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3"/>
                  <a:pt x="f39" y="f31"/>
                </a:cubicBezTo>
                <a:lnTo>
                  <a:pt x="f40" y="f41"/>
                </a:lnTo>
                <a:cubicBezTo>
                  <a:pt x="f42" y="f43"/>
                  <a:pt x="f42" y="f44"/>
                  <a:pt x="f40" y="f30"/>
                </a:cubicBezTo>
                <a:lnTo>
                  <a:pt x="f29" y="f45"/>
                </a:lnTo>
                <a:cubicBezTo>
                  <a:pt x="f46" y="f47"/>
                  <a:pt x="f48" y="f49"/>
                  <a:pt x="f50" y="f51"/>
                </a:cubicBezTo>
                <a:lnTo>
                  <a:pt x="f52" y="f51"/>
                </a:lnTo>
                <a:cubicBezTo>
                  <a:pt x="f21" y="f51"/>
                  <a:pt x="f2" y="f53"/>
                  <a:pt x="f2" y="f17"/>
                </a:cubicBezTo>
                <a:lnTo>
                  <a:pt x="f2" y="f54"/>
                </a:lnTo>
                <a:cubicBezTo>
                  <a:pt x="f2" y="f55"/>
                  <a:pt x="f21" y="f56"/>
                  <a:pt x="f52" y="f56"/>
                </a:cubicBezTo>
                <a:lnTo>
                  <a:pt x="f50" y="f56"/>
                </a:lnTo>
                <a:cubicBezTo>
                  <a:pt x="f48" y="f57"/>
                  <a:pt x="f46" y="f58"/>
                  <a:pt x="f29" y="f59"/>
                </a:cubicBezTo>
                <a:lnTo>
                  <a:pt x="f40" y="f60"/>
                </a:lnTo>
                <a:cubicBezTo>
                  <a:pt x="f42" y="f61"/>
                  <a:pt x="f42" y="f62"/>
                  <a:pt x="f40" y="f63"/>
                </a:cubicBezTo>
                <a:lnTo>
                  <a:pt x="f39" y="f64"/>
                </a:lnTo>
                <a:cubicBezTo>
                  <a:pt x="f38" y="f65"/>
                  <a:pt x="f37" y="f66"/>
                  <a:pt x="f36" y="f66"/>
                </a:cubicBezTo>
                <a:cubicBezTo>
                  <a:pt x="f34" y="f66"/>
                  <a:pt x="f32" y="f65"/>
                  <a:pt x="f30" y="f64"/>
                </a:cubicBezTo>
                <a:lnTo>
                  <a:pt x="f28" y="f67"/>
                </a:lnTo>
                <a:cubicBezTo>
                  <a:pt x="f26" y="f68"/>
                  <a:pt x="f24" y="f69"/>
                  <a:pt x="f20" y="f70"/>
                </a:cubicBezTo>
                <a:lnTo>
                  <a:pt x="f20" y="f71"/>
                </a:lnTo>
                <a:cubicBezTo>
                  <a:pt x="f20" y="f72"/>
                  <a:pt x="f19" y="f3"/>
                  <a:pt x="f17" y="f3"/>
                </a:cubicBezTo>
                <a:lnTo>
                  <a:pt x="f73" y="f3"/>
                </a:lnTo>
                <a:cubicBezTo>
                  <a:pt x="f74" y="f3"/>
                  <a:pt x="f75" y="f72"/>
                  <a:pt x="f75" y="f71"/>
                </a:cubicBezTo>
                <a:lnTo>
                  <a:pt x="f75" y="f70"/>
                </a:lnTo>
                <a:cubicBezTo>
                  <a:pt x="f76" y="f69"/>
                  <a:pt x="f77" y="f68"/>
                  <a:pt x="f78" y="f67"/>
                </a:cubicBezTo>
                <a:lnTo>
                  <a:pt x="f79" y="f64"/>
                </a:lnTo>
                <a:cubicBezTo>
                  <a:pt x="f80" y="f65"/>
                  <a:pt x="f81" y="f66"/>
                  <a:pt x="f82" y="f66"/>
                </a:cubicBezTo>
                <a:cubicBezTo>
                  <a:pt x="f83" y="f66"/>
                  <a:pt x="f84" y="f65"/>
                  <a:pt x="f85" y="f64"/>
                </a:cubicBezTo>
                <a:lnTo>
                  <a:pt x="f86" y="f63"/>
                </a:lnTo>
                <a:cubicBezTo>
                  <a:pt x="f87" y="f62"/>
                  <a:pt x="f87" y="f61"/>
                  <a:pt x="f86" y="f60"/>
                </a:cubicBezTo>
                <a:lnTo>
                  <a:pt x="f88" y="f59"/>
                </a:lnTo>
                <a:cubicBezTo>
                  <a:pt x="f89" y="f58"/>
                  <a:pt x="f90" y="f57"/>
                  <a:pt x="f91" y="f56"/>
                </a:cubicBezTo>
                <a:lnTo>
                  <a:pt x="f71" y="f56"/>
                </a:lnTo>
                <a:cubicBezTo>
                  <a:pt x="f92" y="f56"/>
                  <a:pt x="f3" y="f55"/>
                  <a:pt x="f3" y="f54"/>
                </a:cubicBezTo>
                <a:lnTo>
                  <a:pt x="f3" y="f17"/>
                </a:lnTo>
                <a:cubicBezTo>
                  <a:pt x="f3" y="f93"/>
                  <a:pt x="f94" y="f95"/>
                  <a:pt x="f71" y="f95"/>
                </a:cubicBezTo>
                <a:lnTo>
                  <a:pt x="f91" y="f95"/>
                </a:lnTo>
                <a:cubicBezTo>
                  <a:pt x="f90" y="f96"/>
                  <a:pt x="f89" y="f97"/>
                  <a:pt x="f88" y="f98"/>
                </a:cubicBezTo>
                <a:lnTo>
                  <a:pt x="f86" y="f99"/>
                </a:lnTo>
                <a:cubicBezTo>
                  <a:pt x="f87" y="f100"/>
                  <a:pt x="f87" y="f101"/>
                  <a:pt x="f86" y="f102"/>
                </a:cubicBezTo>
                <a:lnTo>
                  <a:pt x="f85" y="f103"/>
                </a:lnTo>
                <a:cubicBezTo>
                  <a:pt x="f84" y="f104"/>
                  <a:pt x="f83" y="f105"/>
                  <a:pt x="f82" y="f105"/>
                </a:cubicBezTo>
                <a:cubicBezTo>
                  <a:pt x="f81" y="f105"/>
                  <a:pt x="f80" y="f104"/>
                  <a:pt x="f79" y="f103"/>
                </a:cubicBezTo>
                <a:lnTo>
                  <a:pt x="f78" y="f106"/>
                </a:lnTo>
                <a:cubicBezTo>
                  <a:pt x="f77" y="f107"/>
                  <a:pt x="f76" y="f108"/>
                  <a:pt x="f75" y="f109"/>
                </a:cubicBezTo>
                <a:lnTo>
                  <a:pt x="f75" y="f22"/>
                </a:lnTo>
                <a:cubicBezTo>
                  <a:pt x="f75" y="f110"/>
                  <a:pt x="f74" y="f18"/>
                  <a:pt x="f73" y="f18"/>
                </a:cubicBezTo>
                <a:close/>
              </a:path>
            </a:pathLst>
          </a:custGeom>
          <a:noFill/>
          <a:ln w="28575" cap="flat">
            <a:solidFill>
              <a:srgbClr val="0066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F4F31C0-7810-E03A-E013-2F98D2454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/>
          <a:stretch>
            <a:fillRect/>
          </a:stretch>
        </p:blipFill>
        <p:spPr>
          <a:xfrm>
            <a:off x="0" y="-39872"/>
            <a:ext cx="3776270" cy="5143500"/>
          </a:xfrm>
          <a:prstGeom prst="rect">
            <a:avLst/>
          </a:prstGeom>
        </p:spPr>
      </p:pic>
      <p:grpSp>
        <p:nvGrpSpPr>
          <p:cNvPr id="28" name="Group 4">
            <a:extLst>
              <a:ext uri="{FF2B5EF4-FFF2-40B4-BE49-F238E27FC236}">
                <a16:creationId xmlns:a16="http://schemas.microsoft.com/office/drawing/2014/main" id="{74E6E682-D123-9345-3721-71FC5916661B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6973513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BE3B11-1DC0-9EEE-48F7-FB8916AC437B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39C6F5D6-B226-DE2D-7C6E-2113C5EF2D2B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03E2583C-1861-D651-16AC-733FA2DF36F6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B4EDC1F9-2B8D-0FE5-D5C0-93D142E0683C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C2865072-9422-5843-D7BF-678F18A3847D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1B2804EC-428C-A259-5635-06C336C26ED9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6429A2B-2689-9C65-7EA3-E78F0D9B0A9E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59E556C1-C1B6-3DE9-1B80-6C05D5748EE4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E506ED1C-80C8-EF48-D40B-A8095AFF022E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F20C85DD-4C4F-9B81-7E96-C245E8A8EFF7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DA41348F-A492-614A-FE52-2C298E3BF26E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90A050A8-4C68-0018-D6A5-202CB415E26A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sp>
        <p:nvSpPr>
          <p:cNvPr id="41" name="Google Shape;234;p41">
            <a:extLst>
              <a:ext uri="{FF2B5EF4-FFF2-40B4-BE49-F238E27FC236}">
                <a16:creationId xmlns:a16="http://schemas.microsoft.com/office/drawing/2014/main" id="{5BAD62F4-2B88-A2EB-6AF5-944CE2D6CF1F}"/>
              </a:ext>
            </a:extLst>
          </p:cNvPr>
          <p:cNvSpPr txBox="1"/>
          <p:nvPr/>
        </p:nvSpPr>
        <p:spPr>
          <a:xfrm>
            <a:off x="2968818" y="80180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48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E79FCC23-6AC3-DC00-DA3D-34E3174E9753}"/>
              </a:ext>
            </a:extLst>
          </p:cNvPr>
          <p:cNvSpPr txBox="1"/>
          <p:nvPr/>
        </p:nvSpPr>
        <p:spPr>
          <a:xfrm>
            <a:off x="3893882" y="283569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El apoyo del ventilador del equipo nacional de Argentina con la cara pintada gritar y gritar aislado sobre fondo blanco.">
            <a:extLst>
              <a:ext uri="{FF2B5EF4-FFF2-40B4-BE49-F238E27FC236}">
                <a16:creationId xmlns:a16="http://schemas.microsoft.com/office/drawing/2014/main" id="{6C109E01-9B72-EDD7-0A77-DD057B7D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r="34208" b="2174"/>
          <a:stretch>
            <a:fillRect/>
          </a:stretch>
        </p:blipFill>
        <p:spPr bwMode="auto">
          <a:xfrm>
            <a:off x="4309626" y="0"/>
            <a:ext cx="37472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33;p51">
            <a:extLst>
              <a:ext uri="{FF2B5EF4-FFF2-40B4-BE49-F238E27FC236}">
                <a16:creationId xmlns:a16="http://schemas.microsoft.com/office/drawing/2014/main" id="{25188D17-B37B-406D-A251-2CCECD2F5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217" y="2241550"/>
            <a:ext cx="3128400" cy="861172"/>
          </a:xfrm>
        </p:spPr>
        <p:txBody>
          <a:bodyPr/>
          <a:lstStyle>
            <a:defPPr/>
          </a:lstStyle>
          <a:p>
            <a:pPr lvl="0"/>
            <a:r>
              <a:rPr lang="en-US" sz="2000">
                <a:solidFill>
                  <a:srgbClr val="001D67"/>
                </a:solidFill>
              </a:rPr>
              <a:t>A PICTURE IS WORTH A THOUSAND WORDS</a:t>
            </a:r>
          </a:p>
        </p:txBody>
      </p:sp>
      <p:sp>
        <p:nvSpPr>
          <p:cNvPr id="3" name="Google Shape;334;p51">
            <a:extLst>
              <a:ext uri="{FF2B5EF4-FFF2-40B4-BE49-F238E27FC236}">
                <a16:creationId xmlns:a16="http://schemas.microsoft.com/office/drawing/2014/main" id="{A514A486-62FF-43D9-A403-1C523DE5513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2518" y="3103449"/>
            <a:ext cx="2840098" cy="1347002"/>
          </a:xfrm>
        </p:spPr>
        <p:txBody>
          <a:bodyPr/>
          <a:lstStyle>
            <a:defPPr/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en-US" sz="1400"/>
              <a:t>Images reveal large amounts of data, so remember: use an image instead of long texts</a:t>
            </a:r>
          </a:p>
        </p:txBody>
      </p:sp>
      <p:sp>
        <p:nvSpPr>
          <p:cNvPr id="5" name="Google Shape;234;p41">
            <a:extLst>
              <a:ext uri="{FF2B5EF4-FFF2-40B4-BE49-F238E27FC236}">
                <a16:creationId xmlns:a16="http://schemas.microsoft.com/office/drawing/2014/main" id="{3A24FFE8-2FD5-98D1-C1FE-3CE010CFCBED}"/>
              </a:ext>
            </a:extLst>
          </p:cNvPr>
          <p:cNvSpPr txBox="1"/>
          <p:nvPr/>
        </p:nvSpPr>
        <p:spPr>
          <a:xfrm>
            <a:off x="-1" y="838203"/>
            <a:ext cx="4007556" cy="1265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500" b="1" i="0" u="none" strike="noStrike" kern="0" cap="none" spc="0" baseline="0">
                <a:solidFill>
                  <a:srgbClr val="0066FF"/>
                </a:solidFill>
                <a:uFillTx/>
                <a:latin typeface="Barlow"/>
                <a:ea typeface="Barlow"/>
                <a:cs typeface="Barlow"/>
              </a:defRPr>
            </a:lvl1pPr>
          </a:lstStyle>
          <a:p>
            <a:pPr algn="r">
              <a:lnSpc>
                <a:spcPct val="85000"/>
              </a:lnSpc>
            </a:pPr>
            <a:r>
              <a:rPr lang="en-US" sz="6000" u="sng">
                <a:solidFill>
                  <a:srgbClr val="001D67"/>
                </a:solidFill>
              </a:rPr>
              <a:t>URUGUAY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3B593E61-5D2D-D7D1-A421-05FD2A182372}"/>
              </a:ext>
            </a:extLst>
          </p:cNvPr>
          <p:cNvSpPr txBox="1"/>
          <p:nvPr/>
        </p:nvSpPr>
        <p:spPr>
          <a:xfrm>
            <a:off x="264663" y="901892"/>
            <a:ext cx="32298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Barlow" pitchFamily="2"/>
                <a:ea typeface="Arial"/>
                <a:cs typeface="Arial"/>
              </a:rPr>
              <a:t>INDEPENDENCE OF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5D14A95-22B3-8A8C-2170-DEDD7CD92049}"/>
              </a:ext>
            </a:extLst>
          </p:cNvPr>
          <p:cNvGrpSpPr>
            <a:grpSpLocks noChangeAspect="1"/>
          </p:cNvGrpSpPr>
          <p:nvPr/>
        </p:nvGrpSpPr>
        <p:grpSpPr>
          <a:xfrm rot="20700000">
            <a:off x="7055" y="274187"/>
            <a:ext cx="2163433" cy="339342"/>
            <a:chOff x="-39" y="463"/>
            <a:chExt cx="2123" cy="333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768CADA-E1B8-B955-2395-CC0EE42C965D}"/>
                </a:ext>
              </a:extLst>
            </p:cNvPr>
            <p:cNvSpPr/>
            <p:nvPr/>
          </p:nvSpPr>
          <p:spPr bwMode="auto">
            <a:xfrm>
              <a:off x="515" y="580"/>
              <a:ext cx="170" cy="195"/>
            </a:xfrm>
            <a:custGeom>
              <a:gdLst>
                <a:gd name="T0" fmla="*/ 157 w 177"/>
                <a:gd name="T1" fmla="*/ 23 h 201"/>
                <a:gd name="T2" fmla="*/ 47 w 177"/>
                <a:gd name="T3" fmla="*/ 12 h 201"/>
                <a:gd name="T4" fmla="*/ 8 w 177"/>
                <a:gd name="T5" fmla="*/ 12 h 201"/>
                <a:gd name="T6" fmla="*/ 20 w 177"/>
                <a:gd name="T7" fmla="*/ 49 h 201"/>
                <a:gd name="T8" fmla="*/ 72 w 177"/>
                <a:gd name="T9" fmla="*/ 201 h 201"/>
                <a:gd name="T10" fmla="*/ 125 w 177"/>
                <a:gd name="T11" fmla="*/ 111 h 201"/>
                <a:gd name="T12" fmla="*/ 165 w 177"/>
                <a:gd name="T13" fmla="*/ 44 h 201"/>
                <a:gd name="T14" fmla="*/ 174 w 177"/>
                <a:gd name="T15" fmla="*/ 29 h 201"/>
                <a:gd name="T16" fmla="*/ 157 w 177"/>
                <a:gd name="T17" fmla="*/ 23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01">
                  <a:moveTo>
                    <a:pt x="157" y="23"/>
                  </a:moveTo>
                  <a:cubicBezTo>
                    <a:pt x="120" y="19"/>
                    <a:pt x="84" y="15"/>
                    <a:pt x="47" y="12"/>
                  </a:cubicBezTo>
                  <a:cubicBezTo>
                    <a:pt x="34" y="11"/>
                    <a:pt x="16" y="0"/>
                    <a:pt x="8" y="12"/>
                  </a:cubicBezTo>
                  <a:cubicBezTo>
                    <a:pt x="0" y="23"/>
                    <a:pt x="16" y="36"/>
                    <a:pt x="20" y="49"/>
                  </a:cubicBezTo>
                  <a:cubicBezTo>
                    <a:pt x="36" y="98"/>
                    <a:pt x="53" y="147"/>
                    <a:pt x="72" y="201"/>
                  </a:cubicBezTo>
                  <a:cubicBezTo>
                    <a:pt x="92" y="167"/>
                    <a:pt x="109" y="139"/>
                    <a:pt x="125" y="111"/>
                  </a:cubicBezTo>
                  <a:cubicBezTo>
                    <a:pt x="139" y="88"/>
                    <a:pt x="152" y="66"/>
                    <a:pt x="165" y="44"/>
                  </a:cubicBezTo>
                  <a:cubicBezTo>
                    <a:pt x="168" y="39"/>
                    <a:pt x="177" y="38"/>
                    <a:pt x="174" y="29"/>
                  </a:cubicBezTo>
                  <a:cubicBezTo>
                    <a:pt x="170" y="20"/>
                    <a:pt x="162" y="23"/>
                    <a:pt x="157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B719489-CF37-5B9E-0279-B059ACC0AE6C}"/>
                </a:ext>
              </a:extLst>
            </p:cNvPr>
            <p:cNvSpPr/>
            <p:nvPr/>
          </p:nvSpPr>
          <p:spPr bwMode="auto">
            <a:xfrm>
              <a:off x="1532" y="561"/>
              <a:ext cx="165" cy="190"/>
            </a:xfrm>
            <a:custGeom>
              <a:gdLst>
                <a:gd name="T0" fmla="*/ 158 w 171"/>
                <a:gd name="T1" fmla="*/ 2 h 196"/>
                <a:gd name="T2" fmla="*/ 14 w 171"/>
                <a:gd name="T3" fmla="*/ 24 h 196"/>
                <a:gd name="T4" fmla="*/ 8 w 171"/>
                <a:gd name="T5" fmla="*/ 42 h 196"/>
                <a:gd name="T6" fmla="*/ 28 w 171"/>
                <a:gd name="T7" fmla="*/ 68 h 196"/>
                <a:gd name="T8" fmla="*/ 113 w 171"/>
                <a:gd name="T9" fmla="*/ 196 h 196"/>
                <a:gd name="T10" fmla="*/ 168 w 171"/>
                <a:gd name="T11" fmla="*/ 15 h 196"/>
                <a:gd name="T12" fmla="*/ 158 w 171"/>
                <a:gd name="T13" fmla="*/ 2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96">
                  <a:moveTo>
                    <a:pt x="158" y="2"/>
                  </a:moveTo>
                  <a:cubicBezTo>
                    <a:pt x="110" y="10"/>
                    <a:pt x="62" y="17"/>
                    <a:pt x="14" y="24"/>
                  </a:cubicBezTo>
                  <a:cubicBezTo>
                    <a:pt x="2" y="26"/>
                    <a:pt x="0" y="34"/>
                    <a:pt x="8" y="42"/>
                  </a:cubicBezTo>
                  <a:cubicBezTo>
                    <a:pt x="17" y="49"/>
                    <a:pt x="22" y="59"/>
                    <a:pt x="28" y="68"/>
                  </a:cubicBezTo>
                  <a:cubicBezTo>
                    <a:pt x="56" y="109"/>
                    <a:pt x="83" y="151"/>
                    <a:pt x="113" y="196"/>
                  </a:cubicBezTo>
                  <a:cubicBezTo>
                    <a:pt x="136" y="133"/>
                    <a:pt x="146" y="72"/>
                    <a:pt x="168" y="15"/>
                  </a:cubicBezTo>
                  <a:cubicBezTo>
                    <a:pt x="171" y="9"/>
                    <a:pt x="170" y="0"/>
                    <a:pt x="158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3A581CD-086C-E637-D808-96D5AD481B27}"/>
                </a:ext>
              </a:extLst>
            </p:cNvPr>
            <p:cNvSpPr/>
            <p:nvPr/>
          </p:nvSpPr>
          <p:spPr bwMode="auto">
            <a:xfrm>
              <a:off x="184" y="521"/>
              <a:ext cx="164" cy="191"/>
            </a:xfrm>
            <a:custGeom>
              <a:gdLst>
                <a:gd name="T0" fmla="*/ 130 w 170"/>
                <a:gd name="T1" fmla="*/ 29 h 196"/>
                <a:gd name="T2" fmla="*/ 23 w 170"/>
                <a:gd name="T3" fmla="*/ 5 h 196"/>
                <a:gd name="T4" fmla="*/ 5 w 170"/>
                <a:gd name="T5" fmla="*/ 6 h 196"/>
                <a:gd name="T6" fmla="*/ 7 w 170"/>
                <a:gd name="T7" fmla="*/ 25 h 196"/>
                <a:gd name="T8" fmla="*/ 13 w 170"/>
                <a:gd name="T9" fmla="*/ 50 h 196"/>
                <a:gd name="T10" fmla="*/ 44 w 170"/>
                <a:gd name="T11" fmla="*/ 196 h 196"/>
                <a:gd name="T12" fmla="*/ 60 w 170"/>
                <a:gd name="T13" fmla="*/ 183 h 196"/>
                <a:gd name="T14" fmla="*/ 144 w 170"/>
                <a:gd name="T15" fmla="*/ 72 h 196"/>
                <a:gd name="T16" fmla="*/ 130 w 170"/>
                <a:gd name="T17" fmla="*/ 29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96">
                  <a:moveTo>
                    <a:pt x="130" y="29"/>
                  </a:moveTo>
                  <a:cubicBezTo>
                    <a:pt x="94" y="21"/>
                    <a:pt x="59" y="13"/>
                    <a:pt x="23" y="5"/>
                  </a:cubicBezTo>
                  <a:cubicBezTo>
                    <a:pt x="17" y="4"/>
                    <a:pt x="10" y="0"/>
                    <a:pt x="5" y="6"/>
                  </a:cubicBezTo>
                  <a:cubicBezTo>
                    <a:pt x="0" y="12"/>
                    <a:pt x="2" y="18"/>
                    <a:pt x="7" y="25"/>
                  </a:cubicBezTo>
                  <a:cubicBezTo>
                    <a:pt x="11" y="32"/>
                    <a:pt x="11" y="41"/>
                    <a:pt x="13" y="50"/>
                  </a:cubicBezTo>
                  <a:cubicBezTo>
                    <a:pt x="23" y="98"/>
                    <a:pt x="34" y="147"/>
                    <a:pt x="44" y="196"/>
                  </a:cubicBezTo>
                  <a:cubicBezTo>
                    <a:pt x="54" y="194"/>
                    <a:pt x="56" y="187"/>
                    <a:pt x="60" y="183"/>
                  </a:cubicBezTo>
                  <a:cubicBezTo>
                    <a:pt x="88" y="146"/>
                    <a:pt x="116" y="109"/>
                    <a:pt x="144" y="72"/>
                  </a:cubicBezTo>
                  <a:cubicBezTo>
                    <a:pt x="170" y="39"/>
                    <a:pt x="170" y="39"/>
                    <a:pt x="130" y="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179FB8F-9199-D542-2092-DAA942329BA6}"/>
                </a:ext>
              </a:extLst>
            </p:cNvPr>
            <p:cNvSpPr/>
            <p:nvPr/>
          </p:nvSpPr>
          <p:spPr bwMode="auto">
            <a:xfrm>
              <a:off x="349" y="558"/>
              <a:ext cx="164" cy="192"/>
            </a:xfrm>
            <a:custGeom>
              <a:gdLst>
                <a:gd name="T0" fmla="*/ 158 w 170"/>
                <a:gd name="T1" fmla="*/ 26 h 198"/>
                <a:gd name="T2" fmla="*/ 16 w 170"/>
                <a:gd name="T3" fmla="*/ 3 h 198"/>
                <a:gd name="T4" fmla="*/ 4 w 170"/>
                <a:gd name="T5" fmla="*/ 6 h 198"/>
                <a:gd name="T6" fmla="*/ 4 w 170"/>
                <a:gd name="T7" fmla="*/ 19 h 198"/>
                <a:gd name="T8" fmla="*/ 13 w 170"/>
                <a:gd name="T9" fmla="*/ 42 h 198"/>
                <a:gd name="T10" fmla="*/ 57 w 170"/>
                <a:gd name="T11" fmla="*/ 198 h 198"/>
                <a:gd name="T12" fmla="*/ 101 w 170"/>
                <a:gd name="T13" fmla="*/ 134 h 198"/>
                <a:gd name="T14" fmla="*/ 163 w 170"/>
                <a:gd name="T15" fmla="*/ 44 h 198"/>
                <a:gd name="T16" fmla="*/ 169 w 170"/>
                <a:gd name="T17" fmla="*/ 32 h 198"/>
                <a:gd name="T18" fmla="*/ 158 w 170"/>
                <a:gd name="T19" fmla="*/ 26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98">
                  <a:moveTo>
                    <a:pt x="158" y="26"/>
                  </a:moveTo>
                  <a:cubicBezTo>
                    <a:pt x="111" y="18"/>
                    <a:pt x="63" y="11"/>
                    <a:pt x="16" y="3"/>
                  </a:cubicBezTo>
                  <a:cubicBezTo>
                    <a:pt x="12" y="3"/>
                    <a:pt x="7" y="0"/>
                    <a:pt x="4" y="6"/>
                  </a:cubicBezTo>
                  <a:cubicBezTo>
                    <a:pt x="2" y="10"/>
                    <a:pt x="0" y="14"/>
                    <a:pt x="4" y="19"/>
                  </a:cubicBezTo>
                  <a:cubicBezTo>
                    <a:pt x="11" y="25"/>
                    <a:pt x="11" y="34"/>
                    <a:pt x="13" y="42"/>
                  </a:cubicBezTo>
                  <a:cubicBezTo>
                    <a:pt x="28" y="93"/>
                    <a:pt x="42" y="143"/>
                    <a:pt x="57" y="198"/>
                  </a:cubicBezTo>
                  <a:cubicBezTo>
                    <a:pt x="74" y="174"/>
                    <a:pt x="87" y="154"/>
                    <a:pt x="101" y="134"/>
                  </a:cubicBezTo>
                  <a:cubicBezTo>
                    <a:pt x="121" y="104"/>
                    <a:pt x="141" y="74"/>
                    <a:pt x="163" y="44"/>
                  </a:cubicBezTo>
                  <a:cubicBezTo>
                    <a:pt x="166" y="40"/>
                    <a:pt x="170" y="38"/>
                    <a:pt x="169" y="32"/>
                  </a:cubicBezTo>
                  <a:cubicBezTo>
                    <a:pt x="168" y="27"/>
                    <a:pt x="162" y="27"/>
                    <a:pt x="158" y="26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33061E3-ACCD-2F9D-26CC-9D35381A4A7F}"/>
                </a:ext>
              </a:extLst>
            </p:cNvPr>
            <p:cNvSpPr/>
            <p:nvPr/>
          </p:nvSpPr>
          <p:spPr bwMode="auto">
            <a:xfrm>
              <a:off x="1197" y="604"/>
              <a:ext cx="165" cy="182"/>
            </a:xfrm>
            <a:custGeom>
              <a:gdLst>
                <a:gd name="T0" fmla="*/ 158 w 171"/>
                <a:gd name="T1" fmla="*/ 1 h 188"/>
                <a:gd name="T2" fmla="*/ 35 w 171"/>
                <a:gd name="T3" fmla="*/ 9 h 188"/>
                <a:gd name="T4" fmla="*/ 16 w 171"/>
                <a:gd name="T5" fmla="*/ 43 h 188"/>
                <a:gd name="T6" fmla="*/ 94 w 171"/>
                <a:gd name="T7" fmla="*/ 188 h 188"/>
                <a:gd name="T8" fmla="*/ 99 w 171"/>
                <a:gd name="T9" fmla="*/ 184 h 188"/>
                <a:gd name="T10" fmla="*/ 167 w 171"/>
                <a:gd name="T11" fmla="*/ 14 h 188"/>
                <a:gd name="T12" fmla="*/ 158 w 171"/>
                <a:gd name="T13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"/>
                  </a:moveTo>
                  <a:cubicBezTo>
                    <a:pt x="117" y="4"/>
                    <a:pt x="76" y="5"/>
                    <a:pt x="35" y="9"/>
                  </a:cubicBezTo>
                  <a:cubicBezTo>
                    <a:pt x="0" y="12"/>
                    <a:pt x="0" y="13"/>
                    <a:pt x="16" y="43"/>
                  </a:cubicBezTo>
                  <a:cubicBezTo>
                    <a:pt x="42" y="91"/>
                    <a:pt x="68" y="139"/>
                    <a:pt x="94" y="188"/>
                  </a:cubicBezTo>
                  <a:cubicBezTo>
                    <a:pt x="97" y="185"/>
                    <a:pt x="99" y="185"/>
                    <a:pt x="99" y="184"/>
                  </a:cubicBezTo>
                  <a:cubicBezTo>
                    <a:pt x="123" y="128"/>
                    <a:pt x="141" y="70"/>
                    <a:pt x="167" y="14"/>
                  </a:cubicBezTo>
                  <a:cubicBezTo>
                    <a:pt x="171" y="7"/>
                    <a:pt x="170" y="0"/>
                    <a:pt x="15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86954FE-1145-6C8E-909B-059EED77E0F5}"/>
                </a:ext>
              </a:extLst>
            </p:cNvPr>
            <p:cNvSpPr/>
            <p:nvPr/>
          </p:nvSpPr>
          <p:spPr bwMode="auto">
            <a:xfrm>
              <a:off x="1696" y="527"/>
              <a:ext cx="166" cy="188"/>
            </a:xfrm>
            <a:custGeom>
              <a:gdLst>
                <a:gd name="T0" fmla="*/ 159 w 172"/>
                <a:gd name="T1" fmla="*/ 2 h 194"/>
                <a:gd name="T2" fmla="*/ 34 w 172"/>
                <a:gd name="T3" fmla="*/ 28 h 194"/>
                <a:gd name="T4" fmla="*/ 21 w 172"/>
                <a:gd name="T5" fmla="*/ 62 h 194"/>
                <a:gd name="T6" fmla="*/ 111 w 172"/>
                <a:gd name="T7" fmla="*/ 183 h 194"/>
                <a:gd name="T8" fmla="*/ 122 w 172"/>
                <a:gd name="T9" fmla="*/ 193 h 194"/>
                <a:gd name="T10" fmla="*/ 127 w 172"/>
                <a:gd name="T11" fmla="*/ 181 h 194"/>
                <a:gd name="T12" fmla="*/ 169 w 172"/>
                <a:gd name="T13" fmla="*/ 16 h 194"/>
                <a:gd name="T14" fmla="*/ 159 w 172"/>
                <a:gd name="T15" fmla="*/ 2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4">
                  <a:moveTo>
                    <a:pt x="159" y="2"/>
                  </a:moveTo>
                  <a:cubicBezTo>
                    <a:pt x="117" y="11"/>
                    <a:pt x="76" y="19"/>
                    <a:pt x="34" y="28"/>
                  </a:cubicBezTo>
                  <a:cubicBezTo>
                    <a:pt x="0" y="36"/>
                    <a:pt x="1" y="35"/>
                    <a:pt x="21" y="62"/>
                  </a:cubicBezTo>
                  <a:cubicBezTo>
                    <a:pt x="51" y="102"/>
                    <a:pt x="81" y="143"/>
                    <a:pt x="111" y="183"/>
                  </a:cubicBezTo>
                  <a:cubicBezTo>
                    <a:pt x="114" y="187"/>
                    <a:pt x="116" y="194"/>
                    <a:pt x="122" y="193"/>
                  </a:cubicBezTo>
                  <a:cubicBezTo>
                    <a:pt x="128" y="192"/>
                    <a:pt x="126" y="185"/>
                    <a:pt x="127" y="181"/>
                  </a:cubicBezTo>
                  <a:cubicBezTo>
                    <a:pt x="143" y="127"/>
                    <a:pt x="149" y="70"/>
                    <a:pt x="169" y="16"/>
                  </a:cubicBezTo>
                  <a:cubicBezTo>
                    <a:pt x="170" y="13"/>
                    <a:pt x="172" y="0"/>
                    <a:pt x="159" y="2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8D7590A-E8B4-1F09-328D-79054E7BCC62}"/>
                </a:ext>
              </a:extLst>
            </p:cNvPr>
            <p:cNvSpPr/>
            <p:nvPr/>
          </p:nvSpPr>
          <p:spPr bwMode="auto">
            <a:xfrm>
              <a:off x="1366" y="587"/>
              <a:ext cx="165" cy="186"/>
            </a:xfrm>
            <a:custGeom>
              <a:gdLst>
                <a:gd name="T0" fmla="*/ 158 w 172"/>
                <a:gd name="T1" fmla="*/ 1 h 191"/>
                <a:gd name="T2" fmla="*/ 11 w 172"/>
                <a:gd name="T3" fmla="*/ 16 h 191"/>
                <a:gd name="T4" fmla="*/ 5 w 172"/>
                <a:gd name="T5" fmla="*/ 28 h 191"/>
                <a:gd name="T6" fmla="*/ 22 w 172"/>
                <a:gd name="T7" fmla="*/ 57 h 191"/>
                <a:gd name="T8" fmla="*/ 101 w 172"/>
                <a:gd name="T9" fmla="*/ 191 h 191"/>
                <a:gd name="T10" fmla="*/ 107 w 172"/>
                <a:gd name="T11" fmla="*/ 183 h 191"/>
                <a:gd name="T12" fmla="*/ 168 w 172"/>
                <a:gd name="T13" fmla="*/ 14 h 191"/>
                <a:gd name="T14" fmla="*/ 158 w 172"/>
                <a:gd name="T15" fmla="*/ 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91">
                  <a:moveTo>
                    <a:pt x="158" y="1"/>
                  </a:moveTo>
                  <a:cubicBezTo>
                    <a:pt x="109" y="6"/>
                    <a:pt x="60" y="11"/>
                    <a:pt x="11" y="16"/>
                  </a:cubicBezTo>
                  <a:cubicBezTo>
                    <a:pt x="1" y="17"/>
                    <a:pt x="0" y="21"/>
                    <a:pt x="5" y="28"/>
                  </a:cubicBezTo>
                  <a:cubicBezTo>
                    <a:pt x="10" y="38"/>
                    <a:pt x="17" y="47"/>
                    <a:pt x="22" y="57"/>
                  </a:cubicBezTo>
                  <a:cubicBezTo>
                    <a:pt x="48" y="101"/>
                    <a:pt x="74" y="144"/>
                    <a:pt x="101" y="191"/>
                  </a:cubicBezTo>
                  <a:cubicBezTo>
                    <a:pt x="105" y="187"/>
                    <a:pt x="106" y="185"/>
                    <a:pt x="107" y="183"/>
                  </a:cubicBezTo>
                  <a:cubicBezTo>
                    <a:pt x="128" y="127"/>
                    <a:pt x="144" y="69"/>
                    <a:pt x="168" y="14"/>
                  </a:cubicBezTo>
                  <a:cubicBezTo>
                    <a:pt x="172" y="5"/>
                    <a:pt x="169" y="0"/>
                    <a:pt x="158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480032F-EF93-485F-013B-3EDE092FC213}"/>
                </a:ext>
              </a:extLst>
            </p:cNvPr>
            <p:cNvSpPr/>
            <p:nvPr/>
          </p:nvSpPr>
          <p:spPr bwMode="auto">
            <a:xfrm>
              <a:off x="690" y="604"/>
              <a:ext cx="164" cy="182"/>
            </a:xfrm>
            <a:custGeom>
              <a:gdLst>
                <a:gd name="T0" fmla="*/ 158 w 171"/>
                <a:gd name="T1" fmla="*/ 10 h 188"/>
                <a:gd name="T2" fmla="*/ 32 w 171"/>
                <a:gd name="T3" fmla="*/ 2 h 188"/>
                <a:gd name="T4" fmla="*/ 12 w 171"/>
                <a:gd name="T5" fmla="*/ 30 h 188"/>
                <a:gd name="T6" fmla="*/ 73 w 171"/>
                <a:gd name="T7" fmla="*/ 188 h 188"/>
                <a:gd name="T8" fmla="*/ 79 w 171"/>
                <a:gd name="T9" fmla="*/ 181 h 188"/>
                <a:gd name="T10" fmla="*/ 166 w 171"/>
                <a:gd name="T11" fmla="*/ 25 h 188"/>
                <a:gd name="T12" fmla="*/ 158 w 171"/>
                <a:gd name="T13" fmla="*/ 10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8">
                  <a:moveTo>
                    <a:pt x="158" y="10"/>
                  </a:moveTo>
                  <a:cubicBezTo>
                    <a:pt x="116" y="8"/>
                    <a:pt x="74" y="5"/>
                    <a:pt x="32" y="2"/>
                  </a:cubicBezTo>
                  <a:cubicBezTo>
                    <a:pt x="0" y="0"/>
                    <a:pt x="0" y="0"/>
                    <a:pt x="12" y="30"/>
                  </a:cubicBezTo>
                  <a:cubicBezTo>
                    <a:pt x="32" y="82"/>
                    <a:pt x="52" y="134"/>
                    <a:pt x="73" y="188"/>
                  </a:cubicBezTo>
                  <a:cubicBezTo>
                    <a:pt x="76" y="184"/>
                    <a:pt x="78" y="183"/>
                    <a:pt x="79" y="181"/>
                  </a:cubicBezTo>
                  <a:cubicBezTo>
                    <a:pt x="109" y="130"/>
                    <a:pt x="134" y="75"/>
                    <a:pt x="166" y="25"/>
                  </a:cubicBezTo>
                  <a:cubicBezTo>
                    <a:pt x="171" y="18"/>
                    <a:pt x="171" y="11"/>
                    <a:pt x="158" y="10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2B8E5D5-5EA1-9E19-C7D1-42E5CF0D9C76}"/>
                </a:ext>
              </a:extLst>
            </p:cNvPr>
            <p:cNvSpPr/>
            <p:nvPr/>
          </p:nvSpPr>
          <p:spPr bwMode="auto">
            <a:xfrm>
              <a:off x="-39" y="463"/>
              <a:ext cx="223" cy="207"/>
            </a:xfrm>
            <a:custGeom>
              <a:gdLst>
                <a:gd name="T0" fmla="*/ 219 w 232"/>
                <a:gd name="T1" fmla="*/ 58 h 213"/>
                <a:gd name="T2" fmla="*/ 82 w 232"/>
                <a:gd name="T3" fmla="*/ 17 h 213"/>
                <a:gd name="T4" fmla="*/ 68 w 232"/>
                <a:gd name="T5" fmla="*/ 23 h 213"/>
                <a:gd name="T6" fmla="*/ 2 w 232"/>
                <a:gd name="T7" fmla="*/ 0 h 213"/>
                <a:gd name="T8" fmla="*/ 0 w 232"/>
                <a:gd name="T9" fmla="*/ 5 h 213"/>
                <a:gd name="T10" fmla="*/ 68 w 232"/>
                <a:gd name="T11" fmla="*/ 31 h 213"/>
                <a:gd name="T12" fmla="*/ 85 w 232"/>
                <a:gd name="T13" fmla="*/ 135 h 213"/>
                <a:gd name="T14" fmla="*/ 96 w 232"/>
                <a:gd name="T15" fmla="*/ 213 h 213"/>
                <a:gd name="T16" fmla="*/ 106 w 232"/>
                <a:gd name="T17" fmla="*/ 204 h 213"/>
                <a:gd name="T18" fmla="*/ 224 w 232"/>
                <a:gd name="T19" fmla="*/ 74 h 213"/>
                <a:gd name="T20" fmla="*/ 219 w 232"/>
                <a:gd name="T21" fmla="*/ 58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3">
                  <a:moveTo>
                    <a:pt x="219" y="58"/>
                  </a:moveTo>
                  <a:cubicBezTo>
                    <a:pt x="173" y="44"/>
                    <a:pt x="128" y="30"/>
                    <a:pt x="82" y="17"/>
                  </a:cubicBezTo>
                  <a:cubicBezTo>
                    <a:pt x="76" y="15"/>
                    <a:pt x="68" y="12"/>
                    <a:pt x="68" y="23"/>
                  </a:cubicBezTo>
                  <a:cubicBezTo>
                    <a:pt x="46" y="16"/>
                    <a:pt x="24" y="8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22" y="16"/>
                    <a:pt x="45" y="23"/>
                    <a:pt x="68" y="31"/>
                  </a:cubicBezTo>
                  <a:cubicBezTo>
                    <a:pt x="77" y="65"/>
                    <a:pt x="79" y="100"/>
                    <a:pt x="85" y="135"/>
                  </a:cubicBezTo>
                  <a:cubicBezTo>
                    <a:pt x="89" y="160"/>
                    <a:pt x="92" y="185"/>
                    <a:pt x="96" y="213"/>
                  </a:cubicBezTo>
                  <a:cubicBezTo>
                    <a:pt x="102" y="208"/>
                    <a:pt x="104" y="206"/>
                    <a:pt x="106" y="204"/>
                  </a:cubicBezTo>
                  <a:cubicBezTo>
                    <a:pt x="146" y="161"/>
                    <a:pt x="182" y="115"/>
                    <a:pt x="224" y="74"/>
                  </a:cubicBezTo>
                  <a:cubicBezTo>
                    <a:pt x="232" y="67"/>
                    <a:pt x="230" y="61"/>
                    <a:pt x="219" y="58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D322CA-7CC8-A4C7-D95D-A2D50334C938}"/>
                </a:ext>
              </a:extLst>
            </p:cNvPr>
            <p:cNvSpPr/>
            <p:nvPr/>
          </p:nvSpPr>
          <p:spPr bwMode="auto">
            <a:xfrm>
              <a:off x="1025" y="614"/>
              <a:ext cx="168" cy="182"/>
            </a:xfrm>
            <a:custGeom>
              <a:gdLst>
                <a:gd name="T0" fmla="*/ 159 w 175"/>
                <a:gd name="T1" fmla="*/ 1 h 188"/>
                <a:gd name="T2" fmla="*/ 15 w 175"/>
                <a:gd name="T3" fmla="*/ 5 h 188"/>
                <a:gd name="T4" fmla="*/ 7 w 175"/>
                <a:gd name="T5" fmla="*/ 21 h 188"/>
                <a:gd name="T6" fmla="*/ 23 w 175"/>
                <a:gd name="T7" fmla="*/ 49 h 188"/>
                <a:gd name="T8" fmla="*/ 92 w 175"/>
                <a:gd name="T9" fmla="*/ 188 h 188"/>
                <a:gd name="T10" fmla="*/ 99 w 175"/>
                <a:gd name="T11" fmla="*/ 176 h 188"/>
                <a:gd name="T12" fmla="*/ 170 w 175"/>
                <a:gd name="T13" fmla="*/ 16 h 188"/>
                <a:gd name="T14" fmla="*/ 159 w 175"/>
                <a:gd name="T15" fmla="*/ 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88">
                  <a:moveTo>
                    <a:pt x="159" y="1"/>
                  </a:moveTo>
                  <a:cubicBezTo>
                    <a:pt x="111" y="3"/>
                    <a:pt x="63" y="3"/>
                    <a:pt x="15" y="5"/>
                  </a:cubicBezTo>
                  <a:cubicBezTo>
                    <a:pt x="4" y="5"/>
                    <a:pt x="0" y="13"/>
                    <a:pt x="7" y="21"/>
                  </a:cubicBezTo>
                  <a:cubicBezTo>
                    <a:pt x="15" y="29"/>
                    <a:pt x="18" y="40"/>
                    <a:pt x="23" y="49"/>
                  </a:cubicBezTo>
                  <a:cubicBezTo>
                    <a:pt x="46" y="94"/>
                    <a:pt x="68" y="139"/>
                    <a:pt x="92" y="188"/>
                  </a:cubicBezTo>
                  <a:cubicBezTo>
                    <a:pt x="96" y="181"/>
                    <a:pt x="98" y="178"/>
                    <a:pt x="99" y="176"/>
                  </a:cubicBezTo>
                  <a:cubicBezTo>
                    <a:pt x="123" y="123"/>
                    <a:pt x="143" y="68"/>
                    <a:pt x="170" y="16"/>
                  </a:cubicBezTo>
                  <a:cubicBezTo>
                    <a:pt x="175" y="6"/>
                    <a:pt x="171" y="0"/>
                    <a:pt x="159" y="1"/>
                  </a:cubicBezTo>
                  <a:close/>
                </a:path>
              </a:pathLst>
            </a:custGeom>
            <a:solidFill>
              <a:srgbClr val="001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266C87-D0ED-F262-44BB-0DE8FB860583}"/>
                </a:ext>
              </a:extLst>
            </p:cNvPr>
            <p:cNvSpPr/>
            <p:nvPr/>
          </p:nvSpPr>
          <p:spPr bwMode="auto">
            <a:xfrm>
              <a:off x="852" y="609"/>
              <a:ext cx="172" cy="183"/>
            </a:xfrm>
            <a:custGeom>
              <a:gdLst>
                <a:gd name="T0" fmla="*/ 164 w 179"/>
                <a:gd name="T1" fmla="*/ 10 h 189"/>
                <a:gd name="T2" fmla="*/ 47 w 179"/>
                <a:gd name="T3" fmla="*/ 6 h 189"/>
                <a:gd name="T4" fmla="*/ 10 w 179"/>
                <a:gd name="T5" fmla="*/ 8 h 189"/>
                <a:gd name="T6" fmla="*/ 22 w 179"/>
                <a:gd name="T7" fmla="*/ 42 h 189"/>
                <a:gd name="T8" fmla="*/ 84 w 179"/>
                <a:gd name="T9" fmla="*/ 189 h 189"/>
                <a:gd name="T10" fmla="*/ 95 w 179"/>
                <a:gd name="T11" fmla="*/ 175 h 189"/>
                <a:gd name="T12" fmla="*/ 174 w 179"/>
                <a:gd name="T13" fmla="*/ 24 h 189"/>
                <a:gd name="T14" fmla="*/ 164 w 179"/>
                <a:gd name="T15" fmla="*/ 1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89">
                  <a:moveTo>
                    <a:pt x="164" y="10"/>
                  </a:moveTo>
                  <a:cubicBezTo>
                    <a:pt x="125" y="9"/>
                    <a:pt x="86" y="7"/>
                    <a:pt x="47" y="6"/>
                  </a:cubicBezTo>
                  <a:cubicBezTo>
                    <a:pt x="34" y="6"/>
                    <a:pt x="17" y="0"/>
                    <a:pt x="10" y="8"/>
                  </a:cubicBezTo>
                  <a:cubicBezTo>
                    <a:pt x="0" y="20"/>
                    <a:pt x="18" y="31"/>
                    <a:pt x="22" y="42"/>
                  </a:cubicBezTo>
                  <a:cubicBezTo>
                    <a:pt x="42" y="91"/>
                    <a:pt x="63" y="140"/>
                    <a:pt x="84" y="189"/>
                  </a:cubicBezTo>
                  <a:cubicBezTo>
                    <a:pt x="92" y="186"/>
                    <a:pt x="93" y="180"/>
                    <a:pt x="95" y="175"/>
                  </a:cubicBezTo>
                  <a:cubicBezTo>
                    <a:pt x="122" y="126"/>
                    <a:pt x="143" y="72"/>
                    <a:pt x="174" y="24"/>
                  </a:cubicBezTo>
                  <a:cubicBezTo>
                    <a:pt x="179" y="17"/>
                    <a:pt x="177" y="10"/>
                    <a:pt x="164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B9F24E5-4AE4-852F-1FB1-BEAD32B43EE7}"/>
                </a:ext>
              </a:extLst>
            </p:cNvPr>
            <p:cNvSpPr/>
            <p:nvPr/>
          </p:nvSpPr>
          <p:spPr bwMode="auto">
            <a:xfrm>
              <a:off x="1864" y="469"/>
              <a:ext cx="220" cy="207"/>
            </a:xfrm>
            <a:custGeom>
              <a:gdLst>
                <a:gd name="T0" fmla="*/ 165 w 229"/>
                <a:gd name="T1" fmla="*/ 21 h 213"/>
                <a:gd name="T2" fmla="*/ 152 w 229"/>
                <a:gd name="T3" fmla="*/ 14 h 213"/>
                <a:gd name="T4" fmla="*/ 11 w 229"/>
                <a:gd name="T5" fmla="*/ 56 h 213"/>
                <a:gd name="T6" fmla="*/ 6 w 229"/>
                <a:gd name="T7" fmla="*/ 73 h 213"/>
                <a:gd name="T8" fmla="*/ 103 w 229"/>
                <a:gd name="T9" fmla="*/ 178 h 213"/>
                <a:gd name="T10" fmla="*/ 135 w 229"/>
                <a:gd name="T11" fmla="*/ 213 h 213"/>
                <a:gd name="T12" fmla="*/ 148 w 229"/>
                <a:gd name="T13" fmla="*/ 125 h 213"/>
                <a:gd name="T14" fmla="*/ 164 w 229"/>
                <a:gd name="T15" fmla="*/ 29 h 213"/>
                <a:gd name="T16" fmla="*/ 229 w 229"/>
                <a:gd name="T17" fmla="*/ 0 h 213"/>
                <a:gd name="T18" fmla="*/ 165 w 229"/>
                <a:gd name="T19" fmla="*/ 2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3">
                  <a:moveTo>
                    <a:pt x="165" y="21"/>
                  </a:moveTo>
                  <a:cubicBezTo>
                    <a:pt x="164" y="13"/>
                    <a:pt x="159" y="12"/>
                    <a:pt x="152" y="14"/>
                  </a:cubicBezTo>
                  <a:cubicBezTo>
                    <a:pt x="105" y="28"/>
                    <a:pt x="58" y="43"/>
                    <a:pt x="11" y="56"/>
                  </a:cubicBezTo>
                  <a:cubicBezTo>
                    <a:pt x="0" y="60"/>
                    <a:pt x="1" y="68"/>
                    <a:pt x="6" y="73"/>
                  </a:cubicBezTo>
                  <a:cubicBezTo>
                    <a:pt x="43" y="103"/>
                    <a:pt x="70" y="143"/>
                    <a:pt x="103" y="178"/>
                  </a:cubicBezTo>
                  <a:cubicBezTo>
                    <a:pt x="113" y="188"/>
                    <a:pt x="122" y="199"/>
                    <a:pt x="135" y="213"/>
                  </a:cubicBezTo>
                  <a:cubicBezTo>
                    <a:pt x="140" y="181"/>
                    <a:pt x="143" y="153"/>
                    <a:pt x="148" y="125"/>
                  </a:cubicBezTo>
                  <a:cubicBezTo>
                    <a:pt x="154" y="93"/>
                    <a:pt x="155" y="61"/>
                    <a:pt x="164" y="29"/>
                  </a:cubicBezTo>
                  <a:cubicBezTo>
                    <a:pt x="187" y="21"/>
                    <a:pt x="210" y="15"/>
                    <a:pt x="229" y="0"/>
                  </a:cubicBezTo>
                  <a:cubicBezTo>
                    <a:pt x="208" y="7"/>
                    <a:pt x="186" y="14"/>
                    <a:pt x="165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sp>
        <p:nvSpPr>
          <p:cNvPr id="21" name="Trapecio 3">
            <a:extLst>
              <a:ext uri="{FF2B5EF4-FFF2-40B4-BE49-F238E27FC236}">
                <a16:creationId xmlns:a16="http://schemas.microsoft.com/office/drawing/2014/main" id="{6A5620B6-480D-7D4D-609B-166A8FC11C5D}"/>
              </a:ext>
            </a:extLst>
          </p:cNvPr>
          <p:cNvSpPr/>
          <p:nvPr/>
        </p:nvSpPr>
        <p:spPr>
          <a:xfrm rot="16200004">
            <a:off x="7585560" y="575157"/>
            <a:ext cx="1987439" cy="1129457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1D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1219464-5BF4-3442-3441-D3D1F7E19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4" y="3636496"/>
            <a:ext cx="2057993" cy="15434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Simple Modern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160</Paragraphs>
  <Slides>26</Slides>
  <Notes>21</Notes>
  <TotalTime>262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4">
      <vt:lpstr>Arial</vt:lpstr>
      <vt:lpstr>Calibri Light</vt:lpstr>
      <vt:lpstr>Calibri</vt:lpstr>
      <vt:lpstr>Barlow</vt:lpstr>
      <vt:lpstr>Barlow Medium</vt:lpstr>
      <vt:lpstr>맑은 고딕</vt:lpstr>
      <vt:lpstr>Orbitron Black</vt:lpstr>
      <vt:lpstr>Freestyle Script</vt:lpstr>
      <vt:lpstr>Arial (Títulos)</vt:lpstr>
      <vt:lpstr>Roboto</vt:lpstr>
      <vt:lpstr>DM Sans</vt:lpstr>
      <vt:lpstr>Rubik</vt:lpstr>
      <vt:lpstr>Source Sans Pro</vt:lpstr>
      <vt:lpstr>Montserrat</vt:lpstr>
      <vt:lpstr>Assistant Light</vt:lpstr>
      <vt:lpstr>Kanit Light</vt:lpstr>
      <vt:lpstr>Bahnschrift</vt:lpstr>
      <vt:lpstr>Simple Modern by Slidesgo</vt:lpstr>
      <vt:lpstr>URUGUAY</vt:lpstr>
      <vt:lpstr>WHOA!</vt:lpstr>
      <vt:lpstr>About Us</vt:lpstr>
      <vt:lpstr>PowerPoint Presentation</vt:lpstr>
      <vt:lpstr>PowerPoint Presentation</vt:lpstr>
      <vt:lpstr>Mercury</vt:lpstr>
      <vt:lpstr>URUGUAY</vt:lpstr>
      <vt:lpstr>Mars</vt:lpstr>
      <vt:lpstr>A PICTURE IS WORTH A THOUSAND WORDS</vt:lpstr>
      <vt:lpstr>SOME OF OUR PREVIOUS CLIENTS</vt:lpstr>
      <vt:lpstr>DON’T FORGET WHAT’S IMPORTANT</vt:lpstr>
      <vt:lpstr>Mars</vt:lpstr>
      <vt:lpstr>Mercury</vt:lpstr>
      <vt:lpstr>PowerPoint Presentation</vt:lpstr>
      <vt:lpstr>$10,300.00</vt:lpstr>
      <vt:lpstr>PowerPoint Presentation</vt:lpstr>
      <vt:lpstr>YOU MIGHT PREFER ANOTHER TIMELINE</vt:lpstr>
      <vt:lpstr>A PICTURE IS WORTH A THOUSAND WORDS</vt:lpstr>
      <vt:lpstr>A TIMELINE ALWAYS WORKS WELL</vt:lpstr>
      <vt:lpstr>THANKS!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la independencia de Uruguay</dc:title>
  <dc:creator>slidesppt.net</dc:creator>
  <cp:lastModifiedBy>Franklin</cp:lastModifiedBy>
  <cp:revision>28</cp:revision>
  <dcterms:modified xsi:type="dcterms:W3CDTF">2024-04-20T18:33:02Z</dcterms:modified>
</cp:coreProperties>
</file>