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51" r:id="rId1"/>
  </p:sldMasterIdLst>
  <p:notesMasterIdLst>
    <p:notesMasterId r:id="rId2"/>
  </p:notesMasterIdLst>
  <p:handoutMasterIdLst>
    <p:handoutMasterId r:id="rId3"/>
  </p:handoutMasterIdLst>
  <p:sldIdLst>
    <p:sldId id="1082" r:id="rId4"/>
    <p:sldId id="271" r:id="rId5"/>
    <p:sldId id="1083" r:id="rId6"/>
    <p:sldId id="1084" r:id="rId7"/>
    <p:sldId id="1085" r:id="rId8"/>
    <p:sldId id="1086" r:id="rId9"/>
    <p:sldId id="1087" r:id="rId10"/>
    <p:sldId id="1098" r:id="rId11"/>
    <p:sldId id="1089" r:id="rId12"/>
    <p:sldId id="1099" r:id="rId13"/>
    <p:sldId id="1100" r:id="rId14"/>
    <p:sldId id="1101" r:id="rId15"/>
    <p:sldId id="318" r:id="rId16"/>
    <p:sldId id="1103" r:id="rId17"/>
    <p:sldId id="1104" r:id="rId18"/>
    <p:sldId id="1095" r:id="rId19"/>
    <p:sldId id="1108" r:id="rId20"/>
    <p:sldId id="1107" r:id="rId21"/>
    <p:sldId id="1106" r:id="rId22"/>
    <p:sldId id="1071" r:id="rId23"/>
    <p:sldId id="1081" r:id="rId24"/>
    <p:sldId id="436" r:id="rId25"/>
    <p:sldId id="437" r:id="rId26"/>
    <p:sldId id="1078" r:id="rId27"/>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F20"/>
    <a:srgbClr val="2419FF"/>
    <a:srgbClr val="FFE135"/>
    <a:srgbClr val="2D22FF"/>
    <a:srgbClr val="646F11"/>
    <a:srgbClr val="505D57"/>
    <a:srgbClr val="7F7F7F"/>
    <a:srgbClr val="64C8F0"/>
    <a:srgbClr val="73CDCD"/>
    <a:srgbClr val="5482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93910" autoAdjust="0"/>
  </p:normalViewPr>
  <p:slideViewPr>
    <p:cSldViewPr snapToGrid="0" showGuides="1">
      <p:cViewPr>
        <p:scale>
          <a:sx n="50" d="100"/>
          <a:sy n="50" d="100"/>
        </p:scale>
        <p:origin x="636" y="372"/>
      </p:cViewPr>
      <p:guideLst>
        <p:guide orient="horz" pos="2136"/>
        <p:guide pos="3840"/>
      </p:guideLst>
    </p:cSldViewPr>
  </p:slideViewPr>
  <p:notesTextViewPr>
    <p:cViewPr>
      <p:scale>
        <a:sx n="1" d="1"/>
        <a:sy n="1" d="1"/>
      </p:scale>
      <p:origin x="0" y="0"/>
    </p:cViewPr>
  </p:notesTextViewPr>
  <p:sorterViewPr>
    <p:cViewPr>
      <p:scale>
        <a:sx n="46" d="100"/>
        <a:sy n="46" d="100"/>
      </p:scale>
      <p:origin x="0" y="0"/>
    </p:cViewPr>
  </p:sorterViewPr>
  <p:notesViewPr>
    <p:cSldViewPr snapToGrid="0" showGuides="1">
      <p:cViewPr varScale="1">
        <p:scale>
          <a:sx n="70" d="100"/>
          <a:sy n="70" d="100"/>
        </p:scale>
        <p:origin x="2760" y="78"/>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tags" Target="tags/tag1.xml" /><Relationship Id="rId29" Type="http://schemas.openxmlformats.org/officeDocument/2006/relationships/presProps" Target="presProps.xml" /><Relationship Id="rId3" Type="http://schemas.openxmlformats.org/officeDocument/2006/relationships/handoutMaster" Target="handoutMasters/handout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6F8F1CEF-EB47-4E60-9F19-5884EAC325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30B89B-113E-40CC-BCFB-72D6BBC19E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269F30-D493-4361-92D9-FF7204D35C8D}" type="datetimeFigureOut">
              <a:rPr lang="en-US" smtClean="0"/>
              <a:t>4/25/2024</a:t>
            </a:fld>
            <a:endParaRPr lang="en-US"/>
          </a:p>
        </p:txBody>
      </p:sp>
      <p:sp>
        <p:nvSpPr>
          <p:cNvPr id="4" name="Footer Placeholder 3">
            <a:extLst>
              <a:ext uri="{FF2B5EF4-FFF2-40B4-BE49-F238E27FC236}">
                <a16:creationId xmlns:a16="http://schemas.microsoft.com/office/drawing/2014/main" id="{DDA1FE46-000C-42DF-A4CC-870B836D30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C7CD11-4BE2-45C0-BDC2-FB6DBBFCC3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2A4DE2-A975-483D-A670-F7D907960CCF}" type="slidenum">
              <a:rPr lang="en-US" smtClean="0"/>
              <a:t>‹Nº›</a:t>
            </a:fld>
            <a:endParaRPr lang="en-US"/>
          </a:p>
        </p:txBody>
      </p:sp>
    </p:spTree>
    <p:extLst>
      <p:ext uri="{BB962C8B-B14F-4D97-AF65-F5344CB8AC3E}">
        <p14:creationId xmlns:p14="http://schemas.microsoft.com/office/powerpoint/2010/main" val="101086323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C0987-E57E-4EFE-B3FE-AFA185CF1F88}"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916DD-7602-4277-A327-FACE21E0B5F8}" type="slidenum">
              <a:rPr lang="en-US" smtClean="0"/>
              <a:t>‹Nº›</a:t>
            </a:fld>
            <a:endParaRPr lang="en-US"/>
          </a:p>
        </p:txBody>
      </p:sp>
    </p:spTree>
    <p:extLst>
      <p:ext uri="{BB962C8B-B14F-4D97-AF65-F5344CB8AC3E}">
        <p14:creationId xmlns:p14="http://schemas.microsoft.com/office/powerpoint/2010/main" val="155192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p:txBody>
      </p:sp>
      <p:sp>
        <p:nvSpPr>
          <p:cNvPr id="4" name="Marcador de número de diapositiva 3"/>
          <p:cNvSpPr>
            <a:spLocks noGrp="1"/>
          </p:cNvSpPr>
          <p:nvPr>
            <p:ph type="sldNum" sz="quarter" idx="5"/>
          </p:nvPr>
        </p:nvSpPr>
        <p:spPr/>
        <p:txBody>
          <a:bodyPr/>
          <a:lstStyle/>
          <a:p>
            <a:fld id="{27B916DD-7602-4277-A327-FACE21E0B5F8}" type="slidenum">
              <a:rPr lang="en-US" smtClean="0"/>
              <a:t>1</a:t>
            </a:fld>
            <a:endParaRPr lang="en-US"/>
          </a:p>
        </p:txBody>
      </p:sp>
    </p:spTree>
    <p:extLst>
      <p:ext uri="{BB962C8B-B14F-4D97-AF65-F5344CB8AC3E}">
        <p14:creationId xmlns:p14="http://schemas.microsoft.com/office/powerpoint/2010/main" val="2926878047"/>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27B916DD-7602-4277-A327-FACE21E0B5F8}" type="slidenum">
              <a:rPr lang="en-US" smtClean="0"/>
              <a:t>16</a:t>
            </a:fld>
            <a:endParaRPr lang="en-US"/>
          </a:p>
        </p:txBody>
      </p:sp>
    </p:spTree>
    <p:extLst>
      <p:ext uri="{BB962C8B-B14F-4D97-AF65-F5344CB8AC3E}">
        <p14:creationId xmlns:p14="http://schemas.microsoft.com/office/powerpoint/2010/main" val="206260571"/>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27B916DD-7602-4277-A327-FACE21E0B5F8}" type="slidenum">
              <a:rPr lang="en-US" smtClean="0"/>
              <a:t>19</a:t>
            </a:fld>
            <a:endParaRPr lang="en-US"/>
          </a:p>
        </p:txBody>
      </p:sp>
    </p:spTree>
    <p:extLst>
      <p:ext uri="{BB962C8B-B14F-4D97-AF65-F5344CB8AC3E}">
        <p14:creationId xmlns:p14="http://schemas.microsoft.com/office/powerpoint/2010/main" val="2625163786"/>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a:solidFill>
                  <a:srgbClr val="143A78"/>
                </a:solidFill>
                <a:latin typeface="Arial" panose="020b0604020202020204" pitchFamily="34" charset="0"/>
                <a:cs typeface="Arial" panose="020b0604020202020204" pitchFamily="34" charset="0"/>
              </a:rPr>
              <a:t>slidesppt.net</a:t>
            </a:r>
            <a:endParaRPr lang="ko-KR" altLang="en-US" sz="1100">
              <a:solidFill>
                <a:srgbClr val="143A78"/>
              </a:solidFill>
              <a:latin typeface="Arial" panose="020b0604020202020204" pitchFamily="34" charset="0"/>
              <a:cs typeface="Arial" panose="020b0604020202020204" pitchFamily="34" charset="0"/>
            </a:endParaRPr>
          </a:p>
          <a:p>
            <a:pPr marL="158750" indent="0">
              <a:buNone/>
            </a:pPr>
            <a:endParaRPr lang="es-PE"/>
          </a:p>
        </p:txBody>
      </p:sp>
    </p:spTree>
    <p:extLst>
      <p:ext uri="{BB962C8B-B14F-4D97-AF65-F5344CB8AC3E}">
        <p14:creationId xmlns:p14="http://schemas.microsoft.com/office/powerpoint/2010/main" val="635617493"/>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21</a:t>
            </a:fld>
            <a:endParaRPr lang="es-ES"/>
          </a:p>
        </p:txBody>
      </p:sp>
    </p:spTree>
    <p:extLst>
      <p:ext uri="{BB962C8B-B14F-4D97-AF65-F5344CB8AC3E}">
        <p14:creationId xmlns:p14="http://schemas.microsoft.com/office/powerpoint/2010/main" val="2924628220"/>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Arial" panose="020b0604020202020204" pitchFamily="34" charset="0"/>
                <a:cs typeface="Arial" panose="020b0604020202020204" pitchFamily="34" charset="0"/>
              </a:rPr>
              <a:t>slidesppt.net</a:t>
            </a:r>
            <a:endParaRPr lang="ko-KR" altLang="en-US" sz="1200">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22</a:t>
            </a:fld>
            <a:endParaRPr lang="en-US"/>
          </a:p>
        </p:txBody>
      </p:sp>
    </p:spTree>
    <p:extLst>
      <p:ext uri="{BB962C8B-B14F-4D97-AF65-F5344CB8AC3E}">
        <p14:creationId xmlns:p14="http://schemas.microsoft.com/office/powerpoint/2010/main" val="1235159768"/>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23</a:t>
            </a:fld>
            <a:endParaRPr lang="es-ES"/>
          </a:p>
        </p:txBody>
      </p:sp>
    </p:spTree>
    <p:extLst>
      <p:ext uri="{BB962C8B-B14F-4D97-AF65-F5344CB8AC3E}">
        <p14:creationId xmlns:p14="http://schemas.microsoft.com/office/powerpoint/2010/main" val="1007656279"/>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extLst>
      <p:ext uri="{BB962C8B-B14F-4D97-AF65-F5344CB8AC3E}">
        <p14:creationId xmlns:p14="http://schemas.microsoft.com/office/powerpoint/2010/main" val="1019385293"/>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27B916DD-7602-4277-A327-FACE21E0B5F8}" type="slidenum">
              <a:rPr lang="en-US" smtClean="0"/>
              <a:t>3</a:t>
            </a:fld>
            <a:endParaRPr lang="en-US"/>
          </a:p>
        </p:txBody>
      </p:sp>
    </p:spTree>
    <p:extLst>
      <p:ext uri="{BB962C8B-B14F-4D97-AF65-F5344CB8AC3E}">
        <p14:creationId xmlns:p14="http://schemas.microsoft.com/office/powerpoint/2010/main" val="250840949"/>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27B916DD-7602-4277-A327-FACE21E0B5F8}" type="slidenum">
              <a:rPr lang="en-US" smtClean="0"/>
              <a:t>5</a:t>
            </a:fld>
            <a:endParaRPr lang="en-US"/>
          </a:p>
        </p:txBody>
      </p:sp>
    </p:spTree>
    <p:extLst>
      <p:ext uri="{BB962C8B-B14F-4D97-AF65-F5344CB8AC3E}">
        <p14:creationId xmlns:p14="http://schemas.microsoft.com/office/powerpoint/2010/main" val="2557875961"/>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27B916DD-7602-4277-A327-FACE21E0B5F8}" type="slidenum">
              <a:rPr lang="en-US" smtClean="0"/>
              <a:t>7</a:t>
            </a:fld>
            <a:endParaRPr lang="en-US"/>
          </a:p>
        </p:txBody>
      </p:sp>
    </p:spTree>
    <p:extLst>
      <p:ext uri="{BB962C8B-B14F-4D97-AF65-F5344CB8AC3E}">
        <p14:creationId xmlns:p14="http://schemas.microsoft.com/office/powerpoint/2010/main" val="1023090125"/>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27B916DD-7602-4277-A327-FACE21E0B5F8}" type="slidenum">
              <a:rPr lang="en-US" smtClean="0"/>
              <a:t>9</a:t>
            </a:fld>
            <a:endParaRPr lang="en-US"/>
          </a:p>
        </p:txBody>
      </p:sp>
    </p:spTree>
    <p:extLst>
      <p:ext uri="{BB962C8B-B14F-4D97-AF65-F5344CB8AC3E}">
        <p14:creationId xmlns:p14="http://schemas.microsoft.com/office/powerpoint/2010/main" val="672686632"/>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7B916DD-7602-4277-A327-FACE21E0B5F8}" type="slidenum">
              <a:rPr lang="en-US" smtClean="0"/>
              <a:t>10</a:t>
            </a:fld>
            <a:endParaRPr lang="en-US"/>
          </a:p>
        </p:txBody>
      </p:sp>
    </p:spTree>
    <p:extLst>
      <p:ext uri="{BB962C8B-B14F-4D97-AF65-F5344CB8AC3E}">
        <p14:creationId xmlns:p14="http://schemas.microsoft.com/office/powerpoint/2010/main" val="394994207"/>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27B916DD-7602-4277-A327-FACE21E0B5F8}" type="slidenum">
              <a:rPr lang="en-US" smtClean="0"/>
              <a:t>11</a:t>
            </a:fld>
            <a:endParaRPr lang="en-US"/>
          </a:p>
        </p:txBody>
      </p:sp>
    </p:spTree>
    <p:extLst>
      <p:ext uri="{BB962C8B-B14F-4D97-AF65-F5344CB8AC3E}">
        <p14:creationId xmlns:p14="http://schemas.microsoft.com/office/powerpoint/2010/main" val="635990443"/>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27B916DD-7602-4277-A327-FACE21E0B5F8}" type="slidenum">
              <a:rPr lang="en-US" smtClean="0"/>
              <a:t>13</a:t>
            </a:fld>
            <a:endParaRPr lang="en-US"/>
          </a:p>
        </p:txBody>
      </p:sp>
    </p:spTree>
    <p:extLst>
      <p:ext uri="{BB962C8B-B14F-4D97-AF65-F5344CB8AC3E}">
        <p14:creationId xmlns:p14="http://schemas.microsoft.com/office/powerpoint/2010/main" val="3687955080"/>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27B916DD-7602-4277-A327-FACE21E0B5F8}" type="slidenum">
              <a:rPr lang="en-US" smtClean="0"/>
              <a:t>14</a:t>
            </a:fld>
            <a:endParaRPr lang="en-US"/>
          </a:p>
        </p:txBody>
      </p:sp>
    </p:spTree>
    <p:extLst>
      <p:ext uri="{BB962C8B-B14F-4D97-AF65-F5344CB8AC3E}">
        <p14:creationId xmlns:p14="http://schemas.microsoft.com/office/powerpoint/2010/main" val="61534411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13_Contents slide layout">
    <p:spTree>
      <p:nvGrpSpPr>
        <p:cNvPr id="1" name=""/>
        <p:cNvGrpSpPr/>
        <p:nvPr/>
      </p:nvGrpSpPr>
      <p:grpSpPr>
        <a:xfrm>
          <a:off x="0" y="0"/>
          <a:ext cx="0" cy="0"/>
        </a:xfrm>
      </p:grpSpPr>
    </p:spTree>
    <p:extLst>
      <p:ext uri="{BB962C8B-B14F-4D97-AF65-F5344CB8AC3E}">
        <p14:creationId xmlns:p14="http://schemas.microsoft.com/office/powerpoint/2010/main" val="402046364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Diseño personalizado">
    <p:spTree>
      <p:nvGrpSpPr>
        <p:cNvPr id="1" name=""/>
        <p:cNvGrpSpPr/>
        <p:nvPr/>
      </p:nvGrpSpPr>
      <p:grpSpPr>
        <a:xfrm>
          <a:off x="0" y="0"/>
          <a:ext cx="0" cy="0"/>
        </a:xfrm>
      </p:grpSpPr>
      <p:pic>
        <p:nvPicPr>
          <p:cNvPr id="4" name="Picture 2" descr="Free flag venezuela country vector">
            <a:extLst>
              <a:ext uri="{FF2B5EF4-FFF2-40B4-BE49-F238E27FC236}">
                <a16:creationId xmlns:a16="http://schemas.microsoft.com/office/drawing/2014/main" id="{324ABE61-51A5-5B3A-9807-333C3B92416D}"/>
              </a:ext>
            </a:extLst>
          </p:cNvPr>
          <p:cNvPicPr>
            <a:picLocks noChangeAspect="1" noChangeArrowheads="1"/>
          </p:cNvPicPr>
          <p:nvPr userDrawn="1"/>
        </p:nvPicPr>
        <p:blipFill>
          <a:blip r:embed="rId1">
            <a:extLst>
              <a:ext uri="{28A0092B-C50C-407E-A947-70E740481C1C}">
                <a14:useLocalDpi xmlns:a14="http://schemas.microsoft.com/office/drawing/2010/main" val="0"/>
              </a:ext>
            </a:extLst>
          </a:blip>
          <a:srcRect r="46"/>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flag venezuela country vector">
            <a:extLst>
              <a:ext uri="{FF2B5EF4-FFF2-40B4-BE49-F238E27FC236}">
                <a16:creationId xmlns:a16="http://schemas.microsoft.com/office/drawing/2014/main" id="{6649585F-1E05-19A9-7A52-C052784F2AED}"/>
              </a:ext>
            </a:extLst>
          </p:cNvPr>
          <p:cNvPicPr>
            <a:picLocks noChangeAspect="1" noChangeArrowheads="1"/>
          </p:cNvPicPr>
          <p:nvPr userDrawn="1"/>
        </p:nvPicPr>
        <p:blipFill>
          <a:blip r:embed="rId1">
            <a:extLst>
              <a:ext uri="{28A0092B-C50C-407E-A947-70E740481C1C}">
                <a14:useLocalDpi xmlns:a14="http://schemas.microsoft.com/office/drawing/2010/main" val="0"/>
              </a:ext>
            </a:extLst>
          </a:blip>
          <a:srcRect l="73485" r="46"/>
          <a:stretch>
            <a:fillRect/>
          </a:stretch>
        </p:blipFill>
        <p:spPr bwMode="auto">
          <a:xfrm flipH="1">
            <a:off x="9467850" y="0"/>
            <a:ext cx="2724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66374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6_Title Slide">
    <p:spTree>
      <p:nvGrpSpPr>
        <p:cNvPr id="1" name=""/>
        <p:cNvGrpSpPr/>
        <p:nvPr/>
      </p:nvGrpSpPr>
      <p:grpSpPr>
        <a:xfrm>
          <a:off x="0" y="0"/>
          <a:ext cx="0" cy="0"/>
        </a:xfrm>
      </p:grpSpPr>
      <p:sp>
        <p:nvSpPr>
          <p:cNvPr id="20" name="Frame 1">
            <a:extLst>
              <a:ext uri="{FF2B5EF4-FFF2-40B4-BE49-F238E27FC236}">
                <a16:creationId xmlns:a16="http://schemas.microsoft.com/office/drawing/2014/main" id="{85E9283B-E634-43AB-B770-739D605868E4}"/>
              </a:ext>
            </a:extLst>
          </p:cNvPr>
          <p:cNvSpPr/>
          <p:nvPr userDrawn="1"/>
        </p:nvSpPr>
        <p:spPr>
          <a:xfrm rot="18900000">
            <a:off x="6266325" y="1278179"/>
            <a:ext cx="4320000" cy="4320000"/>
          </a:xfrm>
          <a:prstGeom prst="frame">
            <a:avLst>
              <a:gd name="adj1" fmla="val 1591"/>
            </a:avLst>
          </a:prstGeom>
          <a:solidFill>
            <a:srgbClr val="646F11"/>
          </a:solidFill>
          <a:ln>
            <a:solidFill>
              <a:srgbClr val="646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mn-lt"/>
            </a:endParaRPr>
          </a:p>
        </p:txBody>
      </p:sp>
      <p:sp>
        <p:nvSpPr>
          <p:cNvPr id="22" name="Picture Placeholder 2">
            <a:extLst>
              <a:ext uri="{FF2B5EF4-FFF2-40B4-BE49-F238E27FC236}">
                <a16:creationId xmlns:a16="http://schemas.microsoft.com/office/drawing/2014/main" id="{8D9E0A4B-0EF0-4B06-B895-878FAC9FEFB2}"/>
              </a:ext>
            </a:extLst>
          </p:cNvPr>
          <p:cNvSpPr>
            <a:spLocks noGrp="1"/>
          </p:cNvSpPr>
          <p:nvPr>
            <p:ph type="pic" idx="13" hasCustomPrompt="1"/>
          </p:nvPr>
        </p:nvSpPr>
        <p:spPr>
          <a:xfrm>
            <a:off x="6415833" y="383477"/>
            <a:ext cx="3240000" cy="3240000"/>
          </a:xfrm>
          <a:prstGeom prst="diamond">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23" name="Picture Placeholder 2">
            <a:extLst>
              <a:ext uri="{FF2B5EF4-FFF2-40B4-BE49-F238E27FC236}">
                <a16:creationId xmlns:a16="http://schemas.microsoft.com/office/drawing/2014/main" id="{B617C9E2-0439-49FB-AE24-771BB4B38AEC}"/>
              </a:ext>
            </a:extLst>
          </p:cNvPr>
          <p:cNvSpPr>
            <a:spLocks noGrp="1"/>
          </p:cNvSpPr>
          <p:nvPr>
            <p:ph type="pic" idx="14" hasCustomPrompt="1"/>
          </p:nvPr>
        </p:nvSpPr>
        <p:spPr>
          <a:xfrm>
            <a:off x="7158266" y="3252881"/>
            <a:ext cx="3240000" cy="3240000"/>
          </a:xfrm>
          <a:prstGeom prst="diamond">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24" name="Picture Placeholder 2">
            <a:extLst>
              <a:ext uri="{FF2B5EF4-FFF2-40B4-BE49-F238E27FC236}">
                <a16:creationId xmlns:a16="http://schemas.microsoft.com/office/drawing/2014/main" id="{78CAF030-1C2A-4DC9-B337-AA2C2341E264}"/>
              </a:ext>
            </a:extLst>
          </p:cNvPr>
          <p:cNvSpPr>
            <a:spLocks noGrp="1"/>
          </p:cNvSpPr>
          <p:nvPr>
            <p:ph type="pic" idx="15" hasCustomPrompt="1"/>
          </p:nvPr>
        </p:nvSpPr>
        <p:spPr>
          <a:xfrm>
            <a:off x="5371623" y="2514969"/>
            <a:ext cx="2520000" cy="2520000"/>
          </a:xfrm>
          <a:prstGeom prst="diamond">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25" name="Picture Placeholder 2">
            <a:extLst>
              <a:ext uri="{FF2B5EF4-FFF2-40B4-BE49-F238E27FC236}">
                <a16:creationId xmlns:a16="http://schemas.microsoft.com/office/drawing/2014/main" id="{D53A0D3E-B806-4977-85A6-A4E80EC2B12C}"/>
              </a:ext>
            </a:extLst>
          </p:cNvPr>
          <p:cNvSpPr>
            <a:spLocks noGrp="1"/>
          </p:cNvSpPr>
          <p:nvPr>
            <p:ph type="pic" idx="16" hasCustomPrompt="1"/>
          </p:nvPr>
        </p:nvSpPr>
        <p:spPr>
          <a:xfrm>
            <a:off x="8961027" y="1806724"/>
            <a:ext cx="2520000" cy="2520000"/>
          </a:xfrm>
          <a:prstGeom prst="diamond">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899650334"/>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 1 column" userDrawn="1">
  <p:cSld name="Title + 1 column">
    <p:spTree>
      <p:nvGrpSpPr>
        <p:cNvPr id="1" name="Shape 24"/>
        <p:cNvGrpSpPr/>
        <p:nvPr/>
      </p:nvGrpSpPr>
      <p:grpSpPr>
        <a:xfrm>
          <a:off x="0" y="0"/>
          <a:ext cx="0" cy="0"/>
        </a:xfrm>
      </p:grpSpPr>
      <p:sp>
        <p:nvSpPr>
          <p:cNvPr id="2" name="Google Shape;12;p2"/>
          <p:cNvSpPr txBox="1">
            <a:spLocks noGrp="1"/>
          </p:cNvSpPr>
          <p:nvPr>
            <p:ph type="ctrTitle"/>
          </p:nvPr>
        </p:nvSpPr>
        <p:spPr>
          <a:xfrm>
            <a:off x="1317427" y="131814"/>
            <a:ext cx="9559077" cy="865721"/>
          </a:xfrm>
          <a:prstGeom prst="rect">
            <a:avLst/>
          </a:prstGeom>
        </p:spPr>
        <p:txBody>
          <a:bodyPr spcFirstLastPara="1" wrap="square" lIns="0" tIns="0" rIns="0" bIns="0" anchor="ctr" anchorCtr="0">
            <a:noAutofit/>
          </a:bodyPr>
          <a:lstStyle>
            <a:lvl1pPr lvl="0" algn="ctr">
              <a:lnSpc>
                <a:spcPct val="80000"/>
              </a:lnSpc>
              <a:spcBef>
                <a:spcPct val="0"/>
              </a:spcBef>
              <a:spcAft>
                <a:spcPct val="0"/>
              </a:spcAft>
              <a:buSzPts val="4800"/>
              <a:buNone/>
              <a:defRPr sz="4800">
                <a:solidFill>
                  <a:srgbClr val="27348B"/>
                </a:solidFill>
              </a:defRPr>
            </a:lvl1pPr>
            <a:lvl2pPr lvl="1">
              <a:lnSpc>
                <a:spcPct val="80000"/>
              </a:lnSpc>
              <a:spcBef>
                <a:spcPct val="0"/>
              </a:spcBef>
              <a:spcAft>
                <a:spcPct val="0"/>
              </a:spcAft>
              <a:buSzPts val="4800"/>
              <a:buNone/>
              <a:defRPr sz="6400"/>
            </a:lvl2pPr>
            <a:lvl3pPr lvl="2">
              <a:lnSpc>
                <a:spcPct val="80000"/>
              </a:lnSpc>
              <a:spcBef>
                <a:spcPct val="0"/>
              </a:spcBef>
              <a:spcAft>
                <a:spcPct val="0"/>
              </a:spcAft>
              <a:buSzPts val="4800"/>
              <a:buNone/>
              <a:defRPr sz="6400"/>
            </a:lvl3pPr>
            <a:lvl4pPr lvl="3">
              <a:lnSpc>
                <a:spcPct val="80000"/>
              </a:lnSpc>
              <a:spcBef>
                <a:spcPct val="0"/>
              </a:spcBef>
              <a:spcAft>
                <a:spcPct val="0"/>
              </a:spcAft>
              <a:buSzPts val="4800"/>
              <a:buNone/>
              <a:defRPr sz="6400"/>
            </a:lvl4pPr>
            <a:lvl5pPr lvl="4">
              <a:lnSpc>
                <a:spcPct val="80000"/>
              </a:lnSpc>
              <a:spcBef>
                <a:spcPct val="0"/>
              </a:spcBef>
              <a:spcAft>
                <a:spcPct val="0"/>
              </a:spcAft>
              <a:buSzPts val="4800"/>
              <a:buNone/>
              <a:defRPr sz="6400"/>
            </a:lvl5pPr>
            <a:lvl6pPr lvl="5">
              <a:lnSpc>
                <a:spcPct val="80000"/>
              </a:lnSpc>
              <a:spcBef>
                <a:spcPct val="0"/>
              </a:spcBef>
              <a:spcAft>
                <a:spcPct val="0"/>
              </a:spcAft>
              <a:buSzPts val="4800"/>
              <a:buNone/>
              <a:defRPr sz="6400"/>
            </a:lvl6pPr>
            <a:lvl7pPr lvl="6">
              <a:lnSpc>
                <a:spcPct val="80000"/>
              </a:lnSpc>
              <a:spcBef>
                <a:spcPct val="0"/>
              </a:spcBef>
              <a:spcAft>
                <a:spcPct val="0"/>
              </a:spcAft>
              <a:buSzPts val="4800"/>
              <a:buNone/>
              <a:defRPr sz="6400"/>
            </a:lvl7pPr>
            <a:lvl8pPr lvl="7">
              <a:lnSpc>
                <a:spcPct val="80000"/>
              </a:lnSpc>
              <a:spcBef>
                <a:spcPct val="0"/>
              </a:spcBef>
              <a:spcAft>
                <a:spcPct val="0"/>
              </a:spcAft>
              <a:buSzPts val="4800"/>
              <a:buNone/>
              <a:defRPr sz="6400"/>
            </a:lvl8pPr>
            <a:lvl9pPr lvl="8">
              <a:lnSpc>
                <a:spcPct val="80000"/>
              </a:lnSpc>
              <a:spcBef>
                <a:spcPct val="0"/>
              </a:spcBef>
              <a:spcAft>
                <a:spcPct val="0"/>
              </a:spcAft>
              <a:buSzPts val="4800"/>
              <a:buNone/>
              <a:defRPr sz="6400"/>
            </a:lvl9pPr>
          </a:lstStyle>
          <a:p>
            <a:endParaRPr/>
          </a:p>
        </p:txBody>
      </p:sp>
    </p:spTree>
    <p:extLst>
      <p:ext uri="{BB962C8B-B14F-4D97-AF65-F5344CB8AC3E}">
        <p14:creationId xmlns:p14="http://schemas.microsoft.com/office/powerpoint/2010/main" val="168104349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1_Icon sets layout">
    <p:spTree>
      <p:nvGrpSpPr>
        <p:cNvPr id="1" name=""/>
        <p:cNvGrpSpPr/>
        <p:nvPr/>
      </p:nvGrpSpPr>
      <p:grpSpPr>
        <a:xfrm>
          <a:off x="0" y="0"/>
          <a: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a:t>Icon Sets Layout</a:t>
            </a:r>
          </a:p>
        </p:txBody>
      </p:sp>
      <p:sp>
        <p:nvSpPr>
          <p:cNvPr id="30" name="Rounded Rectangle 2">
            <a:extLst>
              <a:ext uri="{FF2B5EF4-FFF2-40B4-BE49-F238E27FC236}">
                <a16:creationId xmlns:a16="http://schemas.microsoft.com/office/drawing/2014/main" id="{09DAEA64-3E45-4026-9B3E-3533D55FB341}"/>
              </a:ext>
            </a:extLst>
          </p:cNvPr>
          <p:cNvSpPr/>
          <p:nvPr userDrawn="1"/>
        </p:nvSpPr>
        <p:spPr>
          <a:xfrm>
            <a:off x="354015" y="1131597"/>
            <a:ext cx="3560767" cy="5402561"/>
          </a:xfrm>
          <a:prstGeom prst="roundRect">
            <a:avLst>
              <a:gd name="adj" fmla="val 3968"/>
            </a:avLst>
          </a:prstGeom>
          <a:solidFill>
            <a:srgbClr val="EB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5E4028"/>
              </a:solidFill>
            </a:endParaRPr>
          </a:p>
        </p:txBody>
      </p:sp>
      <p:sp>
        <p:nvSpPr>
          <p:cNvPr id="31" name="Rounded Rectangle 3">
            <a:extLst>
              <a:ext uri="{FF2B5EF4-FFF2-40B4-BE49-F238E27FC236}">
                <a16:creationId xmlns:a16="http://schemas.microsoft.com/office/drawing/2014/main" id="{81FE4565-9BDF-4E08-96AF-7A9809B7342A}"/>
              </a:ext>
            </a:extLst>
          </p:cNvPr>
          <p:cNvSpPr/>
          <p:nvPr userDrawn="1"/>
        </p:nvSpPr>
        <p:spPr>
          <a:xfrm>
            <a:off x="456479" y="1296675"/>
            <a:ext cx="130875" cy="4265764"/>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32" name="Grupo 31">
            <a:extLst>
              <a:ext uri="{FF2B5EF4-FFF2-40B4-BE49-F238E27FC236}">
                <a16:creationId xmlns:a16="http://schemas.microsoft.com/office/drawing/2014/main" id="{198333CA-ECBF-4F3D-B789-133FE97DA187}"/>
              </a:ext>
            </a:extLst>
          </p:cNvPr>
          <p:cNvGrpSpPr/>
          <p:nvPr userDrawn="1"/>
        </p:nvGrpSpPr>
        <p:grpSpPr>
          <a:xfrm>
            <a:off x="1396049" y="1837564"/>
            <a:ext cx="2232248" cy="1861364"/>
            <a:chOff x="1476865" y="1876876"/>
            <a:chExt cx="2232248" cy="1316119"/>
          </a:xfrm>
        </p:grpSpPr>
        <p:sp>
          <p:nvSpPr>
            <p:cNvPr id="33" name="TextBox 57">
              <a:extLst>
                <a:ext uri="{FF2B5EF4-FFF2-40B4-BE49-F238E27FC236}">
                  <a16:creationId xmlns:a16="http://schemas.microsoft.com/office/drawing/2014/main" id="{AABC6164-1DB5-49EA-9775-194198A95AC1}"/>
                </a:ext>
              </a:extLst>
            </p:cNvPr>
            <p:cNvSpPr txBox="1"/>
            <p:nvPr userDrawn="1"/>
          </p:nvSpPr>
          <p:spPr>
            <a:xfrm>
              <a:off x="1476865" y="1876876"/>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anose="020b0604020202020204" pitchFamily="34" charset="0"/>
                <a:cs typeface="Arial" panose="020b0604020202020204" pitchFamily="34" charset="0"/>
              </a:endParaRPr>
            </a:p>
          </p:txBody>
        </p:sp>
        <p:sp>
          <p:nvSpPr>
            <p:cNvPr id="34" name="TextBox 58">
              <a:extLst>
                <a:ext uri="{FF2B5EF4-FFF2-40B4-BE49-F238E27FC236}">
                  <a16:creationId xmlns:a16="http://schemas.microsoft.com/office/drawing/2014/main" id="{C8EC6F0E-F072-4685-83D5-229F51524D6F}"/>
                </a:ext>
              </a:extLst>
            </p:cNvPr>
            <p:cNvSpPr txBox="1"/>
            <p:nvPr userDrawn="1"/>
          </p:nvSpPr>
          <p:spPr>
            <a:xfrm>
              <a:off x="1476865" y="2474848"/>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Change Fill Color &amp;</a:t>
              </a:r>
            </a:p>
            <a:p>
              <a:pPr algn="r"/>
              <a:r>
                <a:rPr lang="en-US" altLang="ko-KR" sz="2000" b="1">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35" name="TextBox 59">
            <a:extLst>
              <a:ext uri="{FF2B5EF4-FFF2-40B4-BE49-F238E27FC236}">
                <a16:creationId xmlns:a16="http://schemas.microsoft.com/office/drawing/2014/main" id="{7B5451D7-56EE-4FD0-9744-E4D2283CA03F}"/>
              </a:ext>
            </a:extLst>
          </p:cNvPr>
          <p:cNvSpPr txBox="1"/>
          <p:nvPr userDrawn="1"/>
        </p:nvSpPr>
        <p:spPr>
          <a:xfrm>
            <a:off x="1613195" y="5849290"/>
            <a:ext cx="2232000" cy="369332"/>
          </a:xfrm>
          <a:prstGeom prst="rect">
            <a:avLst/>
          </a:prstGeom>
          <a:noFill/>
        </p:spPr>
        <p:txBody>
          <a:bodyPr wrap="square" rtlCol="0" anchor="ctr">
            <a:spAutoFit/>
          </a:bodyPr>
          <a:lstStyle/>
          <a:p>
            <a:r>
              <a:rPr lang="en-US" altLang="ko-KR" sz="1800">
                <a:solidFill>
                  <a:srgbClr val="FFFFFF"/>
                </a:solidFill>
                <a:latin typeface="Arial" panose="020b0604020202020204" pitchFamily="34" charset="0"/>
                <a:cs typeface="Arial" panose="020b0604020202020204" pitchFamily="34" charset="0"/>
              </a:rPr>
              <a:t>www.slidesppt.net</a:t>
            </a:r>
            <a:endParaRPr lang="ko-KR" altLang="en-US" sz="1800">
              <a:solidFill>
                <a:srgbClr val="FFFFFF"/>
              </a:solidFill>
              <a:latin typeface="Arial" panose="020b0604020202020204" pitchFamily="34" charset="0"/>
              <a:cs typeface="Arial" panose="020b0604020202020204" pitchFamily="34" charset="0"/>
            </a:endParaRPr>
          </a:p>
        </p:txBody>
      </p:sp>
      <p:sp>
        <p:nvSpPr>
          <p:cNvPr id="36" name="TextBox 60">
            <a:extLst>
              <a:ext uri="{FF2B5EF4-FFF2-40B4-BE49-F238E27FC236}">
                <a16:creationId xmlns:a16="http://schemas.microsoft.com/office/drawing/2014/main" id="{3D17598F-4070-4509-926A-81C45E321F25}"/>
              </a:ext>
            </a:extLst>
          </p:cNvPr>
          <p:cNvSpPr txBox="1"/>
          <p:nvPr userDrawn="1"/>
        </p:nvSpPr>
        <p:spPr>
          <a:xfrm>
            <a:off x="911001" y="4221970"/>
            <a:ext cx="2717296" cy="1569660"/>
          </a:xfrm>
          <a:prstGeom prst="rect">
            <a:avLst/>
          </a:prstGeom>
          <a:noFill/>
        </p:spPr>
        <p:txBody>
          <a:bodyPr wrap="square" rtlCol="0" anchor="ctr">
            <a:spAutoFit/>
          </a:bodyPr>
          <a:lstStyle/>
          <a:p>
            <a:pPr algn="r"/>
            <a:r>
              <a:rPr lang="en-US" altLang="ko-KR" sz="2400" b="1">
                <a:solidFill>
                  <a:srgbClr val="FFFFFF"/>
                </a:solidFill>
                <a:latin typeface="+mn-lt"/>
                <a:ea typeface="+mn-ea"/>
                <a:cs typeface="Arial" panose="020b0604020202020204" pitchFamily="34" charset="0"/>
              </a:rPr>
              <a:t>GOOGLE </a:t>
            </a:r>
            <a:r>
              <a:rPr lang="en-US" altLang="ko-KR" sz="2400" b="1" baseline="0">
                <a:solidFill>
                  <a:srgbClr val="FFFFFF"/>
                </a:solidFill>
                <a:latin typeface="+mn-lt"/>
                <a:ea typeface="+mn-ea"/>
                <a:cs typeface="Arial" panose="020b0604020202020204" pitchFamily="34" charset="0"/>
              </a:rPr>
              <a:t>SLIDES AND </a:t>
            </a:r>
            <a:r>
              <a:rPr lang="en-US" altLang="ko-KR" sz="2400" b="1">
                <a:solidFill>
                  <a:srgbClr val="FFFFFF"/>
                </a:solidFill>
                <a:latin typeface="+mn-lt"/>
                <a:ea typeface="+mn-ea"/>
                <a:cs typeface="Arial" panose="020b0604020202020204" pitchFamily="34" charset="0"/>
              </a:rPr>
              <a:t>FREE </a:t>
            </a:r>
          </a:p>
          <a:p>
            <a:pPr algn="r"/>
            <a:r>
              <a:rPr lang="en-US" altLang="ko-KR" sz="2400" b="1">
                <a:solidFill>
                  <a:srgbClr val="FFFFFF"/>
                </a:solidFill>
                <a:latin typeface="+mn-lt"/>
                <a:ea typeface="+mn-ea"/>
                <a:cs typeface="Arial" panose="020b0604020202020204" pitchFamily="34" charset="0"/>
              </a:rPr>
              <a:t>PPT </a:t>
            </a:r>
          </a:p>
          <a:p>
            <a:pPr algn="r"/>
            <a:r>
              <a:rPr lang="en-US" altLang="ko-KR" sz="2400" b="1">
                <a:solidFill>
                  <a:srgbClr val="FFFFFF"/>
                </a:solidFill>
                <a:latin typeface="+mn-lt"/>
                <a:ea typeface="+mn-ea"/>
                <a:cs typeface="Arial" panose="020b0604020202020204" pitchFamily="34" charset="0"/>
              </a:rPr>
              <a:t>TEMPLATES  </a:t>
            </a:r>
          </a:p>
        </p:txBody>
      </p:sp>
      <p:grpSp>
        <p:nvGrpSpPr>
          <p:cNvPr id="37" name="Grupo 36">
            <a:extLst>
              <a:ext uri="{FF2B5EF4-FFF2-40B4-BE49-F238E27FC236}">
                <a16:creationId xmlns:a16="http://schemas.microsoft.com/office/drawing/2014/main" id="{97BFF822-8F26-467F-8C33-87C5BE33B9F3}"/>
              </a:ext>
            </a:extLst>
          </p:cNvPr>
          <p:cNvGrpSpPr/>
          <p:nvPr userDrawn="1"/>
        </p:nvGrpSpPr>
        <p:grpSpPr>
          <a:xfrm>
            <a:off x="567163" y="5403430"/>
            <a:ext cx="976455" cy="976455"/>
            <a:chOff x="732029" y="4897834"/>
            <a:chExt cx="1307592" cy="1307592"/>
          </a:xfrm>
        </p:grpSpPr>
        <p:sp>
          <p:nvSpPr>
            <p:cNvPr id="38" name="Lágrima 37">
              <a:extLst>
                <a:ext uri="{FF2B5EF4-FFF2-40B4-BE49-F238E27FC236}">
                  <a16:creationId xmlns:a16="http://schemas.microsoft.com/office/drawing/2014/main" id="{613544E8-6AD2-41F8-8283-96282AFA0295}"/>
                </a:ext>
              </a:extLst>
            </p:cNvPr>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39" name="Grupo 38">
              <a:extLst>
                <a:ext uri="{FF2B5EF4-FFF2-40B4-BE49-F238E27FC236}">
                  <a16:creationId xmlns:a16="http://schemas.microsoft.com/office/drawing/2014/main" id="{AC82FD0A-7013-412F-BE18-FE5452F9B0C3}"/>
                </a:ext>
              </a:extLst>
            </p:cNvPr>
            <p:cNvGrpSpPr/>
            <p:nvPr userDrawn="1"/>
          </p:nvGrpSpPr>
          <p:grpSpPr>
            <a:xfrm>
              <a:off x="958579" y="5110772"/>
              <a:ext cx="887548" cy="859140"/>
              <a:chOff x="5915025" y="2417763"/>
              <a:chExt cx="3471863" cy="3360738"/>
            </a:xfrm>
          </p:grpSpPr>
          <p:sp>
            <p:nvSpPr>
              <p:cNvPr id="40" name="Freeform 14">
                <a:extLst>
                  <a:ext uri="{FF2B5EF4-FFF2-40B4-BE49-F238E27FC236}">
                    <a16:creationId xmlns:a16="http://schemas.microsoft.com/office/drawing/2014/main" id="{5AABBE69-B6D8-4307-82AA-837EC8D3ADD0}"/>
                  </a:ext>
                </a:extLst>
              </p:cNvPr>
              <p:cNvSpPr/>
              <p:nvPr userDrawn="1"/>
            </p:nvSpPr>
            <p:spPr bwMode="auto">
              <a:xfrm>
                <a:off x="5915025" y="2417763"/>
                <a:ext cx="2009775" cy="3360738"/>
              </a:xfrm>
              <a:custGeom>
                <a:gdLst>
                  <a:gd name="T0" fmla="*/ 0 w 669"/>
                  <a:gd name="T1" fmla="*/ 112 h 1118"/>
                  <a:gd name="T2" fmla="*/ 0 w 669"/>
                  <a:gd name="T3" fmla="*/ 1005 h 1118"/>
                  <a:gd name="T4" fmla="*/ 669 w 669"/>
                  <a:gd name="T5" fmla="*/ 1118 h 1118"/>
                  <a:gd name="T6" fmla="*/ 669 w 669"/>
                  <a:gd name="T7" fmla="*/ 0 h 1118"/>
                  <a:gd name="T8" fmla="*/ 0 w 669"/>
                  <a:gd name="T9" fmla="*/ 112 h 1118"/>
                </a:gd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41" name="Freeform 15">
                <a:extLst>
                  <a:ext uri="{FF2B5EF4-FFF2-40B4-BE49-F238E27FC236}">
                    <a16:creationId xmlns:a16="http://schemas.microsoft.com/office/drawing/2014/main" id="{D3EC7157-7BD3-4575-81E1-A70D19FAD10F}"/>
                  </a:ext>
                </a:extLst>
              </p:cNvPr>
              <p:cNvSpPr/>
              <p:nvPr userDrawn="1"/>
            </p:nvSpPr>
            <p:spPr bwMode="auto">
              <a:xfrm>
                <a:off x="8004175" y="3059113"/>
                <a:ext cx="1382713" cy="1671638"/>
              </a:xfrm>
              <a:custGeom>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42" name="Freeform 16">
                <a:extLst>
                  <a:ext uri="{FF2B5EF4-FFF2-40B4-BE49-F238E27FC236}">
                    <a16:creationId xmlns:a16="http://schemas.microsoft.com/office/drawing/2014/main" id="{33462B69-5EDF-4CD4-9C9D-7EB8868B5FB2}"/>
                  </a:ext>
                </a:extLst>
              </p:cNvPr>
              <p:cNvSpPr/>
              <p:nvPr userDrawn="1"/>
            </p:nvSpPr>
            <p:spPr bwMode="auto">
              <a:xfrm>
                <a:off x="8004175" y="3298826"/>
                <a:ext cx="1135063" cy="1822450"/>
              </a:xfrm>
              <a:custGeom>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grpSp>
      </p:grpSp>
      <p:sp>
        <p:nvSpPr>
          <p:cNvPr id="43" name="Rounded Rectangle 3">
            <a:extLst>
              <a:ext uri="{FF2B5EF4-FFF2-40B4-BE49-F238E27FC236}">
                <a16:creationId xmlns:a16="http://schemas.microsoft.com/office/drawing/2014/main" id="{B03EBA79-387A-4450-B274-DCA79C30C890}"/>
              </a:ext>
            </a:extLst>
          </p:cNvPr>
          <p:cNvSpPr/>
          <p:nvPr userDrawn="1"/>
        </p:nvSpPr>
        <p:spPr>
          <a:xfrm rot="5400000">
            <a:off x="2598578" y="5216749"/>
            <a:ext cx="101647" cy="2224625"/>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44" name="Grupo 43">
            <a:extLst>
              <a:ext uri="{FF2B5EF4-FFF2-40B4-BE49-F238E27FC236}">
                <a16:creationId xmlns:a16="http://schemas.microsoft.com/office/drawing/2014/main" id="{3446BFAD-10FB-406A-9718-0B6931E80972}"/>
              </a:ext>
            </a:extLst>
          </p:cNvPr>
          <p:cNvGrpSpPr/>
          <p:nvPr userDrawn="1"/>
        </p:nvGrpSpPr>
        <p:grpSpPr>
          <a:xfrm>
            <a:off x="2855938" y="1296678"/>
            <a:ext cx="905777" cy="910369"/>
            <a:chOff x="2844390" y="1337313"/>
            <a:chExt cx="905777" cy="910369"/>
          </a:xfrm>
          <a:solidFill>
            <a:srgbClr val="FFFFFF"/>
          </a:solidFill>
        </p:grpSpPr>
        <p:sp>
          <p:nvSpPr>
            <p:cNvPr id="45" name="Rounded Rectangle 3">
              <a:extLst>
                <a:ext uri="{FF2B5EF4-FFF2-40B4-BE49-F238E27FC236}">
                  <a16:creationId xmlns:a16="http://schemas.microsoft.com/office/drawing/2014/main" id="{D9D57D6B-C7EB-4482-9E9A-8D3B6E87540B}"/>
                </a:ext>
              </a:extLst>
            </p:cNvPr>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46" name="Rounded Rectangle 3">
              <a:extLst>
                <a:ext uri="{FF2B5EF4-FFF2-40B4-BE49-F238E27FC236}">
                  <a16:creationId xmlns:a16="http://schemas.microsoft.com/office/drawing/2014/main" id="{9593E227-DC5D-4C67-9747-FBCDA543B405}"/>
                </a:ext>
              </a:extLst>
            </p:cNvPr>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grpSp>
        <p:nvGrpSpPr>
          <p:cNvPr id="47" name="Gráfico 10">
            <a:extLst>
              <a:ext uri="{FF2B5EF4-FFF2-40B4-BE49-F238E27FC236}">
                <a16:creationId xmlns:a16="http://schemas.microsoft.com/office/drawing/2014/main" id="{21537CE2-62D5-42F2-93E4-34DF1B82505D}"/>
              </a:ext>
            </a:extLst>
          </p:cNvPr>
          <p:cNvGrpSpPr/>
          <p:nvPr userDrawn="1"/>
        </p:nvGrpSpPr>
        <p:grpSpPr>
          <a:xfrm>
            <a:off x="627242" y="5458039"/>
            <a:ext cx="849367" cy="849367"/>
            <a:chOff x="627235" y="5458033"/>
            <a:chExt cx="849367" cy="849367"/>
          </a:xfrm>
          <a:solidFill>
            <a:srgbClr val="00BFF3"/>
          </a:solidFill>
        </p:grpSpPr>
        <p:sp>
          <p:nvSpPr>
            <p:cNvPr id="48" name="Forma libre: forma 47">
              <a:extLst>
                <a:ext uri="{FF2B5EF4-FFF2-40B4-BE49-F238E27FC236}">
                  <a16:creationId xmlns:a16="http://schemas.microsoft.com/office/drawing/2014/main" id="{FFC6FE5A-6519-4492-8890-22731152E4D2}"/>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EBBF20"/>
            </a:solidFill>
            <a:ln w="2285" cap="flat">
              <a:noFill/>
              <a:prstDash val="solid"/>
              <a:miter/>
            </a:ln>
          </p:spPr>
          <p:txBody>
            <a:bodyPr rtlCol="0" anchor="ctr"/>
            <a:lstStyle/>
            <a:p>
              <a:endParaRPr lang="es-PE" sz="1400"/>
            </a:p>
          </p:txBody>
        </p:sp>
        <p:sp>
          <p:nvSpPr>
            <p:cNvPr id="49" name="Forma libre: forma 48">
              <a:extLst>
                <a:ext uri="{FF2B5EF4-FFF2-40B4-BE49-F238E27FC236}">
                  <a16:creationId xmlns:a16="http://schemas.microsoft.com/office/drawing/2014/main" id="{CBA640B9-C4A0-4415-9F51-5AAB047B804B}"/>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78092504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1_仅标题">
    <p:spTree>
      <p:nvGrpSpPr>
        <p:cNvPr id="1" name=""/>
        <p:cNvGrpSpPr/>
        <p:nvPr/>
      </p:nvGrpSpPr>
      <p:grpSpPr>
        <a:xfrm>
          <a:off x="0" y="0"/>
          <a:ext cx="0" cy="0"/>
        </a:xfrm>
      </p:grpSpPr>
    </p:spTree>
    <p:extLst>
      <p:ext uri="{BB962C8B-B14F-4D97-AF65-F5344CB8AC3E}">
        <p14:creationId xmlns:p14="http://schemas.microsoft.com/office/powerpoint/2010/main" val="297307216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jpeg" /><Relationship Id="rId4" Type="http://schemas.openxmlformats.org/officeDocument/2006/relationships/image" Target="../media/image3.png" /><Relationship Id="rId5" Type="http://schemas.openxmlformats.org/officeDocument/2006/relationships/image" Target="../media/image4.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3.pn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4.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18.jpeg" /><Relationship Id="rId4" Type="http://schemas.openxmlformats.org/officeDocument/2006/relationships/image" Target="../media/image3.png" /><Relationship Id="rId5" Type="http://schemas.openxmlformats.org/officeDocument/2006/relationships/image" Target="../media/image19.png" /><Relationship Id="rId6" Type="http://schemas.openxmlformats.org/officeDocument/2006/relationships/image" Target="../media/image4.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openxmlformats.org/officeDocument/2006/relationships/image" Target="../media/image20.jpeg" /><Relationship Id="rId4" Type="http://schemas.openxmlformats.org/officeDocument/2006/relationships/image" Target="../media/image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image" Target="../media/image21.jpeg" /><Relationship Id="rId4" Type="http://schemas.openxmlformats.org/officeDocument/2006/relationships/image" Target="../media/image15.png" /><Relationship Id="rId5" Type="http://schemas.openxmlformats.org/officeDocument/2006/relationships/image" Target="../media/image17.png" /><Relationship Id="rId6" Type="http://schemas.openxmlformats.org/officeDocument/2006/relationships/image" Target="../media/image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1.png" /><Relationship Id="rId4" Type="http://schemas.openxmlformats.org/officeDocument/2006/relationships/image" Target="../media/image9.png" /><Relationship Id="rId5" Type="http://schemas.openxmlformats.org/officeDocument/2006/relationships/image" Target="../media/image4.png" /><Relationship Id="rId6" Type="http://schemas.openxmlformats.org/officeDocument/2006/relationships/image" Target="../media/image6.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openxmlformats.org/officeDocument/2006/relationships/image" Target="../media/image22.png" /><Relationship Id="rId4" Type="http://schemas.microsoft.com/office/2007/relationships/hdphoto" Target="../media/image23.wdp" /><Relationship Id="rId5" Type="http://schemas.openxmlformats.org/officeDocument/2006/relationships/image" Target="../media/image4.png" /><Relationship Id="rId6" Type="http://schemas.openxmlformats.org/officeDocument/2006/relationships/image" Target="../media/image24.png" /><Relationship Id="rId7" Type="http://schemas.microsoft.com/office/2007/relationships/hdphoto" Target="../media/image25.wdp" /><Relationship Id="rId8" Type="http://schemas.openxmlformats.org/officeDocument/2006/relationships/image" Target="../media/image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26.jpeg" /><Relationship Id="rId4" Type="http://schemas.openxmlformats.org/officeDocument/2006/relationships/image" Target="../media/image27.png" /><Relationship Id="rId5" Type="http://schemas.openxmlformats.org/officeDocument/2006/relationships/image" Target="../media/image6.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png" /><Relationship Id="rId3" Type="http://schemas.openxmlformats.org/officeDocument/2006/relationships/image" Target="../media/image28.jpeg" /><Relationship Id="rId4" Type="http://schemas.openxmlformats.org/officeDocument/2006/relationships/image" Target="../media/image29.jpeg" /><Relationship Id="rId5" Type="http://schemas.openxmlformats.org/officeDocument/2006/relationships/image" Target="../media/image30.jpeg" /><Relationship Id="rId6" Type="http://schemas.openxmlformats.org/officeDocument/2006/relationships/image" Target="../media/image31.jpeg" /><Relationship Id="rId7" Type="http://schemas.openxmlformats.org/officeDocument/2006/relationships/image" Target="../media/image4.png" /><Relationship Id="rId8" Type="http://schemas.openxmlformats.org/officeDocument/2006/relationships/image" Target="../media/image6.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2.jpeg" /><Relationship Id="rId3" Type="http://schemas.openxmlformats.org/officeDocument/2006/relationships/image" Target="../media/image3.png" /><Relationship Id="rId4" Type="http://schemas.openxmlformats.org/officeDocument/2006/relationships/image" Target="../media/image6.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www.slidesppt.net/what-you-can-and-cannot-do-with-our-templates/" TargetMode="External" /><Relationship Id="rId4" Type="http://schemas.openxmlformats.org/officeDocument/2006/relationships/hyperlink" Target="https://www.slidesppt.net/frequently-asked-questions/" TargetMode="External" /><Relationship Id="rId5" Type="http://schemas.openxmlformats.org/officeDocument/2006/relationships/hyperlink" Target="https://www.slidesppt.net/tutorials-and-tip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2.xml" /><Relationship Id="rId3" Type="http://schemas.openxmlformats.org/officeDocument/2006/relationships/image" Target="../media/image33.png" /><Relationship Id="rId4" Type="http://schemas.openxmlformats.org/officeDocument/2006/relationships/image" Target="../media/image34.png" /><Relationship Id="rId5" Type="http://schemas.microsoft.com/office/2007/relationships/hdphoto" Target="../media/image35.wdp" /><Relationship Id="rId6" Type="http://schemas.openxmlformats.org/officeDocument/2006/relationships/image" Target="../media/image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6.xml" /><Relationship Id="rId3" Type="http://schemas.openxmlformats.org/officeDocument/2006/relationships/hyperlink" Target="https://www.slidesppt.net/"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7.png" /><Relationship Id="rId6"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8.png" /><Relationship Id="rId4" Type="http://schemas.openxmlformats.org/officeDocument/2006/relationships/image" Target="../media/image9.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10.jpeg" /><Relationship Id="rId4" Type="http://schemas.openxmlformats.org/officeDocument/2006/relationships/image" Target="../media/image3.png" /><Relationship Id="rId5"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11.png" /><Relationship Id="rId4" Type="http://schemas.openxmlformats.org/officeDocument/2006/relationships/image" Target="../media/image12.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1.jpeg" /><Relationship Id="rId4" Type="http://schemas.openxmlformats.org/officeDocument/2006/relationships/image" Target="../media/image13.jpeg" /><Relationship Id="rId5" Type="http://schemas.openxmlformats.org/officeDocument/2006/relationships/image" Target="../media/image6.png" /><Relationship Id="rId6" Type="http://schemas.openxmlformats.org/officeDocument/2006/relationships/image" Target="../media/image4.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14.jpeg" /><Relationship Id="rId4" Type="http://schemas.openxmlformats.org/officeDocument/2006/relationships/image" Target="../media/image15.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n 2">
            <a:extLst>
              <a:ext uri="{FF2B5EF4-FFF2-40B4-BE49-F238E27FC236}">
                <a16:creationId xmlns:a16="http://schemas.microsoft.com/office/drawing/2014/main" id="{A15B6490-0B9A-01A9-DF55-57473A658631}"/>
              </a:ext>
            </a:extLst>
          </p:cNvPr>
          <p:cNvPicPr>
            <a:picLocks noChangeAspect="1"/>
          </p:cNvPicPr>
          <p:nvPr/>
        </p:nvPicPr>
        <p:blipFill>
          <a:blip r:embed="rId3">
            <a:extLst>
              <a:ext uri="{28A0092B-C50C-407E-A947-70E740481C1C}">
                <a14:useLocalDpi xmlns:a14="http://schemas.microsoft.com/office/drawing/2010/main" val="0"/>
              </a:ext>
            </a:extLst>
          </a:blip>
          <a:srcRect r="15953"/>
          <a:stretch>
            <a:fillRect/>
          </a:stretch>
        </p:blipFill>
        <p:spPr>
          <a:xfrm>
            <a:off x="-53812" y="0"/>
            <a:ext cx="8645885" cy="6858000"/>
          </a:xfrm>
          <a:prstGeom prst="rect">
            <a:avLst/>
          </a:prstGeom>
        </p:spPr>
      </p:pic>
      <p:pic>
        <p:nvPicPr>
          <p:cNvPr id="8" name="Google Shape;231;p39">
            <a:extLst>
              <a:ext uri="{FF2B5EF4-FFF2-40B4-BE49-F238E27FC236}">
                <a16:creationId xmlns:a16="http://schemas.microsoft.com/office/drawing/2014/main" id="{E9D1AEA5-791E-25D5-7E35-8208303090EE}"/>
              </a:ext>
            </a:extLst>
          </p:cNvPr>
          <p:cNvPicPr preferRelativeResize="0"/>
          <p:nvPr/>
        </p:nvPicPr>
        <p:blipFill>
          <a:blip r:embed="rId4">
            <a:alphaModFix/>
          </a:blip>
          <a:srcRect l="35438" r="7000"/>
          <a:stretch>
            <a:fillRect/>
          </a:stretch>
        </p:blipFill>
        <p:spPr>
          <a:xfrm>
            <a:off x="3263466" y="14514"/>
            <a:ext cx="8354735" cy="6857999"/>
          </a:xfrm>
          <a:prstGeom prst="rect">
            <a:avLst/>
          </a:prstGeom>
          <a:noFill/>
          <a:ln>
            <a:noFill/>
          </a:ln>
        </p:spPr>
      </p:pic>
      <p:sp>
        <p:nvSpPr>
          <p:cNvPr id="5" name="CuadroTexto 4">
            <a:extLst>
              <a:ext uri="{FF2B5EF4-FFF2-40B4-BE49-F238E27FC236}">
                <a16:creationId xmlns:a16="http://schemas.microsoft.com/office/drawing/2014/main" id="{D9E3F8CE-D6E5-7AA5-22A2-5B0CE2E900AC}"/>
              </a:ext>
            </a:extLst>
          </p:cNvPr>
          <p:cNvSpPr txBox="1"/>
          <p:nvPr/>
        </p:nvSpPr>
        <p:spPr>
          <a:xfrm>
            <a:off x="8287124" y="1562662"/>
            <a:ext cx="3641462" cy="1107996"/>
          </a:xfrm>
          <a:prstGeom prst="rect">
            <a:avLst/>
          </a:prstGeom>
          <a:noFill/>
        </p:spPr>
        <p:txBody>
          <a:bodyPr wrap="square">
            <a:spAutoFit/>
          </a:bodyPr>
          <a:lstStyle/>
          <a:p>
            <a:pPr algn="r"/>
            <a:r>
              <a:rPr lang="es-MX" sz="6600" b="1">
                <a:ln w="28575">
                  <a:solidFill>
                    <a:schemeClr val="bg1">
                      <a:lumMod val="85000"/>
                    </a:schemeClr>
                  </a:solidFill>
                </a:ln>
                <a:noFill/>
                <a:latin typeface="Agency FB" panose="020b0503020202020204" pitchFamily="34" charset="0"/>
              </a:rPr>
              <a:t>CUSTOMS</a:t>
            </a:r>
            <a:endParaRPr lang="es-PE" sz="6600" b="1">
              <a:ln w="28575">
                <a:solidFill>
                  <a:schemeClr val="bg1">
                    <a:lumMod val="85000"/>
                  </a:schemeClr>
                </a:solidFill>
              </a:ln>
              <a:noFill/>
              <a:latin typeface="Agency FB" pitchFamily="34" charset="0"/>
            </a:endParaRPr>
          </a:p>
        </p:txBody>
      </p:sp>
      <p:pic>
        <p:nvPicPr>
          <p:cNvPr id="7" name="Imagen 6">
            <a:extLst>
              <a:ext uri="{FF2B5EF4-FFF2-40B4-BE49-F238E27FC236}">
                <a16:creationId xmlns:a16="http://schemas.microsoft.com/office/drawing/2014/main" id="{37EE655C-DE42-751D-732D-31C743CA1B99}"/>
              </a:ext>
            </a:extLst>
          </p:cNvPr>
          <p:cNvPicPr>
            <a:picLocks noChangeAspect="1"/>
          </p:cNvPicPr>
          <p:nvPr/>
        </p:nvPicPr>
        <p:blipFill>
          <a:blip r:embed="rId5">
            <a:extLst>
              <a:ext uri="{28A0092B-C50C-407E-A947-70E740481C1C}">
                <a14:useLocalDpi xmlns:a14="http://schemas.microsoft.com/office/drawing/2010/main" val="0"/>
              </a:ext>
            </a:extLst>
          </a:blip>
          <a:srcRect l="10834" t="23984" r="13418" b="53773"/>
          <a:stretch>
            <a:fillRect/>
          </a:stretch>
        </p:blipFill>
        <p:spPr>
          <a:xfrm>
            <a:off x="5734846" y="2303919"/>
            <a:ext cx="6416614" cy="1413133"/>
          </a:xfrm>
          <a:prstGeom prst="rect">
            <a:avLst/>
          </a:prstGeom>
        </p:spPr>
      </p:pic>
      <p:sp>
        <p:nvSpPr>
          <p:cNvPr id="9" name="TextBox 8">
            <a:extLst>
              <a:ext uri="{FF2B5EF4-FFF2-40B4-BE49-F238E27FC236}">
                <a16:creationId xmlns:a16="http://schemas.microsoft.com/office/drawing/2014/main" id="{4AF16BE5-0DF0-3695-A2C6-16E5869EDE38}"/>
              </a:ext>
            </a:extLst>
          </p:cNvPr>
          <p:cNvSpPr txBox="1"/>
          <p:nvPr/>
        </p:nvSpPr>
        <p:spPr>
          <a:xfrm>
            <a:off x="7020705" y="3574287"/>
            <a:ext cx="4874132" cy="276999"/>
          </a:xfrm>
          <a:prstGeom prst="rect">
            <a:avLst/>
          </a:prstGeom>
          <a:noFill/>
        </p:spPr>
        <p:txBody>
          <a:bodyPr wrap="square" rtlCol="0" anchor="ctr">
            <a:spAutoFit/>
          </a:bodyPr>
          <a:lstStyle/>
          <a:p>
            <a:pPr algn="ctr"/>
            <a:r>
              <a:rPr lang="en-US" altLang="ko-KR" sz="1200">
                <a:solidFill>
                  <a:schemeClr val="tx1">
                    <a:lumMod val="85000"/>
                    <a:lumOff val="15000"/>
                  </a:schemeClr>
                </a:solidFill>
                <a:cs typeface="Arial" panose="020b0604020202020204" pitchFamily="34" charset="0"/>
              </a:rPr>
              <a:t>Insert the Subtitle of Your Presentation</a:t>
            </a:r>
            <a:endParaRPr lang="ko-KR" altLang="en-US" sz="1200">
              <a:solidFill>
                <a:schemeClr val="tx1">
                  <a:lumMod val="85000"/>
                  <a:lumOff val="15000"/>
                </a:schemeClr>
              </a:solidFill>
              <a:cs typeface="Arial" panose="020b0604020202020204" pitchFamily="34" charset="0"/>
            </a:endParaRPr>
          </a:p>
        </p:txBody>
      </p:sp>
      <p:sp>
        <p:nvSpPr>
          <p:cNvPr id="10" name="Google Shape;5536;p45">
            <a:extLst>
              <a:ext uri="{FF2B5EF4-FFF2-40B4-BE49-F238E27FC236}">
                <a16:creationId xmlns:a16="http://schemas.microsoft.com/office/drawing/2014/main" id="{C1F47711-39AB-F059-22A9-A72827E60CEC}"/>
              </a:ext>
            </a:extLst>
          </p:cNvPr>
          <p:cNvSpPr txBox="1"/>
          <p:nvPr/>
        </p:nvSpPr>
        <p:spPr>
          <a:xfrm>
            <a:off x="8073459" y="3964007"/>
            <a:ext cx="2768623" cy="638284"/>
          </a:xfrm>
          <a:prstGeom prst="roundRect">
            <a:avLst/>
          </a:prstGeom>
          <a:solidFill>
            <a:srgbClr val="EBBF20"/>
          </a:solidFill>
        </p:spPr>
        <p:txBody>
          <a:bodyPr spcFirstLastPara="1" wrap="square" lIns="121900" tIns="121900" rIns="121900" bIns="121900" anchor="ctr" anchorCtr="0">
            <a:noAutofit/>
          </a:bodyPr>
          <a:lstStyle>
            <a:lvl1pPr lvl="0" algn="l" defTabSz="914423" rtl="0" eaLnBrk="1" latinLnBrk="0" hangingPunct="1">
              <a:lnSpc>
                <a:spcPct val="90000"/>
              </a:lnSpc>
              <a:spcBef>
                <a:spcPct val="0"/>
              </a:spcBef>
              <a:spcAft>
                <a:spcPct val="0"/>
              </a:spcAft>
              <a:buSzPts val="5200"/>
              <a:buNone/>
              <a:defRPr sz="6933" kern="1200">
                <a:solidFill>
                  <a:schemeClr val="tx1"/>
                </a:solidFill>
                <a:latin typeface="+mj-lt"/>
                <a:ea typeface="+mj-ea"/>
                <a:cs typeface="+mj-cs"/>
              </a:defRPr>
            </a:lvl1pPr>
            <a:lvl2pPr lvl="1" algn="ctr">
              <a:spcBef>
                <a:spcPct val="0"/>
              </a:spcBef>
              <a:spcAft>
                <a:spcPct val="0"/>
              </a:spcAft>
              <a:buSzPts val="5200"/>
              <a:buNone/>
              <a:defRPr sz="6933"/>
            </a:lvl2pPr>
            <a:lvl3pPr lvl="2" algn="ctr">
              <a:spcBef>
                <a:spcPct val="0"/>
              </a:spcBef>
              <a:spcAft>
                <a:spcPct val="0"/>
              </a:spcAft>
              <a:buSzPts val="5200"/>
              <a:buNone/>
              <a:defRPr sz="6933"/>
            </a:lvl3pPr>
            <a:lvl4pPr lvl="3" algn="ctr">
              <a:spcBef>
                <a:spcPct val="0"/>
              </a:spcBef>
              <a:spcAft>
                <a:spcPct val="0"/>
              </a:spcAft>
              <a:buSzPts val="5200"/>
              <a:buNone/>
              <a:defRPr sz="6933"/>
            </a:lvl4pPr>
            <a:lvl5pPr lvl="4" algn="ctr">
              <a:spcBef>
                <a:spcPct val="0"/>
              </a:spcBef>
              <a:spcAft>
                <a:spcPct val="0"/>
              </a:spcAft>
              <a:buSzPts val="5200"/>
              <a:buNone/>
              <a:defRPr sz="6933"/>
            </a:lvl5pPr>
            <a:lvl6pPr lvl="5" algn="ctr">
              <a:spcBef>
                <a:spcPct val="0"/>
              </a:spcBef>
              <a:spcAft>
                <a:spcPct val="0"/>
              </a:spcAft>
              <a:buSzPts val="5200"/>
              <a:buNone/>
              <a:defRPr sz="6933"/>
            </a:lvl6pPr>
            <a:lvl7pPr lvl="6" algn="ctr">
              <a:spcBef>
                <a:spcPct val="0"/>
              </a:spcBef>
              <a:spcAft>
                <a:spcPct val="0"/>
              </a:spcAft>
              <a:buSzPts val="5200"/>
              <a:buNone/>
              <a:defRPr sz="6933"/>
            </a:lvl7pPr>
            <a:lvl8pPr lvl="7" algn="ctr">
              <a:spcBef>
                <a:spcPct val="0"/>
              </a:spcBef>
              <a:spcAft>
                <a:spcPct val="0"/>
              </a:spcAft>
              <a:buSzPts val="5200"/>
              <a:buNone/>
              <a:defRPr sz="6933"/>
            </a:lvl8pPr>
            <a:lvl9pPr lvl="8" algn="ctr">
              <a:spcBef>
                <a:spcPct val="0"/>
              </a:spcBef>
              <a:spcAft>
                <a:spcPct val="0"/>
              </a:spcAft>
              <a:buSzPts val="5200"/>
              <a:buNone/>
              <a:defRPr sz="6933"/>
            </a:lvl9pPr>
          </a:lstStyle>
          <a:p>
            <a:pPr algn="ctr"/>
            <a:r>
              <a:rPr lang="es-PE" sz="2400" b="1">
                <a:solidFill>
                  <a:schemeClr val="bg1"/>
                </a:solidFill>
              </a:rPr>
              <a:t>Free Template</a:t>
            </a:r>
          </a:p>
        </p:txBody>
      </p:sp>
      <p:grpSp>
        <p:nvGrpSpPr>
          <p:cNvPr id="11" name="Gráfico 10">
            <a:extLst>
              <a:ext uri="{FF2B5EF4-FFF2-40B4-BE49-F238E27FC236}">
                <a16:creationId xmlns:a16="http://schemas.microsoft.com/office/drawing/2014/main" id="{07576BA6-27E4-B174-4A37-2BE90DF2FA70}"/>
              </a:ext>
            </a:extLst>
          </p:cNvPr>
          <p:cNvGrpSpPr/>
          <p:nvPr/>
        </p:nvGrpSpPr>
        <p:grpSpPr>
          <a:xfrm>
            <a:off x="10809890" y="5476892"/>
            <a:ext cx="1061856" cy="1061856"/>
            <a:chOff x="8171334" y="4118146"/>
            <a:chExt cx="637025" cy="637025"/>
          </a:xfrm>
        </p:grpSpPr>
        <p:sp>
          <p:nvSpPr>
            <p:cNvPr id="15" name="Forma libre: forma 30">
              <a:extLst>
                <a:ext uri="{FF2B5EF4-FFF2-40B4-BE49-F238E27FC236}">
                  <a16:creationId xmlns:a16="http://schemas.microsoft.com/office/drawing/2014/main" id="{AAA20E9D-6A9A-E652-830B-37CBEAA8CA49}"/>
                </a:ext>
              </a:extLst>
            </p:cNvPr>
            <p:cNvSpPr/>
            <p:nvPr/>
          </p:nvSpPr>
          <p:spPr>
            <a:xfrm>
              <a:off x="8171334" y="4118146"/>
              <a:ext cx="637025" cy="637025"/>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EBBF20"/>
            </a:solidFill>
            <a:ln cap="flat">
              <a:noFill/>
              <a:prstDash val="solid"/>
            </a:ln>
          </p:spPr>
          <p:txBody>
            <a:bodyPr vert="horz" wrap="square" lIns="121920" tIns="60960" rIns="121920" bIns="60960" anchor="ctr" anchorCtr="0" compatLnSpc="1">
              <a:noAutofit/>
            </a:bodyPr>
            <a:lstStyle/>
            <a:p>
              <a:pPr defTabSz="1219140">
                <a:defRPr sz="1800" b="0" i="0" u="none" strike="noStrike" kern="0" cap="none" spc="0" baseline="0">
                  <a:solidFill>
                    <a:srgbClr val="000000"/>
                  </a:solidFill>
                  <a:uFillTx/>
                </a:defRPr>
              </a:pPr>
              <a:endParaRPr lang="es-PE" sz="1400">
                <a:solidFill>
                  <a:schemeClr val="tx1">
                    <a:lumMod val="60000"/>
                    <a:lumOff val="40000"/>
                  </a:schemeClr>
                </a:solidFill>
              </a:endParaRPr>
            </a:p>
          </p:txBody>
        </p:sp>
        <p:sp>
          <p:nvSpPr>
            <p:cNvPr id="16" name="Forma libre: forma 31">
              <a:extLst>
                <a:ext uri="{FF2B5EF4-FFF2-40B4-BE49-F238E27FC236}">
                  <a16:creationId xmlns:a16="http://schemas.microsoft.com/office/drawing/2014/main" id="{F623C656-57FA-FF68-6D37-0886A213000E}"/>
                </a:ext>
              </a:extLst>
            </p:cNvPr>
            <p:cNvSpPr/>
            <p:nvPr/>
          </p:nvSpPr>
          <p:spPr>
            <a:xfrm>
              <a:off x="8253282" y="4196401"/>
              <a:ext cx="496510" cy="480480"/>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40">
                <a:defRPr sz="1800" b="0" i="0" u="none" strike="noStrike" kern="0" cap="none" spc="0" baseline="0">
                  <a:solidFill>
                    <a:srgbClr val="000000"/>
                  </a:solidFill>
                  <a:uFillTx/>
                </a:defRPr>
              </a:pPr>
              <a:endParaRPr lang="es-PE" sz="1400"/>
            </a:p>
          </p:txBody>
        </p:sp>
      </p:grpSp>
      <p:sp>
        <p:nvSpPr>
          <p:cNvPr id="30" name="TextBox 59">
            <a:extLst>
              <a:ext uri="{FF2B5EF4-FFF2-40B4-BE49-F238E27FC236}">
                <a16:creationId xmlns:a16="http://schemas.microsoft.com/office/drawing/2014/main" id="{DB39A446-5891-C49D-1E50-B68DD6C892EA}"/>
              </a:ext>
            </a:extLst>
          </p:cNvPr>
          <p:cNvSpPr txBox="1"/>
          <p:nvPr/>
        </p:nvSpPr>
        <p:spPr>
          <a:xfrm>
            <a:off x="7257107" y="5742033"/>
            <a:ext cx="3870231" cy="830997"/>
          </a:xfrm>
          <a:prstGeom prst="rect">
            <a:avLst/>
          </a:prstGeom>
          <a:noFill/>
          <a:ln cap="flat">
            <a:noFill/>
          </a:ln>
        </p:spPr>
        <p:txBody>
          <a:bodyPr vert="horz" wrap="square" lIns="91440" tIns="45720" rIns="91440" bIns="45720" anchor="ctr" anchorCtr="1" compatLnSpc="1">
            <a:spAutoFit/>
          </a:bodyPr>
          <a:lstStyle/>
          <a:p>
            <a:pPr marL="0" marR="0" lvl="0" indent="0" algn="just"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800" i="0" u="none" strike="noStrike" kern="0" cap="none" spc="600" baseline="0">
                <a:solidFill>
                  <a:schemeClr val="tx1">
                    <a:lumMod val="85000"/>
                    <a:lumOff val="15000"/>
                  </a:schemeClr>
                </a:solidFill>
                <a:uFillTx/>
                <a:latin typeface="Freestyle Script" panose="030804020302050b0404" pitchFamily="66" charset="0"/>
                <a:ea typeface="Arial"/>
                <a:cs typeface="Arial" panose="020b0604020202020204" pitchFamily="34" charset="0"/>
              </a:rPr>
              <a:t>slidesppt.net</a:t>
            </a:r>
          </a:p>
        </p:txBody>
      </p:sp>
      <p:sp>
        <p:nvSpPr>
          <p:cNvPr id="31" name="TextBox 59">
            <a:extLst>
              <a:ext uri="{FF2B5EF4-FFF2-40B4-BE49-F238E27FC236}">
                <a16:creationId xmlns:a16="http://schemas.microsoft.com/office/drawing/2014/main" id="{CB2AA4BA-6EE4-1E0C-EE19-A226B3078C4F}"/>
              </a:ext>
            </a:extLst>
          </p:cNvPr>
          <p:cNvSpPr txBox="1"/>
          <p:nvPr/>
        </p:nvSpPr>
        <p:spPr>
          <a:xfrm>
            <a:off x="9002887" y="5505920"/>
            <a:ext cx="2162551" cy="523220"/>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800" i="0" u="none" strike="noStrike" kern="0" cap="none" spc="600" baseline="0">
                <a:solidFill>
                  <a:schemeClr val="tx1">
                    <a:lumMod val="85000"/>
                    <a:lumOff val="15000"/>
                  </a:schemeClr>
                </a:solidFill>
                <a:uFillTx/>
                <a:latin typeface="Freestyle Script" panose="030804020302050b0404" pitchFamily="66" charset="0"/>
                <a:ea typeface="Arial"/>
                <a:cs typeface="Arial" panose="020b0604020202020204" pitchFamily="34" charset="0"/>
              </a:rPr>
              <a:t>We are</a:t>
            </a:r>
          </a:p>
        </p:txBody>
      </p:sp>
    </p:spTree>
    <p:extLst>
      <p:ext uri="{BB962C8B-B14F-4D97-AF65-F5344CB8AC3E}">
        <p14:creationId xmlns:p14="http://schemas.microsoft.com/office/powerpoint/2010/main" val="177000770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Google Shape;51;p13">
            <a:extLst>
              <a:ext uri="{FF2B5EF4-FFF2-40B4-BE49-F238E27FC236}">
                <a16:creationId xmlns:a16="http://schemas.microsoft.com/office/drawing/2014/main" id="{B9C28334-49FD-054D-2EE8-201DD98338FA}"/>
              </a:ext>
            </a:extLst>
          </p:cNvPr>
          <p:cNvPicPr preferRelativeResize="0"/>
          <p:nvPr/>
        </p:nvPicPr>
        <p:blipFill>
          <a:blip r:embed="rId3">
            <a:alphaModFix/>
          </a:blip>
          <a:srcRect l="35438" b="27463"/>
          <a:stretch>
            <a:fillRect/>
          </a:stretch>
        </p:blipFill>
        <p:spPr>
          <a:xfrm flipH="1">
            <a:off x="-1" y="0"/>
            <a:ext cx="12553950" cy="6858000"/>
          </a:xfrm>
          <a:prstGeom prst="rect">
            <a:avLst/>
          </a:prstGeom>
          <a:noFill/>
          <a:ln>
            <a:noFill/>
          </a:ln>
        </p:spPr>
      </p:pic>
      <p:sp>
        <p:nvSpPr>
          <p:cNvPr id="67" name="Google Shape;467;p51">
            <a:extLst>
              <a:ext uri="{FF2B5EF4-FFF2-40B4-BE49-F238E27FC236}">
                <a16:creationId xmlns:a16="http://schemas.microsoft.com/office/drawing/2014/main" id="{1E9C3B8A-E640-3537-8C95-4D6AFDF9B456}"/>
              </a:ext>
            </a:extLst>
          </p:cNvPr>
          <p:cNvSpPr txBox="1"/>
          <p:nvPr/>
        </p:nvSpPr>
        <p:spPr>
          <a:xfrm>
            <a:off x="1556704" y="2772277"/>
            <a:ext cx="1913100" cy="408300"/>
          </a:xfrm>
          <a:prstGeom prst="rect">
            <a:avLst/>
          </a:prstGeom>
          <a:noFill/>
          <a:ln>
            <a:noFill/>
          </a:ln>
        </p:spPr>
        <p:txBody>
          <a:bodyPr spcFirstLastPara="1" wrap="square" lIns="0" tIns="0" rIns="0" bIns="0" anchor="ctr" anchorCtr="0">
            <a:noAutofit/>
          </a:bodyPr>
          <a:lstStyle/>
          <a:p>
            <a:pPr algn="r">
              <a:buClr>
                <a:srgbClr val="000000"/>
              </a:buClr>
              <a:buFont typeface="Arial"/>
              <a:buNone/>
            </a:pPr>
            <a:r>
              <a:rPr lang="en" sz="2000" b="1" kern="0">
                <a:solidFill>
                  <a:srgbClr val="EBBF20"/>
                </a:solidFill>
                <a:latin typeface="Hind"/>
                <a:ea typeface="Hind"/>
                <a:cs typeface="Hind"/>
                <a:sym typeface="Hind"/>
              </a:rPr>
              <a:t>MARS</a:t>
            </a:r>
            <a:endParaRPr sz="2000" b="1" kern="0">
              <a:solidFill>
                <a:srgbClr val="EBBF20"/>
              </a:solidFill>
              <a:latin typeface="Hind"/>
              <a:ea typeface="Hind"/>
              <a:cs typeface="Hind"/>
              <a:sym typeface="Hind"/>
            </a:endParaRPr>
          </a:p>
        </p:txBody>
      </p:sp>
      <p:sp>
        <p:nvSpPr>
          <p:cNvPr id="68" name="Google Shape;468;p51">
            <a:extLst>
              <a:ext uri="{FF2B5EF4-FFF2-40B4-BE49-F238E27FC236}">
                <a16:creationId xmlns:a16="http://schemas.microsoft.com/office/drawing/2014/main" id="{53C7C3C9-1EFD-C23E-B7BF-D35C61EE9344}"/>
              </a:ext>
            </a:extLst>
          </p:cNvPr>
          <p:cNvSpPr txBox="1"/>
          <p:nvPr/>
        </p:nvSpPr>
        <p:spPr>
          <a:xfrm>
            <a:off x="1556704" y="3180487"/>
            <a:ext cx="1913100" cy="572700"/>
          </a:xfrm>
          <a:prstGeom prst="rect">
            <a:avLst/>
          </a:prstGeom>
          <a:noFill/>
          <a:ln>
            <a:noFill/>
          </a:ln>
        </p:spPr>
        <p:txBody>
          <a:bodyPr spcFirstLastPara="1" wrap="square" lIns="0" tIns="0" rIns="0" bIns="0" anchor="ctr" anchorCtr="0">
            <a:noAutofit/>
          </a:bodyPr>
          <a:lstStyle/>
          <a:p>
            <a:pPr algn="r">
              <a:buClr>
                <a:srgbClr val="000000"/>
              </a:buClr>
              <a:buFont typeface="Arial"/>
              <a:buNone/>
            </a:pPr>
            <a:r>
              <a:rPr lang="en" sz="1400" kern="0">
                <a:solidFill>
                  <a:srgbClr val="2F3536"/>
                </a:solidFill>
                <a:latin typeface="Anaheim"/>
                <a:ea typeface="Anaheim"/>
                <a:cs typeface="Anaheim"/>
                <a:sym typeface="Anaheim"/>
              </a:rPr>
              <a:t>Despite being red, Mars is a cold place</a:t>
            </a:r>
            <a:endParaRPr sz="1400" kern="0">
              <a:solidFill>
                <a:srgbClr val="2F3536"/>
              </a:solidFill>
              <a:latin typeface="Anaheim"/>
              <a:ea typeface="Anaheim"/>
              <a:cs typeface="Anaheim"/>
              <a:sym typeface="Anaheim"/>
            </a:endParaRPr>
          </a:p>
        </p:txBody>
      </p:sp>
      <p:sp>
        <p:nvSpPr>
          <p:cNvPr id="69" name="Google Shape;469;p51">
            <a:extLst>
              <a:ext uri="{FF2B5EF4-FFF2-40B4-BE49-F238E27FC236}">
                <a16:creationId xmlns:a16="http://schemas.microsoft.com/office/drawing/2014/main" id="{B0851A90-3367-78D5-6575-DBD0F040B445}"/>
              </a:ext>
            </a:extLst>
          </p:cNvPr>
          <p:cNvSpPr txBox="1"/>
          <p:nvPr/>
        </p:nvSpPr>
        <p:spPr>
          <a:xfrm>
            <a:off x="1556704" y="3955327"/>
            <a:ext cx="1913100" cy="408300"/>
          </a:xfrm>
          <a:prstGeom prst="rect">
            <a:avLst/>
          </a:prstGeom>
          <a:noFill/>
          <a:ln>
            <a:noFill/>
          </a:ln>
        </p:spPr>
        <p:txBody>
          <a:bodyPr spcFirstLastPara="1" wrap="square" lIns="0" tIns="0" rIns="0" bIns="0" anchor="ctr" anchorCtr="0">
            <a:noAutofit/>
          </a:bodyPr>
          <a:lstStyle/>
          <a:p>
            <a:pPr algn="r">
              <a:buClr>
                <a:srgbClr val="000000"/>
              </a:buClr>
              <a:buFont typeface="Arial"/>
              <a:buNone/>
            </a:pPr>
            <a:r>
              <a:rPr lang="en" sz="2000" b="1" kern="0">
                <a:solidFill>
                  <a:srgbClr val="2419FF"/>
                </a:solidFill>
                <a:latin typeface="Hind"/>
                <a:ea typeface="Hind"/>
                <a:cs typeface="Hind"/>
                <a:sym typeface="Hind"/>
              </a:rPr>
              <a:t>VENUS</a:t>
            </a:r>
            <a:endParaRPr sz="2000" b="1" kern="0">
              <a:solidFill>
                <a:srgbClr val="2419FF"/>
              </a:solidFill>
              <a:latin typeface="Hind"/>
              <a:ea typeface="Hind"/>
              <a:cs typeface="Hind"/>
              <a:sym typeface="Hind"/>
            </a:endParaRPr>
          </a:p>
        </p:txBody>
      </p:sp>
      <p:sp>
        <p:nvSpPr>
          <p:cNvPr id="70" name="Google Shape;470;p51">
            <a:extLst>
              <a:ext uri="{FF2B5EF4-FFF2-40B4-BE49-F238E27FC236}">
                <a16:creationId xmlns:a16="http://schemas.microsoft.com/office/drawing/2014/main" id="{6E80E252-C310-8CDF-6869-E3D3DAF02072}"/>
              </a:ext>
            </a:extLst>
          </p:cNvPr>
          <p:cNvSpPr txBox="1"/>
          <p:nvPr/>
        </p:nvSpPr>
        <p:spPr>
          <a:xfrm>
            <a:off x="1556704" y="4363627"/>
            <a:ext cx="1913100" cy="572700"/>
          </a:xfrm>
          <a:prstGeom prst="rect">
            <a:avLst/>
          </a:prstGeom>
          <a:noFill/>
          <a:ln>
            <a:noFill/>
          </a:ln>
        </p:spPr>
        <p:txBody>
          <a:bodyPr spcFirstLastPara="1" wrap="square" lIns="0" tIns="0" rIns="0" bIns="0" anchor="ctr" anchorCtr="0">
            <a:noAutofit/>
          </a:bodyPr>
          <a:lstStyle/>
          <a:p>
            <a:pPr algn="r">
              <a:buClr>
                <a:srgbClr val="000000"/>
              </a:buClr>
              <a:buFont typeface="Arial"/>
              <a:buNone/>
            </a:pPr>
            <a:r>
              <a:rPr lang="en" sz="1400" kern="0">
                <a:solidFill>
                  <a:srgbClr val="2F3536"/>
                </a:solidFill>
                <a:latin typeface="Anaheim"/>
                <a:ea typeface="Anaheim"/>
                <a:cs typeface="Anaheim"/>
                <a:sym typeface="Anaheim"/>
              </a:rPr>
              <a:t>It has a beautiful name, but it’s terribly hot</a:t>
            </a:r>
            <a:endParaRPr sz="1400" kern="0">
              <a:solidFill>
                <a:srgbClr val="2F3536"/>
              </a:solidFill>
              <a:latin typeface="Anaheim"/>
              <a:ea typeface="Anaheim"/>
              <a:cs typeface="Anaheim"/>
              <a:sym typeface="Anaheim"/>
            </a:endParaRPr>
          </a:p>
        </p:txBody>
      </p:sp>
      <p:sp>
        <p:nvSpPr>
          <p:cNvPr id="71" name="Google Shape;471;p51">
            <a:extLst>
              <a:ext uri="{FF2B5EF4-FFF2-40B4-BE49-F238E27FC236}">
                <a16:creationId xmlns:a16="http://schemas.microsoft.com/office/drawing/2014/main" id="{C5F646C7-C16A-331F-7AF9-AB804408BF35}"/>
              </a:ext>
            </a:extLst>
          </p:cNvPr>
          <p:cNvSpPr/>
          <p:nvPr/>
        </p:nvSpPr>
        <p:spPr>
          <a:xfrm>
            <a:off x="3609590" y="2878555"/>
            <a:ext cx="193683" cy="195716"/>
          </a:xfrm>
          <a:custGeom>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no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72" name="Google Shape;472;p51">
            <a:extLst>
              <a:ext uri="{FF2B5EF4-FFF2-40B4-BE49-F238E27FC236}">
                <a16:creationId xmlns:a16="http://schemas.microsoft.com/office/drawing/2014/main" id="{0BE9B523-E62F-5A49-E479-50A11188B86A}"/>
              </a:ext>
            </a:extLst>
          </p:cNvPr>
          <p:cNvGrpSpPr/>
          <p:nvPr/>
        </p:nvGrpSpPr>
        <p:grpSpPr>
          <a:xfrm>
            <a:off x="3556521" y="4045800"/>
            <a:ext cx="187557" cy="187557"/>
            <a:chOff x="8565775" y="671075"/>
            <a:chExt cx="441000" cy="441000"/>
          </a:xfrm>
        </p:grpSpPr>
        <p:sp>
          <p:nvSpPr>
            <p:cNvPr id="73" name="Google Shape;473;p51">
              <a:extLst>
                <a:ext uri="{FF2B5EF4-FFF2-40B4-BE49-F238E27FC236}">
                  <a16:creationId xmlns:a16="http://schemas.microsoft.com/office/drawing/2014/main" id="{4232919C-1D56-789C-5E37-8FEEC18FDA3D}"/>
                </a:ext>
              </a:extLst>
            </p:cNvPr>
            <p:cNvSpPr/>
            <p:nvPr/>
          </p:nvSpPr>
          <p:spPr>
            <a:xfrm>
              <a:off x="8565775" y="671075"/>
              <a:ext cx="441000" cy="441000"/>
            </a:xfrm>
            <a:prstGeom prst="ellipse">
              <a:avLst/>
            </a:prstGeom>
            <a:noFill/>
            <a:ln w="19050" cap="flat" cmpd="sng">
              <a:solidFill>
                <a:srgbClr val="2419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4" name="Google Shape;474;p51">
              <a:extLst>
                <a:ext uri="{FF2B5EF4-FFF2-40B4-BE49-F238E27FC236}">
                  <a16:creationId xmlns:a16="http://schemas.microsoft.com/office/drawing/2014/main" id="{039812CD-C99F-5E81-CE79-CBC5622B5415}"/>
                </a:ext>
              </a:extLst>
            </p:cNvPr>
            <p:cNvSpPr/>
            <p:nvPr/>
          </p:nvSpPr>
          <p:spPr>
            <a:xfrm>
              <a:off x="8706625" y="811925"/>
              <a:ext cx="159300" cy="159300"/>
            </a:xfrm>
            <a:prstGeom prst="ellipse">
              <a:avLst/>
            </a:prstGeom>
            <a:noFill/>
            <a:ln w="19050" cap="flat" cmpd="sng">
              <a:solidFill>
                <a:srgbClr val="2419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75" name="Google Shape;475;p51">
            <a:extLst>
              <a:ext uri="{FF2B5EF4-FFF2-40B4-BE49-F238E27FC236}">
                <a16:creationId xmlns:a16="http://schemas.microsoft.com/office/drawing/2014/main" id="{2AD57C00-B91A-534A-2D7F-83468975EC5A}"/>
              </a:ext>
            </a:extLst>
          </p:cNvPr>
          <p:cNvSpPr/>
          <p:nvPr/>
        </p:nvSpPr>
        <p:spPr>
          <a:xfrm>
            <a:off x="2220390" y="1440305"/>
            <a:ext cx="1729038" cy="395254"/>
          </a:xfrm>
          <a:prstGeom prst="rect">
            <a:avLst/>
          </a:prstGeom>
        </p:spPr>
        <p:txBody>
          <a:bodyPr>
            <a:prstTxWarp prst="textPlain">
              <a:avLst/>
            </a:prstTxWarp>
          </a:bodyPr>
          <a:lstStyle/>
          <a:p>
            <a:pPr algn="ctr">
              <a:buClr>
                <a:srgbClr val="000000"/>
              </a:buClr>
              <a:buFont typeface="Arial"/>
              <a:buNone/>
            </a:pPr>
            <a:r>
              <a:rPr sz="1400" kern="0">
                <a:solidFill>
                  <a:schemeClr val="bg1">
                    <a:lumMod val="50000"/>
                  </a:schemeClr>
                </a:solidFill>
                <a:latin typeface="Caveat"/>
                <a:cs typeface="Arial"/>
                <a:sym typeface="Arial"/>
              </a:rPr>
              <a:t>our offices</a:t>
            </a:r>
          </a:p>
        </p:txBody>
      </p:sp>
      <p:pic>
        <p:nvPicPr>
          <p:cNvPr id="80" name="Imagen 79">
            <a:extLst>
              <a:ext uri="{FF2B5EF4-FFF2-40B4-BE49-F238E27FC236}">
                <a16:creationId xmlns:a16="http://schemas.microsoft.com/office/drawing/2014/main" id="{5DE267AE-5EC4-C93B-12A4-65DE54111EBF}"/>
              </a:ext>
            </a:extLst>
          </p:cNvPr>
          <p:cNvPicPr>
            <a:picLocks noChangeAspect="1"/>
          </p:cNvPicPr>
          <p:nvPr/>
        </p:nvPicPr>
        <p:blipFill>
          <a:blip r:embed="rId4">
            <a:extLst>
              <a:ext uri="{28A0092B-C50C-407E-A947-70E740481C1C}">
                <a14:useLocalDpi xmlns:a14="http://schemas.microsoft.com/office/drawing/2010/main" val="0"/>
              </a:ext>
            </a:extLst>
          </a:blip>
          <a:srcRect t="8564"/>
          <a:stretch>
            <a:fillRect/>
          </a:stretch>
        </p:blipFill>
        <p:spPr>
          <a:xfrm>
            <a:off x="4200233" y="0"/>
            <a:ext cx="7500367" cy="6858000"/>
          </a:xfrm>
          <a:prstGeom prst="rect">
            <a:avLst/>
          </a:prstGeom>
        </p:spPr>
      </p:pic>
      <p:pic>
        <p:nvPicPr>
          <p:cNvPr id="82" name="Imagen 81">
            <a:extLst>
              <a:ext uri="{FF2B5EF4-FFF2-40B4-BE49-F238E27FC236}">
                <a16:creationId xmlns:a16="http://schemas.microsoft.com/office/drawing/2014/main" id="{D411175E-E65C-895E-7FF5-FA829D9659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603" y="339916"/>
            <a:ext cx="2200777" cy="2200777"/>
          </a:xfrm>
          <a:prstGeom prst="rect">
            <a:avLst/>
          </a:prstGeom>
        </p:spPr>
      </p:pic>
      <p:pic>
        <p:nvPicPr>
          <p:cNvPr id="83" name="Imagen 82">
            <a:extLst>
              <a:ext uri="{FF2B5EF4-FFF2-40B4-BE49-F238E27FC236}">
                <a16:creationId xmlns:a16="http://schemas.microsoft.com/office/drawing/2014/main" id="{0935B9D9-0F1C-27EE-32C8-371680166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0942" y="4220838"/>
            <a:ext cx="1134263" cy="1134263"/>
          </a:xfrm>
          <a:prstGeom prst="rect">
            <a:avLst/>
          </a:prstGeom>
        </p:spPr>
      </p:pic>
      <p:pic>
        <p:nvPicPr>
          <p:cNvPr id="84" name="Imagen 83">
            <a:extLst>
              <a:ext uri="{FF2B5EF4-FFF2-40B4-BE49-F238E27FC236}">
                <a16:creationId xmlns:a16="http://schemas.microsoft.com/office/drawing/2014/main" id="{568F2BB9-0266-7027-3DEA-F08104D41A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494" y="4745227"/>
            <a:ext cx="1134263" cy="1134263"/>
          </a:xfrm>
          <a:prstGeom prst="rect">
            <a:avLst/>
          </a:prstGeom>
        </p:spPr>
      </p:pic>
      <p:pic>
        <p:nvPicPr>
          <p:cNvPr id="85" name="Imagen 84">
            <a:extLst>
              <a:ext uri="{FF2B5EF4-FFF2-40B4-BE49-F238E27FC236}">
                <a16:creationId xmlns:a16="http://schemas.microsoft.com/office/drawing/2014/main" id="{E2595053-92C7-CC2C-E5DB-50B05D0BB45C}"/>
              </a:ext>
            </a:extLst>
          </p:cNvPr>
          <p:cNvPicPr>
            <a:picLocks noChangeAspect="1"/>
          </p:cNvPicPr>
          <p:nvPr/>
        </p:nvPicPr>
        <p:blipFill>
          <a:blip r:embed="rId6">
            <a:extLst>
              <a:ext uri="{28A0092B-C50C-407E-A947-70E740481C1C}">
                <a14:useLocalDpi xmlns:a14="http://schemas.microsoft.com/office/drawing/2010/main" val="0"/>
              </a:ext>
            </a:extLst>
          </a:blip>
          <a:srcRect l="10834" t="23984" r="13418" b="53773"/>
          <a:stretch>
            <a:fillRect/>
          </a:stretch>
        </p:blipFill>
        <p:spPr>
          <a:xfrm>
            <a:off x="165731" y="646013"/>
            <a:ext cx="3906870" cy="860411"/>
          </a:xfrm>
          <a:prstGeom prst="rect">
            <a:avLst/>
          </a:prstGeom>
        </p:spPr>
      </p:pic>
    </p:spTree>
    <p:extLst>
      <p:ext uri="{BB962C8B-B14F-4D97-AF65-F5344CB8AC3E}">
        <p14:creationId xmlns:p14="http://schemas.microsoft.com/office/powerpoint/2010/main" val="589815476"/>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3314" name="Picture 2" descr="Danza">
            <a:extLst>
              <a:ext uri="{FF2B5EF4-FFF2-40B4-BE49-F238E27FC236}">
                <a16:creationId xmlns:a16="http://schemas.microsoft.com/office/drawing/2014/main" id="{C50C22C7-EE04-4862-78E1-545314A86A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1081" y="-1"/>
            <a:ext cx="10295223" cy="6853503"/>
          </a:xfrm>
          <a:prstGeom prst="rect">
            <a:avLst/>
          </a:prstGeom>
          <a:noFill/>
          <a:extLst>
            <a:ext uri="{909E8E84-426E-40DD-AFC4-6F175D3DCCD1}">
              <a14:hiddenFill xmlns:a14="http://schemas.microsoft.com/office/drawing/2010/main">
                <a:solidFill>
                  <a:srgbClr val="FFFFFF"/>
                </a:solidFill>
              </a14:hiddenFill>
            </a:ext>
          </a:extLst>
        </p:spPr>
      </p:pic>
      <p:pic>
        <p:nvPicPr>
          <p:cNvPr id="61" name="Google Shape;51;p13">
            <a:extLst>
              <a:ext uri="{FF2B5EF4-FFF2-40B4-BE49-F238E27FC236}">
                <a16:creationId xmlns:a16="http://schemas.microsoft.com/office/drawing/2014/main" id="{457CF63F-19EB-470C-B6C1-CBDCC4EB8618}"/>
              </a:ext>
            </a:extLst>
          </p:cNvPr>
          <p:cNvPicPr preferRelativeResize="0"/>
          <p:nvPr/>
        </p:nvPicPr>
        <p:blipFill>
          <a:blip r:embed="rId4">
            <a:alphaModFix/>
          </a:blip>
          <a:srcRect l="35438" b="27463"/>
          <a:stretch>
            <a:fillRect/>
          </a:stretch>
        </p:blipFill>
        <p:spPr>
          <a:xfrm flipH="1">
            <a:off x="0" y="0"/>
            <a:ext cx="12553950" cy="6858000"/>
          </a:xfrm>
          <a:prstGeom prst="rect">
            <a:avLst/>
          </a:prstGeom>
          <a:noFill/>
          <a:ln>
            <a:noFill/>
          </a:ln>
        </p:spPr>
      </p:pic>
      <p:sp>
        <p:nvSpPr>
          <p:cNvPr id="46" name="TextBox 13">
            <a:extLst>
              <a:ext uri="{FF2B5EF4-FFF2-40B4-BE49-F238E27FC236}">
                <a16:creationId xmlns:a16="http://schemas.microsoft.com/office/drawing/2014/main" id="{68074A93-F443-E2D5-7918-E148D2EAB6E2}"/>
              </a:ext>
            </a:extLst>
          </p:cNvPr>
          <p:cNvSpPr txBox="1"/>
          <p:nvPr/>
        </p:nvSpPr>
        <p:spPr>
          <a:xfrm>
            <a:off x="5442457" y="2309885"/>
            <a:ext cx="960339" cy="769441"/>
          </a:xfrm>
          <a:prstGeom prst="rect">
            <a:avLst/>
          </a:prstGeom>
          <a:noFill/>
        </p:spPr>
        <p:txBody>
          <a:bodyPr wrap="square" rtlCol="0">
            <a:spAutoFit/>
          </a:bodyPr>
          <a:lstStyle/>
          <a:p>
            <a:pPr algn="ctr"/>
            <a:r>
              <a:rPr lang="en-US" altLang="ko-KR" sz="4400" b="1">
                <a:ln w="12700">
                  <a:solidFill>
                    <a:schemeClr val="bg1"/>
                  </a:solidFill>
                </a:ln>
                <a:solidFill>
                  <a:srgbClr val="EBBF20"/>
                </a:solidFill>
                <a:latin typeface="Arial" panose="020b0604020202020204" pitchFamily="34" charset="0"/>
                <a:cs typeface="Arial" panose="020b0604020202020204" pitchFamily="34" charset="0"/>
              </a:rPr>
              <a:t>01</a:t>
            </a:r>
            <a:endParaRPr lang="ko-KR" altLang="en-US" sz="4400" b="1">
              <a:ln w="12700">
                <a:solidFill>
                  <a:schemeClr val="bg1"/>
                </a:solidFill>
              </a:ln>
              <a:solidFill>
                <a:srgbClr val="EBBF20"/>
              </a:solidFill>
              <a:latin typeface="Arial" panose="020b0604020202020204" pitchFamily="34" charset="0"/>
              <a:cs typeface="Arial" panose="020b0604020202020204" pitchFamily="34" charset="0"/>
            </a:endParaRPr>
          </a:p>
        </p:txBody>
      </p:sp>
      <p:grpSp>
        <p:nvGrpSpPr>
          <p:cNvPr id="47" name="Group 14">
            <a:extLst>
              <a:ext uri="{FF2B5EF4-FFF2-40B4-BE49-F238E27FC236}">
                <a16:creationId xmlns:a16="http://schemas.microsoft.com/office/drawing/2014/main" id="{6356A4AF-33B9-9AE6-1534-BB815F32ECBC}"/>
              </a:ext>
            </a:extLst>
          </p:cNvPr>
          <p:cNvGrpSpPr/>
          <p:nvPr/>
        </p:nvGrpSpPr>
        <p:grpSpPr>
          <a:xfrm>
            <a:off x="3311314" y="1772292"/>
            <a:ext cx="2212122" cy="1107996"/>
            <a:chOff x="2551705" y="4283314"/>
            <a:chExt cx="2357003" cy="1107996"/>
          </a:xfrm>
        </p:grpSpPr>
        <p:sp>
          <p:nvSpPr>
            <p:cNvPr id="48" name="TextBox 15">
              <a:extLst>
                <a:ext uri="{FF2B5EF4-FFF2-40B4-BE49-F238E27FC236}">
                  <a16:creationId xmlns:a16="http://schemas.microsoft.com/office/drawing/2014/main" id="{A751863A-1789-D246-F6A1-2BBDEB271323}"/>
                </a:ext>
              </a:extLst>
            </p:cNvPr>
            <p:cNvSpPr txBox="1"/>
            <p:nvPr/>
          </p:nvSpPr>
          <p:spPr>
            <a:xfrm>
              <a:off x="2551706" y="4560313"/>
              <a:ext cx="2357002" cy="830997"/>
            </a:xfrm>
            <a:prstGeom prst="rect">
              <a:avLst/>
            </a:prstGeom>
            <a:noFill/>
          </p:spPr>
          <p:txBody>
            <a:bodyPr wrap="square" rtlCol="0">
              <a:spAutoFit/>
            </a:bodyPr>
            <a:lstStyle/>
            <a:p>
              <a:pPr algn="r"/>
              <a:r>
                <a:rPr lang="en-US" altLang="ko-KR" sz="120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Presentations.  </a:t>
              </a:r>
              <a:endParaRPr lang="ko-KR"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49" name="TextBox 16">
              <a:extLst>
                <a:ext uri="{FF2B5EF4-FFF2-40B4-BE49-F238E27FC236}">
                  <a16:creationId xmlns:a16="http://schemas.microsoft.com/office/drawing/2014/main" id="{EE034358-2B4B-63B4-04C9-89CEB686B088}"/>
                </a:ext>
              </a:extLst>
            </p:cNvPr>
            <p:cNvSpPr txBox="1"/>
            <p:nvPr/>
          </p:nvSpPr>
          <p:spPr>
            <a:xfrm>
              <a:off x="2551705" y="4283314"/>
              <a:ext cx="2336966" cy="276999"/>
            </a:xfrm>
            <a:prstGeom prst="rect">
              <a:avLst/>
            </a:prstGeom>
            <a:noFill/>
          </p:spPr>
          <p:txBody>
            <a:bodyPr wrap="square" rtlCol="0">
              <a:spAutoFit/>
            </a:bodyPr>
            <a:lstStyle/>
            <a:p>
              <a:pPr algn="r"/>
              <a:r>
                <a:rPr lang="en-US" altLang="ko-KR" sz="1200" b="1">
                  <a:solidFill>
                    <a:srgbClr val="EBBF20"/>
                  </a:solidFill>
                  <a:latin typeface="Arial" panose="020b0604020202020204" pitchFamily="34" charset="0"/>
                  <a:cs typeface="Arial" panose="020b0604020202020204" pitchFamily="34" charset="0"/>
                </a:rPr>
                <a:t>Your Text Here</a:t>
              </a:r>
              <a:endParaRPr lang="ko-KR" altLang="en-US" sz="1200" b="1">
                <a:solidFill>
                  <a:srgbClr val="EBBF20"/>
                </a:solidFill>
                <a:latin typeface="Arial" panose="020b0604020202020204" pitchFamily="34" charset="0"/>
                <a:cs typeface="Arial" panose="020b0604020202020204" pitchFamily="34" charset="0"/>
              </a:endParaRPr>
            </a:p>
          </p:txBody>
        </p:sp>
      </p:grpSp>
      <p:grpSp>
        <p:nvGrpSpPr>
          <p:cNvPr id="50" name="Group 17">
            <a:extLst>
              <a:ext uri="{FF2B5EF4-FFF2-40B4-BE49-F238E27FC236}">
                <a16:creationId xmlns:a16="http://schemas.microsoft.com/office/drawing/2014/main" id="{A06B899D-2027-3A56-71BA-65E4BE743C39}"/>
              </a:ext>
            </a:extLst>
          </p:cNvPr>
          <p:cNvGrpSpPr/>
          <p:nvPr/>
        </p:nvGrpSpPr>
        <p:grpSpPr>
          <a:xfrm>
            <a:off x="866456" y="4558959"/>
            <a:ext cx="2126423" cy="1107996"/>
            <a:chOff x="2551705" y="4283314"/>
            <a:chExt cx="2357003" cy="1107996"/>
          </a:xfrm>
        </p:grpSpPr>
        <p:sp>
          <p:nvSpPr>
            <p:cNvPr id="51" name="TextBox 18">
              <a:extLst>
                <a:ext uri="{FF2B5EF4-FFF2-40B4-BE49-F238E27FC236}">
                  <a16:creationId xmlns:a16="http://schemas.microsoft.com/office/drawing/2014/main" id="{F03E78A8-04B0-FC9D-87FD-B213B2E4072D}"/>
                </a:ext>
              </a:extLst>
            </p:cNvPr>
            <p:cNvSpPr txBox="1"/>
            <p:nvPr/>
          </p:nvSpPr>
          <p:spPr>
            <a:xfrm>
              <a:off x="2551706" y="4560313"/>
              <a:ext cx="2357002" cy="830997"/>
            </a:xfrm>
            <a:prstGeom prst="rect">
              <a:avLst/>
            </a:prstGeom>
            <a:noFill/>
          </p:spPr>
          <p:txBody>
            <a:bodyPr wrap="square" rtlCol="0">
              <a:spAutoFit/>
            </a:bodyPr>
            <a:lstStyle/>
            <a:p>
              <a:pPr algn="r"/>
              <a:r>
                <a:rPr lang="en-US" altLang="ko-KR" sz="120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Presentations.  </a:t>
              </a:r>
              <a:endParaRPr lang="ko-KR"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TextBox 19">
              <a:extLst>
                <a:ext uri="{FF2B5EF4-FFF2-40B4-BE49-F238E27FC236}">
                  <a16:creationId xmlns:a16="http://schemas.microsoft.com/office/drawing/2014/main" id="{B7D5921F-8868-155B-74A5-26A1892B7396}"/>
                </a:ext>
              </a:extLst>
            </p:cNvPr>
            <p:cNvSpPr txBox="1"/>
            <p:nvPr/>
          </p:nvSpPr>
          <p:spPr>
            <a:xfrm>
              <a:off x="2551705" y="4283314"/>
              <a:ext cx="2336966" cy="276999"/>
            </a:xfrm>
            <a:prstGeom prst="rect">
              <a:avLst/>
            </a:prstGeom>
            <a:noFill/>
          </p:spPr>
          <p:txBody>
            <a:bodyPr wrap="square" rtlCol="0">
              <a:spAutoFit/>
            </a:bodyPr>
            <a:lstStyle/>
            <a:p>
              <a:pPr algn="r"/>
              <a:r>
                <a:rPr lang="en-US" altLang="ko-KR" sz="1200" b="1">
                  <a:solidFill>
                    <a:srgbClr val="EBBF20"/>
                  </a:solidFill>
                  <a:latin typeface="Arial" panose="020b0604020202020204" pitchFamily="34" charset="0"/>
                  <a:cs typeface="Arial" panose="020b0604020202020204" pitchFamily="34" charset="0"/>
                </a:rPr>
                <a:t>Your Text Here</a:t>
              </a:r>
              <a:endParaRPr lang="ko-KR" altLang="en-US" sz="1200" b="1">
                <a:solidFill>
                  <a:srgbClr val="EBBF20"/>
                </a:solidFill>
                <a:latin typeface="Arial" panose="020b0604020202020204" pitchFamily="34" charset="0"/>
                <a:cs typeface="Arial" panose="020b0604020202020204" pitchFamily="34" charset="0"/>
              </a:endParaRPr>
            </a:p>
          </p:txBody>
        </p:sp>
      </p:grpSp>
      <p:sp>
        <p:nvSpPr>
          <p:cNvPr id="53" name="TextBox 20">
            <a:extLst>
              <a:ext uri="{FF2B5EF4-FFF2-40B4-BE49-F238E27FC236}">
                <a16:creationId xmlns:a16="http://schemas.microsoft.com/office/drawing/2014/main" id="{F9A08BFF-4C6E-5963-8A5C-1CFF69FA84BA}"/>
              </a:ext>
            </a:extLst>
          </p:cNvPr>
          <p:cNvSpPr txBox="1"/>
          <p:nvPr/>
        </p:nvSpPr>
        <p:spPr>
          <a:xfrm>
            <a:off x="1753794" y="3754680"/>
            <a:ext cx="960339" cy="769441"/>
          </a:xfrm>
          <a:prstGeom prst="rect">
            <a:avLst/>
          </a:prstGeom>
          <a:noFill/>
        </p:spPr>
        <p:txBody>
          <a:bodyPr wrap="square" rtlCol="0">
            <a:spAutoFit/>
          </a:bodyPr>
          <a:lstStyle/>
          <a:p>
            <a:pPr algn="ctr"/>
            <a:r>
              <a:rPr lang="en-US" altLang="ko-KR" sz="4400" b="1">
                <a:ln w="12700">
                  <a:solidFill>
                    <a:schemeClr val="bg1"/>
                  </a:solidFill>
                </a:ln>
                <a:solidFill>
                  <a:srgbClr val="EBBF20"/>
                </a:solidFill>
                <a:latin typeface="Arial" panose="020b0604020202020204" pitchFamily="34" charset="0"/>
                <a:cs typeface="Arial" panose="020b0604020202020204" pitchFamily="34" charset="0"/>
              </a:rPr>
              <a:t>02</a:t>
            </a:r>
            <a:endParaRPr lang="ko-KR" altLang="en-US" sz="4400" b="1">
              <a:ln w="12700">
                <a:solidFill>
                  <a:schemeClr val="bg1"/>
                </a:solidFill>
              </a:ln>
              <a:solidFill>
                <a:srgbClr val="EBBF20"/>
              </a:solidFill>
              <a:latin typeface="Arial" panose="020b0604020202020204" pitchFamily="34" charset="0"/>
              <a:cs typeface="Arial" panose="020b0604020202020204" pitchFamily="34" charset="0"/>
            </a:endParaRPr>
          </a:p>
        </p:txBody>
      </p:sp>
      <p:sp>
        <p:nvSpPr>
          <p:cNvPr id="54" name="TextBox 21">
            <a:extLst>
              <a:ext uri="{FF2B5EF4-FFF2-40B4-BE49-F238E27FC236}">
                <a16:creationId xmlns:a16="http://schemas.microsoft.com/office/drawing/2014/main" id="{BC4D3B31-3CE4-EE5F-CCB4-168150A893E9}"/>
              </a:ext>
            </a:extLst>
          </p:cNvPr>
          <p:cNvSpPr txBox="1"/>
          <p:nvPr/>
        </p:nvSpPr>
        <p:spPr>
          <a:xfrm>
            <a:off x="5989854" y="5449219"/>
            <a:ext cx="960339" cy="769441"/>
          </a:xfrm>
          <a:prstGeom prst="rect">
            <a:avLst/>
          </a:prstGeom>
          <a:noFill/>
        </p:spPr>
        <p:txBody>
          <a:bodyPr wrap="square" rtlCol="0">
            <a:spAutoFit/>
          </a:bodyPr>
          <a:lstStyle/>
          <a:p>
            <a:pPr algn="ctr"/>
            <a:r>
              <a:rPr lang="en-US" altLang="ko-KR" sz="4400" b="1">
                <a:ln w="12700">
                  <a:solidFill>
                    <a:schemeClr val="bg1"/>
                  </a:solidFill>
                </a:ln>
                <a:solidFill>
                  <a:srgbClr val="EBBF20"/>
                </a:solidFill>
                <a:latin typeface="Arial" panose="020b0604020202020204" pitchFamily="34" charset="0"/>
                <a:cs typeface="Arial" panose="020b0604020202020204" pitchFamily="34" charset="0"/>
              </a:rPr>
              <a:t>03</a:t>
            </a:r>
            <a:endParaRPr lang="ko-KR" altLang="en-US" sz="4400" b="1">
              <a:ln w="12700">
                <a:solidFill>
                  <a:schemeClr val="bg1"/>
                </a:solidFill>
              </a:ln>
              <a:solidFill>
                <a:srgbClr val="EBBF20"/>
              </a:solidFill>
              <a:latin typeface="Arial" panose="020b0604020202020204" pitchFamily="34" charset="0"/>
              <a:cs typeface="Arial" panose="020b0604020202020204" pitchFamily="34" charset="0"/>
            </a:endParaRPr>
          </a:p>
        </p:txBody>
      </p:sp>
      <p:grpSp>
        <p:nvGrpSpPr>
          <p:cNvPr id="55" name="Group 22">
            <a:extLst>
              <a:ext uri="{FF2B5EF4-FFF2-40B4-BE49-F238E27FC236}">
                <a16:creationId xmlns:a16="http://schemas.microsoft.com/office/drawing/2014/main" id="{029600FA-F4CA-2750-18A0-CF0D1D56EBF9}"/>
              </a:ext>
            </a:extLst>
          </p:cNvPr>
          <p:cNvGrpSpPr/>
          <p:nvPr/>
        </p:nvGrpSpPr>
        <p:grpSpPr>
          <a:xfrm>
            <a:off x="6842348" y="5372276"/>
            <a:ext cx="2663906" cy="923330"/>
            <a:chOff x="2551705" y="4283314"/>
            <a:chExt cx="2357003" cy="923330"/>
          </a:xfrm>
        </p:grpSpPr>
        <p:sp>
          <p:nvSpPr>
            <p:cNvPr id="56" name="TextBox 23">
              <a:extLst>
                <a:ext uri="{FF2B5EF4-FFF2-40B4-BE49-F238E27FC236}">
                  <a16:creationId xmlns:a16="http://schemas.microsoft.com/office/drawing/2014/main" id="{82FD6941-7A20-3591-C659-A9615686136B}"/>
                </a:ext>
              </a:extLst>
            </p:cNvPr>
            <p:cNvSpPr txBox="1"/>
            <p:nvPr/>
          </p:nvSpPr>
          <p:spPr>
            <a:xfrm>
              <a:off x="2551706" y="4560313"/>
              <a:ext cx="2357002" cy="646331"/>
            </a:xfrm>
            <a:prstGeom prst="rect">
              <a:avLst/>
            </a:prstGeom>
            <a:noFill/>
          </p:spPr>
          <p:txBody>
            <a:bodyPr wrap="square" rtlCol="0">
              <a:spAutoFit/>
            </a:bodyPr>
            <a:lstStyle/>
            <a:p>
              <a:r>
                <a:rPr lang="en-US" altLang="ko-KR" sz="120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Presentations. </a:t>
              </a:r>
              <a:endParaRPr lang="ko-KR"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57" name="TextBox 24">
              <a:extLst>
                <a:ext uri="{FF2B5EF4-FFF2-40B4-BE49-F238E27FC236}">
                  <a16:creationId xmlns:a16="http://schemas.microsoft.com/office/drawing/2014/main" id="{B320D3B8-3380-4CEB-4FCB-0E79BDF70D02}"/>
                </a:ext>
              </a:extLst>
            </p:cNvPr>
            <p:cNvSpPr txBox="1"/>
            <p:nvPr/>
          </p:nvSpPr>
          <p:spPr>
            <a:xfrm>
              <a:off x="2551705" y="4283314"/>
              <a:ext cx="2336966" cy="276999"/>
            </a:xfrm>
            <a:prstGeom prst="rect">
              <a:avLst/>
            </a:prstGeom>
            <a:noFill/>
          </p:spPr>
          <p:txBody>
            <a:bodyPr wrap="square" rtlCol="0">
              <a:spAutoFit/>
            </a:bodyPr>
            <a:lstStyle/>
            <a:p>
              <a:r>
                <a:rPr lang="en-US" altLang="ko-KR" sz="1200" b="1">
                  <a:solidFill>
                    <a:srgbClr val="EBBF20"/>
                  </a:solidFill>
                  <a:latin typeface="Arial" panose="020b0604020202020204" pitchFamily="34" charset="0"/>
                  <a:cs typeface="Arial" panose="020b0604020202020204" pitchFamily="34" charset="0"/>
                </a:rPr>
                <a:t>Your Text Here</a:t>
              </a:r>
              <a:endParaRPr lang="ko-KR" altLang="en-US" sz="1200" b="1">
                <a:solidFill>
                  <a:srgbClr val="EBBF20"/>
                </a:solidFill>
                <a:latin typeface="Arial" panose="020b0604020202020204" pitchFamily="34" charset="0"/>
                <a:cs typeface="Arial" panose="020b0604020202020204" pitchFamily="34" charset="0"/>
              </a:endParaRPr>
            </a:p>
          </p:txBody>
        </p:sp>
      </p:grpSp>
      <p:sp>
        <p:nvSpPr>
          <p:cNvPr id="63" name="Google Shape;475;p51">
            <a:extLst>
              <a:ext uri="{FF2B5EF4-FFF2-40B4-BE49-F238E27FC236}">
                <a16:creationId xmlns:a16="http://schemas.microsoft.com/office/drawing/2014/main" id="{1E3307BE-CF57-EDF9-87A3-C953811C751E}"/>
              </a:ext>
            </a:extLst>
          </p:cNvPr>
          <p:cNvSpPr/>
          <p:nvPr/>
        </p:nvSpPr>
        <p:spPr>
          <a:xfrm>
            <a:off x="2220390" y="1173605"/>
            <a:ext cx="1729038" cy="395254"/>
          </a:xfrm>
          <a:prstGeom prst="rect">
            <a:avLst/>
          </a:prstGeom>
        </p:spPr>
        <p:txBody>
          <a:bodyPr>
            <a:prstTxWarp prst="textPlain">
              <a:avLst/>
            </a:prstTxWarp>
          </a:bodyPr>
          <a:lstStyle/>
          <a:p>
            <a:pPr algn="ctr">
              <a:buClr>
                <a:srgbClr val="000000"/>
              </a:buClr>
              <a:buFont typeface="Arial"/>
              <a:buNone/>
            </a:pPr>
            <a:r>
              <a:rPr lang="es-MX" sz="1400" kern="0">
                <a:solidFill>
                  <a:schemeClr val="bg1">
                    <a:lumMod val="50000"/>
                  </a:schemeClr>
                </a:solidFill>
                <a:latin typeface="Caveat"/>
                <a:cs typeface="Arial"/>
                <a:sym typeface="Arial"/>
              </a:rPr>
              <a:t>more info.</a:t>
            </a:r>
            <a:endParaRPr sz="1400" kern="0">
              <a:solidFill>
                <a:schemeClr val="bg1">
                  <a:lumMod val="50000"/>
                </a:schemeClr>
              </a:solidFill>
              <a:latin typeface="Caveat"/>
              <a:cs typeface="Arial"/>
              <a:sym typeface="Arial"/>
            </a:endParaRPr>
          </a:p>
        </p:txBody>
      </p:sp>
      <p:pic>
        <p:nvPicPr>
          <p:cNvPr id="3" name="Imagen 2">
            <a:extLst>
              <a:ext uri="{FF2B5EF4-FFF2-40B4-BE49-F238E27FC236}">
                <a16:creationId xmlns:a16="http://schemas.microsoft.com/office/drawing/2014/main" id="{3A1A38DE-1EDC-6CB9-8147-F5C13040C3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777" y="2847858"/>
            <a:ext cx="3660740" cy="3955326"/>
          </a:xfrm>
          <a:prstGeom prst="rect">
            <a:avLst/>
          </a:prstGeom>
        </p:spPr>
      </p:pic>
      <p:pic>
        <p:nvPicPr>
          <p:cNvPr id="4" name="Imagen 3">
            <a:extLst>
              <a:ext uri="{FF2B5EF4-FFF2-40B4-BE49-F238E27FC236}">
                <a16:creationId xmlns:a16="http://schemas.microsoft.com/office/drawing/2014/main" id="{8A996BED-8A7E-67B2-3F13-FA653B5759C0}"/>
              </a:ext>
            </a:extLst>
          </p:cNvPr>
          <p:cNvPicPr>
            <a:picLocks noChangeAspect="1"/>
          </p:cNvPicPr>
          <p:nvPr/>
        </p:nvPicPr>
        <p:blipFill>
          <a:blip r:embed="rId6">
            <a:extLst>
              <a:ext uri="{28A0092B-C50C-407E-A947-70E740481C1C}">
                <a14:useLocalDpi xmlns:a14="http://schemas.microsoft.com/office/drawing/2010/main" val="0"/>
              </a:ext>
            </a:extLst>
          </a:blip>
          <a:srcRect l="10834" t="23984" r="13418" b="53773"/>
          <a:stretch>
            <a:fillRect/>
          </a:stretch>
        </p:blipFill>
        <p:spPr>
          <a:xfrm>
            <a:off x="165731" y="436463"/>
            <a:ext cx="3906870" cy="860411"/>
          </a:xfrm>
          <a:prstGeom prst="rect">
            <a:avLst/>
          </a:prstGeom>
        </p:spPr>
      </p:pic>
    </p:spTree>
    <p:extLst>
      <p:ext uri="{BB962C8B-B14F-4D97-AF65-F5344CB8AC3E}">
        <p14:creationId xmlns:p14="http://schemas.microsoft.com/office/powerpoint/2010/main" val="2769649534"/>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Google Shape;51;p13">
            <a:extLst>
              <a:ext uri="{FF2B5EF4-FFF2-40B4-BE49-F238E27FC236}">
                <a16:creationId xmlns:a16="http://schemas.microsoft.com/office/drawing/2014/main" id="{4469B391-3552-C343-9E1A-87B816A985BD}"/>
              </a:ext>
            </a:extLst>
          </p:cNvPr>
          <p:cNvPicPr preferRelativeResize="0"/>
          <p:nvPr/>
        </p:nvPicPr>
        <p:blipFill>
          <a:blip r:embed="rId2">
            <a:alphaModFix/>
          </a:blip>
          <a:srcRect l="35438" b="27463"/>
          <a:stretch>
            <a:fillRect/>
          </a:stretch>
        </p:blipFill>
        <p:spPr>
          <a:xfrm flipH="1">
            <a:off x="-1" y="0"/>
            <a:ext cx="12553950" cy="6858000"/>
          </a:xfrm>
          <a:prstGeom prst="rect">
            <a:avLst/>
          </a:prstGeom>
          <a:noFill/>
          <a:ln>
            <a:noFill/>
          </a:ln>
        </p:spPr>
      </p:pic>
      <p:pic>
        <p:nvPicPr>
          <p:cNvPr id="15362" name="Picture 2" descr="Chica joven con ropa típica de festa junina y maquillaje apuntando a sus mejillas con lunares negros">
            <a:extLst>
              <a:ext uri="{FF2B5EF4-FFF2-40B4-BE49-F238E27FC236}">
                <a16:creationId xmlns:a16="http://schemas.microsoft.com/office/drawing/2014/main" id="{36ADDBCB-BB89-539F-2147-5A41BE9D5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5517"/>
          <a:stretch>
            <a:fillRect/>
          </a:stretch>
        </p:blipFill>
        <p:spPr bwMode="auto">
          <a:xfrm flipH="1">
            <a:off x="-2187" y="1587580"/>
            <a:ext cx="5658780" cy="525503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548;p56">
            <a:extLst>
              <a:ext uri="{FF2B5EF4-FFF2-40B4-BE49-F238E27FC236}">
                <a16:creationId xmlns:a16="http://schemas.microsoft.com/office/drawing/2014/main" id="{FD6F1151-0BFE-CC55-065D-2B53BA2679CF}"/>
              </a:ext>
            </a:extLst>
          </p:cNvPr>
          <p:cNvSpPr/>
          <p:nvPr/>
        </p:nvSpPr>
        <p:spPr>
          <a:xfrm>
            <a:off x="6871568" y="3878650"/>
            <a:ext cx="1749000" cy="260400"/>
          </a:xfrm>
          <a:prstGeom prst="rect">
            <a:avLst/>
          </a:prstGeom>
          <a:noFill/>
          <a:ln w="9525" cap="flat" cmpd="sng">
            <a:solidFill>
              <a:srgbClr val="2F353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 name="Google Shape;549;p56">
            <a:extLst>
              <a:ext uri="{FF2B5EF4-FFF2-40B4-BE49-F238E27FC236}">
                <a16:creationId xmlns:a16="http://schemas.microsoft.com/office/drawing/2014/main" id="{DD417EE3-E86D-4D4E-96AE-95ED5FF50544}"/>
              </a:ext>
            </a:extLst>
          </p:cNvPr>
          <p:cNvSpPr/>
          <p:nvPr/>
        </p:nvSpPr>
        <p:spPr>
          <a:xfrm>
            <a:off x="6881593" y="2330300"/>
            <a:ext cx="1749000" cy="260400"/>
          </a:xfrm>
          <a:prstGeom prst="rect">
            <a:avLst/>
          </a:prstGeom>
          <a:noFill/>
          <a:ln w="9525"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 name="Google Shape;552;p56">
            <a:extLst>
              <a:ext uri="{FF2B5EF4-FFF2-40B4-BE49-F238E27FC236}">
                <a16:creationId xmlns:a16="http://schemas.microsoft.com/office/drawing/2014/main" id="{E96B7C4D-E82F-79D4-277E-31D312E97C54}"/>
              </a:ext>
            </a:extLst>
          </p:cNvPr>
          <p:cNvSpPr/>
          <p:nvPr/>
        </p:nvSpPr>
        <p:spPr>
          <a:xfrm>
            <a:off x="4346444" y="2320290"/>
            <a:ext cx="857400" cy="857400"/>
          </a:xfrm>
          <a:prstGeom prst="donut">
            <a:avLst>
              <a:gd name="adj" fmla="val 15447"/>
            </a:avLst>
          </a:prstGeom>
          <a:noFill/>
          <a:ln w="9525" cap="flat" cmpd="sng">
            <a:solidFill>
              <a:srgbClr val="2F353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 name="Google Shape;553;p56">
            <a:extLst>
              <a:ext uri="{FF2B5EF4-FFF2-40B4-BE49-F238E27FC236}">
                <a16:creationId xmlns:a16="http://schemas.microsoft.com/office/drawing/2014/main" id="{95740223-711B-3F4F-A1BC-4834D7BCD081}"/>
              </a:ext>
            </a:extLst>
          </p:cNvPr>
          <p:cNvSpPr/>
          <p:nvPr/>
        </p:nvSpPr>
        <p:spPr>
          <a:xfrm>
            <a:off x="4346444" y="2320290"/>
            <a:ext cx="857400" cy="857400"/>
          </a:xfrm>
          <a:prstGeom prst="blockArc">
            <a:avLst>
              <a:gd name="adj1" fmla="val 3284888"/>
              <a:gd name="adj2" fmla="val 88928"/>
              <a:gd name="adj3" fmla="val 15070"/>
            </a:avLst>
          </a:prstGeom>
          <a:solidFill>
            <a:srgbClr val="EBB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 name="Google Shape;554;p56">
            <a:extLst>
              <a:ext uri="{FF2B5EF4-FFF2-40B4-BE49-F238E27FC236}">
                <a16:creationId xmlns:a16="http://schemas.microsoft.com/office/drawing/2014/main" id="{66C9BDFB-3DA5-F5E4-BD0B-73F419BF6E98}"/>
              </a:ext>
            </a:extLst>
          </p:cNvPr>
          <p:cNvSpPr/>
          <p:nvPr/>
        </p:nvSpPr>
        <p:spPr>
          <a:xfrm>
            <a:off x="4347017" y="3866115"/>
            <a:ext cx="857400" cy="857400"/>
          </a:xfrm>
          <a:prstGeom prst="donut">
            <a:avLst>
              <a:gd name="adj" fmla="val 15447"/>
            </a:avLst>
          </a:prstGeom>
          <a:noFill/>
          <a:ln w="9525" cap="flat" cmpd="sng">
            <a:solidFill>
              <a:srgbClr val="2F353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 name="Google Shape;555;p56">
            <a:extLst>
              <a:ext uri="{FF2B5EF4-FFF2-40B4-BE49-F238E27FC236}">
                <a16:creationId xmlns:a16="http://schemas.microsoft.com/office/drawing/2014/main" id="{719DE4B7-8385-1063-293C-B18760A2449D}"/>
              </a:ext>
            </a:extLst>
          </p:cNvPr>
          <p:cNvSpPr/>
          <p:nvPr/>
        </p:nvSpPr>
        <p:spPr>
          <a:xfrm>
            <a:off x="4347017" y="3866115"/>
            <a:ext cx="857400" cy="857400"/>
          </a:xfrm>
          <a:prstGeom prst="blockArc">
            <a:avLst>
              <a:gd name="adj1" fmla="val 4126643"/>
              <a:gd name="adj2" fmla="val 88928"/>
              <a:gd name="adj3" fmla="val 15070"/>
            </a:avLst>
          </a:prstGeom>
          <a:solidFill>
            <a:srgbClr val="EBB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 name="Google Shape;556;p56">
            <a:extLst>
              <a:ext uri="{FF2B5EF4-FFF2-40B4-BE49-F238E27FC236}">
                <a16:creationId xmlns:a16="http://schemas.microsoft.com/office/drawing/2014/main" id="{A88DCEDF-F7C5-8E1A-CB25-526A8080F3BE}"/>
              </a:ext>
            </a:extLst>
          </p:cNvPr>
          <p:cNvSpPr txBox="1"/>
          <p:nvPr/>
        </p:nvSpPr>
        <p:spPr>
          <a:xfrm>
            <a:off x="4514488" y="3211121"/>
            <a:ext cx="520200" cy="2466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1600" kern="0">
                <a:solidFill>
                  <a:srgbClr val="2F3536"/>
                </a:solidFill>
                <a:latin typeface="Anaheim"/>
                <a:ea typeface="Anaheim"/>
                <a:cs typeface="Anaheim"/>
                <a:sym typeface="Anaheim"/>
              </a:rPr>
              <a:t>85%</a:t>
            </a:r>
            <a:endParaRPr sz="1600" kern="0">
              <a:solidFill>
                <a:srgbClr val="2F3536"/>
              </a:solidFill>
              <a:latin typeface="Anaheim"/>
              <a:ea typeface="Anaheim"/>
              <a:cs typeface="Anaheim"/>
              <a:sym typeface="Anaheim"/>
            </a:endParaRPr>
          </a:p>
        </p:txBody>
      </p:sp>
      <p:sp>
        <p:nvSpPr>
          <p:cNvPr id="12" name="Google Shape;557;p56">
            <a:extLst>
              <a:ext uri="{FF2B5EF4-FFF2-40B4-BE49-F238E27FC236}">
                <a16:creationId xmlns:a16="http://schemas.microsoft.com/office/drawing/2014/main" id="{BB34A4C0-EE5F-EE86-C235-0334C78E7064}"/>
              </a:ext>
            </a:extLst>
          </p:cNvPr>
          <p:cNvSpPr txBox="1"/>
          <p:nvPr/>
        </p:nvSpPr>
        <p:spPr>
          <a:xfrm>
            <a:off x="4515061" y="4756946"/>
            <a:ext cx="520200" cy="2466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1600" kern="0">
                <a:solidFill>
                  <a:srgbClr val="2F3536"/>
                </a:solidFill>
                <a:latin typeface="Anaheim"/>
                <a:ea typeface="Anaheim"/>
                <a:cs typeface="Anaheim"/>
                <a:sym typeface="Anaheim"/>
              </a:rPr>
              <a:t>80%</a:t>
            </a:r>
            <a:endParaRPr sz="1600" kern="0">
              <a:solidFill>
                <a:srgbClr val="2F3536"/>
              </a:solidFill>
              <a:latin typeface="Anaheim"/>
              <a:ea typeface="Anaheim"/>
              <a:cs typeface="Anaheim"/>
              <a:sym typeface="Anaheim"/>
            </a:endParaRPr>
          </a:p>
        </p:txBody>
      </p:sp>
      <p:grpSp>
        <p:nvGrpSpPr>
          <p:cNvPr id="13" name="Google Shape;558;p56">
            <a:extLst>
              <a:ext uri="{FF2B5EF4-FFF2-40B4-BE49-F238E27FC236}">
                <a16:creationId xmlns:a16="http://schemas.microsoft.com/office/drawing/2014/main" id="{796FEF94-9F59-961C-B7FC-C5A0C1C7A66E}"/>
              </a:ext>
            </a:extLst>
          </p:cNvPr>
          <p:cNvGrpSpPr/>
          <p:nvPr/>
        </p:nvGrpSpPr>
        <p:grpSpPr>
          <a:xfrm>
            <a:off x="4616432" y="2579246"/>
            <a:ext cx="318064" cy="339711"/>
            <a:chOff x="5289631" y="1500214"/>
            <a:chExt cx="332355" cy="354974"/>
          </a:xfrm>
          <a:solidFill>
            <a:schemeClr val="tx1">
              <a:lumMod val="75000"/>
              <a:lumOff val="25000"/>
            </a:schemeClr>
          </a:solidFill>
        </p:grpSpPr>
        <p:sp>
          <p:nvSpPr>
            <p:cNvPr id="14" name="Google Shape;559;p56">
              <a:extLst>
                <a:ext uri="{FF2B5EF4-FFF2-40B4-BE49-F238E27FC236}">
                  <a16:creationId xmlns:a16="http://schemas.microsoft.com/office/drawing/2014/main" id="{5FCF7100-534F-BFAF-BCAA-738B374BBA50}"/>
                </a:ext>
              </a:extLst>
            </p:cNvPr>
            <p:cNvSpPr/>
            <p:nvPr/>
          </p:nvSpPr>
          <p:spPr>
            <a:xfrm>
              <a:off x="5432603" y="1667040"/>
              <a:ext cx="45651" cy="16157"/>
            </a:xfrm>
            <a:custGeom>
              <a:rect l="l" t="t" r="r" b="b"/>
              <a:pathLst>
                <a:path w="1441" h="510" extrusionOk="0">
                  <a:moveTo>
                    <a:pt x="183" y="0"/>
                  </a:moveTo>
                  <a:cubicBezTo>
                    <a:pt x="140" y="0"/>
                    <a:pt x="96" y="15"/>
                    <a:pt x="60" y="45"/>
                  </a:cubicBezTo>
                  <a:cubicBezTo>
                    <a:pt x="0" y="104"/>
                    <a:pt x="0" y="211"/>
                    <a:pt x="60" y="283"/>
                  </a:cubicBezTo>
                  <a:cubicBezTo>
                    <a:pt x="203" y="426"/>
                    <a:pt x="441" y="509"/>
                    <a:pt x="691" y="509"/>
                  </a:cubicBezTo>
                  <a:cubicBezTo>
                    <a:pt x="965" y="509"/>
                    <a:pt x="1203" y="426"/>
                    <a:pt x="1334" y="283"/>
                  </a:cubicBezTo>
                  <a:cubicBezTo>
                    <a:pt x="1441" y="223"/>
                    <a:pt x="1441" y="128"/>
                    <a:pt x="1370" y="45"/>
                  </a:cubicBezTo>
                  <a:cubicBezTo>
                    <a:pt x="1334" y="15"/>
                    <a:pt x="1292" y="0"/>
                    <a:pt x="1251" y="0"/>
                  </a:cubicBezTo>
                  <a:cubicBezTo>
                    <a:pt x="1209" y="0"/>
                    <a:pt x="1167" y="15"/>
                    <a:pt x="1131" y="45"/>
                  </a:cubicBezTo>
                  <a:cubicBezTo>
                    <a:pt x="1072" y="104"/>
                    <a:pt x="917" y="188"/>
                    <a:pt x="715" y="188"/>
                  </a:cubicBezTo>
                  <a:cubicBezTo>
                    <a:pt x="500" y="188"/>
                    <a:pt x="358" y="104"/>
                    <a:pt x="298" y="45"/>
                  </a:cubicBezTo>
                  <a:cubicBezTo>
                    <a:pt x="268" y="15"/>
                    <a:pt x="227" y="0"/>
                    <a:pt x="18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 name="Google Shape;560;p56">
              <a:extLst>
                <a:ext uri="{FF2B5EF4-FFF2-40B4-BE49-F238E27FC236}">
                  <a16:creationId xmlns:a16="http://schemas.microsoft.com/office/drawing/2014/main" id="{47E428E6-78AF-6056-4EC1-E7FD97A21A9D}"/>
                </a:ext>
              </a:extLst>
            </p:cNvPr>
            <p:cNvSpPr/>
            <p:nvPr/>
          </p:nvSpPr>
          <p:spPr>
            <a:xfrm>
              <a:off x="5416763" y="1628074"/>
              <a:ext cx="10581" cy="15872"/>
            </a:xfrm>
            <a:custGeom>
              <a:rect l="l" t="t" r="r" b="b"/>
              <a:pathLst>
                <a:path w="334" h="501" extrusionOk="0">
                  <a:moveTo>
                    <a:pt x="167" y="1"/>
                  </a:moveTo>
                  <a:cubicBezTo>
                    <a:pt x="84" y="1"/>
                    <a:pt x="0" y="72"/>
                    <a:pt x="0" y="167"/>
                  </a:cubicBezTo>
                  <a:lnTo>
                    <a:pt x="0" y="346"/>
                  </a:lnTo>
                  <a:cubicBezTo>
                    <a:pt x="0" y="429"/>
                    <a:pt x="84" y="501"/>
                    <a:pt x="167" y="501"/>
                  </a:cubicBezTo>
                  <a:cubicBezTo>
                    <a:pt x="262" y="501"/>
                    <a:pt x="334" y="429"/>
                    <a:pt x="334" y="346"/>
                  </a:cubicBezTo>
                  <a:lnTo>
                    <a:pt x="334" y="167"/>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 name="Google Shape;561;p56">
              <a:extLst>
                <a:ext uri="{FF2B5EF4-FFF2-40B4-BE49-F238E27FC236}">
                  <a16:creationId xmlns:a16="http://schemas.microsoft.com/office/drawing/2014/main" id="{3E93EB3D-A908-9005-69E8-AAAFDB964587}"/>
                </a:ext>
              </a:extLst>
            </p:cNvPr>
            <p:cNvSpPr/>
            <p:nvPr/>
          </p:nvSpPr>
          <p:spPr>
            <a:xfrm>
              <a:off x="5483893" y="1628074"/>
              <a:ext cx="10233" cy="15872"/>
            </a:xfrm>
            <a:custGeom>
              <a:rect l="l" t="t" r="r" b="b"/>
              <a:pathLst>
                <a:path w="323" h="501" extrusionOk="0">
                  <a:moveTo>
                    <a:pt x="155" y="1"/>
                  </a:moveTo>
                  <a:cubicBezTo>
                    <a:pt x="72" y="1"/>
                    <a:pt x="1" y="72"/>
                    <a:pt x="1" y="167"/>
                  </a:cubicBezTo>
                  <a:lnTo>
                    <a:pt x="1" y="346"/>
                  </a:lnTo>
                  <a:cubicBezTo>
                    <a:pt x="1" y="429"/>
                    <a:pt x="72" y="501"/>
                    <a:pt x="155" y="501"/>
                  </a:cubicBezTo>
                  <a:cubicBezTo>
                    <a:pt x="251" y="501"/>
                    <a:pt x="322" y="429"/>
                    <a:pt x="322" y="346"/>
                  </a:cubicBezTo>
                  <a:lnTo>
                    <a:pt x="322" y="167"/>
                  </a:lnTo>
                  <a:cubicBezTo>
                    <a:pt x="322" y="72"/>
                    <a:pt x="251" y="1"/>
                    <a:pt x="15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 name="Google Shape;562;p56">
              <a:extLst>
                <a:ext uri="{FF2B5EF4-FFF2-40B4-BE49-F238E27FC236}">
                  <a16:creationId xmlns:a16="http://schemas.microsoft.com/office/drawing/2014/main" id="{99CF5A34-E6FE-9446-EA7F-9B334C867310}"/>
                </a:ext>
              </a:extLst>
            </p:cNvPr>
            <p:cNvSpPr/>
            <p:nvPr/>
          </p:nvSpPr>
          <p:spPr>
            <a:xfrm>
              <a:off x="5411093" y="1611474"/>
              <a:ext cx="21923" cy="10613"/>
            </a:xfrm>
            <a:custGeom>
              <a:rect l="l" t="t" r="r" b="b"/>
              <a:pathLst>
                <a:path w="692" h="335" extrusionOk="0">
                  <a:moveTo>
                    <a:pt x="167" y="1"/>
                  </a:moveTo>
                  <a:cubicBezTo>
                    <a:pt x="72" y="1"/>
                    <a:pt x="1" y="72"/>
                    <a:pt x="1" y="168"/>
                  </a:cubicBezTo>
                  <a:cubicBezTo>
                    <a:pt x="1" y="251"/>
                    <a:pt x="72" y="334"/>
                    <a:pt x="167" y="334"/>
                  </a:cubicBezTo>
                  <a:lnTo>
                    <a:pt x="525" y="334"/>
                  </a:lnTo>
                  <a:cubicBezTo>
                    <a:pt x="608" y="334"/>
                    <a:pt x="691" y="251"/>
                    <a:pt x="691" y="168"/>
                  </a:cubicBezTo>
                  <a:cubicBezTo>
                    <a:pt x="691" y="72"/>
                    <a:pt x="620" y="1"/>
                    <a:pt x="52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 name="Google Shape;563;p56">
              <a:extLst>
                <a:ext uri="{FF2B5EF4-FFF2-40B4-BE49-F238E27FC236}">
                  <a16:creationId xmlns:a16="http://schemas.microsoft.com/office/drawing/2014/main" id="{90835D4B-CD32-816F-32A6-A488862309A9}"/>
                </a:ext>
              </a:extLst>
            </p:cNvPr>
            <p:cNvSpPr/>
            <p:nvPr/>
          </p:nvSpPr>
          <p:spPr>
            <a:xfrm>
              <a:off x="5478254" y="1611474"/>
              <a:ext cx="21511" cy="10613"/>
            </a:xfrm>
            <a:custGeom>
              <a:rect l="l" t="t" r="r" b="b"/>
              <a:pathLst>
                <a:path w="679" h="335" extrusionOk="0">
                  <a:moveTo>
                    <a:pt x="155" y="1"/>
                  </a:moveTo>
                  <a:cubicBezTo>
                    <a:pt x="71" y="1"/>
                    <a:pt x="0" y="72"/>
                    <a:pt x="0" y="168"/>
                  </a:cubicBezTo>
                  <a:cubicBezTo>
                    <a:pt x="0" y="251"/>
                    <a:pt x="71" y="334"/>
                    <a:pt x="155" y="334"/>
                  </a:cubicBezTo>
                  <a:lnTo>
                    <a:pt x="524" y="334"/>
                  </a:lnTo>
                  <a:cubicBezTo>
                    <a:pt x="607" y="334"/>
                    <a:pt x="679" y="251"/>
                    <a:pt x="679" y="168"/>
                  </a:cubicBezTo>
                  <a:cubicBezTo>
                    <a:pt x="679" y="72"/>
                    <a:pt x="607" y="1"/>
                    <a:pt x="52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 name="Google Shape;564;p56">
              <a:extLst>
                <a:ext uri="{FF2B5EF4-FFF2-40B4-BE49-F238E27FC236}">
                  <a16:creationId xmlns:a16="http://schemas.microsoft.com/office/drawing/2014/main" id="{1FB26102-A74C-6F4B-522F-02591E8689AD}"/>
                </a:ext>
              </a:extLst>
            </p:cNvPr>
            <p:cNvSpPr/>
            <p:nvPr/>
          </p:nvSpPr>
          <p:spPr>
            <a:xfrm>
              <a:off x="5289631" y="1500214"/>
              <a:ext cx="332355" cy="354974"/>
            </a:xfrm>
            <a:custGeom>
              <a:rect l="l" t="t" r="r" b="b"/>
              <a:pathLst>
                <a:path w="10491" h="11205" extrusionOk="0">
                  <a:moveTo>
                    <a:pt x="5930" y="322"/>
                  </a:moveTo>
                  <a:cubicBezTo>
                    <a:pt x="6395" y="322"/>
                    <a:pt x="6978" y="596"/>
                    <a:pt x="7347" y="858"/>
                  </a:cubicBezTo>
                  <a:cubicBezTo>
                    <a:pt x="7752" y="1143"/>
                    <a:pt x="8240" y="1655"/>
                    <a:pt x="8335" y="2429"/>
                  </a:cubicBezTo>
                  <a:cubicBezTo>
                    <a:pt x="8395" y="2989"/>
                    <a:pt x="8550" y="3263"/>
                    <a:pt x="8716" y="3513"/>
                  </a:cubicBezTo>
                  <a:cubicBezTo>
                    <a:pt x="8812" y="3680"/>
                    <a:pt x="8895" y="3822"/>
                    <a:pt x="8966" y="4049"/>
                  </a:cubicBezTo>
                  <a:cubicBezTo>
                    <a:pt x="9073" y="4370"/>
                    <a:pt x="9073" y="4632"/>
                    <a:pt x="9073" y="4894"/>
                  </a:cubicBezTo>
                  <a:cubicBezTo>
                    <a:pt x="9073" y="5144"/>
                    <a:pt x="9073" y="5406"/>
                    <a:pt x="9169" y="5715"/>
                  </a:cubicBezTo>
                  <a:cubicBezTo>
                    <a:pt x="9228" y="5918"/>
                    <a:pt x="9300" y="6085"/>
                    <a:pt x="9371" y="6239"/>
                  </a:cubicBezTo>
                  <a:cubicBezTo>
                    <a:pt x="9526" y="6537"/>
                    <a:pt x="9657" y="6799"/>
                    <a:pt x="9645" y="7442"/>
                  </a:cubicBezTo>
                  <a:cubicBezTo>
                    <a:pt x="9621" y="8037"/>
                    <a:pt x="9800" y="8430"/>
                    <a:pt x="9919" y="8740"/>
                  </a:cubicBezTo>
                  <a:cubicBezTo>
                    <a:pt x="10062" y="9049"/>
                    <a:pt x="10145" y="9264"/>
                    <a:pt x="10026" y="9597"/>
                  </a:cubicBezTo>
                  <a:cubicBezTo>
                    <a:pt x="9931" y="9918"/>
                    <a:pt x="9645" y="10133"/>
                    <a:pt x="9454" y="10252"/>
                  </a:cubicBezTo>
                  <a:lnTo>
                    <a:pt x="9454" y="9692"/>
                  </a:lnTo>
                  <a:cubicBezTo>
                    <a:pt x="9454" y="9168"/>
                    <a:pt x="9121" y="8704"/>
                    <a:pt x="8633" y="8549"/>
                  </a:cubicBezTo>
                  <a:lnTo>
                    <a:pt x="6811" y="7906"/>
                  </a:lnTo>
                  <a:cubicBezTo>
                    <a:pt x="6609" y="7835"/>
                    <a:pt x="6454" y="7620"/>
                    <a:pt x="6454" y="7394"/>
                  </a:cubicBezTo>
                  <a:lnTo>
                    <a:pt x="6454" y="6680"/>
                  </a:lnTo>
                  <a:cubicBezTo>
                    <a:pt x="7180" y="6263"/>
                    <a:pt x="7692" y="5465"/>
                    <a:pt x="7692" y="4561"/>
                  </a:cubicBezTo>
                  <a:lnTo>
                    <a:pt x="7692" y="3977"/>
                  </a:lnTo>
                  <a:cubicBezTo>
                    <a:pt x="7704" y="3989"/>
                    <a:pt x="7716" y="3989"/>
                    <a:pt x="7716" y="4001"/>
                  </a:cubicBezTo>
                  <a:cubicBezTo>
                    <a:pt x="8073" y="4263"/>
                    <a:pt x="8300" y="4418"/>
                    <a:pt x="8347" y="4989"/>
                  </a:cubicBezTo>
                  <a:cubicBezTo>
                    <a:pt x="8347" y="5073"/>
                    <a:pt x="8419" y="5132"/>
                    <a:pt x="8514" y="5132"/>
                  </a:cubicBezTo>
                  <a:lnTo>
                    <a:pt x="8526" y="5132"/>
                  </a:lnTo>
                  <a:cubicBezTo>
                    <a:pt x="8609" y="5132"/>
                    <a:pt x="8692" y="5049"/>
                    <a:pt x="8669" y="4953"/>
                  </a:cubicBezTo>
                  <a:cubicBezTo>
                    <a:pt x="8609" y="4239"/>
                    <a:pt x="8276" y="3989"/>
                    <a:pt x="7895" y="3739"/>
                  </a:cubicBezTo>
                  <a:cubicBezTo>
                    <a:pt x="7633" y="3560"/>
                    <a:pt x="7359" y="3370"/>
                    <a:pt x="7121" y="2965"/>
                  </a:cubicBezTo>
                  <a:cubicBezTo>
                    <a:pt x="6728" y="2322"/>
                    <a:pt x="6287" y="2215"/>
                    <a:pt x="5954" y="2132"/>
                  </a:cubicBezTo>
                  <a:cubicBezTo>
                    <a:pt x="5787" y="2084"/>
                    <a:pt x="5633" y="2060"/>
                    <a:pt x="5513" y="1965"/>
                  </a:cubicBezTo>
                  <a:cubicBezTo>
                    <a:pt x="5442" y="1917"/>
                    <a:pt x="5418" y="1834"/>
                    <a:pt x="5418" y="1763"/>
                  </a:cubicBezTo>
                  <a:lnTo>
                    <a:pt x="5418" y="1417"/>
                  </a:lnTo>
                  <a:cubicBezTo>
                    <a:pt x="5418" y="1322"/>
                    <a:pt x="5335" y="1251"/>
                    <a:pt x="5252" y="1251"/>
                  </a:cubicBezTo>
                  <a:cubicBezTo>
                    <a:pt x="5156" y="1251"/>
                    <a:pt x="5085" y="1322"/>
                    <a:pt x="5085" y="1417"/>
                  </a:cubicBezTo>
                  <a:lnTo>
                    <a:pt x="5085" y="1763"/>
                  </a:lnTo>
                  <a:cubicBezTo>
                    <a:pt x="5085" y="1846"/>
                    <a:pt x="5037" y="1917"/>
                    <a:pt x="4978" y="1965"/>
                  </a:cubicBezTo>
                  <a:cubicBezTo>
                    <a:pt x="4859" y="2060"/>
                    <a:pt x="4716" y="2084"/>
                    <a:pt x="4549" y="2132"/>
                  </a:cubicBezTo>
                  <a:cubicBezTo>
                    <a:pt x="4204" y="2215"/>
                    <a:pt x="3763" y="2322"/>
                    <a:pt x="3370" y="2965"/>
                  </a:cubicBezTo>
                  <a:cubicBezTo>
                    <a:pt x="3120" y="3370"/>
                    <a:pt x="2858" y="3549"/>
                    <a:pt x="2596" y="3739"/>
                  </a:cubicBezTo>
                  <a:cubicBezTo>
                    <a:pt x="2227" y="3989"/>
                    <a:pt x="1882" y="4239"/>
                    <a:pt x="1823" y="4953"/>
                  </a:cubicBezTo>
                  <a:cubicBezTo>
                    <a:pt x="1823" y="5049"/>
                    <a:pt x="1882" y="5120"/>
                    <a:pt x="1977" y="5132"/>
                  </a:cubicBezTo>
                  <a:cubicBezTo>
                    <a:pt x="2061" y="5132"/>
                    <a:pt x="2144" y="5073"/>
                    <a:pt x="2156" y="4989"/>
                  </a:cubicBezTo>
                  <a:cubicBezTo>
                    <a:pt x="2204" y="4418"/>
                    <a:pt x="2442" y="4263"/>
                    <a:pt x="2775" y="4001"/>
                  </a:cubicBezTo>
                  <a:cubicBezTo>
                    <a:pt x="3049" y="3822"/>
                    <a:pt x="3358" y="3584"/>
                    <a:pt x="3644" y="3144"/>
                  </a:cubicBezTo>
                  <a:cubicBezTo>
                    <a:pt x="3966" y="2620"/>
                    <a:pt x="4287" y="2525"/>
                    <a:pt x="4621" y="2453"/>
                  </a:cubicBezTo>
                  <a:cubicBezTo>
                    <a:pt x="4835" y="2394"/>
                    <a:pt x="5061" y="2346"/>
                    <a:pt x="5263" y="2179"/>
                  </a:cubicBezTo>
                  <a:cubicBezTo>
                    <a:pt x="5454" y="2346"/>
                    <a:pt x="5680" y="2394"/>
                    <a:pt x="5906" y="2453"/>
                  </a:cubicBezTo>
                  <a:cubicBezTo>
                    <a:pt x="6252" y="2548"/>
                    <a:pt x="6561" y="2620"/>
                    <a:pt x="6883" y="3144"/>
                  </a:cubicBezTo>
                  <a:cubicBezTo>
                    <a:pt x="7049" y="3394"/>
                    <a:pt x="7216" y="3584"/>
                    <a:pt x="7395" y="3715"/>
                  </a:cubicBezTo>
                  <a:lnTo>
                    <a:pt x="7395" y="4525"/>
                  </a:lnTo>
                  <a:cubicBezTo>
                    <a:pt x="7395" y="5680"/>
                    <a:pt x="6454" y="6656"/>
                    <a:pt x="5299" y="6668"/>
                  </a:cubicBezTo>
                  <a:cubicBezTo>
                    <a:pt x="5292" y="6668"/>
                    <a:pt x="5285" y="6668"/>
                    <a:pt x="5277" y="6668"/>
                  </a:cubicBezTo>
                  <a:cubicBezTo>
                    <a:pt x="4109" y="6668"/>
                    <a:pt x="3156" y="5720"/>
                    <a:pt x="3156" y="4549"/>
                  </a:cubicBezTo>
                  <a:lnTo>
                    <a:pt x="3156" y="4489"/>
                  </a:lnTo>
                  <a:cubicBezTo>
                    <a:pt x="3156" y="4406"/>
                    <a:pt x="3073" y="4334"/>
                    <a:pt x="2989" y="4334"/>
                  </a:cubicBezTo>
                  <a:cubicBezTo>
                    <a:pt x="2894" y="4334"/>
                    <a:pt x="2823" y="4406"/>
                    <a:pt x="2823" y="4489"/>
                  </a:cubicBezTo>
                  <a:lnTo>
                    <a:pt x="2823" y="4549"/>
                  </a:lnTo>
                  <a:cubicBezTo>
                    <a:pt x="2823" y="5465"/>
                    <a:pt x="3311" y="6251"/>
                    <a:pt x="4061" y="6680"/>
                  </a:cubicBezTo>
                  <a:lnTo>
                    <a:pt x="4061" y="7394"/>
                  </a:lnTo>
                  <a:cubicBezTo>
                    <a:pt x="4061" y="7620"/>
                    <a:pt x="3906" y="7823"/>
                    <a:pt x="3704" y="7906"/>
                  </a:cubicBezTo>
                  <a:lnTo>
                    <a:pt x="1882" y="8537"/>
                  </a:lnTo>
                  <a:cubicBezTo>
                    <a:pt x="1394" y="8716"/>
                    <a:pt x="1072" y="9180"/>
                    <a:pt x="1072" y="9692"/>
                  </a:cubicBezTo>
                  <a:lnTo>
                    <a:pt x="1072" y="10252"/>
                  </a:lnTo>
                  <a:cubicBezTo>
                    <a:pt x="858" y="10133"/>
                    <a:pt x="596" y="9906"/>
                    <a:pt x="489" y="9597"/>
                  </a:cubicBezTo>
                  <a:cubicBezTo>
                    <a:pt x="370" y="9252"/>
                    <a:pt x="453" y="9049"/>
                    <a:pt x="608" y="8740"/>
                  </a:cubicBezTo>
                  <a:cubicBezTo>
                    <a:pt x="739" y="8418"/>
                    <a:pt x="906" y="8049"/>
                    <a:pt x="894" y="7442"/>
                  </a:cubicBezTo>
                  <a:cubicBezTo>
                    <a:pt x="870" y="6799"/>
                    <a:pt x="1025" y="6513"/>
                    <a:pt x="1156" y="6239"/>
                  </a:cubicBezTo>
                  <a:cubicBezTo>
                    <a:pt x="1227" y="6085"/>
                    <a:pt x="1311" y="5918"/>
                    <a:pt x="1370" y="5715"/>
                  </a:cubicBezTo>
                  <a:cubicBezTo>
                    <a:pt x="1453" y="5406"/>
                    <a:pt x="1453" y="5144"/>
                    <a:pt x="1453" y="4894"/>
                  </a:cubicBezTo>
                  <a:cubicBezTo>
                    <a:pt x="1453" y="4632"/>
                    <a:pt x="1453" y="4370"/>
                    <a:pt x="1561" y="4049"/>
                  </a:cubicBezTo>
                  <a:cubicBezTo>
                    <a:pt x="1632" y="3822"/>
                    <a:pt x="1727" y="3680"/>
                    <a:pt x="1811" y="3513"/>
                  </a:cubicBezTo>
                  <a:cubicBezTo>
                    <a:pt x="1965" y="3263"/>
                    <a:pt x="2120" y="2989"/>
                    <a:pt x="2204" y="2429"/>
                  </a:cubicBezTo>
                  <a:cubicBezTo>
                    <a:pt x="2287" y="1655"/>
                    <a:pt x="2775" y="1155"/>
                    <a:pt x="3180" y="858"/>
                  </a:cubicBezTo>
                  <a:cubicBezTo>
                    <a:pt x="3692" y="489"/>
                    <a:pt x="4251" y="322"/>
                    <a:pt x="4597" y="322"/>
                  </a:cubicBezTo>
                  <a:cubicBezTo>
                    <a:pt x="4763" y="322"/>
                    <a:pt x="4894" y="358"/>
                    <a:pt x="4978" y="429"/>
                  </a:cubicBezTo>
                  <a:cubicBezTo>
                    <a:pt x="5067" y="489"/>
                    <a:pt x="5168" y="518"/>
                    <a:pt x="5268" y="518"/>
                  </a:cubicBezTo>
                  <a:cubicBezTo>
                    <a:pt x="5368" y="518"/>
                    <a:pt x="5466" y="489"/>
                    <a:pt x="5549" y="429"/>
                  </a:cubicBezTo>
                  <a:cubicBezTo>
                    <a:pt x="5656" y="370"/>
                    <a:pt x="5775" y="322"/>
                    <a:pt x="5930" y="322"/>
                  </a:cubicBezTo>
                  <a:close/>
                  <a:moveTo>
                    <a:pt x="4585" y="0"/>
                  </a:moveTo>
                  <a:cubicBezTo>
                    <a:pt x="4109" y="0"/>
                    <a:pt x="3478" y="239"/>
                    <a:pt x="2977" y="596"/>
                  </a:cubicBezTo>
                  <a:cubicBezTo>
                    <a:pt x="2525" y="917"/>
                    <a:pt x="1965" y="1489"/>
                    <a:pt x="1858" y="2382"/>
                  </a:cubicBezTo>
                  <a:cubicBezTo>
                    <a:pt x="1799" y="2870"/>
                    <a:pt x="1668" y="3096"/>
                    <a:pt x="1513" y="3334"/>
                  </a:cubicBezTo>
                  <a:cubicBezTo>
                    <a:pt x="1418" y="3501"/>
                    <a:pt x="1311" y="3680"/>
                    <a:pt x="1239" y="3941"/>
                  </a:cubicBezTo>
                  <a:cubicBezTo>
                    <a:pt x="1132" y="4311"/>
                    <a:pt x="1120" y="4596"/>
                    <a:pt x="1120" y="4882"/>
                  </a:cubicBezTo>
                  <a:cubicBezTo>
                    <a:pt x="1120" y="5120"/>
                    <a:pt x="1120" y="5346"/>
                    <a:pt x="1037" y="5608"/>
                  </a:cubicBezTo>
                  <a:cubicBezTo>
                    <a:pt x="1001" y="5787"/>
                    <a:pt x="918" y="5918"/>
                    <a:pt x="846" y="6073"/>
                  </a:cubicBezTo>
                  <a:cubicBezTo>
                    <a:pt x="703" y="6382"/>
                    <a:pt x="537" y="6716"/>
                    <a:pt x="549" y="7430"/>
                  </a:cubicBezTo>
                  <a:cubicBezTo>
                    <a:pt x="560" y="7966"/>
                    <a:pt x="418" y="8287"/>
                    <a:pt x="287" y="8585"/>
                  </a:cubicBezTo>
                  <a:cubicBezTo>
                    <a:pt x="132" y="8918"/>
                    <a:pt x="1" y="9228"/>
                    <a:pt x="168" y="9692"/>
                  </a:cubicBezTo>
                  <a:cubicBezTo>
                    <a:pt x="346" y="10192"/>
                    <a:pt x="846" y="10514"/>
                    <a:pt x="1061" y="10609"/>
                  </a:cubicBezTo>
                  <a:lnTo>
                    <a:pt x="1061" y="11026"/>
                  </a:lnTo>
                  <a:cubicBezTo>
                    <a:pt x="1061" y="11121"/>
                    <a:pt x="1132" y="11192"/>
                    <a:pt x="1215" y="11192"/>
                  </a:cubicBezTo>
                  <a:cubicBezTo>
                    <a:pt x="1311" y="11192"/>
                    <a:pt x="1382" y="11121"/>
                    <a:pt x="1382" y="11026"/>
                  </a:cubicBezTo>
                  <a:lnTo>
                    <a:pt x="1382" y="9668"/>
                  </a:lnTo>
                  <a:cubicBezTo>
                    <a:pt x="1382" y="9514"/>
                    <a:pt x="1430" y="9359"/>
                    <a:pt x="1501" y="9228"/>
                  </a:cubicBezTo>
                  <a:lnTo>
                    <a:pt x="2275" y="9895"/>
                  </a:lnTo>
                  <a:cubicBezTo>
                    <a:pt x="2394" y="10002"/>
                    <a:pt x="2465" y="10145"/>
                    <a:pt x="2465" y="10299"/>
                  </a:cubicBezTo>
                  <a:lnTo>
                    <a:pt x="2465" y="11026"/>
                  </a:lnTo>
                  <a:cubicBezTo>
                    <a:pt x="2465" y="11121"/>
                    <a:pt x="2549" y="11192"/>
                    <a:pt x="2632" y="11192"/>
                  </a:cubicBezTo>
                  <a:cubicBezTo>
                    <a:pt x="2716" y="11192"/>
                    <a:pt x="2799" y="11121"/>
                    <a:pt x="2799" y="11026"/>
                  </a:cubicBezTo>
                  <a:lnTo>
                    <a:pt x="2799" y="10299"/>
                  </a:lnTo>
                  <a:cubicBezTo>
                    <a:pt x="2799" y="10049"/>
                    <a:pt x="2692" y="9811"/>
                    <a:pt x="2501" y="9645"/>
                  </a:cubicBezTo>
                  <a:lnTo>
                    <a:pt x="1727" y="8978"/>
                  </a:lnTo>
                  <a:cubicBezTo>
                    <a:pt x="1799" y="8918"/>
                    <a:pt x="1882" y="8871"/>
                    <a:pt x="1977" y="8823"/>
                  </a:cubicBezTo>
                  <a:lnTo>
                    <a:pt x="3013" y="8454"/>
                  </a:lnTo>
                  <a:cubicBezTo>
                    <a:pt x="3728" y="9371"/>
                    <a:pt x="4466" y="10002"/>
                    <a:pt x="5192" y="10299"/>
                  </a:cubicBezTo>
                  <a:cubicBezTo>
                    <a:pt x="5204" y="10311"/>
                    <a:pt x="5240" y="10311"/>
                    <a:pt x="5252" y="10311"/>
                  </a:cubicBezTo>
                  <a:cubicBezTo>
                    <a:pt x="5263" y="10311"/>
                    <a:pt x="5299" y="10311"/>
                    <a:pt x="5311" y="10299"/>
                  </a:cubicBezTo>
                  <a:cubicBezTo>
                    <a:pt x="5764" y="10121"/>
                    <a:pt x="6216" y="9811"/>
                    <a:pt x="6668" y="9395"/>
                  </a:cubicBezTo>
                  <a:cubicBezTo>
                    <a:pt x="6728" y="9335"/>
                    <a:pt x="6740" y="9228"/>
                    <a:pt x="6668" y="9156"/>
                  </a:cubicBezTo>
                  <a:cubicBezTo>
                    <a:pt x="6636" y="9124"/>
                    <a:pt x="6590" y="9102"/>
                    <a:pt x="6543" y="9102"/>
                  </a:cubicBezTo>
                  <a:cubicBezTo>
                    <a:pt x="6503" y="9102"/>
                    <a:pt x="6463" y="9118"/>
                    <a:pt x="6430" y="9156"/>
                  </a:cubicBezTo>
                  <a:cubicBezTo>
                    <a:pt x="6025" y="9525"/>
                    <a:pt x="5644" y="9811"/>
                    <a:pt x="5252" y="9966"/>
                  </a:cubicBezTo>
                  <a:cubicBezTo>
                    <a:pt x="4478" y="9633"/>
                    <a:pt x="3811" y="8930"/>
                    <a:pt x="3347" y="8347"/>
                  </a:cubicBezTo>
                  <a:lnTo>
                    <a:pt x="3799" y="8204"/>
                  </a:lnTo>
                  <a:cubicBezTo>
                    <a:pt x="4132" y="8085"/>
                    <a:pt x="4370" y="7751"/>
                    <a:pt x="4370" y="7382"/>
                  </a:cubicBezTo>
                  <a:lnTo>
                    <a:pt x="4370" y="6811"/>
                  </a:lnTo>
                  <a:cubicBezTo>
                    <a:pt x="4656" y="6918"/>
                    <a:pt x="4954" y="6978"/>
                    <a:pt x="5263" y="6978"/>
                  </a:cubicBezTo>
                  <a:cubicBezTo>
                    <a:pt x="5585" y="6978"/>
                    <a:pt x="5883" y="6918"/>
                    <a:pt x="6156" y="6811"/>
                  </a:cubicBezTo>
                  <a:lnTo>
                    <a:pt x="6156" y="7382"/>
                  </a:lnTo>
                  <a:cubicBezTo>
                    <a:pt x="6156" y="7751"/>
                    <a:pt x="6395" y="8085"/>
                    <a:pt x="6740" y="8204"/>
                  </a:cubicBezTo>
                  <a:lnTo>
                    <a:pt x="7192" y="8347"/>
                  </a:lnTo>
                  <a:cubicBezTo>
                    <a:pt x="7097" y="8466"/>
                    <a:pt x="7014" y="8573"/>
                    <a:pt x="6907" y="8692"/>
                  </a:cubicBezTo>
                  <a:cubicBezTo>
                    <a:pt x="6847" y="8763"/>
                    <a:pt x="6847" y="8871"/>
                    <a:pt x="6918" y="8930"/>
                  </a:cubicBezTo>
                  <a:cubicBezTo>
                    <a:pt x="6954" y="8954"/>
                    <a:pt x="6990" y="8978"/>
                    <a:pt x="7026" y="8978"/>
                  </a:cubicBezTo>
                  <a:cubicBezTo>
                    <a:pt x="7073" y="8978"/>
                    <a:pt x="7109" y="8954"/>
                    <a:pt x="7145" y="8918"/>
                  </a:cubicBezTo>
                  <a:cubicBezTo>
                    <a:pt x="7264" y="8787"/>
                    <a:pt x="7383" y="8633"/>
                    <a:pt x="7502" y="8490"/>
                  </a:cubicBezTo>
                  <a:lnTo>
                    <a:pt x="8538" y="8859"/>
                  </a:lnTo>
                  <a:cubicBezTo>
                    <a:pt x="8645" y="8883"/>
                    <a:pt x="8740" y="8942"/>
                    <a:pt x="8812" y="9002"/>
                  </a:cubicBezTo>
                  <a:lnTo>
                    <a:pt x="8038" y="9656"/>
                  </a:lnTo>
                  <a:cubicBezTo>
                    <a:pt x="7847" y="9823"/>
                    <a:pt x="7740" y="10061"/>
                    <a:pt x="7740" y="10311"/>
                  </a:cubicBezTo>
                  <a:lnTo>
                    <a:pt x="7740" y="11038"/>
                  </a:lnTo>
                  <a:cubicBezTo>
                    <a:pt x="7740" y="11133"/>
                    <a:pt x="7811" y="11204"/>
                    <a:pt x="7895" y="11204"/>
                  </a:cubicBezTo>
                  <a:cubicBezTo>
                    <a:pt x="7990" y="11204"/>
                    <a:pt x="8061" y="11133"/>
                    <a:pt x="8061" y="11038"/>
                  </a:cubicBezTo>
                  <a:lnTo>
                    <a:pt x="8061" y="10311"/>
                  </a:lnTo>
                  <a:cubicBezTo>
                    <a:pt x="8061" y="10145"/>
                    <a:pt x="8133" y="10002"/>
                    <a:pt x="8252" y="9918"/>
                  </a:cubicBezTo>
                  <a:lnTo>
                    <a:pt x="9014" y="9264"/>
                  </a:lnTo>
                  <a:cubicBezTo>
                    <a:pt x="9085" y="9395"/>
                    <a:pt x="9133" y="9537"/>
                    <a:pt x="9133" y="9692"/>
                  </a:cubicBezTo>
                  <a:lnTo>
                    <a:pt x="9133" y="11049"/>
                  </a:lnTo>
                  <a:cubicBezTo>
                    <a:pt x="9133" y="11133"/>
                    <a:pt x="9204" y="11204"/>
                    <a:pt x="9300" y="11204"/>
                  </a:cubicBezTo>
                  <a:cubicBezTo>
                    <a:pt x="9383" y="11204"/>
                    <a:pt x="9466" y="11133"/>
                    <a:pt x="9466" y="11049"/>
                  </a:cubicBezTo>
                  <a:lnTo>
                    <a:pt x="9466" y="10633"/>
                  </a:lnTo>
                  <a:cubicBezTo>
                    <a:pt x="9681" y="10514"/>
                    <a:pt x="10193" y="10216"/>
                    <a:pt x="10359" y="9704"/>
                  </a:cubicBezTo>
                  <a:cubicBezTo>
                    <a:pt x="10490" y="9240"/>
                    <a:pt x="10359" y="8930"/>
                    <a:pt x="10228" y="8585"/>
                  </a:cubicBezTo>
                  <a:cubicBezTo>
                    <a:pt x="10085" y="8287"/>
                    <a:pt x="9955" y="7966"/>
                    <a:pt x="9955" y="7430"/>
                  </a:cubicBezTo>
                  <a:cubicBezTo>
                    <a:pt x="9966" y="6716"/>
                    <a:pt x="9812" y="6382"/>
                    <a:pt x="9657" y="6073"/>
                  </a:cubicBezTo>
                  <a:cubicBezTo>
                    <a:pt x="9585" y="5918"/>
                    <a:pt x="9526" y="5787"/>
                    <a:pt x="9466" y="5608"/>
                  </a:cubicBezTo>
                  <a:cubicBezTo>
                    <a:pt x="9395" y="5346"/>
                    <a:pt x="9395" y="5120"/>
                    <a:pt x="9395" y="4882"/>
                  </a:cubicBezTo>
                  <a:cubicBezTo>
                    <a:pt x="9395" y="4596"/>
                    <a:pt x="9395" y="4311"/>
                    <a:pt x="9276" y="3941"/>
                  </a:cubicBezTo>
                  <a:cubicBezTo>
                    <a:pt x="9193" y="3680"/>
                    <a:pt x="9097" y="3513"/>
                    <a:pt x="8990" y="3334"/>
                  </a:cubicBezTo>
                  <a:cubicBezTo>
                    <a:pt x="8835" y="3096"/>
                    <a:pt x="8704" y="2870"/>
                    <a:pt x="8645" y="2382"/>
                  </a:cubicBezTo>
                  <a:cubicBezTo>
                    <a:pt x="8538" y="1489"/>
                    <a:pt x="7978" y="917"/>
                    <a:pt x="7526" y="596"/>
                  </a:cubicBezTo>
                  <a:cubicBezTo>
                    <a:pt x="7026" y="239"/>
                    <a:pt x="6395" y="0"/>
                    <a:pt x="5918" y="0"/>
                  </a:cubicBezTo>
                  <a:cubicBezTo>
                    <a:pt x="5704" y="0"/>
                    <a:pt x="5502" y="48"/>
                    <a:pt x="5359" y="143"/>
                  </a:cubicBezTo>
                  <a:cubicBezTo>
                    <a:pt x="5329" y="167"/>
                    <a:pt x="5290" y="179"/>
                    <a:pt x="5252" y="179"/>
                  </a:cubicBezTo>
                  <a:cubicBezTo>
                    <a:pt x="5213" y="179"/>
                    <a:pt x="5174" y="167"/>
                    <a:pt x="5144" y="143"/>
                  </a:cubicBezTo>
                  <a:cubicBezTo>
                    <a:pt x="5002" y="48"/>
                    <a:pt x="4811" y="0"/>
                    <a:pt x="458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0" name="Google Shape;565;p56">
            <a:extLst>
              <a:ext uri="{FF2B5EF4-FFF2-40B4-BE49-F238E27FC236}">
                <a16:creationId xmlns:a16="http://schemas.microsoft.com/office/drawing/2014/main" id="{2DF02157-EAAA-F066-537C-3A5C74503813}"/>
              </a:ext>
            </a:extLst>
          </p:cNvPr>
          <p:cNvGrpSpPr/>
          <p:nvPr/>
        </p:nvGrpSpPr>
        <p:grpSpPr>
          <a:xfrm>
            <a:off x="4621386" y="4124539"/>
            <a:ext cx="309393" cy="340802"/>
            <a:chOff x="5748295" y="1499833"/>
            <a:chExt cx="323294" cy="356115"/>
          </a:xfrm>
          <a:solidFill>
            <a:schemeClr val="tx1">
              <a:lumMod val="75000"/>
              <a:lumOff val="25000"/>
            </a:schemeClr>
          </a:solidFill>
        </p:grpSpPr>
        <p:sp>
          <p:nvSpPr>
            <p:cNvPr id="21" name="Google Shape;566;p56">
              <a:extLst>
                <a:ext uri="{FF2B5EF4-FFF2-40B4-BE49-F238E27FC236}">
                  <a16:creationId xmlns:a16="http://schemas.microsoft.com/office/drawing/2014/main" id="{319390D1-1810-285A-311C-71E9E44D6E2F}"/>
                </a:ext>
              </a:extLst>
            </p:cNvPr>
            <p:cNvSpPr/>
            <p:nvPr/>
          </p:nvSpPr>
          <p:spPr>
            <a:xfrm>
              <a:off x="5871276" y="1611474"/>
              <a:ext cx="10581" cy="16252"/>
            </a:xfrm>
            <a:custGeom>
              <a:rect l="l" t="t" r="r" b="b"/>
              <a:pathLst>
                <a:path w="334" h="513" extrusionOk="0">
                  <a:moveTo>
                    <a:pt x="167" y="1"/>
                  </a:moveTo>
                  <a:cubicBezTo>
                    <a:pt x="84" y="1"/>
                    <a:pt x="0" y="72"/>
                    <a:pt x="0" y="168"/>
                  </a:cubicBezTo>
                  <a:lnTo>
                    <a:pt x="0" y="346"/>
                  </a:lnTo>
                  <a:cubicBezTo>
                    <a:pt x="0" y="429"/>
                    <a:pt x="84" y="513"/>
                    <a:pt x="167" y="513"/>
                  </a:cubicBezTo>
                  <a:cubicBezTo>
                    <a:pt x="250" y="513"/>
                    <a:pt x="334" y="429"/>
                    <a:pt x="334" y="346"/>
                  </a:cubicBezTo>
                  <a:lnTo>
                    <a:pt x="334" y="168"/>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 name="Google Shape;567;p56">
              <a:extLst>
                <a:ext uri="{FF2B5EF4-FFF2-40B4-BE49-F238E27FC236}">
                  <a16:creationId xmlns:a16="http://schemas.microsoft.com/office/drawing/2014/main" id="{8D5974AE-C11C-EB46-2A27-B269EF04234B}"/>
                </a:ext>
              </a:extLst>
            </p:cNvPr>
            <p:cNvSpPr/>
            <p:nvPr/>
          </p:nvSpPr>
          <p:spPr>
            <a:xfrm>
              <a:off x="5938406" y="1611474"/>
              <a:ext cx="10233" cy="16252"/>
            </a:xfrm>
            <a:custGeom>
              <a:rect l="l" t="t" r="r" b="b"/>
              <a:pathLst>
                <a:path w="323" h="513" extrusionOk="0">
                  <a:moveTo>
                    <a:pt x="167" y="1"/>
                  </a:moveTo>
                  <a:cubicBezTo>
                    <a:pt x="72" y="1"/>
                    <a:pt x="1" y="72"/>
                    <a:pt x="1" y="168"/>
                  </a:cubicBezTo>
                  <a:lnTo>
                    <a:pt x="1" y="346"/>
                  </a:lnTo>
                  <a:cubicBezTo>
                    <a:pt x="1" y="429"/>
                    <a:pt x="72" y="513"/>
                    <a:pt x="167" y="513"/>
                  </a:cubicBezTo>
                  <a:cubicBezTo>
                    <a:pt x="251" y="513"/>
                    <a:pt x="322" y="429"/>
                    <a:pt x="322" y="346"/>
                  </a:cubicBezTo>
                  <a:lnTo>
                    <a:pt x="322" y="168"/>
                  </a:lnTo>
                  <a:cubicBezTo>
                    <a:pt x="322" y="72"/>
                    <a:pt x="251" y="1"/>
                    <a:pt x="16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 name="Google Shape;568;p56">
              <a:extLst>
                <a:ext uri="{FF2B5EF4-FFF2-40B4-BE49-F238E27FC236}">
                  <a16:creationId xmlns:a16="http://schemas.microsoft.com/office/drawing/2014/main" id="{B30E042E-360F-D900-1A40-A2A8B0B79348}"/>
                </a:ext>
              </a:extLst>
            </p:cNvPr>
            <p:cNvSpPr/>
            <p:nvPr/>
          </p:nvSpPr>
          <p:spPr>
            <a:xfrm>
              <a:off x="5887116" y="1650820"/>
              <a:ext cx="45683" cy="15777"/>
            </a:xfrm>
            <a:custGeom>
              <a:rect l="l" t="t" r="r" b="b"/>
              <a:pathLst>
                <a:path w="1442" h="498" extrusionOk="0">
                  <a:moveTo>
                    <a:pt x="183" y="0"/>
                  </a:moveTo>
                  <a:cubicBezTo>
                    <a:pt x="140" y="0"/>
                    <a:pt x="96" y="15"/>
                    <a:pt x="60" y="45"/>
                  </a:cubicBezTo>
                  <a:cubicBezTo>
                    <a:pt x="0" y="104"/>
                    <a:pt x="0" y="199"/>
                    <a:pt x="60" y="283"/>
                  </a:cubicBezTo>
                  <a:cubicBezTo>
                    <a:pt x="203" y="414"/>
                    <a:pt x="441" y="497"/>
                    <a:pt x="691" y="497"/>
                  </a:cubicBezTo>
                  <a:cubicBezTo>
                    <a:pt x="965" y="497"/>
                    <a:pt x="1203" y="414"/>
                    <a:pt x="1334" y="283"/>
                  </a:cubicBezTo>
                  <a:cubicBezTo>
                    <a:pt x="1441" y="199"/>
                    <a:pt x="1441" y="104"/>
                    <a:pt x="1370" y="45"/>
                  </a:cubicBezTo>
                  <a:cubicBezTo>
                    <a:pt x="1340" y="15"/>
                    <a:pt x="1298" y="0"/>
                    <a:pt x="1255" y="0"/>
                  </a:cubicBezTo>
                  <a:cubicBezTo>
                    <a:pt x="1212" y="0"/>
                    <a:pt x="1167" y="15"/>
                    <a:pt x="1131" y="45"/>
                  </a:cubicBezTo>
                  <a:cubicBezTo>
                    <a:pt x="1072" y="104"/>
                    <a:pt x="917" y="176"/>
                    <a:pt x="715" y="176"/>
                  </a:cubicBezTo>
                  <a:cubicBezTo>
                    <a:pt x="500" y="176"/>
                    <a:pt x="358" y="104"/>
                    <a:pt x="298" y="45"/>
                  </a:cubicBezTo>
                  <a:cubicBezTo>
                    <a:pt x="268" y="15"/>
                    <a:pt x="227" y="0"/>
                    <a:pt x="18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 name="Google Shape;569;p56">
              <a:extLst>
                <a:ext uri="{FF2B5EF4-FFF2-40B4-BE49-F238E27FC236}">
                  <a16:creationId xmlns:a16="http://schemas.microsoft.com/office/drawing/2014/main" id="{CA42357C-6BCB-2036-DA3C-A362516A1014}"/>
                </a:ext>
              </a:extLst>
            </p:cNvPr>
            <p:cNvSpPr/>
            <p:nvPr/>
          </p:nvSpPr>
          <p:spPr>
            <a:xfrm>
              <a:off x="5748295" y="1499833"/>
              <a:ext cx="323294" cy="355355"/>
            </a:xfrm>
            <a:custGeom>
              <a:rect l="l" t="t" r="r" b="b"/>
              <a:pathLst>
                <a:path w="10205" h="11217" extrusionOk="0">
                  <a:moveTo>
                    <a:pt x="7026" y="334"/>
                  </a:moveTo>
                  <a:cubicBezTo>
                    <a:pt x="7323" y="334"/>
                    <a:pt x="7561" y="572"/>
                    <a:pt x="7561" y="870"/>
                  </a:cubicBezTo>
                  <a:lnTo>
                    <a:pt x="7561" y="3346"/>
                  </a:lnTo>
                  <a:lnTo>
                    <a:pt x="7371" y="3346"/>
                  </a:lnTo>
                  <a:cubicBezTo>
                    <a:pt x="7264" y="3346"/>
                    <a:pt x="7180" y="3251"/>
                    <a:pt x="7180" y="3156"/>
                  </a:cubicBezTo>
                  <a:lnTo>
                    <a:pt x="7180" y="2632"/>
                  </a:lnTo>
                  <a:cubicBezTo>
                    <a:pt x="7180" y="2156"/>
                    <a:pt x="6787" y="1763"/>
                    <a:pt x="6311" y="1763"/>
                  </a:cubicBezTo>
                  <a:lnTo>
                    <a:pt x="4561" y="1763"/>
                  </a:lnTo>
                  <a:cubicBezTo>
                    <a:pt x="4466" y="1763"/>
                    <a:pt x="4394" y="1846"/>
                    <a:pt x="4394" y="1929"/>
                  </a:cubicBezTo>
                  <a:cubicBezTo>
                    <a:pt x="4394" y="2025"/>
                    <a:pt x="4466" y="2096"/>
                    <a:pt x="4561" y="2096"/>
                  </a:cubicBezTo>
                  <a:lnTo>
                    <a:pt x="6311" y="2096"/>
                  </a:lnTo>
                  <a:cubicBezTo>
                    <a:pt x="6609" y="2096"/>
                    <a:pt x="6847" y="2334"/>
                    <a:pt x="6847" y="2632"/>
                  </a:cubicBezTo>
                  <a:lnTo>
                    <a:pt x="6847" y="3156"/>
                  </a:lnTo>
                  <a:cubicBezTo>
                    <a:pt x="6847" y="3441"/>
                    <a:pt x="7085" y="3680"/>
                    <a:pt x="7371" y="3680"/>
                  </a:cubicBezTo>
                  <a:lnTo>
                    <a:pt x="7633" y="3680"/>
                  </a:lnTo>
                  <a:cubicBezTo>
                    <a:pt x="7704" y="3680"/>
                    <a:pt x="7788" y="3703"/>
                    <a:pt x="7847" y="3763"/>
                  </a:cubicBezTo>
                  <a:cubicBezTo>
                    <a:pt x="7907" y="3822"/>
                    <a:pt x="7919" y="3894"/>
                    <a:pt x="7919" y="3977"/>
                  </a:cubicBezTo>
                  <a:cubicBezTo>
                    <a:pt x="7907" y="4108"/>
                    <a:pt x="7776" y="4227"/>
                    <a:pt x="7621" y="4227"/>
                  </a:cubicBezTo>
                  <a:lnTo>
                    <a:pt x="7549" y="4227"/>
                  </a:lnTo>
                  <a:lnTo>
                    <a:pt x="7549" y="4215"/>
                  </a:lnTo>
                  <a:cubicBezTo>
                    <a:pt x="7549" y="4120"/>
                    <a:pt x="7478" y="4049"/>
                    <a:pt x="7383" y="4049"/>
                  </a:cubicBezTo>
                  <a:cubicBezTo>
                    <a:pt x="7299" y="4049"/>
                    <a:pt x="7216" y="4120"/>
                    <a:pt x="7216" y="4215"/>
                  </a:cubicBezTo>
                  <a:cubicBezTo>
                    <a:pt x="7216" y="5370"/>
                    <a:pt x="6264" y="6323"/>
                    <a:pt x="5109" y="6323"/>
                  </a:cubicBezTo>
                  <a:cubicBezTo>
                    <a:pt x="5101" y="6323"/>
                    <a:pt x="5094" y="6323"/>
                    <a:pt x="5087" y="6323"/>
                  </a:cubicBezTo>
                  <a:cubicBezTo>
                    <a:pt x="3930" y="6323"/>
                    <a:pt x="2989" y="5375"/>
                    <a:pt x="2989" y="4215"/>
                  </a:cubicBezTo>
                  <a:cubicBezTo>
                    <a:pt x="2989" y="4120"/>
                    <a:pt x="2918" y="4049"/>
                    <a:pt x="2835" y="4049"/>
                  </a:cubicBezTo>
                  <a:cubicBezTo>
                    <a:pt x="2739" y="4049"/>
                    <a:pt x="2668" y="4120"/>
                    <a:pt x="2668" y="4215"/>
                  </a:cubicBezTo>
                  <a:lnTo>
                    <a:pt x="2668" y="4227"/>
                  </a:lnTo>
                  <a:lnTo>
                    <a:pt x="2561" y="4227"/>
                  </a:lnTo>
                  <a:cubicBezTo>
                    <a:pt x="2489" y="4227"/>
                    <a:pt x="2418" y="4192"/>
                    <a:pt x="2358" y="4132"/>
                  </a:cubicBezTo>
                  <a:cubicBezTo>
                    <a:pt x="2299" y="4073"/>
                    <a:pt x="2275" y="4001"/>
                    <a:pt x="2275" y="3930"/>
                  </a:cubicBezTo>
                  <a:cubicBezTo>
                    <a:pt x="2299" y="3799"/>
                    <a:pt x="2430" y="3680"/>
                    <a:pt x="2573" y="3680"/>
                  </a:cubicBezTo>
                  <a:lnTo>
                    <a:pt x="2811" y="3680"/>
                  </a:lnTo>
                  <a:cubicBezTo>
                    <a:pt x="3097" y="3680"/>
                    <a:pt x="3335" y="3441"/>
                    <a:pt x="3335" y="3156"/>
                  </a:cubicBezTo>
                  <a:lnTo>
                    <a:pt x="3335" y="2632"/>
                  </a:lnTo>
                  <a:cubicBezTo>
                    <a:pt x="3335" y="2334"/>
                    <a:pt x="3573" y="2096"/>
                    <a:pt x="3870" y="2096"/>
                  </a:cubicBezTo>
                  <a:cubicBezTo>
                    <a:pt x="3954" y="2096"/>
                    <a:pt x="4037" y="2025"/>
                    <a:pt x="4037" y="1929"/>
                  </a:cubicBezTo>
                  <a:cubicBezTo>
                    <a:pt x="4037" y="1846"/>
                    <a:pt x="3954" y="1763"/>
                    <a:pt x="3870" y="1763"/>
                  </a:cubicBezTo>
                  <a:cubicBezTo>
                    <a:pt x="3394" y="1763"/>
                    <a:pt x="3013" y="2156"/>
                    <a:pt x="3013" y="2632"/>
                  </a:cubicBezTo>
                  <a:lnTo>
                    <a:pt x="3013" y="3156"/>
                  </a:lnTo>
                  <a:cubicBezTo>
                    <a:pt x="3013" y="3251"/>
                    <a:pt x="2918" y="3346"/>
                    <a:pt x="2811" y="3346"/>
                  </a:cubicBezTo>
                  <a:lnTo>
                    <a:pt x="2620" y="3346"/>
                  </a:lnTo>
                  <a:lnTo>
                    <a:pt x="2620" y="870"/>
                  </a:lnTo>
                  <a:cubicBezTo>
                    <a:pt x="2620" y="572"/>
                    <a:pt x="2858" y="334"/>
                    <a:pt x="3156" y="334"/>
                  </a:cubicBezTo>
                  <a:close/>
                  <a:moveTo>
                    <a:pt x="6549" y="6204"/>
                  </a:moveTo>
                  <a:lnTo>
                    <a:pt x="6549" y="6632"/>
                  </a:lnTo>
                  <a:cubicBezTo>
                    <a:pt x="6549" y="6811"/>
                    <a:pt x="6621" y="6990"/>
                    <a:pt x="6764" y="7121"/>
                  </a:cubicBezTo>
                  <a:lnTo>
                    <a:pt x="7085" y="7454"/>
                  </a:lnTo>
                  <a:lnTo>
                    <a:pt x="7085" y="8085"/>
                  </a:lnTo>
                  <a:lnTo>
                    <a:pt x="7061" y="8085"/>
                  </a:lnTo>
                  <a:cubicBezTo>
                    <a:pt x="7061" y="9097"/>
                    <a:pt x="6264" y="9930"/>
                    <a:pt x="5287" y="10014"/>
                  </a:cubicBezTo>
                  <a:lnTo>
                    <a:pt x="5287" y="9835"/>
                  </a:lnTo>
                  <a:cubicBezTo>
                    <a:pt x="5287" y="9752"/>
                    <a:pt x="5204" y="9668"/>
                    <a:pt x="5121" y="9668"/>
                  </a:cubicBezTo>
                  <a:cubicBezTo>
                    <a:pt x="5037" y="9668"/>
                    <a:pt x="4954" y="9752"/>
                    <a:pt x="4954" y="9835"/>
                  </a:cubicBezTo>
                  <a:lnTo>
                    <a:pt x="4954" y="10014"/>
                  </a:lnTo>
                  <a:cubicBezTo>
                    <a:pt x="3966" y="9930"/>
                    <a:pt x="3192" y="9097"/>
                    <a:pt x="3192" y="8085"/>
                  </a:cubicBezTo>
                  <a:lnTo>
                    <a:pt x="3192" y="7442"/>
                  </a:lnTo>
                  <a:lnTo>
                    <a:pt x="3513" y="7109"/>
                  </a:lnTo>
                  <a:cubicBezTo>
                    <a:pt x="3644" y="6978"/>
                    <a:pt x="3728" y="6811"/>
                    <a:pt x="3728" y="6620"/>
                  </a:cubicBezTo>
                  <a:lnTo>
                    <a:pt x="3728" y="6204"/>
                  </a:lnTo>
                  <a:cubicBezTo>
                    <a:pt x="4120" y="6489"/>
                    <a:pt x="4621" y="6668"/>
                    <a:pt x="5132" y="6668"/>
                  </a:cubicBezTo>
                  <a:cubicBezTo>
                    <a:pt x="5668" y="6668"/>
                    <a:pt x="6145" y="6501"/>
                    <a:pt x="6549" y="6204"/>
                  </a:cubicBezTo>
                  <a:close/>
                  <a:moveTo>
                    <a:pt x="3168" y="1"/>
                  </a:moveTo>
                  <a:cubicBezTo>
                    <a:pt x="2692" y="1"/>
                    <a:pt x="2311" y="382"/>
                    <a:pt x="2311" y="858"/>
                  </a:cubicBezTo>
                  <a:lnTo>
                    <a:pt x="2311" y="3394"/>
                  </a:lnTo>
                  <a:cubicBezTo>
                    <a:pt x="2120" y="3477"/>
                    <a:pt x="1977" y="3656"/>
                    <a:pt x="1965" y="3870"/>
                  </a:cubicBezTo>
                  <a:cubicBezTo>
                    <a:pt x="1954" y="4037"/>
                    <a:pt x="2013" y="4215"/>
                    <a:pt x="2120" y="4334"/>
                  </a:cubicBezTo>
                  <a:cubicBezTo>
                    <a:pt x="2239" y="4454"/>
                    <a:pt x="2394" y="4525"/>
                    <a:pt x="2561" y="4525"/>
                  </a:cubicBezTo>
                  <a:lnTo>
                    <a:pt x="2680" y="4525"/>
                  </a:lnTo>
                  <a:cubicBezTo>
                    <a:pt x="2751" y="5049"/>
                    <a:pt x="2989" y="5525"/>
                    <a:pt x="3347" y="5894"/>
                  </a:cubicBezTo>
                  <a:lnTo>
                    <a:pt x="3347" y="6609"/>
                  </a:lnTo>
                  <a:cubicBezTo>
                    <a:pt x="3347" y="6716"/>
                    <a:pt x="3311" y="6799"/>
                    <a:pt x="3251" y="6859"/>
                  </a:cubicBezTo>
                  <a:lnTo>
                    <a:pt x="2632" y="7466"/>
                  </a:lnTo>
                  <a:cubicBezTo>
                    <a:pt x="2573" y="7525"/>
                    <a:pt x="2513" y="7561"/>
                    <a:pt x="2442" y="7573"/>
                  </a:cubicBezTo>
                  <a:lnTo>
                    <a:pt x="1299" y="7787"/>
                  </a:lnTo>
                  <a:cubicBezTo>
                    <a:pt x="549" y="7918"/>
                    <a:pt x="1" y="8573"/>
                    <a:pt x="1" y="9335"/>
                  </a:cubicBezTo>
                  <a:lnTo>
                    <a:pt x="1" y="11038"/>
                  </a:lnTo>
                  <a:cubicBezTo>
                    <a:pt x="1" y="11133"/>
                    <a:pt x="72" y="11204"/>
                    <a:pt x="168" y="11204"/>
                  </a:cubicBezTo>
                  <a:cubicBezTo>
                    <a:pt x="251" y="11204"/>
                    <a:pt x="334" y="11133"/>
                    <a:pt x="334" y="11038"/>
                  </a:cubicBezTo>
                  <a:lnTo>
                    <a:pt x="334" y="9335"/>
                  </a:lnTo>
                  <a:cubicBezTo>
                    <a:pt x="334" y="8740"/>
                    <a:pt x="763" y="8216"/>
                    <a:pt x="1358" y="8109"/>
                  </a:cubicBezTo>
                  <a:lnTo>
                    <a:pt x="2120" y="7978"/>
                  </a:lnTo>
                  <a:lnTo>
                    <a:pt x="2120" y="11061"/>
                  </a:lnTo>
                  <a:cubicBezTo>
                    <a:pt x="2120" y="11145"/>
                    <a:pt x="2192" y="11216"/>
                    <a:pt x="2275" y="11216"/>
                  </a:cubicBezTo>
                  <a:cubicBezTo>
                    <a:pt x="2370" y="11216"/>
                    <a:pt x="2442" y="11145"/>
                    <a:pt x="2442" y="11061"/>
                  </a:cubicBezTo>
                  <a:lnTo>
                    <a:pt x="2442" y="7918"/>
                  </a:lnTo>
                  <a:lnTo>
                    <a:pt x="2501" y="7894"/>
                  </a:lnTo>
                  <a:cubicBezTo>
                    <a:pt x="2620" y="7883"/>
                    <a:pt x="2727" y="7823"/>
                    <a:pt x="2835" y="7752"/>
                  </a:cubicBezTo>
                  <a:lnTo>
                    <a:pt x="2835" y="8061"/>
                  </a:lnTo>
                  <a:cubicBezTo>
                    <a:pt x="2835" y="9311"/>
                    <a:pt x="3847" y="10347"/>
                    <a:pt x="5109" y="10347"/>
                  </a:cubicBezTo>
                  <a:cubicBezTo>
                    <a:pt x="6359" y="10347"/>
                    <a:pt x="7383" y="9335"/>
                    <a:pt x="7383" y="8061"/>
                  </a:cubicBezTo>
                  <a:lnTo>
                    <a:pt x="7383" y="7752"/>
                  </a:lnTo>
                  <a:cubicBezTo>
                    <a:pt x="7478" y="7823"/>
                    <a:pt x="7597" y="7883"/>
                    <a:pt x="7716" y="7894"/>
                  </a:cubicBezTo>
                  <a:lnTo>
                    <a:pt x="7776" y="7918"/>
                  </a:lnTo>
                  <a:lnTo>
                    <a:pt x="7776" y="8240"/>
                  </a:lnTo>
                  <a:cubicBezTo>
                    <a:pt x="7776" y="8335"/>
                    <a:pt x="7847" y="8406"/>
                    <a:pt x="7930" y="8406"/>
                  </a:cubicBezTo>
                  <a:cubicBezTo>
                    <a:pt x="8026" y="8406"/>
                    <a:pt x="8097" y="8335"/>
                    <a:pt x="8097" y="8240"/>
                  </a:cubicBezTo>
                  <a:lnTo>
                    <a:pt x="8097" y="7978"/>
                  </a:lnTo>
                  <a:lnTo>
                    <a:pt x="8859" y="8109"/>
                  </a:lnTo>
                  <a:cubicBezTo>
                    <a:pt x="9454" y="8216"/>
                    <a:pt x="9883" y="8728"/>
                    <a:pt x="9883" y="9323"/>
                  </a:cubicBezTo>
                  <a:lnTo>
                    <a:pt x="9883" y="11038"/>
                  </a:lnTo>
                  <a:cubicBezTo>
                    <a:pt x="9883" y="11133"/>
                    <a:pt x="9955" y="11204"/>
                    <a:pt x="10050" y="11204"/>
                  </a:cubicBezTo>
                  <a:cubicBezTo>
                    <a:pt x="10133" y="11204"/>
                    <a:pt x="10205" y="11133"/>
                    <a:pt x="10205" y="11038"/>
                  </a:cubicBezTo>
                  <a:lnTo>
                    <a:pt x="10205" y="9323"/>
                  </a:lnTo>
                  <a:cubicBezTo>
                    <a:pt x="10181" y="8585"/>
                    <a:pt x="9645" y="7930"/>
                    <a:pt x="8907" y="7799"/>
                  </a:cubicBezTo>
                  <a:lnTo>
                    <a:pt x="7752" y="7585"/>
                  </a:lnTo>
                  <a:cubicBezTo>
                    <a:pt x="7680" y="7573"/>
                    <a:pt x="7621" y="7549"/>
                    <a:pt x="7561" y="7490"/>
                  </a:cubicBezTo>
                  <a:lnTo>
                    <a:pt x="6954" y="6870"/>
                  </a:lnTo>
                  <a:cubicBezTo>
                    <a:pt x="6883" y="6799"/>
                    <a:pt x="6847" y="6716"/>
                    <a:pt x="6847" y="6620"/>
                  </a:cubicBezTo>
                  <a:lnTo>
                    <a:pt x="6847" y="5906"/>
                  </a:lnTo>
                  <a:cubicBezTo>
                    <a:pt x="7204" y="5549"/>
                    <a:pt x="7442" y="5073"/>
                    <a:pt x="7514" y="4537"/>
                  </a:cubicBezTo>
                  <a:lnTo>
                    <a:pt x="7621" y="4537"/>
                  </a:lnTo>
                  <a:cubicBezTo>
                    <a:pt x="7954" y="4537"/>
                    <a:pt x="8216" y="4299"/>
                    <a:pt x="8252" y="4001"/>
                  </a:cubicBezTo>
                  <a:cubicBezTo>
                    <a:pt x="8264" y="3834"/>
                    <a:pt x="8204" y="3656"/>
                    <a:pt x="8097" y="3537"/>
                  </a:cubicBezTo>
                  <a:cubicBezTo>
                    <a:pt x="8038" y="3477"/>
                    <a:pt x="7978" y="3441"/>
                    <a:pt x="7907" y="3394"/>
                  </a:cubicBezTo>
                  <a:lnTo>
                    <a:pt x="7907" y="858"/>
                  </a:lnTo>
                  <a:cubicBezTo>
                    <a:pt x="7907" y="382"/>
                    <a:pt x="7514" y="1"/>
                    <a:pt x="703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 name="Google Shape;570;p56">
              <a:extLst>
                <a:ext uri="{FF2B5EF4-FFF2-40B4-BE49-F238E27FC236}">
                  <a16:creationId xmlns:a16="http://schemas.microsoft.com/office/drawing/2014/main" id="{A6F5E083-5559-7250-A8C1-12947BD0DE49}"/>
                </a:ext>
              </a:extLst>
            </p:cNvPr>
            <p:cNvSpPr/>
            <p:nvPr/>
          </p:nvSpPr>
          <p:spPr>
            <a:xfrm>
              <a:off x="5865225" y="1594842"/>
              <a:ext cx="22683" cy="12894"/>
            </a:xfrm>
            <a:custGeom>
              <a:rect l="l" t="t" r="r" b="b"/>
              <a:pathLst>
                <a:path w="716" h="407" extrusionOk="0">
                  <a:moveTo>
                    <a:pt x="191" y="0"/>
                  </a:moveTo>
                  <a:cubicBezTo>
                    <a:pt x="104" y="0"/>
                    <a:pt x="24" y="58"/>
                    <a:pt x="13" y="145"/>
                  </a:cubicBezTo>
                  <a:cubicBezTo>
                    <a:pt x="1" y="228"/>
                    <a:pt x="60" y="323"/>
                    <a:pt x="156" y="335"/>
                  </a:cubicBezTo>
                  <a:lnTo>
                    <a:pt x="513" y="407"/>
                  </a:lnTo>
                  <a:lnTo>
                    <a:pt x="537" y="407"/>
                  </a:lnTo>
                  <a:cubicBezTo>
                    <a:pt x="608" y="407"/>
                    <a:pt x="691" y="347"/>
                    <a:pt x="703" y="276"/>
                  </a:cubicBezTo>
                  <a:cubicBezTo>
                    <a:pt x="715" y="181"/>
                    <a:pt x="656" y="97"/>
                    <a:pt x="572" y="85"/>
                  </a:cubicBezTo>
                  <a:lnTo>
                    <a:pt x="215" y="2"/>
                  </a:lnTo>
                  <a:cubicBezTo>
                    <a:pt x="207" y="1"/>
                    <a:pt x="199" y="0"/>
                    <a:pt x="1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 name="Google Shape;571;p56">
              <a:extLst>
                <a:ext uri="{FF2B5EF4-FFF2-40B4-BE49-F238E27FC236}">
                  <a16:creationId xmlns:a16="http://schemas.microsoft.com/office/drawing/2014/main" id="{6EF99AD0-0BE3-6083-263A-C1CC8500C651}"/>
                </a:ext>
              </a:extLst>
            </p:cNvPr>
            <p:cNvSpPr/>
            <p:nvPr/>
          </p:nvSpPr>
          <p:spPr>
            <a:xfrm>
              <a:off x="5931627" y="1594462"/>
              <a:ext cx="23412" cy="12894"/>
            </a:xfrm>
            <a:custGeom>
              <a:rect l="l" t="t" r="r" b="b"/>
              <a:pathLst>
                <a:path w="739" h="407" extrusionOk="0">
                  <a:moveTo>
                    <a:pt x="534" y="1"/>
                  </a:moveTo>
                  <a:cubicBezTo>
                    <a:pt x="527" y="1"/>
                    <a:pt x="519" y="1"/>
                    <a:pt x="512" y="2"/>
                  </a:cubicBezTo>
                  <a:lnTo>
                    <a:pt x="155" y="73"/>
                  </a:lnTo>
                  <a:cubicBezTo>
                    <a:pt x="60" y="97"/>
                    <a:pt x="0" y="181"/>
                    <a:pt x="12" y="276"/>
                  </a:cubicBezTo>
                  <a:cubicBezTo>
                    <a:pt x="36" y="347"/>
                    <a:pt x="107" y="407"/>
                    <a:pt x="179" y="407"/>
                  </a:cubicBezTo>
                  <a:lnTo>
                    <a:pt x="215" y="407"/>
                  </a:lnTo>
                  <a:lnTo>
                    <a:pt x="572" y="335"/>
                  </a:lnTo>
                  <a:cubicBezTo>
                    <a:pt x="679" y="312"/>
                    <a:pt x="739" y="228"/>
                    <a:pt x="703" y="133"/>
                  </a:cubicBezTo>
                  <a:cubicBezTo>
                    <a:pt x="692" y="57"/>
                    <a:pt x="611" y="1"/>
                    <a:pt x="5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 name="Google Shape;572;p56">
              <a:extLst>
                <a:ext uri="{FF2B5EF4-FFF2-40B4-BE49-F238E27FC236}">
                  <a16:creationId xmlns:a16="http://schemas.microsoft.com/office/drawing/2014/main" id="{F677F56F-5EB7-2510-E0AC-191C066B84E3}"/>
                </a:ext>
              </a:extLst>
            </p:cNvPr>
            <p:cNvSpPr/>
            <p:nvPr/>
          </p:nvSpPr>
          <p:spPr>
            <a:xfrm>
              <a:off x="5993846" y="1778586"/>
              <a:ext cx="10613" cy="77363"/>
            </a:xfrm>
            <a:custGeom>
              <a:rect l="l" t="t" r="r" b="b"/>
              <a:pathLst>
                <a:path w="335" h="2442" extrusionOk="0">
                  <a:moveTo>
                    <a:pt x="168" y="0"/>
                  </a:moveTo>
                  <a:cubicBezTo>
                    <a:pt x="84" y="0"/>
                    <a:pt x="1" y="72"/>
                    <a:pt x="1" y="155"/>
                  </a:cubicBezTo>
                  <a:lnTo>
                    <a:pt x="1" y="2274"/>
                  </a:lnTo>
                  <a:cubicBezTo>
                    <a:pt x="1" y="2358"/>
                    <a:pt x="84" y="2441"/>
                    <a:pt x="168" y="2441"/>
                  </a:cubicBezTo>
                  <a:cubicBezTo>
                    <a:pt x="251" y="2441"/>
                    <a:pt x="334" y="2358"/>
                    <a:pt x="334" y="2274"/>
                  </a:cubicBezTo>
                  <a:lnTo>
                    <a:pt x="334" y="155"/>
                  </a:lnTo>
                  <a:cubicBezTo>
                    <a:pt x="334" y="72"/>
                    <a:pt x="263" y="0"/>
                    <a:pt x="16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28" name="Google Shape;573;p56">
            <a:extLst>
              <a:ext uri="{FF2B5EF4-FFF2-40B4-BE49-F238E27FC236}">
                <a16:creationId xmlns:a16="http://schemas.microsoft.com/office/drawing/2014/main" id="{5BFBDFFE-1520-645B-A09B-3F7B9F408C1C}"/>
              </a:ext>
            </a:extLst>
          </p:cNvPr>
          <p:cNvSpPr txBox="1"/>
          <p:nvPr/>
        </p:nvSpPr>
        <p:spPr>
          <a:xfrm>
            <a:off x="3880384" y="1795913"/>
            <a:ext cx="1790700" cy="4698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2000" b="1" kern="0">
                <a:solidFill>
                  <a:srgbClr val="505D57"/>
                </a:solidFill>
                <a:latin typeface="Hind"/>
                <a:ea typeface="Hind"/>
                <a:cs typeface="Hind"/>
                <a:sym typeface="Hind"/>
              </a:rPr>
              <a:t>GENDER</a:t>
            </a:r>
            <a:endParaRPr sz="2000" b="1" kern="0">
              <a:solidFill>
                <a:srgbClr val="505D57"/>
              </a:solidFill>
              <a:latin typeface="Hind"/>
              <a:ea typeface="Hind"/>
              <a:cs typeface="Hind"/>
              <a:sym typeface="Hind"/>
            </a:endParaRPr>
          </a:p>
        </p:txBody>
      </p:sp>
      <p:sp>
        <p:nvSpPr>
          <p:cNvPr id="29" name="Google Shape;574;p56">
            <a:extLst>
              <a:ext uri="{FF2B5EF4-FFF2-40B4-BE49-F238E27FC236}">
                <a16:creationId xmlns:a16="http://schemas.microsoft.com/office/drawing/2014/main" id="{0BDE6D1A-C16A-53A9-029B-2B0AA844343F}"/>
              </a:ext>
            </a:extLst>
          </p:cNvPr>
          <p:cNvSpPr txBox="1"/>
          <p:nvPr/>
        </p:nvSpPr>
        <p:spPr>
          <a:xfrm>
            <a:off x="6838946" y="1795913"/>
            <a:ext cx="1790700" cy="4698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2000" b="1" kern="0">
                <a:solidFill>
                  <a:srgbClr val="505D57"/>
                </a:solidFill>
                <a:latin typeface="Hind"/>
                <a:ea typeface="Hind"/>
                <a:cs typeface="Hind"/>
                <a:sym typeface="Hind"/>
              </a:rPr>
              <a:t>AGE</a:t>
            </a:r>
            <a:endParaRPr sz="2000" b="1" kern="0">
              <a:solidFill>
                <a:srgbClr val="505D57"/>
              </a:solidFill>
              <a:latin typeface="Hind"/>
              <a:ea typeface="Hind"/>
              <a:cs typeface="Hind"/>
              <a:sym typeface="Hind"/>
            </a:endParaRPr>
          </a:p>
        </p:txBody>
      </p:sp>
      <p:sp>
        <p:nvSpPr>
          <p:cNvPr id="30" name="Google Shape;575;p56">
            <a:extLst>
              <a:ext uri="{FF2B5EF4-FFF2-40B4-BE49-F238E27FC236}">
                <a16:creationId xmlns:a16="http://schemas.microsoft.com/office/drawing/2014/main" id="{72A708EA-D150-2CBF-2046-2554972370B2}"/>
              </a:ext>
            </a:extLst>
          </p:cNvPr>
          <p:cNvSpPr txBox="1"/>
          <p:nvPr/>
        </p:nvSpPr>
        <p:spPr>
          <a:xfrm>
            <a:off x="9791953" y="1795913"/>
            <a:ext cx="1790700" cy="4698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2000" b="1" kern="0">
                <a:solidFill>
                  <a:schemeClr val="bg1"/>
                </a:solidFill>
                <a:latin typeface="Hind"/>
                <a:ea typeface="Hind"/>
                <a:cs typeface="Hind"/>
                <a:sym typeface="Hind"/>
              </a:rPr>
              <a:t>INTERESTS</a:t>
            </a:r>
            <a:endParaRPr sz="2000" b="1" kern="0">
              <a:solidFill>
                <a:schemeClr val="bg1"/>
              </a:solidFill>
              <a:latin typeface="Hind"/>
              <a:ea typeface="Hind"/>
              <a:cs typeface="Hind"/>
              <a:sym typeface="Hind"/>
            </a:endParaRPr>
          </a:p>
        </p:txBody>
      </p:sp>
      <p:sp>
        <p:nvSpPr>
          <p:cNvPr id="31" name="Google Shape;576;p56">
            <a:extLst>
              <a:ext uri="{FF2B5EF4-FFF2-40B4-BE49-F238E27FC236}">
                <a16:creationId xmlns:a16="http://schemas.microsoft.com/office/drawing/2014/main" id="{BC172FE9-1AC7-1C3B-5942-83A27B95B7F5}"/>
              </a:ext>
            </a:extLst>
          </p:cNvPr>
          <p:cNvSpPr/>
          <p:nvPr/>
        </p:nvSpPr>
        <p:spPr>
          <a:xfrm>
            <a:off x="6881593" y="2772232"/>
            <a:ext cx="1749000" cy="260400"/>
          </a:xfrm>
          <a:prstGeom prst="rect">
            <a:avLst/>
          </a:prstGeom>
          <a:noFill/>
          <a:ln w="9525"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 name="Google Shape;577;p56">
            <a:extLst>
              <a:ext uri="{FF2B5EF4-FFF2-40B4-BE49-F238E27FC236}">
                <a16:creationId xmlns:a16="http://schemas.microsoft.com/office/drawing/2014/main" id="{C70190A7-06F7-BF1F-9D04-6F255753DF8C}"/>
              </a:ext>
            </a:extLst>
          </p:cNvPr>
          <p:cNvSpPr/>
          <p:nvPr/>
        </p:nvSpPr>
        <p:spPr>
          <a:xfrm>
            <a:off x="6881593" y="3199415"/>
            <a:ext cx="1749000" cy="260400"/>
          </a:xfrm>
          <a:prstGeom prst="rect">
            <a:avLst/>
          </a:prstGeom>
          <a:noFill/>
          <a:ln w="9525"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 name="Google Shape;578;p56">
            <a:extLst>
              <a:ext uri="{FF2B5EF4-FFF2-40B4-BE49-F238E27FC236}">
                <a16:creationId xmlns:a16="http://schemas.microsoft.com/office/drawing/2014/main" id="{8E4D188F-AAAE-AAA7-6547-A741693CD765}"/>
              </a:ext>
            </a:extLst>
          </p:cNvPr>
          <p:cNvSpPr txBox="1"/>
          <p:nvPr/>
        </p:nvSpPr>
        <p:spPr>
          <a:xfrm>
            <a:off x="6034812" y="2329213"/>
            <a:ext cx="857400" cy="2604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1400" kern="0">
                <a:solidFill>
                  <a:srgbClr val="2F3536"/>
                </a:solidFill>
                <a:latin typeface="Anaheim"/>
                <a:ea typeface="Anaheim"/>
                <a:cs typeface="Anaheim"/>
                <a:sym typeface="Anaheim"/>
              </a:rPr>
              <a:t>25-35</a:t>
            </a:r>
            <a:endParaRPr sz="1400" kern="0">
              <a:solidFill>
                <a:srgbClr val="2F3536"/>
              </a:solidFill>
              <a:latin typeface="Anaheim"/>
              <a:ea typeface="Anaheim"/>
              <a:cs typeface="Anaheim"/>
              <a:sym typeface="Anaheim"/>
            </a:endParaRPr>
          </a:p>
        </p:txBody>
      </p:sp>
      <p:sp>
        <p:nvSpPr>
          <p:cNvPr id="34" name="Google Shape;579;p56">
            <a:extLst>
              <a:ext uri="{FF2B5EF4-FFF2-40B4-BE49-F238E27FC236}">
                <a16:creationId xmlns:a16="http://schemas.microsoft.com/office/drawing/2014/main" id="{84CC88B9-91B9-916F-46BB-AF1BBE505C25}"/>
              </a:ext>
            </a:extLst>
          </p:cNvPr>
          <p:cNvSpPr txBox="1"/>
          <p:nvPr/>
        </p:nvSpPr>
        <p:spPr>
          <a:xfrm>
            <a:off x="6034812" y="3213171"/>
            <a:ext cx="857400" cy="2604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1400" kern="0">
                <a:solidFill>
                  <a:srgbClr val="2F3536"/>
                </a:solidFill>
                <a:latin typeface="Anaheim"/>
                <a:ea typeface="Anaheim"/>
                <a:cs typeface="Anaheim"/>
                <a:sym typeface="Anaheim"/>
              </a:rPr>
              <a:t>46-55</a:t>
            </a:r>
            <a:endParaRPr sz="1400" kern="0">
              <a:solidFill>
                <a:srgbClr val="2F3536"/>
              </a:solidFill>
              <a:latin typeface="Anaheim"/>
              <a:ea typeface="Anaheim"/>
              <a:cs typeface="Anaheim"/>
              <a:sym typeface="Anaheim"/>
            </a:endParaRPr>
          </a:p>
        </p:txBody>
      </p:sp>
      <p:sp>
        <p:nvSpPr>
          <p:cNvPr id="35" name="Google Shape;580;p56">
            <a:extLst>
              <a:ext uri="{FF2B5EF4-FFF2-40B4-BE49-F238E27FC236}">
                <a16:creationId xmlns:a16="http://schemas.microsoft.com/office/drawing/2014/main" id="{E9098079-6AEE-07A4-8640-6D20E310A234}"/>
              </a:ext>
            </a:extLst>
          </p:cNvPr>
          <p:cNvSpPr txBox="1"/>
          <p:nvPr/>
        </p:nvSpPr>
        <p:spPr>
          <a:xfrm>
            <a:off x="6034812" y="2771192"/>
            <a:ext cx="857400" cy="2604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1400" kern="0">
                <a:solidFill>
                  <a:srgbClr val="2F3536"/>
                </a:solidFill>
                <a:latin typeface="Anaheim"/>
                <a:ea typeface="Anaheim"/>
                <a:cs typeface="Anaheim"/>
                <a:sym typeface="Anaheim"/>
              </a:rPr>
              <a:t>36-45</a:t>
            </a:r>
            <a:endParaRPr sz="1400" kern="0">
              <a:solidFill>
                <a:srgbClr val="2F3536"/>
              </a:solidFill>
              <a:latin typeface="Anaheim"/>
              <a:ea typeface="Anaheim"/>
              <a:cs typeface="Anaheim"/>
              <a:sym typeface="Anaheim"/>
            </a:endParaRPr>
          </a:p>
        </p:txBody>
      </p:sp>
      <p:sp>
        <p:nvSpPr>
          <p:cNvPr id="36" name="Google Shape;581;p56">
            <a:extLst>
              <a:ext uri="{FF2B5EF4-FFF2-40B4-BE49-F238E27FC236}">
                <a16:creationId xmlns:a16="http://schemas.microsoft.com/office/drawing/2014/main" id="{22519307-ADE8-B7E4-55B8-4A3F7DC1ACE3}"/>
              </a:ext>
            </a:extLst>
          </p:cNvPr>
          <p:cNvSpPr/>
          <p:nvPr/>
        </p:nvSpPr>
        <p:spPr>
          <a:xfrm>
            <a:off x="6881584" y="2331283"/>
            <a:ext cx="1650600" cy="260400"/>
          </a:xfrm>
          <a:prstGeom prst="rect">
            <a:avLst/>
          </a:prstGeom>
          <a:solidFill>
            <a:srgbClr val="EBB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 name="Google Shape;582;p56">
            <a:extLst>
              <a:ext uri="{FF2B5EF4-FFF2-40B4-BE49-F238E27FC236}">
                <a16:creationId xmlns:a16="http://schemas.microsoft.com/office/drawing/2014/main" id="{2B457EFD-9438-3D9D-5EAD-394224E52AC3}"/>
              </a:ext>
            </a:extLst>
          </p:cNvPr>
          <p:cNvSpPr/>
          <p:nvPr/>
        </p:nvSpPr>
        <p:spPr>
          <a:xfrm>
            <a:off x="6881593" y="2772519"/>
            <a:ext cx="1318800" cy="260400"/>
          </a:xfrm>
          <a:prstGeom prst="rect">
            <a:avLst/>
          </a:prstGeom>
          <a:solidFill>
            <a:srgbClr val="EBB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 name="Google Shape;583;p56">
            <a:extLst>
              <a:ext uri="{FF2B5EF4-FFF2-40B4-BE49-F238E27FC236}">
                <a16:creationId xmlns:a16="http://schemas.microsoft.com/office/drawing/2014/main" id="{40722AC0-D11C-8064-D7C4-C41B8F63F32F}"/>
              </a:ext>
            </a:extLst>
          </p:cNvPr>
          <p:cNvSpPr/>
          <p:nvPr/>
        </p:nvSpPr>
        <p:spPr>
          <a:xfrm>
            <a:off x="6881593" y="3200855"/>
            <a:ext cx="905700" cy="260400"/>
          </a:xfrm>
          <a:prstGeom prst="rect">
            <a:avLst/>
          </a:prstGeom>
          <a:solidFill>
            <a:srgbClr val="EBB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 name="Google Shape;584;p56">
            <a:extLst>
              <a:ext uri="{FF2B5EF4-FFF2-40B4-BE49-F238E27FC236}">
                <a16:creationId xmlns:a16="http://schemas.microsoft.com/office/drawing/2014/main" id="{36BB7D47-DE78-35B2-6DA2-618400A91A51}"/>
              </a:ext>
            </a:extLst>
          </p:cNvPr>
          <p:cNvSpPr txBox="1"/>
          <p:nvPr/>
        </p:nvSpPr>
        <p:spPr>
          <a:xfrm>
            <a:off x="8757144" y="2331275"/>
            <a:ext cx="679800" cy="2604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1400" kern="0">
                <a:solidFill>
                  <a:schemeClr val="bg1"/>
                </a:solidFill>
                <a:latin typeface="Anaheim"/>
                <a:ea typeface="Anaheim"/>
                <a:cs typeface="Anaheim"/>
                <a:sym typeface="Anaheim"/>
              </a:rPr>
              <a:t>90 %</a:t>
            </a:r>
            <a:endParaRPr sz="1400" kern="0">
              <a:solidFill>
                <a:schemeClr val="bg1"/>
              </a:solidFill>
              <a:latin typeface="Anaheim"/>
              <a:ea typeface="Anaheim"/>
              <a:cs typeface="Anaheim"/>
              <a:sym typeface="Anaheim"/>
            </a:endParaRPr>
          </a:p>
        </p:txBody>
      </p:sp>
      <p:sp>
        <p:nvSpPr>
          <p:cNvPr id="40" name="Google Shape;585;p56">
            <a:extLst>
              <a:ext uri="{FF2B5EF4-FFF2-40B4-BE49-F238E27FC236}">
                <a16:creationId xmlns:a16="http://schemas.microsoft.com/office/drawing/2014/main" id="{06222D5B-1C49-D55F-0C0B-6F2CC32B34BC}"/>
              </a:ext>
            </a:extLst>
          </p:cNvPr>
          <p:cNvSpPr txBox="1"/>
          <p:nvPr/>
        </p:nvSpPr>
        <p:spPr>
          <a:xfrm>
            <a:off x="8757144" y="3200831"/>
            <a:ext cx="679800" cy="2604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1400" kern="0">
                <a:solidFill>
                  <a:schemeClr val="bg1"/>
                </a:solidFill>
                <a:latin typeface="Anaheim"/>
                <a:ea typeface="Anaheim"/>
                <a:cs typeface="Anaheim"/>
                <a:sym typeface="Anaheim"/>
              </a:rPr>
              <a:t>50 %</a:t>
            </a:r>
            <a:endParaRPr sz="1400" kern="0">
              <a:solidFill>
                <a:schemeClr val="bg1"/>
              </a:solidFill>
              <a:latin typeface="Anaheim"/>
              <a:ea typeface="Anaheim"/>
              <a:cs typeface="Anaheim"/>
              <a:sym typeface="Anaheim"/>
            </a:endParaRPr>
          </a:p>
        </p:txBody>
      </p:sp>
      <p:sp>
        <p:nvSpPr>
          <p:cNvPr id="41" name="Google Shape;586;p56">
            <a:extLst>
              <a:ext uri="{FF2B5EF4-FFF2-40B4-BE49-F238E27FC236}">
                <a16:creationId xmlns:a16="http://schemas.microsoft.com/office/drawing/2014/main" id="{35CA7F52-20F5-BA35-E4FC-A8B2A8894A50}"/>
              </a:ext>
            </a:extLst>
          </p:cNvPr>
          <p:cNvSpPr txBox="1"/>
          <p:nvPr/>
        </p:nvSpPr>
        <p:spPr>
          <a:xfrm>
            <a:off x="8757144" y="2766053"/>
            <a:ext cx="679800" cy="2604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1400" kern="0">
                <a:solidFill>
                  <a:schemeClr val="bg1"/>
                </a:solidFill>
                <a:latin typeface="Anaheim"/>
                <a:ea typeface="Anaheim"/>
                <a:cs typeface="Anaheim"/>
                <a:sym typeface="Anaheim"/>
              </a:rPr>
              <a:t>70 %</a:t>
            </a:r>
            <a:endParaRPr sz="1400" kern="0">
              <a:solidFill>
                <a:schemeClr val="bg1"/>
              </a:solidFill>
              <a:latin typeface="Anaheim"/>
              <a:ea typeface="Anaheim"/>
              <a:cs typeface="Anaheim"/>
              <a:sym typeface="Anaheim"/>
            </a:endParaRPr>
          </a:p>
        </p:txBody>
      </p:sp>
      <p:sp>
        <p:nvSpPr>
          <p:cNvPr id="42" name="Google Shape;587;p56">
            <a:extLst>
              <a:ext uri="{FF2B5EF4-FFF2-40B4-BE49-F238E27FC236}">
                <a16:creationId xmlns:a16="http://schemas.microsoft.com/office/drawing/2014/main" id="{2378EE30-C7B2-3119-C088-E6C5E5E5F684}"/>
              </a:ext>
            </a:extLst>
          </p:cNvPr>
          <p:cNvSpPr/>
          <p:nvPr/>
        </p:nvSpPr>
        <p:spPr>
          <a:xfrm>
            <a:off x="6881593" y="4318177"/>
            <a:ext cx="1749000" cy="260400"/>
          </a:xfrm>
          <a:prstGeom prst="rect">
            <a:avLst/>
          </a:prstGeom>
          <a:noFill/>
          <a:ln w="9525"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3" name="Google Shape;588;p56">
            <a:extLst>
              <a:ext uri="{FF2B5EF4-FFF2-40B4-BE49-F238E27FC236}">
                <a16:creationId xmlns:a16="http://schemas.microsoft.com/office/drawing/2014/main" id="{B3CB5569-98E0-7541-D1B9-472185BB198F}"/>
              </a:ext>
            </a:extLst>
          </p:cNvPr>
          <p:cNvSpPr/>
          <p:nvPr/>
        </p:nvSpPr>
        <p:spPr>
          <a:xfrm>
            <a:off x="6881593" y="4745360"/>
            <a:ext cx="1749000" cy="260400"/>
          </a:xfrm>
          <a:prstGeom prst="rect">
            <a:avLst/>
          </a:prstGeom>
          <a:noFill/>
          <a:ln w="9525"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4" name="Google Shape;589;p56">
            <a:extLst>
              <a:ext uri="{FF2B5EF4-FFF2-40B4-BE49-F238E27FC236}">
                <a16:creationId xmlns:a16="http://schemas.microsoft.com/office/drawing/2014/main" id="{9A85A431-D2E1-FFE9-16CD-A35B13B010BA}"/>
              </a:ext>
            </a:extLst>
          </p:cNvPr>
          <p:cNvSpPr txBox="1"/>
          <p:nvPr/>
        </p:nvSpPr>
        <p:spPr>
          <a:xfrm>
            <a:off x="6034812" y="3875163"/>
            <a:ext cx="857400" cy="2604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1400" kern="0">
                <a:solidFill>
                  <a:srgbClr val="2F3536"/>
                </a:solidFill>
                <a:latin typeface="Anaheim"/>
                <a:ea typeface="Anaheim"/>
                <a:cs typeface="Anaheim"/>
                <a:sym typeface="Anaheim"/>
              </a:rPr>
              <a:t>25-35</a:t>
            </a:r>
            <a:endParaRPr sz="1400" kern="0">
              <a:solidFill>
                <a:srgbClr val="2F3536"/>
              </a:solidFill>
              <a:latin typeface="Anaheim"/>
              <a:ea typeface="Anaheim"/>
              <a:cs typeface="Anaheim"/>
              <a:sym typeface="Anaheim"/>
            </a:endParaRPr>
          </a:p>
        </p:txBody>
      </p:sp>
      <p:sp>
        <p:nvSpPr>
          <p:cNvPr id="45" name="Google Shape;590;p56">
            <a:extLst>
              <a:ext uri="{FF2B5EF4-FFF2-40B4-BE49-F238E27FC236}">
                <a16:creationId xmlns:a16="http://schemas.microsoft.com/office/drawing/2014/main" id="{A4185034-89FE-5973-5E00-B8B5F29705D8}"/>
              </a:ext>
            </a:extLst>
          </p:cNvPr>
          <p:cNvSpPr txBox="1"/>
          <p:nvPr/>
        </p:nvSpPr>
        <p:spPr>
          <a:xfrm>
            <a:off x="6034812" y="4759121"/>
            <a:ext cx="857400" cy="2604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1400" kern="0">
                <a:solidFill>
                  <a:srgbClr val="2F3536"/>
                </a:solidFill>
                <a:latin typeface="Anaheim"/>
                <a:ea typeface="Anaheim"/>
                <a:cs typeface="Anaheim"/>
                <a:sym typeface="Anaheim"/>
              </a:rPr>
              <a:t>46-55</a:t>
            </a:r>
            <a:endParaRPr sz="1400" kern="0">
              <a:solidFill>
                <a:srgbClr val="2F3536"/>
              </a:solidFill>
              <a:latin typeface="Anaheim"/>
              <a:ea typeface="Anaheim"/>
              <a:cs typeface="Anaheim"/>
              <a:sym typeface="Anaheim"/>
            </a:endParaRPr>
          </a:p>
        </p:txBody>
      </p:sp>
      <p:sp>
        <p:nvSpPr>
          <p:cNvPr id="46" name="Google Shape;591;p56">
            <a:extLst>
              <a:ext uri="{FF2B5EF4-FFF2-40B4-BE49-F238E27FC236}">
                <a16:creationId xmlns:a16="http://schemas.microsoft.com/office/drawing/2014/main" id="{E0FA7900-4E9D-B33F-8FF5-1A8BFB9988DA}"/>
              </a:ext>
            </a:extLst>
          </p:cNvPr>
          <p:cNvSpPr txBox="1"/>
          <p:nvPr/>
        </p:nvSpPr>
        <p:spPr>
          <a:xfrm>
            <a:off x="6034812" y="4317142"/>
            <a:ext cx="857400" cy="2604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1400" kern="0">
                <a:solidFill>
                  <a:srgbClr val="2F3536"/>
                </a:solidFill>
                <a:latin typeface="Anaheim"/>
                <a:ea typeface="Anaheim"/>
                <a:cs typeface="Anaheim"/>
                <a:sym typeface="Anaheim"/>
              </a:rPr>
              <a:t>36-45</a:t>
            </a:r>
            <a:endParaRPr sz="1400" kern="0">
              <a:solidFill>
                <a:srgbClr val="2F3536"/>
              </a:solidFill>
              <a:latin typeface="Anaheim"/>
              <a:ea typeface="Anaheim"/>
              <a:cs typeface="Anaheim"/>
              <a:sym typeface="Anaheim"/>
            </a:endParaRPr>
          </a:p>
        </p:txBody>
      </p:sp>
      <p:sp>
        <p:nvSpPr>
          <p:cNvPr id="47" name="Google Shape;592;p56">
            <a:extLst>
              <a:ext uri="{FF2B5EF4-FFF2-40B4-BE49-F238E27FC236}">
                <a16:creationId xmlns:a16="http://schemas.microsoft.com/office/drawing/2014/main" id="{31953DE0-5A89-8C1B-16A0-B6A13999789A}"/>
              </a:ext>
            </a:extLst>
          </p:cNvPr>
          <p:cNvSpPr/>
          <p:nvPr/>
        </p:nvSpPr>
        <p:spPr>
          <a:xfrm>
            <a:off x="6889037" y="4328758"/>
            <a:ext cx="1510394" cy="246930"/>
          </a:xfrm>
          <a:prstGeom prst="rect">
            <a:avLst/>
          </a:prstGeom>
          <a:solidFill>
            <a:srgbClr val="EBB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8" name="Google Shape;593;p56">
            <a:extLst>
              <a:ext uri="{FF2B5EF4-FFF2-40B4-BE49-F238E27FC236}">
                <a16:creationId xmlns:a16="http://schemas.microsoft.com/office/drawing/2014/main" id="{1D859504-5EF6-9C90-331A-D3B4034B54A9}"/>
              </a:ext>
            </a:extLst>
          </p:cNvPr>
          <p:cNvSpPr/>
          <p:nvPr/>
        </p:nvSpPr>
        <p:spPr>
          <a:xfrm>
            <a:off x="6881580" y="4746800"/>
            <a:ext cx="1123500" cy="260400"/>
          </a:xfrm>
          <a:prstGeom prst="rect">
            <a:avLst/>
          </a:prstGeom>
          <a:solidFill>
            <a:srgbClr val="EBB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9" name="Google Shape;594;p56">
            <a:extLst>
              <a:ext uri="{FF2B5EF4-FFF2-40B4-BE49-F238E27FC236}">
                <a16:creationId xmlns:a16="http://schemas.microsoft.com/office/drawing/2014/main" id="{3422CE38-FEDA-0D88-1738-B2728B9B6571}"/>
              </a:ext>
            </a:extLst>
          </p:cNvPr>
          <p:cNvSpPr txBox="1"/>
          <p:nvPr/>
        </p:nvSpPr>
        <p:spPr>
          <a:xfrm>
            <a:off x="8757144" y="3877220"/>
            <a:ext cx="679800" cy="2604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1400" kern="0">
                <a:solidFill>
                  <a:schemeClr val="bg1"/>
                </a:solidFill>
                <a:latin typeface="Anaheim"/>
                <a:ea typeface="Anaheim"/>
                <a:cs typeface="Anaheim"/>
                <a:sym typeface="Anaheim"/>
              </a:rPr>
              <a:t>100 %</a:t>
            </a:r>
            <a:endParaRPr sz="1400" kern="0">
              <a:solidFill>
                <a:schemeClr val="bg1"/>
              </a:solidFill>
              <a:latin typeface="Anaheim"/>
              <a:ea typeface="Anaheim"/>
              <a:cs typeface="Anaheim"/>
              <a:sym typeface="Anaheim"/>
            </a:endParaRPr>
          </a:p>
        </p:txBody>
      </p:sp>
      <p:sp>
        <p:nvSpPr>
          <p:cNvPr id="50" name="Google Shape;595;p56">
            <a:extLst>
              <a:ext uri="{FF2B5EF4-FFF2-40B4-BE49-F238E27FC236}">
                <a16:creationId xmlns:a16="http://schemas.microsoft.com/office/drawing/2014/main" id="{415431CE-F1E6-7E9B-8C28-B1C37FA20378}"/>
              </a:ext>
            </a:extLst>
          </p:cNvPr>
          <p:cNvSpPr txBox="1"/>
          <p:nvPr/>
        </p:nvSpPr>
        <p:spPr>
          <a:xfrm>
            <a:off x="8757144" y="4746775"/>
            <a:ext cx="679800" cy="2604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1400" kern="0">
                <a:solidFill>
                  <a:schemeClr val="bg1"/>
                </a:solidFill>
                <a:latin typeface="Anaheim"/>
                <a:ea typeface="Anaheim"/>
                <a:cs typeface="Anaheim"/>
                <a:sym typeface="Anaheim"/>
              </a:rPr>
              <a:t>60 %</a:t>
            </a:r>
            <a:endParaRPr sz="1400" kern="0">
              <a:solidFill>
                <a:schemeClr val="bg1"/>
              </a:solidFill>
              <a:latin typeface="Anaheim"/>
              <a:ea typeface="Anaheim"/>
              <a:cs typeface="Anaheim"/>
              <a:sym typeface="Anaheim"/>
            </a:endParaRPr>
          </a:p>
        </p:txBody>
      </p:sp>
      <p:sp>
        <p:nvSpPr>
          <p:cNvPr id="51" name="Google Shape;596;p56">
            <a:extLst>
              <a:ext uri="{FF2B5EF4-FFF2-40B4-BE49-F238E27FC236}">
                <a16:creationId xmlns:a16="http://schemas.microsoft.com/office/drawing/2014/main" id="{10BD3D2D-8399-22EB-1CD6-A2807D6D197D}"/>
              </a:ext>
            </a:extLst>
          </p:cNvPr>
          <p:cNvSpPr txBox="1"/>
          <p:nvPr/>
        </p:nvSpPr>
        <p:spPr>
          <a:xfrm>
            <a:off x="8757144" y="4311997"/>
            <a:ext cx="679800" cy="2604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 sz="1400" kern="0">
                <a:solidFill>
                  <a:schemeClr val="bg1"/>
                </a:solidFill>
                <a:latin typeface="Anaheim"/>
                <a:ea typeface="Anaheim"/>
                <a:cs typeface="Anaheim"/>
                <a:sym typeface="Anaheim"/>
              </a:rPr>
              <a:t>80 %</a:t>
            </a:r>
            <a:endParaRPr sz="1400" kern="0">
              <a:solidFill>
                <a:schemeClr val="bg1"/>
              </a:solidFill>
              <a:latin typeface="Anaheim"/>
              <a:ea typeface="Anaheim"/>
              <a:cs typeface="Anaheim"/>
              <a:sym typeface="Anaheim"/>
            </a:endParaRPr>
          </a:p>
        </p:txBody>
      </p:sp>
      <p:sp>
        <p:nvSpPr>
          <p:cNvPr id="52" name="Google Shape;597;p56">
            <a:extLst>
              <a:ext uri="{FF2B5EF4-FFF2-40B4-BE49-F238E27FC236}">
                <a16:creationId xmlns:a16="http://schemas.microsoft.com/office/drawing/2014/main" id="{E36CFA1B-2479-C6B9-1EA9-83E090223CB1}"/>
              </a:ext>
            </a:extLst>
          </p:cNvPr>
          <p:cNvSpPr/>
          <p:nvPr/>
        </p:nvSpPr>
        <p:spPr>
          <a:xfrm>
            <a:off x="6871575" y="3878650"/>
            <a:ext cx="1749000" cy="260400"/>
          </a:xfrm>
          <a:prstGeom prst="rect">
            <a:avLst/>
          </a:prstGeom>
          <a:solidFill>
            <a:srgbClr val="EBBF20"/>
          </a:solidFill>
          <a:ln w="9525"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53" name="Google Shape;598;p56">
            <a:extLst>
              <a:ext uri="{FF2B5EF4-FFF2-40B4-BE49-F238E27FC236}">
                <a16:creationId xmlns:a16="http://schemas.microsoft.com/office/drawing/2014/main" id="{2652669A-7E41-478E-4F54-163422213580}"/>
              </a:ext>
            </a:extLst>
          </p:cNvPr>
          <p:cNvGrpSpPr/>
          <p:nvPr/>
        </p:nvGrpSpPr>
        <p:grpSpPr>
          <a:xfrm>
            <a:off x="10058357" y="2776551"/>
            <a:ext cx="278320" cy="200386"/>
            <a:chOff x="3588440" y="3258368"/>
            <a:chExt cx="364484" cy="262423"/>
          </a:xfrm>
          <a:solidFill>
            <a:srgbClr val="646F11"/>
          </a:solidFill>
        </p:grpSpPr>
        <p:sp>
          <p:nvSpPr>
            <p:cNvPr id="54" name="Google Shape;599;p56">
              <a:extLst>
                <a:ext uri="{FF2B5EF4-FFF2-40B4-BE49-F238E27FC236}">
                  <a16:creationId xmlns:a16="http://schemas.microsoft.com/office/drawing/2014/main" id="{6D78E4AF-2BC4-633C-FB7E-68812FB91919}"/>
                </a:ext>
              </a:extLst>
            </p:cNvPr>
            <p:cNvSpPr/>
            <p:nvPr/>
          </p:nvSpPr>
          <p:spPr>
            <a:xfrm>
              <a:off x="3588440" y="3258368"/>
              <a:ext cx="364484" cy="262423"/>
            </a:xfrm>
            <a:custGeom>
              <a:rect l="l" t="t" r="r" b="b"/>
              <a:pathLst>
                <a:path w="11478" h="8264" extrusionOk="0">
                  <a:moveTo>
                    <a:pt x="1965" y="345"/>
                  </a:moveTo>
                  <a:cubicBezTo>
                    <a:pt x="2024" y="345"/>
                    <a:pt x="2072" y="393"/>
                    <a:pt x="2072" y="453"/>
                  </a:cubicBezTo>
                  <a:lnTo>
                    <a:pt x="2072" y="810"/>
                  </a:lnTo>
                  <a:lnTo>
                    <a:pt x="1346" y="810"/>
                  </a:lnTo>
                  <a:lnTo>
                    <a:pt x="1346" y="453"/>
                  </a:lnTo>
                  <a:cubicBezTo>
                    <a:pt x="1346" y="393"/>
                    <a:pt x="1381" y="345"/>
                    <a:pt x="1441" y="345"/>
                  </a:cubicBezTo>
                  <a:close/>
                  <a:moveTo>
                    <a:pt x="10311" y="1191"/>
                  </a:moveTo>
                  <a:cubicBezTo>
                    <a:pt x="10371" y="1191"/>
                    <a:pt x="10418" y="1238"/>
                    <a:pt x="10418" y="1298"/>
                  </a:cubicBezTo>
                  <a:lnTo>
                    <a:pt x="10418" y="1631"/>
                  </a:lnTo>
                  <a:lnTo>
                    <a:pt x="9037" y="1631"/>
                  </a:lnTo>
                  <a:lnTo>
                    <a:pt x="9037" y="1298"/>
                  </a:lnTo>
                  <a:cubicBezTo>
                    <a:pt x="9037" y="1238"/>
                    <a:pt x="9085" y="1191"/>
                    <a:pt x="9144" y="1191"/>
                  </a:cubicBezTo>
                  <a:close/>
                  <a:moveTo>
                    <a:pt x="1453" y="0"/>
                  </a:moveTo>
                  <a:cubicBezTo>
                    <a:pt x="1215" y="0"/>
                    <a:pt x="1012" y="203"/>
                    <a:pt x="1012" y="453"/>
                  </a:cubicBezTo>
                  <a:lnTo>
                    <a:pt x="1012" y="810"/>
                  </a:lnTo>
                  <a:lnTo>
                    <a:pt x="858" y="810"/>
                  </a:lnTo>
                  <a:cubicBezTo>
                    <a:pt x="667" y="810"/>
                    <a:pt x="477" y="881"/>
                    <a:pt x="322" y="1000"/>
                  </a:cubicBezTo>
                  <a:cubicBezTo>
                    <a:pt x="250" y="1060"/>
                    <a:pt x="238" y="1167"/>
                    <a:pt x="298" y="1238"/>
                  </a:cubicBezTo>
                  <a:cubicBezTo>
                    <a:pt x="334" y="1282"/>
                    <a:pt x="388" y="1308"/>
                    <a:pt x="441" y="1308"/>
                  </a:cubicBezTo>
                  <a:cubicBezTo>
                    <a:pt x="475" y="1308"/>
                    <a:pt x="508" y="1297"/>
                    <a:pt x="536" y="1274"/>
                  </a:cubicBezTo>
                  <a:cubicBezTo>
                    <a:pt x="663" y="1170"/>
                    <a:pt x="790" y="1154"/>
                    <a:pt x="914" y="1154"/>
                  </a:cubicBezTo>
                  <a:cubicBezTo>
                    <a:pt x="966" y="1154"/>
                    <a:pt x="1018" y="1157"/>
                    <a:pt x="1070" y="1157"/>
                  </a:cubicBezTo>
                  <a:cubicBezTo>
                    <a:pt x="1090" y="1157"/>
                    <a:pt x="1111" y="1156"/>
                    <a:pt x="1131" y="1155"/>
                  </a:cubicBezTo>
                  <a:lnTo>
                    <a:pt x="2560" y="1155"/>
                  </a:lnTo>
                  <a:cubicBezTo>
                    <a:pt x="2846" y="1155"/>
                    <a:pt x="3060" y="1369"/>
                    <a:pt x="3060" y="1655"/>
                  </a:cubicBezTo>
                  <a:lnTo>
                    <a:pt x="3060" y="2310"/>
                  </a:lnTo>
                  <a:cubicBezTo>
                    <a:pt x="3060" y="2405"/>
                    <a:pt x="3144" y="2477"/>
                    <a:pt x="3227" y="2477"/>
                  </a:cubicBezTo>
                  <a:cubicBezTo>
                    <a:pt x="3322" y="2477"/>
                    <a:pt x="3394" y="2405"/>
                    <a:pt x="3394" y="2310"/>
                  </a:cubicBezTo>
                  <a:lnTo>
                    <a:pt x="3394" y="1965"/>
                  </a:lnTo>
                  <a:lnTo>
                    <a:pt x="10656" y="1965"/>
                  </a:lnTo>
                  <a:cubicBezTo>
                    <a:pt x="10918" y="1988"/>
                    <a:pt x="11133" y="2203"/>
                    <a:pt x="11133" y="2477"/>
                  </a:cubicBezTo>
                  <a:lnTo>
                    <a:pt x="11133" y="2679"/>
                  </a:lnTo>
                  <a:lnTo>
                    <a:pt x="10835" y="2679"/>
                  </a:lnTo>
                  <a:cubicBezTo>
                    <a:pt x="10740" y="2679"/>
                    <a:pt x="10668" y="2762"/>
                    <a:pt x="10668" y="2846"/>
                  </a:cubicBezTo>
                  <a:cubicBezTo>
                    <a:pt x="10668" y="2941"/>
                    <a:pt x="10740" y="3012"/>
                    <a:pt x="10835" y="3012"/>
                  </a:cubicBezTo>
                  <a:lnTo>
                    <a:pt x="11133" y="3012"/>
                  </a:lnTo>
                  <a:lnTo>
                    <a:pt x="11133" y="7072"/>
                  </a:lnTo>
                  <a:lnTo>
                    <a:pt x="10347" y="7072"/>
                  </a:lnTo>
                  <a:cubicBezTo>
                    <a:pt x="10085" y="7072"/>
                    <a:pt x="9882" y="6870"/>
                    <a:pt x="9882" y="6608"/>
                  </a:cubicBezTo>
                  <a:lnTo>
                    <a:pt x="9882" y="3489"/>
                  </a:lnTo>
                  <a:cubicBezTo>
                    <a:pt x="9882" y="3274"/>
                    <a:pt x="10013" y="3096"/>
                    <a:pt x="10216" y="3036"/>
                  </a:cubicBezTo>
                  <a:cubicBezTo>
                    <a:pt x="10299" y="3012"/>
                    <a:pt x="10347" y="2917"/>
                    <a:pt x="10323" y="2834"/>
                  </a:cubicBezTo>
                  <a:cubicBezTo>
                    <a:pt x="10302" y="2750"/>
                    <a:pt x="10235" y="2713"/>
                    <a:pt x="10155" y="2713"/>
                  </a:cubicBezTo>
                  <a:cubicBezTo>
                    <a:pt x="10144" y="2713"/>
                    <a:pt x="10132" y="2713"/>
                    <a:pt x="10121" y="2715"/>
                  </a:cubicBezTo>
                  <a:cubicBezTo>
                    <a:pt x="9787" y="2822"/>
                    <a:pt x="9561" y="3131"/>
                    <a:pt x="9561" y="3489"/>
                  </a:cubicBezTo>
                  <a:lnTo>
                    <a:pt x="9561" y="6608"/>
                  </a:lnTo>
                  <a:cubicBezTo>
                    <a:pt x="9561" y="7061"/>
                    <a:pt x="9918" y="7418"/>
                    <a:pt x="10359" y="7418"/>
                  </a:cubicBezTo>
                  <a:lnTo>
                    <a:pt x="11145" y="7418"/>
                  </a:lnTo>
                  <a:cubicBezTo>
                    <a:pt x="11145" y="7703"/>
                    <a:pt x="10918" y="7918"/>
                    <a:pt x="10644" y="7918"/>
                  </a:cubicBezTo>
                  <a:lnTo>
                    <a:pt x="3239" y="7918"/>
                  </a:lnTo>
                  <a:cubicBezTo>
                    <a:pt x="3322" y="7823"/>
                    <a:pt x="3382" y="7715"/>
                    <a:pt x="3394" y="7584"/>
                  </a:cubicBezTo>
                  <a:cubicBezTo>
                    <a:pt x="3405" y="7489"/>
                    <a:pt x="3346" y="7406"/>
                    <a:pt x="3263" y="7370"/>
                  </a:cubicBezTo>
                  <a:cubicBezTo>
                    <a:pt x="3254" y="7369"/>
                    <a:pt x="3246" y="7369"/>
                    <a:pt x="3238" y="7369"/>
                  </a:cubicBezTo>
                  <a:cubicBezTo>
                    <a:pt x="3153" y="7369"/>
                    <a:pt x="3081" y="7425"/>
                    <a:pt x="3048" y="7501"/>
                  </a:cubicBezTo>
                  <a:cubicBezTo>
                    <a:pt x="3013" y="7739"/>
                    <a:pt x="2798" y="7906"/>
                    <a:pt x="2548" y="7906"/>
                  </a:cubicBezTo>
                  <a:lnTo>
                    <a:pt x="762" y="7906"/>
                  </a:lnTo>
                  <a:cubicBezTo>
                    <a:pt x="500" y="7882"/>
                    <a:pt x="322" y="7656"/>
                    <a:pt x="322" y="7406"/>
                  </a:cubicBezTo>
                  <a:lnTo>
                    <a:pt x="322" y="2619"/>
                  </a:lnTo>
                  <a:lnTo>
                    <a:pt x="322" y="1727"/>
                  </a:lnTo>
                  <a:cubicBezTo>
                    <a:pt x="322" y="1643"/>
                    <a:pt x="250" y="1572"/>
                    <a:pt x="167" y="1572"/>
                  </a:cubicBezTo>
                  <a:cubicBezTo>
                    <a:pt x="72" y="1572"/>
                    <a:pt x="0" y="1643"/>
                    <a:pt x="0" y="1727"/>
                  </a:cubicBezTo>
                  <a:lnTo>
                    <a:pt x="0" y="7418"/>
                  </a:lnTo>
                  <a:cubicBezTo>
                    <a:pt x="0" y="7834"/>
                    <a:pt x="310" y="8192"/>
                    <a:pt x="703" y="8251"/>
                  </a:cubicBezTo>
                  <a:cubicBezTo>
                    <a:pt x="715" y="8251"/>
                    <a:pt x="738" y="8251"/>
                    <a:pt x="762" y="8263"/>
                  </a:cubicBezTo>
                  <a:lnTo>
                    <a:pt x="10633" y="8263"/>
                  </a:lnTo>
                  <a:cubicBezTo>
                    <a:pt x="11109" y="8263"/>
                    <a:pt x="11478" y="7882"/>
                    <a:pt x="11478" y="7418"/>
                  </a:cubicBezTo>
                  <a:lnTo>
                    <a:pt x="11478" y="2477"/>
                  </a:lnTo>
                  <a:cubicBezTo>
                    <a:pt x="11478" y="2060"/>
                    <a:pt x="11168" y="1703"/>
                    <a:pt x="10764" y="1643"/>
                  </a:cubicBezTo>
                  <a:lnTo>
                    <a:pt x="10764" y="1298"/>
                  </a:lnTo>
                  <a:cubicBezTo>
                    <a:pt x="10764" y="1060"/>
                    <a:pt x="10573" y="857"/>
                    <a:pt x="10311" y="857"/>
                  </a:cubicBezTo>
                  <a:lnTo>
                    <a:pt x="9144" y="857"/>
                  </a:lnTo>
                  <a:cubicBezTo>
                    <a:pt x="8906" y="857"/>
                    <a:pt x="8692" y="1048"/>
                    <a:pt x="8692" y="1298"/>
                  </a:cubicBezTo>
                  <a:lnTo>
                    <a:pt x="8692" y="1631"/>
                  </a:lnTo>
                  <a:lnTo>
                    <a:pt x="8216" y="1631"/>
                  </a:lnTo>
                  <a:lnTo>
                    <a:pt x="7858" y="857"/>
                  </a:lnTo>
                  <a:cubicBezTo>
                    <a:pt x="7727" y="584"/>
                    <a:pt x="7454" y="405"/>
                    <a:pt x="7156" y="405"/>
                  </a:cubicBezTo>
                  <a:lnTo>
                    <a:pt x="5775" y="405"/>
                  </a:lnTo>
                  <a:cubicBezTo>
                    <a:pt x="5525" y="405"/>
                    <a:pt x="5287" y="524"/>
                    <a:pt x="5132" y="738"/>
                  </a:cubicBezTo>
                  <a:cubicBezTo>
                    <a:pt x="5072" y="810"/>
                    <a:pt x="5108" y="917"/>
                    <a:pt x="5179" y="976"/>
                  </a:cubicBezTo>
                  <a:cubicBezTo>
                    <a:pt x="5205" y="997"/>
                    <a:pt x="5234" y="1006"/>
                    <a:pt x="5264" y="1006"/>
                  </a:cubicBezTo>
                  <a:cubicBezTo>
                    <a:pt x="5320" y="1006"/>
                    <a:pt x="5379" y="975"/>
                    <a:pt x="5418" y="929"/>
                  </a:cubicBezTo>
                  <a:cubicBezTo>
                    <a:pt x="5489" y="810"/>
                    <a:pt x="5632" y="750"/>
                    <a:pt x="5775" y="750"/>
                  </a:cubicBezTo>
                  <a:lnTo>
                    <a:pt x="7156" y="750"/>
                  </a:lnTo>
                  <a:cubicBezTo>
                    <a:pt x="7323" y="750"/>
                    <a:pt x="7489" y="857"/>
                    <a:pt x="7561" y="1000"/>
                  </a:cubicBezTo>
                  <a:lnTo>
                    <a:pt x="7858" y="1631"/>
                  </a:lnTo>
                  <a:lnTo>
                    <a:pt x="5096" y="1631"/>
                  </a:lnTo>
                  <a:lnTo>
                    <a:pt x="5156" y="1512"/>
                  </a:lnTo>
                  <a:cubicBezTo>
                    <a:pt x="5191" y="1417"/>
                    <a:pt x="5156" y="1310"/>
                    <a:pt x="5060" y="1286"/>
                  </a:cubicBezTo>
                  <a:cubicBezTo>
                    <a:pt x="5034" y="1273"/>
                    <a:pt x="5008" y="1267"/>
                    <a:pt x="4984" y="1267"/>
                  </a:cubicBezTo>
                  <a:cubicBezTo>
                    <a:pt x="4918" y="1267"/>
                    <a:pt x="4860" y="1309"/>
                    <a:pt x="4834" y="1369"/>
                  </a:cubicBezTo>
                  <a:lnTo>
                    <a:pt x="4715" y="1631"/>
                  </a:lnTo>
                  <a:lnTo>
                    <a:pt x="3417" y="1631"/>
                  </a:lnTo>
                  <a:cubicBezTo>
                    <a:pt x="3405" y="1179"/>
                    <a:pt x="3036" y="810"/>
                    <a:pt x="2572" y="810"/>
                  </a:cubicBezTo>
                  <a:lnTo>
                    <a:pt x="2429" y="810"/>
                  </a:lnTo>
                  <a:lnTo>
                    <a:pt x="2429" y="453"/>
                  </a:lnTo>
                  <a:cubicBezTo>
                    <a:pt x="2429" y="214"/>
                    <a:pt x="2227" y="0"/>
                    <a:pt x="1977"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5" name="Google Shape;600;p56">
              <a:extLst>
                <a:ext uri="{FF2B5EF4-FFF2-40B4-BE49-F238E27FC236}">
                  <a16:creationId xmlns:a16="http://schemas.microsoft.com/office/drawing/2014/main" id="{06F34F9F-9B84-FE11-FAB1-F62E948F295A}"/>
                </a:ext>
              </a:extLst>
            </p:cNvPr>
            <p:cNvSpPr/>
            <p:nvPr/>
          </p:nvSpPr>
          <p:spPr>
            <a:xfrm>
              <a:off x="3685992" y="3347949"/>
              <a:ext cx="10606" cy="133498"/>
            </a:xfrm>
            <a:custGeom>
              <a:rect l="l" t="t" r="r" b="b"/>
              <a:pathLst>
                <a:path w="334" h="4204" extrusionOk="0">
                  <a:moveTo>
                    <a:pt x="155" y="1"/>
                  </a:moveTo>
                  <a:cubicBezTo>
                    <a:pt x="72" y="1"/>
                    <a:pt x="0" y="72"/>
                    <a:pt x="0" y="156"/>
                  </a:cubicBezTo>
                  <a:lnTo>
                    <a:pt x="0" y="4049"/>
                  </a:lnTo>
                  <a:cubicBezTo>
                    <a:pt x="0" y="4132"/>
                    <a:pt x="72" y="4204"/>
                    <a:pt x="155" y="4204"/>
                  </a:cubicBezTo>
                  <a:cubicBezTo>
                    <a:pt x="250" y="4204"/>
                    <a:pt x="322" y="4132"/>
                    <a:pt x="322" y="4049"/>
                  </a:cubicBezTo>
                  <a:lnTo>
                    <a:pt x="322" y="156"/>
                  </a:lnTo>
                  <a:cubicBezTo>
                    <a:pt x="333" y="84"/>
                    <a:pt x="250" y="1"/>
                    <a:pt x="155" y="1"/>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6" name="Google Shape;601;p56">
              <a:extLst>
                <a:ext uri="{FF2B5EF4-FFF2-40B4-BE49-F238E27FC236}">
                  <a16:creationId xmlns:a16="http://schemas.microsoft.com/office/drawing/2014/main" id="{B9690F0F-D65D-A6F7-D88F-B8ED14EEEF91}"/>
                </a:ext>
              </a:extLst>
            </p:cNvPr>
            <p:cNvSpPr/>
            <p:nvPr/>
          </p:nvSpPr>
          <p:spPr>
            <a:xfrm>
              <a:off x="3862549" y="3329785"/>
              <a:ext cx="40107" cy="30675"/>
            </a:xfrm>
            <a:custGeom>
              <a:rect l="l" t="t" r="r" b="b"/>
              <a:pathLst>
                <a:path w="1263" h="965" extrusionOk="0">
                  <a:moveTo>
                    <a:pt x="760" y="0"/>
                  </a:moveTo>
                  <a:cubicBezTo>
                    <a:pt x="704" y="0"/>
                    <a:pt x="646" y="27"/>
                    <a:pt x="608" y="73"/>
                  </a:cubicBezTo>
                  <a:cubicBezTo>
                    <a:pt x="548" y="144"/>
                    <a:pt x="584" y="251"/>
                    <a:pt x="655" y="311"/>
                  </a:cubicBezTo>
                  <a:cubicBezTo>
                    <a:pt x="786" y="406"/>
                    <a:pt x="715" y="621"/>
                    <a:pt x="548" y="621"/>
                  </a:cubicBezTo>
                  <a:cubicBezTo>
                    <a:pt x="441" y="621"/>
                    <a:pt x="357" y="537"/>
                    <a:pt x="381" y="418"/>
                  </a:cubicBezTo>
                  <a:cubicBezTo>
                    <a:pt x="405" y="323"/>
                    <a:pt x="346" y="240"/>
                    <a:pt x="250" y="228"/>
                  </a:cubicBezTo>
                  <a:cubicBezTo>
                    <a:pt x="243" y="227"/>
                    <a:pt x="236" y="226"/>
                    <a:pt x="229" y="226"/>
                  </a:cubicBezTo>
                  <a:cubicBezTo>
                    <a:pt x="151" y="226"/>
                    <a:pt x="71" y="282"/>
                    <a:pt x="60" y="359"/>
                  </a:cubicBezTo>
                  <a:cubicBezTo>
                    <a:pt x="0" y="692"/>
                    <a:pt x="238" y="966"/>
                    <a:pt x="560" y="966"/>
                  </a:cubicBezTo>
                  <a:cubicBezTo>
                    <a:pt x="1060" y="954"/>
                    <a:pt x="1262" y="323"/>
                    <a:pt x="846" y="25"/>
                  </a:cubicBezTo>
                  <a:cubicBezTo>
                    <a:pt x="820" y="8"/>
                    <a:pt x="791" y="0"/>
                    <a:pt x="760"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7" name="Google Shape;602;p56">
              <a:extLst>
                <a:ext uri="{FF2B5EF4-FFF2-40B4-BE49-F238E27FC236}">
                  <a16:creationId xmlns:a16="http://schemas.microsoft.com/office/drawing/2014/main" id="{BB4ECD52-A5D8-3D80-9D61-ED32D33AB53B}"/>
                </a:ext>
              </a:extLst>
            </p:cNvPr>
            <p:cNvSpPr/>
            <p:nvPr/>
          </p:nvSpPr>
          <p:spPr>
            <a:xfrm>
              <a:off x="3703743" y="3323942"/>
              <a:ext cx="183417" cy="182083"/>
            </a:xfrm>
            <a:custGeom>
              <a:rect l="l" t="t" r="r" b="b"/>
              <a:pathLst>
                <a:path w="5776" h="5734" extrusionOk="0">
                  <a:moveTo>
                    <a:pt x="2879" y="1"/>
                  </a:moveTo>
                  <a:cubicBezTo>
                    <a:pt x="2275" y="1"/>
                    <a:pt x="1659" y="191"/>
                    <a:pt x="1120" y="614"/>
                  </a:cubicBezTo>
                  <a:cubicBezTo>
                    <a:pt x="1048" y="674"/>
                    <a:pt x="1025" y="781"/>
                    <a:pt x="1084" y="852"/>
                  </a:cubicBezTo>
                  <a:cubicBezTo>
                    <a:pt x="1119" y="901"/>
                    <a:pt x="1170" y="925"/>
                    <a:pt x="1220" y="925"/>
                  </a:cubicBezTo>
                  <a:cubicBezTo>
                    <a:pt x="1257" y="925"/>
                    <a:pt x="1292" y="913"/>
                    <a:pt x="1322" y="888"/>
                  </a:cubicBezTo>
                  <a:cubicBezTo>
                    <a:pt x="1801" y="509"/>
                    <a:pt x="2346" y="339"/>
                    <a:pt x="2879" y="339"/>
                  </a:cubicBezTo>
                  <a:cubicBezTo>
                    <a:pt x="4191" y="339"/>
                    <a:pt x="5430" y="1370"/>
                    <a:pt x="5430" y="2876"/>
                  </a:cubicBezTo>
                  <a:cubicBezTo>
                    <a:pt x="5430" y="3472"/>
                    <a:pt x="5228" y="4055"/>
                    <a:pt x="4835" y="4507"/>
                  </a:cubicBezTo>
                  <a:cubicBezTo>
                    <a:pt x="4346" y="5079"/>
                    <a:pt x="3644" y="5412"/>
                    <a:pt x="2894" y="5412"/>
                  </a:cubicBezTo>
                  <a:cubicBezTo>
                    <a:pt x="1489" y="5412"/>
                    <a:pt x="346" y="4269"/>
                    <a:pt x="346" y="2864"/>
                  </a:cubicBezTo>
                  <a:cubicBezTo>
                    <a:pt x="346" y="2305"/>
                    <a:pt x="525" y="1769"/>
                    <a:pt x="870" y="1316"/>
                  </a:cubicBezTo>
                  <a:cubicBezTo>
                    <a:pt x="929" y="1245"/>
                    <a:pt x="906" y="1138"/>
                    <a:pt x="834" y="1078"/>
                  </a:cubicBezTo>
                  <a:cubicBezTo>
                    <a:pt x="804" y="1054"/>
                    <a:pt x="768" y="1041"/>
                    <a:pt x="732" y="1041"/>
                  </a:cubicBezTo>
                  <a:cubicBezTo>
                    <a:pt x="682" y="1041"/>
                    <a:pt x="631" y="1065"/>
                    <a:pt x="596" y="1114"/>
                  </a:cubicBezTo>
                  <a:cubicBezTo>
                    <a:pt x="203" y="1614"/>
                    <a:pt x="1" y="2221"/>
                    <a:pt x="1" y="2852"/>
                  </a:cubicBezTo>
                  <a:cubicBezTo>
                    <a:pt x="1" y="4448"/>
                    <a:pt x="1298" y="5734"/>
                    <a:pt x="2882" y="5734"/>
                  </a:cubicBezTo>
                  <a:cubicBezTo>
                    <a:pt x="3751" y="5734"/>
                    <a:pt x="4549" y="5365"/>
                    <a:pt x="5108" y="4698"/>
                  </a:cubicBezTo>
                  <a:cubicBezTo>
                    <a:pt x="5537" y="4174"/>
                    <a:pt x="5775" y="3519"/>
                    <a:pt x="5775" y="2852"/>
                  </a:cubicBezTo>
                  <a:cubicBezTo>
                    <a:pt x="5775" y="1158"/>
                    <a:pt x="4365" y="1"/>
                    <a:pt x="2879" y="1"/>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8" name="Google Shape;603;p56">
              <a:extLst>
                <a:ext uri="{FF2B5EF4-FFF2-40B4-BE49-F238E27FC236}">
                  <a16:creationId xmlns:a16="http://schemas.microsoft.com/office/drawing/2014/main" id="{2EC67AB2-65E7-A835-8C59-CB06A7B6471C}"/>
                </a:ext>
              </a:extLst>
            </p:cNvPr>
            <p:cNvSpPr/>
            <p:nvPr/>
          </p:nvSpPr>
          <p:spPr>
            <a:xfrm>
              <a:off x="3733624" y="3358174"/>
              <a:ext cx="138039" cy="114667"/>
            </a:xfrm>
            <a:custGeom>
              <a:rect l="l" t="t" r="r" b="b"/>
              <a:pathLst>
                <a:path w="4347" h="3610" extrusionOk="0">
                  <a:moveTo>
                    <a:pt x="1965" y="0"/>
                  </a:moveTo>
                  <a:cubicBezTo>
                    <a:pt x="846" y="0"/>
                    <a:pt x="0" y="1000"/>
                    <a:pt x="179" y="2096"/>
                  </a:cubicBezTo>
                  <a:cubicBezTo>
                    <a:pt x="190" y="2183"/>
                    <a:pt x="270" y="2240"/>
                    <a:pt x="348" y="2240"/>
                  </a:cubicBezTo>
                  <a:cubicBezTo>
                    <a:pt x="355" y="2240"/>
                    <a:pt x="362" y="2240"/>
                    <a:pt x="369" y="2239"/>
                  </a:cubicBezTo>
                  <a:cubicBezTo>
                    <a:pt x="465" y="2215"/>
                    <a:pt x="524" y="2132"/>
                    <a:pt x="500" y="2036"/>
                  </a:cubicBezTo>
                  <a:cubicBezTo>
                    <a:pt x="347" y="1083"/>
                    <a:pt x="1112" y="331"/>
                    <a:pt x="1952" y="331"/>
                  </a:cubicBezTo>
                  <a:cubicBezTo>
                    <a:pt x="2288" y="331"/>
                    <a:pt x="2635" y="451"/>
                    <a:pt x="2941" y="727"/>
                  </a:cubicBezTo>
                  <a:cubicBezTo>
                    <a:pt x="3525" y="1262"/>
                    <a:pt x="3572" y="2191"/>
                    <a:pt x="3013" y="2798"/>
                  </a:cubicBezTo>
                  <a:cubicBezTo>
                    <a:pt x="2727" y="3116"/>
                    <a:pt x="2334" y="3271"/>
                    <a:pt x="1942" y="3271"/>
                  </a:cubicBezTo>
                  <a:cubicBezTo>
                    <a:pt x="1468" y="3271"/>
                    <a:pt x="995" y="3045"/>
                    <a:pt x="715" y="2608"/>
                  </a:cubicBezTo>
                  <a:cubicBezTo>
                    <a:pt x="684" y="2561"/>
                    <a:pt x="623" y="2530"/>
                    <a:pt x="564" y="2530"/>
                  </a:cubicBezTo>
                  <a:cubicBezTo>
                    <a:pt x="533" y="2530"/>
                    <a:pt x="502" y="2539"/>
                    <a:pt x="477" y="2560"/>
                  </a:cubicBezTo>
                  <a:cubicBezTo>
                    <a:pt x="393" y="2608"/>
                    <a:pt x="369" y="2727"/>
                    <a:pt x="429" y="2798"/>
                  </a:cubicBezTo>
                  <a:cubicBezTo>
                    <a:pt x="780" y="3337"/>
                    <a:pt x="1353" y="3611"/>
                    <a:pt x="1934" y="3611"/>
                  </a:cubicBezTo>
                  <a:cubicBezTo>
                    <a:pt x="2418" y="3611"/>
                    <a:pt x="2906" y="3421"/>
                    <a:pt x="3274" y="3036"/>
                  </a:cubicBezTo>
                  <a:cubicBezTo>
                    <a:pt x="4346" y="1882"/>
                    <a:pt x="3525" y="0"/>
                    <a:pt x="1965"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9" name="Google Shape;604;p56">
              <a:extLst>
                <a:ext uri="{FF2B5EF4-FFF2-40B4-BE49-F238E27FC236}">
                  <a16:creationId xmlns:a16="http://schemas.microsoft.com/office/drawing/2014/main" id="{4A02CCB8-56E8-C315-7D44-6594BFF321E3}"/>
                </a:ext>
              </a:extLst>
            </p:cNvPr>
            <p:cNvSpPr/>
            <p:nvPr/>
          </p:nvSpPr>
          <p:spPr>
            <a:xfrm>
              <a:off x="3777478" y="3386087"/>
              <a:ext cx="51062" cy="43282"/>
            </a:xfrm>
            <a:custGeom>
              <a:rect l="l" t="t" r="r" b="b"/>
              <a:pathLst>
                <a:path w="1608" h="1363" extrusionOk="0">
                  <a:moveTo>
                    <a:pt x="772" y="1"/>
                  </a:moveTo>
                  <a:cubicBezTo>
                    <a:pt x="765" y="1"/>
                    <a:pt x="758" y="1"/>
                    <a:pt x="750" y="2"/>
                  </a:cubicBezTo>
                  <a:cubicBezTo>
                    <a:pt x="215" y="110"/>
                    <a:pt x="0" y="776"/>
                    <a:pt x="393" y="1157"/>
                  </a:cubicBezTo>
                  <a:cubicBezTo>
                    <a:pt x="524" y="1294"/>
                    <a:pt x="697" y="1363"/>
                    <a:pt x="871" y="1363"/>
                  </a:cubicBezTo>
                  <a:cubicBezTo>
                    <a:pt x="1045" y="1363"/>
                    <a:pt x="1221" y="1294"/>
                    <a:pt x="1358" y="1157"/>
                  </a:cubicBezTo>
                  <a:cubicBezTo>
                    <a:pt x="1560" y="919"/>
                    <a:pt x="1608" y="610"/>
                    <a:pt x="1489" y="360"/>
                  </a:cubicBezTo>
                  <a:cubicBezTo>
                    <a:pt x="1457" y="296"/>
                    <a:pt x="1404" y="264"/>
                    <a:pt x="1348" y="264"/>
                  </a:cubicBezTo>
                  <a:cubicBezTo>
                    <a:pt x="1319" y="264"/>
                    <a:pt x="1290" y="272"/>
                    <a:pt x="1262" y="288"/>
                  </a:cubicBezTo>
                  <a:cubicBezTo>
                    <a:pt x="1179" y="324"/>
                    <a:pt x="1143" y="431"/>
                    <a:pt x="1191" y="502"/>
                  </a:cubicBezTo>
                  <a:cubicBezTo>
                    <a:pt x="1251" y="633"/>
                    <a:pt x="1239" y="788"/>
                    <a:pt x="1120" y="907"/>
                  </a:cubicBezTo>
                  <a:cubicBezTo>
                    <a:pt x="1054" y="973"/>
                    <a:pt x="965" y="1006"/>
                    <a:pt x="875" y="1006"/>
                  </a:cubicBezTo>
                  <a:cubicBezTo>
                    <a:pt x="786" y="1006"/>
                    <a:pt x="697" y="973"/>
                    <a:pt x="631" y="907"/>
                  </a:cubicBezTo>
                  <a:cubicBezTo>
                    <a:pt x="429" y="717"/>
                    <a:pt x="536" y="372"/>
                    <a:pt x="810" y="324"/>
                  </a:cubicBezTo>
                  <a:cubicBezTo>
                    <a:pt x="893" y="312"/>
                    <a:pt x="953" y="229"/>
                    <a:pt x="941" y="133"/>
                  </a:cubicBezTo>
                  <a:cubicBezTo>
                    <a:pt x="930" y="57"/>
                    <a:pt x="850" y="1"/>
                    <a:pt x="772" y="1"/>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60" name="Google Shape;605;p56">
            <a:extLst>
              <a:ext uri="{FF2B5EF4-FFF2-40B4-BE49-F238E27FC236}">
                <a16:creationId xmlns:a16="http://schemas.microsoft.com/office/drawing/2014/main" id="{F8EF95D3-FF77-79FC-9B3F-E92D3ABB2945}"/>
              </a:ext>
            </a:extLst>
          </p:cNvPr>
          <p:cNvGrpSpPr/>
          <p:nvPr/>
        </p:nvGrpSpPr>
        <p:grpSpPr>
          <a:xfrm>
            <a:off x="10058379" y="2359734"/>
            <a:ext cx="303732" cy="200677"/>
            <a:chOff x="5206262" y="4174817"/>
            <a:chExt cx="397763" cy="262804"/>
          </a:xfrm>
          <a:solidFill>
            <a:srgbClr val="646F11"/>
          </a:solidFill>
        </p:grpSpPr>
        <p:sp>
          <p:nvSpPr>
            <p:cNvPr id="61" name="Google Shape;606;p56">
              <a:extLst>
                <a:ext uri="{FF2B5EF4-FFF2-40B4-BE49-F238E27FC236}">
                  <a16:creationId xmlns:a16="http://schemas.microsoft.com/office/drawing/2014/main" id="{1D644FC8-9634-EC56-5C80-E0481118D864}"/>
                </a:ext>
              </a:extLst>
            </p:cNvPr>
            <p:cNvSpPr/>
            <p:nvPr/>
          </p:nvSpPr>
          <p:spPr>
            <a:xfrm>
              <a:off x="5206262" y="4177104"/>
              <a:ext cx="397763" cy="260518"/>
            </a:xfrm>
            <a:custGeom>
              <a:rect l="l" t="t" r="r" b="b"/>
              <a:pathLst>
                <a:path w="12526" h="8204" extrusionOk="0">
                  <a:moveTo>
                    <a:pt x="3655" y="381"/>
                  </a:moveTo>
                  <a:cubicBezTo>
                    <a:pt x="3989" y="381"/>
                    <a:pt x="4298" y="500"/>
                    <a:pt x="4536" y="738"/>
                  </a:cubicBezTo>
                  <a:lnTo>
                    <a:pt x="7049" y="3120"/>
                  </a:lnTo>
                  <a:lnTo>
                    <a:pt x="5644" y="3120"/>
                  </a:lnTo>
                  <a:lnTo>
                    <a:pt x="3512" y="381"/>
                  </a:lnTo>
                  <a:close/>
                  <a:moveTo>
                    <a:pt x="10585" y="3477"/>
                  </a:moveTo>
                  <a:cubicBezTo>
                    <a:pt x="10882" y="3501"/>
                    <a:pt x="11156" y="3620"/>
                    <a:pt x="11382" y="3846"/>
                  </a:cubicBezTo>
                  <a:lnTo>
                    <a:pt x="11502" y="3965"/>
                  </a:lnTo>
                  <a:lnTo>
                    <a:pt x="10763" y="3965"/>
                  </a:lnTo>
                  <a:lnTo>
                    <a:pt x="10763" y="3953"/>
                  </a:lnTo>
                  <a:cubicBezTo>
                    <a:pt x="10656" y="3953"/>
                    <a:pt x="10585" y="3858"/>
                    <a:pt x="10585" y="3775"/>
                  </a:cubicBezTo>
                  <a:lnTo>
                    <a:pt x="10585" y="3477"/>
                  </a:lnTo>
                  <a:close/>
                  <a:moveTo>
                    <a:pt x="7906" y="4263"/>
                  </a:moveTo>
                  <a:lnTo>
                    <a:pt x="4536" y="7430"/>
                  </a:lnTo>
                  <a:cubicBezTo>
                    <a:pt x="4298" y="7656"/>
                    <a:pt x="3989" y="7787"/>
                    <a:pt x="3655" y="7787"/>
                  </a:cubicBezTo>
                  <a:lnTo>
                    <a:pt x="3512" y="7787"/>
                  </a:lnTo>
                  <a:lnTo>
                    <a:pt x="6263" y="4263"/>
                  </a:lnTo>
                  <a:close/>
                  <a:moveTo>
                    <a:pt x="3381" y="0"/>
                  </a:moveTo>
                  <a:cubicBezTo>
                    <a:pt x="3262" y="0"/>
                    <a:pt x="3155" y="60"/>
                    <a:pt x="3108" y="179"/>
                  </a:cubicBezTo>
                  <a:cubicBezTo>
                    <a:pt x="3060" y="286"/>
                    <a:pt x="3060" y="405"/>
                    <a:pt x="3143" y="512"/>
                  </a:cubicBezTo>
                  <a:lnTo>
                    <a:pt x="5167" y="3120"/>
                  </a:lnTo>
                  <a:lnTo>
                    <a:pt x="2512" y="3120"/>
                  </a:lnTo>
                  <a:cubicBezTo>
                    <a:pt x="2405" y="3120"/>
                    <a:pt x="2310" y="3060"/>
                    <a:pt x="2250" y="2965"/>
                  </a:cubicBezTo>
                  <a:lnTo>
                    <a:pt x="1429" y="1536"/>
                  </a:lnTo>
                  <a:cubicBezTo>
                    <a:pt x="1310" y="1334"/>
                    <a:pt x="1084" y="1215"/>
                    <a:pt x="845" y="1215"/>
                  </a:cubicBezTo>
                  <a:lnTo>
                    <a:pt x="310" y="1215"/>
                  </a:lnTo>
                  <a:cubicBezTo>
                    <a:pt x="143" y="1215"/>
                    <a:pt x="0" y="1346"/>
                    <a:pt x="0" y="1524"/>
                  </a:cubicBezTo>
                  <a:lnTo>
                    <a:pt x="0" y="4394"/>
                  </a:lnTo>
                  <a:cubicBezTo>
                    <a:pt x="0" y="4763"/>
                    <a:pt x="310" y="5084"/>
                    <a:pt x="679" y="5084"/>
                  </a:cubicBezTo>
                  <a:lnTo>
                    <a:pt x="2262" y="5084"/>
                  </a:lnTo>
                  <a:cubicBezTo>
                    <a:pt x="2369" y="5084"/>
                    <a:pt x="2441" y="4989"/>
                    <a:pt x="2441" y="4906"/>
                  </a:cubicBezTo>
                  <a:cubicBezTo>
                    <a:pt x="2441" y="4810"/>
                    <a:pt x="2346" y="4727"/>
                    <a:pt x="2262" y="4727"/>
                  </a:cubicBezTo>
                  <a:lnTo>
                    <a:pt x="679" y="4727"/>
                  </a:lnTo>
                  <a:cubicBezTo>
                    <a:pt x="500" y="4727"/>
                    <a:pt x="369" y="4572"/>
                    <a:pt x="369" y="4406"/>
                  </a:cubicBezTo>
                  <a:lnTo>
                    <a:pt x="369" y="1596"/>
                  </a:lnTo>
                  <a:lnTo>
                    <a:pt x="845" y="1596"/>
                  </a:lnTo>
                  <a:cubicBezTo>
                    <a:pt x="965" y="1596"/>
                    <a:pt x="1060" y="1655"/>
                    <a:pt x="1119" y="1750"/>
                  </a:cubicBezTo>
                  <a:lnTo>
                    <a:pt x="1929" y="3179"/>
                  </a:lnTo>
                  <a:cubicBezTo>
                    <a:pt x="2048" y="3382"/>
                    <a:pt x="2274" y="3513"/>
                    <a:pt x="2512" y="3513"/>
                  </a:cubicBezTo>
                  <a:lnTo>
                    <a:pt x="10192" y="3513"/>
                  </a:lnTo>
                  <a:lnTo>
                    <a:pt x="10192" y="3834"/>
                  </a:lnTo>
                  <a:cubicBezTo>
                    <a:pt x="10192" y="4132"/>
                    <a:pt x="10442" y="4382"/>
                    <a:pt x="10740" y="4382"/>
                  </a:cubicBezTo>
                  <a:lnTo>
                    <a:pt x="11835" y="4382"/>
                  </a:lnTo>
                  <a:lnTo>
                    <a:pt x="12049" y="4620"/>
                  </a:lnTo>
                  <a:cubicBezTo>
                    <a:pt x="12085" y="4644"/>
                    <a:pt x="12109" y="4703"/>
                    <a:pt x="12133" y="4751"/>
                  </a:cubicBezTo>
                  <a:lnTo>
                    <a:pt x="7942" y="4751"/>
                  </a:lnTo>
                  <a:lnTo>
                    <a:pt x="8454" y="4275"/>
                  </a:lnTo>
                  <a:cubicBezTo>
                    <a:pt x="8513" y="4227"/>
                    <a:pt x="8525" y="4144"/>
                    <a:pt x="8501" y="4072"/>
                  </a:cubicBezTo>
                  <a:cubicBezTo>
                    <a:pt x="8465" y="3989"/>
                    <a:pt x="8406" y="3953"/>
                    <a:pt x="8334" y="3953"/>
                  </a:cubicBezTo>
                  <a:lnTo>
                    <a:pt x="6203" y="3953"/>
                  </a:lnTo>
                  <a:cubicBezTo>
                    <a:pt x="6120" y="3953"/>
                    <a:pt x="6025" y="3989"/>
                    <a:pt x="5965" y="4072"/>
                  </a:cubicBezTo>
                  <a:lnTo>
                    <a:pt x="5441" y="4739"/>
                  </a:lnTo>
                  <a:lnTo>
                    <a:pt x="3120" y="4739"/>
                  </a:lnTo>
                  <a:cubicBezTo>
                    <a:pt x="3024" y="4739"/>
                    <a:pt x="2941" y="4822"/>
                    <a:pt x="2941" y="4918"/>
                  </a:cubicBezTo>
                  <a:cubicBezTo>
                    <a:pt x="2941" y="5001"/>
                    <a:pt x="3036" y="5096"/>
                    <a:pt x="3120" y="5096"/>
                  </a:cubicBezTo>
                  <a:lnTo>
                    <a:pt x="5167" y="5096"/>
                  </a:lnTo>
                  <a:lnTo>
                    <a:pt x="3143" y="7704"/>
                  </a:lnTo>
                  <a:cubicBezTo>
                    <a:pt x="3060" y="7787"/>
                    <a:pt x="3048" y="7918"/>
                    <a:pt x="3108" y="8025"/>
                  </a:cubicBezTo>
                  <a:cubicBezTo>
                    <a:pt x="3155" y="8132"/>
                    <a:pt x="3274" y="8204"/>
                    <a:pt x="3381" y="8204"/>
                  </a:cubicBezTo>
                  <a:lnTo>
                    <a:pt x="3643" y="8204"/>
                  </a:lnTo>
                  <a:cubicBezTo>
                    <a:pt x="4060" y="8204"/>
                    <a:pt x="4477" y="8037"/>
                    <a:pt x="4775" y="7763"/>
                  </a:cubicBezTo>
                  <a:lnTo>
                    <a:pt x="7572" y="5108"/>
                  </a:lnTo>
                  <a:lnTo>
                    <a:pt x="12252" y="5108"/>
                  </a:lnTo>
                  <a:cubicBezTo>
                    <a:pt x="12395" y="5108"/>
                    <a:pt x="12525" y="4989"/>
                    <a:pt x="12525" y="4822"/>
                  </a:cubicBezTo>
                  <a:cubicBezTo>
                    <a:pt x="12525" y="4584"/>
                    <a:pt x="12466" y="4406"/>
                    <a:pt x="12335" y="4286"/>
                  </a:cubicBezTo>
                  <a:lnTo>
                    <a:pt x="11621" y="3572"/>
                  </a:lnTo>
                  <a:cubicBezTo>
                    <a:pt x="11311" y="3263"/>
                    <a:pt x="10894" y="3096"/>
                    <a:pt x="10466" y="3096"/>
                  </a:cubicBezTo>
                  <a:lnTo>
                    <a:pt x="7572" y="3096"/>
                  </a:lnTo>
                  <a:lnTo>
                    <a:pt x="4775" y="453"/>
                  </a:lnTo>
                  <a:cubicBezTo>
                    <a:pt x="4465" y="155"/>
                    <a:pt x="4060" y="0"/>
                    <a:pt x="3643"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2" name="Google Shape;607;p56">
              <a:extLst>
                <a:ext uri="{FF2B5EF4-FFF2-40B4-BE49-F238E27FC236}">
                  <a16:creationId xmlns:a16="http://schemas.microsoft.com/office/drawing/2014/main" id="{304E87B1-FF6E-3CB9-D2BB-1372BED67036}"/>
                </a:ext>
              </a:extLst>
            </p:cNvPr>
            <p:cNvSpPr/>
            <p:nvPr/>
          </p:nvSpPr>
          <p:spPr>
            <a:xfrm>
              <a:off x="5434231" y="4174817"/>
              <a:ext cx="167539" cy="70369"/>
            </a:xfrm>
            <a:custGeom>
              <a:rect l="l" t="t" r="r" b="b"/>
              <a:pathLst>
                <a:path w="5276" h="2216" extrusionOk="0">
                  <a:moveTo>
                    <a:pt x="2596" y="1"/>
                  </a:moveTo>
                  <a:cubicBezTo>
                    <a:pt x="1965" y="1"/>
                    <a:pt x="1417" y="418"/>
                    <a:pt x="1251" y="1013"/>
                  </a:cubicBezTo>
                  <a:cubicBezTo>
                    <a:pt x="1179" y="1001"/>
                    <a:pt x="1108" y="1001"/>
                    <a:pt x="1048" y="1001"/>
                  </a:cubicBezTo>
                  <a:cubicBezTo>
                    <a:pt x="465" y="1001"/>
                    <a:pt x="1" y="1465"/>
                    <a:pt x="1" y="2037"/>
                  </a:cubicBezTo>
                  <a:cubicBezTo>
                    <a:pt x="24" y="2132"/>
                    <a:pt x="96" y="2203"/>
                    <a:pt x="203" y="2203"/>
                  </a:cubicBezTo>
                  <a:lnTo>
                    <a:pt x="3358" y="2203"/>
                  </a:lnTo>
                  <a:cubicBezTo>
                    <a:pt x="3465" y="2203"/>
                    <a:pt x="3537" y="2120"/>
                    <a:pt x="3537" y="2025"/>
                  </a:cubicBezTo>
                  <a:cubicBezTo>
                    <a:pt x="3537" y="1918"/>
                    <a:pt x="3441" y="1846"/>
                    <a:pt x="3358" y="1846"/>
                  </a:cubicBezTo>
                  <a:lnTo>
                    <a:pt x="405" y="1846"/>
                  </a:lnTo>
                  <a:cubicBezTo>
                    <a:pt x="489" y="1561"/>
                    <a:pt x="751" y="1358"/>
                    <a:pt x="1048" y="1358"/>
                  </a:cubicBezTo>
                  <a:cubicBezTo>
                    <a:pt x="1144" y="1358"/>
                    <a:pt x="1239" y="1370"/>
                    <a:pt x="1334" y="1418"/>
                  </a:cubicBezTo>
                  <a:cubicBezTo>
                    <a:pt x="1359" y="1428"/>
                    <a:pt x="1384" y="1431"/>
                    <a:pt x="1409" y="1431"/>
                  </a:cubicBezTo>
                  <a:cubicBezTo>
                    <a:pt x="1442" y="1431"/>
                    <a:pt x="1473" y="1425"/>
                    <a:pt x="1501" y="1418"/>
                  </a:cubicBezTo>
                  <a:cubicBezTo>
                    <a:pt x="1536" y="1382"/>
                    <a:pt x="1584" y="1346"/>
                    <a:pt x="1584" y="1287"/>
                  </a:cubicBezTo>
                  <a:cubicBezTo>
                    <a:pt x="1644" y="763"/>
                    <a:pt x="2096" y="370"/>
                    <a:pt x="2608" y="370"/>
                  </a:cubicBezTo>
                  <a:cubicBezTo>
                    <a:pt x="3084" y="370"/>
                    <a:pt x="3489" y="691"/>
                    <a:pt x="3608" y="1144"/>
                  </a:cubicBezTo>
                  <a:cubicBezTo>
                    <a:pt x="3620" y="1191"/>
                    <a:pt x="3656" y="1239"/>
                    <a:pt x="3703" y="1263"/>
                  </a:cubicBezTo>
                  <a:cubicBezTo>
                    <a:pt x="3726" y="1286"/>
                    <a:pt x="3758" y="1294"/>
                    <a:pt x="3791" y="1294"/>
                  </a:cubicBezTo>
                  <a:cubicBezTo>
                    <a:pt x="3810" y="1294"/>
                    <a:pt x="3829" y="1291"/>
                    <a:pt x="3846" y="1287"/>
                  </a:cubicBezTo>
                  <a:cubicBezTo>
                    <a:pt x="3930" y="1251"/>
                    <a:pt x="4025" y="1239"/>
                    <a:pt x="4120" y="1239"/>
                  </a:cubicBezTo>
                  <a:cubicBezTo>
                    <a:pt x="4501" y="1239"/>
                    <a:pt x="4811" y="1501"/>
                    <a:pt x="4906" y="1858"/>
                  </a:cubicBezTo>
                  <a:lnTo>
                    <a:pt x="4215" y="1858"/>
                  </a:lnTo>
                  <a:cubicBezTo>
                    <a:pt x="4120" y="1858"/>
                    <a:pt x="4037" y="1953"/>
                    <a:pt x="4037" y="2037"/>
                  </a:cubicBezTo>
                  <a:cubicBezTo>
                    <a:pt x="4037" y="2132"/>
                    <a:pt x="4132" y="2215"/>
                    <a:pt x="4215" y="2215"/>
                  </a:cubicBezTo>
                  <a:lnTo>
                    <a:pt x="5096" y="2215"/>
                  </a:lnTo>
                  <a:cubicBezTo>
                    <a:pt x="5204" y="2215"/>
                    <a:pt x="5275" y="2132"/>
                    <a:pt x="5275" y="2037"/>
                  </a:cubicBezTo>
                  <a:cubicBezTo>
                    <a:pt x="5275" y="1406"/>
                    <a:pt x="4751" y="870"/>
                    <a:pt x="4096" y="870"/>
                  </a:cubicBezTo>
                  <a:cubicBezTo>
                    <a:pt x="4025" y="870"/>
                    <a:pt x="3965" y="870"/>
                    <a:pt x="3894" y="882"/>
                  </a:cubicBezTo>
                  <a:cubicBezTo>
                    <a:pt x="3680" y="358"/>
                    <a:pt x="3180" y="1"/>
                    <a:pt x="2596" y="1"/>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3" name="Google Shape;608;p56">
              <a:extLst>
                <a:ext uri="{FF2B5EF4-FFF2-40B4-BE49-F238E27FC236}">
                  <a16:creationId xmlns:a16="http://schemas.microsoft.com/office/drawing/2014/main" id="{39F0D959-9F86-C988-8692-89583537EB2E}"/>
                </a:ext>
              </a:extLst>
            </p:cNvPr>
            <p:cNvSpPr/>
            <p:nvPr/>
          </p:nvSpPr>
          <p:spPr>
            <a:xfrm>
              <a:off x="5360877" y="4298852"/>
              <a:ext cx="15147" cy="15147"/>
            </a:xfrm>
            <a:custGeom>
              <a:rect l="l" t="t" r="r" b="b"/>
              <a:pathLst>
                <a:path w="477" h="477" extrusionOk="0">
                  <a:moveTo>
                    <a:pt x="239" y="0"/>
                  </a:moveTo>
                  <a:cubicBezTo>
                    <a:pt x="96" y="0"/>
                    <a:pt x="1" y="95"/>
                    <a:pt x="1" y="238"/>
                  </a:cubicBezTo>
                  <a:cubicBezTo>
                    <a:pt x="1" y="369"/>
                    <a:pt x="96" y="476"/>
                    <a:pt x="239" y="476"/>
                  </a:cubicBezTo>
                  <a:cubicBezTo>
                    <a:pt x="370" y="476"/>
                    <a:pt x="477" y="381"/>
                    <a:pt x="477" y="238"/>
                  </a:cubicBezTo>
                  <a:cubicBezTo>
                    <a:pt x="477" y="95"/>
                    <a:pt x="370" y="0"/>
                    <a:pt x="239"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4" name="Google Shape;609;p56">
              <a:extLst>
                <a:ext uri="{FF2B5EF4-FFF2-40B4-BE49-F238E27FC236}">
                  <a16:creationId xmlns:a16="http://schemas.microsoft.com/office/drawing/2014/main" id="{C223E9B6-D169-9414-6009-AC54EA44F430}"/>
                </a:ext>
              </a:extLst>
            </p:cNvPr>
            <p:cNvSpPr/>
            <p:nvPr/>
          </p:nvSpPr>
          <p:spPr>
            <a:xfrm>
              <a:off x="5329503" y="4298852"/>
              <a:ext cx="15147" cy="15147"/>
            </a:xfrm>
            <a:custGeom>
              <a:rect l="l" t="t" r="r" b="b"/>
              <a:pathLst>
                <a:path w="477" h="477" extrusionOk="0">
                  <a:moveTo>
                    <a:pt x="239" y="0"/>
                  </a:moveTo>
                  <a:cubicBezTo>
                    <a:pt x="108" y="0"/>
                    <a:pt x="1" y="95"/>
                    <a:pt x="1" y="238"/>
                  </a:cubicBezTo>
                  <a:cubicBezTo>
                    <a:pt x="1" y="369"/>
                    <a:pt x="108" y="476"/>
                    <a:pt x="239" y="476"/>
                  </a:cubicBezTo>
                  <a:cubicBezTo>
                    <a:pt x="370" y="476"/>
                    <a:pt x="477" y="381"/>
                    <a:pt x="477" y="238"/>
                  </a:cubicBezTo>
                  <a:cubicBezTo>
                    <a:pt x="477" y="95"/>
                    <a:pt x="370" y="0"/>
                    <a:pt x="239"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5" name="Google Shape;610;p56">
              <a:extLst>
                <a:ext uri="{FF2B5EF4-FFF2-40B4-BE49-F238E27FC236}">
                  <a16:creationId xmlns:a16="http://schemas.microsoft.com/office/drawing/2014/main" id="{6DC68FF3-744C-34E1-6D55-AF9C5833625F}"/>
                </a:ext>
              </a:extLst>
            </p:cNvPr>
            <p:cNvSpPr/>
            <p:nvPr/>
          </p:nvSpPr>
          <p:spPr>
            <a:xfrm>
              <a:off x="5298511" y="4299202"/>
              <a:ext cx="14766" cy="15179"/>
            </a:xfrm>
            <a:custGeom>
              <a:rect l="l" t="t" r="r" b="b"/>
              <a:pathLst>
                <a:path w="465" h="478" extrusionOk="0">
                  <a:moveTo>
                    <a:pt x="238" y="1"/>
                  </a:moveTo>
                  <a:cubicBezTo>
                    <a:pt x="95" y="1"/>
                    <a:pt x="0" y="108"/>
                    <a:pt x="0" y="239"/>
                  </a:cubicBezTo>
                  <a:cubicBezTo>
                    <a:pt x="0" y="370"/>
                    <a:pt x="95" y="477"/>
                    <a:pt x="238" y="477"/>
                  </a:cubicBezTo>
                  <a:cubicBezTo>
                    <a:pt x="369" y="477"/>
                    <a:pt x="465" y="370"/>
                    <a:pt x="465" y="239"/>
                  </a:cubicBezTo>
                  <a:cubicBezTo>
                    <a:pt x="465" y="108"/>
                    <a:pt x="369" y="1"/>
                    <a:pt x="238" y="1"/>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6" name="Google Shape;611;p56">
              <a:extLst>
                <a:ext uri="{FF2B5EF4-FFF2-40B4-BE49-F238E27FC236}">
                  <a16:creationId xmlns:a16="http://schemas.microsoft.com/office/drawing/2014/main" id="{1C3A76EA-AA63-5DB4-9E31-B9D10E315F16}"/>
                </a:ext>
              </a:extLst>
            </p:cNvPr>
            <p:cNvSpPr/>
            <p:nvPr/>
          </p:nvSpPr>
          <p:spPr>
            <a:xfrm>
              <a:off x="5267137" y="4298852"/>
              <a:ext cx="15147" cy="15147"/>
            </a:xfrm>
            <a:custGeom>
              <a:rect l="l" t="t" r="r" b="b"/>
              <a:pathLst>
                <a:path w="477" h="477" extrusionOk="0">
                  <a:moveTo>
                    <a:pt x="238" y="0"/>
                  </a:moveTo>
                  <a:cubicBezTo>
                    <a:pt x="107" y="0"/>
                    <a:pt x="0" y="95"/>
                    <a:pt x="0" y="238"/>
                  </a:cubicBezTo>
                  <a:cubicBezTo>
                    <a:pt x="0" y="369"/>
                    <a:pt x="107" y="476"/>
                    <a:pt x="238" y="476"/>
                  </a:cubicBezTo>
                  <a:cubicBezTo>
                    <a:pt x="369" y="476"/>
                    <a:pt x="476" y="369"/>
                    <a:pt x="476" y="238"/>
                  </a:cubicBezTo>
                  <a:cubicBezTo>
                    <a:pt x="476" y="95"/>
                    <a:pt x="369" y="0"/>
                    <a:pt x="238"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7" name="Google Shape;612;p56">
              <a:extLst>
                <a:ext uri="{FF2B5EF4-FFF2-40B4-BE49-F238E27FC236}">
                  <a16:creationId xmlns:a16="http://schemas.microsoft.com/office/drawing/2014/main" id="{659295A0-56FB-79B8-EC54-0FE45017794A}"/>
                </a:ext>
              </a:extLst>
            </p:cNvPr>
            <p:cNvSpPr/>
            <p:nvPr/>
          </p:nvSpPr>
          <p:spPr>
            <a:xfrm>
              <a:off x="5492470" y="4298852"/>
              <a:ext cx="15147" cy="15147"/>
            </a:xfrm>
            <a:custGeom>
              <a:rect l="l" t="t" r="r" b="b"/>
              <a:pathLst>
                <a:path w="477" h="477" extrusionOk="0">
                  <a:moveTo>
                    <a:pt x="238" y="0"/>
                  </a:moveTo>
                  <a:cubicBezTo>
                    <a:pt x="107" y="0"/>
                    <a:pt x="0" y="95"/>
                    <a:pt x="0" y="238"/>
                  </a:cubicBezTo>
                  <a:cubicBezTo>
                    <a:pt x="0" y="369"/>
                    <a:pt x="107" y="476"/>
                    <a:pt x="238" y="476"/>
                  </a:cubicBezTo>
                  <a:cubicBezTo>
                    <a:pt x="381" y="476"/>
                    <a:pt x="476" y="381"/>
                    <a:pt x="476" y="238"/>
                  </a:cubicBezTo>
                  <a:cubicBezTo>
                    <a:pt x="476" y="95"/>
                    <a:pt x="381" y="0"/>
                    <a:pt x="238"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68" name="Google Shape;613;p56">
            <a:extLst>
              <a:ext uri="{FF2B5EF4-FFF2-40B4-BE49-F238E27FC236}">
                <a16:creationId xmlns:a16="http://schemas.microsoft.com/office/drawing/2014/main" id="{E5F9A179-0103-6971-8934-4985D58117FC}"/>
              </a:ext>
            </a:extLst>
          </p:cNvPr>
          <p:cNvGrpSpPr/>
          <p:nvPr/>
        </p:nvGrpSpPr>
        <p:grpSpPr>
          <a:xfrm>
            <a:off x="10058584" y="3194802"/>
            <a:ext cx="274295" cy="250313"/>
            <a:chOff x="1958520" y="2302574"/>
            <a:chExt cx="359213" cy="327807"/>
          </a:xfrm>
          <a:solidFill>
            <a:srgbClr val="646F11"/>
          </a:solidFill>
        </p:grpSpPr>
        <p:sp>
          <p:nvSpPr>
            <p:cNvPr id="69" name="Google Shape;614;p56">
              <a:extLst>
                <a:ext uri="{FF2B5EF4-FFF2-40B4-BE49-F238E27FC236}">
                  <a16:creationId xmlns:a16="http://schemas.microsoft.com/office/drawing/2014/main" id="{A0500001-4AB4-C581-4F04-864F86CA341B}"/>
                </a:ext>
              </a:extLst>
            </p:cNvPr>
            <p:cNvSpPr/>
            <p:nvPr/>
          </p:nvSpPr>
          <p:spPr>
            <a:xfrm>
              <a:off x="1958520" y="2302574"/>
              <a:ext cx="359213" cy="327807"/>
            </a:xfrm>
            <a:custGeom>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0" name="Google Shape;615;p56">
              <a:extLst>
                <a:ext uri="{FF2B5EF4-FFF2-40B4-BE49-F238E27FC236}">
                  <a16:creationId xmlns:a16="http://schemas.microsoft.com/office/drawing/2014/main" id="{63DAB5CE-B2A3-83B5-7954-DB1725FE2F45}"/>
                </a:ext>
              </a:extLst>
            </p:cNvPr>
            <p:cNvSpPr/>
            <p:nvPr/>
          </p:nvSpPr>
          <p:spPr>
            <a:xfrm>
              <a:off x="1986877" y="2331313"/>
              <a:ext cx="302117" cy="184909"/>
            </a:xfrm>
            <a:custGeom>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1" name="Google Shape;616;p56">
              <a:extLst>
                <a:ext uri="{FF2B5EF4-FFF2-40B4-BE49-F238E27FC236}">
                  <a16:creationId xmlns:a16="http://schemas.microsoft.com/office/drawing/2014/main" id="{83312EE0-A518-FF3B-FCB6-9B9C32083997}"/>
                </a:ext>
              </a:extLst>
            </p:cNvPr>
            <p:cNvSpPr/>
            <p:nvPr/>
          </p:nvSpPr>
          <p:spPr>
            <a:xfrm>
              <a:off x="2131521" y="2526701"/>
              <a:ext cx="11908" cy="10638"/>
            </a:xfrm>
            <a:custGeom>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72" name="Google Shape;617;p56">
            <a:extLst>
              <a:ext uri="{FF2B5EF4-FFF2-40B4-BE49-F238E27FC236}">
                <a16:creationId xmlns:a16="http://schemas.microsoft.com/office/drawing/2014/main" id="{C2975845-CB4F-7127-5B2D-BC3F0836916A}"/>
              </a:ext>
            </a:extLst>
          </p:cNvPr>
          <p:cNvGrpSpPr/>
          <p:nvPr/>
        </p:nvGrpSpPr>
        <p:grpSpPr>
          <a:xfrm>
            <a:off x="10462360" y="2401763"/>
            <a:ext cx="841885" cy="119728"/>
            <a:chOff x="7036835" y="1925512"/>
            <a:chExt cx="841885" cy="119728"/>
          </a:xfrm>
          <a:solidFill>
            <a:srgbClr val="EBBF20"/>
          </a:solidFill>
        </p:grpSpPr>
        <p:sp>
          <p:nvSpPr>
            <p:cNvPr id="73" name="Google Shape;618;p56">
              <a:extLst>
                <a:ext uri="{FF2B5EF4-FFF2-40B4-BE49-F238E27FC236}">
                  <a16:creationId xmlns:a16="http://schemas.microsoft.com/office/drawing/2014/main" id="{EC47387A-2262-4DA5-3E5E-FD86943A7976}"/>
                </a:ext>
              </a:extLst>
            </p:cNvPr>
            <p:cNvSpPr/>
            <p:nvPr/>
          </p:nvSpPr>
          <p:spPr>
            <a:xfrm rot="-5400000">
              <a:off x="7217375" y="1925512"/>
              <a:ext cx="119728" cy="119728"/>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4" name="Google Shape;619;p56">
              <a:extLst>
                <a:ext uri="{FF2B5EF4-FFF2-40B4-BE49-F238E27FC236}">
                  <a16:creationId xmlns:a16="http://schemas.microsoft.com/office/drawing/2014/main" id="{9C71D34D-B2A3-B977-0427-36DA0D77658E}"/>
                </a:ext>
              </a:extLst>
            </p:cNvPr>
            <p:cNvSpPr/>
            <p:nvPr/>
          </p:nvSpPr>
          <p:spPr>
            <a:xfrm rot="-5400000">
              <a:off x="7397914" y="1925512"/>
              <a:ext cx="119728" cy="119728"/>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5" name="Google Shape;620;p56">
              <a:extLst>
                <a:ext uri="{FF2B5EF4-FFF2-40B4-BE49-F238E27FC236}">
                  <a16:creationId xmlns:a16="http://schemas.microsoft.com/office/drawing/2014/main" id="{449CFA52-3E52-1EEA-2FD7-43E8F1E0678E}"/>
                </a:ext>
              </a:extLst>
            </p:cNvPr>
            <p:cNvSpPr/>
            <p:nvPr/>
          </p:nvSpPr>
          <p:spPr>
            <a:xfrm rot="-5400000">
              <a:off x="7578453" y="1925512"/>
              <a:ext cx="119728" cy="119728"/>
            </a:xfrm>
            <a:prstGeom prst="ellipse">
              <a:avLst/>
            </a:prstGeom>
            <a:grp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6" name="Google Shape;621;p56">
              <a:extLst>
                <a:ext uri="{FF2B5EF4-FFF2-40B4-BE49-F238E27FC236}">
                  <a16:creationId xmlns:a16="http://schemas.microsoft.com/office/drawing/2014/main" id="{E8B6FC9B-B96E-B6D7-3F0C-AC16026AFABC}"/>
                </a:ext>
              </a:extLst>
            </p:cNvPr>
            <p:cNvSpPr/>
            <p:nvPr/>
          </p:nvSpPr>
          <p:spPr>
            <a:xfrm rot="-5400000">
              <a:off x="7758992" y="1925512"/>
              <a:ext cx="119728" cy="119728"/>
            </a:xfrm>
            <a:prstGeom prst="ellipse">
              <a:avLst/>
            </a:prstGeom>
            <a:grp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7" name="Google Shape;622;p56">
              <a:extLst>
                <a:ext uri="{FF2B5EF4-FFF2-40B4-BE49-F238E27FC236}">
                  <a16:creationId xmlns:a16="http://schemas.microsoft.com/office/drawing/2014/main" id="{05028224-33D8-D811-FF45-2547006BB7E9}"/>
                </a:ext>
              </a:extLst>
            </p:cNvPr>
            <p:cNvSpPr/>
            <p:nvPr/>
          </p:nvSpPr>
          <p:spPr>
            <a:xfrm rot="-5400000">
              <a:off x="7036835" y="1925512"/>
              <a:ext cx="119728" cy="119728"/>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78" name="Google Shape;623;p56">
            <a:extLst>
              <a:ext uri="{FF2B5EF4-FFF2-40B4-BE49-F238E27FC236}">
                <a16:creationId xmlns:a16="http://schemas.microsoft.com/office/drawing/2014/main" id="{E35228FE-B685-B60B-F731-F209D9D784C8}"/>
              </a:ext>
            </a:extLst>
          </p:cNvPr>
          <p:cNvGrpSpPr/>
          <p:nvPr/>
        </p:nvGrpSpPr>
        <p:grpSpPr>
          <a:xfrm>
            <a:off x="10503935" y="2816916"/>
            <a:ext cx="841857" cy="119700"/>
            <a:chOff x="7036835" y="1925541"/>
            <a:chExt cx="841857" cy="119700"/>
          </a:xfrm>
          <a:solidFill>
            <a:srgbClr val="EBBF20"/>
          </a:solidFill>
        </p:grpSpPr>
        <p:sp>
          <p:nvSpPr>
            <p:cNvPr id="79" name="Google Shape;624;p56">
              <a:extLst>
                <a:ext uri="{FF2B5EF4-FFF2-40B4-BE49-F238E27FC236}">
                  <a16:creationId xmlns:a16="http://schemas.microsoft.com/office/drawing/2014/main" id="{E158EB6A-B542-FF49-B0FB-38D464F90F29}"/>
                </a:ext>
              </a:extLst>
            </p:cNvPr>
            <p:cNvSpPr/>
            <p:nvPr/>
          </p:nvSpPr>
          <p:spPr>
            <a:xfrm rot="-5400000">
              <a:off x="7217375" y="1925541"/>
              <a:ext cx="119700" cy="119700"/>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0" name="Google Shape;625;p56">
              <a:extLst>
                <a:ext uri="{FF2B5EF4-FFF2-40B4-BE49-F238E27FC236}">
                  <a16:creationId xmlns:a16="http://schemas.microsoft.com/office/drawing/2014/main" id="{7BB86A81-8A85-AB30-EAFA-164D7EF22CD2}"/>
                </a:ext>
              </a:extLst>
            </p:cNvPr>
            <p:cNvSpPr/>
            <p:nvPr/>
          </p:nvSpPr>
          <p:spPr>
            <a:xfrm rot="-5400000">
              <a:off x="7397914" y="1925541"/>
              <a:ext cx="119700" cy="119700"/>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1" name="Google Shape;626;p56">
              <a:extLst>
                <a:ext uri="{FF2B5EF4-FFF2-40B4-BE49-F238E27FC236}">
                  <a16:creationId xmlns:a16="http://schemas.microsoft.com/office/drawing/2014/main" id="{AE2F6EFD-7D87-37CC-CEB5-9A7027743F08}"/>
                </a:ext>
              </a:extLst>
            </p:cNvPr>
            <p:cNvSpPr/>
            <p:nvPr/>
          </p:nvSpPr>
          <p:spPr>
            <a:xfrm rot="-5400000">
              <a:off x="7578453" y="1925541"/>
              <a:ext cx="119700" cy="119700"/>
            </a:xfrm>
            <a:prstGeom prst="ellipse">
              <a:avLst/>
            </a:prstGeom>
            <a:grp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2" name="Google Shape;627;p56">
              <a:extLst>
                <a:ext uri="{FF2B5EF4-FFF2-40B4-BE49-F238E27FC236}">
                  <a16:creationId xmlns:a16="http://schemas.microsoft.com/office/drawing/2014/main" id="{D816E733-6159-AFB4-E48B-CEAFC3602FD0}"/>
                </a:ext>
              </a:extLst>
            </p:cNvPr>
            <p:cNvSpPr/>
            <p:nvPr/>
          </p:nvSpPr>
          <p:spPr>
            <a:xfrm rot="-5400000">
              <a:off x="7758992" y="1925541"/>
              <a:ext cx="119700" cy="119700"/>
            </a:xfrm>
            <a:prstGeom prst="ellipse">
              <a:avLst/>
            </a:prstGeom>
            <a:grp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3" name="Google Shape;628;p56">
              <a:extLst>
                <a:ext uri="{FF2B5EF4-FFF2-40B4-BE49-F238E27FC236}">
                  <a16:creationId xmlns:a16="http://schemas.microsoft.com/office/drawing/2014/main" id="{99190A1F-8E1A-B116-D7BF-2B092DD75563}"/>
                </a:ext>
              </a:extLst>
            </p:cNvPr>
            <p:cNvSpPr/>
            <p:nvPr/>
          </p:nvSpPr>
          <p:spPr>
            <a:xfrm rot="-5400000">
              <a:off x="7036835" y="1925541"/>
              <a:ext cx="119700" cy="119700"/>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84" name="Google Shape;629;p56">
            <a:extLst>
              <a:ext uri="{FF2B5EF4-FFF2-40B4-BE49-F238E27FC236}">
                <a16:creationId xmlns:a16="http://schemas.microsoft.com/office/drawing/2014/main" id="{4FD4FF8C-E94D-3ED7-76F2-78060813B13D}"/>
              </a:ext>
            </a:extLst>
          </p:cNvPr>
          <p:cNvGrpSpPr/>
          <p:nvPr/>
        </p:nvGrpSpPr>
        <p:grpSpPr>
          <a:xfrm>
            <a:off x="10503948" y="3232041"/>
            <a:ext cx="841857" cy="119700"/>
            <a:chOff x="7036835" y="1925541"/>
            <a:chExt cx="841857" cy="119700"/>
          </a:xfrm>
          <a:solidFill>
            <a:srgbClr val="EBBF20"/>
          </a:solidFill>
        </p:grpSpPr>
        <p:sp>
          <p:nvSpPr>
            <p:cNvPr id="85" name="Google Shape;630;p56">
              <a:extLst>
                <a:ext uri="{FF2B5EF4-FFF2-40B4-BE49-F238E27FC236}">
                  <a16:creationId xmlns:a16="http://schemas.microsoft.com/office/drawing/2014/main" id="{838579D1-22BF-7A98-B38D-5256FC89B8D1}"/>
                </a:ext>
              </a:extLst>
            </p:cNvPr>
            <p:cNvSpPr/>
            <p:nvPr/>
          </p:nvSpPr>
          <p:spPr>
            <a:xfrm rot="-5400000">
              <a:off x="7217375" y="1925541"/>
              <a:ext cx="119700" cy="119700"/>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6" name="Google Shape;631;p56">
              <a:extLst>
                <a:ext uri="{FF2B5EF4-FFF2-40B4-BE49-F238E27FC236}">
                  <a16:creationId xmlns:a16="http://schemas.microsoft.com/office/drawing/2014/main" id="{E33068BE-24BB-CC0A-8F2C-7BC8FD1F589D}"/>
                </a:ext>
              </a:extLst>
            </p:cNvPr>
            <p:cNvSpPr/>
            <p:nvPr/>
          </p:nvSpPr>
          <p:spPr>
            <a:xfrm rot="-5400000">
              <a:off x="7397914" y="1925541"/>
              <a:ext cx="119700" cy="119700"/>
            </a:xfrm>
            <a:prstGeom prst="ellipse">
              <a:avLst/>
            </a:prstGeom>
            <a:grp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7" name="Google Shape;632;p56">
              <a:extLst>
                <a:ext uri="{FF2B5EF4-FFF2-40B4-BE49-F238E27FC236}">
                  <a16:creationId xmlns:a16="http://schemas.microsoft.com/office/drawing/2014/main" id="{36C63AE2-D111-1BD8-48DC-3D44AF42C841}"/>
                </a:ext>
              </a:extLst>
            </p:cNvPr>
            <p:cNvSpPr/>
            <p:nvPr/>
          </p:nvSpPr>
          <p:spPr>
            <a:xfrm rot="-5400000">
              <a:off x="7578453" y="1925541"/>
              <a:ext cx="119700" cy="119700"/>
            </a:xfrm>
            <a:prstGeom prst="ellipse">
              <a:avLst/>
            </a:prstGeom>
            <a:grp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8" name="Google Shape;633;p56">
              <a:extLst>
                <a:ext uri="{FF2B5EF4-FFF2-40B4-BE49-F238E27FC236}">
                  <a16:creationId xmlns:a16="http://schemas.microsoft.com/office/drawing/2014/main" id="{31FD9CE1-BAA0-0857-2A1F-2BC953600D5B}"/>
                </a:ext>
              </a:extLst>
            </p:cNvPr>
            <p:cNvSpPr/>
            <p:nvPr/>
          </p:nvSpPr>
          <p:spPr>
            <a:xfrm rot="-5400000">
              <a:off x="7758992" y="1925541"/>
              <a:ext cx="119700" cy="119700"/>
            </a:xfrm>
            <a:prstGeom prst="ellipse">
              <a:avLst/>
            </a:prstGeom>
            <a:grp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9" name="Google Shape;634;p56">
              <a:extLst>
                <a:ext uri="{FF2B5EF4-FFF2-40B4-BE49-F238E27FC236}">
                  <a16:creationId xmlns:a16="http://schemas.microsoft.com/office/drawing/2014/main" id="{C565CAF0-B16D-8AFA-5700-6A7FFB619D54}"/>
                </a:ext>
              </a:extLst>
            </p:cNvPr>
            <p:cNvSpPr/>
            <p:nvPr/>
          </p:nvSpPr>
          <p:spPr>
            <a:xfrm rot="-5400000">
              <a:off x="7036835" y="1925541"/>
              <a:ext cx="119700" cy="119700"/>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90" name="Google Shape;635;p56">
            <a:extLst>
              <a:ext uri="{FF2B5EF4-FFF2-40B4-BE49-F238E27FC236}">
                <a16:creationId xmlns:a16="http://schemas.microsoft.com/office/drawing/2014/main" id="{B8666C0C-819A-A48E-2BD2-0AF94BEA64E3}"/>
              </a:ext>
            </a:extLst>
          </p:cNvPr>
          <p:cNvGrpSpPr/>
          <p:nvPr/>
        </p:nvGrpSpPr>
        <p:grpSpPr>
          <a:xfrm>
            <a:off x="10058357" y="4316326"/>
            <a:ext cx="278320" cy="200386"/>
            <a:chOff x="3588440" y="3258368"/>
            <a:chExt cx="364484" cy="262423"/>
          </a:xfrm>
          <a:solidFill>
            <a:srgbClr val="646F11"/>
          </a:solidFill>
        </p:grpSpPr>
        <p:sp>
          <p:nvSpPr>
            <p:cNvPr id="91" name="Google Shape;636;p56">
              <a:extLst>
                <a:ext uri="{FF2B5EF4-FFF2-40B4-BE49-F238E27FC236}">
                  <a16:creationId xmlns:a16="http://schemas.microsoft.com/office/drawing/2014/main" id="{7845B2E8-AFBE-09AA-40CA-22BCCFBCA114}"/>
                </a:ext>
              </a:extLst>
            </p:cNvPr>
            <p:cNvSpPr/>
            <p:nvPr/>
          </p:nvSpPr>
          <p:spPr>
            <a:xfrm>
              <a:off x="3588440" y="3258368"/>
              <a:ext cx="364484" cy="262423"/>
            </a:xfrm>
            <a:custGeom>
              <a:rect l="l" t="t" r="r" b="b"/>
              <a:pathLst>
                <a:path w="11478" h="8264" extrusionOk="0">
                  <a:moveTo>
                    <a:pt x="1965" y="345"/>
                  </a:moveTo>
                  <a:cubicBezTo>
                    <a:pt x="2024" y="345"/>
                    <a:pt x="2072" y="393"/>
                    <a:pt x="2072" y="453"/>
                  </a:cubicBezTo>
                  <a:lnTo>
                    <a:pt x="2072" y="810"/>
                  </a:lnTo>
                  <a:lnTo>
                    <a:pt x="1346" y="810"/>
                  </a:lnTo>
                  <a:lnTo>
                    <a:pt x="1346" y="453"/>
                  </a:lnTo>
                  <a:cubicBezTo>
                    <a:pt x="1346" y="393"/>
                    <a:pt x="1381" y="345"/>
                    <a:pt x="1441" y="345"/>
                  </a:cubicBezTo>
                  <a:close/>
                  <a:moveTo>
                    <a:pt x="10311" y="1191"/>
                  </a:moveTo>
                  <a:cubicBezTo>
                    <a:pt x="10371" y="1191"/>
                    <a:pt x="10418" y="1238"/>
                    <a:pt x="10418" y="1298"/>
                  </a:cubicBezTo>
                  <a:lnTo>
                    <a:pt x="10418" y="1631"/>
                  </a:lnTo>
                  <a:lnTo>
                    <a:pt x="9037" y="1631"/>
                  </a:lnTo>
                  <a:lnTo>
                    <a:pt x="9037" y="1298"/>
                  </a:lnTo>
                  <a:cubicBezTo>
                    <a:pt x="9037" y="1238"/>
                    <a:pt x="9085" y="1191"/>
                    <a:pt x="9144" y="1191"/>
                  </a:cubicBezTo>
                  <a:close/>
                  <a:moveTo>
                    <a:pt x="1453" y="0"/>
                  </a:moveTo>
                  <a:cubicBezTo>
                    <a:pt x="1215" y="0"/>
                    <a:pt x="1012" y="203"/>
                    <a:pt x="1012" y="453"/>
                  </a:cubicBezTo>
                  <a:lnTo>
                    <a:pt x="1012" y="810"/>
                  </a:lnTo>
                  <a:lnTo>
                    <a:pt x="858" y="810"/>
                  </a:lnTo>
                  <a:cubicBezTo>
                    <a:pt x="667" y="810"/>
                    <a:pt x="477" y="881"/>
                    <a:pt x="322" y="1000"/>
                  </a:cubicBezTo>
                  <a:cubicBezTo>
                    <a:pt x="250" y="1060"/>
                    <a:pt x="238" y="1167"/>
                    <a:pt x="298" y="1238"/>
                  </a:cubicBezTo>
                  <a:cubicBezTo>
                    <a:pt x="334" y="1282"/>
                    <a:pt x="388" y="1308"/>
                    <a:pt x="441" y="1308"/>
                  </a:cubicBezTo>
                  <a:cubicBezTo>
                    <a:pt x="475" y="1308"/>
                    <a:pt x="508" y="1297"/>
                    <a:pt x="536" y="1274"/>
                  </a:cubicBezTo>
                  <a:cubicBezTo>
                    <a:pt x="663" y="1170"/>
                    <a:pt x="790" y="1154"/>
                    <a:pt x="914" y="1154"/>
                  </a:cubicBezTo>
                  <a:cubicBezTo>
                    <a:pt x="966" y="1154"/>
                    <a:pt x="1018" y="1157"/>
                    <a:pt x="1070" y="1157"/>
                  </a:cubicBezTo>
                  <a:cubicBezTo>
                    <a:pt x="1090" y="1157"/>
                    <a:pt x="1111" y="1156"/>
                    <a:pt x="1131" y="1155"/>
                  </a:cubicBezTo>
                  <a:lnTo>
                    <a:pt x="2560" y="1155"/>
                  </a:lnTo>
                  <a:cubicBezTo>
                    <a:pt x="2846" y="1155"/>
                    <a:pt x="3060" y="1369"/>
                    <a:pt x="3060" y="1655"/>
                  </a:cubicBezTo>
                  <a:lnTo>
                    <a:pt x="3060" y="2310"/>
                  </a:lnTo>
                  <a:cubicBezTo>
                    <a:pt x="3060" y="2405"/>
                    <a:pt x="3144" y="2477"/>
                    <a:pt x="3227" y="2477"/>
                  </a:cubicBezTo>
                  <a:cubicBezTo>
                    <a:pt x="3322" y="2477"/>
                    <a:pt x="3394" y="2405"/>
                    <a:pt x="3394" y="2310"/>
                  </a:cubicBezTo>
                  <a:lnTo>
                    <a:pt x="3394" y="1965"/>
                  </a:lnTo>
                  <a:lnTo>
                    <a:pt x="10656" y="1965"/>
                  </a:lnTo>
                  <a:cubicBezTo>
                    <a:pt x="10918" y="1988"/>
                    <a:pt x="11133" y="2203"/>
                    <a:pt x="11133" y="2477"/>
                  </a:cubicBezTo>
                  <a:lnTo>
                    <a:pt x="11133" y="2679"/>
                  </a:lnTo>
                  <a:lnTo>
                    <a:pt x="10835" y="2679"/>
                  </a:lnTo>
                  <a:cubicBezTo>
                    <a:pt x="10740" y="2679"/>
                    <a:pt x="10668" y="2762"/>
                    <a:pt x="10668" y="2846"/>
                  </a:cubicBezTo>
                  <a:cubicBezTo>
                    <a:pt x="10668" y="2941"/>
                    <a:pt x="10740" y="3012"/>
                    <a:pt x="10835" y="3012"/>
                  </a:cubicBezTo>
                  <a:lnTo>
                    <a:pt x="11133" y="3012"/>
                  </a:lnTo>
                  <a:lnTo>
                    <a:pt x="11133" y="7072"/>
                  </a:lnTo>
                  <a:lnTo>
                    <a:pt x="10347" y="7072"/>
                  </a:lnTo>
                  <a:cubicBezTo>
                    <a:pt x="10085" y="7072"/>
                    <a:pt x="9882" y="6870"/>
                    <a:pt x="9882" y="6608"/>
                  </a:cubicBezTo>
                  <a:lnTo>
                    <a:pt x="9882" y="3489"/>
                  </a:lnTo>
                  <a:cubicBezTo>
                    <a:pt x="9882" y="3274"/>
                    <a:pt x="10013" y="3096"/>
                    <a:pt x="10216" y="3036"/>
                  </a:cubicBezTo>
                  <a:cubicBezTo>
                    <a:pt x="10299" y="3012"/>
                    <a:pt x="10347" y="2917"/>
                    <a:pt x="10323" y="2834"/>
                  </a:cubicBezTo>
                  <a:cubicBezTo>
                    <a:pt x="10302" y="2750"/>
                    <a:pt x="10235" y="2713"/>
                    <a:pt x="10155" y="2713"/>
                  </a:cubicBezTo>
                  <a:cubicBezTo>
                    <a:pt x="10144" y="2713"/>
                    <a:pt x="10132" y="2713"/>
                    <a:pt x="10121" y="2715"/>
                  </a:cubicBezTo>
                  <a:cubicBezTo>
                    <a:pt x="9787" y="2822"/>
                    <a:pt x="9561" y="3131"/>
                    <a:pt x="9561" y="3489"/>
                  </a:cubicBezTo>
                  <a:lnTo>
                    <a:pt x="9561" y="6608"/>
                  </a:lnTo>
                  <a:cubicBezTo>
                    <a:pt x="9561" y="7061"/>
                    <a:pt x="9918" y="7418"/>
                    <a:pt x="10359" y="7418"/>
                  </a:cubicBezTo>
                  <a:lnTo>
                    <a:pt x="11145" y="7418"/>
                  </a:lnTo>
                  <a:cubicBezTo>
                    <a:pt x="11145" y="7703"/>
                    <a:pt x="10918" y="7918"/>
                    <a:pt x="10644" y="7918"/>
                  </a:cubicBezTo>
                  <a:lnTo>
                    <a:pt x="3239" y="7918"/>
                  </a:lnTo>
                  <a:cubicBezTo>
                    <a:pt x="3322" y="7823"/>
                    <a:pt x="3382" y="7715"/>
                    <a:pt x="3394" y="7584"/>
                  </a:cubicBezTo>
                  <a:cubicBezTo>
                    <a:pt x="3405" y="7489"/>
                    <a:pt x="3346" y="7406"/>
                    <a:pt x="3263" y="7370"/>
                  </a:cubicBezTo>
                  <a:cubicBezTo>
                    <a:pt x="3254" y="7369"/>
                    <a:pt x="3246" y="7369"/>
                    <a:pt x="3238" y="7369"/>
                  </a:cubicBezTo>
                  <a:cubicBezTo>
                    <a:pt x="3153" y="7369"/>
                    <a:pt x="3081" y="7425"/>
                    <a:pt x="3048" y="7501"/>
                  </a:cubicBezTo>
                  <a:cubicBezTo>
                    <a:pt x="3013" y="7739"/>
                    <a:pt x="2798" y="7906"/>
                    <a:pt x="2548" y="7906"/>
                  </a:cubicBezTo>
                  <a:lnTo>
                    <a:pt x="762" y="7906"/>
                  </a:lnTo>
                  <a:cubicBezTo>
                    <a:pt x="500" y="7882"/>
                    <a:pt x="322" y="7656"/>
                    <a:pt x="322" y="7406"/>
                  </a:cubicBezTo>
                  <a:lnTo>
                    <a:pt x="322" y="2619"/>
                  </a:lnTo>
                  <a:lnTo>
                    <a:pt x="322" y="1727"/>
                  </a:lnTo>
                  <a:cubicBezTo>
                    <a:pt x="322" y="1643"/>
                    <a:pt x="250" y="1572"/>
                    <a:pt x="167" y="1572"/>
                  </a:cubicBezTo>
                  <a:cubicBezTo>
                    <a:pt x="72" y="1572"/>
                    <a:pt x="0" y="1643"/>
                    <a:pt x="0" y="1727"/>
                  </a:cubicBezTo>
                  <a:lnTo>
                    <a:pt x="0" y="7418"/>
                  </a:lnTo>
                  <a:cubicBezTo>
                    <a:pt x="0" y="7834"/>
                    <a:pt x="310" y="8192"/>
                    <a:pt x="703" y="8251"/>
                  </a:cubicBezTo>
                  <a:cubicBezTo>
                    <a:pt x="715" y="8251"/>
                    <a:pt x="738" y="8251"/>
                    <a:pt x="762" y="8263"/>
                  </a:cubicBezTo>
                  <a:lnTo>
                    <a:pt x="10633" y="8263"/>
                  </a:lnTo>
                  <a:cubicBezTo>
                    <a:pt x="11109" y="8263"/>
                    <a:pt x="11478" y="7882"/>
                    <a:pt x="11478" y="7418"/>
                  </a:cubicBezTo>
                  <a:lnTo>
                    <a:pt x="11478" y="2477"/>
                  </a:lnTo>
                  <a:cubicBezTo>
                    <a:pt x="11478" y="2060"/>
                    <a:pt x="11168" y="1703"/>
                    <a:pt x="10764" y="1643"/>
                  </a:cubicBezTo>
                  <a:lnTo>
                    <a:pt x="10764" y="1298"/>
                  </a:lnTo>
                  <a:cubicBezTo>
                    <a:pt x="10764" y="1060"/>
                    <a:pt x="10573" y="857"/>
                    <a:pt x="10311" y="857"/>
                  </a:cubicBezTo>
                  <a:lnTo>
                    <a:pt x="9144" y="857"/>
                  </a:lnTo>
                  <a:cubicBezTo>
                    <a:pt x="8906" y="857"/>
                    <a:pt x="8692" y="1048"/>
                    <a:pt x="8692" y="1298"/>
                  </a:cubicBezTo>
                  <a:lnTo>
                    <a:pt x="8692" y="1631"/>
                  </a:lnTo>
                  <a:lnTo>
                    <a:pt x="8216" y="1631"/>
                  </a:lnTo>
                  <a:lnTo>
                    <a:pt x="7858" y="857"/>
                  </a:lnTo>
                  <a:cubicBezTo>
                    <a:pt x="7727" y="584"/>
                    <a:pt x="7454" y="405"/>
                    <a:pt x="7156" y="405"/>
                  </a:cubicBezTo>
                  <a:lnTo>
                    <a:pt x="5775" y="405"/>
                  </a:lnTo>
                  <a:cubicBezTo>
                    <a:pt x="5525" y="405"/>
                    <a:pt x="5287" y="524"/>
                    <a:pt x="5132" y="738"/>
                  </a:cubicBezTo>
                  <a:cubicBezTo>
                    <a:pt x="5072" y="810"/>
                    <a:pt x="5108" y="917"/>
                    <a:pt x="5179" y="976"/>
                  </a:cubicBezTo>
                  <a:cubicBezTo>
                    <a:pt x="5205" y="997"/>
                    <a:pt x="5234" y="1006"/>
                    <a:pt x="5264" y="1006"/>
                  </a:cubicBezTo>
                  <a:cubicBezTo>
                    <a:pt x="5320" y="1006"/>
                    <a:pt x="5379" y="975"/>
                    <a:pt x="5418" y="929"/>
                  </a:cubicBezTo>
                  <a:cubicBezTo>
                    <a:pt x="5489" y="810"/>
                    <a:pt x="5632" y="750"/>
                    <a:pt x="5775" y="750"/>
                  </a:cubicBezTo>
                  <a:lnTo>
                    <a:pt x="7156" y="750"/>
                  </a:lnTo>
                  <a:cubicBezTo>
                    <a:pt x="7323" y="750"/>
                    <a:pt x="7489" y="857"/>
                    <a:pt x="7561" y="1000"/>
                  </a:cubicBezTo>
                  <a:lnTo>
                    <a:pt x="7858" y="1631"/>
                  </a:lnTo>
                  <a:lnTo>
                    <a:pt x="5096" y="1631"/>
                  </a:lnTo>
                  <a:lnTo>
                    <a:pt x="5156" y="1512"/>
                  </a:lnTo>
                  <a:cubicBezTo>
                    <a:pt x="5191" y="1417"/>
                    <a:pt x="5156" y="1310"/>
                    <a:pt x="5060" y="1286"/>
                  </a:cubicBezTo>
                  <a:cubicBezTo>
                    <a:pt x="5034" y="1273"/>
                    <a:pt x="5008" y="1267"/>
                    <a:pt x="4984" y="1267"/>
                  </a:cubicBezTo>
                  <a:cubicBezTo>
                    <a:pt x="4918" y="1267"/>
                    <a:pt x="4860" y="1309"/>
                    <a:pt x="4834" y="1369"/>
                  </a:cubicBezTo>
                  <a:lnTo>
                    <a:pt x="4715" y="1631"/>
                  </a:lnTo>
                  <a:lnTo>
                    <a:pt x="3417" y="1631"/>
                  </a:lnTo>
                  <a:cubicBezTo>
                    <a:pt x="3405" y="1179"/>
                    <a:pt x="3036" y="810"/>
                    <a:pt x="2572" y="810"/>
                  </a:cubicBezTo>
                  <a:lnTo>
                    <a:pt x="2429" y="810"/>
                  </a:lnTo>
                  <a:lnTo>
                    <a:pt x="2429" y="453"/>
                  </a:lnTo>
                  <a:cubicBezTo>
                    <a:pt x="2429" y="214"/>
                    <a:pt x="2227" y="0"/>
                    <a:pt x="1977"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2" name="Google Shape;637;p56">
              <a:extLst>
                <a:ext uri="{FF2B5EF4-FFF2-40B4-BE49-F238E27FC236}">
                  <a16:creationId xmlns:a16="http://schemas.microsoft.com/office/drawing/2014/main" id="{B7BC37BA-FABF-4D86-DE2D-E7B0DF127027}"/>
                </a:ext>
              </a:extLst>
            </p:cNvPr>
            <p:cNvSpPr/>
            <p:nvPr/>
          </p:nvSpPr>
          <p:spPr>
            <a:xfrm>
              <a:off x="3685992" y="3347949"/>
              <a:ext cx="10606" cy="133498"/>
            </a:xfrm>
            <a:custGeom>
              <a:rect l="l" t="t" r="r" b="b"/>
              <a:pathLst>
                <a:path w="334" h="4204" extrusionOk="0">
                  <a:moveTo>
                    <a:pt x="155" y="1"/>
                  </a:moveTo>
                  <a:cubicBezTo>
                    <a:pt x="72" y="1"/>
                    <a:pt x="0" y="72"/>
                    <a:pt x="0" y="156"/>
                  </a:cubicBezTo>
                  <a:lnTo>
                    <a:pt x="0" y="4049"/>
                  </a:lnTo>
                  <a:cubicBezTo>
                    <a:pt x="0" y="4132"/>
                    <a:pt x="72" y="4204"/>
                    <a:pt x="155" y="4204"/>
                  </a:cubicBezTo>
                  <a:cubicBezTo>
                    <a:pt x="250" y="4204"/>
                    <a:pt x="322" y="4132"/>
                    <a:pt x="322" y="4049"/>
                  </a:cubicBezTo>
                  <a:lnTo>
                    <a:pt x="322" y="156"/>
                  </a:lnTo>
                  <a:cubicBezTo>
                    <a:pt x="333" y="84"/>
                    <a:pt x="250" y="1"/>
                    <a:pt x="155" y="1"/>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3" name="Google Shape;638;p56">
              <a:extLst>
                <a:ext uri="{FF2B5EF4-FFF2-40B4-BE49-F238E27FC236}">
                  <a16:creationId xmlns:a16="http://schemas.microsoft.com/office/drawing/2014/main" id="{284AC754-9A08-4A55-CFD3-41D8DAC521FB}"/>
                </a:ext>
              </a:extLst>
            </p:cNvPr>
            <p:cNvSpPr/>
            <p:nvPr/>
          </p:nvSpPr>
          <p:spPr>
            <a:xfrm>
              <a:off x="3862549" y="3329785"/>
              <a:ext cx="40107" cy="30675"/>
            </a:xfrm>
            <a:custGeom>
              <a:rect l="l" t="t" r="r" b="b"/>
              <a:pathLst>
                <a:path w="1263" h="965" extrusionOk="0">
                  <a:moveTo>
                    <a:pt x="760" y="0"/>
                  </a:moveTo>
                  <a:cubicBezTo>
                    <a:pt x="704" y="0"/>
                    <a:pt x="646" y="27"/>
                    <a:pt x="608" y="73"/>
                  </a:cubicBezTo>
                  <a:cubicBezTo>
                    <a:pt x="548" y="144"/>
                    <a:pt x="584" y="251"/>
                    <a:pt x="655" y="311"/>
                  </a:cubicBezTo>
                  <a:cubicBezTo>
                    <a:pt x="786" y="406"/>
                    <a:pt x="715" y="621"/>
                    <a:pt x="548" y="621"/>
                  </a:cubicBezTo>
                  <a:cubicBezTo>
                    <a:pt x="441" y="621"/>
                    <a:pt x="357" y="537"/>
                    <a:pt x="381" y="418"/>
                  </a:cubicBezTo>
                  <a:cubicBezTo>
                    <a:pt x="405" y="323"/>
                    <a:pt x="346" y="240"/>
                    <a:pt x="250" y="228"/>
                  </a:cubicBezTo>
                  <a:cubicBezTo>
                    <a:pt x="243" y="227"/>
                    <a:pt x="236" y="226"/>
                    <a:pt x="229" y="226"/>
                  </a:cubicBezTo>
                  <a:cubicBezTo>
                    <a:pt x="151" y="226"/>
                    <a:pt x="71" y="282"/>
                    <a:pt x="60" y="359"/>
                  </a:cubicBezTo>
                  <a:cubicBezTo>
                    <a:pt x="0" y="692"/>
                    <a:pt x="238" y="966"/>
                    <a:pt x="560" y="966"/>
                  </a:cubicBezTo>
                  <a:cubicBezTo>
                    <a:pt x="1060" y="954"/>
                    <a:pt x="1262" y="323"/>
                    <a:pt x="846" y="25"/>
                  </a:cubicBezTo>
                  <a:cubicBezTo>
                    <a:pt x="820" y="8"/>
                    <a:pt x="791" y="0"/>
                    <a:pt x="760"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4" name="Google Shape;639;p56">
              <a:extLst>
                <a:ext uri="{FF2B5EF4-FFF2-40B4-BE49-F238E27FC236}">
                  <a16:creationId xmlns:a16="http://schemas.microsoft.com/office/drawing/2014/main" id="{4FE90463-2D38-DDC9-BE3F-0B32258EA9E4}"/>
                </a:ext>
              </a:extLst>
            </p:cNvPr>
            <p:cNvSpPr/>
            <p:nvPr/>
          </p:nvSpPr>
          <p:spPr>
            <a:xfrm>
              <a:off x="3703743" y="3323942"/>
              <a:ext cx="183417" cy="182083"/>
            </a:xfrm>
            <a:custGeom>
              <a:rect l="l" t="t" r="r" b="b"/>
              <a:pathLst>
                <a:path w="5776" h="5734" extrusionOk="0">
                  <a:moveTo>
                    <a:pt x="2879" y="1"/>
                  </a:moveTo>
                  <a:cubicBezTo>
                    <a:pt x="2275" y="1"/>
                    <a:pt x="1659" y="191"/>
                    <a:pt x="1120" y="614"/>
                  </a:cubicBezTo>
                  <a:cubicBezTo>
                    <a:pt x="1048" y="674"/>
                    <a:pt x="1025" y="781"/>
                    <a:pt x="1084" y="852"/>
                  </a:cubicBezTo>
                  <a:cubicBezTo>
                    <a:pt x="1119" y="901"/>
                    <a:pt x="1170" y="925"/>
                    <a:pt x="1220" y="925"/>
                  </a:cubicBezTo>
                  <a:cubicBezTo>
                    <a:pt x="1257" y="925"/>
                    <a:pt x="1292" y="913"/>
                    <a:pt x="1322" y="888"/>
                  </a:cubicBezTo>
                  <a:cubicBezTo>
                    <a:pt x="1801" y="509"/>
                    <a:pt x="2346" y="339"/>
                    <a:pt x="2879" y="339"/>
                  </a:cubicBezTo>
                  <a:cubicBezTo>
                    <a:pt x="4191" y="339"/>
                    <a:pt x="5430" y="1370"/>
                    <a:pt x="5430" y="2876"/>
                  </a:cubicBezTo>
                  <a:cubicBezTo>
                    <a:pt x="5430" y="3472"/>
                    <a:pt x="5228" y="4055"/>
                    <a:pt x="4835" y="4507"/>
                  </a:cubicBezTo>
                  <a:cubicBezTo>
                    <a:pt x="4346" y="5079"/>
                    <a:pt x="3644" y="5412"/>
                    <a:pt x="2894" y="5412"/>
                  </a:cubicBezTo>
                  <a:cubicBezTo>
                    <a:pt x="1489" y="5412"/>
                    <a:pt x="346" y="4269"/>
                    <a:pt x="346" y="2864"/>
                  </a:cubicBezTo>
                  <a:cubicBezTo>
                    <a:pt x="346" y="2305"/>
                    <a:pt x="525" y="1769"/>
                    <a:pt x="870" y="1316"/>
                  </a:cubicBezTo>
                  <a:cubicBezTo>
                    <a:pt x="929" y="1245"/>
                    <a:pt x="906" y="1138"/>
                    <a:pt x="834" y="1078"/>
                  </a:cubicBezTo>
                  <a:cubicBezTo>
                    <a:pt x="804" y="1054"/>
                    <a:pt x="768" y="1041"/>
                    <a:pt x="732" y="1041"/>
                  </a:cubicBezTo>
                  <a:cubicBezTo>
                    <a:pt x="682" y="1041"/>
                    <a:pt x="631" y="1065"/>
                    <a:pt x="596" y="1114"/>
                  </a:cubicBezTo>
                  <a:cubicBezTo>
                    <a:pt x="203" y="1614"/>
                    <a:pt x="1" y="2221"/>
                    <a:pt x="1" y="2852"/>
                  </a:cubicBezTo>
                  <a:cubicBezTo>
                    <a:pt x="1" y="4448"/>
                    <a:pt x="1298" y="5734"/>
                    <a:pt x="2882" y="5734"/>
                  </a:cubicBezTo>
                  <a:cubicBezTo>
                    <a:pt x="3751" y="5734"/>
                    <a:pt x="4549" y="5365"/>
                    <a:pt x="5108" y="4698"/>
                  </a:cubicBezTo>
                  <a:cubicBezTo>
                    <a:pt x="5537" y="4174"/>
                    <a:pt x="5775" y="3519"/>
                    <a:pt x="5775" y="2852"/>
                  </a:cubicBezTo>
                  <a:cubicBezTo>
                    <a:pt x="5775" y="1158"/>
                    <a:pt x="4365" y="1"/>
                    <a:pt x="2879" y="1"/>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5" name="Google Shape;640;p56">
              <a:extLst>
                <a:ext uri="{FF2B5EF4-FFF2-40B4-BE49-F238E27FC236}">
                  <a16:creationId xmlns:a16="http://schemas.microsoft.com/office/drawing/2014/main" id="{893AD567-9116-B895-8E36-7A73073CFCB5}"/>
                </a:ext>
              </a:extLst>
            </p:cNvPr>
            <p:cNvSpPr/>
            <p:nvPr/>
          </p:nvSpPr>
          <p:spPr>
            <a:xfrm>
              <a:off x="3733624" y="3358174"/>
              <a:ext cx="138039" cy="114667"/>
            </a:xfrm>
            <a:custGeom>
              <a:rect l="l" t="t" r="r" b="b"/>
              <a:pathLst>
                <a:path w="4347" h="3610" extrusionOk="0">
                  <a:moveTo>
                    <a:pt x="1965" y="0"/>
                  </a:moveTo>
                  <a:cubicBezTo>
                    <a:pt x="846" y="0"/>
                    <a:pt x="0" y="1000"/>
                    <a:pt x="179" y="2096"/>
                  </a:cubicBezTo>
                  <a:cubicBezTo>
                    <a:pt x="190" y="2183"/>
                    <a:pt x="270" y="2240"/>
                    <a:pt x="348" y="2240"/>
                  </a:cubicBezTo>
                  <a:cubicBezTo>
                    <a:pt x="355" y="2240"/>
                    <a:pt x="362" y="2240"/>
                    <a:pt x="369" y="2239"/>
                  </a:cubicBezTo>
                  <a:cubicBezTo>
                    <a:pt x="465" y="2215"/>
                    <a:pt x="524" y="2132"/>
                    <a:pt x="500" y="2036"/>
                  </a:cubicBezTo>
                  <a:cubicBezTo>
                    <a:pt x="347" y="1083"/>
                    <a:pt x="1112" y="331"/>
                    <a:pt x="1952" y="331"/>
                  </a:cubicBezTo>
                  <a:cubicBezTo>
                    <a:pt x="2288" y="331"/>
                    <a:pt x="2635" y="451"/>
                    <a:pt x="2941" y="727"/>
                  </a:cubicBezTo>
                  <a:cubicBezTo>
                    <a:pt x="3525" y="1262"/>
                    <a:pt x="3572" y="2191"/>
                    <a:pt x="3013" y="2798"/>
                  </a:cubicBezTo>
                  <a:cubicBezTo>
                    <a:pt x="2727" y="3116"/>
                    <a:pt x="2334" y="3271"/>
                    <a:pt x="1942" y="3271"/>
                  </a:cubicBezTo>
                  <a:cubicBezTo>
                    <a:pt x="1468" y="3271"/>
                    <a:pt x="995" y="3045"/>
                    <a:pt x="715" y="2608"/>
                  </a:cubicBezTo>
                  <a:cubicBezTo>
                    <a:pt x="684" y="2561"/>
                    <a:pt x="623" y="2530"/>
                    <a:pt x="564" y="2530"/>
                  </a:cubicBezTo>
                  <a:cubicBezTo>
                    <a:pt x="533" y="2530"/>
                    <a:pt x="502" y="2539"/>
                    <a:pt x="477" y="2560"/>
                  </a:cubicBezTo>
                  <a:cubicBezTo>
                    <a:pt x="393" y="2608"/>
                    <a:pt x="369" y="2727"/>
                    <a:pt x="429" y="2798"/>
                  </a:cubicBezTo>
                  <a:cubicBezTo>
                    <a:pt x="780" y="3337"/>
                    <a:pt x="1353" y="3611"/>
                    <a:pt x="1934" y="3611"/>
                  </a:cubicBezTo>
                  <a:cubicBezTo>
                    <a:pt x="2418" y="3611"/>
                    <a:pt x="2906" y="3421"/>
                    <a:pt x="3274" y="3036"/>
                  </a:cubicBezTo>
                  <a:cubicBezTo>
                    <a:pt x="4346" y="1882"/>
                    <a:pt x="3525" y="0"/>
                    <a:pt x="1965"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6" name="Google Shape;641;p56">
              <a:extLst>
                <a:ext uri="{FF2B5EF4-FFF2-40B4-BE49-F238E27FC236}">
                  <a16:creationId xmlns:a16="http://schemas.microsoft.com/office/drawing/2014/main" id="{2B6C8A66-6D92-9267-0DE1-970C54E468D2}"/>
                </a:ext>
              </a:extLst>
            </p:cNvPr>
            <p:cNvSpPr/>
            <p:nvPr/>
          </p:nvSpPr>
          <p:spPr>
            <a:xfrm>
              <a:off x="3777478" y="3386087"/>
              <a:ext cx="51062" cy="43282"/>
            </a:xfrm>
            <a:custGeom>
              <a:rect l="l" t="t" r="r" b="b"/>
              <a:pathLst>
                <a:path w="1608" h="1363" extrusionOk="0">
                  <a:moveTo>
                    <a:pt x="772" y="1"/>
                  </a:moveTo>
                  <a:cubicBezTo>
                    <a:pt x="765" y="1"/>
                    <a:pt x="758" y="1"/>
                    <a:pt x="750" y="2"/>
                  </a:cubicBezTo>
                  <a:cubicBezTo>
                    <a:pt x="215" y="110"/>
                    <a:pt x="0" y="776"/>
                    <a:pt x="393" y="1157"/>
                  </a:cubicBezTo>
                  <a:cubicBezTo>
                    <a:pt x="524" y="1294"/>
                    <a:pt x="697" y="1363"/>
                    <a:pt x="871" y="1363"/>
                  </a:cubicBezTo>
                  <a:cubicBezTo>
                    <a:pt x="1045" y="1363"/>
                    <a:pt x="1221" y="1294"/>
                    <a:pt x="1358" y="1157"/>
                  </a:cubicBezTo>
                  <a:cubicBezTo>
                    <a:pt x="1560" y="919"/>
                    <a:pt x="1608" y="610"/>
                    <a:pt x="1489" y="360"/>
                  </a:cubicBezTo>
                  <a:cubicBezTo>
                    <a:pt x="1457" y="296"/>
                    <a:pt x="1404" y="264"/>
                    <a:pt x="1348" y="264"/>
                  </a:cubicBezTo>
                  <a:cubicBezTo>
                    <a:pt x="1319" y="264"/>
                    <a:pt x="1290" y="272"/>
                    <a:pt x="1262" y="288"/>
                  </a:cubicBezTo>
                  <a:cubicBezTo>
                    <a:pt x="1179" y="324"/>
                    <a:pt x="1143" y="431"/>
                    <a:pt x="1191" y="502"/>
                  </a:cubicBezTo>
                  <a:cubicBezTo>
                    <a:pt x="1251" y="633"/>
                    <a:pt x="1239" y="788"/>
                    <a:pt x="1120" y="907"/>
                  </a:cubicBezTo>
                  <a:cubicBezTo>
                    <a:pt x="1054" y="973"/>
                    <a:pt x="965" y="1006"/>
                    <a:pt x="875" y="1006"/>
                  </a:cubicBezTo>
                  <a:cubicBezTo>
                    <a:pt x="786" y="1006"/>
                    <a:pt x="697" y="973"/>
                    <a:pt x="631" y="907"/>
                  </a:cubicBezTo>
                  <a:cubicBezTo>
                    <a:pt x="429" y="717"/>
                    <a:pt x="536" y="372"/>
                    <a:pt x="810" y="324"/>
                  </a:cubicBezTo>
                  <a:cubicBezTo>
                    <a:pt x="893" y="312"/>
                    <a:pt x="953" y="229"/>
                    <a:pt x="941" y="133"/>
                  </a:cubicBezTo>
                  <a:cubicBezTo>
                    <a:pt x="930" y="57"/>
                    <a:pt x="850" y="1"/>
                    <a:pt x="772" y="1"/>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97" name="Google Shape;642;p56">
            <a:extLst>
              <a:ext uri="{FF2B5EF4-FFF2-40B4-BE49-F238E27FC236}">
                <a16:creationId xmlns:a16="http://schemas.microsoft.com/office/drawing/2014/main" id="{E946EBA8-C895-4983-762E-14744509C426}"/>
              </a:ext>
            </a:extLst>
          </p:cNvPr>
          <p:cNvGrpSpPr/>
          <p:nvPr/>
        </p:nvGrpSpPr>
        <p:grpSpPr>
          <a:xfrm>
            <a:off x="10058379" y="3899509"/>
            <a:ext cx="303732" cy="200677"/>
            <a:chOff x="5206262" y="4174817"/>
            <a:chExt cx="397763" cy="262804"/>
          </a:xfrm>
          <a:solidFill>
            <a:srgbClr val="646F11"/>
          </a:solidFill>
        </p:grpSpPr>
        <p:sp>
          <p:nvSpPr>
            <p:cNvPr id="98" name="Google Shape;643;p56">
              <a:extLst>
                <a:ext uri="{FF2B5EF4-FFF2-40B4-BE49-F238E27FC236}">
                  <a16:creationId xmlns:a16="http://schemas.microsoft.com/office/drawing/2014/main" id="{A429D972-4976-4474-E22E-3D447C6466FD}"/>
                </a:ext>
              </a:extLst>
            </p:cNvPr>
            <p:cNvSpPr/>
            <p:nvPr/>
          </p:nvSpPr>
          <p:spPr>
            <a:xfrm>
              <a:off x="5206262" y="4177104"/>
              <a:ext cx="397763" cy="260518"/>
            </a:xfrm>
            <a:custGeom>
              <a:rect l="l" t="t" r="r" b="b"/>
              <a:pathLst>
                <a:path w="12526" h="8204" extrusionOk="0">
                  <a:moveTo>
                    <a:pt x="3655" y="381"/>
                  </a:moveTo>
                  <a:cubicBezTo>
                    <a:pt x="3989" y="381"/>
                    <a:pt x="4298" y="500"/>
                    <a:pt x="4536" y="738"/>
                  </a:cubicBezTo>
                  <a:lnTo>
                    <a:pt x="7049" y="3120"/>
                  </a:lnTo>
                  <a:lnTo>
                    <a:pt x="5644" y="3120"/>
                  </a:lnTo>
                  <a:lnTo>
                    <a:pt x="3512" y="381"/>
                  </a:lnTo>
                  <a:close/>
                  <a:moveTo>
                    <a:pt x="10585" y="3477"/>
                  </a:moveTo>
                  <a:cubicBezTo>
                    <a:pt x="10882" y="3501"/>
                    <a:pt x="11156" y="3620"/>
                    <a:pt x="11382" y="3846"/>
                  </a:cubicBezTo>
                  <a:lnTo>
                    <a:pt x="11502" y="3965"/>
                  </a:lnTo>
                  <a:lnTo>
                    <a:pt x="10763" y="3965"/>
                  </a:lnTo>
                  <a:lnTo>
                    <a:pt x="10763" y="3953"/>
                  </a:lnTo>
                  <a:cubicBezTo>
                    <a:pt x="10656" y="3953"/>
                    <a:pt x="10585" y="3858"/>
                    <a:pt x="10585" y="3775"/>
                  </a:cubicBezTo>
                  <a:lnTo>
                    <a:pt x="10585" y="3477"/>
                  </a:lnTo>
                  <a:close/>
                  <a:moveTo>
                    <a:pt x="7906" y="4263"/>
                  </a:moveTo>
                  <a:lnTo>
                    <a:pt x="4536" y="7430"/>
                  </a:lnTo>
                  <a:cubicBezTo>
                    <a:pt x="4298" y="7656"/>
                    <a:pt x="3989" y="7787"/>
                    <a:pt x="3655" y="7787"/>
                  </a:cubicBezTo>
                  <a:lnTo>
                    <a:pt x="3512" y="7787"/>
                  </a:lnTo>
                  <a:lnTo>
                    <a:pt x="6263" y="4263"/>
                  </a:lnTo>
                  <a:close/>
                  <a:moveTo>
                    <a:pt x="3381" y="0"/>
                  </a:moveTo>
                  <a:cubicBezTo>
                    <a:pt x="3262" y="0"/>
                    <a:pt x="3155" y="60"/>
                    <a:pt x="3108" y="179"/>
                  </a:cubicBezTo>
                  <a:cubicBezTo>
                    <a:pt x="3060" y="286"/>
                    <a:pt x="3060" y="405"/>
                    <a:pt x="3143" y="512"/>
                  </a:cubicBezTo>
                  <a:lnTo>
                    <a:pt x="5167" y="3120"/>
                  </a:lnTo>
                  <a:lnTo>
                    <a:pt x="2512" y="3120"/>
                  </a:lnTo>
                  <a:cubicBezTo>
                    <a:pt x="2405" y="3120"/>
                    <a:pt x="2310" y="3060"/>
                    <a:pt x="2250" y="2965"/>
                  </a:cubicBezTo>
                  <a:lnTo>
                    <a:pt x="1429" y="1536"/>
                  </a:lnTo>
                  <a:cubicBezTo>
                    <a:pt x="1310" y="1334"/>
                    <a:pt x="1084" y="1215"/>
                    <a:pt x="845" y="1215"/>
                  </a:cubicBezTo>
                  <a:lnTo>
                    <a:pt x="310" y="1215"/>
                  </a:lnTo>
                  <a:cubicBezTo>
                    <a:pt x="143" y="1215"/>
                    <a:pt x="0" y="1346"/>
                    <a:pt x="0" y="1524"/>
                  </a:cubicBezTo>
                  <a:lnTo>
                    <a:pt x="0" y="4394"/>
                  </a:lnTo>
                  <a:cubicBezTo>
                    <a:pt x="0" y="4763"/>
                    <a:pt x="310" y="5084"/>
                    <a:pt x="679" y="5084"/>
                  </a:cubicBezTo>
                  <a:lnTo>
                    <a:pt x="2262" y="5084"/>
                  </a:lnTo>
                  <a:cubicBezTo>
                    <a:pt x="2369" y="5084"/>
                    <a:pt x="2441" y="4989"/>
                    <a:pt x="2441" y="4906"/>
                  </a:cubicBezTo>
                  <a:cubicBezTo>
                    <a:pt x="2441" y="4810"/>
                    <a:pt x="2346" y="4727"/>
                    <a:pt x="2262" y="4727"/>
                  </a:cubicBezTo>
                  <a:lnTo>
                    <a:pt x="679" y="4727"/>
                  </a:lnTo>
                  <a:cubicBezTo>
                    <a:pt x="500" y="4727"/>
                    <a:pt x="369" y="4572"/>
                    <a:pt x="369" y="4406"/>
                  </a:cubicBezTo>
                  <a:lnTo>
                    <a:pt x="369" y="1596"/>
                  </a:lnTo>
                  <a:lnTo>
                    <a:pt x="845" y="1596"/>
                  </a:lnTo>
                  <a:cubicBezTo>
                    <a:pt x="965" y="1596"/>
                    <a:pt x="1060" y="1655"/>
                    <a:pt x="1119" y="1750"/>
                  </a:cubicBezTo>
                  <a:lnTo>
                    <a:pt x="1929" y="3179"/>
                  </a:lnTo>
                  <a:cubicBezTo>
                    <a:pt x="2048" y="3382"/>
                    <a:pt x="2274" y="3513"/>
                    <a:pt x="2512" y="3513"/>
                  </a:cubicBezTo>
                  <a:lnTo>
                    <a:pt x="10192" y="3513"/>
                  </a:lnTo>
                  <a:lnTo>
                    <a:pt x="10192" y="3834"/>
                  </a:lnTo>
                  <a:cubicBezTo>
                    <a:pt x="10192" y="4132"/>
                    <a:pt x="10442" y="4382"/>
                    <a:pt x="10740" y="4382"/>
                  </a:cubicBezTo>
                  <a:lnTo>
                    <a:pt x="11835" y="4382"/>
                  </a:lnTo>
                  <a:lnTo>
                    <a:pt x="12049" y="4620"/>
                  </a:lnTo>
                  <a:cubicBezTo>
                    <a:pt x="12085" y="4644"/>
                    <a:pt x="12109" y="4703"/>
                    <a:pt x="12133" y="4751"/>
                  </a:cubicBezTo>
                  <a:lnTo>
                    <a:pt x="7942" y="4751"/>
                  </a:lnTo>
                  <a:lnTo>
                    <a:pt x="8454" y="4275"/>
                  </a:lnTo>
                  <a:cubicBezTo>
                    <a:pt x="8513" y="4227"/>
                    <a:pt x="8525" y="4144"/>
                    <a:pt x="8501" y="4072"/>
                  </a:cubicBezTo>
                  <a:cubicBezTo>
                    <a:pt x="8465" y="3989"/>
                    <a:pt x="8406" y="3953"/>
                    <a:pt x="8334" y="3953"/>
                  </a:cubicBezTo>
                  <a:lnTo>
                    <a:pt x="6203" y="3953"/>
                  </a:lnTo>
                  <a:cubicBezTo>
                    <a:pt x="6120" y="3953"/>
                    <a:pt x="6025" y="3989"/>
                    <a:pt x="5965" y="4072"/>
                  </a:cubicBezTo>
                  <a:lnTo>
                    <a:pt x="5441" y="4739"/>
                  </a:lnTo>
                  <a:lnTo>
                    <a:pt x="3120" y="4739"/>
                  </a:lnTo>
                  <a:cubicBezTo>
                    <a:pt x="3024" y="4739"/>
                    <a:pt x="2941" y="4822"/>
                    <a:pt x="2941" y="4918"/>
                  </a:cubicBezTo>
                  <a:cubicBezTo>
                    <a:pt x="2941" y="5001"/>
                    <a:pt x="3036" y="5096"/>
                    <a:pt x="3120" y="5096"/>
                  </a:cubicBezTo>
                  <a:lnTo>
                    <a:pt x="5167" y="5096"/>
                  </a:lnTo>
                  <a:lnTo>
                    <a:pt x="3143" y="7704"/>
                  </a:lnTo>
                  <a:cubicBezTo>
                    <a:pt x="3060" y="7787"/>
                    <a:pt x="3048" y="7918"/>
                    <a:pt x="3108" y="8025"/>
                  </a:cubicBezTo>
                  <a:cubicBezTo>
                    <a:pt x="3155" y="8132"/>
                    <a:pt x="3274" y="8204"/>
                    <a:pt x="3381" y="8204"/>
                  </a:cubicBezTo>
                  <a:lnTo>
                    <a:pt x="3643" y="8204"/>
                  </a:lnTo>
                  <a:cubicBezTo>
                    <a:pt x="4060" y="8204"/>
                    <a:pt x="4477" y="8037"/>
                    <a:pt x="4775" y="7763"/>
                  </a:cubicBezTo>
                  <a:lnTo>
                    <a:pt x="7572" y="5108"/>
                  </a:lnTo>
                  <a:lnTo>
                    <a:pt x="12252" y="5108"/>
                  </a:lnTo>
                  <a:cubicBezTo>
                    <a:pt x="12395" y="5108"/>
                    <a:pt x="12525" y="4989"/>
                    <a:pt x="12525" y="4822"/>
                  </a:cubicBezTo>
                  <a:cubicBezTo>
                    <a:pt x="12525" y="4584"/>
                    <a:pt x="12466" y="4406"/>
                    <a:pt x="12335" y="4286"/>
                  </a:cubicBezTo>
                  <a:lnTo>
                    <a:pt x="11621" y="3572"/>
                  </a:lnTo>
                  <a:cubicBezTo>
                    <a:pt x="11311" y="3263"/>
                    <a:pt x="10894" y="3096"/>
                    <a:pt x="10466" y="3096"/>
                  </a:cubicBezTo>
                  <a:lnTo>
                    <a:pt x="7572" y="3096"/>
                  </a:lnTo>
                  <a:lnTo>
                    <a:pt x="4775" y="453"/>
                  </a:lnTo>
                  <a:cubicBezTo>
                    <a:pt x="4465" y="155"/>
                    <a:pt x="4060" y="0"/>
                    <a:pt x="3643"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9" name="Google Shape;644;p56">
              <a:extLst>
                <a:ext uri="{FF2B5EF4-FFF2-40B4-BE49-F238E27FC236}">
                  <a16:creationId xmlns:a16="http://schemas.microsoft.com/office/drawing/2014/main" id="{2D37DCD7-AAD9-3ED1-F309-548F82CF1815}"/>
                </a:ext>
              </a:extLst>
            </p:cNvPr>
            <p:cNvSpPr/>
            <p:nvPr/>
          </p:nvSpPr>
          <p:spPr>
            <a:xfrm>
              <a:off x="5434231" y="4174817"/>
              <a:ext cx="167539" cy="70369"/>
            </a:xfrm>
            <a:custGeom>
              <a:rect l="l" t="t" r="r" b="b"/>
              <a:pathLst>
                <a:path w="5276" h="2216" extrusionOk="0">
                  <a:moveTo>
                    <a:pt x="2596" y="1"/>
                  </a:moveTo>
                  <a:cubicBezTo>
                    <a:pt x="1965" y="1"/>
                    <a:pt x="1417" y="418"/>
                    <a:pt x="1251" y="1013"/>
                  </a:cubicBezTo>
                  <a:cubicBezTo>
                    <a:pt x="1179" y="1001"/>
                    <a:pt x="1108" y="1001"/>
                    <a:pt x="1048" y="1001"/>
                  </a:cubicBezTo>
                  <a:cubicBezTo>
                    <a:pt x="465" y="1001"/>
                    <a:pt x="1" y="1465"/>
                    <a:pt x="1" y="2037"/>
                  </a:cubicBezTo>
                  <a:cubicBezTo>
                    <a:pt x="24" y="2132"/>
                    <a:pt x="96" y="2203"/>
                    <a:pt x="203" y="2203"/>
                  </a:cubicBezTo>
                  <a:lnTo>
                    <a:pt x="3358" y="2203"/>
                  </a:lnTo>
                  <a:cubicBezTo>
                    <a:pt x="3465" y="2203"/>
                    <a:pt x="3537" y="2120"/>
                    <a:pt x="3537" y="2025"/>
                  </a:cubicBezTo>
                  <a:cubicBezTo>
                    <a:pt x="3537" y="1918"/>
                    <a:pt x="3441" y="1846"/>
                    <a:pt x="3358" y="1846"/>
                  </a:cubicBezTo>
                  <a:lnTo>
                    <a:pt x="405" y="1846"/>
                  </a:lnTo>
                  <a:cubicBezTo>
                    <a:pt x="489" y="1561"/>
                    <a:pt x="751" y="1358"/>
                    <a:pt x="1048" y="1358"/>
                  </a:cubicBezTo>
                  <a:cubicBezTo>
                    <a:pt x="1144" y="1358"/>
                    <a:pt x="1239" y="1370"/>
                    <a:pt x="1334" y="1418"/>
                  </a:cubicBezTo>
                  <a:cubicBezTo>
                    <a:pt x="1359" y="1428"/>
                    <a:pt x="1384" y="1431"/>
                    <a:pt x="1409" y="1431"/>
                  </a:cubicBezTo>
                  <a:cubicBezTo>
                    <a:pt x="1442" y="1431"/>
                    <a:pt x="1473" y="1425"/>
                    <a:pt x="1501" y="1418"/>
                  </a:cubicBezTo>
                  <a:cubicBezTo>
                    <a:pt x="1536" y="1382"/>
                    <a:pt x="1584" y="1346"/>
                    <a:pt x="1584" y="1287"/>
                  </a:cubicBezTo>
                  <a:cubicBezTo>
                    <a:pt x="1644" y="763"/>
                    <a:pt x="2096" y="370"/>
                    <a:pt x="2608" y="370"/>
                  </a:cubicBezTo>
                  <a:cubicBezTo>
                    <a:pt x="3084" y="370"/>
                    <a:pt x="3489" y="691"/>
                    <a:pt x="3608" y="1144"/>
                  </a:cubicBezTo>
                  <a:cubicBezTo>
                    <a:pt x="3620" y="1191"/>
                    <a:pt x="3656" y="1239"/>
                    <a:pt x="3703" y="1263"/>
                  </a:cubicBezTo>
                  <a:cubicBezTo>
                    <a:pt x="3726" y="1286"/>
                    <a:pt x="3758" y="1294"/>
                    <a:pt x="3791" y="1294"/>
                  </a:cubicBezTo>
                  <a:cubicBezTo>
                    <a:pt x="3810" y="1294"/>
                    <a:pt x="3829" y="1291"/>
                    <a:pt x="3846" y="1287"/>
                  </a:cubicBezTo>
                  <a:cubicBezTo>
                    <a:pt x="3930" y="1251"/>
                    <a:pt x="4025" y="1239"/>
                    <a:pt x="4120" y="1239"/>
                  </a:cubicBezTo>
                  <a:cubicBezTo>
                    <a:pt x="4501" y="1239"/>
                    <a:pt x="4811" y="1501"/>
                    <a:pt x="4906" y="1858"/>
                  </a:cubicBezTo>
                  <a:lnTo>
                    <a:pt x="4215" y="1858"/>
                  </a:lnTo>
                  <a:cubicBezTo>
                    <a:pt x="4120" y="1858"/>
                    <a:pt x="4037" y="1953"/>
                    <a:pt x="4037" y="2037"/>
                  </a:cubicBezTo>
                  <a:cubicBezTo>
                    <a:pt x="4037" y="2132"/>
                    <a:pt x="4132" y="2215"/>
                    <a:pt x="4215" y="2215"/>
                  </a:cubicBezTo>
                  <a:lnTo>
                    <a:pt x="5096" y="2215"/>
                  </a:lnTo>
                  <a:cubicBezTo>
                    <a:pt x="5204" y="2215"/>
                    <a:pt x="5275" y="2132"/>
                    <a:pt x="5275" y="2037"/>
                  </a:cubicBezTo>
                  <a:cubicBezTo>
                    <a:pt x="5275" y="1406"/>
                    <a:pt x="4751" y="870"/>
                    <a:pt x="4096" y="870"/>
                  </a:cubicBezTo>
                  <a:cubicBezTo>
                    <a:pt x="4025" y="870"/>
                    <a:pt x="3965" y="870"/>
                    <a:pt x="3894" y="882"/>
                  </a:cubicBezTo>
                  <a:cubicBezTo>
                    <a:pt x="3680" y="358"/>
                    <a:pt x="3180" y="1"/>
                    <a:pt x="2596" y="1"/>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0" name="Google Shape;645;p56">
              <a:extLst>
                <a:ext uri="{FF2B5EF4-FFF2-40B4-BE49-F238E27FC236}">
                  <a16:creationId xmlns:a16="http://schemas.microsoft.com/office/drawing/2014/main" id="{2A834778-19D5-30C8-F56E-C09841F3E297}"/>
                </a:ext>
              </a:extLst>
            </p:cNvPr>
            <p:cNvSpPr/>
            <p:nvPr/>
          </p:nvSpPr>
          <p:spPr>
            <a:xfrm>
              <a:off x="5360877" y="4298852"/>
              <a:ext cx="15147" cy="15147"/>
            </a:xfrm>
            <a:custGeom>
              <a:rect l="l" t="t" r="r" b="b"/>
              <a:pathLst>
                <a:path w="477" h="477" extrusionOk="0">
                  <a:moveTo>
                    <a:pt x="239" y="0"/>
                  </a:moveTo>
                  <a:cubicBezTo>
                    <a:pt x="96" y="0"/>
                    <a:pt x="1" y="95"/>
                    <a:pt x="1" y="238"/>
                  </a:cubicBezTo>
                  <a:cubicBezTo>
                    <a:pt x="1" y="369"/>
                    <a:pt x="96" y="476"/>
                    <a:pt x="239" y="476"/>
                  </a:cubicBezTo>
                  <a:cubicBezTo>
                    <a:pt x="370" y="476"/>
                    <a:pt x="477" y="381"/>
                    <a:pt x="477" y="238"/>
                  </a:cubicBezTo>
                  <a:cubicBezTo>
                    <a:pt x="477" y="95"/>
                    <a:pt x="370" y="0"/>
                    <a:pt x="239"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1" name="Google Shape;646;p56">
              <a:extLst>
                <a:ext uri="{FF2B5EF4-FFF2-40B4-BE49-F238E27FC236}">
                  <a16:creationId xmlns:a16="http://schemas.microsoft.com/office/drawing/2014/main" id="{F4FF9971-B9FB-0099-DE02-2C27CE83EE16}"/>
                </a:ext>
              </a:extLst>
            </p:cNvPr>
            <p:cNvSpPr/>
            <p:nvPr/>
          </p:nvSpPr>
          <p:spPr>
            <a:xfrm>
              <a:off x="5329503" y="4298852"/>
              <a:ext cx="15147" cy="15147"/>
            </a:xfrm>
            <a:custGeom>
              <a:rect l="l" t="t" r="r" b="b"/>
              <a:pathLst>
                <a:path w="477" h="477" extrusionOk="0">
                  <a:moveTo>
                    <a:pt x="239" y="0"/>
                  </a:moveTo>
                  <a:cubicBezTo>
                    <a:pt x="108" y="0"/>
                    <a:pt x="1" y="95"/>
                    <a:pt x="1" y="238"/>
                  </a:cubicBezTo>
                  <a:cubicBezTo>
                    <a:pt x="1" y="369"/>
                    <a:pt x="108" y="476"/>
                    <a:pt x="239" y="476"/>
                  </a:cubicBezTo>
                  <a:cubicBezTo>
                    <a:pt x="370" y="476"/>
                    <a:pt x="477" y="381"/>
                    <a:pt x="477" y="238"/>
                  </a:cubicBezTo>
                  <a:cubicBezTo>
                    <a:pt x="477" y="95"/>
                    <a:pt x="370" y="0"/>
                    <a:pt x="239"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2" name="Google Shape;647;p56">
              <a:extLst>
                <a:ext uri="{FF2B5EF4-FFF2-40B4-BE49-F238E27FC236}">
                  <a16:creationId xmlns:a16="http://schemas.microsoft.com/office/drawing/2014/main" id="{18AA83C7-112B-A68B-0C36-DA515F3EEE93}"/>
                </a:ext>
              </a:extLst>
            </p:cNvPr>
            <p:cNvSpPr/>
            <p:nvPr/>
          </p:nvSpPr>
          <p:spPr>
            <a:xfrm>
              <a:off x="5298511" y="4299202"/>
              <a:ext cx="14766" cy="15179"/>
            </a:xfrm>
            <a:custGeom>
              <a:rect l="l" t="t" r="r" b="b"/>
              <a:pathLst>
                <a:path w="465" h="478" extrusionOk="0">
                  <a:moveTo>
                    <a:pt x="238" y="1"/>
                  </a:moveTo>
                  <a:cubicBezTo>
                    <a:pt x="95" y="1"/>
                    <a:pt x="0" y="108"/>
                    <a:pt x="0" y="239"/>
                  </a:cubicBezTo>
                  <a:cubicBezTo>
                    <a:pt x="0" y="370"/>
                    <a:pt x="95" y="477"/>
                    <a:pt x="238" y="477"/>
                  </a:cubicBezTo>
                  <a:cubicBezTo>
                    <a:pt x="369" y="477"/>
                    <a:pt x="465" y="370"/>
                    <a:pt x="465" y="239"/>
                  </a:cubicBezTo>
                  <a:cubicBezTo>
                    <a:pt x="465" y="108"/>
                    <a:pt x="369" y="1"/>
                    <a:pt x="238" y="1"/>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3" name="Google Shape;648;p56">
              <a:extLst>
                <a:ext uri="{FF2B5EF4-FFF2-40B4-BE49-F238E27FC236}">
                  <a16:creationId xmlns:a16="http://schemas.microsoft.com/office/drawing/2014/main" id="{9BDA3639-BF2A-0F4F-3815-5B6FAC7B6617}"/>
                </a:ext>
              </a:extLst>
            </p:cNvPr>
            <p:cNvSpPr/>
            <p:nvPr/>
          </p:nvSpPr>
          <p:spPr>
            <a:xfrm>
              <a:off x="5267137" y="4298852"/>
              <a:ext cx="15147" cy="15147"/>
            </a:xfrm>
            <a:custGeom>
              <a:rect l="l" t="t" r="r" b="b"/>
              <a:pathLst>
                <a:path w="477" h="477" extrusionOk="0">
                  <a:moveTo>
                    <a:pt x="238" y="0"/>
                  </a:moveTo>
                  <a:cubicBezTo>
                    <a:pt x="107" y="0"/>
                    <a:pt x="0" y="95"/>
                    <a:pt x="0" y="238"/>
                  </a:cubicBezTo>
                  <a:cubicBezTo>
                    <a:pt x="0" y="369"/>
                    <a:pt x="107" y="476"/>
                    <a:pt x="238" y="476"/>
                  </a:cubicBezTo>
                  <a:cubicBezTo>
                    <a:pt x="369" y="476"/>
                    <a:pt x="476" y="369"/>
                    <a:pt x="476" y="238"/>
                  </a:cubicBezTo>
                  <a:cubicBezTo>
                    <a:pt x="476" y="95"/>
                    <a:pt x="369" y="0"/>
                    <a:pt x="238"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4" name="Google Shape;649;p56">
              <a:extLst>
                <a:ext uri="{FF2B5EF4-FFF2-40B4-BE49-F238E27FC236}">
                  <a16:creationId xmlns:a16="http://schemas.microsoft.com/office/drawing/2014/main" id="{DB6B6EB6-ECA6-5E9E-2BE6-1A2C987ED0AF}"/>
                </a:ext>
              </a:extLst>
            </p:cNvPr>
            <p:cNvSpPr/>
            <p:nvPr/>
          </p:nvSpPr>
          <p:spPr>
            <a:xfrm>
              <a:off x="5492470" y="4298852"/>
              <a:ext cx="15147" cy="15147"/>
            </a:xfrm>
            <a:custGeom>
              <a:rect l="l" t="t" r="r" b="b"/>
              <a:pathLst>
                <a:path w="477" h="477" extrusionOk="0">
                  <a:moveTo>
                    <a:pt x="238" y="0"/>
                  </a:moveTo>
                  <a:cubicBezTo>
                    <a:pt x="107" y="0"/>
                    <a:pt x="0" y="95"/>
                    <a:pt x="0" y="238"/>
                  </a:cubicBezTo>
                  <a:cubicBezTo>
                    <a:pt x="0" y="369"/>
                    <a:pt x="107" y="476"/>
                    <a:pt x="238" y="476"/>
                  </a:cubicBezTo>
                  <a:cubicBezTo>
                    <a:pt x="381" y="476"/>
                    <a:pt x="476" y="381"/>
                    <a:pt x="476" y="238"/>
                  </a:cubicBezTo>
                  <a:cubicBezTo>
                    <a:pt x="476" y="95"/>
                    <a:pt x="381" y="0"/>
                    <a:pt x="238" y="0"/>
                  </a:cubicBezTo>
                  <a:close/>
                </a:path>
              </a:pathLst>
            </a:custGeom>
            <a:grp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05" name="Google Shape;650;p56">
            <a:extLst>
              <a:ext uri="{FF2B5EF4-FFF2-40B4-BE49-F238E27FC236}">
                <a16:creationId xmlns:a16="http://schemas.microsoft.com/office/drawing/2014/main" id="{933788FD-F32E-BFD9-0D78-8A30A6EE1546}"/>
              </a:ext>
            </a:extLst>
          </p:cNvPr>
          <p:cNvGrpSpPr/>
          <p:nvPr/>
        </p:nvGrpSpPr>
        <p:grpSpPr>
          <a:xfrm>
            <a:off x="10058584" y="4734577"/>
            <a:ext cx="274295" cy="250313"/>
            <a:chOff x="1958520" y="2302574"/>
            <a:chExt cx="359213" cy="327807"/>
          </a:xfrm>
        </p:grpSpPr>
        <p:sp>
          <p:nvSpPr>
            <p:cNvPr id="106" name="Google Shape;651;p56">
              <a:extLst>
                <a:ext uri="{FF2B5EF4-FFF2-40B4-BE49-F238E27FC236}">
                  <a16:creationId xmlns:a16="http://schemas.microsoft.com/office/drawing/2014/main" id="{79E5F5CD-D0BE-F03C-85A9-41FFFB81E408}"/>
                </a:ext>
              </a:extLst>
            </p:cNvPr>
            <p:cNvSpPr/>
            <p:nvPr/>
          </p:nvSpPr>
          <p:spPr>
            <a:xfrm>
              <a:off x="1958520" y="2302574"/>
              <a:ext cx="359213" cy="327807"/>
            </a:xfrm>
            <a:custGeom>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solidFill>
              <a:srgbClr val="306645"/>
            </a:solid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7" name="Google Shape;652;p56">
              <a:extLst>
                <a:ext uri="{FF2B5EF4-FFF2-40B4-BE49-F238E27FC236}">
                  <a16:creationId xmlns:a16="http://schemas.microsoft.com/office/drawing/2014/main" id="{33A7CC63-A999-FE3D-5025-CB47A91D587E}"/>
                </a:ext>
              </a:extLst>
            </p:cNvPr>
            <p:cNvSpPr/>
            <p:nvPr/>
          </p:nvSpPr>
          <p:spPr>
            <a:xfrm>
              <a:off x="1986877" y="2331313"/>
              <a:ext cx="302117" cy="184909"/>
            </a:xfrm>
            <a:custGeom>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solidFill>
              <a:srgbClr val="306645"/>
            </a:solid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8" name="Google Shape;653;p56">
              <a:extLst>
                <a:ext uri="{FF2B5EF4-FFF2-40B4-BE49-F238E27FC236}">
                  <a16:creationId xmlns:a16="http://schemas.microsoft.com/office/drawing/2014/main" id="{AD16751E-F493-460E-B09A-B8DDF0794BF1}"/>
                </a:ext>
              </a:extLst>
            </p:cNvPr>
            <p:cNvSpPr/>
            <p:nvPr/>
          </p:nvSpPr>
          <p:spPr>
            <a:xfrm>
              <a:off x="2131521" y="2526701"/>
              <a:ext cx="11908" cy="10638"/>
            </a:xfrm>
            <a:custGeom>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solidFill>
              <a:srgbClr val="306645"/>
            </a:solidFill>
            <a:ln>
              <a:solidFill>
                <a:srgbClr val="EBBF2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09" name="Google Shape;654;p56">
            <a:extLst>
              <a:ext uri="{FF2B5EF4-FFF2-40B4-BE49-F238E27FC236}">
                <a16:creationId xmlns:a16="http://schemas.microsoft.com/office/drawing/2014/main" id="{E5237283-3F1B-FF37-8359-4D0D88A16F1E}"/>
              </a:ext>
            </a:extLst>
          </p:cNvPr>
          <p:cNvGrpSpPr/>
          <p:nvPr/>
        </p:nvGrpSpPr>
        <p:grpSpPr>
          <a:xfrm>
            <a:off x="10503935" y="3941566"/>
            <a:ext cx="841857" cy="119700"/>
            <a:chOff x="7036835" y="1925541"/>
            <a:chExt cx="841857" cy="119700"/>
          </a:xfrm>
          <a:solidFill>
            <a:srgbClr val="EBBF20"/>
          </a:solidFill>
        </p:grpSpPr>
        <p:sp>
          <p:nvSpPr>
            <p:cNvPr id="110" name="Google Shape;655;p56">
              <a:extLst>
                <a:ext uri="{FF2B5EF4-FFF2-40B4-BE49-F238E27FC236}">
                  <a16:creationId xmlns:a16="http://schemas.microsoft.com/office/drawing/2014/main" id="{267A7703-903F-187C-6DF7-DA2141FEC02B}"/>
                </a:ext>
              </a:extLst>
            </p:cNvPr>
            <p:cNvSpPr/>
            <p:nvPr/>
          </p:nvSpPr>
          <p:spPr>
            <a:xfrm rot="-5400000">
              <a:off x="7217375" y="1925541"/>
              <a:ext cx="119700" cy="119700"/>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1" name="Google Shape;656;p56">
              <a:extLst>
                <a:ext uri="{FF2B5EF4-FFF2-40B4-BE49-F238E27FC236}">
                  <a16:creationId xmlns:a16="http://schemas.microsoft.com/office/drawing/2014/main" id="{FB9A479F-0849-A64A-00DE-BD33853A3CEC}"/>
                </a:ext>
              </a:extLst>
            </p:cNvPr>
            <p:cNvSpPr/>
            <p:nvPr/>
          </p:nvSpPr>
          <p:spPr>
            <a:xfrm rot="-5400000">
              <a:off x="7397914" y="1925541"/>
              <a:ext cx="119700" cy="119700"/>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2" name="Google Shape;657;p56">
              <a:extLst>
                <a:ext uri="{FF2B5EF4-FFF2-40B4-BE49-F238E27FC236}">
                  <a16:creationId xmlns:a16="http://schemas.microsoft.com/office/drawing/2014/main" id="{AA47E964-FF5A-F296-44BC-99C2A0EF422F}"/>
                </a:ext>
              </a:extLst>
            </p:cNvPr>
            <p:cNvSpPr/>
            <p:nvPr/>
          </p:nvSpPr>
          <p:spPr>
            <a:xfrm rot="-5400000">
              <a:off x="7578453" y="1925541"/>
              <a:ext cx="119700" cy="119700"/>
            </a:xfrm>
            <a:prstGeom prst="ellipse">
              <a:avLst/>
            </a:prstGeom>
            <a:grp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3" name="Google Shape;658;p56">
              <a:extLst>
                <a:ext uri="{FF2B5EF4-FFF2-40B4-BE49-F238E27FC236}">
                  <a16:creationId xmlns:a16="http://schemas.microsoft.com/office/drawing/2014/main" id="{9562A40A-BE9C-D9ED-F0E0-9CB485EF99FA}"/>
                </a:ext>
              </a:extLst>
            </p:cNvPr>
            <p:cNvSpPr/>
            <p:nvPr/>
          </p:nvSpPr>
          <p:spPr>
            <a:xfrm rot="-5400000">
              <a:off x="7758992" y="1925541"/>
              <a:ext cx="119700" cy="119700"/>
            </a:xfrm>
            <a:prstGeom prst="ellipse">
              <a:avLst/>
            </a:prstGeom>
            <a:grp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4" name="Google Shape;659;p56">
              <a:extLst>
                <a:ext uri="{FF2B5EF4-FFF2-40B4-BE49-F238E27FC236}">
                  <a16:creationId xmlns:a16="http://schemas.microsoft.com/office/drawing/2014/main" id="{2CFCA669-57C5-BE4D-9E95-01944949798B}"/>
                </a:ext>
              </a:extLst>
            </p:cNvPr>
            <p:cNvSpPr/>
            <p:nvPr/>
          </p:nvSpPr>
          <p:spPr>
            <a:xfrm rot="-5400000">
              <a:off x="7036835" y="1925541"/>
              <a:ext cx="119700" cy="119700"/>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15" name="Google Shape;660;p56">
            <a:extLst>
              <a:ext uri="{FF2B5EF4-FFF2-40B4-BE49-F238E27FC236}">
                <a16:creationId xmlns:a16="http://schemas.microsoft.com/office/drawing/2014/main" id="{3AC984DF-C4CA-0CBE-B691-087D4F7D061C}"/>
              </a:ext>
            </a:extLst>
          </p:cNvPr>
          <p:cNvGrpSpPr/>
          <p:nvPr/>
        </p:nvGrpSpPr>
        <p:grpSpPr>
          <a:xfrm>
            <a:off x="10503935" y="4356691"/>
            <a:ext cx="841857" cy="119700"/>
            <a:chOff x="7036835" y="1925541"/>
            <a:chExt cx="841857" cy="119700"/>
          </a:xfrm>
          <a:solidFill>
            <a:srgbClr val="EBBF20"/>
          </a:solidFill>
        </p:grpSpPr>
        <p:sp>
          <p:nvSpPr>
            <p:cNvPr id="116" name="Google Shape;661;p56">
              <a:extLst>
                <a:ext uri="{FF2B5EF4-FFF2-40B4-BE49-F238E27FC236}">
                  <a16:creationId xmlns:a16="http://schemas.microsoft.com/office/drawing/2014/main" id="{C0BB59BF-0A89-CD44-6864-25B505272F97}"/>
                </a:ext>
              </a:extLst>
            </p:cNvPr>
            <p:cNvSpPr/>
            <p:nvPr/>
          </p:nvSpPr>
          <p:spPr>
            <a:xfrm rot="-5400000">
              <a:off x="7217375" y="1925541"/>
              <a:ext cx="119700" cy="119700"/>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7" name="Google Shape;662;p56">
              <a:extLst>
                <a:ext uri="{FF2B5EF4-FFF2-40B4-BE49-F238E27FC236}">
                  <a16:creationId xmlns:a16="http://schemas.microsoft.com/office/drawing/2014/main" id="{584A5562-43B2-00B7-B478-870CE577C313}"/>
                </a:ext>
              </a:extLst>
            </p:cNvPr>
            <p:cNvSpPr/>
            <p:nvPr/>
          </p:nvSpPr>
          <p:spPr>
            <a:xfrm rot="-5400000">
              <a:off x="7397914" y="1925541"/>
              <a:ext cx="119700" cy="119700"/>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8" name="Google Shape;663;p56">
              <a:extLst>
                <a:ext uri="{FF2B5EF4-FFF2-40B4-BE49-F238E27FC236}">
                  <a16:creationId xmlns:a16="http://schemas.microsoft.com/office/drawing/2014/main" id="{91FD470E-061B-6BFA-B2A1-C5E0A6B7B302}"/>
                </a:ext>
              </a:extLst>
            </p:cNvPr>
            <p:cNvSpPr/>
            <p:nvPr/>
          </p:nvSpPr>
          <p:spPr>
            <a:xfrm rot="-5400000">
              <a:off x="7578453" y="1925541"/>
              <a:ext cx="119700" cy="119700"/>
            </a:xfrm>
            <a:prstGeom prst="ellipse">
              <a:avLst/>
            </a:prstGeom>
            <a:no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9" name="Google Shape;664;p56">
              <a:extLst>
                <a:ext uri="{FF2B5EF4-FFF2-40B4-BE49-F238E27FC236}">
                  <a16:creationId xmlns:a16="http://schemas.microsoft.com/office/drawing/2014/main" id="{C30889DF-3B81-C9F5-BACD-CCFF18534C47}"/>
                </a:ext>
              </a:extLst>
            </p:cNvPr>
            <p:cNvSpPr/>
            <p:nvPr/>
          </p:nvSpPr>
          <p:spPr>
            <a:xfrm rot="-5400000">
              <a:off x="7758992" y="1925541"/>
              <a:ext cx="119700" cy="119700"/>
            </a:xfrm>
            <a:prstGeom prst="ellipse">
              <a:avLst/>
            </a:prstGeom>
            <a:no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0" name="Google Shape;665;p56">
              <a:extLst>
                <a:ext uri="{FF2B5EF4-FFF2-40B4-BE49-F238E27FC236}">
                  <a16:creationId xmlns:a16="http://schemas.microsoft.com/office/drawing/2014/main" id="{811C7F64-6C78-7CCD-0139-C38115A47B4A}"/>
                </a:ext>
              </a:extLst>
            </p:cNvPr>
            <p:cNvSpPr/>
            <p:nvPr/>
          </p:nvSpPr>
          <p:spPr>
            <a:xfrm rot="-5400000">
              <a:off x="7036835" y="1925541"/>
              <a:ext cx="119700" cy="119700"/>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21" name="Google Shape;666;p56">
            <a:extLst>
              <a:ext uri="{FF2B5EF4-FFF2-40B4-BE49-F238E27FC236}">
                <a16:creationId xmlns:a16="http://schemas.microsoft.com/office/drawing/2014/main" id="{08EE58A9-7564-BE1B-2E7E-300E5EC898E1}"/>
              </a:ext>
            </a:extLst>
          </p:cNvPr>
          <p:cNvGrpSpPr/>
          <p:nvPr/>
        </p:nvGrpSpPr>
        <p:grpSpPr>
          <a:xfrm>
            <a:off x="10503948" y="4771816"/>
            <a:ext cx="841857" cy="119700"/>
            <a:chOff x="7036835" y="1925541"/>
            <a:chExt cx="841857" cy="119700"/>
          </a:xfrm>
          <a:solidFill>
            <a:srgbClr val="EBBF20"/>
          </a:solidFill>
        </p:grpSpPr>
        <p:sp>
          <p:nvSpPr>
            <p:cNvPr id="122" name="Google Shape;667;p56">
              <a:extLst>
                <a:ext uri="{FF2B5EF4-FFF2-40B4-BE49-F238E27FC236}">
                  <a16:creationId xmlns:a16="http://schemas.microsoft.com/office/drawing/2014/main" id="{03356AF6-CA46-CC1F-93CE-A1F3E56310EE}"/>
                </a:ext>
              </a:extLst>
            </p:cNvPr>
            <p:cNvSpPr/>
            <p:nvPr/>
          </p:nvSpPr>
          <p:spPr>
            <a:xfrm rot="-5400000">
              <a:off x="7217375" y="1925541"/>
              <a:ext cx="119700" cy="119700"/>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3" name="Google Shape;668;p56">
              <a:extLst>
                <a:ext uri="{FF2B5EF4-FFF2-40B4-BE49-F238E27FC236}">
                  <a16:creationId xmlns:a16="http://schemas.microsoft.com/office/drawing/2014/main" id="{DE1F4D7E-309D-5C01-B275-98C805882DE4}"/>
                </a:ext>
              </a:extLst>
            </p:cNvPr>
            <p:cNvSpPr/>
            <p:nvPr/>
          </p:nvSpPr>
          <p:spPr>
            <a:xfrm rot="-5400000">
              <a:off x="7397914" y="1925541"/>
              <a:ext cx="119700" cy="119700"/>
            </a:xfrm>
            <a:prstGeom prst="ellipse">
              <a:avLst/>
            </a:prstGeom>
            <a:grp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4" name="Google Shape;669;p56">
              <a:extLst>
                <a:ext uri="{FF2B5EF4-FFF2-40B4-BE49-F238E27FC236}">
                  <a16:creationId xmlns:a16="http://schemas.microsoft.com/office/drawing/2014/main" id="{5A9807EF-88DD-5B5D-9024-3429C8F12F17}"/>
                </a:ext>
              </a:extLst>
            </p:cNvPr>
            <p:cNvSpPr/>
            <p:nvPr/>
          </p:nvSpPr>
          <p:spPr>
            <a:xfrm rot="-5400000">
              <a:off x="7578453" y="1925541"/>
              <a:ext cx="119700" cy="119700"/>
            </a:xfrm>
            <a:prstGeom prst="ellipse">
              <a:avLst/>
            </a:prstGeom>
            <a:grp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5" name="Google Shape;670;p56">
              <a:extLst>
                <a:ext uri="{FF2B5EF4-FFF2-40B4-BE49-F238E27FC236}">
                  <a16:creationId xmlns:a16="http://schemas.microsoft.com/office/drawing/2014/main" id="{92AFEE69-85B5-4C75-84CE-739673A21A98}"/>
                </a:ext>
              </a:extLst>
            </p:cNvPr>
            <p:cNvSpPr/>
            <p:nvPr/>
          </p:nvSpPr>
          <p:spPr>
            <a:xfrm rot="-5400000">
              <a:off x="7758992" y="1925541"/>
              <a:ext cx="119700" cy="119700"/>
            </a:xfrm>
            <a:prstGeom prst="ellipse">
              <a:avLst/>
            </a:prstGeom>
            <a:no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6" name="Google Shape;671;p56">
              <a:extLst>
                <a:ext uri="{FF2B5EF4-FFF2-40B4-BE49-F238E27FC236}">
                  <a16:creationId xmlns:a16="http://schemas.microsoft.com/office/drawing/2014/main" id="{59F15BF7-FE37-2B75-A17C-9C6B99691BCE}"/>
                </a:ext>
              </a:extLst>
            </p:cNvPr>
            <p:cNvSpPr/>
            <p:nvPr/>
          </p:nvSpPr>
          <p:spPr>
            <a:xfrm rot="-5400000">
              <a:off x="7036835" y="1925541"/>
              <a:ext cx="119700" cy="119700"/>
            </a:xfrm>
            <a:prstGeom prst="ellipse">
              <a:avLst/>
            </a:prstGeom>
            <a:grpFill/>
            <a:ln w="19050"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127" name="Google Shape;475;p51">
            <a:extLst>
              <a:ext uri="{FF2B5EF4-FFF2-40B4-BE49-F238E27FC236}">
                <a16:creationId xmlns:a16="http://schemas.microsoft.com/office/drawing/2014/main" id="{65F5E478-BBE1-0C6F-8DA0-4F6793190A8E}"/>
              </a:ext>
            </a:extLst>
          </p:cNvPr>
          <p:cNvSpPr/>
          <p:nvPr/>
        </p:nvSpPr>
        <p:spPr>
          <a:xfrm>
            <a:off x="2220390" y="1173605"/>
            <a:ext cx="1729038" cy="395254"/>
          </a:xfrm>
          <a:prstGeom prst="rect">
            <a:avLst/>
          </a:prstGeom>
        </p:spPr>
        <p:txBody>
          <a:bodyPr>
            <a:prstTxWarp prst="textPlain">
              <a:avLst/>
            </a:prstTxWarp>
          </a:bodyPr>
          <a:lstStyle/>
          <a:p>
            <a:pPr algn="ctr">
              <a:buClr>
                <a:srgbClr val="000000"/>
              </a:buClr>
              <a:buFont typeface="Arial"/>
              <a:buNone/>
            </a:pPr>
            <a:r>
              <a:rPr lang="es-MX" sz="1400" kern="0">
                <a:solidFill>
                  <a:schemeClr val="bg1">
                    <a:lumMod val="50000"/>
                  </a:schemeClr>
                </a:solidFill>
                <a:latin typeface="Caveat"/>
                <a:cs typeface="Arial"/>
                <a:sym typeface="Arial"/>
              </a:rPr>
              <a:t>more info.</a:t>
            </a:r>
            <a:endParaRPr sz="1400" kern="0">
              <a:solidFill>
                <a:schemeClr val="bg1">
                  <a:lumMod val="50000"/>
                </a:schemeClr>
              </a:solidFill>
              <a:latin typeface="Caveat"/>
              <a:cs typeface="Arial"/>
              <a:sym typeface="Arial"/>
            </a:endParaRPr>
          </a:p>
        </p:txBody>
      </p:sp>
      <p:pic>
        <p:nvPicPr>
          <p:cNvPr id="128" name="Imagen 127">
            <a:extLst>
              <a:ext uri="{FF2B5EF4-FFF2-40B4-BE49-F238E27FC236}">
                <a16:creationId xmlns:a16="http://schemas.microsoft.com/office/drawing/2014/main" id="{1E682775-25F9-E0F2-D851-69EC46AD3EC3}"/>
              </a:ext>
            </a:extLst>
          </p:cNvPr>
          <p:cNvPicPr>
            <a:picLocks noChangeAspect="1"/>
          </p:cNvPicPr>
          <p:nvPr/>
        </p:nvPicPr>
        <p:blipFill>
          <a:blip r:embed="rId4">
            <a:extLst>
              <a:ext uri="{28A0092B-C50C-407E-A947-70E740481C1C}">
                <a14:useLocalDpi xmlns:a14="http://schemas.microsoft.com/office/drawing/2010/main" val="0"/>
              </a:ext>
            </a:extLst>
          </a:blip>
          <a:srcRect l="10834" t="23984" r="13418" b="53773"/>
          <a:stretch>
            <a:fillRect/>
          </a:stretch>
        </p:blipFill>
        <p:spPr>
          <a:xfrm>
            <a:off x="165731" y="436463"/>
            <a:ext cx="3906870" cy="860411"/>
          </a:xfrm>
          <a:prstGeom prst="rect">
            <a:avLst/>
          </a:prstGeom>
        </p:spPr>
      </p:pic>
    </p:spTree>
    <p:extLst>
      <p:ext uri="{BB962C8B-B14F-4D97-AF65-F5344CB8AC3E}">
        <p14:creationId xmlns:p14="http://schemas.microsoft.com/office/powerpoint/2010/main" val="3340181991"/>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386" name="Picture 2">
            <a:extLst>
              <a:ext uri="{FF2B5EF4-FFF2-40B4-BE49-F238E27FC236}">
                <a16:creationId xmlns:a16="http://schemas.microsoft.com/office/drawing/2014/main" id="{B625B8DD-93B0-AEE7-3190-5CEFFF1CD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91"/>
          <a:stretch>
            <a:fillRect/>
          </a:stretch>
        </p:blipFill>
        <p:spPr bwMode="auto">
          <a:xfrm>
            <a:off x="0" y="5048"/>
            <a:ext cx="12192000" cy="6852454"/>
          </a:xfrm>
          <a:prstGeom prst="rect">
            <a:avLst/>
          </a:prstGeom>
          <a:noFill/>
          <a:extLst>
            <a:ext uri="{909E8E84-426E-40DD-AFC4-6F175D3DCCD1}">
              <a14:hiddenFill xmlns:a14="http://schemas.microsoft.com/office/drawing/2010/main">
                <a:solidFill>
                  <a:srgbClr val="FFFFFF"/>
                </a:solidFill>
              </a14:hiddenFill>
            </a:ext>
          </a:extLst>
        </p:spPr>
      </p:pic>
      <p:sp>
        <p:nvSpPr>
          <p:cNvPr id="17" name="Frame 1">
            <a:extLst>
              <a:ext uri="{FF2B5EF4-FFF2-40B4-BE49-F238E27FC236}">
                <a16:creationId xmlns:a16="http://schemas.microsoft.com/office/drawing/2014/main" id="{3AAE21DA-21A4-A117-D477-98018D7ED009}"/>
              </a:ext>
            </a:extLst>
          </p:cNvPr>
          <p:cNvSpPr/>
          <p:nvPr/>
        </p:nvSpPr>
        <p:spPr>
          <a:xfrm rot="18900000">
            <a:off x="6266325" y="1278179"/>
            <a:ext cx="4320000" cy="4320000"/>
          </a:xfrm>
          <a:prstGeom prst="frame">
            <a:avLst>
              <a:gd name="adj1" fmla="val 1591"/>
            </a:avLst>
          </a:prstGeom>
          <a:solidFill>
            <a:srgbClr val="EBBF20"/>
          </a:solidFill>
          <a:ln>
            <a:solidFill>
              <a:srgbClr val="EBB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mn-lt"/>
            </a:endParaRPr>
          </a:p>
        </p:txBody>
      </p:sp>
      <p:pic>
        <p:nvPicPr>
          <p:cNvPr id="2" name="Google Shape;395;p50">
            <a:extLst>
              <a:ext uri="{FF2B5EF4-FFF2-40B4-BE49-F238E27FC236}">
                <a16:creationId xmlns:a16="http://schemas.microsoft.com/office/drawing/2014/main" id="{DCB00248-AC41-89CD-397F-94610AD3CD8F}"/>
              </a:ext>
            </a:extLst>
          </p:cNvPr>
          <p:cNvPicPr preferRelativeResize="0"/>
          <p:nvPr/>
        </p:nvPicPr>
        <p:blipFill>
          <a:blip r:embed="rId4">
            <a:alphaModFix/>
          </a:blip>
          <a:srcRect l="30177" t="27315"/>
          <a:stretch>
            <a:fillRect/>
          </a:stretch>
        </p:blipFill>
        <p:spPr>
          <a:xfrm rot="5400000">
            <a:off x="1619375" y="-1619373"/>
            <a:ext cx="6857501" cy="10096248"/>
          </a:xfrm>
          <a:prstGeom prst="rect">
            <a:avLst/>
          </a:prstGeom>
          <a:noFill/>
          <a:ln>
            <a:noFill/>
          </a:ln>
        </p:spPr>
      </p:pic>
      <p:sp>
        <p:nvSpPr>
          <p:cNvPr id="13" name="TextBox 12">
            <a:extLst>
              <a:ext uri="{FF2B5EF4-FFF2-40B4-BE49-F238E27FC236}">
                <a16:creationId xmlns:a16="http://schemas.microsoft.com/office/drawing/2014/main" id="{35A16255-4F53-4398-A935-3DB94545AF84}"/>
              </a:ext>
            </a:extLst>
          </p:cNvPr>
          <p:cNvSpPr txBox="1"/>
          <p:nvPr/>
        </p:nvSpPr>
        <p:spPr>
          <a:xfrm>
            <a:off x="709660" y="3252881"/>
            <a:ext cx="3389366" cy="2677656"/>
          </a:xfrm>
          <a:prstGeom prst="rect">
            <a:avLst/>
          </a:prstGeom>
          <a:noFill/>
        </p:spPr>
        <p:txBody>
          <a:bodyPr wrap="square" rtlCol="0">
            <a:spAutoFit/>
          </a:bodyPr>
          <a:lstStyle/>
          <a:p>
            <a:r>
              <a:rPr lang="en-US" altLang="ko-KR" sz="1400">
                <a:solidFill>
                  <a:srgbClr val="505D57"/>
                </a:solidFill>
                <a:cs typeface="Arial" panose="020b0604020202020204" pitchFamily="34" charset="0"/>
              </a:rPr>
              <a:t>You can simply impress audience and add a unique zing and appeal to your Presentations. Easy to change colors, photos and Text. Get a modern PowerPoint Presentation that is beautifully designed. I hope and I believe that this Template will your Time, Money and Reputation. You can simply impress your audience and add a unique zing and appeal to your Presentations. Get a modern PowerPoint  Presentation that is beautifully designed.</a:t>
            </a:r>
          </a:p>
        </p:txBody>
      </p:sp>
      <p:sp>
        <p:nvSpPr>
          <p:cNvPr id="10" name="Picture Placeholder 9">
            <a:extLst>
              <a:ext uri="{FF2B5EF4-FFF2-40B4-BE49-F238E27FC236}">
                <a16:creationId xmlns:a16="http://schemas.microsoft.com/office/drawing/2014/main" id="{83803B37-2701-4D6A-9DF6-8D4E2A1AEA66}"/>
              </a:ext>
            </a:extLst>
          </p:cNvPr>
          <p:cNvSpPr>
            <a:spLocks noGrp="1"/>
          </p:cNvSpPr>
          <p:nvPr>
            <p:ph type="pic" idx="13"/>
          </p:nvPr>
        </p:nvSpPr>
        <p:spPr/>
        <p:txBody>
          <a:bodyPr/>
          <a:lstStyle/>
          <a:p/>
        </p:txBody>
      </p:sp>
      <p:sp>
        <p:nvSpPr>
          <p:cNvPr id="5" name="Picture Placeholder 4">
            <a:extLst>
              <a:ext uri="{FF2B5EF4-FFF2-40B4-BE49-F238E27FC236}">
                <a16:creationId xmlns:a16="http://schemas.microsoft.com/office/drawing/2014/main" id="{1A56BEE4-5280-42F2-9904-BDE99A002E4F}"/>
              </a:ext>
            </a:extLst>
          </p:cNvPr>
          <p:cNvSpPr>
            <a:spLocks noGrp="1"/>
          </p:cNvSpPr>
          <p:nvPr>
            <p:ph type="pic" idx="14"/>
          </p:nvPr>
        </p:nvSpPr>
        <p:spPr/>
        <p:txBody>
          <a:bodyPr/>
          <a:lstStyle/>
          <a:p/>
        </p:txBody>
      </p:sp>
      <p:sp>
        <p:nvSpPr>
          <p:cNvPr id="3" name="Picture Placeholder 2">
            <a:extLst>
              <a:ext uri="{FF2B5EF4-FFF2-40B4-BE49-F238E27FC236}">
                <a16:creationId xmlns:a16="http://schemas.microsoft.com/office/drawing/2014/main" id="{90235B98-A0AA-4261-96D1-2DC51F0DE543}"/>
              </a:ext>
            </a:extLst>
          </p:cNvPr>
          <p:cNvSpPr>
            <a:spLocks noGrp="1"/>
          </p:cNvSpPr>
          <p:nvPr>
            <p:ph type="pic" idx="15"/>
          </p:nvPr>
        </p:nvSpPr>
        <p:spPr/>
        <p:txBody>
          <a:bodyPr/>
          <a:lstStyle/>
          <a:p/>
        </p:txBody>
      </p:sp>
      <p:sp>
        <p:nvSpPr>
          <p:cNvPr id="7" name="Picture Placeholder 6">
            <a:extLst>
              <a:ext uri="{FF2B5EF4-FFF2-40B4-BE49-F238E27FC236}">
                <a16:creationId xmlns:a16="http://schemas.microsoft.com/office/drawing/2014/main" id="{F447F86C-9921-4936-9D2E-9980D035E64F}"/>
              </a:ext>
            </a:extLst>
          </p:cNvPr>
          <p:cNvSpPr>
            <a:spLocks noGrp="1"/>
          </p:cNvSpPr>
          <p:nvPr>
            <p:ph type="pic" idx="16"/>
          </p:nvPr>
        </p:nvSpPr>
        <p:spPr/>
        <p:txBody>
          <a:bodyPr/>
          <a:lstStyle/>
          <a:p/>
        </p:txBody>
      </p:sp>
      <p:pic>
        <p:nvPicPr>
          <p:cNvPr id="6" name="Imagen 5">
            <a:extLst>
              <a:ext uri="{FF2B5EF4-FFF2-40B4-BE49-F238E27FC236}">
                <a16:creationId xmlns:a16="http://schemas.microsoft.com/office/drawing/2014/main" id="{BC31E6E3-728C-1676-093D-38CB56E731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9026" y="4190192"/>
            <a:ext cx="2200777" cy="2200777"/>
          </a:xfrm>
          <a:prstGeom prst="rect">
            <a:avLst/>
          </a:prstGeom>
        </p:spPr>
      </p:pic>
      <p:sp>
        <p:nvSpPr>
          <p:cNvPr id="8" name="Google Shape;475;p51">
            <a:extLst>
              <a:ext uri="{FF2B5EF4-FFF2-40B4-BE49-F238E27FC236}">
                <a16:creationId xmlns:a16="http://schemas.microsoft.com/office/drawing/2014/main" id="{994CCCAD-E660-25AC-CC85-30AADBF3DC97}"/>
              </a:ext>
            </a:extLst>
          </p:cNvPr>
          <p:cNvSpPr/>
          <p:nvPr/>
        </p:nvSpPr>
        <p:spPr>
          <a:xfrm>
            <a:off x="808591" y="2642759"/>
            <a:ext cx="1729038" cy="395254"/>
          </a:xfrm>
          <a:prstGeom prst="rect">
            <a:avLst/>
          </a:prstGeom>
        </p:spPr>
        <p:txBody>
          <a:bodyPr>
            <a:prstTxWarp prst="textPlain">
              <a:avLst/>
            </a:prstTxWarp>
          </a:bodyPr>
          <a:lstStyle/>
          <a:p>
            <a:pPr algn="ctr">
              <a:buClr>
                <a:srgbClr val="000000"/>
              </a:buClr>
              <a:buFont typeface="Arial"/>
              <a:buNone/>
            </a:pPr>
            <a:r>
              <a:rPr lang="es-MX" sz="1400" kern="0">
                <a:solidFill>
                  <a:schemeClr val="bg1">
                    <a:lumMod val="50000"/>
                  </a:schemeClr>
                </a:solidFill>
                <a:latin typeface="Caveat"/>
                <a:cs typeface="Arial"/>
                <a:sym typeface="Arial"/>
              </a:rPr>
              <a:t>more info.</a:t>
            </a:r>
            <a:endParaRPr sz="1400" kern="0">
              <a:solidFill>
                <a:schemeClr val="bg1">
                  <a:lumMod val="50000"/>
                </a:schemeClr>
              </a:solidFill>
              <a:latin typeface="Caveat"/>
              <a:cs typeface="Arial"/>
              <a:sym typeface="Arial"/>
            </a:endParaRPr>
          </a:p>
        </p:txBody>
      </p:sp>
      <p:pic>
        <p:nvPicPr>
          <p:cNvPr id="9" name="Imagen 8">
            <a:extLst>
              <a:ext uri="{FF2B5EF4-FFF2-40B4-BE49-F238E27FC236}">
                <a16:creationId xmlns:a16="http://schemas.microsoft.com/office/drawing/2014/main" id="{294095F1-736B-EBE6-2A96-11C62CB3EF35}"/>
              </a:ext>
            </a:extLst>
          </p:cNvPr>
          <p:cNvPicPr>
            <a:picLocks noChangeAspect="1"/>
          </p:cNvPicPr>
          <p:nvPr/>
        </p:nvPicPr>
        <p:blipFill>
          <a:blip r:embed="rId6">
            <a:extLst>
              <a:ext uri="{28A0092B-C50C-407E-A947-70E740481C1C}">
                <a14:useLocalDpi xmlns:a14="http://schemas.microsoft.com/office/drawing/2010/main" val="0"/>
              </a:ext>
            </a:extLst>
          </a:blip>
          <a:srcRect l="10834" t="23984" r="13418" b="53773"/>
          <a:stretch>
            <a:fillRect/>
          </a:stretch>
        </p:blipFill>
        <p:spPr>
          <a:xfrm>
            <a:off x="582732" y="1905617"/>
            <a:ext cx="3906870" cy="860411"/>
          </a:xfrm>
          <a:prstGeom prst="rect">
            <a:avLst/>
          </a:prstGeom>
        </p:spPr>
      </p:pic>
    </p:spTree>
    <p:extLst>
      <p:ext uri="{BB962C8B-B14F-4D97-AF65-F5344CB8AC3E}">
        <p14:creationId xmlns:p14="http://schemas.microsoft.com/office/powerpoint/2010/main" val="3066675920"/>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Google Shape;292;p45">
            <a:extLst>
              <a:ext uri="{FF2B5EF4-FFF2-40B4-BE49-F238E27FC236}">
                <a16:creationId xmlns:a16="http://schemas.microsoft.com/office/drawing/2014/main" id="{98F2D542-D2EE-CA2D-DA8B-4E500C4C1EE0}"/>
              </a:ext>
            </a:extLst>
          </p:cNvPr>
          <p:cNvPicPr preferRelativeResize="0"/>
          <p:nvPr/>
        </p:nvPicPr>
        <p:blipFill>
          <a:blip r:embed="rId3">
            <a:alphaModFix/>
          </a:blip>
          <a:srcRect t="17808" r="17808"/>
          <a:stretch>
            <a:fillRect/>
          </a:stretch>
        </p:blipFill>
        <p:spPr>
          <a:xfrm flipV="1">
            <a:off x="0" y="-2"/>
            <a:ext cx="12192000" cy="6858001"/>
          </a:xfrm>
          <a:prstGeom prst="rect">
            <a:avLst/>
          </a:prstGeom>
          <a:noFill/>
          <a:ln>
            <a:noFill/>
          </a:ln>
        </p:spPr>
      </p:pic>
      <p:grpSp>
        <p:nvGrpSpPr>
          <p:cNvPr id="3" name="Group 10">
            <a:extLst>
              <a:ext uri="{FF2B5EF4-FFF2-40B4-BE49-F238E27FC236}">
                <a16:creationId xmlns:a16="http://schemas.microsoft.com/office/drawing/2014/main" id="{5C3ABCB7-56CA-09EE-2FC4-807B011F6034}"/>
              </a:ext>
            </a:extLst>
          </p:cNvPr>
          <p:cNvGrpSpPr/>
          <p:nvPr/>
        </p:nvGrpSpPr>
        <p:grpSpPr>
          <a:xfrm>
            <a:off x="3360357" y="1429959"/>
            <a:ext cx="8450643" cy="2698862"/>
            <a:chOff x="905346" y="2565485"/>
            <a:chExt cx="10425679" cy="2764163"/>
          </a:xfrm>
        </p:grpSpPr>
        <p:sp>
          <p:nvSpPr>
            <p:cNvPr id="4" name="Rounded Rectangle 3">
              <a:extLst>
                <a:ext uri="{FF2B5EF4-FFF2-40B4-BE49-F238E27FC236}">
                  <a16:creationId xmlns:a16="http://schemas.microsoft.com/office/drawing/2014/main" id="{9266A247-DB84-3C38-6E23-87A5F5223BD3}"/>
                </a:ext>
              </a:extLst>
            </p:cNvPr>
            <p:cNvSpPr/>
            <p:nvPr/>
          </p:nvSpPr>
          <p:spPr>
            <a:xfrm>
              <a:off x="905346" y="4658632"/>
              <a:ext cx="2628000" cy="576064"/>
            </a:xfrm>
            <a:prstGeom prst="roundRect">
              <a:avLst>
                <a:gd name="adj" fmla="val 50000"/>
              </a:avLst>
            </a:prstGeom>
            <a:solidFill>
              <a:srgbClr val="EBBF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ounded Rectangle 4">
              <a:extLst>
                <a:ext uri="{FF2B5EF4-FFF2-40B4-BE49-F238E27FC236}">
                  <a16:creationId xmlns:a16="http://schemas.microsoft.com/office/drawing/2014/main" id="{A6886D1D-ECD5-A611-BB62-185E141783F0}"/>
                </a:ext>
              </a:extLst>
            </p:cNvPr>
            <p:cNvSpPr/>
            <p:nvPr/>
          </p:nvSpPr>
          <p:spPr>
            <a:xfrm rot="18600000">
              <a:off x="2820007" y="4259934"/>
              <a:ext cx="1440000" cy="699427"/>
            </a:xfrm>
            <a:prstGeom prst="roundRect">
              <a:avLst>
                <a:gd name="adj" fmla="val 50000"/>
              </a:avLst>
            </a:prstGeom>
            <a:solidFill>
              <a:srgbClr val="EBBF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11">
              <a:extLst>
                <a:ext uri="{FF2B5EF4-FFF2-40B4-BE49-F238E27FC236}">
                  <a16:creationId xmlns:a16="http://schemas.microsoft.com/office/drawing/2014/main" id="{92C56381-D11C-5602-C714-4175E40BF1BF}"/>
                </a:ext>
              </a:extLst>
            </p:cNvPr>
            <p:cNvSpPr/>
            <p:nvPr/>
          </p:nvSpPr>
          <p:spPr>
            <a:xfrm>
              <a:off x="3496682" y="3997076"/>
              <a:ext cx="2628000" cy="576064"/>
            </a:xfrm>
            <a:prstGeom prst="roundRect">
              <a:avLst>
                <a:gd name="adj" fmla="val 50000"/>
              </a:avLst>
            </a:prstGeom>
            <a:solidFill>
              <a:srgbClr val="EBBF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13">
              <a:extLst>
                <a:ext uri="{FF2B5EF4-FFF2-40B4-BE49-F238E27FC236}">
                  <a16:creationId xmlns:a16="http://schemas.microsoft.com/office/drawing/2014/main" id="{4361A5A3-33AC-6E98-8ADB-DA19A7D09E53}"/>
                </a:ext>
              </a:extLst>
            </p:cNvPr>
            <p:cNvSpPr/>
            <p:nvPr/>
          </p:nvSpPr>
          <p:spPr>
            <a:xfrm>
              <a:off x="6088018" y="3335520"/>
              <a:ext cx="2628000" cy="576064"/>
            </a:xfrm>
            <a:prstGeom prst="roundRect">
              <a:avLst>
                <a:gd name="adj" fmla="val 50000"/>
              </a:avLst>
            </a:prstGeom>
            <a:solidFill>
              <a:srgbClr val="EBBF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15">
              <a:extLst>
                <a:ext uri="{FF2B5EF4-FFF2-40B4-BE49-F238E27FC236}">
                  <a16:creationId xmlns:a16="http://schemas.microsoft.com/office/drawing/2014/main" id="{44CB22EC-042E-4967-6260-8709FBE5F651}"/>
                </a:ext>
              </a:extLst>
            </p:cNvPr>
            <p:cNvSpPr/>
            <p:nvPr/>
          </p:nvSpPr>
          <p:spPr>
            <a:xfrm>
              <a:off x="8703025" y="2673964"/>
              <a:ext cx="2628000" cy="576064"/>
            </a:xfrm>
            <a:prstGeom prst="roundRect">
              <a:avLst>
                <a:gd name="adj" fmla="val 50000"/>
              </a:avLst>
            </a:prstGeom>
            <a:solidFill>
              <a:srgbClr val="EBBF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ounded Rectangle 4">
              <a:extLst>
                <a:ext uri="{FF2B5EF4-FFF2-40B4-BE49-F238E27FC236}">
                  <a16:creationId xmlns:a16="http://schemas.microsoft.com/office/drawing/2014/main" id="{CA57F298-92CF-7D78-3739-0CB01872245C}"/>
                </a:ext>
              </a:extLst>
            </p:cNvPr>
            <p:cNvSpPr/>
            <p:nvPr/>
          </p:nvSpPr>
          <p:spPr>
            <a:xfrm rot="18600000">
              <a:off x="5404681" y="3570751"/>
              <a:ext cx="1440000" cy="699427"/>
            </a:xfrm>
            <a:prstGeom prst="roundRect">
              <a:avLst>
                <a:gd name="adj" fmla="val 50000"/>
              </a:avLst>
            </a:prstGeom>
            <a:solidFill>
              <a:srgbClr val="EBBF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ounded Rectangle 4">
              <a:extLst>
                <a:ext uri="{FF2B5EF4-FFF2-40B4-BE49-F238E27FC236}">
                  <a16:creationId xmlns:a16="http://schemas.microsoft.com/office/drawing/2014/main" id="{D3B460C4-7BE7-4CA5-4BD0-AC767EBD6715}"/>
                </a:ext>
              </a:extLst>
            </p:cNvPr>
            <p:cNvSpPr/>
            <p:nvPr/>
          </p:nvSpPr>
          <p:spPr>
            <a:xfrm rot="18600000">
              <a:off x="7996018" y="2935771"/>
              <a:ext cx="1440000" cy="699427"/>
            </a:xfrm>
            <a:prstGeom prst="roundRect">
              <a:avLst>
                <a:gd name="adj" fmla="val 50000"/>
              </a:avLst>
            </a:prstGeom>
            <a:solidFill>
              <a:srgbClr val="EBBF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1" name="TextBox 12">
            <a:extLst>
              <a:ext uri="{FF2B5EF4-FFF2-40B4-BE49-F238E27FC236}">
                <a16:creationId xmlns:a16="http://schemas.microsoft.com/office/drawing/2014/main" id="{3C24EAC6-CC9C-5111-D7C4-8DF642BAEF0D}"/>
              </a:ext>
            </a:extLst>
          </p:cNvPr>
          <p:cNvSpPr txBox="1"/>
          <p:nvPr/>
        </p:nvSpPr>
        <p:spPr>
          <a:xfrm>
            <a:off x="3906079" y="3600995"/>
            <a:ext cx="992790" cy="307777"/>
          </a:xfrm>
          <a:prstGeom prst="rect">
            <a:avLst/>
          </a:prstGeom>
          <a:noFill/>
        </p:spPr>
        <p:txBody>
          <a:bodyPr wrap="square" lIns="0" rtlCol="0" anchor="ctr">
            <a:spAutoFit/>
          </a:bodyPr>
          <a:lstStyle/>
          <a:p>
            <a:pPr algn="ctr"/>
            <a:r>
              <a:rPr lang="en-US" altLang="ko-KR" sz="1400" b="1">
                <a:solidFill>
                  <a:schemeClr val="tx1">
                    <a:lumMod val="75000"/>
                    <a:lumOff val="25000"/>
                  </a:schemeClr>
                </a:solidFill>
                <a:cs typeface="Arial" panose="020b0604020202020204" pitchFamily="34" charset="0"/>
              </a:rPr>
              <a:t>Content</a:t>
            </a:r>
            <a:endParaRPr lang="ko-KR" altLang="en-US" sz="1400" b="1">
              <a:solidFill>
                <a:schemeClr val="tx1">
                  <a:lumMod val="75000"/>
                  <a:lumOff val="25000"/>
                </a:schemeClr>
              </a:solidFill>
              <a:cs typeface="Arial" panose="020b0604020202020204" pitchFamily="34" charset="0"/>
            </a:endParaRPr>
          </a:p>
        </p:txBody>
      </p:sp>
      <p:sp>
        <p:nvSpPr>
          <p:cNvPr id="12" name="TextBox 13">
            <a:extLst>
              <a:ext uri="{FF2B5EF4-FFF2-40B4-BE49-F238E27FC236}">
                <a16:creationId xmlns:a16="http://schemas.microsoft.com/office/drawing/2014/main" id="{2B20C281-F542-CC38-086B-4E6C34DAA2CD}"/>
              </a:ext>
            </a:extLst>
          </p:cNvPr>
          <p:cNvSpPr txBox="1"/>
          <p:nvPr/>
        </p:nvSpPr>
        <p:spPr>
          <a:xfrm>
            <a:off x="6117602" y="2955068"/>
            <a:ext cx="992790" cy="307777"/>
          </a:xfrm>
          <a:prstGeom prst="rect">
            <a:avLst/>
          </a:prstGeom>
          <a:noFill/>
        </p:spPr>
        <p:txBody>
          <a:bodyPr wrap="square" lIns="0" rtlCol="0" anchor="ctr">
            <a:spAutoFit/>
          </a:bodyPr>
          <a:lstStyle/>
          <a:p>
            <a:pPr algn="ctr"/>
            <a:r>
              <a:rPr lang="en-US" altLang="ko-KR" sz="1400" b="1">
                <a:solidFill>
                  <a:schemeClr val="tx1">
                    <a:lumMod val="75000"/>
                    <a:lumOff val="25000"/>
                  </a:schemeClr>
                </a:solidFill>
                <a:cs typeface="Arial" panose="020b0604020202020204" pitchFamily="34" charset="0"/>
              </a:rPr>
              <a:t>Content</a:t>
            </a:r>
            <a:endParaRPr lang="ko-KR" altLang="en-US" sz="1400" b="1">
              <a:solidFill>
                <a:schemeClr val="tx1">
                  <a:lumMod val="75000"/>
                  <a:lumOff val="25000"/>
                </a:schemeClr>
              </a:solidFill>
              <a:cs typeface="Arial" panose="020b0604020202020204" pitchFamily="34" charset="0"/>
            </a:endParaRPr>
          </a:p>
        </p:txBody>
      </p:sp>
      <p:sp>
        <p:nvSpPr>
          <p:cNvPr id="13" name="TextBox 14">
            <a:extLst>
              <a:ext uri="{FF2B5EF4-FFF2-40B4-BE49-F238E27FC236}">
                <a16:creationId xmlns:a16="http://schemas.microsoft.com/office/drawing/2014/main" id="{17E78785-5D7F-9FC4-A984-92C552178B31}"/>
              </a:ext>
            </a:extLst>
          </p:cNvPr>
          <p:cNvSpPr txBox="1"/>
          <p:nvPr/>
        </p:nvSpPr>
        <p:spPr>
          <a:xfrm>
            <a:off x="8176750" y="2309141"/>
            <a:ext cx="992790" cy="307777"/>
          </a:xfrm>
          <a:prstGeom prst="rect">
            <a:avLst/>
          </a:prstGeom>
          <a:noFill/>
        </p:spPr>
        <p:txBody>
          <a:bodyPr wrap="square" lIns="0" rtlCol="0" anchor="ctr">
            <a:spAutoFit/>
          </a:bodyPr>
          <a:lstStyle/>
          <a:p>
            <a:pPr algn="ctr"/>
            <a:r>
              <a:rPr lang="en-US" altLang="ko-KR" sz="1400" b="1">
                <a:solidFill>
                  <a:schemeClr val="tx1">
                    <a:lumMod val="75000"/>
                    <a:lumOff val="25000"/>
                  </a:schemeClr>
                </a:solidFill>
                <a:cs typeface="Arial" panose="020b0604020202020204" pitchFamily="34" charset="0"/>
              </a:rPr>
              <a:t>Content</a:t>
            </a:r>
            <a:endParaRPr lang="ko-KR" altLang="en-US" sz="1400" b="1">
              <a:solidFill>
                <a:schemeClr val="tx1">
                  <a:lumMod val="75000"/>
                  <a:lumOff val="25000"/>
                </a:schemeClr>
              </a:solidFill>
              <a:cs typeface="Arial" panose="020b0604020202020204" pitchFamily="34" charset="0"/>
            </a:endParaRPr>
          </a:p>
        </p:txBody>
      </p:sp>
      <p:sp>
        <p:nvSpPr>
          <p:cNvPr id="14" name="TextBox 15">
            <a:extLst>
              <a:ext uri="{FF2B5EF4-FFF2-40B4-BE49-F238E27FC236}">
                <a16:creationId xmlns:a16="http://schemas.microsoft.com/office/drawing/2014/main" id="{A31E9C05-87F2-C10E-291D-71B4D93D8ECD}"/>
              </a:ext>
            </a:extLst>
          </p:cNvPr>
          <p:cNvSpPr txBox="1"/>
          <p:nvPr/>
        </p:nvSpPr>
        <p:spPr>
          <a:xfrm>
            <a:off x="10522493" y="1663213"/>
            <a:ext cx="992790" cy="307777"/>
          </a:xfrm>
          <a:prstGeom prst="rect">
            <a:avLst/>
          </a:prstGeom>
          <a:noFill/>
        </p:spPr>
        <p:txBody>
          <a:bodyPr wrap="square" lIns="0" rtlCol="0" anchor="ctr">
            <a:spAutoFit/>
          </a:bodyPr>
          <a:lstStyle/>
          <a:p>
            <a:pPr algn="ctr"/>
            <a:r>
              <a:rPr lang="en-US" altLang="ko-KR" sz="1400" b="1">
                <a:solidFill>
                  <a:schemeClr val="tx1">
                    <a:lumMod val="75000"/>
                    <a:lumOff val="25000"/>
                  </a:schemeClr>
                </a:solidFill>
                <a:cs typeface="Arial" panose="020b0604020202020204" pitchFamily="34" charset="0"/>
              </a:rPr>
              <a:t>Content</a:t>
            </a:r>
            <a:endParaRPr lang="ko-KR" altLang="en-US" sz="1400" b="1">
              <a:solidFill>
                <a:schemeClr val="tx1">
                  <a:lumMod val="75000"/>
                  <a:lumOff val="25000"/>
                </a:schemeClr>
              </a:solidFill>
              <a:cs typeface="Arial" panose="020b0604020202020204" pitchFamily="34" charset="0"/>
            </a:endParaRPr>
          </a:p>
        </p:txBody>
      </p:sp>
      <p:grpSp>
        <p:nvGrpSpPr>
          <p:cNvPr id="15" name="Group 16">
            <a:extLst>
              <a:ext uri="{FF2B5EF4-FFF2-40B4-BE49-F238E27FC236}">
                <a16:creationId xmlns:a16="http://schemas.microsoft.com/office/drawing/2014/main" id="{92DABABA-F966-3107-9DF3-227810C8FD5E}"/>
              </a:ext>
            </a:extLst>
          </p:cNvPr>
          <p:cNvGrpSpPr/>
          <p:nvPr/>
        </p:nvGrpSpPr>
        <p:grpSpPr>
          <a:xfrm>
            <a:off x="8042962" y="695603"/>
            <a:ext cx="3619748" cy="716616"/>
            <a:chOff x="302738" y="4417056"/>
            <a:chExt cx="3619748" cy="716616"/>
          </a:xfrm>
        </p:grpSpPr>
        <p:sp>
          <p:nvSpPr>
            <p:cNvPr id="16" name="TextBox 17">
              <a:extLst>
                <a:ext uri="{FF2B5EF4-FFF2-40B4-BE49-F238E27FC236}">
                  <a16:creationId xmlns:a16="http://schemas.microsoft.com/office/drawing/2014/main" id="{5B4DE281-5B41-602F-DA29-EF0265F5754C}"/>
                </a:ext>
              </a:extLst>
            </p:cNvPr>
            <p:cNvSpPr txBox="1"/>
            <p:nvPr/>
          </p:nvSpPr>
          <p:spPr>
            <a:xfrm>
              <a:off x="302738" y="4417056"/>
              <a:ext cx="3619748" cy="276999"/>
            </a:xfrm>
            <a:prstGeom prst="rect">
              <a:avLst/>
            </a:prstGeom>
            <a:noFill/>
          </p:spPr>
          <p:txBody>
            <a:bodyPr wrap="square" lIns="0" rtlCol="0" anchor="ctr">
              <a:spAutoFit/>
            </a:bodyPr>
            <a:lstStyle/>
            <a:p>
              <a:pPr algn="r"/>
              <a:r>
                <a:rPr lang="en-US" altLang="ko-KR" sz="1200" b="1">
                  <a:solidFill>
                    <a:schemeClr val="tx1">
                      <a:lumMod val="75000"/>
                      <a:lumOff val="25000"/>
                    </a:schemeClr>
                  </a:solidFill>
                  <a:cs typeface="Arial" panose="020b0604020202020204" pitchFamily="34" charset="0"/>
                </a:rPr>
                <a:t>Content  Here</a:t>
              </a:r>
              <a:endParaRPr lang="ko-KR" altLang="en-US" sz="1200" b="1">
                <a:solidFill>
                  <a:schemeClr val="tx1">
                    <a:lumMod val="75000"/>
                    <a:lumOff val="25000"/>
                  </a:schemeClr>
                </a:solidFill>
                <a:cs typeface="Arial" panose="020b0604020202020204" pitchFamily="34" charset="0"/>
              </a:endParaRPr>
            </a:p>
          </p:txBody>
        </p:sp>
        <p:sp>
          <p:nvSpPr>
            <p:cNvPr id="17" name="TextBox 18">
              <a:extLst>
                <a:ext uri="{FF2B5EF4-FFF2-40B4-BE49-F238E27FC236}">
                  <a16:creationId xmlns:a16="http://schemas.microsoft.com/office/drawing/2014/main" id="{73893DCD-9FAA-452F-C3C3-2E708435E3EE}"/>
                </a:ext>
              </a:extLst>
            </p:cNvPr>
            <p:cNvSpPr txBox="1"/>
            <p:nvPr/>
          </p:nvSpPr>
          <p:spPr>
            <a:xfrm>
              <a:off x="302738" y="4672007"/>
              <a:ext cx="3619748" cy="461665"/>
            </a:xfrm>
            <a:prstGeom prst="rect">
              <a:avLst/>
            </a:prstGeom>
            <a:noFill/>
          </p:spPr>
          <p:txBody>
            <a:bodyPr wrap="square" lIns="0" rtlCol="0">
              <a:spAutoFit/>
            </a:bodyPr>
            <a:lstStyle/>
            <a:p>
              <a:pPr algn="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p>
          </p:txBody>
        </p:sp>
      </p:grpSp>
      <p:grpSp>
        <p:nvGrpSpPr>
          <p:cNvPr id="18" name="Group 19">
            <a:extLst>
              <a:ext uri="{FF2B5EF4-FFF2-40B4-BE49-F238E27FC236}">
                <a16:creationId xmlns:a16="http://schemas.microsoft.com/office/drawing/2014/main" id="{D0E53AEB-770B-20F8-D35B-D73EB6F11B63}"/>
              </a:ext>
            </a:extLst>
          </p:cNvPr>
          <p:cNvGrpSpPr/>
          <p:nvPr/>
        </p:nvGrpSpPr>
        <p:grpSpPr>
          <a:xfrm>
            <a:off x="3560281" y="1854174"/>
            <a:ext cx="3619748" cy="716616"/>
            <a:chOff x="302738" y="4417056"/>
            <a:chExt cx="3619748" cy="716616"/>
          </a:xfrm>
        </p:grpSpPr>
        <p:sp>
          <p:nvSpPr>
            <p:cNvPr id="19" name="TextBox 20">
              <a:extLst>
                <a:ext uri="{FF2B5EF4-FFF2-40B4-BE49-F238E27FC236}">
                  <a16:creationId xmlns:a16="http://schemas.microsoft.com/office/drawing/2014/main" id="{B4FF7FE9-B556-D9B2-1A47-4AB0031F7B2C}"/>
                </a:ext>
              </a:extLst>
            </p:cNvPr>
            <p:cNvSpPr txBox="1"/>
            <p:nvPr/>
          </p:nvSpPr>
          <p:spPr>
            <a:xfrm>
              <a:off x="302738" y="4417056"/>
              <a:ext cx="3619748" cy="276999"/>
            </a:xfrm>
            <a:prstGeom prst="rect">
              <a:avLst/>
            </a:prstGeom>
            <a:noFill/>
          </p:spPr>
          <p:txBody>
            <a:bodyPr wrap="square" lIns="0" rtlCol="0" anchor="ctr">
              <a:spAutoFit/>
            </a:bodyPr>
            <a:lstStyle/>
            <a:p>
              <a:pPr algn="r"/>
              <a:r>
                <a:rPr lang="en-US" altLang="ko-KR" sz="1200" b="1">
                  <a:solidFill>
                    <a:schemeClr val="tx1">
                      <a:lumMod val="75000"/>
                      <a:lumOff val="25000"/>
                    </a:schemeClr>
                  </a:solidFill>
                  <a:cs typeface="Arial" panose="020b0604020202020204" pitchFamily="34" charset="0"/>
                </a:rPr>
                <a:t>Content  Here</a:t>
              </a:r>
              <a:endParaRPr lang="ko-KR" altLang="en-US" sz="1200" b="1">
                <a:solidFill>
                  <a:schemeClr val="tx1">
                    <a:lumMod val="75000"/>
                    <a:lumOff val="25000"/>
                  </a:schemeClr>
                </a:solidFill>
                <a:cs typeface="Arial" panose="020b0604020202020204" pitchFamily="34" charset="0"/>
              </a:endParaRPr>
            </a:p>
          </p:txBody>
        </p:sp>
        <p:sp>
          <p:nvSpPr>
            <p:cNvPr id="20" name="TextBox 21">
              <a:extLst>
                <a:ext uri="{FF2B5EF4-FFF2-40B4-BE49-F238E27FC236}">
                  <a16:creationId xmlns:a16="http://schemas.microsoft.com/office/drawing/2014/main" id="{8D962F36-E55C-15B3-CC00-A49D03897A79}"/>
                </a:ext>
              </a:extLst>
            </p:cNvPr>
            <p:cNvSpPr txBox="1"/>
            <p:nvPr/>
          </p:nvSpPr>
          <p:spPr>
            <a:xfrm>
              <a:off x="302738" y="4672007"/>
              <a:ext cx="3619748" cy="461665"/>
            </a:xfrm>
            <a:prstGeom prst="rect">
              <a:avLst/>
            </a:prstGeom>
            <a:noFill/>
          </p:spPr>
          <p:txBody>
            <a:bodyPr wrap="square" lIns="0" rtlCol="0">
              <a:spAutoFit/>
            </a:bodyPr>
            <a:lstStyle/>
            <a:p>
              <a:pPr algn="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p>
          </p:txBody>
        </p:sp>
      </p:grpSp>
      <p:grpSp>
        <p:nvGrpSpPr>
          <p:cNvPr id="21" name="Group 22">
            <a:extLst>
              <a:ext uri="{FF2B5EF4-FFF2-40B4-BE49-F238E27FC236}">
                <a16:creationId xmlns:a16="http://schemas.microsoft.com/office/drawing/2014/main" id="{F421BE55-7191-95D0-A8E2-C4D3DEB4FF5F}"/>
              </a:ext>
            </a:extLst>
          </p:cNvPr>
          <p:cNvGrpSpPr/>
          <p:nvPr/>
        </p:nvGrpSpPr>
        <p:grpSpPr>
          <a:xfrm>
            <a:off x="7767203" y="3104561"/>
            <a:ext cx="3408061" cy="716616"/>
            <a:chOff x="302738" y="4417056"/>
            <a:chExt cx="3619748" cy="716616"/>
          </a:xfrm>
        </p:grpSpPr>
        <p:sp>
          <p:nvSpPr>
            <p:cNvPr id="22" name="TextBox 23">
              <a:extLst>
                <a:ext uri="{FF2B5EF4-FFF2-40B4-BE49-F238E27FC236}">
                  <a16:creationId xmlns:a16="http://schemas.microsoft.com/office/drawing/2014/main" id="{C8E3246C-ACFE-4BBE-61D0-DECEA8D8015C}"/>
                </a:ext>
              </a:extLst>
            </p:cNvPr>
            <p:cNvSpPr txBox="1"/>
            <p:nvPr/>
          </p:nvSpPr>
          <p:spPr>
            <a:xfrm>
              <a:off x="302738" y="4417056"/>
              <a:ext cx="3619748" cy="276999"/>
            </a:xfrm>
            <a:prstGeom prst="rect">
              <a:avLst/>
            </a:prstGeom>
            <a:noFill/>
          </p:spPr>
          <p:txBody>
            <a:bodyPr wrap="square" lIns="0" rtlCol="0" anchor="ctr">
              <a:spAutoFit/>
            </a:bodyPr>
            <a:lstStyle/>
            <a:p>
              <a:r>
                <a:rPr lang="en-US" altLang="ko-KR" sz="1200" b="1">
                  <a:solidFill>
                    <a:schemeClr val="tx1">
                      <a:lumMod val="75000"/>
                      <a:lumOff val="25000"/>
                    </a:schemeClr>
                  </a:solidFill>
                  <a:cs typeface="Arial" panose="020b0604020202020204" pitchFamily="34" charset="0"/>
                </a:rPr>
                <a:t>Content  Here</a:t>
              </a:r>
              <a:endParaRPr lang="ko-KR" altLang="en-US" sz="1200" b="1">
                <a:solidFill>
                  <a:schemeClr val="tx1">
                    <a:lumMod val="75000"/>
                    <a:lumOff val="25000"/>
                  </a:schemeClr>
                </a:solidFill>
                <a:cs typeface="Arial" panose="020b0604020202020204" pitchFamily="34" charset="0"/>
              </a:endParaRPr>
            </a:p>
          </p:txBody>
        </p:sp>
        <p:sp>
          <p:nvSpPr>
            <p:cNvPr id="23" name="TextBox 24">
              <a:extLst>
                <a:ext uri="{FF2B5EF4-FFF2-40B4-BE49-F238E27FC236}">
                  <a16:creationId xmlns:a16="http://schemas.microsoft.com/office/drawing/2014/main" id="{CA34498A-3011-F63C-A67E-0D9764006E07}"/>
                </a:ext>
              </a:extLst>
            </p:cNvPr>
            <p:cNvSpPr txBox="1"/>
            <p:nvPr/>
          </p:nvSpPr>
          <p:spPr>
            <a:xfrm>
              <a:off x="302738" y="4672007"/>
              <a:ext cx="3619748" cy="461665"/>
            </a:xfrm>
            <a:prstGeom prst="rect">
              <a:avLst/>
            </a:prstGeom>
            <a:noFill/>
          </p:spPr>
          <p:txBody>
            <a:bodyPr wrap="square" lIns="0"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p>
          </p:txBody>
        </p:sp>
      </p:grpSp>
      <p:grpSp>
        <p:nvGrpSpPr>
          <p:cNvPr id="24" name="Group 25">
            <a:extLst>
              <a:ext uri="{FF2B5EF4-FFF2-40B4-BE49-F238E27FC236}">
                <a16:creationId xmlns:a16="http://schemas.microsoft.com/office/drawing/2014/main" id="{C0925F3C-6903-1C6B-1E70-1DE0A402180A}"/>
              </a:ext>
            </a:extLst>
          </p:cNvPr>
          <p:cNvGrpSpPr/>
          <p:nvPr/>
        </p:nvGrpSpPr>
        <p:grpSpPr>
          <a:xfrm>
            <a:off x="3906079" y="4400812"/>
            <a:ext cx="3549273" cy="716616"/>
            <a:chOff x="302738" y="4417056"/>
            <a:chExt cx="3619748" cy="716616"/>
          </a:xfrm>
        </p:grpSpPr>
        <p:sp>
          <p:nvSpPr>
            <p:cNvPr id="25" name="TextBox 26">
              <a:extLst>
                <a:ext uri="{FF2B5EF4-FFF2-40B4-BE49-F238E27FC236}">
                  <a16:creationId xmlns:a16="http://schemas.microsoft.com/office/drawing/2014/main" id="{D5FED2A1-7752-BDB4-529E-C190030E2B0E}"/>
                </a:ext>
              </a:extLst>
            </p:cNvPr>
            <p:cNvSpPr txBox="1"/>
            <p:nvPr/>
          </p:nvSpPr>
          <p:spPr>
            <a:xfrm>
              <a:off x="302738" y="4417056"/>
              <a:ext cx="3619748" cy="276999"/>
            </a:xfrm>
            <a:prstGeom prst="rect">
              <a:avLst/>
            </a:prstGeom>
            <a:noFill/>
          </p:spPr>
          <p:txBody>
            <a:bodyPr wrap="square" lIns="0" rtlCol="0" anchor="ctr">
              <a:spAutoFit/>
            </a:bodyPr>
            <a:lstStyle/>
            <a:p>
              <a:r>
                <a:rPr lang="en-US" altLang="ko-KR" sz="1200" b="1">
                  <a:solidFill>
                    <a:schemeClr val="tx1">
                      <a:lumMod val="75000"/>
                      <a:lumOff val="25000"/>
                    </a:schemeClr>
                  </a:solidFill>
                  <a:cs typeface="Arial" panose="020b0604020202020204" pitchFamily="34" charset="0"/>
                </a:rPr>
                <a:t>Content  Here</a:t>
              </a:r>
              <a:endParaRPr lang="ko-KR" altLang="en-US" sz="1200" b="1">
                <a:solidFill>
                  <a:schemeClr val="tx1">
                    <a:lumMod val="75000"/>
                    <a:lumOff val="25000"/>
                  </a:schemeClr>
                </a:solidFill>
                <a:cs typeface="Arial" panose="020b0604020202020204" pitchFamily="34" charset="0"/>
              </a:endParaRPr>
            </a:p>
          </p:txBody>
        </p:sp>
        <p:sp>
          <p:nvSpPr>
            <p:cNvPr id="26" name="TextBox 27">
              <a:extLst>
                <a:ext uri="{FF2B5EF4-FFF2-40B4-BE49-F238E27FC236}">
                  <a16:creationId xmlns:a16="http://schemas.microsoft.com/office/drawing/2014/main" id="{3F3681FA-12ED-64A3-665B-3E2143769DE9}"/>
                </a:ext>
              </a:extLst>
            </p:cNvPr>
            <p:cNvSpPr txBox="1"/>
            <p:nvPr/>
          </p:nvSpPr>
          <p:spPr>
            <a:xfrm>
              <a:off x="302738" y="4672007"/>
              <a:ext cx="3619748" cy="461665"/>
            </a:xfrm>
            <a:prstGeom prst="rect">
              <a:avLst/>
            </a:prstGeom>
            <a:noFill/>
          </p:spPr>
          <p:txBody>
            <a:bodyPr wrap="square" lIns="0"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p>
          </p:txBody>
        </p:sp>
      </p:grpSp>
      <p:pic>
        <p:nvPicPr>
          <p:cNvPr id="31" name="Imagen 30">
            <a:extLst>
              <a:ext uri="{FF2B5EF4-FFF2-40B4-BE49-F238E27FC236}">
                <a16:creationId xmlns:a16="http://schemas.microsoft.com/office/drawing/2014/main" id="{F852776D-DF91-F3D6-2BFB-68D41DB495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8" y="990524"/>
            <a:ext cx="3869017" cy="5867476"/>
          </a:xfrm>
          <a:prstGeom prst="rect">
            <a:avLst/>
          </a:prstGeom>
        </p:spPr>
      </p:pic>
      <p:sp>
        <p:nvSpPr>
          <p:cNvPr id="32" name="Google Shape;475;p51">
            <a:extLst>
              <a:ext uri="{FF2B5EF4-FFF2-40B4-BE49-F238E27FC236}">
                <a16:creationId xmlns:a16="http://schemas.microsoft.com/office/drawing/2014/main" id="{93E29F65-5062-17F0-7C0B-C064F595E442}"/>
              </a:ext>
            </a:extLst>
          </p:cNvPr>
          <p:cNvSpPr/>
          <p:nvPr/>
        </p:nvSpPr>
        <p:spPr>
          <a:xfrm>
            <a:off x="2258490" y="925955"/>
            <a:ext cx="1729038" cy="395254"/>
          </a:xfrm>
          <a:prstGeom prst="rect">
            <a:avLst/>
          </a:prstGeom>
        </p:spPr>
        <p:txBody>
          <a:bodyPr>
            <a:prstTxWarp prst="textPlain">
              <a:avLst/>
            </a:prstTxWarp>
          </a:bodyPr>
          <a:lstStyle/>
          <a:p>
            <a:pPr algn="ctr">
              <a:buClr>
                <a:srgbClr val="000000"/>
              </a:buClr>
              <a:buFont typeface="Arial"/>
              <a:buNone/>
            </a:pPr>
            <a:r>
              <a:rPr lang="es-MX" sz="1400" kern="0">
                <a:solidFill>
                  <a:schemeClr val="bg1">
                    <a:lumMod val="50000"/>
                  </a:schemeClr>
                </a:solidFill>
                <a:latin typeface="Caveat"/>
                <a:cs typeface="Arial"/>
                <a:sym typeface="Arial"/>
              </a:rPr>
              <a:t>more info.</a:t>
            </a:r>
            <a:endParaRPr sz="1400" kern="0">
              <a:solidFill>
                <a:schemeClr val="bg1">
                  <a:lumMod val="50000"/>
                </a:schemeClr>
              </a:solidFill>
              <a:latin typeface="Caveat"/>
              <a:cs typeface="Arial"/>
              <a:sym typeface="Arial"/>
            </a:endParaRPr>
          </a:p>
        </p:txBody>
      </p:sp>
      <p:pic>
        <p:nvPicPr>
          <p:cNvPr id="33" name="Imagen 32">
            <a:extLst>
              <a:ext uri="{FF2B5EF4-FFF2-40B4-BE49-F238E27FC236}">
                <a16:creationId xmlns:a16="http://schemas.microsoft.com/office/drawing/2014/main" id="{DA4CA53C-9AAD-98B5-F287-F874B58BAA33}"/>
              </a:ext>
            </a:extLst>
          </p:cNvPr>
          <p:cNvPicPr>
            <a:picLocks noChangeAspect="1"/>
          </p:cNvPicPr>
          <p:nvPr/>
        </p:nvPicPr>
        <p:blipFill>
          <a:blip r:embed="rId5">
            <a:extLst>
              <a:ext uri="{28A0092B-C50C-407E-A947-70E740481C1C}">
                <a14:useLocalDpi xmlns:a14="http://schemas.microsoft.com/office/drawing/2010/main" val="0"/>
              </a:ext>
            </a:extLst>
          </a:blip>
          <a:srcRect l="10834" t="23984" r="13418" b="53773"/>
          <a:stretch>
            <a:fillRect/>
          </a:stretch>
        </p:blipFill>
        <p:spPr>
          <a:xfrm>
            <a:off x="203831" y="188813"/>
            <a:ext cx="3906870" cy="860411"/>
          </a:xfrm>
          <a:prstGeom prst="rect">
            <a:avLst/>
          </a:prstGeom>
        </p:spPr>
      </p:pic>
      <p:pic>
        <p:nvPicPr>
          <p:cNvPr id="34" name="Imagen 33">
            <a:extLst>
              <a:ext uri="{FF2B5EF4-FFF2-40B4-BE49-F238E27FC236}">
                <a16:creationId xmlns:a16="http://schemas.microsoft.com/office/drawing/2014/main" id="{F255A6D2-FBCF-D4DB-C9C9-0B6F73D208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2316" y="4285584"/>
            <a:ext cx="2320394" cy="2320394"/>
          </a:xfrm>
          <a:prstGeom prst="rect">
            <a:avLst/>
          </a:prstGeom>
        </p:spPr>
      </p:pic>
    </p:spTree>
    <p:extLst>
      <p:ext uri="{BB962C8B-B14F-4D97-AF65-F5344CB8AC3E}">
        <p14:creationId xmlns:p14="http://schemas.microsoft.com/office/powerpoint/2010/main" val="1803634140"/>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5" name="Google Shape;51;p13">
            <a:extLst>
              <a:ext uri="{FF2B5EF4-FFF2-40B4-BE49-F238E27FC236}">
                <a16:creationId xmlns:a16="http://schemas.microsoft.com/office/drawing/2014/main" id="{83E7B28E-E34B-A546-AD29-791B843816BC}"/>
              </a:ext>
            </a:extLst>
          </p:cNvPr>
          <p:cNvPicPr preferRelativeResize="0"/>
          <p:nvPr/>
        </p:nvPicPr>
        <p:blipFill>
          <a:blip r:embed="rId2">
            <a:alphaModFix/>
          </a:blip>
          <a:srcRect l="35438" b="27463"/>
          <a:stretch>
            <a:fillRect/>
          </a:stretch>
        </p:blipFill>
        <p:spPr>
          <a:xfrm>
            <a:off x="-361950" y="0"/>
            <a:ext cx="12553950" cy="6858000"/>
          </a:xfrm>
          <a:prstGeom prst="rect">
            <a:avLst/>
          </a:prstGeom>
          <a:noFill/>
          <a:ln>
            <a:noFill/>
          </a:ln>
        </p:spPr>
      </p:pic>
      <p:sp>
        <p:nvSpPr>
          <p:cNvPr id="4" name="Google Shape;686;p58">
            <a:extLst>
              <a:ext uri="{FF2B5EF4-FFF2-40B4-BE49-F238E27FC236}">
                <a16:creationId xmlns:a16="http://schemas.microsoft.com/office/drawing/2014/main" id="{05DC0E04-2FE9-01C2-41AE-59105B1BE8C8}"/>
              </a:ext>
            </a:extLst>
          </p:cNvPr>
          <p:cNvSpPr txBox="1"/>
          <p:nvPr/>
        </p:nvSpPr>
        <p:spPr>
          <a:xfrm>
            <a:off x="797174" y="2291177"/>
            <a:ext cx="1770900" cy="3207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 sz="2000" b="1" kern="0">
                <a:solidFill>
                  <a:srgbClr val="EBBF20"/>
                </a:solidFill>
                <a:latin typeface="Hind"/>
                <a:ea typeface="Hind"/>
                <a:cs typeface="Hind"/>
                <a:sym typeface="Hind"/>
              </a:rPr>
              <a:t>VENUS</a:t>
            </a:r>
            <a:endParaRPr sz="2000" b="1" kern="0">
              <a:solidFill>
                <a:srgbClr val="EBBF20"/>
              </a:solidFill>
              <a:latin typeface="Hind"/>
              <a:ea typeface="Hind"/>
              <a:cs typeface="Hind"/>
              <a:sym typeface="Hind"/>
            </a:endParaRPr>
          </a:p>
        </p:txBody>
      </p:sp>
      <p:sp>
        <p:nvSpPr>
          <p:cNvPr id="5" name="Google Shape;687;p58">
            <a:extLst>
              <a:ext uri="{FF2B5EF4-FFF2-40B4-BE49-F238E27FC236}">
                <a16:creationId xmlns:a16="http://schemas.microsoft.com/office/drawing/2014/main" id="{373F5E4E-90C7-899E-B2C1-097B8AE2A773}"/>
              </a:ext>
            </a:extLst>
          </p:cNvPr>
          <p:cNvSpPr/>
          <p:nvPr/>
        </p:nvSpPr>
        <p:spPr>
          <a:xfrm>
            <a:off x="486374" y="2417777"/>
            <a:ext cx="194100" cy="194100"/>
          </a:xfrm>
          <a:prstGeom prst="ellipse">
            <a:avLst/>
          </a:prstGeom>
          <a:solidFill>
            <a:srgbClr val="EBBF2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EBBF20"/>
              </a:solidFill>
              <a:cs typeface="Arial"/>
              <a:sym typeface="Arial"/>
            </a:endParaRPr>
          </a:p>
        </p:txBody>
      </p:sp>
      <p:sp>
        <p:nvSpPr>
          <p:cNvPr id="6" name="Google Shape;688;p58">
            <a:extLst>
              <a:ext uri="{FF2B5EF4-FFF2-40B4-BE49-F238E27FC236}">
                <a16:creationId xmlns:a16="http://schemas.microsoft.com/office/drawing/2014/main" id="{AC96308F-18AD-1783-EC50-0B13819BD12F}"/>
              </a:ext>
            </a:extLst>
          </p:cNvPr>
          <p:cNvSpPr/>
          <p:nvPr/>
        </p:nvSpPr>
        <p:spPr>
          <a:xfrm>
            <a:off x="486374" y="3639641"/>
            <a:ext cx="194100" cy="194100"/>
          </a:xfrm>
          <a:prstGeom prst="ellipse">
            <a:avLst/>
          </a:prstGeom>
          <a:solidFill>
            <a:schemeClr val="bg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1"/>
              </a:solidFill>
              <a:cs typeface="Arial"/>
              <a:sym typeface="Arial"/>
            </a:endParaRPr>
          </a:p>
        </p:txBody>
      </p:sp>
      <p:sp>
        <p:nvSpPr>
          <p:cNvPr id="7" name="Google Shape;689;p58">
            <a:extLst>
              <a:ext uri="{FF2B5EF4-FFF2-40B4-BE49-F238E27FC236}">
                <a16:creationId xmlns:a16="http://schemas.microsoft.com/office/drawing/2014/main" id="{AC1B1B63-0368-E74A-6E85-B62FE84C42DC}"/>
              </a:ext>
            </a:extLst>
          </p:cNvPr>
          <p:cNvSpPr/>
          <p:nvPr/>
        </p:nvSpPr>
        <p:spPr>
          <a:xfrm>
            <a:off x="486374" y="4861516"/>
            <a:ext cx="194100" cy="194100"/>
          </a:xfrm>
          <a:prstGeom prst="ellipse">
            <a:avLst/>
          </a:prstGeom>
          <a:solidFill>
            <a:srgbClr val="EBBF2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 name="Google Shape;690;p58">
            <a:extLst>
              <a:ext uri="{FF2B5EF4-FFF2-40B4-BE49-F238E27FC236}">
                <a16:creationId xmlns:a16="http://schemas.microsoft.com/office/drawing/2014/main" id="{8D5B24F4-3032-93DC-078C-E3BC329593C7}"/>
              </a:ext>
            </a:extLst>
          </p:cNvPr>
          <p:cNvSpPr txBox="1"/>
          <p:nvPr/>
        </p:nvSpPr>
        <p:spPr>
          <a:xfrm>
            <a:off x="797174" y="2711977"/>
            <a:ext cx="1942800" cy="614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ts val="1200"/>
              </a:spcAft>
              <a:buClr>
                <a:srgbClr val="2F3536"/>
              </a:buClr>
              <a:buSzPts val="1400"/>
              <a:buFont typeface="Anaheim"/>
              <a:buNone/>
              <a:defRPr/>
            </a:pPr>
            <a:r>
              <a:rPr kumimoji="0" lang="en-US" sz="1400" b="0" i="0" u="none" strike="noStrike" kern="0" cap="none" spc="0" normalizeH="0" baseline="0" noProof="0">
                <a:ln>
                  <a:noFill/>
                </a:ln>
                <a:solidFill>
                  <a:schemeClr val="bg1"/>
                </a:solidFill>
                <a:effectLst/>
                <a:uLnTx/>
                <a:uFillTx/>
                <a:latin typeface="Anaheim"/>
                <a:sym typeface="Anaheim"/>
              </a:rPr>
              <a:t>Venus is the second planet from the Sun</a:t>
            </a:r>
          </a:p>
        </p:txBody>
      </p:sp>
      <p:sp>
        <p:nvSpPr>
          <p:cNvPr id="9" name="Google Shape;691;p58">
            <a:extLst>
              <a:ext uri="{FF2B5EF4-FFF2-40B4-BE49-F238E27FC236}">
                <a16:creationId xmlns:a16="http://schemas.microsoft.com/office/drawing/2014/main" id="{9F7249C0-961C-EFB1-D9C4-69CF7C344267}"/>
              </a:ext>
            </a:extLst>
          </p:cNvPr>
          <p:cNvSpPr txBox="1"/>
          <p:nvPr/>
        </p:nvSpPr>
        <p:spPr>
          <a:xfrm>
            <a:off x="797174" y="3513010"/>
            <a:ext cx="1770900" cy="3207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 sz="2000" b="1" kern="0">
                <a:solidFill>
                  <a:schemeClr val="bg1"/>
                </a:solidFill>
                <a:latin typeface="Hind"/>
                <a:ea typeface="Hind"/>
                <a:cs typeface="Hind"/>
                <a:sym typeface="Hind"/>
              </a:rPr>
              <a:t>SATURN</a:t>
            </a:r>
            <a:endParaRPr sz="2000" b="1" kern="0">
              <a:solidFill>
                <a:schemeClr val="bg1"/>
              </a:solidFill>
              <a:latin typeface="Hind"/>
              <a:ea typeface="Hind"/>
              <a:cs typeface="Hind"/>
              <a:sym typeface="Hind"/>
            </a:endParaRPr>
          </a:p>
        </p:txBody>
      </p:sp>
      <p:sp>
        <p:nvSpPr>
          <p:cNvPr id="10" name="Google Shape;692;p58">
            <a:extLst>
              <a:ext uri="{FF2B5EF4-FFF2-40B4-BE49-F238E27FC236}">
                <a16:creationId xmlns:a16="http://schemas.microsoft.com/office/drawing/2014/main" id="{4E031B88-E48C-FFC4-D8D7-1A2F8466F8DD}"/>
              </a:ext>
            </a:extLst>
          </p:cNvPr>
          <p:cNvSpPr txBox="1"/>
          <p:nvPr/>
        </p:nvSpPr>
        <p:spPr>
          <a:xfrm>
            <a:off x="797174" y="3918312"/>
            <a:ext cx="1942800" cy="614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ts val="1200"/>
              </a:spcAft>
              <a:buClr>
                <a:srgbClr val="2F3536"/>
              </a:buClr>
              <a:buSzPts val="1400"/>
              <a:buFont typeface="Anaheim"/>
              <a:buNone/>
              <a:defRPr/>
            </a:pPr>
            <a:r>
              <a:rPr kumimoji="0" lang="en-US" sz="1400" b="0" i="0" u="none" strike="noStrike" kern="0" cap="none" spc="0" normalizeH="0" baseline="0" noProof="0">
                <a:ln>
                  <a:noFill/>
                </a:ln>
                <a:solidFill>
                  <a:schemeClr val="bg1"/>
                </a:solidFill>
                <a:effectLst/>
                <a:uLnTx/>
                <a:uFillTx/>
                <a:latin typeface="Anaheim"/>
                <a:sym typeface="Anaheim"/>
              </a:rPr>
              <a:t>Saturn is a gas giant and has several rings</a:t>
            </a:r>
          </a:p>
        </p:txBody>
      </p:sp>
      <p:sp>
        <p:nvSpPr>
          <p:cNvPr id="11" name="Google Shape;693;p58">
            <a:extLst>
              <a:ext uri="{FF2B5EF4-FFF2-40B4-BE49-F238E27FC236}">
                <a16:creationId xmlns:a16="http://schemas.microsoft.com/office/drawing/2014/main" id="{16CF4F12-3F25-9B2C-D5E5-891709A8F412}"/>
              </a:ext>
            </a:extLst>
          </p:cNvPr>
          <p:cNvSpPr txBox="1"/>
          <p:nvPr/>
        </p:nvSpPr>
        <p:spPr>
          <a:xfrm>
            <a:off x="797174" y="4734752"/>
            <a:ext cx="1770900" cy="3207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 sz="2000" b="1" kern="0">
                <a:solidFill>
                  <a:srgbClr val="EBBF20"/>
                </a:solidFill>
                <a:latin typeface="Hind"/>
                <a:ea typeface="Hind"/>
                <a:cs typeface="Hind"/>
                <a:sym typeface="Hind"/>
              </a:rPr>
              <a:t>MERCURY</a:t>
            </a:r>
            <a:endParaRPr sz="2000" b="1" kern="0">
              <a:solidFill>
                <a:srgbClr val="EBBF20"/>
              </a:solidFill>
              <a:latin typeface="Hind"/>
              <a:ea typeface="Hind"/>
              <a:cs typeface="Hind"/>
              <a:sym typeface="Hind"/>
            </a:endParaRPr>
          </a:p>
        </p:txBody>
      </p:sp>
      <p:sp>
        <p:nvSpPr>
          <p:cNvPr id="12" name="Google Shape;694;p58">
            <a:extLst>
              <a:ext uri="{FF2B5EF4-FFF2-40B4-BE49-F238E27FC236}">
                <a16:creationId xmlns:a16="http://schemas.microsoft.com/office/drawing/2014/main" id="{4AFC0200-32F1-0B39-6683-F8B23E136F2D}"/>
              </a:ext>
            </a:extLst>
          </p:cNvPr>
          <p:cNvSpPr txBox="1"/>
          <p:nvPr/>
        </p:nvSpPr>
        <p:spPr>
          <a:xfrm>
            <a:off x="797174" y="5149977"/>
            <a:ext cx="1942800" cy="614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ct val="0"/>
              </a:spcBef>
              <a:spcAft>
                <a:spcPct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ts val="1200"/>
              </a:spcAft>
              <a:buClr>
                <a:srgbClr val="2F3536"/>
              </a:buClr>
              <a:buSzPts val="1400"/>
              <a:buFont typeface="Anaheim"/>
              <a:buNone/>
              <a:defRPr/>
            </a:pPr>
            <a:r>
              <a:rPr kumimoji="0" lang="en-US" sz="1400" b="0" i="0" u="none" strike="noStrike" kern="0" cap="none" spc="0" normalizeH="0" baseline="0" noProof="0">
                <a:ln>
                  <a:noFill/>
                </a:ln>
                <a:solidFill>
                  <a:schemeClr val="bg1"/>
                </a:solidFill>
                <a:effectLst/>
                <a:uLnTx/>
                <a:uFillTx/>
                <a:latin typeface="Anaheim"/>
                <a:sym typeface="Anaheim"/>
              </a:rPr>
              <a:t>Mercury is the closest planet to the Sun</a:t>
            </a:r>
          </a:p>
        </p:txBody>
      </p:sp>
      <p:pic>
        <p:nvPicPr>
          <p:cNvPr id="14" name="Google Shape;696;p58" title="Gráfico">
            <a:extLst>
              <a:ext uri="{FF2B5EF4-FFF2-40B4-BE49-F238E27FC236}">
                <a16:creationId xmlns:a16="http://schemas.microsoft.com/office/drawing/2014/main" id="{D08A4CC5-ACE7-F4F5-4063-DA40E22B85D7}"/>
              </a:ext>
            </a:extLst>
          </p:cNvPr>
          <p:cNvPicPr preferRelativeResize="0"/>
          <p:nvPr/>
        </p:nvPicPr>
        <p:blipFill>
          <a:blip r:embed="rId3">
            <a:alphaModFix/>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6686762" y="1922476"/>
            <a:ext cx="5429038" cy="3356955"/>
          </a:xfrm>
          <a:prstGeom prst="rect">
            <a:avLst/>
          </a:prstGeom>
          <a:noFill/>
          <a:ln>
            <a:noFill/>
          </a:ln>
        </p:spPr>
      </p:pic>
      <p:sp>
        <p:nvSpPr>
          <p:cNvPr id="2" name="Google Shape;475;p51">
            <a:extLst>
              <a:ext uri="{FF2B5EF4-FFF2-40B4-BE49-F238E27FC236}">
                <a16:creationId xmlns:a16="http://schemas.microsoft.com/office/drawing/2014/main" id="{ED69C3B9-3E70-1CB5-D6B6-7ED3A417EEE9}"/>
              </a:ext>
            </a:extLst>
          </p:cNvPr>
          <p:cNvSpPr/>
          <p:nvPr/>
        </p:nvSpPr>
        <p:spPr>
          <a:xfrm>
            <a:off x="2220390" y="830705"/>
            <a:ext cx="1729038" cy="395254"/>
          </a:xfrm>
          <a:prstGeom prst="rect">
            <a:avLst/>
          </a:prstGeom>
        </p:spPr>
        <p:txBody>
          <a:bodyPr>
            <a:prstTxWarp prst="textPlain">
              <a:avLst/>
            </a:prstTxWarp>
          </a:bodyPr>
          <a:lstStyle/>
          <a:p>
            <a:pPr algn="ctr">
              <a:buClr>
                <a:srgbClr val="000000"/>
              </a:buClr>
              <a:buFont typeface="Arial"/>
              <a:buNone/>
            </a:pPr>
            <a:r>
              <a:rPr lang="es-MX" sz="1400" kern="0">
                <a:solidFill>
                  <a:schemeClr val="bg1">
                    <a:lumMod val="50000"/>
                  </a:schemeClr>
                </a:solidFill>
                <a:latin typeface="Caveat"/>
                <a:cs typeface="Arial"/>
                <a:sym typeface="Arial"/>
              </a:rPr>
              <a:t>more info.</a:t>
            </a:r>
            <a:endParaRPr sz="1400" kern="0">
              <a:solidFill>
                <a:schemeClr val="bg1">
                  <a:lumMod val="50000"/>
                </a:schemeClr>
              </a:solidFill>
              <a:latin typeface="Caveat"/>
              <a:cs typeface="Arial"/>
              <a:sym typeface="Arial"/>
            </a:endParaRPr>
          </a:p>
        </p:txBody>
      </p:sp>
      <p:pic>
        <p:nvPicPr>
          <p:cNvPr id="3" name="Imagen 2">
            <a:extLst>
              <a:ext uri="{FF2B5EF4-FFF2-40B4-BE49-F238E27FC236}">
                <a16:creationId xmlns:a16="http://schemas.microsoft.com/office/drawing/2014/main" id="{CC5DB804-08CD-F1D6-963B-FEFBC52B4DB0}"/>
              </a:ext>
            </a:extLst>
          </p:cNvPr>
          <p:cNvPicPr>
            <a:picLocks noChangeAspect="1"/>
          </p:cNvPicPr>
          <p:nvPr/>
        </p:nvPicPr>
        <p:blipFill>
          <a:blip r:embed="rId5">
            <a:extLst>
              <a:ext uri="{28A0092B-C50C-407E-A947-70E740481C1C}">
                <a14:useLocalDpi xmlns:a14="http://schemas.microsoft.com/office/drawing/2010/main" val="0"/>
              </a:ext>
            </a:extLst>
          </a:blip>
          <a:srcRect l="10834" t="23984" r="13418" b="53773"/>
          <a:stretch>
            <a:fillRect/>
          </a:stretch>
        </p:blipFill>
        <p:spPr>
          <a:xfrm>
            <a:off x="165731" y="93563"/>
            <a:ext cx="3906870" cy="860411"/>
          </a:xfrm>
          <a:prstGeom prst="rect">
            <a:avLst/>
          </a:prstGeom>
        </p:spPr>
      </p:pic>
      <p:pic>
        <p:nvPicPr>
          <p:cNvPr id="18" name="Imagen 17">
            <a:extLst>
              <a:ext uri="{FF2B5EF4-FFF2-40B4-BE49-F238E27FC236}">
                <a16:creationId xmlns:a16="http://schemas.microsoft.com/office/drawing/2014/main" id="{C2921FC5-DD44-BABD-17E8-65A8D110284D}"/>
              </a:ext>
            </a:extLst>
          </p:cNvPr>
          <p:cNvPicPr>
            <a:picLocks noChangeAspect="1"/>
          </p:cNvPicPr>
          <p:nvPr/>
        </p:nvPicPr>
        <p:blipFill>
          <a:blip r:embed="rId6">
            <a:extLst>
              <a:ext uri="{BEBA8EAE-BF5A-486C-A8C5-ECC9F3942E4B}">
                <a14:imgProps xmlns:a14="http://schemas.microsoft.com/office/drawing/2010/main">
                  <a14:imgLayer r:embed="rId7">
                    <a14:imgEffect>
                      <a14:artisticCrisscrossEtching/>
                    </a14:imgEffect>
                  </a14:imgLayer>
                </a14:imgProps>
              </a:ext>
              <a:ext uri="{28A0092B-C50C-407E-A947-70E740481C1C}">
                <a14:useLocalDpi xmlns:a14="http://schemas.microsoft.com/office/drawing/2010/main" val="0"/>
              </a:ext>
            </a:extLst>
          </a:blip>
          <a:stretch>
            <a:fillRect/>
          </a:stretch>
        </p:blipFill>
        <p:spPr>
          <a:xfrm>
            <a:off x="2719724" y="1153284"/>
            <a:ext cx="4774684" cy="5530056"/>
          </a:xfrm>
          <a:prstGeom prst="rect">
            <a:avLst/>
          </a:prstGeom>
        </p:spPr>
      </p:pic>
      <p:pic>
        <p:nvPicPr>
          <p:cNvPr id="19" name="Imagen 18">
            <a:extLst>
              <a:ext uri="{FF2B5EF4-FFF2-40B4-BE49-F238E27FC236}">
                <a16:creationId xmlns:a16="http://schemas.microsoft.com/office/drawing/2014/main" id="{68B71EEB-2022-C2A1-5F9E-2E0AB6EA59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15987" y="5441389"/>
            <a:ext cx="1157678" cy="1157678"/>
          </a:xfrm>
          <a:prstGeom prst="rect">
            <a:avLst/>
          </a:prstGeom>
        </p:spPr>
      </p:pic>
    </p:spTree>
    <p:extLst>
      <p:ext uri="{BB962C8B-B14F-4D97-AF65-F5344CB8AC3E}">
        <p14:creationId xmlns:p14="http://schemas.microsoft.com/office/powerpoint/2010/main" val="3381891852"/>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646F11"/>
        </a:solidFill>
        <a:effectLst/>
      </p:bgPr>
    </p:bg>
    <p:spTree>
      <p:nvGrpSpPr>
        <p:cNvPr id="1" name=""/>
        <p:cNvGrpSpPr/>
        <p:nvPr/>
      </p:nvGrpSpPr>
      <p:grpSpPr>
        <a:xfrm>
          <a:off x="0" y="0"/>
          <a:ext cx="0" cy="0"/>
        </a:xfrm>
      </p:grpSpPr>
      <p:pic>
        <p:nvPicPr>
          <p:cNvPr id="17410" name="Picture 2">
            <a:extLst>
              <a:ext uri="{FF2B5EF4-FFF2-40B4-BE49-F238E27FC236}">
                <a16:creationId xmlns:a16="http://schemas.microsoft.com/office/drawing/2014/main" id="{081186DB-9FFC-4E08-F8D0-706D58B13F8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205345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702;p59">
            <a:extLst>
              <a:ext uri="{FF2B5EF4-FFF2-40B4-BE49-F238E27FC236}">
                <a16:creationId xmlns:a16="http://schemas.microsoft.com/office/drawing/2014/main" id="{CCA368FA-D642-988A-3E34-08C50DBEDE8F}"/>
              </a:ext>
            </a:extLst>
          </p:cNvPr>
          <p:cNvPicPr preferRelativeResize="0"/>
          <p:nvPr/>
        </p:nvPicPr>
        <p:blipFill>
          <a:blip r:embed="rId4">
            <a:alphaModFix/>
          </a:blip>
          <a:stretch>
            <a:fillRect/>
          </a:stretch>
        </p:blipFill>
        <p:spPr>
          <a:xfrm rot="5400000" flipH="1">
            <a:off x="3913145" y="-1420856"/>
            <a:ext cx="6858000" cy="9699712"/>
          </a:xfrm>
          <a:prstGeom prst="rect">
            <a:avLst/>
          </a:prstGeom>
          <a:noFill/>
          <a:ln>
            <a:noFill/>
          </a:ln>
        </p:spPr>
      </p:pic>
      <p:sp>
        <p:nvSpPr>
          <p:cNvPr id="3" name="Google Shape;703;p59">
            <a:extLst>
              <a:ext uri="{FF2B5EF4-FFF2-40B4-BE49-F238E27FC236}">
                <a16:creationId xmlns:a16="http://schemas.microsoft.com/office/drawing/2014/main" id="{E664A647-79BA-F8B7-0AF5-62482A0A6EA7}"/>
              </a:ext>
            </a:extLst>
          </p:cNvPr>
          <p:cNvSpPr txBox="1"/>
          <p:nvPr/>
        </p:nvSpPr>
        <p:spPr>
          <a:xfrm>
            <a:off x="7099752" y="3619500"/>
            <a:ext cx="3573900" cy="1387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2"/>
              </a:buClr>
              <a:buSzPts val="2800"/>
              <a:buFont typeface="Hind"/>
              <a:buNone/>
              <a:defRPr sz="2800" b="1" i="0" u="none" strike="noStrike" cap="none">
                <a:solidFill>
                  <a:schemeClr val="dk2"/>
                </a:solidFill>
                <a:latin typeface="Hind"/>
                <a:ea typeface="Hind"/>
                <a:cs typeface="Hind"/>
                <a:sym typeface="Hind"/>
              </a:defRPr>
            </a:lvl1pPr>
            <a:lvl2pPr marR="0" lvl="1"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2F3536"/>
              </a:buClr>
              <a:buSzPts val="1100"/>
              <a:buFont typeface="Arial"/>
              <a:buNone/>
              <a:defRPr/>
            </a:pPr>
            <a:r>
              <a:rPr kumimoji="0" lang="es-PE" sz="2800" b="1" i="0" u="none" strike="noStrike" kern="0" cap="none" spc="0" normalizeH="0" baseline="0" noProof="0">
                <a:ln>
                  <a:noFill/>
                </a:ln>
                <a:solidFill>
                  <a:srgbClr val="EBBF20"/>
                </a:solidFill>
                <a:effectLst/>
                <a:uLnTx/>
                <a:uFillTx/>
                <a:latin typeface="Hind"/>
                <a:cs typeface="Hind"/>
                <a:sym typeface="Hind"/>
              </a:rPr>
              <a:t>A PICTURE ALWAYS </a:t>
            </a:r>
          </a:p>
        </p:txBody>
      </p:sp>
      <p:sp>
        <p:nvSpPr>
          <p:cNvPr id="4" name="Google Shape;704;p59">
            <a:extLst>
              <a:ext uri="{FF2B5EF4-FFF2-40B4-BE49-F238E27FC236}">
                <a16:creationId xmlns:a16="http://schemas.microsoft.com/office/drawing/2014/main" id="{732D094A-A6FA-A2E4-0370-10EB7D5747CC}"/>
              </a:ext>
            </a:extLst>
          </p:cNvPr>
          <p:cNvSpPr txBox="1"/>
          <p:nvPr/>
        </p:nvSpPr>
        <p:spPr>
          <a:xfrm>
            <a:off x="7099752" y="5229675"/>
            <a:ext cx="3692400" cy="668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ts val="1200"/>
              </a:spcAft>
              <a:buClr>
                <a:srgbClr val="2F3536"/>
              </a:buClr>
              <a:buSzPts val="1400"/>
              <a:buFont typeface="Anaheim"/>
              <a:buNone/>
              <a:defRPr/>
            </a:pPr>
            <a:r>
              <a:rPr kumimoji="0" lang="en-US" sz="1400" b="0" i="0" u="none" strike="noStrike" kern="0" cap="none" spc="0" normalizeH="0" baseline="0" noProof="0">
                <a:ln>
                  <a:noFill/>
                </a:ln>
                <a:solidFill>
                  <a:srgbClr val="2F3536"/>
                </a:solidFill>
                <a:effectLst/>
                <a:uLnTx/>
                <a:uFillTx/>
                <a:latin typeface="Anaheim"/>
                <a:sym typeface="Anaheim"/>
              </a:rPr>
              <a:t>Images reveal large amounts of data, so remember: use an image instead of a long text</a:t>
            </a:r>
          </a:p>
        </p:txBody>
      </p:sp>
      <p:sp>
        <p:nvSpPr>
          <p:cNvPr id="5" name="Google Shape;705;p59">
            <a:extLst>
              <a:ext uri="{FF2B5EF4-FFF2-40B4-BE49-F238E27FC236}">
                <a16:creationId xmlns:a16="http://schemas.microsoft.com/office/drawing/2014/main" id="{58843D9A-02FF-E15E-9FA8-DFD6919C847A}"/>
              </a:ext>
            </a:extLst>
          </p:cNvPr>
          <p:cNvSpPr/>
          <p:nvPr/>
        </p:nvSpPr>
        <p:spPr>
          <a:xfrm>
            <a:off x="7388423" y="4555493"/>
            <a:ext cx="3885916" cy="451500"/>
          </a:xfrm>
          <a:prstGeom prst="rect">
            <a:avLst/>
          </a:prstGeom>
        </p:spPr>
        <p:txBody>
          <a:bodyPr>
            <a:prstTxWarp prst="textPlain">
              <a:avLst/>
            </a:prstTxWarp>
          </a:bodyPr>
          <a:lstStyle/>
          <a:p>
            <a:pPr algn="ctr">
              <a:buClr>
                <a:srgbClr val="000000"/>
              </a:buClr>
              <a:buFont typeface="Arial"/>
              <a:buNone/>
            </a:pPr>
            <a:r>
              <a:rPr sz="1400" kern="0">
                <a:solidFill>
                  <a:schemeClr val="bg1">
                    <a:lumMod val="50000"/>
                  </a:schemeClr>
                </a:solidFill>
                <a:latin typeface="Caveat"/>
                <a:cs typeface="Arial"/>
                <a:sym typeface="Arial"/>
              </a:rPr>
              <a:t>reinforces the concept</a:t>
            </a:r>
          </a:p>
        </p:txBody>
      </p:sp>
      <p:pic>
        <p:nvPicPr>
          <p:cNvPr id="7" name="Imagen 6">
            <a:extLst>
              <a:ext uri="{FF2B5EF4-FFF2-40B4-BE49-F238E27FC236}">
                <a16:creationId xmlns:a16="http://schemas.microsoft.com/office/drawing/2014/main" id="{ECF08E64-7BAF-1C91-F5FF-EEF86BF6C1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5987" y="5441389"/>
            <a:ext cx="1157678" cy="1157678"/>
          </a:xfrm>
          <a:prstGeom prst="rect">
            <a:avLst/>
          </a:prstGeom>
        </p:spPr>
      </p:pic>
    </p:spTree>
    <p:extLst>
      <p:ext uri="{BB962C8B-B14F-4D97-AF65-F5344CB8AC3E}">
        <p14:creationId xmlns:p14="http://schemas.microsoft.com/office/powerpoint/2010/main" val="1373175984"/>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EBBF20"/>
        </a:solidFill>
        <a:effectLst/>
      </p:bgPr>
    </p:bg>
    <p:spTree>
      <p:nvGrpSpPr>
        <p:cNvPr id="1" name=""/>
        <p:cNvGrpSpPr/>
        <p:nvPr/>
      </p:nvGrpSpPr>
      <p:grpSpPr>
        <a:xfrm>
          <a:off x="0" y="0"/>
          <a:ext cx="0" cy="0"/>
        </a:xfrm>
      </p:grpSpPr>
      <p:pic>
        <p:nvPicPr>
          <p:cNvPr id="2" name="Google Shape;292;p45">
            <a:extLst>
              <a:ext uri="{FF2B5EF4-FFF2-40B4-BE49-F238E27FC236}">
                <a16:creationId xmlns:a16="http://schemas.microsoft.com/office/drawing/2014/main" id="{6A21F922-71C4-1926-E828-1103DA911CCC}"/>
              </a:ext>
            </a:extLst>
          </p:cNvPr>
          <p:cNvPicPr preferRelativeResize="0"/>
          <p:nvPr/>
        </p:nvPicPr>
        <p:blipFill>
          <a:blip r:embed="rId2">
            <a:alphaModFix/>
          </a:blip>
          <a:srcRect t="17808" r="17808"/>
          <a:stretch>
            <a:fillRect/>
          </a:stretch>
        </p:blipFill>
        <p:spPr>
          <a:xfrm flipV="1">
            <a:off x="0" y="-2"/>
            <a:ext cx="12192000" cy="6858001"/>
          </a:xfrm>
          <a:prstGeom prst="rect">
            <a:avLst/>
          </a:prstGeom>
          <a:noFill/>
          <a:ln>
            <a:noFill/>
          </a:ln>
        </p:spPr>
      </p:pic>
      <p:pic>
        <p:nvPicPr>
          <p:cNvPr id="3" name="Google Shape;832;p67">
            <a:extLst>
              <a:ext uri="{FF2B5EF4-FFF2-40B4-BE49-F238E27FC236}">
                <a16:creationId xmlns:a16="http://schemas.microsoft.com/office/drawing/2014/main" id="{72D2F25B-5F42-8072-45D1-F347A74092C9}"/>
              </a:ext>
            </a:extLst>
          </p:cNvPr>
          <p:cNvPicPr preferRelativeResize="0"/>
          <p:nvPr/>
        </p:nvPicPr>
        <p:blipFill>
          <a:blip r:embed="rId3">
            <a:alphaModFix amt="90000"/>
          </a:blip>
          <a:srcRect l="23518" t="11426" r="10418" b="45358"/>
          <a:stretch>
            <a:fillRect/>
          </a:stretch>
        </p:blipFill>
        <p:spPr>
          <a:xfrm>
            <a:off x="2618398" y="2018214"/>
            <a:ext cx="1587600" cy="1558800"/>
          </a:xfrm>
          <a:prstGeom prst="ellipse">
            <a:avLst/>
          </a:prstGeom>
          <a:noFill/>
          <a:ln>
            <a:noFill/>
          </a:ln>
        </p:spPr>
      </p:pic>
      <p:pic>
        <p:nvPicPr>
          <p:cNvPr id="4" name="Google Shape;833;p67">
            <a:extLst>
              <a:ext uri="{FF2B5EF4-FFF2-40B4-BE49-F238E27FC236}">
                <a16:creationId xmlns:a16="http://schemas.microsoft.com/office/drawing/2014/main" id="{D255E204-CD31-2AC4-2B2C-3318BCE6EB3D}"/>
              </a:ext>
            </a:extLst>
          </p:cNvPr>
          <p:cNvPicPr preferRelativeResize="0"/>
          <p:nvPr/>
        </p:nvPicPr>
        <p:blipFill>
          <a:blip r:embed="rId4">
            <a:alphaModFix/>
          </a:blip>
          <a:srcRect r="4843" b="11769"/>
          <a:stretch>
            <a:fillRect/>
          </a:stretch>
        </p:blipFill>
        <p:spPr>
          <a:xfrm rot="7199995">
            <a:off x="3438344" y="2833528"/>
            <a:ext cx="1585248" cy="891700"/>
          </a:xfrm>
          <a:prstGeom prst="rect">
            <a:avLst/>
          </a:prstGeom>
          <a:noFill/>
          <a:ln>
            <a:noFill/>
          </a:ln>
        </p:spPr>
      </p:pic>
      <p:pic>
        <p:nvPicPr>
          <p:cNvPr id="5" name="Google Shape;834;p67">
            <a:extLst>
              <a:ext uri="{FF2B5EF4-FFF2-40B4-BE49-F238E27FC236}">
                <a16:creationId xmlns:a16="http://schemas.microsoft.com/office/drawing/2014/main" id="{402E3840-2323-1804-C36B-0F294AAA2C15}"/>
              </a:ext>
            </a:extLst>
          </p:cNvPr>
          <p:cNvPicPr preferRelativeResize="0"/>
          <p:nvPr/>
        </p:nvPicPr>
        <p:blipFill>
          <a:blip r:embed="rId5">
            <a:alphaModFix/>
          </a:blip>
          <a:srcRect l="7989" t="5269" r="17199" b="30467"/>
          <a:stretch>
            <a:fillRect/>
          </a:stretch>
        </p:blipFill>
        <p:spPr>
          <a:xfrm>
            <a:off x="5302200" y="3108240"/>
            <a:ext cx="1587600" cy="1558500"/>
          </a:xfrm>
          <a:prstGeom prst="ellipse">
            <a:avLst/>
          </a:prstGeom>
          <a:noFill/>
          <a:ln>
            <a:noFill/>
          </a:ln>
        </p:spPr>
      </p:pic>
      <p:pic>
        <p:nvPicPr>
          <p:cNvPr id="6" name="Google Shape;835;p67">
            <a:extLst>
              <a:ext uri="{FF2B5EF4-FFF2-40B4-BE49-F238E27FC236}">
                <a16:creationId xmlns:a16="http://schemas.microsoft.com/office/drawing/2014/main" id="{8E9AB57A-D321-079E-5CC3-B0BD0AF65AD3}"/>
              </a:ext>
            </a:extLst>
          </p:cNvPr>
          <p:cNvPicPr preferRelativeResize="0"/>
          <p:nvPr/>
        </p:nvPicPr>
        <p:blipFill>
          <a:blip r:embed="rId6">
            <a:alphaModFix/>
          </a:blip>
          <a:srcRect l="30057" r="5786" b="11948"/>
          <a:stretch>
            <a:fillRect/>
          </a:stretch>
        </p:blipFill>
        <p:spPr>
          <a:xfrm>
            <a:off x="7986000" y="2017048"/>
            <a:ext cx="1587600" cy="1556100"/>
          </a:xfrm>
          <a:prstGeom prst="ellipse">
            <a:avLst/>
          </a:prstGeom>
          <a:noFill/>
          <a:ln>
            <a:noFill/>
          </a:ln>
        </p:spPr>
      </p:pic>
      <p:sp>
        <p:nvSpPr>
          <p:cNvPr id="7" name="Google Shape;837;p67">
            <a:extLst>
              <a:ext uri="{FF2B5EF4-FFF2-40B4-BE49-F238E27FC236}">
                <a16:creationId xmlns:a16="http://schemas.microsoft.com/office/drawing/2014/main" id="{89E52CFB-F68C-317E-C795-6215C1BF1DCE}"/>
              </a:ext>
            </a:extLst>
          </p:cNvPr>
          <p:cNvSpPr txBox="1"/>
          <p:nvPr/>
        </p:nvSpPr>
        <p:spPr>
          <a:xfrm>
            <a:off x="2244000" y="3602208"/>
            <a:ext cx="23364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1pPr>
            <a:lvl2pPr marR="0" lvl="1"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505D57"/>
              </a:buClr>
              <a:buSzPts val="2000"/>
              <a:buFont typeface="Hind"/>
              <a:buNone/>
              <a:defRPr/>
            </a:pPr>
            <a:r>
              <a:rPr kumimoji="0" lang="es-PE" sz="2000" b="1" i="0" u="none" strike="noStrike" kern="0" cap="none" spc="0" normalizeH="0" baseline="0" noProof="0">
                <a:ln>
                  <a:noFill/>
                </a:ln>
                <a:solidFill>
                  <a:srgbClr val="EBBF20"/>
                </a:solidFill>
                <a:effectLst/>
                <a:uLnTx/>
                <a:uFillTx/>
                <a:latin typeface="Hind"/>
                <a:cs typeface="Hind"/>
                <a:sym typeface="Hind"/>
              </a:rPr>
              <a:t>JAMES</a:t>
            </a:r>
          </a:p>
        </p:txBody>
      </p:sp>
      <p:sp>
        <p:nvSpPr>
          <p:cNvPr id="8" name="Google Shape;838;p67">
            <a:extLst>
              <a:ext uri="{FF2B5EF4-FFF2-40B4-BE49-F238E27FC236}">
                <a16:creationId xmlns:a16="http://schemas.microsoft.com/office/drawing/2014/main" id="{EC9902E2-CA11-F72A-959A-F96322A01523}"/>
              </a:ext>
            </a:extLst>
          </p:cNvPr>
          <p:cNvSpPr txBox="1"/>
          <p:nvPr/>
        </p:nvSpPr>
        <p:spPr>
          <a:xfrm>
            <a:off x="2244000" y="4188733"/>
            <a:ext cx="23364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ctr" defTabSz="914400" rtl="0" eaLnBrk="1" fontAlgn="auto" latinLnBrk="0" hangingPunct="1">
              <a:lnSpc>
                <a:spcPct val="100000"/>
              </a:lnSpc>
              <a:spcBef>
                <a:spcPct val="0"/>
              </a:spcBef>
              <a:spcAft>
                <a:spcPct val="0"/>
              </a:spcAft>
              <a:buClr>
                <a:srgbClr val="2F3536"/>
              </a:buClr>
              <a:buSzPts val="1400"/>
              <a:buFont typeface="Anaheim"/>
              <a:buNone/>
              <a:defRPr/>
            </a:pPr>
            <a:r>
              <a:rPr kumimoji="0" lang="en-US" sz="1400" b="0" i="0" u="none" strike="noStrike" kern="0" cap="none" spc="0" normalizeH="0" baseline="0" noProof="0">
                <a:ln>
                  <a:noFill/>
                </a:ln>
                <a:solidFill>
                  <a:srgbClr val="2F3536"/>
                </a:solidFill>
                <a:effectLst/>
                <a:uLnTx/>
                <a:uFillTx/>
                <a:latin typeface="Anaheim"/>
                <a:sym typeface="Anaheim"/>
              </a:rPr>
              <a:t>You can insert a description about this person</a:t>
            </a:r>
          </a:p>
        </p:txBody>
      </p:sp>
      <p:sp>
        <p:nvSpPr>
          <p:cNvPr id="9" name="Google Shape;839;p67">
            <a:extLst>
              <a:ext uri="{FF2B5EF4-FFF2-40B4-BE49-F238E27FC236}">
                <a16:creationId xmlns:a16="http://schemas.microsoft.com/office/drawing/2014/main" id="{980424FD-5FF5-33B6-EADE-5DBDC3441231}"/>
              </a:ext>
            </a:extLst>
          </p:cNvPr>
          <p:cNvSpPr txBox="1"/>
          <p:nvPr/>
        </p:nvSpPr>
        <p:spPr>
          <a:xfrm>
            <a:off x="4927800" y="1978078"/>
            <a:ext cx="23364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1pPr>
            <a:lvl2pPr marR="0" lvl="1"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505D57"/>
              </a:buClr>
              <a:buSzPts val="2000"/>
              <a:buFont typeface="Hind"/>
              <a:buNone/>
              <a:defRPr/>
            </a:pPr>
            <a:r>
              <a:rPr kumimoji="0" lang="es-PE" sz="2000" b="1" i="0" u="none" strike="noStrike" kern="0" cap="none" spc="0" normalizeH="0" baseline="0" noProof="0">
                <a:ln>
                  <a:noFill/>
                </a:ln>
                <a:solidFill>
                  <a:srgbClr val="2419FF"/>
                </a:solidFill>
                <a:effectLst/>
                <a:uLnTx/>
                <a:uFillTx/>
                <a:latin typeface="Hind"/>
                <a:cs typeface="Hind"/>
                <a:sym typeface="Hind"/>
              </a:rPr>
              <a:t>SUSAN</a:t>
            </a:r>
          </a:p>
        </p:txBody>
      </p:sp>
      <p:sp>
        <p:nvSpPr>
          <p:cNvPr id="10" name="Google Shape;840;p67">
            <a:extLst>
              <a:ext uri="{FF2B5EF4-FFF2-40B4-BE49-F238E27FC236}">
                <a16:creationId xmlns:a16="http://schemas.microsoft.com/office/drawing/2014/main" id="{827A3ACC-CAF4-2411-0344-09E219A23A90}"/>
              </a:ext>
            </a:extLst>
          </p:cNvPr>
          <p:cNvSpPr txBox="1"/>
          <p:nvPr/>
        </p:nvSpPr>
        <p:spPr>
          <a:xfrm>
            <a:off x="4927800" y="2564603"/>
            <a:ext cx="23364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ctr" defTabSz="914400" rtl="0" eaLnBrk="1" fontAlgn="auto" latinLnBrk="0" hangingPunct="1">
              <a:lnSpc>
                <a:spcPct val="100000"/>
              </a:lnSpc>
              <a:spcBef>
                <a:spcPct val="0"/>
              </a:spcBef>
              <a:spcAft>
                <a:spcPct val="0"/>
              </a:spcAft>
              <a:buClr>
                <a:srgbClr val="2F3536"/>
              </a:buClr>
              <a:buSzPts val="1400"/>
              <a:buFont typeface="Anaheim"/>
              <a:buNone/>
              <a:defRPr/>
            </a:pPr>
            <a:r>
              <a:rPr kumimoji="0" lang="en-US" sz="1400" b="0" i="0" u="none" strike="noStrike" kern="0" cap="none" spc="0" normalizeH="0" baseline="0" noProof="0">
                <a:ln>
                  <a:noFill/>
                </a:ln>
                <a:solidFill>
                  <a:srgbClr val="2F3536"/>
                </a:solidFill>
                <a:effectLst/>
                <a:uLnTx/>
                <a:uFillTx/>
                <a:latin typeface="Anaheim"/>
                <a:sym typeface="Anaheim"/>
              </a:rPr>
              <a:t>You can insert a description about this person</a:t>
            </a:r>
          </a:p>
        </p:txBody>
      </p:sp>
      <p:sp>
        <p:nvSpPr>
          <p:cNvPr id="11" name="Google Shape;841;p67">
            <a:extLst>
              <a:ext uri="{FF2B5EF4-FFF2-40B4-BE49-F238E27FC236}">
                <a16:creationId xmlns:a16="http://schemas.microsoft.com/office/drawing/2014/main" id="{CDEA9D5E-1C59-D3DC-FB9F-F0CA96D853C2}"/>
              </a:ext>
            </a:extLst>
          </p:cNvPr>
          <p:cNvSpPr txBox="1"/>
          <p:nvPr/>
        </p:nvSpPr>
        <p:spPr>
          <a:xfrm>
            <a:off x="7611600" y="3602208"/>
            <a:ext cx="23364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1pPr>
            <a:lvl2pPr marR="0" lvl="1"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505D57"/>
              </a:buClr>
              <a:buSzPts val="2000"/>
              <a:buFont typeface="Hind"/>
              <a:buNone/>
              <a:defRPr/>
            </a:pPr>
            <a:r>
              <a:rPr kumimoji="0" lang="es-PE" sz="2000" b="1" i="0" u="none" strike="noStrike" kern="0" cap="none" spc="0" normalizeH="0" baseline="0" noProof="0">
                <a:ln>
                  <a:noFill/>
                </a:ln>
                <a:solidFill>
                  <a:srgbClr val="EBBF20"/>
                </a:solidFill>
                <a:effectLst/>
                <a:uLnTx/>
                <a:uFillTx/>
                <a:latin typeface="Hind"/>
                <a:cs typeface="Hind"/>
                <a:sym typeface="Hind"/>
              </a:rPr>
              <a:t>DAVID</a:t>
            </a:r>
          </a:p>
        </p:txBody>
      </p:sp>
      <p:sp>
        <p:nvSpPr>
          <p:cNvPr id="12" name="Google Shape;842;p67">
            <a:extLst>
              <a:ext uri="{FF2B5EF4-FFF2-40B4-BE49-F238E27FC236}">
                <a16:creationId xmlns:a16="http://schemas.microsoft.com/office/drawing/2014/main" id="{BBF0C535-57DB-DC8E-9D59-DA0AAD4BA7C7}"/>
              </a:ext>
            </a:extLst>
          </p:cNvPr>
          <p:cNvSpPr txBox="1"/>
          <p:nvPr/>
        </p:nvSpPr>
        <p:spPr>
          <a:xfrm>
            <a:off x="7611600" y="4188733"/>
            <a:ext cx="23364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ctr" defTabSz="914400" rtl="0" eaLnBrk="1" fontAlgn="auto" latinLnBrk="0" hangingPunct="1">
              <a:lnSpc>
                <a:spcPct val="100000"/>
              </a:lnSpc>
              <a:spcBef>
                <a:spcPct val="0"/>
              </a:spcBef>
              <a:spcAft>
                <a:spcPct val="0"/>
              </a:spcAft>
              <a:buClr>
                <a:srgbClr val="2F3536"/>
              </a:buClr>
              <a:buSzPts val="1400"/>
              <a:buFont typeface="Anaheim"/>
              <a:buNone/>
              <a:defRPr/>
            </a:pPr>
            <a:r>
              <a:rPr kumimoji="0" lang="en-US" sz="1400" b="0" i="0" u="none" strike="noStrike" kern="0" cap="none" spc="0" normalizeH="0" baseline="0" noProof="0">
                <a:ln>
                  <a:noFill/>
                </a:ln>
                <a:solidFill>
                  <a:srgbClr val="2F3536"/>
                </a:solidFill>
                <a:effectLst/>
                <a:uLnTx/>
                <a:uFillTx/>
                <a:latin typeface="Anaheim"/>
                <a:sym typeface="Anaheim"/>
              </a:rPr>
              <a:t>You can insert a description about this person</a:t>
            </a:r>
          </a:p>
        </p:txBody>
      </p:sp>
      <p:pic>
        <p:nvPicPr>
          <p:cNvPr id="13" name="Google Shape;844;p67">
            <a:extLst>
              <a:ext uri="{FF2B5EF4-FFF2-40B4-BE49-F238E27FC236}">
                <a16:creationId xmlns:a16="http://schemas.microsoft.com/office/drawing/2014/main" id="{D65686E6-D56A-A215-A4AD-964547638D49}"/>
              </a:ext>
            </a:extLst>
          </p:cNvPr>
          <p:cNvPicPr preferRelativeResize="0"/>
          <p:nvPr/>
        </p:nvPicPr>
        <p:blipFill>
          <a:blip r:embed="rId4">
            <a:alphaModFix/>
          </a:blip>
          <a:srcRect r="4843" b="11769"/>
          <a:stretch>
            <a:fillRect/>
          </a:stretch>
        </p:blipFill>
        <p:spPr>
          <a:xfrm rot="7199995">
            <a:off x="6036544" y="3985278"/>
            <a:ext cx="1585248" cy="891700"/>
          </a:xfrm>
          <a:prstGeom prst="rect">
            <a:avLst/>
          </a:prstGeom>
          <a:noFill/>
          <a:ln>
            <a:noFill/>
          </a:ln>
        </p:spPr>
      </p:pic>
      <p:pic>
        <p:nvPicPr>
          <p:cNvPr id="14" name="Google Shape;845;p67">
            <a:extLst>
              <a:ext uri="{FF2B5EF4-FFF2-40B4-BE49-F238E27FC236}">
                <a16:creationId xmlns:a16="http://schemas.microsoft.com/office/drawing/2014/main" id="{1309C777-0EE6-1C1C-1634-F5BBCDF9C349}"/>
              </a:ext>
            </a:extLst>
          </p:cNvPr>
          <p:cNvPicPr preferRelativeResize="0"/>
          <p:nvPr/>
        </p:nvPicPr>
        <p:blipFill>
          <a:blip r:embed="rId4">
            <a:alphaModFix/>
          </a:blip>
          <a:srcRect r="4843" b="11769"/>
          <a:stretch>
            <a:fillRect/>
          </a:stretch>
        </p:blipFill>
        <p:spPr>
          <a:xfrm rot="-5868056" flipH="1">
            <a:off x="7204589" y="2560458"/>
            <a:ext cx="1425343" cy="822680"/>
          </a:xfrm>
          <a:prstGeom prst="rect">
            <a:avLst/>
          </a:prstGeom>
          <a:noFill/>
          <a:ln>
            <a:noFill/>
          </a:ln>
        </p:spPr>
      </p:pic>
      <p:sp>
        <p:nvSpPr>
          <p:cNvPr id="15" name="Google Shape;475;p51">
            <a:extLst>
              <a:ext uri="{FF2B5EF4-FFF2-40B4-BE49-F238E27FC236}">
                <a16:creationId xmlns:a16="http://schemas.microsoft.com/office/drawing/2014/main" id="{7A15B854-3FAC-4861-545B-39F7786D08E7}"/>
              </a:ext>
            </a:extLst>
          </p:cNvPr>
          <p:cNvSpPr/>
          <p:nvPr/>
        </p:nvSpPr>
        <p:spPr>
          <a:xfrm>
            <a:off x="2339250" y="877774"/>
            <a:ext cx="1705428" cy="351805"/>
          </a:xfrm>
          <a:prstGeom prst="rect">
            <a:avLst/>
          </a:prstGeom>
        </p:spPr>
        <p:txBody>
          <a:bodyPr>
            <a:prstTxWarp prst="textPlain">
              <a:avLst/>
            </a:prstTxWarp>
          </a:bodyPr>
          <a:lstStyle/>
          <a:p>
            <a:pPr algn="ctr">
              <a:buClr>
                <a:srgbClr val="000000"/>
              </a:buClr>
              <a:buFont typeface="Arial"/>
              <a:buNone/>
            </a:pPr>
            <a:r>
              <a:rPr lang="es-MX" sz="1400" kern="0">
                <a:solidFill>
                  <a:schemeClr val="bg1">
                    <a:lumMod val="50000"/>
                  </a:schemeClr>
                </a:solidFill>
                <a:latin typeface="Caveat"/>
                <a:cs typeface="Arial"/>
                <a:sym typeface="Arial"/>
              </a:rPr>
              <a:t>Our team.</a:t>
            </a:r>
            <a:endParaRPr sz="1400" kern="0">
              <a:solidFill>
                <a:schemeClr val="bg1">
                  <a:lumMod val="50000"/>
                </a:schemeClr>
              </a:solidFill>
              <a:latin typeface="Caveat"/>
              <a:cs typeface="Arial"/>
              <a:sym typeface="Arial"/>
            </a:endParaRPr>
          </a:p>
        </p:txBody>
      </p:sp>
      <p:pic>
        <p:nvPicPr>
          <p:cNvPr id="16" name="Imagen 15">
            <a:extLst>
              <a:ext uri="{FF2B5EF4-FFF2-40B4-BE49-F238E27FC236}">
                <a16:creationId xmlns:a16="http://schemas.microsoft.com/office/drawing/2014/main" id="{3A6AD1A7-3B10-1A4C-5571-37804934E1AD}"/>
              </a:ext>
            </a:extLst>
          </p:cNvPr>
          <p:cNvPicPr>
            <a:picLocks noChangeAspect="1"/>
          </p:cNvPicPr>
          <p:nvPr/>
        </p:nvPicPr>
        <p:blipFill>
          <a:blip r:embed="rId7">
            <a:extLst>
              <a:ext uri="{28A0092B-C50C-407E-A947-70E740481C1C}">
                <a14:useLocalDpi xmlns:a14="http://schemas.microsoft.com/office/drawing/2010/main" val="0"/>
              </a:ext>
            </a:extLst>
          </a:blip>
          <a:srcRect l="10834" t="23984" r="13418" b="53773"/>
          <a:stretch>
            <a:fillRect/>
          </a:stretch>
        </p:blipFill>
        <p:spPr>
          <a:xfrm>
            <a:off x="165731" y="93563"/>
            <a:ext cx="3906870" cy="860411"/>
          </a:xfrm>
          <a:prstGeom prst="rect">
            <a:avLst/>
          </a:prstGeom>
        </p:spPr>
      </p:pic>
      <p:pic>
        <p:nvPicPr>
          <p:cNvPr id="17" name="Imagen 16">
            <a:extLst>
              <a:ext uri="{FF2B5EF4-FFF2-40B4-BE49-F238E27FC236}">
                <a16:creationId xmlns:a16="http://schemas.microsoft.com/office/drawing/2014/main" id="{A8AFB2A2-786B-85C2-2544-A9A8E4E225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8807" y="5129459"/>
            <a:ext cx="1564858" cy="1564858"/>
          </a:xfrm>
          <a:prstGeom prst="rect">
            <a:avLst/>
          </a:prstGeom>
        </p:spPr>
      </p:pic>
      <p:sp>
        <p:nvSpPr>
          <p:cNvPr id="18" name="CuadroTexto 17">
            <a:extLst>
              <a:ext uri="{FF2B5EF4-FFF2-40B4-BE49-F238E27FC236}">
                <a16:creationId xmlns:a16="http://schemas.microsoft.com/office/drawing/2014/main" id="{0612A225-AE4A-4BD4-D7D5-F8DCE6EB6B53}"/>
              </a:ext>
            </a:extLst>
          </p:cNvPr>
          <p:cNvSpPr txBox="1"/>
          <p:nvPr/>
        </p:nvSpPr>
        <p:spPr>
          <a:xfrm>
            <a:off x="7305035" y="5606902"/>
            <a:ext cx="3373465" cy="830997"/>
          </a:xfrm>
          <a:prstGeom prst="rect">
            <a:avLst/>
          </a:prstGeom>
          <a:noFill/>
        </p:spPr>
        <p:txBody>
          <a:bodyPr wrap="square">
            <a:spAutoFit/>
          </a:bodyPr>
          <a:lstStyle/>
          <a:p>
            <a:r>
              <a:rPr lang="es-PE" sz="4800">
                <a:solidFill>
                  <a:schemeClr val="bg1"/>
                </a:solidFill>
                <a:latin typeface="Freestyle Script" panose="030804020302050b0404" pitchFamily="66" charset="0"/>
              </a:rPr>
              <a:t>Venezuelan culture</a:t>
            </a:r>
          </a:p>
        </p:txBody>
      </p:sp>
    </p:spTree>
    <p:extLst>
      <p:ext uri="{BB962C8B-B14F-4D97-AF65-F5344CB8AC3E}">
        <p14:creationId xmlns:p14="http://schemas.microsoft.com/office/powerpoint/2010/main" val="1447819682"/>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2530" name="Picture 2" descr="Mujer brasileña con ropa de festa junina Arraial Fiesta de San Juan apuntando a la cámara">
            <a:extLst>
              <a:ext uri="{FF2B5EF4-FFF2-40B4-BE49-F238E27FC236}">
                <a16:creationId xmlns:a16="http://schemas.microsoft.com/office/drawing/2014/main" id="{09914C46-A162-006E-88F7-E56E4D064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53"/>
          <a:stretch>
            <a:fillRect/>
          </a:stretch>
        </p:blipFill>
        <p:spPr bwMode="auto">
          <a:xfrm>
            <a:off x="9148" y="0"/>
            <a:ext cx="9363156" cy="6831487"/>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231;p39">
            <a:extLst>
              <a:ext uri="{FF2B5EF4-FFF2-40B4-BE49-F238E27FC236}">
                <a16:creationId xmlns:a16="http://schemas.microsoft.com/office/drawing/2014/main" id="{E9D1AEA5-791E-25D5-7E35-8208303090EE}"/>
              </a:ext>
            </a:extLst>
          </p:cNvPr>
          <p:cNvPicPr preferRelativeResize="0"/>
          <p:nvPr/>
        </p:nvPicPr>
        <p:blipFill>
          <a:blip r:embed="rId3">
            <a:alphaModFix/>
          </a:blip>
          <a:srcRect l="35438" r="7000"/>
          <a:stretch>
            <a:fillRect/>
          </a:stretch>
        </p:blipFill>
        <p:spPr>
          <a:xfrm>
            <a:off x="3828117" y="1"/>
            <a:ext cx="8354735" cy="6857999"/>
          </a:xfrm>
          <a:prstGeom prst="rect">
            <a:avLst/>
          </a:prstGeom>
          <a:noFill/>
          <a:ln>
            <a:noFill/>
          </a:ln>
        </p:spPr>
      </p:pic>
      <p:sp>
        <p:nvSpPr>
          <p:cNvPr id="3" name="Trapecio 2">
            <a:extLst>
              <a:ext uri="{FF2B5EF4-FFF2-40B4-BE49-F238E27FC236}">
                <a16:creationId xmlns:a16="http://schemas.microsoft.com/office/drawing/2014/main" id="{C9191538-0339-F06A-B9C4-D5DF71F36C72}"/>
              </a:ext>
            </a:extLst>
          </p:cNvPr>
          <p:cNvSpPr/>
          <p:nvPr/>
        </p:nvSpPr>
        <p:spPr>
          <a:xfrm rot="19218306">
            <a:off x="1474725" y="1043352"/>
            <a:ext cx="889731" cy="2151017"/>
          </a:xfrm>
          <a:prstGeom prst="trapezoid">
            <a:avLst>
              <a:gd name="adj" fmla="val 28430"/>
            </a:avLst>
          </a:prstGeom>
          <a:solidFill>
            <a:schemeClr val="bg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Imagen 1">
            <a:extLst>
              <a:ext uri="{FF2B5EF4-FFF2-40B4-BE49-F238E27FC236}">
                <a16:creationId xmlns:a16="http://schemas.microsoft.com/office/drawing/2014/main" id="{F5B8B898-0CCE-1EBC-4FD3-6E0D9A8C6A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54" y="304974"/>
            <a:ext cx="1645211" cy="1645211"/>
          </a:xfrm>
          <a:prstGeom prst="rect">
            <a:avLst/>
          </a:prstGeom>
        </p:spPr>
      </p:pic>
      <p:sp>
        <p:nvSpPr>
          <p:cNvPr id="4" name="TextBox 7">
            <a:extLst>
              <a:ext uri="{FF2B5EF4-FFF2-40B4-BE49-F238E27FC236}">
                <a16:creationId xmlns:a16="http://schemas.microsoft.com/office/drawing/2014/main" id="{9E54D668-52F8-C9CB-04BD-0860A09DEDCE}"/>
              </a:ext>
            </a:extLst>
          </p:cNvPr>
          <p:cNvSpPr txBox="1"/>
          <p:nvPr/>
        </p:nvSpPr>
        <p:spPr>
          <a:xfrm>
            <a:off x="5391130" y="2144995"/>
            <a:ext cx="7962348" cy="1862048"/>
          </a:xfrm>
          <a:prstGeom prst="rect">
            <a:avLst/>
          </a:prstGeom>
          <a:noFill/>
        </p:spPr>
        <p:txBody>
          <a:bodyPr wrap="square" rtlCol="0" anchor="ctr">
            <a:spAutoFit/>
          </a:bodyPr>
          <a:lstStyle/>
          <a:p>
            <a:pPr algn="ctr"/>
            <a:r>
              <a:rPr lang="en-US" altLang="ko-KR" sz="11500" b="1">
                <a:solidFill>
                  <a:schemeClr val="tx1">
                    <a:lumMod val="75000"/>
                    <a:lumOff val="25000"/>
                  </a:schemeClr>
                </a:solidFill>
                <a:latin typeface="Agency FB" panose="020b0503020202020204" pitchFamily="34" charset="0"/>
                <a:cs typeface="Arial" panose="020b0604020202020204" pitchFamily="34" charset="0"/>
              </a:rPr>
              <a:t>Thank you!</a:t>
            </a:r>
            <a:endParaRPr lang="ko-KR" altLang="en-US" sz="11500" b="1">
              <a:solidFill>
                <a:schemeClr val="tx1">
                  <a:lumMod val="75000"/>
                  <a:lumOff val="25000"/>
                </a:schemeClr>
              </a:solidFill>
              <a:latin typeface="Agency FB" pitchFamily="34" charset="0"/>
              <a:cs typeface="Arial" panose="020b0604020202020204" pitchFamily="34" charset="0"/>
            </a:endParaRPr>
          </a:p>
        </p:txBody>
      </p:sp>
      <p:sp>
        <p:nvSpPr>
          <p:cNvPr id="5" name="CuadroTexto 4">
            <a:extLst>
              <a:ext uri="{FF2B5EF4-FFF2-40B4-BE49-F238E27FC236}">
                <a16:creationId xmlns:a16="http://schemas.microsoft.com/office/drawing/2014/main" id="{C8C5AFC4-2138-4F6C-F6E3-6F42C260ACED}"/>
              </a:ext>
            </a:extLst>
          </p:cNvPr>
          <p:cNvSpPr txBox="1"/>
          <p:nvPr/>
        </p:nvSpPr>
        <p:spPr>
          <a:xfrm>
            <a:off x="8865204" y="1683330"/>
            <a:ext cx="3824748" cy="923330"/>
          </a:xfrm>
          <a:prstGeom prst="rect">
            <a:avLst/>
          </a:prstGeom>
          <a:noFill/>
        </p:spPr>
        <p:txBody>
          <a:bodyPr wrap="square">
            <a:spAutoFit/>
          </a:bodyPr>
          <a:lstStyle/>
          <a:p>
            <a:r>
              <a:rPr lang="es-MX" sz="5400">
                <a:solidFill>
                  <a:schemeClr val="bg1">
                    <a:lumMod val="65000"/>
                  </a:schemeClr>
                </a:solidFill>
                <a:latin typeface="Freestyle Script" panose="030804020302050b0404" pitchFamily="66" charset="0"/>
              </a:rPr>
              <a:t>Congratulations</a:t>
            </a:r>
            <a:endParaRPr lang="es-PE" sz="5400">
              <a:solidFill>
                <a:schemeClr val="bg1">
                  <a:lumMod val="65000"/>
                </a:schemeClr>
              </a:solidFill>
              <a:latin typeface="Freestyle Script" panose="030804020302050b0404" pitchFamily="66" charset="0"/>
            </a:endParaRPr>
          </a:p>
        </p:txBody>
      </p:sp>
      <p:grpSp>
        <p:nvGrpSpPr>
          <p:cNvPr id="7" name="Gráfico 10">
            <a:extLst>
              <a:ext uri="{FF2B5EF4-FFF2-40B4-BE49-F238E27FC236}">
                <a16:creationId xmlns:a16="http://schemas.microsoft.com/office/drawing/2014/main" id="{250D2E78-B7CC-8576-16C5-8B27DCFBB3EA}"/>
              </a:ext>
            </a:extLst>
          </p:cNvPr>
          <p:cNvGrpSpPr/>
          <p:nvPr/>
        </p:nvGrpSpPr>
        <p:grpSpPr>
          <a:xfrm>
            <a:off x="10809890" y="5476892"/>
            <a:ext cx="1061856" cy="1061856"/>
            <a:chOff x="8171334" y="4118146"/>
            <a:chExt cx="637025" cy="637025"/>
          </a:xfrm>
        </p:grpSpPr>
        <p:sp>
          <p:nvSpPr>
            <p:cNvPr id="9" name="Forma libre: forma 30">
              <a:extLst>
                <a:ext uri="{FF2B5EF4-FFF2-40B4-BE49-F238E27FC236}">
                  <a16:creationId xmlns:a16="http://schemas.microsoft.com/office/drawing/2014/main" id="{2FC91031-CEAF-DB44-C7F9-5E4372D7EC75}"/>
                </a:ext>
              </a:extLst>
            </p:cNvPr>
            <p:cNvSpPr/>
            <p:nvPr/>
          </p:nvSpPr>
          <p:spPr>
            <a:xfrm>
              <a:off x="8171334" y="4118146"/>
              <a:ext cx="637025" cy="637025"/>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EBBF20"/>
            </a:solidFill>
            <a:ln cap="flat">
              <a:noFill/>
              <a:prstDash val="solid"/>
            </a:ln>
          </p:spPr>
          <p:txBody>
            <a:bodyPr vert="horz" wrap="square" lIns="121920" tIns="60960" rIns="121920" bIns="60960" anchor="ctr" anchorCtr="0" compatLnSpc="1">
              <a:noAutofit/>
            </a:bodyPr>
            <a:lstStyle/>
            <a:p>
              <a:pPr defTabSz="1219140">
                <a:defRPr sz="1800" b="0" i="0" u="none" strike="noStrike" kern="0" cap="none" spc="0" baseline="0">
                  <a:solidFill>
                    <a:srgbClr val="000000"/>
                  </a:solidFill>
                  <a:uFillTx/>
                </a:defRPr>
              </a:pPr>
              <a:endParaRPr lang="es-PE" sz="1400">
                <a:solidFill>
                  <a:schemeClr val="tx1">
                    <a:lumMod val="60000"/>
                    <a:lumOff val="40000"/>
                  </a:schemeClr>
                </a:solidFill>
              </a:endParaRPr>
            </a:p>
          </p:txBody>
        </p:sp>
        <p:sp>
          <p:nvSpPr>
            <p:cNvPr id="10" name="Forma libre: forma 31">
              <a:extLst>
                <a:ext uri="{FF2B5EF4-FFF2-40B4-BE49-F238E27FC236}">
                  <a16:creationId xmlns:a16="http://schemas.microsoft.com/office/drawing/2014/main" id="{4925FB52-7DAD-206D-A811-0593E9BE4036}"/>
                </a:ext>
              </a:extLst>
            </p:cNvPr>
            <p:cNvSpPr/>
            <p:nvPr/>
          </p:nvSpPr>
          <p:spPr>
            <a:xfrm>
              <a:off x="8253282" y="4196401"/>
              <a:ext cx="496510" cy="480480"/>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40">
                <a:defRPr sz="1800" b="0" i="0" u="none" strike="noStrike" kern="0" cap="none" spc="0" baseline="0">
                  <a:solidFill>
                    <a:srgbClr val="000000"/>
                  </a:solidFill>
                  <a:uFillTx/>
                </a:defRPr>
              </a:pPr>
              <a:endParaRPr lang="es-PE" sz="1400"/>
            </a:p>
          </p:txBody>
        </p:sp>
      </p:grpSp>
      <p:sp>
        <p:nvSpPr>
          <p:cNvPr id="11" name="TextBox 59">
            <a:extLst>
              <a:ext uri="{FF2B5EF4-FFF2-40B4-BE49-F238E27FC236}">
                <a16:creationId xmlns:a16="http://schemas.microsoft.com/office/drawing/2014/main" id="{63C31093-3451-D0CD-A5F4-020B4C5DA3E9}"/>
              </a:ext>
            </a:extLst>
          </p:cNvPr>
          <p:cNvSpPr txBox="1"/>
          <p:nvPr/>
        </p:nvSpPr>
        <p:spPr>
          <a:xfrm>
            <a:off x="7257107" y="5742033"/>
            <a:ext cx="3870231" cy="830997"/>
          </a:xfrm>
          <a:prstGeom prst="rect">
            <a:avLst/>
          </a:prstGeom>
          <a:noFill/>
          <a:ln cap="flat">
            <a:noFill/>
          </a:ln>
        </p:spPr>
        <p:txBody>
          <a:bodyPr vert="horz" wrap="square" lIns="91440" tIns="45720" rIns="91440" bIns="45720" anchor="ctr" anchorCtr="1" compatLnSpc="1">
            <a:spAutoFit/>
          </a:bodyPr>
          <a:lstStyle/>
          <a:p>
            <a:pPr marL="0" marR="0" lvl="0" indent="0" algn="just"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800" i="0" u="none" strike="noStrike" kern="0" cap="none" spc="600" baseline="0">
                <a:solidFill>
                  <a:schemeClr val="tx1">
                    <a:lumMod val="85000"/>
                    <a:lumOff val="15000"/>
                  </a:schemeClr>
                </a:solidFill>
                <a:uFillTx/>
                <a:latin typeface="Freestyle Script" panose="030804020302050b0404" pitchFamily="66" charset="0"/>
                <a:ea typeface="Arial"/>
                <a:cs typeface="Arial" panose="020b0604020202020204" pitchFamily="34" charset="0"/>
              </a:rPr>
              <a:t>slidesppt.net</a:t>
            </a:r>
          </a:p>
        </p:txBody>
      </p:sp>
      <p:sp>
        <p:nvSpPr>
          <p:cNvPr id="12" name="TextBox 59">
            <a:extLst>
              <a:ext uri="{FF2B5EF4-FFF2-40B4-BE49-F238E27FC236}">
                <a16:creationId xmlns:a16="http://schemas.microsoft.com/office/drawing/2014/main" id="{7237B1E9-573F-F335-F6D8-778A3B451C6C}"/>
              </a:ext>
            </a:extLst>
          </p:cNvPr>
          <p:cNvSpPr txBox="1"/>
          <p:nvPr/>
        </p:nvSpPr>
        <p:spPr>
          <a:xfrm>
            <a:off x="9002887" y="5505920"/>
            <a:ext cx="2162551" cy="523220"/>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800" i="0" u="none" strike="noStrike" kern="0" cap="none" spc="600" baseline="0">
                <a:solidFill>
                  <a:schemeClr val="tx1">
                    <a:lumMod val="85000"/>
                    <a:lumOff val="15000"/>
                  </a:schemeClr>
                </a:solidFill>
                <a:uFillTx/>
                <a:latin typeface="Freestyle Script" panose="030804020302050b0404" pitchFamily="66" charset="0"/>
                <a:ea typeface="Arial"/>
                <a:cs typeface="Arial" panose="020b0604020202020204" pitchFamily="34" charset="0"/>
              </a:rPr>
              <a:t>We are</a:t>
            </a:r>
          </a:p>
        </p:txBody>
      </p:sp>
      <p:sp>
        <p:nvSpPr>
          <p:cNvPr id="15" name="Google Shape;5536;p45">
            <a:extLst>
              <a:ext uri="{FF2B5EF4-FFF2-40B4-BE49-F238E27FC236}">
                <a16:creationId xmlns:a16="http://schemas.microsoft.com/office/drawing/2014/main" id="{D965B5D7-EA80-FF9B-B8EC-1440171A542E}"/>
              </a:ext>
            </a:extLst>
          </p:cNvPr>
          <p:cNvSpPr txBox="1"/>
          <p:nvPr/>
        </p:nvSpPr>
        <p:spPr>
          <a:xfrm>
            <a:off x="9103123" y="4101556"/>
            <a:ext cx="2768623" cy="638284"/>
          </a:xfrm>
          <a:prstGeom prst="roundRect">
            <a:avLst/>
          </a:prstGeom>
          <a:solidFill>
            <a:srgbClr val="EBBF20"/>
          </a:solidFill>
        </p:spPr>
        <p:txBody>
          <a:bodyPr spcFirstLastPara="1" wrap="square" lIns="121900" tIns="121900" rIns="121900" bIns="121900" anchor="ctr" anchorCtr="0">
            <a:noAutofit/>
          </a:bodyPr>
          <a:lstStyle>
            <a:lvl1pPr lvl="0" algn="l" defTabSz="914423" rtl="0" eaLnBrk="1" latinLnBrk="0" hangingPunct="1">
              <a:lnSpc>
                <a:spcPct val="90000"/>
              </a:lnSpc>
              <a:spcBef>
                <a:spcPct val="0"/>
              </a:spcBef>
              <a:spcAft>
                <a:spcPct val="0"/>
              </a:spcAft>
              <a:buSzPts val="5200"/>
              <a:buNone/>
              <a:defRPr sz="6933" kern="1200">
                <a:solidFill>
                  <a:schemeClr val="tx1"/>
                </a:solidFill>
                <a:latin typeface="+mj-lt"/>
                <a:ea typeface="+mj-ea"/>
                <a:cs typeface="+mj-cs"/>
              </a:defRPr>
            </a:lvl1pPr>
            <a:lvl2pPr lvl="1" algn="ctr">
              <a:spcBef>
                <a:spcPct val="0"/>
              </a:spcBef>
              <a:spcAft>
                <a:spcPct val="0"/>
              </a:spcAft>
              <a:buSzPts val="5200"/>
              <a:buNone/>
              <a:defRPr sz="6933"/>
            </a:lvl2pPr>
            <a:lvl3pPr lvl="2" algn="ctr">
              <a:spcBef>
                <a:spcPct val="0"/>
              </a:spcBef>
              <a:spcAft>
                <a:spcPct val="0"/>
              </a:spcAft>
              <a:buSzPts val="5200"/>
              <a:buNone/>
              <a:defRPr sz="6933"/>
            </a:lvl3pPr>
            <a:lvl4pPr lvl="3" algn="ctr">
              <a:spcBef>
                <a:spcPct val="0"/>
              </a:spcBef>
              <a:spcAft>
                <a:spcPct val="0"/>
              </a:spcAft>
              <a:buSzPts val="5200"/>
              <a:buNone/>
              <a:defRPr sz="6933"/>
            </a:lvl4pPr>
            <a:lvl5pPr lvl="4" algn="ctr">
              <a:spcBef>
                <a:spcPct val="0"/>
              </a:spcBef>
              <a:spcAft>
                <a:spcPct val="0"/>
              </a:spcAft>
              <a:buSzPts val="5200"/>
              <a:buNone/>
              <a:defRPr sz="6933"/>
            </a:lvl5pPr>
            <a:lvl6pPr lvl="5" algn="ctr">
              <a:spcBef>
                <a:spcPct val="0"/>
              </a:spcBef>
              <a:spcAft>
                <a:spcPct val="0"/>
              </a:spcAft>
              <a:buSzPts val="5200"/>
              <a:buNone/>
              <a:defRPr sz="6933"/>
            </a:lvl6pPr>
            <a:lvl7pPr lvl="6" algn="ctr">
              <a:spcBef>
                <a:spcPct val="0"/>
              </a:spcBef>
              <a:spcAft>
                <a:spcPct val="0"/>
              </a:spcAft>
              <a:buSzPts val="5200"/>
              <a:buNone/>
              <a:defRPr sz="6933"/>
            </a:lvl7pPr>
            <a:lvl8pPr lvl="7" algn="ctr">
              <a:spcBef>
                <a:spcPct val="0"/>
              </a:spcBef>
              <a:spcAft>
                <a:spcPct val="0"/>
              </a:spcAft>
              <a:buSzPts val="5200"/>
              <a:buNone/>
              <a:defRPr sz="6933"/>
            </a:lvl8pPr>
            <a:lvl9pPr lvl="8" algn="ctr">
              <a:spcBef>
                <a:spcPct val="0"/>
              </a:spcBef>
              <a:spcAft>
                <a:spcPct val="0"/>
              </a:spcAft>
              <a:buSzPts val="5200"/>
              <a:buNone/>
              <a:defRPr sz="6933"/>
            </a:lvl9pPr>
          </a:lstStyle>
          <a:p>
            <a:pPr algn="ctr"/>
            <a:r>
              <a:rPr lang="es-PE" sz="2400" b="1">
                <a:solidFill>
                  <a:schemeClr val="bg1"/>
                </a:solidFill>
              </a:rPr>
              <a:t>Free Template</a:t>
            </a:r>
          </a:p>
        </p:txBody>
      </p:sp>
    </p:spTree>
    <p:extLst>
      <p:ext uri="{BB962C8B-B14F-4D97-AF65-F5344CB8AC3E}">
        <p14:creationId xmlns:p14="http://schemas.microsoft.com/office/powerpoint/2010/main" val="3984340807"/>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1" name="Grupo 10">
            <a:extLst>
              <a:ext uri="{FF2B5EF4-FFF2-40B4-BE49-F238E27FC236}">
                <a16:creationId xmlns:a16="http://schemas.microsoft.com/office/drawing/2014/main" id="{2FAEE07E-8A04-851D-39E1-363F102457FF}"/>
              </a:ext>
            </a:extLst>
          </p:cNvPr>
          <p:cNvGrpSpPr/>
          <p:nvPr/>
        </p:nvGrpSpPr>
        <p:grpSpPr>
          <a:xfrm>
            <a:off x="219958" y="204112"/>
            <a:ext cx="11800592" cy="6462903"/>
            <a:chOff x="219958" y="204112"/>
            <a:chExt cx="8704091" cy="4767023"/>
          </a:xfrm>
        </p:grpSpPr>
        <p:sp>
          <p:nvSpPr>
            <p:cNvPr id="2" name="TextBox 3">
              <a:extLst>
                <a:ext uri="{FF2B5EF4-FFF2-40B4-BE49-F238E27FC236}">
                  <a16:creationId xmlns:a16="http://schemas.microsoft.com/office/drawing/2014/main" id="{C64E5678-182F-653A-CCFA-F6401399EBC6}"/>
                </a:ext>
              </a:extLst>
            </p:cNvPr>
            <p:cNvSpPr txBox="1"/>
            <p:nvPr/>
          </p:nvSpPr>
          <p:spPr>
            <a:xfrm>
              <a:off x="1780327" y="359724"/>
              <a:ext cx="5583335" cy="56753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400" b="0" i="0" u="none" strike="noStrike" kern="1200" cap="none" spc="0" baseline="0">
                  <a:solidFill>
                    <a:srgbClr val="000000"/>
                  </a:solidFill>
                  <a:uFillTx/>
                  <a:latin typeface="Roboto" pitchFamily="2"/>
                  <a:ea typeface="Roboto" pitchFamily="2"/>
                  <a:cs typeface="Roboto" pitchFamily="2"/>
                </a:rPr>
                <a:t>Instructions for use</a:t>
              </a:r>
              <a:endParaRPr lang="en-GB" sz="4400"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92F1748D-5B4C-5A5F-B05E-73ACBD91E3D6}"/>
                </a:ext>
              </a:extLst>
            </p:cNvPr>
            <p:cNvSpPr txBox="1"/>
            <p:nvPr/>
          </p:nvSpPr>
          <p:spPr>
            <a:xfrm>
              <a:off x="2924296" y="1544933"/>
              <a:ext cx="3295415" cy="2724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b="1" i="0" u="none" strike="noStrike" kern="1200" cap="none" spc="0" baseline="0">
                  <a:solidFill>
                    <a:srgbClr val="000000"/>
                  </a:solidFill>
                  <a:uFillTx/>
                  <a:latin typeface="Roboto" pitchFamily="2"/>
                  <a:ea typeface="Roboto" pitchFamily="2"/>
                  <a:cs typeface="Roboto" pitchFamily="2"/>
                </a:rPr>
                <a:t>What you are allowed to do :</a:t>
              </a:r>
              <a:endParaRPr lang="en-GB" b="1"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D35FE74B-F73D-D171-59F2-AAF309C29EAD}"/>
                </a:ext>
              </a:extLst>
            </p:cNvPr>
            <p:cNvSpPr txBox="1"/>
            <p:nvPr/>
          </p:nvSpPr>
          <p:spPr>
            <a:xfrm>
              <a:off x="1951823" y="1824182"/>
              <a:ext cx="5240362" cy="60915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Use our templates for personal or educational presentations or printouts.</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Edit and customize our templates for your own needs.</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Link a page to a presentation template on your website or blog.</a:t>
              </a:r>
              <a:endParaRPr lang="en-GB" sz="1100"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A9694C20-41CE-61D0-1229-FBB06904333D}"/>
                </a:ext>
              </a:extLst>
            </p:cNvPr>
            <p:cNvSpPr txBox="1"/>
            <p:nvPr/>
          </p:nvSpPr>
          <p:spPr>
            <a:xfrm>
              <a:off x="1951823" y="1015395"/>
              <a:ext cx="5240362" cy="4767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b="0" i="0" u="none" strike="noStrike" kern="1200" cap="none" spc="0" baseline="0">
                  <a:solidFill>
                    <a:srgbClr val="000000"/>
                  </a:solidFill>
                  <a:uFillTx/>
                  <a:latin typeface="Roboto" pitchFamily="2"/>
                  <a:ea typeface="Roboto" pitchFamily="2"/>
                  <a:cs typeface="Roboto" pitchFamily="2"/>
                </a:rPr>
                <a:t>In order to use this template, you must credit Slidesppt by keeping the thank you slide.</a:t>
              </a:r>
              <a:endParaRPr lang="en-GB"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146B8AF-F691-A631-00D4-6D1AC70B519A}"/>
                </a:ext>
              </a:extLst>
            </p:cNvPr>
            <p:cNvSpPr txBox="1"/>
            <p:nvPr/>
          </p:nvSpPr>
          <p:spPr>
            <a:xfrm>
              <a:off x="2869981" y="2585822"/>
              <a:ext cx="3404036" cy="2724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b="1" i="0" u="none" strike="noStrike" kern="1200" cap="none" spc="0" baseline="0">
                  <a:solidFill>
                    <a:srgbClr val="000000"/>
                  </a:solidFill>
                  <a:uFillTx/>
                  <a:latin typeface="Roboto" pitchFamily="2"/>
                  <a:ea typeface="Roboto" pitchFamily="2"/>
                  <a:cs typeface="Roboto" pitchFamily="2"/>
                </a:rPr>
                <a:t>What you are not allowed to do :</a:t>
              </a:r>
              <a:endParaRPr lang="en-GB" b="1" i="0" u="none" strike="noStrike" kern="1200" cap="none" spc="0" baseline="0">
                <a:solidFill>
                  <a:srgbClr val="000000"/>
                </a:solidFill>
                <a:uFillTx/>
                <a:latin typeface="Roboto" pitchFamily="2"/>
                <a:ea typeface="Roboto" pitchFamily="2"/>
                <a:cs typeface="Roboto" pitchFamily="2"/>
              </a:endParaRPr>
            </a:p>
          </p:txBody>
        </p:sp>
        <p:sp>
          <p:nvSpPr>
            <p:cNvPr id="7" name="TextBox 12">
              <a:extLst>
                <a:ext uri="{FF2B5EF4-FFF2-40B4-BE49-F238E27FC236}">
                  <a16:creationId xmlns:a16="http://schemas.microsoft.com/office/drawing/2014/main" id="{AB170346-E2C8-D214-F751-F0E0551BF9A3}"/>
                </a:ext>
              </a:extLst>
            </p:cNvPr>
            <p:cNvSpPr txBox="1"/>
            <p:nvPr/>
          </p:nvSpPr>
          <p:spPr>
            <a:xfrm>
              <a:off x="1951823" y="2798164"/>
              <a:ext cx="5240362" cy="79644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Republish or redistribute our presentation templates, offline or online and even for free.</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247DA21F-1D14-FA20-AEA8-4E58980E90B1}"/>
                </a:ext>
              </a:extLst>
            </p:cNvPr>
            <p:cNvSpPr txBox="1"/>
            <p:nvPr/>
          </p:nvSpPr>
          <p:spPr>
            <a:xfrm>
              <a:off x="2869981" y="3725987"/>
              <a:ext cx="3404036" cy="2724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b="1" i="0" u="none" strike="noStrike" kern="1200" cap="none" spc="0" baseline="0">
                  <a:solidFill>
                    <a:srgbClr val="000000"/>
                  </a:solidFill>
                  <a:uFillTx/>
                  <a:latin typeface="Roboto" pitchFamily="2"/>
                  <a:ea typeface="Roboto" pitchFamily="2"/>
                  <a:cs typeface="Roboto" pitchFamily="2"/>
                </a:rPr>
                <a:t>Useful links :</a:t>
              </a:r>
              <a:endParaRPr lang="en-GB" b="1" i="0" u="none" strike="noStrike" kern="1200" cap="none" spc="0" baseline="0">
                <a:solidFill>
                  <a:srgbClr val="000000"/>
                </a:solidFill>
                <a:uFillTx/>
                <a:latin typeface="Roboto" pitchFamily="2"/>
                <a:ea typeface="Roboto" pitchFamily="2"/>
                <a:cs typeface="Roboto" pitchFamily="2"/>
              </a:endParaRPr>
            </a:p>
          </p:txBody>
        </p:sp>
        <p:sp>
          <p:nvSpPr>
            <p:cNvPr id="9" name="TextBox 12">
              <a:extLst>
                <a:ext uri="{FF2B5EF4-FFF2-40B4-BE49-F238E27FC236}">
                  <a16:creationId xmlns:a16="http://schemas.microsoft.com/office/drawing/2014/main" id="{F6A4256D-77BB-113A-E13B-F97AFA13FFA9}"/>
                </a:ext>
              </a:extLst>
            </p:cNvPr>
            <p:cNvSpPr txBox="1"/>
            <p:nvPr/>
          </p:nvSpPr>
          <p:spPr>
            <a:xfrm>
              <a:off x="1208864" y="3980364"/>
              <a:ext cx="6726262" cy="60915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What you are allowed and not allowed to do: </a:t>
              </a:r>
              <a:r>
                <a:rPr lang="en-US" sz="1100" b="0" i="0" u="none" strike="noStrike" kern="1200" cap="none" spc="0" baseline="0">
                  <a:solidFill>
                    <a:srgbClr val="0563C1"/>
                  </a:solidFill>
                  <a:uFillTx/>
                  <a:latin typeface="Roboto" pitchFamily="2"/>
                  <a:ea typeface="Roboto" pitchFamily="2"/>
                  <a:cs typeface="Roboto" pitchFamily="2"/>
                  <a:hlinkClick r:id="rId3"/>
                </a:rPr>
                <a:t>https://www.slidesppt.net/what-you-can-and-cannot-do-with-our-templates</a:t>
              </a:r>
              <a:r>
                <a:rPr lang="en-US" sz="1100" b="0" i="0" u="none" strike="noStrike" kern="1200" cap="none" spc="0" baseline="0">
                  <a:solidFill>
                    <a:srgbClr val="0070C0"/>
                  </a:solidFill>
                  <a:uFillTx/>
                  <a:latin typeface="Roboto" pitchFamily="2"/>
                  <a:ea typeface="Roboto" pitchFamily="2"/>
                  <a:cs typeface="Roboto" pitchFamily="2"/>
                  <a:hlinkClick r:id="rId3"/>
                </a:rPr>
                <a:t>/</a:t>
              </a:r>
              <a:r>
                <a:rPr lang="en-US" sz="1100" b="0" i="0" u="none" strike="noStrike" kern="1200" cap="none" spc="0" baseline="0">
                  <a:solidFill>
                    <a:srgbClr val="0070C0"/>
                  </a:solidFill>
                  <a:uFillTx/>
                  <a:latin typeface="Roboto" pitchFamily="2"/>
                  <a:ea typeface="Roboto" pitchFamily="2"/>
                  <a:cs typeface="Roboto" pitchFamily="2"/>
                </a:rPr>
                <a:t>  </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Frequently Asked Questions: </a:t>
              </a:r>
              <a:r>
                <a:rPr lang="en-US" sz="1100" b="0" i="0" u="none" strike="noStrike" kern="1200" cap="none" spc="0" baseline="0">
                  <a:solidFill>
                    <a:srgbClr val="0563C1"/>
                  </a:solidFill>
                  <a:uFillTx/>
                  <a:latin typeface="Roboto" pitchFamily="2"/>
                  <a:ea typeface="Roboto" pitchFamily="2"/>
                  <a:cs typeface="Roboto" pitchFamily="2"/>
                  <a:hlinkClick r:id="rId4"/>
                </a:rPr>
                <a:t>https://www.slidesppt.net/frequently-asked-questions</a:t>
              </a:r>
              <a:r>
                <a:rPr lang="en-US" sz="1100" b="0" i="0" u="none" strike="noStrike" kern="1200" cap="none" spc="0" baseline="0">
                  <a:solidFill>
                    <a:srgbClr val="0070C0"/>
                  </a:solidFill>
                  <a:uFillTx/>
                  <a:latin typeface="Roboto" pitchFamily="2"/>
                  <a:ea typeface="Roboto" pitchFamily="2"/>
                  <a:cs typeface="Roboto" pitchFamily="2"/>
                  <a:hlinkClick r:id="rId4"/>
                </a:rPr>
                <a:t>/</a:t>
              </a:r>
              <a:r>
                <a:rPr lang="en-US" sz="1100" b="0" i="0" u="none" strike="noStrike" kern="1200" cap="none" spc="0" baseline="0">
                  <a:solidFill>
                    <a:srgbClr val="0070C0"/>
                  </a:solidFill>
                  <a:uFillTx/>
                  <a:latin typeface="Roboto" pitchFamily="2"/>
                  <a:ea typeface="Roboto" pitchFamily="2"/>
                  <a:cs typeface="Roboto" pitchFamily="2"/>
                </a:rPr>
                <a:t>  </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Tutorials and Tips: </a:t>
              </a:r>
              <a:r>
                <a:rPr lang="en-US" sz="1100" b="0" i="0" u="none" strike="noStrike" kern="1200" cap="none" spc="0" baseline="0">
                  <a:solidFill>
                    <a:srgbClr val="0563C1"/>
                  </a:solidFill>
                  <a:uFillTx/>
                  <a:latin typeface="Roboto" pitchFamily="2"/>
                  <a:ea typeface="Roboto" pitchFamily="2"/>
                  <a:cs typeface="Roboto" pitchFamily="2"/>
                  <a:hlinkClick r:id="rId5"/>
                </a:rPr>
                <a:t>https://www.slidesppt.net/tutorials-and-tips</a:t>
              </a:r>
              <a:r>
                <a:rPr lang="en-US" sz="1100" b="0" i="0" u="none" strike="noStrike" kern="1200" cap="none" spc="0" baseline="0">
                  <a:solidFill>
                    <a:srgbClr val="0070C0"/>
                  </a:solidFill>
                  <a:uFillTx/>
                  <a:latin typeface="Roboto" pitchFamily="2"/>
                  <a:ea typeface="Roboto" pitchFamily="2"/>
                  <a:cs typeface="Roboto" pitchFamily="2"/>
                  <a:hlinkClick r:id="rId5"/>
                </a:rPr>
                <a:t>/</a:t>
              </a:r>
              <a:r>
                <a:rPr lang="en-US" sz="1100" b="0" i="0" u="none" strike="noStrike" kern="1200" cap="none" spc="0" baseline="0">
                  <a:solidFill>
                    <a:srgbClr val="0070C0"/>
                  </a:solidFill>
                  <a:uFillTx/>
                  <a:latin typeface="Roboto" pitchFamily="2"/>
                  <a:ea typeface="Roboto" pitchFamily="2"/>
                  <a:cs typeface="Roboto" pitchFamily="2"/>
                </a:rPr>
                <a:t>  </a:t>
              </a:r>
            </a:p>
          </p:txBody>
        </p:sp>
        <p:sp>
          <p:nvSpPr>
            <p:cNvPr id="10" name="Rectángulo 11">
              <a:extLst>
                <a:ext uri="{FF2B5EF4-FFF2-40B4-BE49-F238E27FC236}">
                  <a16:creationId xmlns:a16="http://schemas.microsoft.com/office/drawing/2014/main" id="{8E181534-375A-96F7-B419-9D8F69E43F27}"/>
                </a:ext>
              </a:extLst>
            </p:cNvPr>
            <p:cNvSpPr/>
            <p:nvPr/>
          </p:nvSpPr>
          <p:spPr>
            <a:xfrm>
              <a:off x="219958" y="204112"/>
              <a:ext cx="8704091" cy="4767023"/>
            </a:xfrm>
            <a:prstGeom prst="rect">
              <a:avLst/>
            </a:prstGeom>
            <a:noFill/>
            <a:ln w="57150" cap="flat">
              <a:solidFill>
                <a:srgbClr val="EBBF20"/>
              </a:solidFill>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FFF2CC"/>
                </a:solidFill>
                <a:uFillTx/>
                <a:latin typeface="Arial"/>
              </a:endParaRPr>
            </a:p>
          </p:txBody>
        </p:sp>
      </p:grpSp>
    </p:spTree>
    <p:extLst>
      <p:ext uri="{BB962C8B-B14F-4D97-AF65-F5344CB8AC3E}">
        <p14:creationId xmlns:p14="http://schemas.microsoft.com/office/powerpoint/2010/main" val="238668890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052" name="Picture 4">
            <a:extLst>
              <a:ext uri="{FF2B5EF4-FFF2-40B4-BE49-F238E27FC236}">
                <a16:creationId xmlns:a16="http://schemas.microsoft.com/office/drawing/2014/main" id="{7013884B-D5FC-73A0-CC53-3AC218A05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820"/>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4CB4E13-3211-4502-89D9-5FF3FE564778}"/>
              </a:ext>
            </a:extLst>
          </p:cNvPr>
          <p:cNvSpPr/>
          <p:nvPr/>
        </p:nvSpPr>
        <p:spPr>
          <a:xfrm flipH="1">
            <a:off x="1315367" y="4582521"/>
            <a:ext cx="10876633" cy="1262182"/>
          </a:xfrm>
          <a:prstGeom prst="rect">
            <a:avLst/>
          </a:prstGeom>
          <a:gradFill>
            <a:gsLst>
              <a:gs pos="0">
                <a:schemeClr val="tx1">
                  <a:lumMod val="95000"/>
                  <a:lumOff val="5000"/>
                  <a:alpha val="0"/>
                </a:schemeClr>
              </a:gs>
              <a:gs pos="100000">
                <a:srgbClr val="EBBF2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a:extLst>
              <a:ext uri="{FF2B5EF4-FFF2-40B4-BE49-F238E27FC236}">
                <a16:creationId xmlns:a16="http://schemas.microsoft.com/office/drawing/2014/main" id="{DF7CD60F-31E5-47BD-825E-DF5FFB019C06}"/>
              </a:ext>
            </a:extLst>
          </p:cNvPr>
          <p:cNvSpPr txBox="1"/>
          <p:nvPr/>
        </p:nvSpPr>
        <p:spPr>
          <a:xfrm>
            <a:off x="5295902" y="5383705"/>
            <a:ext cx="5341356" cy="379656"/>
          </a:xfrm>
          <a:prstGeom prst="rect">
            <a:avLst/>
          </a:prstGeom>
          <a:noFill/>
        </p:spPr>
        <p:txBody>
          <a:bodyPr wrap="square" rtlCol="0" anchor="ctr">
            <a:spAutoFit/>
          </a:bodyPr>
          <a:lstStyle/>
          <a:p>
            <a:r>
              <a:rPr lang="en-US" altLang="ko-KR" sz="1867">
                <a:solidFill>
                  <a:schemeClr val="bg1"/>
                </a:solidFill>
                <a:cs typeface="Arial" panose="020b0604020202020204" pitchFamily="34" charset="0"/>
              </a:rPr>
              <a:t>Insert the SubTitle of Your Presentation</a:t>
            </a:r>
            <a:endParaRPr lang="ko-KR" altLang="en-US" sz="1867">
              <a:solidFill>
                <a:schemeClr val="bg1"/>
              </a:solidFill>
              <a:cs typeface="Arial" panose="020b0604020202020204" pitchFamily="34" charset="0"/>
            </a:endParaRPr>
          </a:p>
        </p:txBody>
      </p:sp>
      <p:sp>
        <p:nvSpPr>
          <p:cNvPr id="3" name="CuadroTexto 2">
            <a:extLst>
              <a:ext uri="{FF2B5EF4-FFF2-40B4-BE49-F238E27FC236}">
                <a16:creationId xmlns:a16="http://schemas.microsoft.com/office/drawing/2014/main" id="{657EF202-73C3-DB0F-80BD-61203B9AB11B}"/>
              </a:ext>
            </a:extLst>
          </p:cNvPr>
          <p:cNvSpPr txBox="1"/>
          <p:nvPr/>
        </p:nvSpPr>
        <p:spPr>
          <a:xfrm>
            <a:off x="5257798" y="4468827"/>
            <a:ext cx="4991101" cy="1107996"/>
          </a:xfrm>
          <a:prstGeom prst="rect">
            <a:avLst/>
          </a:prstGeom>
          <a:noFill/>
        </p:spPr>
        <p:txBody>
          <a:bodyPr wrap="square">
            <a:spAutoFit/>
          </a:bodyPr>
          <a:lstStyle/>
          <a:p>
            <a:r>
              <a:rPr lang="es-PE" sz="6600">
                <a:solidFill>
                  <a:schemeClr val="bg1"/>
                </a:solidFill>
                <a:latin typeface="Freestyle Script" panose="030804020302050b0404" pitchFamily="66" charset="0"/>
              </a:rPr>
              <a:t>Venezuelan culture</a:t>
            </a:r>
          </a:p>
        </p:txBody>
      </p:sp>
      <p:pic>
        <p:nvPicPr>
          <p:cNvPr id="6" name="Imagen 5">
            <a:extLst>
              <a:ext uri="{FF2B5EF4-FFF2-40B4-BE49-F238E27FC236}">
                <a16:creationId xmlns:a16="http://schemas.microsoft.com/office/drawing/2014/main" id="{F7A705B3-0FCC-1661-53CE-D9DA75541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436" y="4053415"/>
            <a:ext cx="2320394" cy="2320394"/>
          </a:xfrm>
          <a:prstGeom prst="rect">
            <a:avLst/>
          </a:prstGeom>
        </p:spPr>
      </p:pic>
    </p:spTree>
    <p:extLst>
      <p:ext uri="{BB962C8B-B14F-4D97-AF65-F5344CB8AC3E}">
        <p14:creationId xmlns:p14="http://schemas.microsoft.com/office/powerpoint/2010/main" val="2116302824"/>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Imagen 8">
            <a:extLst>
              <a:ext uri="{FF2B5EF4-FFF2-40B4-BE49-F238E27FC236}">
                <a16:creationId xmlns:a16="http://schemas.microsoft.com/office/drawing/2014/main" id="{F03C5FF7-9B58-7885-A963-DCD3A2BAA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992" y="-62847"/>
            <a:ext cx="4251960" cy="6858000"/>
          </a:xfrm>
          <a:prstGeom prst="rect">
            <a:avLst/>
          </a:prstGeom>
        </p:spPr>
      </p:pic>
      <p:sp>
        <p:nvSpPr>
          <p:cNvPr id="13" name="Diagrama de flujo: operación manual 12">
            <a:extLst>
              <a:ext uri="{FF2B5EF4-FFF2-40B4-BE49-F238E27FC236}">
                <a16:creationId xmlns:a16="http://schemas.microsoft.com/office/drawing/2014/main" id="{5E49CF09-0F25-2B6C-2097-111DDB694B30}"/>
              </a:ext>
            </a:extLst>
          </p:cNvPr>
          <p:cNvSpPr/>
          <p:nvPr/>
        </p:nvSpPr>
        <p:spPr>
          <a:xfrm flipV="1">
            <a:off x="6296857" y="5966904"/>
            <a:ext cx="3212351" cy="866349"/>
          </a:xfrm>
          <a:prstGeom prst="flowChartManualOperation">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Google Shape;263;p42"/>
          <p:cNvSpPr txBox="1"/>
          <p:nvPr userDrawn="1"/>
        </p:nvSpPr>
        <p:spPr>
          <a:xfrm>
            <a:off x="52533" y="554351"/>
            <a:ext cx="5423929" cy="1031383"/>
          </a:xfrm>
          <a:prstGeom prst="rect">
            <a:avLst/>
          </a:prstGeom>
          <a:noFill/>
          <a:ln>
            <a:noFill/>
          </a:ln>
        </p:spPr>
        <p:txBody>
          <a:bodyPr spcFirstLastPara="1" wrap="square" lIns="121889" tIns="121889" rIns="121889" bIns="121889"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6000">
                <a:solidFill>
                  <a:schemeClr val="tx1">
                    <a:lumMod val="75000"/>
                    <a:lumOff val="25000"/>
                  </a:schemeClr>
                </a:solidFill>
                <a:latin typeface="Arial (Títulos)"/>
                <a:cs typeface="Rubik" panose="020b0604020202020204" charset="-79"/>
              </a:rPr>
              <a:t>FUENTE</a:t>
            </a:r>
          </a:p>
        </p:txBody>
      </p:sp>
      <p:sp>
        <p:nvSpPr>
          <p:cNvPr id="12" name="Google Shape;270;p42"/>
          <p:cNvSpPr txBox="1"/>
          <p:nvPr userDrawn="1"/>
        </p:nvSpPr>
        <p:spPr>
          <a:xfrm>
            <a:off x="903630" y="1991151"/>
            <a:ext cx="5543071" cy="565351"/>
          </a:xfrm>
          <a:prstGeom prst="rect">
            <a:avLst/>
          </a:prstGeom>
          <a:noFill/>
          <a:ln>
            <a:noFill/>
          </a:ln>
        </p:spPr>
        <p:txBody>
          <a:bodyPr spcFirstLastPara="1" wrap="square" lIns="121889" tIns="121889" rIns="121889" bIns="121889" anchor="t" anchorCtr="0">
            <a:noAutofit/>
          </a:bodyPr>
          <a:lstStyle/>
          <a:p>
            <a:r>
              <a:rPr lang="es-PE" sz="2133">
                <a:solidFill>
                  <a:srgbClr val="EBBF20"/>
                </a:solidFill>
                <a:latin typeface="Source Sans Pro" panose="020b0503030403020204" pitchFamily="34" charset="0"/>
                <a:ea typeface="Rubik"/>
                <a:cs typeface="Rubik" panose="020b0604020202020204" charset="-79"/>
                <a:sym typeface="Rubik"/>
              </a:rPr>
              <a:t>ELABORADO POR </a:t>
            </a:r>
            <a:r>
              <a:rPr lang="es-PE" sz="2133">
                <a:solidFill>
                  <a:srgbClr val="EBBF20"/>
                </a:solidFill>
                <a:latin typeface="Source Sans Pro" panose="020b0503030403020204" pitchFamily="34" charset="0"/>
                <a:ea typeface="Montserrat"/>
                <a:cs typeface="Assistant Light" pitchFamily="2" charset="-79"/>
                <a:sym typeface="Montserrat"/>
              </a:rPr>
              <a:t>: </a:t>
            </a:r>
            <a:r>
              <a:rPr lang="es-PE" sz="2133">
                <a:latin typeface="Source Sans Pro" panose="020b0503030403020204" pitchFamily="34" charset="0"/>
                <a:ea typeface="Montserrat"/>
                <a:cs typeface="Kanit Light" panose="020b0604020202020204" charset="-34"/>
                <a:sym typeface="Montserrat"/>
              </a:rPr>
              <a:t>slidesppt.net</a:t>
            </a:r>
          </a:p>
          <a:p>
            <a:pPr lvl="0"/>
            <a:endParaRPr sz="2133" b="1">
              <a:solidFill>
                <a:srgbClr val="02FFB3"/>
              </a:solidFill>
              <a:latin typeface="Source Sans Pro" panose="020b0503030403020204" pitchFamily="34" charset="0"/>
              <a:ea typeface="Rubik"/>
              <a:cs typeface="Rubik"/>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903629" y="2692107"/>
            <a:ext cx="3985231" cy="2125887"/>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889" tIns="121889" rIns="121889" bIns="121889" anchor="t" anchorCtr="0">
              <a:noAutofit/>
            </a:bodyPr>
            <a:lstStyle/>
            <a:p>
              <a:pPr lvl="0"/>
              <a:r>
                <a:rPr lang="es-PE" sz="2133">
                  <a:solidFill>
                    <a:srgbClr val="EBBF20"/>
                  </a:solidFill>
                  <a:latin typeface="Source Sans Pro" panose="020b0503030403020204" pitchFamily="34" charset="0"/>
                  <a:ea typeface="Rubik"/>
                  <a:cs typeface="Rubik" panose="020b0604020202020204" charset="-79"/>
                  <a:sym typeface="Rubik"/>
                </a:rPr>
                <a:t>IMAGES</a:t>
              </a:r>
              <a:r>
                <a:rPr lang="en" sz="2133">
                  <a:solidFill>
                    <a:srgbClr val="EBBF20"/>
                  </a:solidFill>
                  <a:latin typeface="Source Sans Pro" panose="020b0503030403020204" pitchFamily="34" charset="0"/>
                  <a:ea typeface="Rubik"/>
                  <a:cs typeface="Rubik" panose="020b0604020202020204" charset="-79"/>
                  <a:sym typeface="Rubik"/>
                </a:rPr>
                <a:t> :</a:t>
              </a:r>
              <a:endParaRPr sz="2133">
                <a:solidFill>
                  <a:srgbClr val="EBBF20"/>
                </a:solidFill>
                <a:latin typeface="Source Sans Pro" panose="020b0503030403020204" pitchFamily="34" charset="0"/>
                <a:ea typeface="Rubik"/>
                <a:cs typeface="Rubik"/>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889" tIns="121889" rIns="121889" bIns="121889" anchor="t" anchorCtr="0">
              <a:noAutofit/>
            </a:bodyPr>
            <a:lstStyle/>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freepik.es</a:t>
              </a:r>
            </a:p>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pngegg.com</a:t>
              </a:r>
            </a:p>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acnur.org</a:t>
              </a:r>
            </a:p>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diariocorreo.pe</a:t>
              </a:r>
            </a:p>
            <a:p>
              <a:pPr marL="380937" indent="-380937">
                <a:buFont typeface="Arial" panose="020b0604020202020204" pitchFamily="34" charset="0"/>
                <a:buChar char="•"/>
              </a:pPr>
              <a:r>
                <a:rPr lang="es-PE" sz="2000" noProof="1">
                  <a:latin typeface="Source Sans Pro" panose="020b0503030403020204" pitchFamily="34" charset="0"/>
                  <a:ea typeface="Montserrat"/>
                  <a:cs typeface="Kanit Light" panose="020b0604020202020204" charset="-34"/>
                  <a:sym typeface="Montserrat"/>
                </a:rPr>
                <a:t>diversidad-cultural-venezolanaa</a:t>
              </a:r>
              <a:r>
                <a:rPr lang="es-PE" sz="2000">
                  <a:latin typeface="Source Sans Pro" panose="020b0503030403020204" pitchFamily="34" charset="0"/>
                  <a:ea typeface="Montserrat"/>
                  <a:cs typeface="Kanit Light" panose="020b0604020202020204" charset="-34"/>
                  <a:sym typeface="Montserrat"/>
                </a:rPr>
                <a:t>.my.canva.site</a:t>
              </a:r>
            </a:p>
            <a:p>
              <a:endParaRPr lang="es-PE" sz="2000">
                <a:latin typeface="Source Sans Pro" panose="020b0503030403020204" pitchFamily="34" charset="0"/>
                <a:ea typeface="Montserrat"/>
                <a:cs typeface="Kanit Light" panose="020b0604020202020204" charset="-34"/>
                <a:sym typeface="Montserrat"/>
              </a:endParaRPr>
            </a:p>
          </p:txBody>
        </p:sp>
      </p:grpSp>
      <p:sp>
        <p:nvSpPr>
          <p:cNvPr id="16" name="Google Shape;274;p42"/>
          <p:cNvSpPr txBox="1"/>
          <p:nvPr userDrawn="1"/>
        </p:nvSpPr>
        <p:spPr>
          <a:xfrm>
            <a:off x="903629" y="5074037"/>
            <a:ext cx="2822555" cy="411564"/>
          </a:xfrm>
          <a:prstGeom prst="rect">
            <a:avLst/>
          </a:prstGeom>
          <a:noFill/>
          <a:ln>
            <a:noFill/>
          </a:ln>
        </p:spPr>
        <p:txBody>
          <a:bodyPr spcFirstLastPara="1" wrap="square" lIns="121889" tIns="121889" rIns="121889" bIns="121889" anchor="t" anchorCtr="0">
            <a:noAutofit/>
          </a:bodyPr>
          <a:lstStyle/>
          <a:p>
            <a:r>
              <a:rPr lang="en" sz="2133">
                <a:solidFill>
                  <a:srgbClr val="EBBF20"/>
                </a:solidFill>
                <a:latin typeface="Source Sans Pro" panose="020b0503030403020204" pitchFamily="34" charset="0"/>
                <a:ea typeface="Rubik"/>
                <a:cs typeface="Rubik" panose="020b0604020202020204" charset="-79"/>
                <a:sym typeface="Rubik"/>
              </a:rPr>
              <a:t>FONTS :</a:t>
            </a:r>
            <a:endParaRPr sz="2133">
              <a:solidFill>
                <a:srgbClr val="EBBF20"/>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userDrawn="1"/>
        </p:nvSpPr>
        <p:spPr>
          <a:xfrm>
            <a:off x="903629" y="5485503"/>
            <a:ext cx="3526863" cy="912721"/>
          </a:xfrm>
          <a:prstGeom prst="rect">
            <a:avLst/>
          </a:prstGeom>
          <a:noFill/>
          <a:ln>
            <a:noFill/>
          </a:ln>
        </p:spPr>
        <p:txBody>
          <a:bodyPr spcFirstLastPara="1" wrap="square" lIns="121889" tIns="121889" rIns="121889" bIns="121889" anchor="t" anchorCtr="0">
            <a:noAutofit/>
          </a:bodyPr>
          <a:lstStyle/>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Agency FB</a:t>
            </a:r>
          </a:p>
          <a:p>
            <a:pPr marL="380937" indent="-380937">
              <a:buFont typeface="Arial" panose="020b0604020202020204" pitchFamily="34" charset="0"/>
              <a:buChar char="•"/>
            </a:pPr>
            <a:r>
              <a:rPr lang="es-PE" sz="2000" err="1">
                <a:latin typeface="Source Sans Pro" panose="020b0503030403020204" pitchFamily="34" charset="0"/>
                <a:ea typeface="Montserrat"/>
                <a:cs typeface="Kanit Light" panose="020b0604020202020204" charset="-34"/>
                <a:sym typeface="Montserrat"/>
              </a:rPr>
              <a:t>Hind</a:t>
            </a:r>
            <a:endParaRPr lang="es-PE" sz="2000">
              <a:latin typeface="Source Sans Pro" panose="020b0503030403020204" pitchFamily="34" charset="0"/>
              <a:ea typeface="Montserrat"/>
              <a:cs typeface="Kanit Light" panose="020b0604020202020204" charset="-34"/>
              <a:sym typeface="Montserrat"/>
            </a:endParaRPr>
          </a:p>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Arial</a:t>
            </a:r>
          </a:p>
        </p:txBody>
      </p:sp>
      <p:sp>
        <p:nvSpPr>
          <p:cNvPr id="18" name="TextBox 59">
            <a:extLst>
              <a:ext uri="{FF2B5EF4-FFF2-40B4-BE49-F238E27FC236}">
                <a16:creationId xmlns:a16="http://schemas.microsoft.com/office/drawing/2014/main" id="{6E6EB432-42F1-4645-91AE-46F9C6679D9A}"/>
              </a:ext>
            </a:extLst>
          </p:cNvPr>
          <p:cNvSpPr txBox="1"/>
          <p:nvPr userDrawn="1"/>
        </p:nvSpPr>
        <p:spPr>
          <a:xfrm>
            <a:off x="9911333" y="6468326"/>
            <a:ext cx="2231807" cy="307777"/>
          </a:xfrm>
          <a:prstGeom prst="rect">
            <a:avLst/>
          </a:prstGeom>
          <a:noFill/>
        </p:spPr>
        <p:txBody>
          <a:bodyPr wrap="square" rtlCol="0" anchor="ctr">
            <a:spAutoFit/>
          </a:bodyPr>
          <a:lstStyle/>
          <a:p>
            <a:pPr algn="r"/>
            <a:r>
              <a:rPr lang="en-US" altLang="ko-KR" sz="1400">
                <a:solidFill>
                  <a:schemeClr val="tx1">
                    <a:lumMod val="75000"/>
                    <a:lumOff val="25000"/>
                  </a:schemeClr>
                </a:solidFill>
                <a:latin typeface="Arial" panose="020b0604020202020204" pitchFamily="34" charset="0"/>
                <a:cs typeface="Arial" panose="020b0604020202020204" pitchFamily="34" charset="0"/>
              </a:rPr>
              <a:t>slidesppt.net</a:t>
            </a:r>
            <a:endParaRPr lang="ko-KR" altLang="en-US" sz="140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userDrawn="1"/>
        </p:nvGrpSpPr>
        <p:grpSpPr>
          <a:xfrm>
            <a:off x="11326783" y="5639254"/>
            <a:ext cx="710859" cy="710859"/>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EBBF20"/>
            </a:solidFill>
            <a:ln w="2285" cap="flat">
              <a:noFill/>
              <a:prstDash val="solid"/>
              <a:miter/>
            </a:ln>
          </p:spPr>
          <p:txBody>
            <a:bodyPr rtlCol="0" anchor="ctr"/>
            <a:lstStyle/>
            <a:p>
              <a:endParaRPr lang="es-PE" sz="140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pic>
        <p:nvPicPr>
          <p:cNvPr id="7" name="Imagen 6">
            <a:extLst>
              <a:ext uri="{FF2B5EF4-FFF2-40B4-BE49-F238E27FC236}">
                <a16:creationId xmlns:a16="http://schemas.microsoft.com/office/drawing/2014/main" id="{F45D0F57-F417-7FE2-5626-660178B0C9CB}"/>
              </a:ext>
            </a:extLst>
          </p:cNvPr>
          <p:cNvPicPr>
            <a:picLocks noChangeAspect="1"/>
          </p:cNvPicPr>
          <p:nvPr/>
        </p:nvPicPr>
        <p:blipFill>
          <a:blip r:embed="rId4">
            <a:graysc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17448"/>
          <a:stretch>
            <a:fillRect/>
          </a:stretch>
        </p:blipFill>
        <p:spPr>
          <a:xfrm>
            <a:off x="4442950" y="2393140"/>
            <a:ext cx="7159240" cy="4464860"/>
          </a:xfrm>
          <a:prstGeom prst="rect">
            <a:avLst/>
          </a:prstGeom>
        </p:spPr>
      </p:pic>
      <p:pic>
        <p:nvPicPr>
          <p:cNvPr id="19" name="Imagen 18">
            <a:extLst>
              <a:ext uri="{FF2B5EF4-FFF2-40B4-BE49-F238E27FC236}">
                <a16:creationId xmlns:a16="http://schemas.microsoft.com/office/drawing/2014/main" id="{C3179DB6-F676-7583-E1CB-C469392ED4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017" y="536031"/>
            <a:ext cx="803312" cy="803312"/>
          </a:xfrm>
          <a:prstGeom prst="rect">
            <a:avLst/>
          </a:prstGeom>
        </p:spPr>
      </p:pic>
      <p:sp>
        <p:nvSpPr>
          <p:cNvPr id="20" name="CuadroTexto 19">
            <a:extLst>
              <a:ext uri="{FF2B5EF4-FFF2-40B4-BE49-F238E27FC236}">
                <a16:creationId xmlns:a16="http://schemas.microsoft.com/office/drawing/2014/main" id="{9BC2F487-0BCA-F304-DC2B-6DBBACD3C0DD}"/>
              </a:ext>
            </a:extLst>
          </p:cNvPr>
          <p:cNvSpPr txBox="1"/>
          <p:nvPr/>
        </p:nvSpPr>
        <p:spPr>
          <a:xfrm>
            <a:off x="1171705" y="1247717"/>
            <a:ext cx="3373465" cy="338554"/>
          </a:xfrm>
          <a:prstGeom prst="rect">
            <a:avLst/>
          </a:prstGeom>
          <a:noFill/>
        </p:spPr>
        <p:txBody>
          <a:bodyPr wrap="square">
            <a:spAutoFit/>
          </a:bodyPr>
          <a:lstStyle/>
          <a:p>
            <a:r>
              <a:rPr lang="es-PE" sz="1600">
                <a:solidFill>
                  <a:schemeClr val="bg1">
                    <a:lumMod val="50000"/>
                  </a:schemeClr>
                </a:solidFill>
              </a:rPr>
              <a:t>Venezuelan culture</a:t>
            </a:r>
          </a:p>
        </p:txBody>
      </p:sp>
      <p:sp>
        <p:nvSpPr>
          <p:cNvPr id="21" name="Google Shape;273;p42">
            <a:extLst>
              <a:ext uri="{FF2B5EF4-FFF2-40B4-BE49-F238E27FC236}">
                <a16:creationId xmlns:a16="http://schemas.microsoft.com/office/drawing/2014/main" id="{6E2E078B-564D-1041-7BC5-A2FC10953B01}"/>
              </a:ext>
            </a:extLst>
          </p:cNvPr>
          <p:cNvSpPr txBox="1"/>
          <p:nvPr/>
        </p:nvSpPr>
        <p:spPr>
          <a:xfrm>
            <a:off x="3272378" y="3103570"/>
            <a:ext cx="3985231" cy="1714423"/>
          </a:xfrm>
          <a:prstGeom prst="rect">
            <a:avLst/>
          </a:prstGeom>
          <a:noFill/>
          <a:ln>
            <a:noFill/>
          </a:ln>
        </p:spPr>
        <p:txBody>
          <a:bodyPr spcFirstLastPara="1" wrap="square" lIns="121889" tIns="121889" rIns="121889" bIns="121889" anchor="t" anchorCtr="0">
            <a:noAutofit/>
          </a:bodyPr>
          <a:lstStyle/>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elviajerofeliz.com</a:t>
            </a:r>
          </a:p>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vtv.gob.ve</a:t>
            </a:r>
          </a:p>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acnur.org</a:t>
            </a:r>
          </a:p>
          <a:p>
            <a:endParaRPr lang="es-PE" sz="2000">
              <a:latin typeface="Source Sans Pro" panose="020b0503030403020204" pitchFamily="34" charset="0"/>
              <a:ea typeface="Montserrat"/>
              <a:cs typeface="Kanit Light" panose="020b0604020202020204" charset="-34"/>
              <a:sym typeface="Montserrat"/>
            </a:endParaRPr>
          </a:p>
        </p:txBody>
      </p:sp>
    </p:spTree>
    <p:extLst>
      <p:ext uri="{BB962C8B-B14F-4D97-AF65-F5344CB8AC3E}">
        <p14:creationId xmlns:p14="http://schemas.microsoft.com/office/powerpoint/2010/main" val="1160990343"/>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normAutofit lnSpcReduction="10000"/>
          </a:bodyPr>
          <a:lstStyle/>
          <a:p>
            <a:r>
              <a:rPr lang="en-US" sz="480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5" y="1492326"/>
            <a:ext cx="523103" cy="524649"/>
          </a:xfrm>
          <a:custGeom>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92" y="1562849"/>
            <a:ext cx="523101" cy="383595"/>
          </a:xfrm>
          <a:custGeom>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112"/>
            <a:ext cx="313107" cy="707837"/>
          </a:xfrm>
          <a:custGeom>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432" y="3654542"/>
            <a:ext cx="225645" cy="502689"/>
          </a:xfrm>
          <a:custGeom>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103" y="4641804"/>
            <a:ext cx="464453" cy="464453"/>
          </a:xfrm>
          <a:custGeom>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269" y="3642492"/>
            <a:ext cx="460739" cy="453349"/>
          </a:xfrm>
          <a:custGeom>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272" y="3600558"/>
            <a:ext cx="464453" cy="463095"/>
          </a:xfrm>
          <a:custGeom>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755" y="1518887"/>
            <a:ext cx="471527" cy="471527"/>
          </a:xfrm>
          <a:custGeom>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544" y="1518883"/>
            <a:ext cx="472155" cy="471527"/>
          </a:xfrm>
          <a:custGeom>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869" y="4618885"/>
            <a:ext cx="513139" cy="510299"/>
          </a:xfrm>
          <a:custGeom>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151" y="1470787"/>
            <a:ext cx="567351" cy="567727"/>
          </a:xfrm>
          <a:custGeom>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267" y="1424477"/>
            <a:ext cx="473260" cy="660339"/>
          </a:xfrm>
          <a:custGeom>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612" y="4600861"/>
            <a:ext cx="385757" cy="546345"/>
          </a:xfrm>
          <a:custGeom>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4" y="3634192"/>
            <a:ext cx="548633" cy="469947"/>
          </a:xfrm>
          <a:custGeom>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328" y="3545243"/>
            <a:ext cx="527289" cy="493591"/>
          </a:xfrm>
          <a:custGeom>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388" y="4613320"/>
            <a:ext cx="508109" cy="508109"/>
          </a:xfrm>
          <a:custGeom>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345" y="1539518"/>
            <a:ext cx="551795" cy="546039"/>
          </a:xfrm>
          <a:custGeom>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405" y="1539585"/>
            <a:ext cx="544531" cy="547001"/>
          </a:xfrm>
          <a:custGeom>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193" y="4577929"/>
            <a:ext cx="478107" cy="569275"/>
          </a:xfrm>
          <a:custGeom>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225" y="4577929"/>
            <a:ext cx="478107" cy="569275"/>
          </a:xfrm>
          <a:custGeom>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157" y="4577929"/>
            <a:ext cx="478107" cy="569275"/>
          </a:xfrm>
          <a:custGeom>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125" y="4577929"/>
            <a:ext cx="478107" cy="569275"/>
          </a:xfrm>
          <a:custGeom>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22" name="Google Shape;6000;p67"/>
          <p:cNvSpPr/>
          <p:nvPr/>
        </p:nvSpPr>
        <p:spPr>
          <a:xfrm>
            <a:off x="4351350" y="1478946"/>
            <a:ext cx="604193" cy="616425"/>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505D57"/>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151" name="Google Shape;6029;p67"/>
          <p:cNvGrpSpPr/>
          <p:nvPr/>
        </p:nvGrpSpPr>
        <p:grpSpPr>
          <a:xfrm>
            <a:off x="9367529" y="5419733"/>
            <a:ext cx="404112" cy="560193"/>
            <a:chOff x="-38860326" y="3221750"/>
            <a:chExt cx="228425" cy="316650"/>
          </a:xfrm>
          <a:solidFill>
            <a:srgbClr val="505D57"/>
          </a:solidFill>
        </p:grpSpPr>
        <p:sp>
          <p:nvSpPr>
            <p:cNvPr id="152" name="Google Shape;6030;p67"/>
            <p:cNvSpPr/>
            <p:nvPr/>
          </p:nvSpPr>
          <p:spPr>
            <a:xfrm>
              <a:off x="-38735874" y="3222550"/>
              <a:ext cx="103975" cy="123675"/>
            </a:xfrm>
            <a:custGeom>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3" name="Google Shape;6031;p67"/>
            <p:cNvSpPr/>
            <p:nvPr/>
          </p:nvSpPr>
          <p:spPr>
            <a:xfrm>
              <a:off x="-38756375" y="3302875"/>
              <a:ext cx="22075" cy="63050"/>
            </a:xfrm>
            <a:custGeom>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4" name="Google Shape;6032;p67"/>
            <p:cNvSpPr/>
            <p:nvPr/>
          </p:nvSpPr>
          <p:spPr>
            <a:xfrm>
              <a:off x="-38859551" y="3221750"/>
              <a:ext cx="103200" cy="122900"/>
            </a:xfrm>
            <a:custGeom>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5" name="Google Shape;6033;p67"/>
            <p:cNvSpPr/>
            <p:nvPr/>
          </p:nvSpPr>
          <p:spPr>
            <a:xfrm>
              <a:off x="-38860326" y="3367475"/>
              <a:ext cx="228425" cy="170925"/>
            </a:xfrm>
            <a:custGeom>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88" name="Google Shape;6066;p67"/>
          <p:cNvGrpSpPr/>
          <p:nvPr/>
        </p:nvGrpSpPr>
        <p:grpSpPr>
          <a:xfrm>
            <a:off x="4313957" y="2400990"/>
            <a:ext cx="644147" cy="640959"/>
            <a:chOff x="-38538975" y="3954250"/>
            <a:chExt cx="318225" cy="316650"/>
          </a:xfrm>
          <a:solidFill>
            <a:srgbClr val="505D57"/>
          </a:solidFill>
        </p:grpSpPr>
        <p:sp>
          <p:nvSpPr>
            <p:cNvPr id="189" name="Google Shape;6067;p67"/>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90" name="Google Shape;6068;p67"/>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53" name="Google Shape;5976;p67"/>
          <p:cNvGrpSpPr/>
          <p:nvPr/>
        </p:nvGrpSpPr>
        <p:grpSpPr>
          <a:xfrm>
            <a:off x="4400033" y="5618736"/>
            <a:ext cx="495352" cy="442029"/>
            <a:chOff x="-42996151" y="3612600"/>
            <a:chExt cx="323750" cy="288900"/>
          </a:xfrm>
          <a:solidFill>
            <a:srgbClr val="505D57"/>
          </a:solidFill>
        </p:grpSpPr>
        <p:sp>
          <p:nvSpPr>
            <p:cNvPr id="99" name="Google Shape;5977;p67"/>
            <p:cNvSpPr/>
            <p:nvPr/>
          </p:nvSpPr>
          <p:spPr>
            <a:xfrm>
              <a:off x="-42914224" y="3612600"/>
              <a:ext cx="241825" cy="239275"/>
            </a:xfrm>
            <a:custGeom>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00" name="Google Shape;5978;p67"/>
            <p:cNvSpPr/>
            <p:nvPr/>
          </p:nvSpPr>
          <p:spPr>
            <a:xfrm>
              <a:off x="-42946526" y="3762850"/>
              <a:ext cx="118950" cy="118950"/>
            </a:xfrm>
            <a:custGeom>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01" name="Google Shape;5979;p67"/>
            <p:cNvSpPr/>
            <p:nvPr/>
          </p:nvSpPr>
          <p:spPr>
            <a:xfrm>
              <a:off x="-42996151" y="3855800"/>
              <a:ext cx="78000" cy="45700"/>
            </a:xfrm>
            <a:custGeom>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11" name="Google Shape;5989;p67"/>
          <p:cNvGrpSpPr/>
          <p:nvPr/>
        </p:nvGrpSpPr>
        <p:grpSpPr>
          <a:xfrm>
            <a:off x="8432501" y="5501784"/>
            <a:ext cx="496499" cy="485789"/>
            <a:chOff x="-41117651" y="3605525"/>
            <a:chExt cx="324500" cy="317500"/>
          </a:xfrm>
          <a:solidFill>
            <a:srgbClr val="505D57"/>
          </a:solidFill>
        </p:grpSpPr>
        <p:sp>
          <p:nvSpPr>
            <p:cNvPr id="112" name="Google Shape;5990;p67"/>
            <p:cNvSpPr/>
            <p:nvPr/>
          </p:nvSpPr>
          <p:spPr>
            <a:xfrm>
              <a:off x="-41016851" y="3605525"/>
              <a:ext cx="106350" cy="105375"/>
            </a:xfrm>
            <a:custGeom>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3" name="Google Shape;5991;p67"/>
            <p:cNvSpPr/>
            <p:nvPr/>
          </p:nvSpPr>
          <p:spPr>
            <a:xfrm>
              <a:off x="-40900276" y="3721300"/>
              <a:ext cx="107125" cy="105375"/>
            </a:xfrm>
            <a:custGeom>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4" name="Google Shape;5992;p67"/>
            <p:cNvSpPr/>
            <p:nvPr/>
          </p:nvSpPr>
          <p:spPr>
            <a:xfrm>
              <a:off x="-41117651" y="3668350"/>
              <a:ext cx="262300" cy="254675"/>
            </a:xfrm>
            <a:custGeom>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29" name="Google Shape;6007;p67"/>
          <p:cNvGrpSpPr/>
          <p:nvPr/>
        </p:nvGrpSpPr>
        <p:grpSpPr>
          <a:xfrm>
            <a:off x="5285626" y="5542541"/>
            <a:ext cx="469647" cy="475651"/>
            <a:chOff x="-42617299" y="3587775"/>
            <a:chExt cx="306950" cy="310875"/>
          </a:xfrm>
          <a:solidFill>
            <a:srgbClr val="505D57"/>
          </a:solidFill>
        </p:grpSpPr>
        <p:sp>
          <p:nvSpPr>
            <p:cNvPr id="130" name="Google Shape;6008;p67"/>
            <p:cNvSpPr/>
            <p:nvPr/>
          </p:nvSpPr>
          <p:spPr>
            <a:xfrm>
              <a:off x="-42617299" y="3587775"/>
              <a:ext cx="306950" cy="310875"/>
            </a:xfrm>
            <a:custGeom>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31" name="Google Shape;6009;p67"/>
            <p:cNvSpPr/>
            <p:nvPr/>
          </p:nvSpPr>
          <p:spPr>
            <a:xfrm>
              <a:off x="-42500724" y="3712425"/>
              <a:ext cx="63025" cy="62275"/>
            </a:xfrm>
            <a:custGeom>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40" name="Google Shape;6018;p67"/>
          <p:cNvGrpSpPr/>
          <p:nvPr/>
        </p:nvGrpSpPr>
        <p:grpSpPr>
          <a:xfrm>
            <a:off x="10220882" y="5564501"/>
            <a:ext cx="486897" cy="443521"/>
            <a:chOff x="-40745125" y="3632900"/>
            <a:chExt cx="318225" cy="289875"/>
          </a:xfrm>
          <a:solidFill>
            <a:srgbClr val="505D57"/>
          </a:solidFill>
        </p:grpSpPr>
        <p:sp>
          <p:nvSpPr>
            <p:cNvPr id="141" name="Google Shape;6019;p67"/>
            <p:cNvSpPr/>
            <p:nvPr/>
          </p:nvSpPr>
          <p:spPr>
            <a:xfrm>
              <a:off x="-40745125" y="3632900"/>
              <a:ext cx="300125" cy="82725"/>
            </a:xfrm>
            <a:custGeom>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2" name="Google Shape;6020;p67"/>
            <p:cNvSpPr/>
            <p:nvPr/>
          </p:nvSpPr>
          <p:spPr>
            <a:xfrm>
              <a:off x="-40508051" y="3736075"/>
              <a:ext cx="21300" cy="82725"/>
            </a:xfrm>
            <a:custGeom>
              <a:rect l="l" t="t" r="r" b="b"/>
              <a:pathLst>
                <a:path w="852" h="3309" extrusionOk="0">
                  <a:moveTo>
                    <a:pt x="1" y="1"/>
                  </a:moveTo>
                  <a:lnTo>
                    <a:pt x="1" y="3309"/>
                  </a:lnTo>
                  <a:lnTo>
                    <a:pt x="852" y="3309"/>
                  </a:lnTo>
                  <a:lnTo>
                    <a:pt x="852"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3" name="Google Shape;6021;p67"/>
            <p:cNvSpPr/>
            <p:nvPr/>
          </p:nvSpPr>
          <p:spPr>
            <a:xfrm>
              <a:off x="-40466299" y="3736875"/>
              <a:ext cx="39400" cy="82725"/>
            </a:xfrm>
            <a:custGeom>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4" name="Google Shape;6022;p67"/>
            <p:cNvSpPr/>
            <p:nvPr/>
          </p:nvSpPr>
          <p:spPr>
            <a:xfrm>
              <a:off x="-40723049" y="3736075"/>
              <a:ext cx="194550" cy="82725"/>
            </a:xfrm>
            <a:custGeom>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5" name="Google Shape;6023;p67"/>
            <p:cNvSpPr/>
            <p:nvPr/>
          </p:nvSpPr>
          <p:spPr>
            <a:xfrm>
              <a:off x="-40681325" y="3839250"/>
              <a:ext cx="21300" cy="82725"/>
            </a:xfrm>
            <a:custGeom>
              <a:rect l="l" t="t" r="r" b="b"/>
              <a:pathLst>
                <a:path w="852" h="3309" extrusionOk="0">
                  <a:moveTo>
                    <a:pt x="1" y="1"/>
                  </a:moveTo>
                  <a:lnTo>
                    <a:pt x="1" y="3309"/>
                  </a:lnTo>
                  <a:lnTo>
                    <a:pt x="851" y="3309"/>
                  </a:lnTo>
                  <a:lnTo>
                    <a:pt x="851"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6" name="Google Shape;6024;p67"/>
            <p:cNvSpPr/>
            <p:nvPr/>
          </p:nvSpPr>
          <p:spPr>
            <a:xfrm>
              <a:off x="-40639575" y="3840825"/>
              <a:ext cx="190625" cy="81950"/>
            </a:xfrm>
            <a:custGeom>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7" name="Google Shape;6025;p67"/>
            <p:cNvSpPr/>
            <p:nvPr/>
          </p:nvSpPr>
          <p:spPr>
            <a:xfrm>
              <a:off x="-40745125" y="3840050"/>
              <a:ext cx="43350" cy="82725"/>
            </a:xfrm>
            <a:custGeom>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
        <p:nvSpPr>
          <p:cNvPr id="165" name="Google Shape;6043;p67"/>
          <p:cNvSpPr/>
          <p:nvPr/>
        </p:nvSpPr>
        <p:spPr>
          <a:xfrm>
            <a:off x="6077473" y="5543421"/>
            <a:ext cx="412193" cy="486897"/>
          </a:xfrm>
          <a:custGeom>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505D57"/>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174" name="Google Shape;6052;p67"/>
          <p:cNvGrpSpPr/>
          <p:nvPr/>
        </p:nvGrpSpPr>
        <p:grpSpPr>
          <a:xfrm>
            <a:off x="11104828" y="5520906"/>
            <a:ext cx="476075" cy="484489"/>
            <a:chOff x="-40372574" y="3604550"/>
            <a:chExt cx="311150" cy="316650"/>
          </a:xfrm>
          <a:solidFill>
            <a:srgbClr val="505D57"/>
          </a:solidFill>
        </p:grpSpPr>
        <p:sp>
          <p:nvSpPr>
            <p:cNvPr id="175" name="Google Shape;6053;p67"/>
            <p:cNvSpPr/>
            <p:nvPr/>
          </p:nvSpPr>
          <p:spPr>
            <a:xfrm>
              <a:off x="-40372574" y="3604550"/>
              <a:ext cx="311150" cy="134475"/>
            </a:xfrm>
            <a:custGeom>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76" name="Google Shape;6054;p67"/>
            <p:cNvSpPr/>
            <p:nvPr/>
          </p:nvSpPr>
          <p:spPr>
            <a:xfrm>
              <a:off x="-40312699" y="3730575"/>
              <a:ext cx="185100" cy="190625"/>
            </a:xfrm>
            <a:custGeom>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77" name="Google Shape;6055;p67"/>
            <p:cNvSpPr/>
            <p:nvPr/>
          </p:nvSpPr>
          <p:spPr>
            <a:xfrm>
              <a:off x="-40250476" y="3688025"/>
              <a:ext cx="66950" cy="20500"/>
            </a:xfrm>
            <a:custGeom>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00" name="Google Shape;6078;p67"/>
          <p:cNvGrpSpPr/>
          <p:nvPr/>
        </p:nvGrpSpPr>
        <p:grpSpPr>
          <a:xfrm>
            <a:off x="6834941" y="5544625"/>
            <a:ext cx="486897" cy="484489"/>
            <a:chOff x="-41893474" y="3584850"/>
            <a:chExt cx="318225" cy="316650"/>
          </a:xfrm>
          <a:solidFill>
            <a:srgbClr val="505D57"/>
          </a:solidFill>
        </p:grpSpPr>
        <p:sp>
          <p:nvSpPr>
            <p:cNvPr id="201" name="Google Shape;6079;p67"/>
            <p:cNvSpPr/>
            <p:nvPr/>
          </p:nvSpPr>
          <p:spPr>
            <a:xfrm>
              <a:off x="-41827301" y="3715600"/>
              <a:ext cx="186675" cy="185900"/>
            </a:xfrm>
            <a:custGeom>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2" name="Google Shape;6080;p67"/>
            <p:cNvSpPr/>
            <p:nvPr/>
          </p:nvSpPr>
          <p:spPr>
            <a:xfrm>
              <a:off x="-41726501" y="3586725"/>
              <a:ext cx="151250" cy="147800"/>
            </a:xfrm>
            <a:custGeom>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3" name="Google Shape;6081;p67"/>
            <p:cNvSpPr/>
            <p:nvPr/>
          </p:nvSpPr>
          <p:spPr>
            <a:xfrm>
              <a:off x="-41808400" y="3584850"/>
              <a:ext cx="148100" cy="89825"/>
            </a:xfrm>
            <a:custGeom>
              <a:rect l="l" t="t" r="r" b="b"/>
              <a:pathLst>
                <a:path w="5924" h="3593" extrusionOk="0">
                  <a:moveTo>
                    <a:pt x="0" y="1"/>
                  </a:moveTo>
                  <a:lnTo>
                    <a:pt x="2962" y="3592"/>
                  </a:lnTo>
                  <a:lnTo>
                    <a:pt x="5923"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4" name="Google Shape;6082;p67"/>
            <p:cNvSpPr/>
            <p:nvPr/>
          </p:nvSpPr>
          <p:spPr>
            <a:xfrm>
              <a:off x="-41893474" y="3586725"/>
              <a:ext cx="148875" cy="147025"/>
            </a:xfrm>
            <a:custGeom>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31" name="Google Shape;6110;p67"/>
          <p:cNvGrpSpPr/>
          <p:nvPr/>
        </p:nvGrpSpPr>
        <p:grpSpPr>
          <a:xfrm>
            <a:off x="7643920" y="5591139"/>
            <a:ext cx="483301" cy="378456"/>
            <a:chOff x="-41526451" y="3653375"/>
            <a:chExt cx="315875" cy="247350"/>
          </a:xfrm>
          <a:solidFill>
            <a:srgbClr val="505D57"/>
          </a:solidFill>
        </p:grpSpPr>
        <p:sp>
          <p:nvSpPr>
            <p:cNvPr id="232" name="Google Shape;6111;p67"/>
            <p:cNvSpPr/>
            <p:nvPr/>
          </p:nvSpPr>
          <p:spPr>
            <a:xfrm>
              <a:off x="-41526451" y="3860525"/>
              <a:ext cx="315875" cy="40200"/>
            </a:xfrm>
            <a:custGeom>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33" name="Google Shape;6112;p67"/>
            <p:cNvSpPr/>
            <p:nvPr/>
          </p:nvSpPr>
          <p:spPr>
            <a:xfrm>
              <a:off x="-41506750" y="3653375"/>
              <a:ext cx="275700" cy="186700"/>
            </a:xfrm>
            <a:custGeom>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56" name="Google Shape;5972;p67"/>
          <p:cNvGrpSpPr/>
          <p:nvPr/>
        </p:nvGrpSpPr>
        <p:grpSpPr>
          <a:xfrm>
            <a:off x="5231566" y="2522410"/>
            <a:ext cx="480631" cy="552897"/>
            <a:chOff x="-42971724" y="3217825"/>
            <a:chExt cx="275675" cy="317125"/>
          </a:xfrm>
          <a:solidFill>
            <a:srgbClr val="505D57"/>
          </a:solidFill>
        </p:grpSpPr>
        <p:sp>
          <p:nvSpPr>
            <p:cNvPr id="257" name="Google Shape;5973;p67"/>
            <p:cNvSpPr/>
            <p:nvPr/>
          </p:nvSpPr>
          <p:spPr>
            <a:xfrm>
              <a:off x="-42951251" y="3279250"/>
              <a:ext cx="233950" cy="152050"/>
            </a:xfrm>
            <a:custGeom>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58" name="Google Shape;5974;p67"/>
            <p:cNvSpPr/>
            <p:nvPr/>
          </p:nvSpPr>
          <p:spPr>
            <a:xfrm>
              <a:off x="-42971724" y="3451750"/>
              <a:ext cx="275675" cy="83200"/>
            </a:xfrm>
            <a:custGeom>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59" name="Google Shape;5975;p67"/>
            <p:cNvSpPr/>
            <p:nvPr/>
          </p:nvSpPr>
          <p:spPr>
            <a:xfrm>
              <a:off x="-42866974" y="3217825"/>
              <a:ext cx="63025" cy="40975"/>
            </a:xfrm>
            <a:custGeom>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60" name="Google Shape;5984;p67"/>
          <p:cNvGrpSpPr/>
          <p:nvPr/>
        </p:nvGrpSpPr>
        <p:grpSpPr>
          <a:xfrm>
            <a:off x="9324361" y="2518321"/>
            <a:ext cx="554771" cy="553419"/>
            <a:chOff x="-41111351" y="3239100"/>
            <a:chExt cx="318200" cy="317425"/>
          </a:xfrm>
          <a:solidFill>
            <a:srgbClr val="505D57"/>
          </a:solidFill>
        </p:grpSpPr>
        <p:sp>
          <p:nvSpPr>
            <p:cNvPr id="261" name="Google Shape;5985;p67"/>
            <p:cNvSpPr/>
            <p:nvPr/>
          </p:nvSpPr>
          <p:spPr>
            <a:xfrm>
              <a:off x="-41111351" y="3239100"/>
              <a:ext cx="145725" cy="144925"/>
            </a:xfrm>
            <a:custGeom>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2" name="Google Shape;5986;p67"/>
            <p:cNvSpPr/>
            <p:nvPr/>
          </p:nvSpPr>
          <p:spPr>
            <a:xfrm>
              <a:off x="-41110576" y="3412375"/>
              <a:ext cx="146525" cy="144150"/>
            </a:xfrm>
            <a:custGeom>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3" name="Google Shape;5987;p67"/>
            <p:cNvSpPr/>
            <p:nvPr/>
          </p:nvSpPr>
          <p:spPr>
            <a:xfrm>
              <a:off x="-40938875" y="3239100"/>
              <a:ext cx="145725" cy="144925"/>
            </a:xfrm>
            <a:custGeom>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4" name="Google Shape;5988;p67"/>
            <p:cNvSpPr/>
            <p:nvPr/>
          </p:nvSpPr>
          <p:spPr>
            <a:xfrm>
              <a:off x="-40938875" y="3411575"/>
              <a:ext cx="145725" cy="144950"/>
            </a:xfrm>
            <a:custGeom>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65" name="Google Shape;6002;p67"/>
          <p:cNvGrpSpPr/>
          <p:nvPr/>
        </p:nvGrpSpPr>
        <p:grpSpPr>
          <a:xfrm>
            <a:off x="6093089" y="2522405"/>
            <a:ext cx="640899" cy="553419"/>
            <a:chOff x="-42651700" y="3217825"/>
            <a:chExt cx="367600" cy="317425"/>
          </a:xfrm>
          <a:solidFill>
            <a:srgbClr val="505D57"/>
          </a:solidFill>
        </p:grpSpPr>
        <p:sp>
          <p:nvSpPr>
            <p:cNvPr id="266" name="Google Shape;6003;p67"/>
            <p:cNvSpPr/>
            <p:nvPr/>
          </p:nvSpPr>
          <p:spPr>
            <a:xfrm>
              <a:off x="-42651700" y="3239075"/>
              <a:ext cx="367600" cy="296175"/>
            </a:xfrm>
            <a:custGeom>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7" name="Google Shape;6004;p67"/>
            <p:cNvSpPr/>
            <p:nvPr/>
          </p:nvSpPr>
          <p:spPr>
            <a:xfrm>
              <a:off x="-42419600" y="3217825"/>
              <a:ext cx="106350" cy="106350"/>
            </a:xfrm>
            <a:custGeom>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8" name="Google Shape;6005;p67"/>
            <p:cNvSpPr/>
            <p:nvPr/>
          </p:nvSpPr>
          <p:spPr>
            <a:xfrm>
              <a:off x="-42623600" y="3218600"/>
              <a:ext cx="106350" cy="106375"/>
            </a:xfrm>
            <a:custGeom>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9" name="Google Shape;6006;p67"/>
            <p:cNvSpPr/>
            <p:nvPr/>
          </p:nvSpPr>
          <p:spPr>
            <a:xfrm>
              <a:off x="-42561374" y="3279250"/>
              <a:ext cx="185900" cy="186700"/>
            </a:xfrm>
            <a:custGeom>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70" name="Google Shape;6011;p67"/>
          <p:cNvGrpSpPr/>
          <p:nvPr/>
        </p:nvGrpSpPr>
        <p:grpSpPr>
          <a:xfrm>
            <a:off x="10113189" y="2490106"/>
            <a:ext cx="562443" cy="552591"/>
            <a:chOff x="-40748276" y="3238700"/>
            <a:chExt cx="322600" cy="316950"/>
          </a:xfrm>
          <a:solidFill>
            <a:srgbClr val="505D57"/>
          </a:solidFill>
        </p:grpSpPr>
        <p:sp>
          <p:nvSpPr>
            <p:cNvPr id="271" name="Google Shape;6012;p67"/>
            <p:cNvSpPr/>
            <p:nvPr/>
          </p:nvSpPr>
          <p:spPr>
            <a:xfrm>
              <a:off x="-40709676" y="3273750"/>
              <a:ext cx="84300" cy="84300"/>
            </a:xfrm>
            <a:custGeom>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2" name="Google Shape;6013;p67"/>
            <p:cNvSpPr/>
            <p:nvPr/>
          </p:nvSpPr>
          <p:spPr>
            <a:xfrm>
              <a:off x="-40578925" y="3247175"/>
              <a:ext cx="151250" cy="149475"/>
            </a:xfrm>
            <a:custGeom>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3" name="Google Shape;6014;p67"/>
            <p:cNvSpPr/>
            <p:nvPr/>
          </p:nvSpPr>
          <p:spPr>
            <a:xfrm>
              <a:off x="-40678174" y="3305250"/>
              <a:ext cx="213475" cy="213475"/>
            </a:xfrm>
            <a:custGeom>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4" name="Google Shape;6015;p67"/>
            <p:cNvSpPr/>
            <p:nvPr/>
          </p:nvSpPr>
          <p:spPr>
            <a:xfrm>
              <a:off x="-40513549" y="3469850"/>
              <a:ext cx="87875" cy="85800"/>
            </a:xfrm>
            <a:custGeom>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5" name="Google Shape;6016;p67"/>
            <p:cNvSpPr/>
            <p:nvPr/>
          </p:nvSpPr>
          <p:spPr>
            <a:xfrm>
              <a:off x="-40738025" y="3404500"/>
              <a:ext cx="150450" cy="149475"/>
            </a:xfrm>
            <a:custGeom>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6" name="Google Shape;6017;p67"/>
            <p:cNvSpPr/>
            <p:nvPr/>
          </p:nvSpPr>
          <p:spPr>
            <a:xfrm>
              <a:off x="-40748276" y="3238700"/>
              <a:ext cx="92175" cy="87850"/>
            </a:xfrm>
            <a:custGeom>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
        <p:nvSpPr>
          <p:cNvPr id="277" name="Google Shape;6042;p67"/>
          <p:cNvSpPr/>
          <p:nvPr/>
        </p:nvSpPr>
        <p:spPr>
          <a:xfrm>
            <a:off x="6935718" y="2523495"/>
            <a:ext cx="543831" cy="551240"/>
          </a:xfrm>
          <a:custGeom>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505D57"/>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278" name="Google Shape;6047;p67"/>
          <p:cNvGrpSpPr/>
          <p:nvPr/>
        </p:nvGrpSpPr>
        <p:grpSpPr>
          <a:xfrm>
            <a:off x="10973468" y="2490397"/>
            <a:ext cx="553419" cy="503992"/>
            <a:chOff x="-40378075" y="3267450"/>
            <a:chExt cx="317425" cy="289075"/>
          </a:xfrm>
          <a:solidFill>
            <a:srgbClr val="505D57"/>
          </a:solidFill>
        </p:grpSpPr>
        <p:sp>
          <p:nvSpPr>
            <p:cNvPr id="279" name="Google Shape;6048;p67"/>
            <p:cNvSpPr/>
            <p:nvPr/>
          </p:nvSpPr>
          <p:spPr>
            <a:xfrm>
              <a:off x="-40218975" y="3308400"/>
              <a:ext cx="158325" cy="248125"/>
            </a:xfrm>
            <a:custGeom>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0" name="Google Shape;6049;p67"/>
            <p:cNvSpPr/>
            <p:nvPr/>
          </p:nvSpPr>
          <p:spPr>
            <a:xfrm>
              <a:off x="-40316649" y="3267450"/>
              <a:ext cx="86675" cy="257575"/>
            </a:xfrm>
            <a:custGeom>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1" name="Google Shape;6050;p67"/>
            <p:cNvSpPr/>
            <p:nvPr/>
          </p:nvSpPr>
          <p:spPr>
            <a:xfrm>
              <a:off x="-40209524" y="3267450"/>
              <a:ext cx="86650" cy="257575"/>
            </a:xfrm>
            <a:custGeom>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2" name="Google Shape;6051;p67"/>
            <p:cNvSpPr/>
            <p:nvPr/>
          </p:nvSpPr>
          <p:spPr>
            <a:xfrm>
              <a:off x="-40378075" y="3308400"/>
              <a:ext cx="157550" cy="248125"/>
            </a:xfrm>
            <a:custGeom>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83" name="Google Shape;6072;p67"/>
          <p:cNvGrpSpPr/>
          <p:nvPr/>
        </p:nvGrpSpPr>
        <p:grpSpPr>
          <a:xfrm>
            <a:off x="7701853" y="2496549"/>
            <a:ext cx="553464" cy="553115"/>
            <a:chOff x="-41895049" y="3217225"/>
            <a:chExt cx="317450" cy="317250"/>
          </a:xfrm>
          <a:solidFill>
            <a:srgbClr val="505D57"/>
          </a:solidFill>
        </p:grpSpPr>
        <p:sp>
          <p:nvSpPr>
            <p:cNvPr id="284" name="Google Shape;6073;p67"/>
            <p:cNvSpPr/>
            <p:nvPr/>
          </p:nvSpPr>
          <p:spPr>
            <a:xfrm>
              <a:off x="-41895049" y="3273750"/>
              <a:ext cx="41775" cy="245750"/>
            </a:xfrm>
            <a:custGeom>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5" name="Google Shape;6074;p67"/>
            <p:cNvSpPr/>
            <p:nvPr/>
          </p:nvSpPr>
          <p:spPr>
            <a:xfrm>
              <a:off x="-41619376" y="3273750"/>
              <a:ext cx="41775" cy="245750"/>
            </a:xfrm>
            <a:custGeom>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6" name="Google Shape;6075;p67"/>
            <p:cNvSpPr/>
            <p:nvPr/>
          </p:nvSpPr>
          <p:spPr>
            <a:xfrm>
              <a:off x="-41832826" y="3321000"/>
              <a:ext cx="193000" cy="151250"/>
            </a:xfrm>
            <a:custGeom>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7" name="Google Shape;6076;p67"/>
            <p:cNvSpPr/>
            <p:nvPr/>
          </p:nvSpPr>
          <p:spPr>
            <a:xfrm>
              <a:off x="-41880076" y="3493500"/>
              <a:ext cx="287500" cy="40975"/>
            </a:xfrm>
            <a:custGeom>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8" name="Google Shape;6077;p67"/>
            <p:cNvSpPr/>
            <p:nvPr/>
          </p:nvSpPr>
          <p:spPr>
            <a:xfrm>
              <a:off x="-41880876" y="3217225"/>
              <a:ext cx="288300" cy="83325"/>
            </a:xfrm>
            <a:custGeom>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89" name="Google Shape;6107;p67"/>
          <p:cNvGrpSpPr/>
          <p:nvPr/>
        </p:nvGrpSpPr>
        <p:grpSpPr>
          <a:xfrm>
            <a:off x="8529139" y="2475236"/>
            <a:ext cx="557559" cy="550717"/>
            <a:chOff x="-41530374" y="3218800"/>
            <a:chExt cx="319800" cy="315875"/>
          </a:xfrm>
          <a:solidFill>
            <a:srgbClr val="505D57"/>
          </a:solidFill>
        </p:grpSpPr>
        <p:sp>
          <p:nvSpPr>
            <p:cNvPr id="290" name="Google Shape;6108;p67"/>
            <p:cNvSpPr/>
            <p:nvPr/>
          </p:nvSpPr>
          <p:spPr>
            <a:xfrm>
              <a:off x="-41530374" y="3337550"/>
              <a:ext cx="199300" cy="197125"/>
            </a:xfrm>
            <a:custGeom>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91" name="Google Shape;6109;p67"/>
            <p:cNvSpPr/>
            <p:nvPr/>
          </p:nvSpPr>
          <p:spPr>
            <a:xfrm>
              <a:off x="-41435074" y="3218800"/>
              <a:ext cx="224500" cy="221950"/>
            </a:xfrm>
            <a:custGeom>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27" name="Google Shape;5593;p66"/>
          <p:cNvGrpSpPr/>
          <p:nvPr/>
        </p:nvGrpSpPr>
        <p:grpSpPr>
          <a:xfrm>
            <a:off x="5180809" y="3466333"/>
            <a:ext cx="669035" cy="669035"/>
            <a:chOff x="5049725" y="249400"/>
            <a:chExt cx="481825" cy="481825"/>
          </a:xfrm>
          <a:solidFill>
            <a:srgbClr val="505D57"/>
          </a:solidFill>
        </p:grpSpPr>
        <p:sp>
          <p:nvSpPr>
            <p:cNvPr id="328" name="Google Shape;5594;p66"/>
            <p:cNvSpPr/>
            <p:nvPr/>
          </p:nvSpPr>
          <p:spPr>
            <a:xfrm>
              <a:off x="5191775" y="560925"/>
              <a:ext cx="197625" cy="170300"/>
            </a:xfrm>
            <a:custGeom>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29" name="Google Shape;5595;p66"/>
            <p:cNvSpPr/>
            <p:nvPr/>
          </p:nvSpPr>
          <p:spPr>
            <a:xfrm>
              <a:off x="5049725" y="249400"/>
              <a:ext cx="481825" cy="396225"/>
            </a:xfrm>
            <a:custGeom>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30" name="Google Shape;5596;p66"/>
          <p:cNvGrpSpPr/>
          <p:nvPr/>
        </p:nvGrpSpPr>
        <p:grpSpPr>
          <a:xfrm>
            <a:off x="6907611" y="3560858"/>
            <a:ext cx="526655" cy="526655"/>
            <a:chOff x="5660400" y="238125"/>
            <a:chExt cx="481825" cy="481825"/>
          </a:xfrm>
          <a:solidFill>
            <a:srgbClr val="505D57"/>
          </a:solidFill>
        </p:grpSpPr>
        <p:sp>
          <p:nvSpPr>
            <p:cNvPr id="331" name="Google Shape;5597;p66"/>
            <p:cNvSpPr/>
            <p:nvPr/>
          </p:nvSpPr>
          <p:spPr>
            <a:xfrm>
              <a:off x="5660400" y="436700"/>
              <a:ext cx="481825" cy="283250"/>
            </a:xfrm>
            <a:custGeom>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32" name="Google Shape;5598;p66"/>
            <p:cNvSpPr/>
            <p:nvPr/>
          </p:nvSpPr>
          <p:spPr>
            <a:xfrm>
              <a:off x="5660400" y="238125"/>
              <a:ext cx="481825" cy="170375"/>
            </a:xfrm>
            <a:custGeom>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85" name="Google Shape;5651;p66"/>
          <p:cNvGrpSpPr/>
          <p:nvPr/>
        </p:nvGrpSpPr>
        <p:grpSpPr>
          <a:xfrm>
            <a:off x="10124024" y="3635877"/>
            <a:ext cx="588344" cy="379235"/>
            <a:chOff x="1492675" y="1520750"/>
            <a:chExt cx="481825" cy="310575"/>
          </a:xfrm>
          <a:solidFill>
            <a:srgbClr val="505D57"/>
          </a:solidFill>
        </p:grpSpPr>
        <p:sp>
          <p:nvSpPr>
            <p:cNvPr id="386" name="Google Shape;5652;p66"/>
            <p:cNvSpPr/>
            <p:nvPr/>
          </p:nvSpPr>
          <p:spPr>
            <a:xfrm>
              <a:off x="1492675" y="1540400"/>
              <a:ext cx="481825" cy="290925"/>
            </a:xfrm>
            <a:custGeom>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87" name="Google Shape;5653;p66"/>
            <p:cNvSpPr/>
            <p:nvPr/>
          </p:nvSpPr>
          <p:spPr>
            <a:xfrm>
              <a:off x="1522575" y="1520750"/>
              <a:ext cx="421975" cy="165800"/>
            </a:xfrm>
            <a:custGeom>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509" name="Google Shape;5775;p66"/>
          <p:cNvGrpSpPr/>
          <p:nvPr/>
        </p:nvGrpSpPr>
        <p:grpSpPr>
          <a:xfrm>
            <a:off x="8576331" y="3664393"/>
            <a:ext cx="451872" cy="423619"/>
            <a:chOff x="4456875" y="2635825"/>
            <a:chExt cx="481825" cy="451700"/>
          </a:xfrm>
          <a:solidFill>
            <a:srgbClr val="505D57"/>
          </a:solidFill>
        </p:grpSpPr>
        <p:sp>
          <p:nvSpPr>
            <p:cNvPr id="510" name="Google Shape;5776;p66"/>
            <p:cNvSpPr/>
            <p:nvPr/>
          </p:nvSpPr>
          <p:spPr>
            <a:xfrm>
              <a:off x="4542475" y="3031050"/>
              <a:ext cx="189725" cy="56475"/>
            </a:xfrm>
            <a:custGeom>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1" name="Google Shape;5777;p66"/>
            <p:cNvSpPr/>
            <p:nvPr/>
          </p:nvSpPr>
          <p:spPr>
            <a:xfrm>
              <a:off x="4456875" y="2946350"/>
              <a:ext cx="256125" cy="56500"/>
            </a:xfrm>
            <a:custGeom>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2" name="Google Shape;5778;p66"/>
            <p:cNvSpPr/>
            <p:nvPr/>
          </p:nvSpPr>
          <p:spPr>
            <a:xfrm>
              <a:off x="4741225" y="2861675"/>
              <a:ext cx="169400" cy="141175"/>
            </a:xfrm>
            <a:custGeom>
              <a:rect l="l" t="t" r="r" b="b"/>
              <a:pathLst>
                <a:path w="6775" h="5647" extrusionOk="0">
                  <a:moveTo>
                    <a:pt x="0" y="0"/>
                  </a:moveTo>
                  <a:lnTo>
                    <a:pt x="0" y="5646"/>
                  </a:lnTo>
                  <a:lnTo>
                    <a:pt x="6775" y="5646"/>
                  </a:ln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3" name="Google Shape;5779;p66"/>
            <p:cNvSpPr/>
            <p:nvPr/>
          </p:nvSpPr>
          <p:spPr>
            <a:xfrm>
              <a:off x="4741225" y="3031050"/>
              <a:ext cx="169400" cy="42400"/>
            </a:xfrm>
            <a:custGeom>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4" name="Google Shape;5780;p66"/>
            <p:cNvSpPr/>
            <p:nvPr/>
          </p:nvSpPr>
          <p:spPr>
            <a:xfrm>
              <a:off x="4456875" y="2635825"/>
              <a:ext cx="481825" cy="282325"/>
            </a:xfrm>
            <a:custGeom>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5" name="Google Shape;5781;p66"/>
            <p:cNvSpPr/>
            <p:nvPr/>
          </p:nvSpPr>
          <p:spPr>
            <a:xfrm>
              <a:off x="4741225" y="2791125"/>
              <a:ext cx="169400" cy="42325"/>
            </a:xfrm>
            <a:custGeom>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Tree>
    <p:extLst>
      <p:ext uri="{BB962C8B-B14F-4D97-AF65-F5344CB8AC3E}">
        <p14:creationId xmlns:p14="http://schemas.microsoft.com/office/powerpoint/2010/main" val="2145009532"/>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normAutofit lnSpcReduction="10000"/>
          </a:bodyPr>
          <a:lstStyle/>
          <a:p>
            <a:r>
              <a:rPr lang="en-US" sz="480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86" y="1656752"/>
            <a:ext cx="553825" cy="652237"/>
          </a:xfrm>
          <a:custGeom>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136" y="1671269"/>
            <a:ext cx="581741" cy="623207"/>
          </a:xfrm>
          <a:custGeom>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326" y="1656752"/>
            <a:ext cx="553825" cy="652237"/>
            <a:chOff x="4835382" y="73243"/>
            <a:chExt cx="2920830" cy="3227535"/>
          </a:xfrm>
          <a:solidFill>
            <a:srgbClr val="505D57"/>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387" y="1692144"/>
            <a:ext cx="496324" cy="581453"/>
          </a:xfrm>
          <a:custGeom>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1551" y="1671297"/>
            <a:ext cx="584676" cy="623139"/>
          </a:xfrm>
          <a:custGeom>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717" y="5441627"/>
            <a:ext cx="573035" cy="610732"/>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997" y="5441627"/>
            <a:ext cx="573099" cy="610732"/>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485" y="5441627"/>
            <a:ext cx="573035" cy="610732"/>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80" y="5441627"/>
            <a:ext cx="573035" cy="610732"/>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479" y="5429217"/>
            <a:ext cx="575079" cy="623139"/>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350" y="5472140"/>
            <a:ext cx="539103" cy="580219"/>
          </a:xfrm>
          <a:custGeom>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nvGrpSpPr>
          <p:cNvPr id="106" name="Google Shape;10001;p74"/>
          <p:cNvGrpSpPr/>
          <p:nvPr/>
        </p:nvGrpSpPr>
        <p:grpSpPr>
          <a:xfrm>
            <a:off x="10468326" y="5417441"/>
            <a:ext cx="547745" cy="583779"/>
            <a:chOff x="-65145698" y="3727425"/>
            <a:chExt cx="317425" cy="317425"/>
          </a:xfrm>
          <a:solidFill>
            <a:srgbClr val="505D57"/>
          </a:solidFill>
        </p:grpSpPr>
        <p:sp>
          <p:nvSpPr>
            <p:cNvPr id="107" name="Google Shape;10002;p74"/>
            <p:cNvSpPr/>
            <p:nvPr/>
          </p:nvSpPr>
          <p:spPr>
            <a:xfrm>
              <a:off x="-65145698" y="3769150"/>
              <a:ext cx="275675" cy="275700"/>
            </a:xfrm>
            <a:custGeom>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17" tIns="91417" rIns="91417" bIns="91417" anchor="ctr" anchorCtr="0">
              <a:noAutofit/>
            </a:bodyPr>
            <a:lstStyle/>
            <a:p>
              <a:endParaRPr sz="1400"/>
            </a:p>
          </p:txBody>
        </p:sp>
        <p:sp>
          <p:nvSpPr>
            <p:cNvPr id="108" name="Google Shape;10003;p74"/>
            <p:cNvSpPr/>
            <p:nvPr/>
          </p:nvSpPr>
          <p:spPr>
            <a:xfrm>
              <a:off x="-64977150" y="3727425"/>
              <a:ext cx="148875" cy="147300"/>
            </a:xfrm>
            <a:custGeom>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2" name="Google Shape;10027;p74"/>
          <p:cNvGrpSpPr/>
          <p:nvPr/>
        </p:nvGrpSpPr>
        <p:grpSpPr>
          <a:xfrm>
            <a:off x="5311528" y="3702802"/>
            <a:ext cx="523629" cy="508065"/>
            <a:chOff x="-61354872" y="3751050"/>
            <a:chExt cx="316650" cy="288275"/>
          </a:xfrm>
          <a:solidFill>
            <a:srgbClr val="505D57"/>
          </a:solidFill>
        </p:grpSpPr>
        <p:sp>
          <p:nvSpPr>
            <p:cNvPr id="133" name="Google Shape;10028;p74"/>
            <p:cNvSpPr/>
            <p:nvPr/>
          </p:nvSpPr>
          <p:spPr>
            <a:xfrm>
              <a:off x="-61200500" y="3875475"/>
              <a:ext cx="41775" cy="41000"/>
            </a:xfrm>
            <a:custGeom>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17" tIns="91417" rIns="91417" bIns="91417" anchor="ctr" anchorCtr="0">
              <a:noAutofit/>
            </a:bodyPr>
            <a:lstStyle/>
            <a:p>
              <a:endParaRPr sz="1400"/>
            </a:p>
          </p:txBody>
        </p:sp>
        <p:sp>
          <p:nvSpPr>
            <p:cNvPr id="134" name="Google Shape;10029;p74"/>
            <p:cNvSpPr/>
            <p:nvPr/>
          </p:nvSpPr>
          <p:spPr>
            <a:xfrm>
              <a:off x="-61293425" y="3813275"/>
              <a:ext cx="192975" cy="165425"/>
            </a:xfrm>
            <a:custGeom>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17" tIns="91417" rIns="91417" bIns="91417" anchor="ctr" anchorCtr="0">
              <a:noAutofit/>
            </a:bodyPr>
            <a:lstStyle/>
            <a:p>
              <a:endParaRPr sz="1400"/>
            </a:p>
          </p:txBody>
        </p:sp>
        <p:sp>
          <p:nvSpPr>
            <p:cNvPr id="135" name="Google Shape;10030;p74"/>
            <p:cNvSpPr/>
            <p:nvPr/>
          </p:nvSpPr>
          <p:spPr>
            <a:xfrm>
              <a:off x="-61354872" y="3751050"/>
              <a:ext cx="316650" cy="288275"/>
            </a:xfrm>
            <a:custGeom>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79" name="Google Shape;10074;p74"/>
          <p:cNvGrpSpPr/>
          <p:nvPr/>
        </p:nvGrpSpPr>
        <p:grpSpPr>
          <a:xfrm>
            <a:off x="6104275" y="3669048"/>
            <a:ext cx="523629" cy="546973"/>
            <a:chOff x="-60988625" y="3740800"/>
            <a:chExt cx="316650" cy="310350"/>
          </a:xfrm>
          <a:solidFill>
            <a:srgbClr val="505D57"/>
          </a:solidFill>
        </p:grpSpPr>
        <p:sp>
          <p:nvSpPr>
            <p:cNvPr id="180" name="Google Shape;10075;p74"/>
            <p:cNvSpPr/>
            <p:nvPr/>
          </p:nvSpPr>
          <p:spPr>
            <a:xfrm>
              <a:off x="-60988625" y="3740800"/>
              <a:ext cx="311125" cy="310350"/>
            </a:xfrm>
            <a:custGeom>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17" tIns="91417" rIns="91417" bIns="91417" anchor="ctr" anchorCtr="0">
              <a:noAutofit/>
            </a:bodyPr>
            <a:lstStyle/>
            <a:p>
              <a:endParaRPr sz="1400"/>
            </a:p>
          </p:txBody>
        </p:sp>
        <p:sp>
          <p:nvSpPr>
            <p:cNvPr id="181" name="Google Shape;10076;p74"/>
            <p:cNvSpPr/>
            <p:nvPr/>
          </p:nvSpPr>
          <p:spPr>
            <a:xfrm>
              <a:off x="-60742097" y="3920375"/>
              <a:ext cx="68550" cy="55175"/>
            </a:xfrm>
            <a:custGeom>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17" tIns="91417" rIns="91417" bIns="91417" anchor="ctr" anchorCtr="0">
              <a:noAutofit/>
            </a:bodyPr>
            <a:lstStyle/>
            <a:p>
              <a:endParaRPr sz="1400"/>
            </a:p>
          </p:txBody>
        </p:sp>
        <p:sp>
          <p:nvSpPr>
            <p:cNvPr id="182" name="Google Shape;10077;p74"/>
            <p:cNvSpPr/>
            <p:nvPr/>
          </p:nvSpPr>
          <p:spPr>
            <a:xfrm>
              <a:off x="-60740522" y="3741600"/>
              <a:ext cx="68550" cy="158325"/>
            </a:xfrm>
            <a:custGeom>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89" name="Google Shape;10084;p74"/>
          <p:cNvGrpSpPr/>
          <p:nvPr/>
        </p:nvGrpSpPr>
        <p:grpSpPr>
          <a:xfrm>
            <a:off x="9506544" y="3681072"/>
            <a:ext cx="479509" cy="494673"/>
            <a:chOff x="-59447249" y="3706150"/>
            <a:chExt cx="319000" cy="308775"/>
          </a:xfrm>
          <a:solidFill>
            <a:srgbClr val="505D57"/>
          </a:solidFill>
        </p:grpSpPr>
        <p:sp>
          <p:nvSpPr>
            <p:cNvPr id="190" name="Google Shape;10085;p74"/>
            <p:cNvSpPr/>
            <p:nvPr/>
          </p:nvSpPr>
          <p:spPr>
            <a:xfrm>
              <a:off x="-59381876" y="3922750"/>
              <a:ext cx="79575" cy="29950"/>
            </a:xfrm>
            <a:custGeom>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17" tIns="91417" rIns="91417" bIns="91417" anchor="ctr" anchorCtr="0">
              <a:noAutofit/>
            </a:bodyPr>
            <a:lstStyle/>
            <a:p>
              <a:endParaRPr sz="1400"/>
            </a:p>
          </p:txBody>
        </p:sp>
        <p:sp>
          <p:nvSpPr>
            <p:cNvPr id="191" name="Google Shape;10086;p74"/>
            <p:cNvSpPr/>
            <p:nvPr/>
          </p:nvSpPr>
          <p:spPr>
            <a:xfrm>
              <a:off x="-59364550" y="3861525"/>
              <a:ext cx="43350" cy="40900"/>
            </a:xfrm>
            <a:custGeom>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17" tIns="91417" rIns="91417" bIns="91417" anchor="ctr" anchorCtr="0">
              <a:noAutofit/>
            </a:bodyPr>
            <a:lstStyle/>
            <a:p>
              <a:endParaRPr sz="1400"/>
            </a:p>
          </p:txBody>
        </p:sp>
        <p:sp>
          <p:nvSpPr>
            <p:cNvPr id="192" name="Google Shape;10087;p74"/>
            <p:cNvSpPr/>
            <p:nvPr/>
          </p:nvSpPr>
          <p:spPr>
            <a:xfrm>
              <a:off x="-59447249" y="3706150"/>
              <a:ext cx="319000" cy="308775"/>
            </a:xfrm>
            <a:custGeom>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17" tIns="91417" rIns="91417" bIns="91417" anchor="ctr" anchorCtr="0">
              <a:noAutofit/>
            </a:bodyPr>
            <a:lstStyle/>
            <a:p>
              <a:endParaRPr sz="1400"/>
            </a:p>
          </p:txBody>
        </p:sp>
        <p:sp>
          <p:nvSpPr>
            <p:cNvPr id="193" name="Google Shape;10088;p74"/>
            <p:cNvSpPr/>
            <p:nvPr/>
          </p:nvSpPr>
          <p:spPr>
            <a:xfrm>
              <a:off x="-59293652" y="3740025"/>
              <a:ext cx="14175" cy="14200"/>
            </a:xfrm>
            <a:custGeom>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94" name="Google Shape;10089;p74"/>
          <p:cNvGrpSpPr/>
          <p:nvPr/>
        </p:nvGrpSpPr>
        <p:grpSpPr>
          <a:xfrm>
            <a:off x="8537815" y="1572992"/>
            <a:ext cx="687285" cy="724613"/>
            <a:chOff x="-64406128" y="3362225"/>
            <a:chExt cx="318225" cy="314800"/>
          </a:xfrm>
          <a:solidFill>
            <a:srgbClr val="505D57"/>
          </a:solidFill>
        </p:grpSpPr>
        <p:sp>
          <p:nvSpPr>
            <p:cNvPr id="195" name="Google Shape;10090;p74"/>
            <p:cNvSpPr/>
            <p:nvPr/>
          </p:nvSpPr>
          <p:spPr>
            <a:xfrm>
              <a:off x="-64332098" y="3362225"/>
              <a:ext cx="170150" cy="199025"/>
            </a:xfrm>
            <a:custGeom>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17" tIns="91417" rIns="91417" bIns="91417" anchor="ctr" anchorCtr="0">
              <a:noAutofit/>
            </a:bodyPr>
            <a:lstStyle/>
            <a:p>
              <a:endParaRPr sz="1400"/>
            </a:p>
          </p:txBody>
        </p:sp>
        <p:sp>
          <p:nvSpPr>
            <p:cNvPr id="196" name="Google Shape;10091;p74"/>
            <p:cNvSpPr/>
            <p:nvPr/>
          </p:nvSpPr>
          <p:spPr>
            <a:xfrm>
              <a:off x="-64406128" y="3559050"/>
              <a:ext cx="318225" cy="117975"/>
            </a:xfrm>
            <a:custGeom>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17" tIns="91417" rIns="91417" bIns="91417" anchor="ctr" anchorCtr="0">
              <a:noAutofit/>
            </a:bodyPr>
            <a:lstStyle/>
            <a:p>
              <a:endParaRPr sz="1400"/>
            </a:p>
          </p:txBody>
        </p:sp>
      </p:grpSp>
      <p:sp>
        <p:nvSpPr>
          <p:cNvPr id="218" name="Google Shape;10113;p74"/>
          <p:cNvSpPr/>
          <p:nvPr/>
        </p:nvSpPr>
        <p:spPr>
          <a:xfrm>
            <a:off x="6972573" y="3640871"/>
            <a:ext cx="527515" cy="556004"/>
          </a:xfrm>
          <a:custGeom>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505D57"/>
          </a:solidFill>
          <a:ln>
            <a:noFill/>
          </a:ln>
        </p:spPr>
        <p:txBody>
          <a:bodyPr spcFirstLastPara="1" wrap="square" lIns="91417" tIns="91417" rIns="91417" bIns="91417" anchor="ctr" anchorCtr="0">
            <a:noAutofit/>
          </a:bodyPr>
          <a:lstStyle/>
          <a:p>
            <a:endParaRPr sz="1400"/>
          </a:p>
        </p:txBody>
      </p:sp>
      <p:grpSp>
        <p:nvGrpSpPr>
          <p:cNvPr id="223" name="Google Shape;10118;p74"/>
          <p:cNvGrpSpPr/>
          <p:nvPr/>
        </p:nvGrpSpPr>
        <p:grpSpPr>
          <a:xfrm>
            <a:off x="11298643" y="2764243"/>
            <a:ext cx="467487" cy="505847"/>
            <a:chOff x="-59400777" y="4084200"/>
            <a:chExt cx="311125" cy="315875"/>
          </a:xfrm>
          <a:solidFill>
            <a:srgbClr val="505D57"/>
          </a:solidFill>
        </p:grpSpPr>
        <p:sp>
          <p:nvSpPr>
            <p:cNvPr id="224" name="Google Shape;10119;p74"/>
            <p:cNvSpPr/>
            <p:nvPr/>
          </p:nvSpPr>
          <p:spPr>
            <a:xfrm>
              <a:off x="-59400777" y="4317350"/>
              <a:ext cx="89800" cy="82725"/>
            </a:xfrm>
            <a:custGeom>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5" name="Google Shape;10120;p74"/>
            <p:cNvSpPr/>
            <p:nvPr/>
          </p:nvSpPr>
          <p:spPr>
            <a:xfrm>
              <a:off x="-59400002" y="4084200"/>
              <a:ext cx="89825" cy="212700"/>
            </a:xfrm>
            <a:custGeom>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17" tIns="91417" rIns="91417" bIns="91417" anchor="ctr" anchorCtr="0">
              <a:noAutofit/>
            </a:bodyPr>
            <a:lstStyle/>
            <a:p>
              <a:endParaRPr sz="1400"/>
            </a:p>
          </p:txBody>
        </p:sp>
        <p:sp>
          <p:nvSpPr>
            <p:cNvPr id="226" name="Google Shape;10121;p74"/>
            <p:cNvSpPr/>
            <p:nvPr/>
          </p:nvSpPr>
          <p:spPr>
            <a:xfrm>
              <a:off x="-59290502" y="4317350"/>
              <a:ext cx="89800" cy="82725"/>
            </a:xfrm>
            <a:custGeom>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7" name="Google Shape;10122;p74"/>
            <p:cNvSpPr/>
            <p:nvPr/>
          </p:nvSpPr>
          <p:spPr>
            <a:xfrm>
              <a:off x="-59290502" y="4084200"/>
              <a:ext cx="89800" cy="212700"/>
            </a:xfrm>
            <a:custGeom>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17" tIns="91417" rIns="91417" bIns="91417" anchor="ctr" anchorCtr="0">
              <a:noAutofit/>
            </a:bodyPr>
            <a:lstStyle/>
            <a:p>
              <a:endParaRPr sz="1400"/>
            </a:p>
          </p:txBody>
        </p:sp>
        <p:sp>
          <p:nvSpPr>
            <p:cNvPr id="228" name="Google Shape;10123;p74"/>
            <p:cNvSpPr/>
            <p:nvPr/>
          </p:nvSpPr>
          <p:spPr>
            <a:xfrm>
              <a:off x="-59181026" y="4317350"/>
              <a:ext cx="89800" cy="82725"/>
            </a:xfrm>
            <a:custGeom>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9" name="Google Shape;10124;p74"/>
            <p:cNvSpPr/>
            <p:nvPr/>
          </p:nvSpPr>
          <p:spPr>
            <a:xfrm>
              <a:off x="-59179451" y="4084200"/>
              <a:ext cx="89800" cy="212700"/>
            </a:xfrm>
            <a:custGeom>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34" name="Google Shape;10129;p74"/>
          <p:cNvGrpSpPr/>
          <p:nvPr/>
        </p:nvGrpSpPr>
        <p:grpSpPr>
          <a:xfrm>
            <a:off x="7821563" y="1613953"/>
            <a:ext cx="570207" cy="714003"/>
            <a:chOff x="-64022548" y="3727425"/>
            <a:chExt cx="270175" cy="317425"/>
          </a:xfrm>
          <a:solidFill>
            <a:srgbClr val="505D57"/>
          </a:solidFill>
        </p:grpSpPr>
        <p:sp>
          <p:nvSpPr>
            <p:cNvPr id="235" name="Google Shape;10130;p74"/>
            <p:cNvSpPr/>
            <p:nvPr/>
          </p:nvSpPr>
          <p:spPr>
            <a:xfrm>
              <a:off x="-64022548" y="3912500"/>
              <a:ext cx="270175" cy="90600"/>
            </a:xfrm>
            <a:custGeom>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17" tIns="91417" rIns="91417" bIns="91417" anchor="ctr" anchorCtr="0">
              <a:noAutofit/>
            </a:bodyPr>
            <a:lstStyle/>
            <a:p>
              <a:endParaRPr sz="1400"/>
            </a:p>
          </p:txBody>
        </p:sp>
        <p:sp>
          <p:nvSpPr>
            <p:cNvPr id="236" name="Google Shape;10131;p74"/>
            <p:cNvSpPr/>
            <p:nvPr/>
          </p:nvSpPr>
          <p:spPr>
            <a:xfrm>
              <a:off x="-64000503" y="4023550"/>
              <a:ext cx="227650" cy="21300"/>
            </a:xfrm>
            <a:custGeom>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17" tIns="91417" rIns="91417" bIns="91417" anchor="ctr" anchorCtr="0">
              <a:noAutofit/>
            </a:bodyPr>
            <a:lstStyle/>
            <a:p>
              <a:endParaRPr sz="1400"/>
            </a:p>
          </p:txBody>
        </p:sp>
        <p:sp>
          <p:nvSpPr>
            <p:cNvPr id="237" name="Google Shape;10132;p74"/>
            <p:cNvSpPr/>
            <p:nvPr/>
          </p:nvSpPr>
          <p:spPr>
            <a:xfrm>
              <a:off x="-63960325" y="3727425"/>
              <a:ext cx="144925" cy="165425"/>
            </a:xfrm>
            <a:custGeom>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59" name="Google Shape;10154;p74"/>
          <p:cNvGrpSpPr/>
          <p:nvPr/>
        </p:nvGrpSpPr>
        <p:grpSpPr>
          <a:xfrm>
            <a:off x="7924480" y="3640437"/>
            <a:ext cx="523629" cy="557899"/>
            <a:chOff x="-60255348" y="3733825"/>
            <a:chExt cx="316650" cy="316550"/>
          </a:xfrm>
          <a:solidFill>
            <a:srgbClr val="505D57"/>
          </a:solidFill>
        </p:grpSpPr>
        <p:sp>
          <p:nvSpPr>
            <p:cNvPr id="260" name="Google Shape;10155;p74"/>
            <p:cNvSpPr/>
            <p:nvPr/>
          </p:nvSpPr>
          <p:spPr>
            <a:xfrm>
              <a:off x="-60218327" y="3733825"/>
              <a:ext cx="235525" cy="316550"/>
            </a:xfrm>
            <a:custGeom>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17" tIns="91417" rIns="91417" bIns="91417" anchor="ctr" anchorCtr="0">
              <a:noAutofit/>
            </a:bodyPr>
            <a:lstStyle/>
            <a:p>
              <a:endParaRPr sz="1400"/>
            </a:p>
          </p:txBody>
        </p:sp>
        <p:sp>
          <p:nvSpPr>
            <p:cNvPr id="261" name="Google Shape;10156;p74"/>
            <p:cNvSpPr/>
            <p:nvPr/>
          </p:nvSpPr>
          <p:spPr>
            <a:xfrm>
              <a:off x="-60255348" y="3844775"/>
              <a:ext cx="34675" cy="20500"/>
            </a:xfrm>
            <a:custGeom>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17" tIns="91417" rIns="91417" bIns="91417" anchor="ctr" anchorCtr="0">
              <a:noAutofit/>
            </a:bodyPr>
            <a:lstStyle/>
            <a:p>
              <a:endParaRPr sz="1400"/>
            </a:p>
          </p:txBody>
        </p:sp>
        <p:sp>
          <p:nvSpPr>
            <p:cNvPr id="262" name="Google Shape;10157;p74"/>
            <p:cNvSpPr/>
            <p:nvPr/>
          </p:nvSpPr>
          <p:spPr>
            <a:xfrm>
              <a:off x="-59974175" y="3844775"/>
              <a:ext cx="35475" cy="20500"/>
            </a:xfrm>
            <a:custGeom>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17" tIns="91417" rIns="91417" bIns="91417" anchor="ctr" anchorCtr="0">
              <a:noAutofit/>
            </a:bodyPr>
            <a:lstStyle/>
            <a:p>
              <a:endParaRPr sz="1400"/>
            </a:p>
          </p:txBody>
        </p:sp>
        <p:sp>
          <p:nvSpPr>
            <p:cNvPr id="263" name="Google Shape;10158;p74"/>
            <p:cNvSpPr/>
            <p:nvPr/>
          </p:nvSpPr>
          <p:spPr>
            <a:xfrm>
              <a:off x="-60212827" y="3939475"/>
              <a:ext cx="32325" cy="30350"/>
            </a:xfrm>
            <a:custGeom>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17" tIns="91417" rIns="91417" bIns="91417" anchor="ctr" anchorCtr="0">
              <a:noAutofit/>
            </a:bodyPr>
            <a:lstStyle/>
            <a:p>
              <a:endParaRPr sz="1400"/>
            </a:p>
          </p:txBody>
        </p:sp>
        <p:sp>
          <p:nvSpPr>
            <p:cNvPr id="264" name="Google Shape;10159;p74"/>
            <p:cNvSpPr/>
            <p:nvPr/>
          </p:nvSpPr>
          <p:spPr>
            <a:xfrm>
              <a:off x="-60012752" y="3739425"/>
              <a:ext cx="32300" cy="30350"/>
            </a:xfrm>
            <a:custGeom>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17" tIns="91417" rIns="91417" bIns="91417" anchor="ctr" anchorCtr="0">
              <a:noAutofit/>
            </a:bodyPr>
            <a:lstStyle/>
            <a:p>
              <a:endParaRPr sz="1400"/>
            </a:p>
          </p:txBody>
        </p:sp>
        <p:sp>
          <p:nvSpPr>
            <p:cNvPr id="265" name="Google Shape;10160;p74"/>
            <p:cNvSpPr/>
            <p:nvPr/>
          </p:nvSpPr>
          <p:spPr>
            <a:xfrm>
              <a:off x="-60012752" y="3939475"/>
              <a:ext cx="32300" cy="30350"/>
            </a:xfrm>
            <a:custGeom>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17" tIns="91417" rIns="91417" bIns="91417" anchor="ctr" anchorCtr="0">
              <a:noAutofit/>
            </a:bodyPr>
            <a:lstStyle/>
            <a:p>
              <a:endParaRPr sz="1400"/>
            </a:p>
          </p:txBody>
        </p:sp>
        <p:sp>
          <p:nvSpPr>
            <p:cNvPr id="266" name="Google Shape;10161;p74"/>
            <p:cNvSpPr/>
            <p:nvPr/>
          </p:nvSpPr>
          <p:spPr>
            <a:xfrm>
              <a:off x="-60212827" y="3739425"/>
              <a:ext cx="32325" cy="30350"/>
            </a:xfrm>
            <a:custGeom>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77" name="Google Shape;10172;p74"/>
          <p:cNvGrpSpPr/>
          <p:nvPr/>
        </p:nvGrpSpPr>
        <p:grpSpPr>
          <a:xfrm>
            <a:off x="9424685" y="1631955"/>
            <a:ext cx="683931" cy="722215"/>
            <a:chOff x="-63679952" y="4093450"/>
            <a:chExt cx="320600" cy="317650"/>
          </a:xfrm>
          <a:solidFill>
            <a:srgbClr val="505D57"/>
          </a:solidFill>
        </p:grpSpPr>
        <p:sp>
          <p:nvSpPr>
            <p:cNvPr id="278" name="Google Shape;10173;p74"/>
            <p:cNvSpPr/>
            <p:nvPr/>
          </p:nvSpPr>
          <p:spPr>
            <a:xfrm>
              <a:off x="-63595653" y="4093450"/>
              <a:ext cx="236300" cy="230425"/>
            </a:xfrm>
            <a:custGeom>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17" tIns="91417" rIns="91417" bIns="91417" anchor="ctr" anchorCtr="0">
              <a:noAutofit/>
            </a:bodyPr>
            <a:lstStyle/>
            <a:p>
              <a:endParaRPr sz="1400"/>
            </a:p>
          </p:txBody>
        </p:sp>
        <p:sp>
          <p:nvSpPr>
            <p:cNvPr id="279" name="Google Shape;10174;p74"/>
            <p:cNvSpPr/>
            <p:nvPr/>
          </p:nvSpPr>
          <p:spPr>
            <a:xfrm>
              <a:off x="-63679952" y="4233850"/>
              <a:ext cx="177250" cy="177250"/>
            </a:xfrm>
            <a:custGeom>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17" tIns="91417" rIns="91417" bIns="91417" anchor="ctr" anchorCtr="0">
              <a:noAutofit/>
            </a:bodyPr>
            <a:lstStyle/>
            <a:p>
              <a:endParaRPr sz="1400"/>
            </a:p>
          </p:txBody>
        </p:sp>
        <p:sp>
          <p:nvSpPr>
            <p:cNvPr id="280" name="Google Shape;10175;p74"/>
            <p:cNvSpPr/>
            <p:nvPr/>
          </p:nvSpPr>
          <p:spPr>
            <a:xfrm>
              <a:off x="-63548400" y="4348850"/>
              <a:ext cx="185900" cy="62250"/>
            </a:xfrm>
            <a:custGeom>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89" name="Google Shape;10184;p74"/>
          <p:cNvGrpSpPr/>
          <p:nvPr/>
        </p:nvGrpSpPr>
        <p:grpSpPr>
          <a:xfrm>
            <a:off x="4276000" y="3638732"/>
            <a:ext cx="523629" cy="559485"/>
            <a:chOff x="-61783348" y="3743950"/>
            <a:chExt cx="316650" cy="317450"/>
          </a:xfrm>
          <a:solidFill>
            <a:srgbClr val="505D57"/>
          </a:solidFill>
        </p:grpSpPr>
        <p:sp>
          <p:nvSpPr>
            <p:cNvPr id="290" name="Google Shape;10185;p74"/>
            <p:cNvSpPr/>
            <p:nvPr/>
          </p:nvSpPr>
          <p:spPr>
            <a:xfrm>
              <a:off x="-61783348" y="3743950"/>
              <a:ext cx="316650" cy="317450"/>
            </a:xfrm>
            <a:custGeom>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17" tIns="91417" rIns="91417" bIns="91417" anchor="ctr" anchorCtr="0">
              <a:noAutofit/>
            </a:bodyPr>
            <a:lstStyle/>
            <a:p>
              <a:endParaRPr sz="1400"/>
            </a:p>
          </p:txBody>
        </p:sp>
        <p:sp>
          <p:nvSpPr>
            <p:cNvPr id="291" name="Google Shape;10186;p74"/>
            <p:cNvSpPr/>
            <p:nvPr/>
          </p:nvSpPr>
          <p:spPr>
            <a:xfrm>
              <a:off x="-61739227" y="3833750"/>
              <a:ext cx="272525" cy="149675"/>
            </a:xfrm>
            <a:custGeom>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17" tIns="91417" rIns="91417" bIns="91417" anchor="ctr" anchorCtr="0">
              <a:noAutofit/>
            </a:bodyPr>
            <a:lstStyle/>
            <a:p>
              <a:endParaRPr sz="1400"/>
            </a:p>
          </p:txBody>
        </p:sp>
      </p:grpSp>
      <p:sp>
        <p:nvSpPr>
          <p:cNvPr id="294" name="Google Shape;10189;p74"/>
          <p:cNvSpPr/>
          <p:nvPr/>
        </p:nvSpPr>
        <p:spPr>
          <a:xfrm>
            <a:off x="8747725" y="3717590"/>
            <a:ext cx="526233" cy="437305"/>
          </a:xfrm>
          <a:custGeom>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505D57"/>
          </a:solidFill>
          <a:ln>
            <a:noFill/>
          </a:ln>
        </p:spPr>
        <p:txBody>
          <a:bodyPr spcFirstLastPara="1" wrap="square" lIns="91417" tIns="91417" rIns="91417" bIns="91417" anchor="ctr" anchorCtr="0">
            <a:noAutofit/>
          </a:bodyPr>
          <a:lstStyle/>
          <a:p>
            <a:endParaRPr sz="1400"/>
          </a:p>
        </p:txBody>
      </p:sp>
      <p:grpSp>
        <p:nvGrpSpPr>
          <p:cNvPr id="295" name="Google Shape;10190;p74"/>
          <p:cNvGrpSpPr/>
          <p:nvPr/>
        </p:nvGrpSpPr>
        <p:grpSpPr>
          <a:xfrm>
            <a:off x="10482492" y="3656967"/>
            <a:ext cx="479547" cy="504925"/>
            <a:chOff x="-59869425" y="4102225"/>
            <a:chExt cx="319025" cy="315175"/>
          </a:xfrm>
          <a:solidFill>
            <a:srgbClr val="505D57"/>
          </a:solidFill>
        </p:grpSpPr>
        <p:sp>
          <p:nvSpPr>
            <p:cNvPr id="296" name="Google Shape;10191;p74"/>
            <p:cNvSpPr/>
            <p:nvPr/>
          </p:nvSpPr>
          <p:spPr>
            <a:xfrm>
              <a:off x="-59869425" y="4102225"/>
              <a:ext cx="149675" cy="256825"/>
            </a:xfrm>
            <a:custGeom>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17" tIns="91417" rIns="91417" bIns="91417" anchor="ctr" anchorCtr="0">
              <a:noAutofit/>
            </a:bodyPr>
            <a:lstStyle/>
            <a:p>
              <a:endParaRPr sz="1400"/>
            </a:p>
          </p:txBody>
        </p:sp>
        <p:sp>
          <p:nvSpPr>
            <p:cNvPr id="297" name="Google Shape;10192;p74"/>
            <p:cNvSpPr/>
            <p:nvPr/>
          </p:nvSpPr>
          <p:spPr>
            <a:xfrm>
              <a:off x="-59811127" y="4322075"/>
              <a:ext cx="201650" cy="95325"/>
            </a:xfrm>
            <a:custGeom>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17" tIns="91417" rIns="91417" bIns="91417" anchor="ctr" anchorCtr="0">
              <a:noAutofit/>
            </a:bodyPr>
            <a:lstStyle/>
            <a:p>
              <a:endParaRPr sz="1400"/>
            </a:p>
          </p:txBody>
        </p:sp>
        <p:sp>
          <p:nvSpPr>
            <p:cNvPr id="298" name="Google Shape;10193;p74"/>
            <p:cNvSpPr/>
            <p:nvPr/>
          </p:nvSpPr>
          <p:spPr>
            <a:xfrm>
              <a:off x="-59700077" y="4102225"/>
              <a:ext cx="149675" cy="256525"/>
            </a:xfrm>
            <a:custGeom>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17" tIns="91417" rIns="91417" bIns="91417" anchor="ctr" anchorCtr="0">
              <a:noAutofit/>
            </a:bodyPr>
            <a:lstStyle/>
            <a:p>
              <a:endParaRPr sz="1400"/>
            </a:p>
          </p:txBody>
        </p:sp>
        <p:sp>
          <p:nvSpPr>
            <p:cNvPr id="299" name="Google Shape;10194;p74"/>
            <p:cNvSpPr/>
            <p:nvPr/>
          </p:nvSpPr>
          <p:spPr>
            <a:xfrm>
              <a:off x="-59742598" y="4187375"/>
              <a:ext cx="63025" cy="144950"/>
            </a:xfrm>
            <a:custGeom>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26" name="Google Shape;10221;p74"/>
          <p:cNvGrpSpPr/>
          <p:nvPr/>
        </p:nvGrpSpPr>
        <p:grpSpPr>
          <a:xfrm>
            <a:off x="5114049" y="4622499"/>
            <a:ext cx="422587" cy="511165"/>
            <a:chOff x="2423775" y="3226875"/>
            <a:chExt cx="259925" cy="295000"/>
          </a:xfrm>
          <a:solidFill>
            <a:srgbClr val="505D57"/>
          </a:solidFill>
        </p:grpSpPr>
        <p:sp>
          <p:nvSpPr>
            <p:cNvPr id="327" name="Google Shape;10222;p74"/>
            <p:cNvSpPr/>
            <p:nvPr/>
          </p:nvSpPr>
          <p:spPr>
            <a:xfrm>
              <a:off x="2509625" y="3365900"/>
              <a:ext cx="86650" cy="52000"/>
            </a:xfrm>
            <a:custGeom>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sp>
          <p:nvSpPr>
            <p:cNvPr id="328" name="Google Shape;10223;p74"/>
            <p:cNvSpPr/>
            <p:nvPr/>
          </p:nvSpPr>
          <p:spPr>
            <a:xfrm>
              <a:off x="2534825" y="3313925"/>
              <a:ext cx="35475" cy="35450"/>
            </a:xfrm>
            <a:custGeom>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p>
          </p:txBody>
        </p:sp>
        <p:sp>
          <p:nvSpPr>
            <p:cNvPr id="329" name="Google Shape;10224;p74"/>
            <p:cNvSpPr/>
            <p:nvPr/>
          </p:nvSpPr>
          <p:spPr>
            <a:xfrm>
              <a:off x="2423775" y="3226875"/>
              <a:ext cx="259925" cy="295000"/>
            </a:xfrm>
            <a:custGeom>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45" name="Google Shape;10240;p74"/>
          <p:cNvGrpSpPr/>
          <p:nvPr/>
        </p:nvGrpSpPr>
        <p:grpSpPr>
          <a:xfrm>
            <a:off x="6965455" y="4627377"/>
            <a:ext cx="486647" cy="480451"/>
            <a:chOff x="4266025" y="3609275"/>
            <a:chExt cx="299325" cy="277275"/>
          </a:xfrm>
          <a:solidFill>
            <a:srgbClr val="505D57"/>
          </a:solidFill>
        </p:grpSpPr>
        <p:sp>
          <p:nvSpPr>
            <p:cNvPr id="346" name="Google Shape;10241;p74"/>
            <p:cNvSpPr/>
            <p:nvPr/>
          </p:nvSpPr>
          <p:spPr>
            <a:xfrm>
              <a:off x="4266025" y="3609275"/>
              <a:ext cx="299325" cy="224500"/>
            </a:xfrm>
            <a:custGeom>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17" tIns="91417" rIns="91417" bIns="91417" anchor="ctr" anchorCtr="0">
              <a:noAutofit/>
            </a:bodyPr>
            <a:lstStyle/>
            <a:p>
              <a:endParaRPr sz="1400"/>
            </a:p>
          </p:txBody>
        </p:sp>
        <p:sp>
          <p:nvSpPr>
            <p:cNvPr id="347" name="Google Shape;10242;p74"/>
            <p:cNvSpPr/>
            <p:nvPr/>
          </p:nvSpPr>
          <p:spPr>
            <a:xfrm>
              <a:off x="4332975" y="3851850"/>
              <a:ext cx="157550" cy="34700"/>
            </a:xfrm>
            <a:custGeom>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08" name="Google Shape;10303;p74"/>
          <p:cNvGrpSpPr/>
          <p:nvPr/>
        </p:nvGrpSpPr>
        <p:grpSpPr>
          <a:xfrm>
            <a:off x="7899300" y="4585531"/>
            <a:ext cx="480265" cy="511815"/>
            <a:chOff x="4628325" y="3599825"/>
            <a:chExt cx="295400" cy="295375"/>
          </a:xfrm>
          <a:solidFill>
            <a:srgbClr val="505D57"/>
          </a:solidFill>
        </p:grpSpPr>
        <p:sp>
          <p:nvSpPr>
            <p:cNvPr id="409" name="Google Shape;10304;p74"/>
            <p:cNvSpPr/>
            <p:nvPr/>
          </p:nvSpPr>
          <p:spPr>
            <a:xfrm>
              <a:off x="4679525" y="3686450"/>
              <a:ext cx="17350" cy="86675"/>
            </a:xfrm>
            <a:custGeom>
              <a:rect l="l" t="t" r="r" b="b"/>
              <a:pathLst>
                <a:path w="694" h="3467" extrusionOk="0">
                  <a:moveTo>
                    <a:pt x="0" y="1"/>
                  </a:moveTo>
                  <a:lnTo>
                    <a:pt x="0" y="3466"/>
                  </a:lnTo>
                  <a:lnTo>
                    <a:pt x="694" y="3466"/>
                  </a:lnTo>
                  <a:lnTo>
                    <a:pt x="694" y="1"/>
                  </a:lnTo>
                  <a:close/>
                </a:path>
              </a:pathLst>
            </a:custGeom>
            <a:grpFill/>
            <a:ln>
              <a:noFill/>
            </a:ln>
          </p:spPr>
          <p:txBody>
            <a:bodyPr spcFirstLastPara="1" wrap="square" lIns="91417" tIns="91417" rIns="91417" bIns="91417" anchor="ctr" anchorCtr="0">
              <a:noAutofit/>
            </a:bodyPr>
            <a:lstStyle/>
            <a:p>
              <a:endParaRPr sz="1400"/>
            </a:p>
          </p:txBody>
        </p:sp>
        <p:sp>
          <p:nvSpPr>
            <p:cNvPr id="410" name="Google Shape;10305;p74"/>
            <p:cNvSpPr/>
            <p:nvPr/>
          </p:nvSpPr>
          <p:spPr>
            <a:xfrm>
              <a:off x="4854375" y="3686450"/>
              <a:ext cx="18150" cy="86675"/>
            </a:xfrm>
            <a:custGeom>
              <a:rect l="l" t="t" r="r" b="b"/>
              <a:pathLst>
                <a:path w="726" h="3467" extrusionOk="0">
                  <a:moveTo>
                    <a:pt x="1" y="1"/>
                  </a:moveTo>
                  <a:lnTo>
                    <a:pt x="1" y="3466"/>
                  </a:lnTo>
                  <a:lnTo>
                    <a:pt x="725" y="3466"/>
                  </a:lnTo>
                  <a:lnTo>
                    <a:pt x="725" y="1"/>
                  </a:lnTo>
                  <a:close/>
                </a:path>
              </a:pathLst>
            </a:custGeom>
            <a:grpFill/>
            <a:ln>
              <a:noFill/>
            </a:ln>
          </p:spPr>
          <p:txBody>
            <a:bodyPr spcFirstLastPara="1" wrap="square" lIns="91417" tIns="91417" rIns="91417" bIns="91417" anchor="ctr" anchorCtr="0">
              <a:noAutofit/>
            </a:bodyPr>
            <a:lstStyle/>
            <a:p>
              <a:endParaRPr sz="1400"/>
            </a:p>
          </p:txBody>
        </p:sp>
        <p:sp>
          <p:nvSpPr>
            <p:cNvPr id="411" name="Google Shape;10306;p74"/>
            <p:cNvSpPr/>
            <p:nvPr/>
          </p:nvSpPr>
          <p:spPr>
            <a:xfrm>
              <a:off x="4679525" y="3790425"/>
              <a:ext cx="17350" cy="104000"/>
            </a:xfrm>
            <a:custGeom>
              <a:rect l="l" t="t" r="r" b="b"/>
              <a:pathLst>
                <a:path w="694" h="4160" extrusionOk="0">
                  <a:moveTo>
                    <a:pt x="0" y="0"/>
                  </a:moveTo>
                  <a:lnTo>
                    <a:pt x="0" y="4159"/>
                  </a:lnTo>
                  <a:lnTo>
                    <a:pt x="694" y="4159"/>
                  </a:lnTo>
                  <a:lnTo>
                    <a:pt x="694" y="0"/>
                  </a:lnTo>
                  <a:close/>
                </a:path>
              </a:pathLst>
            </a:custGeom>
            <a:grpFill/>
            <a:ln>
              <a:noFill/>
            </a:ln>
          </p:spPr>
          <p:txBody>
            <a:bodyPr spcFirstLastPara="1" wrap="square" lIns="91417" tIns="91417" rIns="91417" bIns="91417" anchor="ctr" anchorCtr="0">
              <a:noAutofit/>
            </a:bodyPr>
            <a:lstStyle/>
            <a:p>
              <a:endParaRPr sz="1400"/>
            </a:p>
          </p:txBody>
        </p:sp>
        <p:sp>
          <p:nvSpPr>
            <p:cNvPr id="412" name="Google Shape;10307;p74"/>
            <p:cNvSpPr/>
            <p:nvPr/>
          </p:nvSpPr>
          <p:spPr>
            <a:xfrm>
              <a:off x="4854375" y="3790425"/>
              <a:ext cx="18150" cy="104000"/>
            </a:xfrm>
            <a:custGeom>
              <a:rect l="l" t="t" r="r" b="b"/>
              <a:pathLst>
                <a:path w="726" h="4160" extrusionOk="0">
                  <a:moveTo>
                    <a:pt x="1" y="0"/>
                  </a:moveTo>
                  <a:lnTo>
                    <a:pt x="1" y="4159"/>
                  </a:lnTo>
                  <a:lnTo>
                    <a:pt x="725" y="4159"/>
                  </a:lnTo>
                  <a:lnTo>
                    <a:pt x="725" y="0"/>
                  </a:lnTo>
                  <a:close/>
                </a:path>
              </a:pathLst>
            </a:custGeom>
            <a:grpFill/>
            <a:ln>
              <a:noFill/>
            </a:ln>
          </p:spPr>
          <p:txBody>
            <a:bodyPr spcFirstLastPara="1" wrap="square" lIns="91417" tIns="91417" rIns="91417" bIns="91417" anchor="ctr" anchorCtr="0">
              <a:noAutofit/>
            </a:bodyPr>
            <a:lstStyle/>
            <a:p>
              <a:endParaRPr sz="1400"/>
            </a:p>
          </p:txBody>
        </p:sp>
        <p:sp>
          <p:nvSpPr>
            <p:cNvPr id="413" name="Google Shape;10308;p74"/>
            <p:cNvSpPr/>
            <p:nvPr/>
          </p:nvSpPr>
          <p:spPr>
            <a:xfrm>
              <a:off x="4628325" y="3686450"/>
              <a:ext cx="34675" cy="86675"/>
            </a:xfrm>
            <a:custGeom>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17" tIns="91417" rIns="91417" bIns="91417" anchor="ctr" anchorCtr="0">
              <a:noAutofit/>
            </a:bodyPr>
            <a:lstStyle/>
            <a:p>
              <a:endParaRPr sz="1400"/>
            </a:p>
          </p:txBody>
        </p:sp>
        <p:sp>
          <p:nvSpPr>
            <p:cNvPr id="414" name="Google Shape;10309;p74"/>
            <p:cNvSpPr/>
            <p:nvPr/>
          </p:nvSpPr>
          <p:spPr>
            <a:xfrm>
              <a:off x="4714975" y="3686450"/>
              <a:ext cx="122100" cy="86675"/>
            </a:xfrm>
            <a:custGeom>
              <a:rect l="l" t="t" r="r" b="b"/>
              <a:pathLst>
                <a:path w="4884" h="3467" extrusionOk="0">
                  <a:moveTo>
                    <a:pt x="0" y="1"/>
                  </a:moveTo>
                  <a:lnTo>
                    <a:pt x="0" y="3466"/>
                  </a:lnTo>
                  <a:lnTo>
                    <a:pt x="4883" y="3466"/>
                  </a:lnTo>
                  <a:lnTo>
                    <a:pt x="4883" y="1"/>
                  </a:lnTo>
                  <a:close/>
                </a:path>
              </a:pathLst>
            </a:custGeom>
            <a:grpFill/>
            <a:ln>
              <a:noFill/>
            </a:ln>
          </p:spPr>
          <p:txBody>
            <a:bodyPr spcFirstLastPara="1" wrap="square" lIns="91417" tIns="91417" rIns="91417" bIns="91417" anchor="ctr" anchorCtr="0">
              <a:noAutofit/>
            </a:bodyPr>
            <a:lstStyle/>
            <a:p>
              <a:endParaRPr sz="1400"/>
            </a:p>
          </p:txBody>
        </p:sp>
        <p:sp>
          <p:nvSpPr>
            <p:cNvPr id="415" name="Google Shape;10310;p74"/>
            <p:cNvSpPr/>
            <p:nvPr/>
          </p:nvSpPr>
          <p:spPr>
            <a:xfrm>
              <a:off x="4889025" y="3777825"/>
              <a:ext cx="34700" cy="117375"/>
            </a:xfrm>
            <a:custGeom>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17" tIns="91417" rIns="91417" bIns="91417" anchor="ctr" anchorCtr="0">
              <a:noAutofit/>
            </a:bodyPr>
            <a:lstStyle/>
            <a:p>
              <a:endParaRPr sz="1400"/>
            </a:p>
          </p:txBody>
        </p:sp>
        <p:sp>
          <p:nvSpPr>
            <p:cNvPr id="416" name="Google Shape;10311;p74"/>
            <p:cNvSpPr/>
            <p:nvPr/>
          </p:nvSpPr>
          <p:spPr>
            <a:xfrm>
              <a:off x="4628325" y="3777825"/>
              <a:ext cx="34675" cy="116600"/>
            </a:xfrm>
            <a:custGeom>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17" tIns="91417" rIns="91417" bIns="91417" anchor="ctr" anchorCtr="0">
              <a:noAutofit/>
            </a:bodyPr>
            <a:lstStyle/>
            <a:p>
              <a:endParaRPr sz="1400"/>
            </a:p>
          </p:txBody>
        </p:sp>
        <p:sp>
          <p:nvSpPr>
            <p:cNvPr id="417" name="Google Shape;10312;p74"/>
            <p:cNvSpPr/>
            <p:nvPr/>
          </p:nvSpPr>
          <p:spPr>
            <a:xfrm>
              <a:off x="4766950" y="3790425"/>
              <a:ext cx="17350" cy="18150"/>
            </a:xfrm>
            <a:custGeom>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17" tIns="91417" rIns="91417" bIns="91417" anchor="ctr" anchorCtr="0">
              <a:noAutofit/>
            </a:bodyPr>
            <a:lstStyle/>
            <a:p>
              <a:endParaRPr sz="1400"/>
            </a:p>
          </p:txBody>
        </p:sp>
        <p:sp>
          <p:nvSpPr>
            <p:cNvPr id="418" name="Google Shape;10313;p74"/>
            <p:cNvSpPr/>
            <p:nvPr/>
          </p:nvSpPr>
          <p:spPr>
            <a:xfrm>
              <a:off x="4889025" y="3686450"/>
              <a:ext cx="34700" cy="86675"/>
            </a:xfrm>
            <a:custGeom>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419" name="Google Shape;10314;p74"/>
            <p:cNvSpPr/>
            <p:nvPr/>
          </p:nvSpPr>
          <p:spPr>
            <a:xfrm>
              <a:off x="4714975" y="3790425"/>
              <a:ext cx="122100" cy="104000"/>
            </a:xfrm>
            <a:custGeom>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17" tIns="91417" rIns="91417" bIns="91417" anchor="ctr" anchorCtr="0">
              <a:noAutofit/>
            </a:bodyPr>
            <a:lstStyle/>
            <a:p>
              <a:endParaRPr sz="1400"/>
            </a:p>
          </p:txBody>
        </p:sp>
        <p:sp>
          <p:nvSpPr>
            <p:cNvPr id="420" name="Google Shape;10315;p74"/>
            <p:cNvSpPr/>
            <p:nvPr/>
          </p:nvSpPr>
          <p:spPr>
            <a:xfrm>
              <a:off x="4714175" y="3599825"/>
              <a:ext cx="122100" cy="69325"/>
            </a:xfrm>
            <a:custGeom>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38" name="Google Shape;10341;p74"/>
          <p:cNvGrpSpPr/>
          <p:nvPr/>
        </p:nvGrpSpPr>
        <p:grpSpPr>
          <a:xfrm>
            <a:off x="11369809" y="3665340"/>
            <a:ext cx="345979" cy="483429"/>
            <a:chOff x="3167275" y="3227275"/>
            <a:chExt cx="225300" cy="295375"/>
          </a:xfrm>
          <a:solidFill>
            <a:srgbClr val="505D57"/>
          </a:solidFill>
        </p:grpSpPr>
        <p:sp>
          <p:nvSpPr>
            <p:cNvPr id="439" name="Google Shape;10342;p74"/>
            <p:cNvSpPr/>
            <p:nvPr/>
          </p:nvSpPr>
          <p:spPr>
            <a:xfrm>
              <a:off x="3167275" y="3227275"/>
              <a:ext cx="225300" cy="207950"/>
            </a:xfrm>
            <a:custGeom>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17" tIns="91417" rIns="91417" bIns="91417" anchor="ctr" anchorCtr="0">
              <a:noAutofit/>
            </a:bodyPr>
            <a:lstStyle/>
            <a:p>
              <a:endParaRPr sz="1400"/>
            </a:p>
          </p:txBody>
        </p:sp>
        <p:sp>
          <p:nvSpPr>
            <p:cNvPr id="440" name="Google Shape;10343;p74"/>
            <p:cNvSpPr/>
            <p:nvPr/>
          </p:nvSpPr>
          <p:spPr>
            <a:xfrm>
              <a:off x="3262600" y="3278475"/>
              <a:ext cx="35450" cy="35475"/>
            </a:xfrm>
            <a:custGeom>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p>
          </p:txBody>
        </p:sp>
        <p:sp>
          <p:nvSpPr>
            <p:cNvPr id="441" name="Google Shape;10344;p74"/>
            <p:cNvSpPr/>
            <p:nvPr/>
          </p:nvSpPr>
          <p:spPr>
            <a:xfrm>
              <a:off x="3220050" y="3452525"/>
              <a:ext cx="121325" cy="35475"/>
            </a:xfrm>
            <a:custGeom>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17" tIns="91417" rIns="91417" bIns="91417" anchor="ctr" anchorCtr="0">
              <a:noAutofit/>
            </a:bodyPr>
            <a:lstStyle/>
            <a:p>
              <a:endParaRPr sz="1400"/>
            </a:p>
          </p:txBody>
        </p:sp>
        <p:sp>
          <p:nvSpPr>
            <p:cNvPr id="442" name="Google Shape;10345;p74"/>
            <p:cNvSpPr/>
            <p:nvPr/>
          </p:nvSpPr>
          <p:spPr>
            <a:xfrm>
              <a:off x="3237375" y="3332025"/>
              <a:ext cx="86675" cy="52000"/>
            </a:xfrm>
            <a:custGeom>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17" tIns="91417" rIns="91417" bIns="91417" anchor="ctr" anchorCtr="0">
              <a:noAutofit/>
            </a:bodyPr>
            <a:lstStyle/>
            <a:p>
              <a:endParaRPr sz="1400"/>
            </a:p>
          </p:txBody>
        </p:sp>
        <p:sp>
          <p:nvSpPr>
            <p:cNvPr id="443" name="Google Shape;10346;p74"/>
            <p:cNvSpPr/>
            <p:nvPr/>
          </p:nvSpPr>
          <p:spPr>
            <a:xfrm>
              <a:off x="3237375" y="3505300"/>
              <a:ext cx="87450" cy="17350"/>
            </a:xfrm>
            <a:custGeom>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51" name="Google Shape;10359;p74"/>
          <p:cNvGrpSpPr/>
          <p:nvPr/>
        </p:nvGrpSpPr>
        <p:grpSpPr>
          <a:xfrm>
            <a:off x="8779436" y="4641658"/>
            <a:ext cx="481525" cy="451775"/>
            <a:chOff x="4991425" y="3617150"/>
            <a:chExt cx="296175" cy="260725"/>
          </a:xfrm>
          <a:solidFill>
            <a:srgbClr val="505D57"/>
          </a:solidFill>
        </p:grpSpPr>
        <p:sp>
          <p:nvSpPr>
            <p:cNvPr id="452" name="Google Shape;10360;p74"/>
            <p:cNvSpPr/>
            <p:nvPr/>
          </p:nvSpPr>
          <p:spPr>
            <a:xfrm>
              <a:off x="5069400" y="3738450"/>
              <a:ext cx="139425" cy="139425"/>
            </a:xfrm>
            <a:custGeom>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17" tIns="91417" rIns="91417" bIns="91417" anchor="ctr" anchorCtr="0">
              <a:noAutofit/>
            </a:bodyPr>
            <a:lstStyle/>
            <a:p>
              <a:endParaRPr sz="1400"/>
            </a:p>
          </p:txBody>
        </p:sp>
        <p:sp>
          <p:nvSpPr>
            <p:cNvPr id="453" name="Google Shape;10361;p74"/>
            <p:cNvSpPr/>
            <p:nvPr/>
          </p:nvSpPr>
          <p:spPr>
            <a:xfrm>
              <a:off x="5200150" y="3617150"/>
              <a:ext cx="69325" cy="69325"/>
            </a:xfrm>
            <a:custGeom>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17" tIns="91417" rIns="91417" bIns="91417" anchor="ctr" anchorCtr="0">
              <a:noAutofit/>
            </a:bodyPr>
            <a:lstStyle/>
            <a:p>
              <a:endParaRPr sz="1400"/>
            </a:p>
          </p:txBody>
        </p:sp>
        <p:sp>
          <p:nvSpPr>
            <p:cNvPr id="454" name="Google Shape;10362;p74"/>
            <p:cNvSpPr/>
            <p:nvPr/>
          </p:nvSpPr>
          <p:spPr>
            <a:xfrm>
              <a:off x="5009550" y="3617150"/>
              <a:ext cx="68525" cy="69325"/>
            </a:xfrm>
            <a:custGeom>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17" tIns="91417" rIns="91417" bIns="91417" anchor="ctr" anchorCtr="0">
              <a:noAutofit/>
            </a:bodyPr>
            <a:lstStyle/>
            <a:p>
              <a:endParaRPr sz="1400"/>
            </a:p>
          </p:txBody>
        </p:sp>
        <p:sp>
          <p:nvSpPr>
            <p:cNvPr id="455" name="Google Shape;10363;p74"/>
            <p:cNvSpPr/>
            <p:nvPr/>
          </p:nvSpPr>
          <p:spPr>
            <a:xfrm>
              <a:off x="4991425" y="3686450"/>
              <a:ext cx="104775" cy="52025"/>
            </a:xfrm>
            <a:custGeom>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17" tIns="91417" rIns="91417" bIns="91417" anchor="ctr" anchorCtr="0">
              <a:noAutofit/>
            </a:bodyPr>
            <a:lstStyle/>
            <a:p>
              <a:endParaRPr sz="1400"/>
            </a:p>
          </p:txBody>
        </p:sp>
        <p:sp>
          <p:nvSpPr>
            <p:cNvPr id="456" name="Google Shape;10364;p74"/>
            <p:cNvSpPr/>
            <p:nvPr/>
          </p:nvSpPr>
          <p:spPr>
            <a:xfrm>
              <a:off x="5183600" y="3686450"/>
              <a:ext cx="104000" cy="52025"/>
            </a:xfrm>
            <a:custGeom>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17" tIns="91417" rIns="91417" bIns="91417" anchor="ctr" anchorCtr="0">
              <a:noAutofit/>
            </a:bodyPr>
            <a:lstStyle/>
            <a:p>
              <a:endParaRPr sz="1400"/>
            </a:p>
          </p:txBody>
        </p:sp>
        <p:sp>
          <p:nvSpPr>
            <p:cNvPr id="457" name="Google Shape;10365;p74"/>
            <p:cNvSpPr/>
            <p:nvPr/>
          </p:nvSpPr>
          <p:spPr>
            <a:xfrm>
              <a:off x="5187550" y="3755775"/>
              <a:ext cx="100050" cy="52800"/>
            </a:xfrm>
            <a:custGeom>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17" tIns="91417" rIns="91417" bIns="91417" anchor="ctr" anchorCtr="0">
              <a:noAutofit/>
            </a:bodyPr>
            <a:lstStyle/>
            <a:p>
              <a:endParaRPr sz="1400"/>
            </a:p>
          </p:txBody>
        </p:sp>
        <p:sp>
          <p:nvSpPr>
            <p:cNvPr id="458" name="Google Shape;10366;p74"/>
            <p:cNvSpPr/>
            <p:nvPr/>
          </p:nvSpPr>
          <p:spPr>
            <a:xfrm>
              <a:off x="4991425" y="3755775"/>
              <a:ext cx="100850" cy="52000"/>
            </a:xfrm>
            <a:custGeom>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84" name="Google Shape;10399;p74"/>
          <p:cNvGrpSpPr/>
          <p:nvPr/>
        </p:nvGrpSpPr>
        <p:grpSpPr>
          <a:xfrm>
            <a:off x="4176567" y="4547251"/>
            <a:ext cx="480223" cy="509087"/>
            <a:chOff x="3497300" y="3591950"/>
            <a:chExt cx="295375" cy="293800"/>
          </a:xfrm>
          <a:solidFill>
            <a:srgbClr val="505D57"/>
          </a:solidFill>
        </p:grpSpPr>
        <p:sp>
          <p:nvSpPr>
            <p:cNvPr id="485" name="Google Shape;10400;p74"/>
            <p:cNvSpPr/>
            <p:nvPr/>
          </p:nvSpPr>
          <p:spPr>
            <a:xfrm>
              <a:off x="3628825" y="3724275"/>
              <a:ext cx="18150" cy="16550"/>
            </a:xfrm>
            <a:custGeom>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17" tIns="91417" rIns="91417" bIns="91417" anchor="ctr" anchorCtr="0">
              <a:noAutofit/>
            </a:bodyPr>
            <a:lstStyle/>
            <a:p>
              <a:endParaRPr sz="1400"/>
            </a:p>
          </p:txBody>
        </p:sp>
        <p:sp>
          <p:nvSpPr>
            <p:cNvPr id="486" name="Google Shape;10401;p74"/>
            <p:cNvSpPr/>
            <p:nvPr/>
          </p:nvSpPr>
          <p:spPr>
            <a:xfrm>
              <a:off x="3590250" y="3689400"/>
              <a:ext cx="94525" cy="86675"/>
            </a:xfrm>
            <a:custGeom>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17" tIns="91417" rIns="91417" bIns="91417" anchor="ctr" anchorCtr="0">
              <a:noAutofit/>
            </a:bodyPr>
            <a:lstStyle/>
            <a:p>
              <a:endParaRPr sz="1400"/>
            </a:p>
          </p:txBody>
        </p:sp>
        <p:sp>
          <p:nvSpPr>
            <p:cNvPr id="487" name="Google Shape;10402;p74"/>
            <p:cNvSpPr/>
            <p:nvPr/>
          </p:nvSpPr>
          <p:spPr>
            <a:xfrm>
              <a:off x="3674525" y="3601400"/>
              <a:ext cx="118150" cy="118950"/>
            </a:xfrm>
            <a:custGeom>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17" tIns="91417" rIns="91417" bIns="91417" anchor="ctr" anchorCtr="0">
              <a:noAutofit/>
            </a:bodyPr>
            <a:lstStyle/>
            <a:p>
              <a:endParaRPr sz="1400"/>
            </a:p>
          </p:txBody>
        </p:sp>
        <p:sp>
          <p:nvSpPr>
            <p:cNvPr id="488" name="Google Shape;10403;p74"/>
            <p:cNvSpPr/>
            <p:nvPr/>
          </p:nvSpPr>
          <p:spPr>
            <a:xfrm>
              <a:off x="3631200" y="3774675"/>
              <a:ext cx="103200" cy="102400"/>
            </a:xfrm>
            <a:custGeom>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17" tIns="91417" rIns="91417" bIns="91417" anchor="ctr" anchorCtr="0">
              <a:noAutofit/>
            </a:bodyPr>
            <a:lstStyle/>
            <a:p>
              <a:endParaRPr sz="1400"/>
            </a:p>
          </p:txBody>
        </p:sp>
        <p:sp>
          <p:nvSpPr>
            <p:cNvPr id="489" name="Google Shape;10404;p74"/>
            <p:cNvSpPr/>
            <p:nvPr/>
          </p:nvSpPr>
          <p:spPr>
            <a:xfrm>
              <a:off x="3691850" y="3726625"/>
              <a:ext cx="89800" cy="89050"/>
            </a:xfrm>
            <a:custGeom>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17" tIns="91417" rIns="91417" bIns="91417" anchor="ctr" anchorCtr="0">
              <a:noAutofit/>
            </a:bodyPr>
            <a:lstStyle/>
            <a:p>
              <a:endParaRPr sz="1400"/>
            </a:p>
          </p:txBody>
        </p:sp>
        <p:sp>
          <p:nvSpPr>
            <p:cNvPr id="490" name="Google Shape;10405;p74"/>
            <p:cNvSpPr/>
            <p:nvPr/>
          </p:nvSpPr>
          <p:spPr>
            <a:xfrm>
              <a:off x="3505175" y="3767575"/>
              <a:ext cx="120525" cy="118175"/>
            </a:xfrm>
            <a:custGeom>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17" tIns="91417" rIns="91417" bIns="91417" anchor="ctr" anchorCtr="0">
              <a:noAutofit/>
            </a:bodyPr>
            <a:lstStyle/>
            <a:p>
              <a:endParaRPr sz="1400"/>
            </a:p>
          </p:txBody>
        </p:sp>
        <p:sp>
          <p:nvSpPr>
            <p:cNvPr id="491" name="Google Shape;10406;p74"/>
            <p:cNvSpPr/>
            <p:nvPr/>
          </p:nvSpPr>
          <p:spPr>
            <a:xfrm>
              <a:off x="3631200" y="3591950"/>
              <a:ext cx="104000" cy="84300"/>
            </a:xfrm>
            <a:custGeom>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17" tIns="91417" rIns="91417" bIns="91417" anchor="ctr" anchorCtr="0">
              <a:noAutofit/>
            </a:bodyPr>
            <a:lstStyle/>
            <a:p>
              <a:endParaRPr sz="1400"/>
            </a:p>
          </p:txBody>
        </p:sp>
        <p:sp>
          <p:nvSpPr>
            <p:cNvPr id="492" name="Google Shape;10407;p74"/>
            <p:cNvSpPr/>
            <p:nvPr/>
          </p:nvSpPr>
          <p:spPr>
            <a:xfrm>
              <a:off x="3497300" y="3721900"/>
              <a:ext cx="84300" cy="107150"/>
            </a:xfrm>
            <a:custGeom>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06" name="Google Shape;10421;p74"/>
          <p:cNvGrpSpPr/>
          <p:nvPr/>
        </p:nvGrpSpPr>
        <p:grpSpPr>
          <a:xfrm>
            <a:off x="9515067" y="4558959"/>
            <a:ext cx="482823" cy="515928"/>
            <a:chOff x="5355300" y="3598250"/>
            <a:chExt cx="296975" cy="297750"/>
          </a:xfrm>
          <a:solidFill>
            <a:srgbClr val="505D57"/>
          </a:solidFill>
        </p:grpSpPr>
        <p:sp>
          <p:nvSpPr>
            <p:cNvPr id="507" name="Google Shape;10422;p74"/>
            <p:cNvSpPr/>
            <p:nvPr/>
          </p:nvSpPr>
          <p:spPr>
            <a:xfrm>
              <a:off x="5355300" y="3703000"/>
              <a:ext cx="35475" cy="191425"/>
            </a:xfrm>
            <a:custGeom>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17" tIns="91417" rIns="91417" bIns="91417" anchor="ctr" anchorCtr="0">
              <a:noAutofit/>
            </a:bodyPr>
            <a:lstStyle/>
            <a:p>
              <a:endParaRPr sz="1400"/>
            </a:p>
          </p:txBody>
        </p:sp>
        <p:sp>
          <p:nvSpPr>
            <p:cNvPr id="508" name="Google Shape;10423;p74"/>
            <p:cNvSpPr/>
            <p:nvPr/>
          </p:nvSpPr>
          <p:spPr>
            <a:xfrm>
              <a:off x="5389175" y="3773100"/>
              <a:ext cx="122900" cy="122900"/>
            </a:xfrm>
            <a:custGeom>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17" tIns="91417" rIns="91417" bIns="91417" anchor="ctr" anchorCtr="0">
              <a:noAutofit/>
            </a:bodyPr>
            <a:lstStyle/>
            <a:p>
              <a:endParaRPr sz="1400"/>
            </a:p>
          </p:txBody>
        </p:sp>
        <p:sp>
          <p:nvSpPr>
            <p:cNvPr id="509" name="Google Shape;10424;p74"/>
            <p:cNvSpPr/>
            <p:nvPr/>
          </p:nvSpPr>
          <p:spPr>
            <a:xfrm>
              <a:off x="5527800" y="3598250"/>
              <a:ext cx="105550" cy="35450"/>
            </a:xfrm>
            <a:custGeom>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17" tIns="91417" rIns="91417" bIns="91417" anchor="ctr" anchorCtr="0">
              <a:noAutofit/>
            </a:bodyPr>
            <a:lstStyle/>
            <a:p>
              <a:endParaRPr sz="1400"/>
            </a:p>
          </p:txBody>
        </p:sp>
        <p:sp>
          <p:nvSpPr>
            <p:cNvPr id="510" name="Google Shape;10425;p74"/>
            <p:cNvSpPr/>
            <p:nvPr/>
          </p:nvSpPr>
          <p:spPr>
            <a:xfrm>
              <a:off x="5545900" y="3651800"/>
              <a:ext cx="104800" cy="35475"/>
            </a:xfrm>
            <a:custGeom>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17" tIns="91417" rIns="91417" bIns="91417" anchor="ctr" anchorCtr="0">
              <a:noAutofit/>
            </a:bodyPr>
            <a:lstStyle/>
            <a:p>
              <a:endParaRPr sz="1400"/>
            </a:p>
          </p:txBody>
        </p:sp>
        <p:sp>
          <p:nvSpPr>
            <p:cNvPr id="511" name="Google Shape;10426;p74"/>
            <p:cNvSpPr/>
            <p:nvPr/>
          </p:nvSpPr>
          <p:spPr>
            <a:xfrm>
              <a:off x="5529375" y="3754975"/>
              <a:ext cx="122100" cy="35475"/>
            </a:xfrm>
            <a:custGeom>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17" tIns="91417" rIns="91417" bIns="91417" anchor="ctr" anchorCtr="0">
              <a:noAutofit/>
            </a:bodyPr>
            <a:lstStyle/>
            <a:p>
              <a:endParaRPr sz="1400"/>
            </a:p>
          </p:txBody>
        </p:sp>
        <p:sp>
          <p:nvSpPr>
            <p:cNvPr id="512" name="Google Shape;10427;p74"/>
            <p:cNvSpPr/>
            <p:nvPr/>
          </p:nvSpPr>
          <p:spPr>
            <a:xfrm>
              <a:off x="5511250" y="3703000"/>
              <a:ext cx="140225" cy="33900"/>
            </a:xfrm>
            <a:custGeom>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17" tIns="91417" rIns="91417" bIns="91417" anchor="ctr" anchorCtr="0">
              <a:noAutofit/>
            </a:bodyPr>
            <a:lstStyle/>
            <a:p>
              <a:endParaRPr sz="1400"/>
            </a:p>
          </p:txBody>
        </p:sp>
        <p:sp>
          <p:nvSpPr>
            <p:cNvPr id="513" name="Google Shape;10428;p74"/>
            <p:cNvSpPr/>
            <p:nvPr/>
          </p:nvSpPr>
          <p:spPr>
            <a:xfrm>
              <a:off x="5529375" y="3808550"/>
              <a:ext cx="122900" cy="87450"/>
            </a:xfrm>
            <a:custGeom>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17" tIns="91417" rIns="91417" bIns="91417" anchor="ctr" anchorCtr="0">
              <a:noAutofit/>
            </a:bodyPr>
            <a:lstStyle/>
            <a:p>
              <a:endParaRPr sz="1400"/>
            </a:p>
          </p:txBody>
        </p:sp>
        <p:sp>
          <p:nvSpPr>
            <p:cNvPr id="514" name="Google Shape;10429;p74"/>
            <p:cNvSpPr/>
            <p:nvPr/>
          </p:nvSpPr>
          <p:spPr>
            <a:xfrm>
              <a:off x="5408075" y="3651025"/>
              <a:ext cx="86675" cy="103975"/>
            </a:xfrm>
            <a:custGeom>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20" name="Google Shape;10435;p74"/>
          <p:cNvGrpSpPr/>
          <p:nvPr/>
        </p:nvGrpSpPr>
        <p:grpSpPr>
          <a:xfrm>
            <a:off x="9486685" y="5286143"/>
            <a:ext cx="709579" cy="701192"/>
            <a:chOff x="6543825" y="3202075"/>
            <a:chExt cx="296975" cy="275350"/>
          </a:xfrm>
          <a:solidFill>
            <a:srgbClr val="505D57"/>
          </a:solidFill>
        </p:grpSpPr>
        <p:sp>
          <p:nvSpPr>
            <p:cNvPr id="521" name="Google Shape;10436;p74"/>
            <p:cNvSpPr/>
            <p:nvPr/>
          </p:nvSpPr>
          <p:spPr>
            <a:xfrm>
              <a:off x="6683250" y="3202075"/>
              <a:ext cx="17350" cy="43350"/>
            </a:xfrm>
            <a:custGeom>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17" tIns="91417" rIns="91417" bIns="91417" anchor="ctr" anchorCtr="0">
              <a:noAutofit/>
            </a:bodyPr>
            <a:lstStyle/>
            <a:p>
              <a:endParaRPr sz="1400"/>
            </a:p>
          </p:txBody>
        </p:sp>
        <p:sp>
          <p:nvSpPr>
            <p:cNvPr id="522" name="Google Shape;10437;p74"/>
            <p:cNvSpPr/>
            <p:nvPr/>
          </p:nvSpPr>
          <p:spPr>
            <a:xfrm>
              <a:off x="6613925" y="3236125"/>
              <a:ext cx="35475" cy="34700"/>
            </a:xfrm>
            <a:custGeom>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17" tIns="91417" rIns="91417" bIns="91417" anchor="ctr" anchorCtr="0">
              <a:noAutofit/>
            </a:bodyPr>
            <a:lstStyle/>
            <a:p>
              <a:endParaRPr sz="1400"/>
            </a:p>
          </p:txBody>
        </p:sp>
        <p:sp>
          <p:nvSpPr>
            <p:cNvPr id="523" name="Google Shape;10438;p74"/>
            <p:cNvSpPr/>
            <p:nvPr/>
          </p:nvSpPr>
          <p:spPr>
            <a:xfrm>
              <a:off x="6734425" y="3236425"/>
              <a:ext cx="35475" cy="34400"/>
            </a:xfrm>
            <a:custGeom>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17" tIns="91417" rIns="91417" bIns="91417" anchor="ctr" anchorCtr="0">
              <a:noAutofit/>
            </a:bodyPr>
            <a:lstStyle/>
            <a:p>
              <a:endParaRPr sz="1400"/>
            </a:p>
          </p:txBody>
        </p:sp>
        <p:sp>
          <p:nvSpPr>
            <p:cNvPr id="524" name="Google Shape;10439;p74"/>
            <p:cNvSpPr/>
            <p:nvPr/>
          </p:nvSpPr>
          <p:spPr>
            <a:xfrm>
              <a:off x="6805325" y="3322575"/>
              <a:ext cx="35475" cy="121325"/>
            </a:xfrm>
            <a:custGeom>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17" tIns="91417" rIns="91417" bIns="91417" anchor="ctr" anchorCtr="0">
              <a:noAutofit/>
            </a:bodyPr>
            <a:lstStyle/>
            <a:p>
              <a:endParaRPr sz="1400"/>
            </a:p>
          </p:txBody>
        </p:sp>
        <p:sp>
          <p:nvSpPr>
            <p:cNvPr id="525" name="Google Shape;10440;p74"/>
            <p:cNvSpPr/>
            <p:nvPr/>
          </p:nvSpPr>
          <p:spPr>
            <a:xfrm>
              <a:off x="6543825" y="3323275"/>
              <a:ext cx="35475" cy="121400"/>
            </a:xfrm>
            <a:custGeom>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17" tIns="91417" rIns="91417" bIns="91417" anchor="ctr" anchorCtr="0">
              <a:noAutofit/>
            </a:bodyPr>
            <a:lstStyle/>
            <a:p>
              <a:endParaRPr sz="1400"/>
            </a:p>
          </p:txBody>
        </p:sp>
        <p:sp>
          <p:nvSpPr>
            <p:cNvPr id="526" name="Google Shape;10441;p74"/>
            <p:cNvSpPr/>
            <p:nvPr/>
          </p:nvSpPr>
          <p:spPr>
            <a:xfrm>
              <a:off x="6643075" y="3332025"/>
              <a:ext cx="143375" cy="104000"/>
            </a:xfrm>
            <a:custGeom>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17" tIns="91417" rIns="91417" bIns="91417" anchor="ctr" anchorCtr="0">
              <a:noAutofit/>
            </a:bodyPr>
            <a:lstStyle/>
            <a:p>
              <a:endParaRPr sz="1400"/>
            </a:p>
          </p:txBody>
        </p:sp>
        <p:sp>
          <p:nvSpPr>
            <p:cNvPr id="527" name="Google Shape;10442;p74"/>
            <p:cNvSpPr/>
            <p:nvPr/>
          </p:nvSpPr>
          <p:spPr>
            <a:xfrm>
              <a:off x="6595025" y="3288700"/>
              <a:ext cx="175675" cy="188725"/>
            </a:xfrm>
            <a:custGeom>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28" name="Google Shape;10443;p74"/>
          <p:cNvGrpSpPr/>
          <p:nvPr/>
        </p:nvGrpSpPr>
        <p:grpSpPr>
          <a:xfrm>
            <a:off x="11313942" y="4449483"/>
            <a:ext cx="551089" cy="587343"/>
            <a:chOff x="2037825" y="3254050"/>
            <a:chExt cx="296175" cy="296175"/>
          </a:xfrm>
          <a:solidFill>
            <a:srgbClr val="505D57"/>
          </a:solidFill>
        </p:grpSpPr>
        <p:sp>
          <p:nvSpPr>
            <p:cNvPr id="529" name="Google Shape;10444;p74"/>
            <p:cNvSpPr/>
            <p:nvPr/>
          </p:nvSpPr>
          <p:spPr>
            <a:xfrm>
              <a:off x="2063825" y="3254050"/>
              <a:ext cx="86675" cy="86675"/>
            </a:xfrm>
            <a:custGeom>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530" name="Google Shape;10445;p74"/>
            <p:cNvSpPr/>
            <p:nvPr/>
          </p:nvSpPr>
          <p:spPr>
            <a:xfrm>
              <a:off x="2178025" y="3289500"/>
              <a:ext cx="104000" cy="67950"/>
            </a:xfrm>
            <a:custGeom>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17" tIns="91417" rIns="91417" bIns="91417" anchor="ctr" anchorCtr="0">
              <a:noAutofit/>
            </a:bodyPr>
            <a:lstStyle/>
            <a:p>
              <a:endParaRPr sz="1400"/>
            </a:p>
          </p:txBody>
        </p:sp>
        <p:sp>
          <p:nvSpPr>
            <p:cNvPr id="531" name="Google Shape;10446;p74"/>
            <p:cNvSpPr/>
            <p:nvPr/>
          </p:nvSpPr>
          <p:spPr>
            <a:xfrm>
              <a:off x="2070125" y="3444225"/>
              <a:ext cx="106350" cy="69075"/>
            </a:xfrm>
            <a:custGeom>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17" tIns="91417" rIns="91417" bIns="91417" anchor="ctr" anchorCtr="0">
              <a:noAutofit/>
            </a:bodyPr>
            <a:lstStyle/>
            <a:p>
              <a:endParaRPr sz="1400"/>
            </a:p>
          </p:txBody>
        </p:sp>
        <p:sp>
          <p:nvSpPr>
            <p:cNvPr id="532" name="Google Shape;10447;p74"/>
            <p:cNvSpPr/>
            <p:nvPr/>
          </p:nvSpPr>
          <p:spPr>
            <a:xfrm>
              <a:off x="2219775" y="3375350"/>
              <a:ext cx="89025" cy="85875"/>
            </a:xfrm>
            <a:custGeom>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17" tIns="91417" rIns="91417" bIns="91417" anchor="ctr" anchorCtr="0">
              <a:noAutofit/>
            </a:bodyPr>
            <a:lstStyle/>
            <a:p>
              <a:endParaRPr sz="1400"/>
            </a:p>
          </p:txBody>
        </p:sp>
        <p:sp>
          <p:nvSpPr>
            <p:cNvPr id="533" name="Google Shape;10448;p74"/>
            <p:cNvSpPr/>
            <p:nvPr/>
          </p:nvSpPr>
          <p:spPr>
            <a:xfrm>
              <a:off x="2037825" y="3339125"/>
              <a:ext cx="138650" cy="88225"/>
            </a:xfrm>
            <a:custGeom>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17" tIns="91417" rIns="91417" bIns="91417" anchor="ctr" anchorCtr="0">
              <a:noAutofit/>
            </a:bodyPr>
            <a:lstStyle/>
            <a:p>
              <a:endParaRPr sz="1400"/>
            </a:p>
          </p:txBody>
        </p:sp>
        <p:sp>
          <p:nvSpPr>
            <p:cNvPr id="534" name="Google Shape;10449;p74"/>
            <p:cNvSpPr/>
            <p:nvPr/>
          </p:nvSpPr>
          <p:spPr>
            <a:xfrm>
              <a:off x="2193775" y="3460400"/>
              <a:ext cx="140225" cy="89825"/>
            </a:xfrm>
            <a:custGeom>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53" name="Google Shape;10468;p74"/>
          <p:cNvGrpSpPr/>
          <p:nvPr/>
        </p:nvGrpSpPr>
        <p:grpSpPr>
          <a:xfrm>
            <a:off x="6024698" y="4673722"/>
            <a:ext cx="482825" cy="513201"/>
            <a:chOff x="3859600" y="3591950"/>
            <a:chExt cx="296975" cy="296175"/>
          </a:xfrm>
          <a:solidFill>
            <a:srgbClr val="505D57"/>
          </a:solidFill>
        </p:grpSpPr>
        <p:sp>
          <p:nvSpPr>
            <p:cNvPr id="554" name="Google Shape;10469;p74"/>
            <p:cNvSpPr/>
            <p:nvPr/>
          </p:nvSpPr>
          <p:spPr>
            <a:xfrm>
              <a:off x="4034450" y="3766000"/>
              <a:ext cx="122125" cy="122125"/>
            </a:xfrm>
            <a:custGeom>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17" tIns="91417" rIns="91417" bIns="91417" anchor="ctr" anchorCtr="0">
              <a:noAutofit/>
            </a:bodyPr>
            <a:lstStyle/>
            <a:p>
              <a:endParaRPr sz="1400"/>
            </a:p>
          </p:txBody>
        </p:sp>
        <p:sp>
          <p:nvSpPr>
            <p:cNvPr id="555" name="Google Shape;10470;p74"/>
            <p:cNvSpPr/>
            <p:nvPr/>
          </p:nvSpPr>
          <p:spPr>
            <a:xfrm>
              <a:off x="3860400" y="3679375"/>
              <a:ext cx="260725" cy="173300"/>
            </a:xfrm>
            <a:custGeom>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17" tIns="91417" rIns="91417" bIns="91417" anchor="ctr" anchorCtr="0">
              <a:noAutofit/>
            </a:bodyPr>
            <a:lstStyle/>
            <a:p>
              <a:endParaRPr sz="1400"/>
            </a:p>
          </p:txBody>
        </p:sp>
        <p:sp>
          <p:nvSpPr>
            <p:cNvPr id="556" name="Google Shape;10471;p74"/>
            <p:cNvSpPr/>
            <p:nvPr/>
          </p:nvSpPr>
          <p:spPr>
            <a:xfrm>
              <a:off x="3859600" y="3591950"/>
              <a:ext cx="261525" cy="70900"/>
            </a:xfrm>
            <a:custGeom>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68" name="Google Shape;10483;p74"/>
          <p:cNvGrpSpPr/>
          <p:nvPr/>
        </p:nvGrpSpPr>
        <p:grpSpPr>
          <a:xfrm>
            <a:off x="10481628" y="4540277"/>
            <a:ext cx="453357" cy="480451"/>
            <a:chOff x="5727850" y="3609275"/>
            <a:chExt cx="278850" cy="277275"/>
          </a:xfrm>
          <a:solidFill>
            <a:srgbClr val="505D57"/>
          </a:solidFill>
        </p:grpSpPr>
        <p:sp>
          <p:nvSpPr>
            <p:cNvPr id="569" name="Google Shape;10484;p74"/>
            <p:cNvSpPr/>
            <p:nvPr/>
          </p:nvSpPr>
          <p:spPr>
            <a:xfrm>
              <a:off x="5884600" y="3765225"/>
              <a:ext cx="122100" cy="121325"/>
            </a:xfrm>
            <a:custGeom>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17" tIns="91417" rIns="91417" bIns="91417" anchor="ctr" anchorCtr="0">
              <a:noAutofit/>
            </a:bodyPr>
            <a:lstStyle/>
            <a:p>
              <a:endParaRPr sz="1400"/>
            </a:p>
          </p:txBody>
        </p:sp>
        <p:sp>
          <p:nvSpPr>
            <p:cNvPr id="570" name="Google Shape;10485;p74"/>
            <p:cNvSpPr/>
            <p:nvPr/>
          </p:nvSpPr>
          <p:spPr>
            <a:xfrm>
              <a:off x="5727850" y="3669125"/>
              <a:ext cx="35475" cy="216625"/>
            </a:xfrm>
            <a:custGeom>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17" tIns="91417" rIns="91417" bIns="91417" anchor="ctr" anchorCtr="0">
              <a:noAutofit/>
            </a:bodyPr>
            <a:lstStyle/>
            <a:p>
              <a:endParaRPr sz="1400"/>
            </a:p>
          </p:txBody>
        </p:sp>
        <p:sp>
          <p:nvSpPr>
            <p:cNvPr id="571" name="Google Shape;10486;p74"/>
            <p:cNvSpPr/>
            <p:nvPr/>
          </p:nvSpPr>
          <p:spPr>
            <a:xfrm>
              <a:off x="5779825" y="3677800"/>
              <a:ext cx="174900" cy="207950"/>
            </a:xfrm>
            <a:custGeom>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17" tIns="91417" rIns="91417" bIns="91417" anchor="ctr" anchorCtr="0">
              <a:noAutofit/>
            </a:bodyPr>
            <a:lstStyle/>
            <a:p>
              <a:endParaRPr sz="1400"/>
            </a:p>
          </p:txBody>
        </p:sp>
        <p:sp>
          <p:nvSpPr>
            <p:cNvPr id="572" name="Google Shape;10487;p74"/>
            <p:cNvSpPr/>
            <p:nvPr/>
          </p:nvSpPr>
          <p:spPr>
            <a:xfrm>
              <a:off x="5815275" y="3781750"/>
              <a:ext cx="66200" cy="17350"/>
            </a:xfrm>
            <a:custGeom>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17" tIns="91417" rIns="91417" bIns="91417" anchor="ctr" anchorCtr="0">
              <a:noAutofit/>
            </a:bodyPr>
            <a:lstStyle/>
            <a:p>
              <a:endParaRPr sz="1400"/>
            </a:p>
          </p:txBody>
        </p:sp>
        <p:sp>
          <p:nvSpPr>
            <p:cNvPr id="573" name="Google Shape;10488;p74"/>
            <p:cNvSpPr/>
            <p:nvPr/>
          </p:nvSpPr>
          <p:spPr>
            <a:xfrm>
              <a:off x="5727850" y="3609275"/>
              <a:ext cx="226075" cy="51225"/>
            </a:xfrm>
            <a:custGeom>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82" name="Google Shape;10497;p74"/>
          <p:cNvGrpSpPr/>
          <p:nvPr/>
        </p:nvGrpSpPr>
        <p:grpSpPr>
          <a:xfrm>
            <a:off x="10373747" y="2606179"/>
            <a:ext cx="630348" cy="670007"/>
            <a:chOff x="6553275" y="3604550"/>
            <a:chExt cx="296975" cy="296175"/>
          </a:xfrm>
          <a:solidFill>
            <a:srgbClr val="505D57"/>
          </a:solidFill>
        </p:grpSpPr>
        <p:sp>
          <p:nvSpPr>
            <p:cNvPr id="583" name="Google Shape;10498;p74"/>
            <p:cNvSpPr/>
            <p:nvPr/>
          </p:nvSpPr>
          <p:spPr>
            <a:xfrm>
              <a:off x="6657250" y="3604550"/>
              <a:ext cx="86650" cy="86650"/>
            </a:xfrm>
            <a:custGeom>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sp>
          <p:nvSpPr>
            <p:cNvPr id="584" name="Google Shape;10499;p74"/>
            <p:cNvSpPr/>
            <p:nvPr/>
          </p:nvSpPr>
          <p:spPr>
            <a:xfrm>
              <a:off x="6553275" y="3777825"/>
              <a:ext cx="296975" cy="122900"/>
            </a:xfrm>
            <a:custGeom>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17" tIns="91417" rIns="91417" bIns="91417" anchor="ctr" anchorCtr="0">
              <a:noAutofit/>
            </a:bodyPr>
            <a:lstStyle/>
            <a:p>
              <a:endParaRPr sz="1400"/>
            </a:p>
          </p:txBody>
        </p:sp>
        <p:sp>
          <p:nvSpPr>
            <p:cNvPr id="585" name="Google Shape;10500;p74"/>
            <p:cNvSpPr/>
            <p:nvPr/>
          </p:nvSpPr>
          <p:spPr>
            <a:xfrm>
              <a:off x="6755700" y="3640000"/>
              <a:ext cx="74850" cy="121300"/>
            </a:xfrm>
            <a:custGeom>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17" tIns="91417" rIns="91417" bIns="91417" anchor="ctr" anchorCtr="0">
              <a:noAutofit/>
            </a:bodyPr>
            <a:lstStyle/>
            <a:p>
              <a:endParaRPr sz="1400"/>
            </a:p>
          </p:txBody>
        </p:sp>
        <p:sp>
          <p:nvSpPr>
            <p:cNvPr id="586" name="Google Shape;10501;p74"/>
            <p:cNvSpPr/>
            <p:nvPr/>
          </p:nvSpPr>
          <p:spPr>
            <a:xfrm>
              <a:off x="6570600" y="3640000"/>
              <a:ext cx="74850" cy="121300"/>
            </a:xfrm>
            <a:custGeom>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17" tIns="91417" rIns="91417" bIns="91417" anchor="ctr" anchorCtr="0">
              <a:noAutofit/>
            </a:bodyPr>
            <a:lstStyle/>
            <a:p>
              <a:endParaRPr sz="1400"/>
            </a:p>
          </p:txBody>
        </p:sp>
        <p:sp>
          <p:nvSpPr>
            <p:cNvPr id="587" name="Google Shape;10502;p74"/>
            <p:cNvSpPr/>
            <p:nvPr/>
          </p:nvSpPr>
          <p:spPr>
            <a:xfrm>
              <a:off x="6707650" y="3688025"/>
              <a:ext cx="70925" cy="70925"/>
            </a:xfrm>
            <a:custGeom>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17" tIns="91417" rIns="91417" bIns="91417" anchor="ctr" anchorCtr="0">
              <a:noAutofit/>
            </a:bodyPr>
            <a:lstStyle/>
            <a:p>
              <a:endParaRPr sz="1400"/>
            </a:p>
          </p:txBody>
        </p:sp>
        <p:sp>
          <p:nvSpPr>
            <p:cNvPr id="588" name="Google Shape;10503;p74"/>
            <p:cNvSpPr/>
            <p:nvPr/>
          </p:nvSpPr>
          <p:spPr>
            <a:xfrm>
              <a:off x="6621025" y="3688825"/>
              <a:ext cx="70900" cy="73275"/>
            </a:xfrm>
            <a:custGeom>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89" name="Google Shape;10234;p74"/>
          <p:cNvGrpSpPr/>
          <p:nvPr/>
        </p:nvGrpSpPr>
        <p:grpSpPr>
          <a:xfrm>
            <a:off x="5049352" y="2654390"/>
            <a:ext cx="627005" cy="670007"/>
            <a:chOff x="4263650" y="3235150"/>
            <a:chExt cx="295400" cy="296175"/>
          </a:xfrm>
          <a:solidFill>
            <a:srgbClr val="505D57"/>
          </a:solidFill>
        </p:grpSpPr>
        <p:sp>
          <p:nvSpPr>
            <p:cNvPr id="590" name="Google Shape;10235;p74"/>
            <p:cNvSpPr/>
            <p:nvPr/>
          </p:nvSpPr>
          <p:spPr>
            <a:xfrm>
              <a:off x="4393625" y="3391100"/>
              <a:ext cx="35450" cy="35475"/>
            </a:xfrm>
            <a:custGeom>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591" name="Google Shape;10236;p74"/>
            <p:cNvSpPr/>
            <p:nvPr/>
          </p:nvSpPr>
          <p:spPr>
            <a:xfrm>
              <a:off x="4377075" y="3443875"/>
              <a:ext cx="70125" cy="34675"/>
            </a:xfrm>
            <a:custGeom>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17" tIns="91417" rIns="91417" bIns="91417" anchor="ctr" anchorCtr="0">
              <a:noAutofit/>
            </a:bodyPr>
            <a:lstStyle/>
            <a:p>
              <a:endParaRPr sz="1400"/>
            </a:p>
          </p:txBody>
        </p:sp>
        <p:sp>
          <p:nvSpPr>
            <p:cNvPr id="592" name="Google Shape;10237;p74"/>
            <p:cNvSpPr/>
            <p:nvPr/>
          </p:nvSpPr>
          <p:spPr>
            <a:xfrm>
              <a:off x="4333750" y="3357225"/>
              <a:ext cx="156775" cy="174100"/>
            </a:xfrm>
            <a:custGeom>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17" tIns="91417" rIns="91417" bIns="91417" anchor="ctr" anchorCtr="0">
              <a:noAutofit/>
            </a:bodyPr>
            <a:lstStyle/>
            <a:p>
              <a:endParaRPr sz="1400"/>
            </a:p>
          </p:txBody>
        </p:sp>
        <p:sp>
          <p:nvSpPr>
            <p:cNvPr id="593" name="Google Shape;10238;p74"/>
            <p:cNvSpPr/>
            <p:nvPr/>
          </p:nvSpPr>
          <p:spPr>
            <a:xfrm>
              <a:off x="4316425" y="3235150"/>
              <a:ext cx="191425" cy="35475"/>
            </a:xfrm>
            <a:custGeom>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17" tIns="91417" rIns="91417" bIns="91417" anchor="ctr" anchorCtr="0">
              <a:noAutofit/>
            </a:bodyPr>
            <a:lstStyle/>
            <a:p>
              <a:endParaRPr sz="1400"/>
            </a:p>
          </p:txBody>
        </p:sp>
        <p:sp>
          <p:nvSpPr>
            <p:cNvPr id="594" name="Google Shape;10239;p74"/>
            <p:cNvSpPr/>
            <p:nvPr/>
          </p:nvSpPr>
          <p:spPr>
            <a:xfrm>
              <a:off x="4263650" y="3288700"/>
              <a:ext cx="295400" cy="137875"/>
            </a:xfrm>
            <a:custGeom>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95" name="Google Shape;10251;p74"/>
          <p:cNvGrpSpPr/>
          <p:nvPr/>
        </p:nvGrpSpPr>
        <p:grpSpPr>
          <a:xfrm>
            <a:off x="9500217" y="2659946"/>
            <a:ext cx="406312" cy="670007"/>
            <a:chOff x="6164975" y="3211525"/>
            <a:chExt cx="191425" cy="296175"/>
          </a:xfrm>
          <a:solidFill>
            <a:srgbClr val="505D57"/>
          </a:solidFill>
        </p:grpSpPr>
        <p:sp>
          <p:nvSpPr>
            <p:cNvPr id="596" name="Google Shape;10252;p74"/>
            <p:cNvSpPr/>
            <p:nvPr/>
          </p:nvSpPr>
          <p:spPr>
            <a:xfrm>
              <a:off x="6269750" y="3371400"/>
              <a:ext cx="68525" cy="84300"/>
            </a:xfrm>
            <a:custGeom>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597" name="Google Shape;10253;p74"/>
            <p:cNvSpPr/>
            <p:nvPr/>
          </p:nvSpPr>
          <p:spPr>
            <a:xfrm>
              <a:off x="6228775" y="3424175"/>
              <a:ext cx="62250" cy="30750"/>
            </a:xfrm>
            <a:custGeom>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17" tIns="91417" rIns="91417" bIns="91417" anchor="ctr" anchorCtr="0">
              <a:noAutofit/>
            </a:bodyPr>
            <a:lstStyle/>
            <a:p>
              <a:endParaRPr sz="1400"/>
            </a:p>
          </p:txBody>
        </p:sp>
        <p:sp>
          <p:nvSpPr>
            <p:cNvPr id="598" name="Google Shape;10254;p74"/>
            <p:cNvSpPr/>
            <p:nvPr/>
          </p:nvSpPr>
          <p:spPr>
            <a:xfrm>
              <a:off x="6182300" y="3369825"/>
              <a:ext cx="69350" cy="85100"/>
            </a:xfrm>
            <a:custGeom>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599" name="Google Shape;10255;p74"/>
            <p:cNvSpPr/>
            <p:nvPr/>
          </p:nvSpPr>
          <p:spPr>
            <a:xfrm>
              <a:off x="6164975" y="3472225"/>
              <a:ext cx="191425" cy="35475"/>
            </a:xfrm>
            <a:custGeom>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17" tIns="91417" rIns="91417" bIns="91417" anchor="ctr" anchorCtr="0">
              <a:noAutofit/>
            </a:bodyPr>
            <a:lstStyle/>
            <a:p>
              <a:endParaRPr sz="1400"/>
            </a:p>
          </p:txBody>
        </p:sp>
        <p:sp>
          <p:nvSpPr>
            <p:cNvPr id="600" name="Google Shape;10256;p74"/>
            <p:cNvSpPr/>
            <p:nvPr/>
          </p:nvSpPr>
          <p:spPr>
            <a:xfrm>
              <a:off x="6164975" y="3211525"/>
              <a:ext cx="191425" cy="35475"/>
            </a:xfrm>
            <a:custGeom>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17" tIns="91417" rIns="91417" bIns="91417" anchor="ctr" anchorCtr="0">
              <a:noAutofit/>
            </a:bodyPr>
            <a:lstStyle/>
            <a:p>
              <a:endParaRPr sz="1400"/>
            </a:p>
          </p:txBody>
        </p:sp>
        <p:sp>
          <p:nvSpPr>
            <p:cNvPr id="601" name="Google Shape;10257;p74"/>
            <p:cNvSpPr/>
            <p:nvPr/>
          </p:nvSpPr>
          <p:spPr>
            <a:xfrm>
              <a:off x="6183100" y="3262725"/>
              <a:ext cx="155175" cy="35650"/>
            </a:xfrm>
            <a:custGeom>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17" tIns="91417" rIns="91417" bIns="91417" anchor="ctr" anchorCtr="0">
              <a:noAutofit/>
            </a:bodyPr>
            <a:lstStyle/>
            <a:p>
              <a:endParaRPr sz="1400"/>
            </a:p>
          </p:txBody>
        </p:sp>
        <p:sp>
          <p:nvSpPr>
            <p:cNvPr id="602" name="Google Shape;10258;p74"/>
            <p:cNvSpPr/>
            <p:nvPr/>
          </p:nvSpPr>
          <p:spPr>
            <a:xfrm>
              <a:off x="6181525" y="3294225"/>
              <a:ext cx="155975" cy="74050"/>
            </a:xfrm>
            <a:custGeom>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17" tIns="91417" rIns="91417" bIns="91417" anchor="ctr" anchorCtr="0">
              <a:noAutofit/>
            </a:bodyPr>
            <a:lstStyle/>
            <a:p>
              <a:endParaRPr sz="1400"/>
            </a:p>
          </p:txBody>
        </p:sp>
      </p:grpSp>
      <p:grpSp>
        <p:nvGrpSpPr>
          <p:cNvPr id="603" name="Google Shape;10297;p74"/>
          <p:cNvGrpSpPr/>
          <p:nvPr/>
        </p:nvGrpSpPr>
        <p:grpSpPr>
          <a:xfrm>
            <a:off x="6018209" y="2642161"/>
            <a:ext cx="626953" cy="666443"/>
            <a:chOff x="4629125" y="3235150"/>
            <a:chExt cx="295375" cy="294600"/>
          </a:xfrm>
          <a:solidFill>
            <a:srgbClr val="505D57"/>
          </a:solidFill>
        </p:grpSpPr>
        <p:sp>
          <p:nvSpPr>
            <p:cNvPr id="604" name="Google Shape;10298;p74"/>
            <p:cNvSpPr/>
            <p:nvPr/>
          </p:nvSpPr>
          <p:spPr>
            <a:xfrm>
              <a:off x="4696850" y="3391100"/>
              <a:ext cx="35475" cy="35475"/>
            </a:xfrm>
            <a:custGeom>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605" name="Google Shape;10299;p74"/>
            <p:cNvSpPr/>
            <p:nvPr/>
          </p:nvSpPr>
          <p:spPr>
            <a:xfrm>
              <a:off x="4680300" y="3443875"/>
              <a:ext cx="69350" cy="34675"/>
            </a:xfrm>
            <a:custGeom>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17" tIns="91417" rIns="91417" bIns="91417" anchor="ctr" anchorCtr="0">
              <a:noAutofit/>
            </a:bodyPr>
            <a:lstStyle/>
            <a:p>
              <a:endParaRPr sz="1400"/>
            </a:p>
          </p:txBody>
        </p:sp>
        <p:sp>
          <p:nvSpPr>
            <p:cNvPr id="606" name="Google Shape;10300;p74"/>
            <p:cNvSpPr/>
            <p:nvPr/>
          </p:nvSpPr>
          <p:spPr>
            <a:xfrm>
              <a:off x="4629125" y="3339900"/>
              <a:ext cx="295375" cy="189850"/>
            </a:xfrm>
            <a:custGeom>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17" tIns="91417" rIns="91417" bIns="91417" anchor="ctr" anchorCtr="0">
              <a:noAutofit/>
            </a:bodyPr>
            <a:lstStyle/>
            <a:p>
              <a:endParaRPr sz="1400"/>
            </a:p>
          </p:txBody>
        </p:sp>
        <p:sp>
          <p:nvSpPr>
            <p:cNvPr id="607" name="Google Shape;10301;p74"/>
            <p:cNvSpPr/>
            <p:nvPr/>
          </p:nvSpPr>
          <p:spPr>
            <a:xfrm>
              <a:off x="4714975" y="3287125"/>
              <a:ext cx="122100" cy="70125"/>
            </a:xfrm>
            <a:custGeom>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17" tIns="91417" rIns="91417" bIns="91417" anchor="ctr" anchorCtr="0">
              <a:noAutofit/>
            </a:bodyPr>
            <a:lstStyle/>
            <a:p>
              <a:endParaRPr sz="1400"/>
            </a:p>
          </p:txBody>
        </p:sp>
        <p:sp>
          <p:nvSpPr>
            <p:cNvPr id="608" name="Google Shape;10302;p74"/>
            <p:cNvSpPr/>
            <p:nvPr/>
          </p:nvSpPr>
          <p:spPr>
            <a:xfrm>
              <a:off x="4732300" y="3235150"/>
              <a:ext cx="86650" cy="35475"/>
            </a:xfrm>
            <a:custGeom>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09" name="Google Shape;10352;p74"/>
          <p:cNvGrpSpPr/>
          <p:nvPr/>
        </p:nvGrpSpPr>
        <p:grpSpPr>
          <a:xfrm>
            <a:off x="6910985" y="2653467"/>
            <a:ext cx="628651" cy="672381"/>
            <a:chOff x="4991425" y="3234750"/>
            <a:chExt cx="296175" cy="297225"/>
          </a:xfrm>
          <a:solidFill>
            <a:srgbClr val="505D57"/>
          </a:solidFill>
        </p:grpSpPr>
        <p:sp>
          <p:nvSpPr>
            <p:cNvPr id="610" name="Google Shape;10353;p74"/>
            <p:cNvSpPr/>
            <p:nvPr/>
          </p:nvSpPr>
          <p:spPr>
            <a:xfrm>
              <a:off x="5077275" y="3304450"/>
              <a:ext cx="122100" cy="99275"/>
            </a:xfrm>
            <a:custGeom>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17" tIns="91417" rIns="91417" bIns="91417" anchor="ctr" anchorCtr="0">
              <a:noAutofit/>
            </a:bodyPr>
            <a:lstStyle/>
            <a:p>
              <a:endParaRPr sz="1400"/>
            </a:p>
          </p:txBody>
        </p:sp>
        <p:sp>
          <p:nvSpPr>
            <p:cNvPr id="611" name="Google Shape;10354;p74"/>
            <p:cNvSpPr/>
            <p:nvPr/>
          </p:nvSpPr>
          <p:spPr>
            <a:xfrm>
              <a:off x="5121375" y="3339900"/>
              <a:ext cx="35475" cy="35475"/>
            </a:xfrm>
            <a:custGeom>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612" name="Google Shape;10355;p74"/>
            <p:cNvSpPr/>
            <p:nvPr/>
          </p:nvSpPr>
          <p:spPr>
            <a:xfrm>
              <a:off x="5009550" y="3234750"/>
              <a:ext cx="259150" cy="261125"/>
            </a:xfrm>
            <a:custGeom>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17" tIns="91417" rIns="91417" bIns="91417" anchor="ctr" anchorCtr="0">
              <a:noAutofit/>
            </a:bodyPr>
            <a:lstStyle/>
            <a:p>
              <a:endParaRPr sz="1400"/>
            </a:p>
          </p:txBody>
        </p:sp>
        <p:sp>
          <p:nvSpPr>
            <p:cNvPr id="613" name="Google Shape;10356;p74"/>
            <p:cNvSpPr/>
            <p:nvPr/>
          </p:nvSpPr>
          <p:spPr>
            <a:xfrm>
              <a:off x="5105625" y="3391900"/>
              <a:ext cx="66975" cy="34675"/>
            </a:xfrm>
            <a:custGeom>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17" tIns="91417" rIns="91417" bIns="91417" anchor="ctr" anchorCtr="0">
              <a:noAutofit/>
            </a:bodyPr>
            <a:lstStyle/>
            <a:p>
              <a:endParaRPr sz="1400"/>
            </a:p>
          </p:txBody>
        </p:sp>
        <p:sp>
          <p:nvSpPr>
            <p:cNvPr id="614" name="Google Shape;10357;p74"/>
            <p:cNvSpPr/>
            <p:nvPr/>
          </p:nvSpPr>
          <p:spPr>
            <a:xfrm>
              <a:off x="5192275" y="3443075"/>
              <a:ext cx="95325" cy="86975"/>
            </a:xfrm>
            <a:custGeom>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17" tIns="91417" rIns="91417" bIns="91417" anchor="ctr" anchorCtr="0">
              <a:noAutofit/>
            </a:bodyPr>
            <a:lstStyle/>
            <a:p>
              <a:endParaRPr sz="1400"/>
            </a:p>
          </p:txBody>
        </p:sp>
        <p:sp>
          <p:nvSpPr>
            <p:cNvPr id="615" name="Google Shape;10358;p74"/>
            <p:cNvSpPr/>
            <p:nvPr/>
          </p:nvSpPr>
          <p:spPr>
            <a:xfrm>
              <a:off x="4991425" y="3444650"/>
              <a:ext cx="95325" cy="87325"/>
            </a:xfrm>
            <a:custGeom>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16" name="Google Shape;10390;p74"/>
          <p:cNvGrpSpPr/>
          <p:nvPr/>
        </p:nvGrpSpPr>
        <p:grpSpPr>
          <a:xfrm>
            <a:off x="4171997" y="2668997"/>
            <a:ext cx="628651" cy="670007"/>
            <a:chOff x="3497300" y="3227275"/>
            <a:chExt cx="296175" cy="296175"/>
          </a:xfrm>
          <a:solidFill>
            <a:srgbClr val="505D57"/>
          </a:solidFill>
        </p:grpSpPr>
        <p:sp>
          <p:nvSpPr>
            <p:cNvPr id="617" name="Google Shape;10391;p74"/>
            <p:cNvSpPr/>
            <p:nvPr/>
          </p:nvSpPr>
          <p:spPr>
            <a:xfrm>
              <a:off x="3609925" y="3339900"/>
              <a:ext cx="69350" cy="68550"/>
            </a:xfrm>
            <a:custGeom>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618" name="Google Shape;10392;p74"/>
            <p:cNvSpPr/>
            <p:nvPr/>
          </p:nvSpPr>
          <p:spPr>
            <a:xfrm>
              <a:off x="3531175" y="3227275"/>
              <a:ext cx="86650" cy="86675"/>
            </a:xfrm>
            <a:custGeom>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619" name="Google Shape;10393;p74"/>
            <p:cNvSpPr/>
            <p:nvPr/>
          </p:nvSpPr>
          <p:spPr>
            <a:xfrm>
              <a:off x="3670575" y="3227275"/>
              <a:ext cx="86675" cy="86675"/>
            </a:xfrm>
            <a:custGeom>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620" name="Google Shape;10394;p74"/>
            <p:cNvSpPr/>
            <p:nvPr/>
          </p:nvSpPr>
          <p:spPr>
            <a:xfrm>
              <a:off x="3622525" y="3421825"/>
              <a:ext cx="41775" cy="25225"/>
            </a:xfrm>
            <a:custGeom>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17" tIns="91417" rIns="91417" bIns="91417" anchor="ctr" anchorCtr="0">
              <a:noAutofit/>
            </a:bodyPr>
            <a:lstStyle/>
            <a:p>
              <a:endParaRPr sz="1400"/>
            </a:p>
          </p:txBody>
        </p:sp>
        <p:sp>
          <p:nvSpPr>
            <p:cNvPr id="621" name="Google Shape;10395;p74"/>
            <p:cNvSpPr/>
            <p:nvPr/>
          </p:nvSpPr>
          <p:spPr>
            <a:xfrm>
              <a:off x="3566600" y="3416300"/>
              <a:ext cx="70125" cy="106350"/>
            </a:xfrm>
            <a:custGeom>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17" tIns="91417" rIns="91417" bIns="91417" anchor="ctr" anchorCtr="0">
              <a:noAutofit/>
            </a:bodyPr>
            <a:lstStyle/>
            <a:p>
              <a:endParaRPr sz="1400"/>
            </a:p>
          </p:txBody>
        </p:sp>
        <p:sp>
          <p:nvSpPr>
            <p:cNvPr id="622" name="Google Shape;10396;p74"/>
            <p:cNvSpPr/>
            <p:nvPr/>
          </p:nvSpPr>
          <p:spPr>
            <a:xfrm>
              <a:off x="3653250" y="3417100"/>
              <a:ext cx="70125" cy="106350"/>
            </a:xfrm>
            <a:custGeom>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17" tIns="91417" rIns="91417" bIns="91417" anchor="ctr" anchorCtr="0">
              <a:noAutofit/>
            </a:bodyPr>
            <a:lstStyle/>
            <a:p>
              <a:endParaRPr sz="1400"/>
            </a:p>
          </p:txBody>
        </p:sp>
        <p:sp>
          <p:nvSpPr>
            <p:cNvPr id="623" name="Google Shape;10397;p74"/>
            <p:cNvSpPr/>
            <p:nvPr/>
          </p:nvSpPr>
          <p:spPr>
            <a:xfrm>
              <a:off x="3655625" y="3310775"/>
              <a:ext cx="137850" cy="108700"/>
            </a:xfrm>
            <a:custGeom>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17" tIns="91417" rIns="91417" bIns="91417" anchor="ctr" anchorCtr="0">
              <a:noAutofit/>
            </a:bodyPr>
            <a:lstStyle/>
            <a:p>
              <a:endParaRPr sz="1400"/>
            </a:p>
          </p:txBody>
        </p:sp>
        <p:sp>
          <p:nvSpPr>
            <p:cNvPr id="624" name="Google Shape;10398;p74"/>
            <p:cNvSpPr/>
            <p:nvPr/>
          </p:nvSpPr>
          <p:spPr>
            <a:xfrm>
              <a:off x="3497300" y="3309975"/>
              <a:ext cx="136275" cy="108725"/>
            </a:xfrm>
            <a:custGeom>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25" name="Google Shape;10412;p74"/>
          <p:cNvGrpSpPr/>
          <p:nvPr/>
        </p:nvGrpSpPr>
        <p:grpSpPr>
          <a:xfrm>
            <a:off x="7859579" y="2653945"/>
            <a:ext cx="588535" cy="667235"/>
            <a:chOff x="5364750" y="3235150"/>
            <a:chExt cx="277275" cy="294950"/>
          </a:xfrm>
          <a:solidFill>
            <a:srgbClr val="505D57"/>
          </a:solidFill>
        </p:grpSpPr>
        <p:sp>
          <p:nvSpPr>
            <p:cNvPr id="626" name="Google Shape;10413;p74"/>
            <p:cNvSpPr/>
            <p:nvPr/>
          </p:nvSpPr>
          <p:spPr>
            <a:xfrm>
              <a:off x="5502600" y="3235150"/>
              <a:ext cx="17350" cy="44125"/>
            </a:xfrm>
            <a:custGeom>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627" name="Google Shape;10414;p74"/>
            <p:cNvSpPr/>
            <p:nvPr/>
          </p:nvSpPr>
          <p:spPr>
            <a:xfrm>
              <a:off x="5555375" y="3253850"/>
              <a:ext cx="35450" cy="34100"/>
            </a:xfrm>
            <a:custGeom>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17" tIns="91417" rIns="91417" bIns="91417" anchor="ctr" anchorCtr="0">
              <a:noAutofit/>
            </a:bodyPr>
            <a:lstStyle/>
            <a:p>
              <a:endParaRPr sz="1400"/>
            </a:p>
          </p:txBody>
        </p:sp>
        <p:sp>
          <p:nvSpPr>
            <p:cNvPr id="628" name="Google Shape;10415;p74"/>
            <p:cNvSpPr/>
            <p:nvPr/>
          </p:nvSpPr>
          <p:spPr>
            <a:xfrm>
              <a:off x="5606550" y="3357225"/>
              <a:ext cx="35475" cy="18150"/>
            </a:xfrm>
            <a:custGeom>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629" name="Google Shape;10416;p74"/>
            <p:cNvSpPr/>
            <p:nvPr/>
          </p:nvSpPr>
          <p:spPr>
            <a:xfrm>
              <a:off x="5364750" y="3357225"/>
              <a:ext cx="35475" cy="17350"/>
            </a:xfrm>
            <a:custGeom>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630" name="Google Shape;10417;p74"/>
            <p:cNvSpPr/>
            <p:nvPr/>
          </p:nvSpPr>
          <p:spPr>
            <a:xfrm>
              <a:off x="5433275" y="3253850"/>
              <a:ext cx="35475" cy="34100"/>
            </a:xfrm>
            <a:custGeom>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17" tIns="91417" rIns="91417" bIns="91417" anchor="ctr" anchorCtr="0">
              <a:noAutofit/>
            </a:bodyPr>
            <a:lstStyle/>
            <a:p>
              <a:endParaRPr sz="1400"/>
            </a:p>
          </p:txBody>
        </p:sp>
        <p:sp>
          <p:nvSpPr>
            <p:cNvPr id="631" name="Google Shape;10418;p74"/>
            <p:cNvSpPr/>
            <p:nvPr/>
          </p:nvSpPr>
          <p:spPr>
            <a:xfrm>
              <a:off x="5380500" y="3287775"/>
              <a:ext cx="37050" cy="25975"/>
            </a:xfrm>
            <a:custGeom>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17" tIns="91417" rIns="91417" bIns="91417" anchor="ctr" anchorCtr="0">
              <a:noAutofit/>
            </a:bodyPr>
            <a:lstStyle/>
            <a:p>
              <a:endParaRPr sz="1400"/>
            </a:p>
          </p:txBody>
        </p:sp>
        <p:sp>
          <p:nvSpPr>
            <p:cNvPr id="632" name="Google Shape;10419;p74"/>
            <p:cNvSpPr/>
            <p:nvPr/>
          </p:nvSpPr>
          <p:spPr>
            <a:xfrm>
              <a:off x="5588450" y="3288075"/>
              <a:ext cx="37025" cy="26800"/>
            </a:xfrm>
            <a:custGeom>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17" tIns="91417" rIns="91417" bIns="91417" anchor="ctr" anchorCtr="0">
              <a:noAutofit/>
            </a:bodyPr>
            <a:lstStyle/>
            <a:p>
              <a:endParaRPr sz="1400"/>
            </a:p>
          </p:txBody>
        </p:sp>
        <p:sp>
          <p:nvSpPr>
            <p:cNvPr id="633" name="Google Shape;10420;p74"/>
            <p:cNvSpPr/>
            <p:nvPr/>
          </p:nvSpPr>
          <p:spPr>
            <a:xfrm>
              <a:off x="5412025" y="3286350"/>
              <a:ext cx="177225" cy="243750"/>
            </a:xfrm>
            <a:custGeom>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42" name="Google Shape;10478;p74"/>
          <p:cNvGrpSpPr/>
          <p:nvPr/>
        </p:nvGrpSpPr>
        <p:grpSpPr>
          <a:xfrm>
            <a:off x="8602251" y="2653725"/>
            <a:ext cx="638679" cy="668195"/>
            <a:chOff x="5716825" y="3235950"/>
            <a:chExt cx="300900" cy="295375"/>
          </a:xfrm>
          <a:solidFill>
            <a:srgbClr val="505D57"/>
          </a:solidFill>
        </p:grpSpPr>
        <p:sp>
          <p:nvSpPr>
            <p:cNvPr id="643" name="Google Shape;10479;p74"/>
            <p:cNvSpPr/>
            <p:nvPr/>
          </p:nvSpPr>
          <p:spPr>
            <a:xfrm>
              <a:off x="5716825" y="3309975"/>
              <a:ext cx="137075" cy="146525"/>
            </a:xfrm>
            <a:custGeom>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17" tIns="91417" rIns="91417" bIns="91417" anchor="ctr" anchorCtr="0">
              <a:noAutofit/>
            </a:bodyPr>
            <a:lstStyle/>
            <a:p>
              <a:endParaRPr sz="1400"/>
            </a:p>
          </p:txBody>
        </p:sp>
        <p:sp>
          <p:nvSpPr>
            <p:cNvPr id="644" name="Google Shape;10480;p74"/>
            <p:cNvSpPr/>
            <p:nvPr/>
          </p:nvSpPr>
          <p:spPr>
            <a:xfrm>
              <a:off x="5794025" y="3235950"/>
              <a:ext cx="145725" cy="133900"/>
            </a:xfrm>
            <a:custGeom>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17" tIns="91417" rIns="91417" bIns="91417" anchor="ctr" anchorCtr="0">
              <a:noAutofit/>
            </a:bodyPr>
            <a:lstStyle/>
            <a:p>
              <a:endParaRPr sz="1400"/>
            </a:p>
          </p:txBody>
        </p:sp>
        <p:sp>
          <p:nvSpPr>
            <p:cNvPr id="645" name="Google Shape;10481;p74"/>
            <p:cNvSpPr/>
            <p:nvPr/>
          </p:nvSpPr>
          <p:spPr>
            <a:xfrm>
              <a:off x="5880650" y="3309975"/>
              <a:ext cx="137075" cy="145725"/>
            </a:xfrm>
            <a:custGeom>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17" tIns="91417" rIns="91417" bIns="91417" anchor="ctr" anchorCtr="0">
              <a:noAutofit/>
            </a:bodyPr>
            <a:lstStyle/>
            <a:p>
              <a:endParaRPr sz="1400"/>
            </a:p>
          </p:txBody>
        </p:sp>
        <p:sp>
          <p:nvSpPr>
            <p:cNvPr id="646" name="Google Shape;10482;p74"/>
            <p:cNvSpPr/>
            <p:nvPr/>
          </p:nvSpPr>
          <p:spPr>
            <a:xfrm>
              <a:off x="5794025" y="3396625"/>
              <a:ext cx="147300" cy="134700"/>
            </a:xfrm>
            <a:custGeom>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17" tIns="91417" rIns="91417" bIns="91417" anchor="ctr" anchorCtr="0">
              <a:noAutofit/>
            </a:bodyPr>
            <a:lstStyle/>
            <a:p>
              <a:endParaRPr sz="1400"/>
            </a:p>
          </p:txBody>
        </p:sp>
      </p:grpSp>
      <p:grpSp>
        <p:nvGrpSpPr>
          <p:cNvPr id="647" name="Google Shape;10101;p74"/>
          <p:cNvGrpSpPr/>
          <p:nvPr/>
        </p:nvGrpSpPr>
        <p:grpSpPr>
          <a:xfrm>
            <a:off x="11384133" y="5555165"/>
            <a:ext cx="437203" cy="432171"/>
            <a:chOff x="-62511899" y="4129100"/>
            <a:chExt cx="304050" cy="282000"/>
          </a:xfrm>
          <a:solidFill>
            <a:srgbClr val="505D57"/>
          </a:solidFill>
        </p:grpSpPr>
        <p:sp>
          <p:nvSpPr>
            <p:cNvPr id="648" name="Google Shape;10102;p74"/>
            <p:cNvSpPr/>
            <p:nvPr/>
          </p:nvSpPr>
          <p:spPr>
            <a:xfrm>
              <a:off x="-62414224" y="4203925"/>
              <a:ext cx="206375" cy="207175"/>
            </a:xfrm>
            <a:custGeom>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17" tIns="91417" rIns="91417" bIns="91417" anchor="ctr" anchorCtr="0">
              <a:noAutofit/>
            </a:bodyPr>
            <a:lstStyle/>
            <a:p>
              <a:endParaRPr sz="1400"/>
            </a:p>
          </p:txBody>
        </p:sp>
        <p:sp>
          <p:nvSpPr>
            <p:cNvPr id="649" name="Google Shape;10103;p74"/>
            <p:cNvSpPr/>
            <p:nvPr/>
          </p:nvSpPr>
          <p:spPr>
            <a:xfrm>
              <a:off x="-62511099" y="4129100"/>
              <a:ext cx="159900" cy="74850"/>
            </a:xfrm>
            <a:custGeom>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17" tIns="91417" rIns="91417" bIns="91417" anchor="ctr" anchorCtr="0">
              <a:noAutofit/>
            </a:bodyPr>
            <a:lstStyle/>
            <a:p>
              <a:endParaRPr sz="1400"/>
            </a:p>
          </p:txBody>
        </p:sp>
        <p:sp>
          <p:nvSpPr>
            <p:cNvPr id="650" name="Google Shape;10104;p74"/>
            <p:cNvSpPr/>
            <p:nvPr/>
          </p:nvSpPr>
          <p:spPr>
            <a:xfrm>
              <a:off x="-62511099" y="4207075"/>
              <a:ext cx="110275" cy="59875"/>
            </a:xfrm>
            <a:custGeom>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17" tIns="91417" rIns="91417" bIns="91417" anchor="ctr" anchorCtr="0">
              <a:noAutofit/>
            </a:bodyPr>
            <a:lstStyle/>
            <a:p>
              <a:endParaRPr sz="1400"/>
            </a:p>
          </p:txBody>
        </p:sp>
        <p:sp>
          <p:nvSpPr>
            <p:cNvPr id="651" name="Google Shape;10105;p74"/>
            <p:cNvSpPr/>
            <p:nvPr/>
          </p:nvSpPr>
          <p:spPr>
            <a:xfrm>
              <a:off x="-62511099" y="4329950"/>
              <a:ext cx="106350" cy="59875"/>
            </a:xfrm>
            <a:custGeom>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17" tIns="91417" rIns="91417" bIns="91417" anchor="ctr" anchorCtr="0">
              <a:noAutofit/>
            </a:bodyPr>
            <a:lstStyle/>
            <a:p>
              <a:endParaRPr sz="1400"/>
            </a:p>
          </p:txBody>
        </p:sp>
        <p:sp>
          <p:nvSpPr>
            <p:cNvPr id="652" name="Google Shape;10106;p74"/>
            <p:cNvSpPr/>
            <p:nvPr/>
          </p:nvSpPr>
          <p:spPr>
            <a:xfrm>
              <a:off x="-62511899" y="4268500"/>
              <a:ext cx="78000" cy="60675"/>
            </a:xfrm>
            <a:custGeom>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57" name="Google Shape;10125;p74"/>
          <p:cNvGrpSpPr/>
          <p:nvPr/>
        </p:nvGrpSpPr>
        <p:grpSpPr>
          <a:xfrm>
            <a:off x="10413014" y="1752331"/>
            <a:ext cx="593961" cy="634639"/>
            <a:chOff x="-64044599" y="3360375"/>
            <a:chExt cx="315850" cy="316650"/>
          </a:xfrm>
          <a:solidFill>
            <a:srgbClr val="505D57"/>
          </a:solidFill>
        </p:grpSpPr>
        <p:sp>
          <p:nvSpPr>
            <p:cNvPr id="658" name="Google Shape;10126;p74"/>
            <p:cNvSpPr/>
            <p:nvPr/>
          </p:nvSpPr>
          <p:spPr>
            <a:xfrm>
              <a:off x="-63980027" y="3532875"/>
              <a:ext cx="185900" cy="144150"/>
            </a:xfrm>
            <a:custGeom>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17" tIns="91417" rIns="91417" bIns="91417" anchor="ctr" anchorCtr="0">
              <a:noAutofit/>
            </a:bodyPr>
            <a:lstStyle/>
            <a:p>
              <a:endParaRPr sz="1400"/>
            </a:p>
          </p:txBody>
        </p:sp>
        <p:sp>
          <p:nvSpPr>
            <p:cNvPr id="659" name="Google Shape;10127;p74"/>
            <p:cNvSpPr/>
            <p:nvPr/>
          </p:nvSpPr>
          <p:spPr>
            <a:xfrm>
              <a:off x="-64044599" y="3360375"/>
              <a:ext cx="315850" cy="152825"/>
            </a:xfrm>
            <a:custGeom>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17" tIns="91417" rIns="91417" bIns="91417" anchor="ctr" anchorCtr="0">
              <a:noAutofit/>
            </a:bodyPr>
            <a:lstStyle/>
            <a:p>
              <a:endParaRPr sz="1400"/>
            </a:p>
          </p:txBody>
        </p:sp>
        <p:sp>
          <p:nvSpPr>
            <p:cNvPr id="660" name="Google Shape;10128;p74"/>
            <p:cNvSpPr/>
            <p:nvPr/>
          </p:nvSpPr>
          <p:spPr>
            <a:xfrm>
              <a:off x="-63945374" y="3408425"/>
              <a:ext cx="117375" cy="103200"/>
            </a:xfrm>
            <a:custGeom>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17" tIns="91417" rIns="91417" bIns="91417" anchor="ctr" anchorCtr="0">
              <a:noAutofit/>
            </a:bodyPr>
            <a:lstStyle/>
            <a:p>
              <a:endParaRPr sz="1400"/>
            </a:p>
          </p:txBody>
        </p:sp>
      </p:grpSp>
    </p:spTree>
    <p:extLst>
      <p:ext uri="{BB962C8B-B14F-4D97-AF65-F5344CB8AC3E}">
        <p14:creationId xmlns:p14="http://schemas.microsoft.com/office/powerpoint/2010/main" val="1095505595"/>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a:xfrm>
            <a:off x="307690" y="166557"/>
            <a:ext cx="11572193" cy="724184"/>
          </a:xfrm>
        </p:spPr>
        <p:txBody>
          <a:bodyPr>
            <a:normAutofit lnSpcReduction="10000"/>
          </a:bodyPr>
          <a:lstStyle/>
          <a:p>
            <a:r>
              <a:rPr lang="en-US" sz="480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3817" y="4492605"/>
            <a:ext cx="249687" cy="777571"/>
          </a:xfrm>
          <a:custGeom>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442" y="4582374"/>
            <a:ext cx="598999" cy="598025"/>
          </a:xfrm>
          <a:custGeom>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076" y="4647958"/>
            <a:ext cx="578477" cy="466873"/>
          </a:xfrm>
          <a:custGeom>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8633" y="5849274"/>
            <a:ext cx="664065" cy="486657"/>
          </a:xfrm>
          <a:custGeom>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474" y="4555830"/>
            <a:ext cx="651119" cy="651119"/>
          </a:xfrm>
          <a:custGeom>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157" y="5636281"/>
            <a:ext cx="548611" cy="705483"/>
          </a:xfrm>
          <a:custGeom>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524" y="5806634"/>
            <a:ext cx="574669" cy="568649"/>
          </a:xfrm>
          <a:custGeom>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97" y="5700720"/>
            <a:ext cx="395369" cy="571189"/>
          </a:xfrm>
          <a:custGeom>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467" y="5742987"/>
            <a:ext cx="515839" cy="571189"/>
          </a:xfrm>
          <a:custGeom>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185" y="5778080"/>
            <a:ext cx="565283" cy="579589"/>
          </a:xfrm>
          <a:custGeom>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673" y="4686339"/>
            <a:ext cx="695227" cy="470911"/>
          </a:xfrm>
          <a:custGeom>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321" y="5548090"/>
            <a:ext cx="357683" cy="876444"/>
          </a:xfrm>
          <a:custGeom>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644" y="5778079"/>
            <a:ext cx="655384" cy="518159"/>
          </a:xfrm>
          <a:custGeom>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35" y="5752167"/>
            <a:ext cx="539564" cy="544072"/>
          </a:xfrm>
          <a:custGeom>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371" y="4572354"/>
            <a:ext cx="513767" cy="618071"/>
          </a:xfrm>
          <a:custGeom>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505D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grpSp>
        <p:nvGrpSpPr>
          <p:cNvPr id="116" name="Google Shape;6783;p88"/>
          <p:cNvGrpSpPr/>
          <p:nvPr/>
        </p:nvGrpSpPr>
        <p:grpSpPr>
          <a:xfrm>
            <a:off x="10947650" y="1235505"/>
            <a:ext cx="566807" cy="566419"/>
            <a:chOff x="-34004625" y="3585850"/>
            <a:chExt cx="292225" cy="292025"/>
          </a:xfrm>
          <a:solidFill>
            <a:srgbClr val="505D57"/>
          </a:solidFill>
        </p:grpSpPr>
        <p:sp>
          <p:nvSpPr>
            <p:cNvPr id="117" name="Google Shape;6784;p88"/>
            <p:cNvSpPr/>
            <p:nvPr/>
          </p:nvSpPr>
          <p:spPr>
            <a:xfrm>
              <a:off x="-33832149" y="3585850"/>
              <a:ext cx="103200" cy="154200"/>
            </a:xfrm>
            <a:custGeom>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17" tIns="91417" rIns="91417" bIns="91417" anchor="ctr" anchorCtr="0">
              <a:noAutofit/>
            </a:bodyPr>
            <a:lstStyle/>
            <a:p>
              <a:endParaRPr sz="1400"/>
            </a:p>
          </p:txBody>
        </p:sp>
        <p:sp>
          <p:nvSpPr>
            <p:cNvPr id="118" name="Google Shape;6785;p88"/>
            <p:cNvSpPr/>
            <p:nvPr/>
          </p:nvSpPr>
          <p:spPr>
            <a:xfrm>
              <a:off x="-34004625" y="3690400"/>
              <a:ext cx="155175" cy="187475"/>
            </a:xfrm>
            <a:custGeom>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17" tIns="91417" rIns="91417" bIns="91417" anchor="ctr" anchorCtr="0">
              <a:noAutofit/>
            </a:bodyPr>
            <a:lstStyle/>
            <a:p>
              <a:endParaRPr sz="1400"/>
            </a:p>
          </p:txBody>
        </p:sp>
        <p:sp>
          <p:nvSpPr>
            <p:cNvPr id="119" name="Google Shape;6786;p88"/>
            <p:cNvSpPr/>
            <p:nvPr/>
          </p:nvSpPr>
          <p:spPr>
            <a:xfrm>
              <a:off x="-33936099" y="3621075"/>
              <a:ext cx="51200" cy="51225"/>
            </a:xfrm>
            <a:custGeom>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17" tIns="91417" rIns="91417" bIns="91417" anchor="ctr" anchorCtr="0">
              <a:noAutofit/>
            </a:bodyPr>
            <a:lstStyle/>
            <a:p>
              <a:endParaRPr sz="1400"/>
            </a:p>
          </p:txBody>
        </p:sp>
        <p:sp>
          <p:nvSpPr>
            <p:cNvPr id="120" name="Google Shape;6787;p88"/>
            <p:cNvSpPr/>
            <p:nvPr/>
          </p:nvSpPr>
          <p:spPr>
            <a:xfrm>
              <a:off x="-33952650" y="3690125"/>
              <a:ext cx="155975" cy="186950"/>
            </a:xfrm>
            <a:custGeom>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17" tIns="91417" rIns="91417" bIns="91417" anchor="ctr" anchorCtr="0">
              <a:noAutofit/>
            </a:bodyPr>
            <a:lstStyle/>
            <a:p>
              <a:endParaRPr sz="1400"/>
            </a:p>
          </p:txBody>
        </p:sp>
        <p:sp>
          <p:nvSpPr>
            <p:cNvPr id="121" name="Google Shape;6788;p88"/>
            <p:cNvSpPr/>
            <p:nvPr/>
          </p:nvSpPr>
          <p:spPr>
            <a:xfrm>
              <a:off x="-33849475" y="3758125"/>
              <a:ext cx="137075" cy="33100"/>
            </a:xfrm>
            <a:custGeom>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3" name="Google Shape;6800;p88"/>
          <p:cNvGrpSpPr/>
          <p:nvPr/>
        </p:nvGrpSpPr>
        <p:grpSpPr>
          <a:xfrm>
            <a:off x="9993221" y="2304828"/>
            <a:ext cx="552039" cy="550573"/>
            <a:chOff x="-30345326" y="3184750"/>
            <a:chExt cx="292225" cy="291450"/>
          </a:xfrm>
          <a:solidFill>
            <a:srgbClr val="505D57"/>
          </a:solidFill>
        </p:grpSpPr>
        <p:sp>
          <p:nvSpPr>
            <p:cNvPr id="134" name="Google Shape;6801;p88"/>
            <p:cNvSpPr/>
            <p:nvPr/>
          </p:nvSpPr>
          <p:spPr>
            <a:xfrm>
              <a:off x="-30328000" y="3184750"/>
              <a:ext cx="258375" cy="120950"/>
            </a:xfrm>
            <a:custGeom>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17" tIns="91417" rIns="91417" bIns="91417" anchor="ctr" anchorCtr="0">
              <a:noAutofit/>
            </a:bodyPr>
            <a:lstStyle/>
            <a:p>
              <a:endParaRPr sz="1400"/>
            </a:p>
          </p:txBody>
        </p:sp>
        <p:sp>
          <p:nvSpPr>
            <p:cNvPr id="135" name="Google Shape;6802;p88"/>
            <p:cNvSpPr/>
            <p:nvPr/>
          </p:nvSpPr>
          <p:spPr>
            <a:xfrm>
              <a:off x="-30310674" y="3322575"/>
              <a:ext cx="68550" cy="69350"/>
            </a:xfrm>
            <a:custGeom>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136" name="Google Shape;6803;p88"/>
            <p:cNvSpPr/>
            <p:nvPr/>
          </p:nvSpPr>
          <p:spPr>
            <a:xfrm>
              <a:off x="-30345326" y="3408425"/>
              <a:ext cx="137075" cy="67775"/>
            </a:xfrm>
            <a:custGeom>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17" tIns="91417" rIns="91417" bIns="91417" anchor="ctr" anchorCtr="0">
              <a:noAutofit/>
            </a:bodyPr>
            <a:lstStyle/>
            <a:p>
              <a:endParaRPr sz="1400"/>
            </a:p>
          </p:txBody>
        </p:sp>
        <p:sp>
          <p:nvSpPr>
            <p:cNvPr id="137" name="Google Shape;6804;p88"/>
            <p:cNvSpPr/>
            <p:nvPr/>
          </p:nvSpPr>
          <p:spPr>
            <a:xfrm>
              <a:off x="-30156299" y="3322575"/>
              <a:ext cx="68550" cy="69350"/>
            </a:xfrm>
            <a:custGeom>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138" name="Google Shape;6805;p88"/>
            <p:cNvSpPr/>
            <p:nvPr/>
          </p:nvSpPr>
          <p:spPr>
            <a:xfrm>
              <a:off x="-30190951" y="3408425"/>
              <a:ext cx="137850" cy="67775"/>
            </a:xfrm>
            <a:custGeom>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99" name="Google Shape;6866;p88"/>
          <p:cNvGrpSpPr/>
          <p:nvPr/>
        </p:nvGrpSpPr>
        <p:grpSpPr>
          <a:xfrm>
            <a:off x="5913597" y="4643929"/>
            <a:ext cx="508811" cy="563019"/>
            <a:chOff x="-30354001" y="3569100"/>
            <a:chExt cx="292250" cy="292225"/>
          </a:xfrm>
          <a:solidFill>
            <a:srgbClr val="505D57"/>
          </a:solidFill>
        </p:grpSpPr>
        <p:sp>
          <p:nvSpPr>
            <p:cNvPr id="200" name="Google Shape;6867;p88"/>
            <p:cNvSpPr/>
            <p:nvPr/>
          </p:nvSpPr>
          <p:spPr>
            <a:xfrm>
              <a:off x="-30354001" y="3604550"/>
              <a:ext cx="137875" cy="256000"/>
            </a:xfrm>
            <a:custGeom>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17" tIns="91417" rIns="91417" bIns="91417" anchor="ctr" anchorCtr="0">
              <a:noAutofit/>
            </a:bodyPr>
            <a:lstStyle/>
            <a:p>
              <a:endParaRPr sz="1400"/>
            </a:p>
          </p:txBody>
        </p:sp>
        <p:sp>
          <p:nvSpPr>
            <p:cNvPr id="201" name="Google Shape;6868;p88"/>
            <p:cNvSpPr/>
            <p:nvPr/>
          </p:nvSpPr>
          <p:spPr>
            <a:xfrm>
              <a:off x="-30198826" y="3604550"/>
              <a:ext cx="137075" cy="256775"/>
            </a:xfrm>
            <a:custGeom>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17" tIns="91417" rIns="91417" bIns="91417" anchor="ctr" anchorCtr="0">
              <a:noAutofit/>
            </a:bodyPr>
            <a:lstStyle/>
            <a:p>
              <a:endParaRPr sz="1400"/>
            </a:p>
          </p:txBody>
        </p:sp>
        <p:sp>
          <p:nvSpPr>
            <p:cNvPr id="202" name="Google Shape;6869;p88"/>
            <p:cNvSpPr/>
            <p:nvPr/>
          </p:nvSpPr>
          <p:spPr>
            <a:xfrm>
              <a:off x="-30139751" y="3636850"/>
              <a:ext cx="26000" cy="37825"/>
            </a:xfrm>
            <a:custGeom>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17" tIns="91417" rIns="91417" bIns="91417" anchor="ctr" anchorCtr="0">
              <a:noAutofit/>
            </a:bodyPr>
            <a:lstStyle/>
            <a:p>
              <a:endParaRPr sz="1400"/>
            </a:p>
          </p:txBody>
        </p:sp>
        <p:sp>
          <p:nvSpPr>
            <p:cNvPr id="203" name="Google Shape;6870;p88"/>
            <p:cNvSpPr/>
            <p:nvPr/>
          </p:nvSpPr>
          <p:spPr>
            <a:xfrm>
              <a:off x="-30302802" y="3638950"/>
              <a:ext cx="25225" cy="36500"/>
            </a:xfrm>
            <a:custGeom>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17" tIns="91417" rIns="91417" bIns="91417" anchor="ctr" anchorCtr="0">
              <a:noAutofit/>
            </a:bodyPr>
            <a:lstStyle/>
            <a:p>
              <a:endParaRPr sz="1400"/>
            </a:p>
          </p:txBody>
        </p:sp>
        <p:sp>
          <p:nvSpPr>
            <p:cNvPr id="204" name="Google Shape;6871;p88"/>
            <p:cNvSpPr/>
            <p:nvPr/>
          </p:nvSpPr>
          <p:spPr>
            <a:xfrm>
              <a:off x="-30242926" y="3569100"/>
              <a:ext cx="68525" cy="68550"/>
            </a:xfrm>
            <a:custGeom>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17" tIns="91417" rIns="91417" bIns="91417" anchor="ctr" anchorCtr="0">
              <a:noAutofit/>
            </a:bodyPr>
            <a:lstStyle/>
            <a:p>
              <a:endParaRPr sz="1400"/>
            </a:p>
          </p:txBody>
        </p:sp>
        <p:sp>
          <p:nvSpPr>
            <p:cNvPr id="205" name="Google Shape;6872;p88"/>
            <p:cNvSpPr/>
            <p:nvPr/>
          </p:nvSpPr>
          <p:spPr>
            <a:xfrm>
              <a:off x="-30262624" y="3654950"/>
              <a:ext cx="107925" cy="68550"/>
            </a:xfrm>
            <a:custGeom>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90" name="Google Shape;6957;p88"/>
          <p:cNvGrpSpPr/>
          <p:nvPr/>
        </p:nvGrpSpPr>
        <p:grpSpPr>
          <a:xfrm>
            <a:off x="4974695" y="1314925"/>
            <a:ext cx="498045" cy="497064"/>
            <a:chOff x="-31094350" y="3194000"/>
            <a:chExt cx="292225" cy="291650"/>
          </a:xfrm>
          <a:solidFill>
            <a:srgbClr val="505D57"/>
          </a:solidFill>
        </p:grpSpPr>
        <p:sp>
          <p:nvSpPr>
            <p:cNvPr id="291" name="Google Shape;6958;p88"/>
            <p:cNvSpPr/>
            <p:nvPr/>
          </p:nvSpPr>
          <p:spPr>
            <a:xfrm>
              <a:off x="-31033700" y="3194000"/>
              <a:ext cx="103200" cy="34100"/>
            </a:xfrm>
            <a:custGeom>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17" tIns="91417" rIns="91417" bIns="91417" anchor="ctr" anchorCtr="0">
              <a:noAutofit/>
            </a:bodyPr>
            <a:lstStyle/>
            <a:p>
              <a:endParaRPr sz="1400"/>
            </a:p>
          </p:txBody>
        </p:sp>
        <p:sp>
          <p:nvSpPr>
            <p:cNvPr id="292" name="Google Shape;6959;p88"/>
            <p:cNvSpPr/>
            <p:nvPr/>
          </p:nvSpPr>
          <p:spPr>
            <a:xfrm>
              <a:off x="-31042375" y="3346200"/>
              <a:ext cx="16550" cy="18150"/>
            </a:xfrm>
            <a:custGeom>
              <a:rect l="l" t="t" r="r" b="b"/>
              <a:pathLst>
                <a:path w="662" h="726" extrusionOk="0">
                  <a:moveTo>
                    <a:pt x="1" y="1"/>
                  </a:moveTo>
                  <a:lnTo>
                    <a:pt x="1" y="725"/>
                  </a:lnTo>
                  <a:lnTo>
                    <a:pt x="662" y="725"/>
                  </a:lnTo>
                  <a:lnTo>
                    <a:pt x="662" y="1"/>
                  </a:lnTo>
                  <a:close/>
                </a:path>
              </a:pathLst>
            </a:custGeom>
            <a:grpFill/>
            <a:ln>
              <a:noFill/>
            </a:ln>
          </p:spPr>
          <p:txBody>
            <a:bodyPr spcFirstLastPara="1" wrap="square" lIns="91417" tIns="91417" rIns="91417" bIns="91417" anchor="ctr" anchorCtr="0">
              <a:noAutofit/>
            </a:bodyPr>
            <a:lstStyle/>
            <a:p>
              <a:endParaRPr sz="1400"/>
            </a:p>
          </p:txBody>
        </p:sp>
        <p:sp>
          <p:nvSpPr>
            <p:cNvPr id="293" name="Google Shape;6960;p88"/>
            <p:cNvSpPr/>
            <p:nvPr/>
          </p:nvSpPr>
          <p:spPr>
            <a:xfrm>
              <a:off x="-31042375" y="3278475"/>
              <a:ext cx="16550" cy="16550"/>
            </a:xfrm>
            <a:custGeom>
              <a:rect l="l" t="t" r="r" b="b"/>
              <a:pathLst>
                <a:path w="662" h="662" extrusionOk="0">
                  <a:moveTo>
                    <a:pt x="1" y="0"/>
                  </a:moveTo>
                  <a:lnTo>
                    <a:pt x="1" y="662"/>
                  </a:lnTo>
                  <a:lnTo>
                    <a:pt x="662" y="662"/>
                  </a:lnTo>
                  <a:lnTo>
                    <a:pt x="662" y="0"/>
                  </a:lnTo>
                  <a:close/>
                </a:path>
              </a:pathLst>
            </a:custGeom>
            <a:grpFill/>
            <a:ln>
              <a:noFill/>
            </a:ln>
          </p:spPr>
          <p:txBody>
            <a:bodyPr spcFirstLastPara="1" wrap="square" lIns="91417" tIns="91417" rIns="91417" bIns="91417" anchor="ctr" anchorCtr="0">
              <a:noAutofit/>
            </a:bodyPr>
            <a:lstStyle/>
            <a:p>
              <a:endParaRPr sz="1400"/>
            </a:p>
          </p:txBody>
        </p:sp>
        <p:sp>
          <p:nvSpPr>
            <p:cNvPr id="294" name="Google Shape;6961;p88"/>
            <p:cNvSpPr/>
            <p:nvPr/>
          </p:nvSpPr>
          <p:spPr>
            <a:xfrm>
              <a:off x="-31042375" y="3416300"/>
              <a:ext cx="16550" cy="16575"/>
            </a:xfrm>
            <a:custGeom>
              <a:rect l="l" t="t" r="r" b="b"/>
              <a:pathLst>
                <a:path w="662" h="663" extrusionOk="0">
                  <a:moveTo>
                    <a:pt x="1" y="1"/>
                  </a:moveTo>
                  <a:lnTo>
                    <a:pt x="1" y="662"/>
                  </a:lnTo>
                  <a:lnTo>
                    <a:pt x="662" y="662"/>
                  </a:lnTo>
                  <a:lnTo>
                    <a:pt x="662" y="1"/>
                  </a:lnTo>
                  <a:close/>
                </a:path>
              </a:pathLst>
            </a:custGeom>
            <a:grpFill/>
            <a:ln>
              <a:noFill/>
            </a:ln>
          </p:spPr>
          <p:txBody>
            <a:bodyPr spcFirstLastPara="1" wrap="square" lIns="91417" tIns="91417" rIns="91417" bIns="91417" anchor="ctr" anchorCtr="0">
              <a:noAutofit/>
            </a:bodyPr>
            <a:lstStyle/>
            <a:p>
              <a:endParaRPr sz="1400"/>
            </a:p>
          </p:txBody>
        </p:sp>
        <p:sp>
          <p:nvSpPr>
            <p:cNvPr id="295" name="Google Shape;6962;p88"/>
            <p:cNvSpPr/>
            <p:nvPr/>
          </p:nvSpPr>
          <p:spPr>
            <a:xfrm>
              <a:off x="-31094350" y="3210725"/>
              <a:ext cx="222900" cy="274925"/>
            </a:xfrm>
            <a:custGeom>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17" tIns="91417" rIns="91417" bIns="91417" anchor="ctr" anchorCtr="0">
              <a:noAutofit/>
            </a:bodyPr>
            <a:lstStyle/>
            <a:p>
              <a:endParaRPr sz="1400"/>
            </a:p>
          </p:txBody>
        </p:sp>
        <p:sp>
          <p:nvSpPr>
            <p:cNvPr id="296" name="Google Shape;6963;p88"/>
            <p:cNvSpPr/>
            <p:nvPr/>
          </p:nvSpPr>
          <p:spPr>
            <a:xfrm>
              <a:off x="-30853351" y="3295000"/>
              <a:ext cx="51225" cy="104000"/>
            </a:xfrm>
            <a:custGeom>
              <a:rect l="l" t="t" r="r" b="b"/>
              <a:pathLst>
                <a:path w="2049" h="4160" extrusionOk="0">
                  <a:moveTo>
                    <a:pt x="1" y="1"/>
                  </a:moveTo>
                  <a:lnTo>
                    <a:pt x="1" y="4160"/>
                  </a:lnTo>
                  <a:lnTo>
                    <a:pt x="2049" y="4160"/>
                  </a:lnTo>
                  <a:lnTo>
                    <a:pt x="2049" y="1"/>
                  </a:lnTo>
                  <a:close/>
                </a:path>
              </a:pathLst>
            </a:custGeom>
            <a:grpFill/>
            <a:ln>
              <a:noFill/>
            </a:ln>
          </p:spPr>
          <p:txBody>
            <a:bodyPr spcFirstLastPara="1" wrap="square" lIns="91417" tIns="91417" rIns="91417" bIns="91417" anchor="ctr" anchorCtr="0">
              <a:noAutofit/>
            </a:bodyPr>
            <a:lstStyle/>
            <a:p>
              <a:endParaRPr sz="1400"/>
            </a:p>
          </p:txBody>
        </p:sp>
        <p:sp>
          <p:nvSpPr>
            <p:cNvPr id="297" name="Google Shape;6964;p88"/>
            <p:cNvSpPr/>
            <p:nvPr/>
          </p:nvSpPr>
          <p:spPr>
            <a:xfrm>
              <a:off x="-30853351" y="3227275"/>
              <a:ext cx="51225" cy="51225"/>
            </a:xfrm>
            <a:custGeom>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17" tIns="91417" rIns="91417" bIns="91417" anchor="ctr" anchorCtr="0">
              <a:noAutofit/>
            </a:bodyPr>
            <a:lstStyle/>
            <a:p>
              <a:endParaRPr sz="1400"/>
            </a:p>
          </p:txBody>
        </p:sp>
        <p:sp>
          <p:nvSpPr>
            <p:cNvPr id="298" name="Google Shape;6965;p88"/>
            <p:cNvSpPr/>
            <p:nvPr/>
          </p:nvSpPr>
          <p:spPr>
            <a:xfrm>
              <a:off x="-30851776" y="3416300"/>
              <a:ext cx="46500" cy="51225"/>
            </a:xfrm>
            <a:custGeom>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17" tIns="91417" rIns="91417" bIns="91417" anchor="ctr" anchorCtr="0">
              <a:noAutofit/>
            </a:bodyPr>
            <a:lstStyle/>
            <a:p>
              <a:endParaRPr sz="1400"/>
            </a:p>
          </p:txBody>
        </p:sp>
      </p:grpSp>
      <p:grpSp>
        <p:nvGrpSpPr>
          <p:cNvPr id="299" name="Google Shape;6966;p88"/>
          <p:cNvGrpSpPr/>
          <p:nvPr/>
        </p:nvGrpSpPr>
        <p:grpSpPr>
          <a:xfrm>
            <a:off x="10919100" y="3411177"/>
            <a:ext cx="604829" cy="605763"/>
            <a:chOff x="-31093575" y="3552550"/>
            <a:chExt cx="291450" cy="291900"/>
          </a:xfrm>
          <a:solidFill>
            <a:srgbClr val="505D57"/>
          </a:solidFill>
        </p:grpSpPr>
        <p:sp>
          <p:nvSpPr>
            <p:cNvPr id="300" name="Google Shape;6967;p88"/>
            <p:cNvSpPr/>
            <p:nvPr/>
          </p:nvSpPr>
          <p:spPr>
            <a:xfrm>
              <a:off x="-31011651" y="3745525"/>
              <a:ext cx="7900" cy="12625"/>
            </a:xfrm>
            <a:custGeom>
              <a:rect l="l" t="t" r="r" b="b"/>
              <a:pathLst>
                <a:path w="316" h="505" extrusionOk="0">
                  <a:moveTo>
                    <a:pt x="158" y="1"/>
                  </a:moveTo>
                  <a:lnTo>
                    <a:pt x="0" y="505"/>
                  </a:lnTo>
                  <a:lnTo>
                    <a:pt x="315" y="505"/>
                  </a:lnTo>
                  <a:lnTo>
                    <a:pt x="158" y="1"/>
                  </a:lnTo>
                  <a:close/>
                </a:path>
              </a:pathLst>
            </a:custGeom>
            <a:grpFill/>
            <a:ln>
              <a:noFill/>
            </a:ln>
          </p:spPr>
          <p:txBody>
            <a:bodyPr spcFirstLastPara="1" wrap="square" lIns="91417" tIns="91417" rIns="91417" bIns="91417" anchor="ctr" anchorCtr="0">
              <a:noAutofit/>
            </a:bodyPr>
            <a:lstStyle/>
            <a:p>
              <a:endParaRPr sz="1400"/>
            </a:p>
          </p:txBody>
        </p:sp>
        <p:sp>
          <p:nvSpPr>
            <p:cNvPr id="301" name="Google Shape;6968;p88"/>
            <p:cNvSpPr/>
            <p:nvPr/>
          </p:nvSpPr>
          <p:spPr>
            <a:xfrm>
              <a:off x="-31093575" y="3671500"/>
              <a:ext cx="171725" cy="172950"/>
            </a:xfrm>
            <a:custGeom>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17" tIns="91417" rIns="91417" bIns="91417" anchor="ctr" anchorCtr="0">
              <a:noAutofit/>
            </a:bodyPr>
            <a:lstStyle/>
            <a:p>
              <a:endParaRPr sz="1400"/>
            </a:p>
          </p:txBody>
        </p:sp>
        <p:sp>
          <p:nvSpPr>
            <p:cNvPr id="302" name="Google Shape;6969;p88"/>
            <p:cNvSpPr/>
            <p:nvPr/>
          </p:nvSpPr>
          <p:spPr>
            <a:xfrm>
              <a:off x="-30895875" y="3621075"/>
              <a:ext cx="15775" cy="26025"/>
            </a:xfrm>
            <a:custGeom>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17" tIns="91417" rIns="91417" bIns="91417" anchor="ctr" anchorCtr="0">
              <a:noAutofit/>
            </a:bodyPr>
            <a:lstStyle/>
            <a:p>
              <a:endParaRPr sz="1400"/>
            </a:p>
          </p:txBody>
        </p:sp>
        <p:sp>
          <p:nvSpPr>
            <p:cNvPr id="303" name="Google Shape;6970;p88"/>
            <p:cNvSpPr/>
            <p:nvPr/>
          </p:nvSpPr>
          <p:spPr>
            <a:xfrm>
              <a:off x="-30974649" y="3552550"/>
              <a:ext cx="172525" cy="172400"/>
            </a:xfrm>
            <a:custGeom>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8" name="Google Shape;6760;p88"/>
          <p:cNvGrpSpPr/>
          <p:nvPr/>
        </p:nvGrpSpPr>
        <p:grpSpPr>
          <a:xfrm>
            <a:off x="4203051" y="1247202"/>
            <a:ext cx="499909" cy="600511"/>
            <a:chOff x="-35814602" y="3202075"/>
            <a:chExt cx="242625" cy="291450"/>
          </a:xfrm>
          <a:solidFill>
            <a:srgbClr val="505D57"/>
          </a:solidFill>
        </p:grpSpPr>
        <p:sp>
          <p:nvSpPr>
            <p:cNvPr id="49" name="Google Shape;6761;p88"/>
            <p:cNvSpPr/>
            <p:nvPr/>
          </p:nvSpPr>
          <p:spPr>
            <a:xfrm>
              <a:off x="-35814602" y="3202075"/>
              <a:ext cx="51225" cy="202450"/>
            </a:xfrm>
            <a:custGeom>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17" tIns="91417" rIns="91417" bIns="91417" anchor="ctr" anchorCtr="0">
              <a:noAutofit/>
            </a:bodyPr>
            <a:lstStyle/>
            <a:p>
              <a:endParaRPr sz="1400"/>
            </a:p>
          </p:txBody>
        </p:sp>
        <p:sp>
          <p:nvSpPr>
            <p:cNvPr id="50" name="Google Shape;6762;p88"/>
            <p:cNvSpPr/>
            <p:nvPr/>
          </p:nvSpPr>
          <p:spPr>
            <a:xfrm>
              <a:off x="-35814602" y="3407650"/>
              <a:ext cx="242625" cy="68550"/>
            </a:xfrm>
            <a:custGeom>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17" tIns="91417" rIns="91417" bIns="91417" anchor="ctr" anchorCtr="0">
              <a:noAutofit/>
            </a:bodyPr>
            <a:lstStyle/>
            <a:p>
              <a:endParaRPr sz="1400"/>
            </a:p>
          </p:txBody>
        </p:sp>
        <p:sp>
          <p:nvSpPr>
            <p:cNvPr id="51" name="Google Shape;6763;p88"/>
            <p:cNvSpPr/>
            <p:nvPr/>
          </p:nvSpPr>
          <p:spPr>
            <a:xfrm>
              <a:off x="-35627125" y="3450950"/>
              <a:ext cx="55150" cy="25250"/>
            </a:xfrm>
            <a:custGeom>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52" name="Google Shape;6764;p88"/>
            <p:cNvSpPr/>
            <p:nvPr/>
          </p:nvSpPr>
          <p:spPr>
            <a:xfrm>
              <a:off x="-35703526" y="3305250"/>
              <a:ext cx="84300" cy="34675"/>
            </a:xfrm>
            <a:custGeom>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17" tIns="91417" rIns="91417" bIns="91417" anchor="ctr" anchorCtr="0">
              <a:noAutofit/>
            </a:bodyPr>
            <a:lstStyle/>
            <a:p>
              <a:endParaRPr sz="1400"/>
            </a:p>
          </p:txBody>
        </p:sp>
        <p:sp>
          <p:nvSpPr>
            <p:cNvPr id="53" name="Google Shape;6765;p88"/>
            <p:cNvSpPr/>
            <p:nvPr/>
          </p:nvSpPr>
          <p:spPr>
            <a:xfrm>
              <a:off x="-35677549" y="3254050"/>
              <a:ext cx="33100" cy="33100"/>
            </a:xfrm>
            <a:custGeom>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17" tIns="91417" rIns="91417" bIns="91417" anchor="ctr" anchorCtr="0">
              <a:noAutofit/>
            </a:bodyPr>
            <a:lstStyle/>
            <a:p>
              <a:endParaRPr sz="1400"/>
            </a:p>
          </p:txBody>
        </p:sp>
        <p:sp>
          <p:nvSpPr>
            <p:cNvPr id="99" name="Google Shape;6766;p88"/>
            <p:cNvSpPr/>
            <p:nvPr/>
          </p:nvSpPr>
          <p:spPr>
            <a:xfrm>
              <a:off x="-35746851" y="3202075"/>
              <a:ext cx="171725" cy="189050"/>
            </a:xfrm>
            <a:custGeom>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17" tIns="91417" rIns="91417" bIns="91417" anchor="ctr" anchorCtr="0">
              <a:noAutofit/>
            </a:bodyPr>
            <a:lstStyle/>
            <a:p>
              <a:endParaRPr sz="1400"/>
            </a:p>
          </p:txBody>
        </p:sp>
        <p:sp>
          <p:nvSpPr>
            <p:cNvPr id="100" name="Google Shape;6767;p88"/>
            <p:cNvSpPr/>
            <p:nvPr/>
          </p:nvSpPr>
          <p:spPr>
            <a:xfrm>
              <a:off x="-35677549" y="3450950"/>
              <a:ext cx="34675" cy="42575"/>
            </a:xfrm>
            <a:custGeom>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17" tIns="91417" rIns="91417" bIns="91417" anchor="ctr" anchorCtr="0">
              <a:noAutofit/>
            </a:bodyPr>
            <a:lstStyle/>
            <a:p>
              <a:endParaRPr sz="1400"/>
            </a:p>
          </p:txBody>
        </p:sp>
      </p:grpSp>
      <p:grpSp>
        <p:nvGrpSpPr>
          <p:cNvPr id="110" name="Google Shape;6777;p88"/>
          <p:cNvGrpSpPr/>
          <p:nvPr/>
        </p:nvGrpSpPr>
        <p:grpSpPr>
          <a:xfrm>
            <a:off x="8170124" y="1211481"/>
            <a:ext cx="600509" cy="600511"/>
            <a:chOff x="-34003850" y="3227275"/>
            <a:chExt cx="291450" cy="291450"/>
          </a:xfrm>
          <a:solidFill>
            <a:srgbClr val="505D57"/>
          </a:solidFill>
        </p:grpSpPr>
        <p:sp>
          <p:nvSpPr>
            <p:cNvPr id="111" name="Google Shape;6778;p88"/>
            <p:cNvSpPr/>
            <p:nvPr/>
          </p:nvSpPr>
          <p:spPr>
            <a:xfrm>
              <a:off x="-33852625" y="3313925"/>
              <a:ext cx="128425" cy="49625"/>
            </a:xfrm>
            <a:custGeom>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17" tIns="91417" rIns="91417" bIns="91417" anchor="ctr" anchorCtr="0">
              <a:noAutofit/>
            </a:bodyPr>
            <a:lstStyle/>
            <a:p>
              <a:endParaRPr sz="1400"/>
            </a:p>
          </p:txBody>
        </p:sp>
        <p:sp>
          <p:nvSpPr>
            <p:cNvPr id="112" name="Google Shape;6779;p88"/>
            <p:cNvSpPr/>
            <p:nvPr/>
          </p:nvSpPr>
          <p:spPr>
            <a:xfrm>
              <a:off x="-33866001" y="3328875"/>
              <a:ext cx="153600" cy="103200"/>
            </a:xfrm>
            <a:custGeom>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17" tIns="91417" rIns="91417" bIns="91417" anchor="ctr" anchorCtr="0">
              <a:noAutofit/>
            </a:bodyPr>
            <a:lstStyle/>
            <a:p>
              <a:endParaRPr sz="1400"/>
            </a:p>
          </p:txBody>
        </p:sp>
        <p:sp>
          <p:nvSpPr>
            <p:cNvPr id="113" name="Google Shape;6780;p88"/>
            <p:cNvSpPr/>
            <p:nvPr/>
          </p:nvSpPr>
          <p:spPr>
            <a:xfrm>
              <a:off x="-34003850" y="3279250"/>
              <a:ext cx="189050" cy="188275"/>
            </a:xfrm>
            <a:custGeom>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17" tIns="91417" rIns="91417" bIns="91417" anchor="ctr" anchorCtr="0">
              <a:noAutofit/>
            </a:bodyPr>
            <a:lstStyle/>
            <a:p>
              <a:endParaRPr sz="1400"/>
            </a:p>
          </p:txBody>
        </p:sp>
        <p:sp>
          <p:nvSpPr>
            <p:cNvPr id="114" name="Google Shape;6781;p88"/>
            <p:cNvSpPr/>
            <p:nvPr/>
          </p:nvSpPr>
          <p:spPr>
            <a:xfrm>
              <a:off x="-34003850" y="3227275"/>
              <a:ext cx="189050" cy="34675"/>
            </a:xfrm>
            <a:custGeom>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17" tIns="91417" rIns="91417" bIns="91417" anchor="ctr" anchorCtr="0">
              <a:noAutofit/>
            </a:bodyPr>
            <a:lstStyle/>
            <a:p>
              <a:endParaRPr sz="1400"/>
            </a:p>
          </p:txBody>
        </p:sp>
        <p:sp>
          <p:nvSpPr>
            <p:cNvPr id="115" name="Google Shape;6782;p88"/>
            <p:cNvSpPr/>
            <p:nvPr/>
          </p:nvSpPr>
          <p:spPr>
            <a:xfrm>
              <a:off x="-34003850" y="3484050"/>
              <a:ext cx="189050" cy="34675"/>
            </a:xfrm>
            <a:custGeom>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17" tIns="91417" rIns="91417" bIns="91417" anchor="ctr" anchorCtr="0">
              <a:noAutofit/>
            </a:bodyPr>
            <a:lstStyle/>
            <a:p>
              <a:endParaRPr sz="1400"/>
            </a:p>
          </p:txBody>
        </p:sp>
      </p:grpSp>
      <p:grpSp>
        <p:nvGrpSpPr>
          <p:cNvPr id="160" name="Google Shape;6827;p88"/>
          <p:cNvGrpSpPr/>
          <p:nvPr/>
        </p:nvGrpSpPr>
        <p:grpSpPr>
          <a:xfrm>
            <a:off x="8926343" y="1222003"/>
            <a:ext cx="607000" cy="598863"/>
            <a:chOff x="-33645475" y="3228075"/>
            <a:chExt cx="294600" cy="290650"/>
          </a:xfrm>
          <a:solidFill>
            <a:srgbClr val="505D57"/>
          </a:solidFill>
        </p:grpSpPr>
        <p:sp>
          <p:nvSpPr>
            <p:cNvPr id="161" name="Google Shape;6828;p88"/>
            <p:cNvSpPr/>
            <p:nvPr/>
          </p:nvSpPr>
          <p:spPr>
            <a:xfrm>
              <a:off x="-33456451" y="3261925"/>
              <a:ext cx="84300" cy="85100"/>
            </a:xfrm>
            <a:custGeom>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17" tIns="91417" rIns="91417" bIns="91417" anchor="ctr" anchorCtr="0">
              <a:noAutofit/>
            </a:bodyPr>
            <a:lstStyle/>
            <a:p>
              <a:endParaRPr sz="1400"/>
            </a:p>
          </p:txBody>
        </p:sp>
        <p:sp>
          <p:nvSpPr>
            <p:cNvPr id="162" name="Google Shape;6829;p88"/>
            <p:cNvSpPr/>
            <p:nvPr/>
          </p:nvSpPr>
          <p:spPr>
            <a:xfrm>
              <a:off x="-33575374" y="3433625"/>
              <a:ext cx="85075" cy="85100"/>
            </a:xfrm>
            <a:custGeom>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17" tIns="91417" rIns="91417" bIns="91417" anchor="ctr" anchorCtr="0">
              <a:noAutofit/>
            </a:bodyPr>
            <a:lstStyle/>
            <a:p>
              <a:endParaRPr sz="1400"/>
            </a:p>
          </p:txBody>
        </p:sp>
        <p:sp>
          <p:nvSpPr>
            <p:cNvPr id="163" name="Google Shape;6830;p88"/>
            <p:cNvSpPr/>
            <p:nvPr/>
          </p:nvSpPr>
          <p:spPr>
            <a:xfrm>
              <a:off x="-33645475" y="3228075"/>
              <a:ext cx="206375" cy="153600"/>
            </a:xfrm>
            <a:custGeom>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17" tIns="91417" rIns="91417" bIns="91417" anchor="ctr" anchorCtr="0">
              <a:noAutofit/>
            </a:bodyPr>
            <a:lstStyle/>
            <a:p>
              <a:endParaRPr sz="1400"/>
            </a:p>
          </p:txBody>
        </p:sp>
        <p:sp>
          <p:nvSpPr>
            <p:cNvPr id="164" name="Google Shape;6831;p88"/>
            <p:cNvSpPr/>
            <p:nvPr/>
          </p:nvSpPr>
          <p:spPr>
            <a:xfrm>
              <a:off x="-33593500" y="3279250"/>
              <a:ext cx="104775" cy="52275"/>
            </a:xfrm>
            <a:custGeom>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17" tIns="91417" rIns="91417" bIns="91417" anchor="ctr" anchorCtr="0">
              <a:noAutofit/>
            </a:bodyPr>
            <a:lstStyle/>
            <a:p>
              <a:endParaRPr sz="1400"/>
            </a:p>
          </p:txBody>
        </p:sp>
        <p:sp>
          <p:nvSpPr>
            <p:cNvPr id="165" name="Google Shape;6832;p88"/>
            <p:cNvSpPr/>
            <p:nvPr/>
          </p:nvSpPr>
          <p:spPr>
            <a:xfrm>
              <a:off x="-33593500" y="3341475"/>
              <a:ext cx="104775" cy="74075"/>
            </a:xfrm>
            <a:custGeom>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17" tIns="91417" rIns="91417" bIns="91417" anchor="ctr" anchorCtr="0">
              <a:noAutofit/>
            </a:bodyPr>
            <a:lstStyle/>
            <a:p>
              <a:endParaRPr sz="1400"/>
            </a:p>
          </p:txBody>
        </p:sp>
        <p:sp>
          <p:nvSpPr>
            <p:cNvPr id="166" name="Google Shape;6833;p88"/>
            <p:cNvSpPr/>
            <p:nvPr/>
          </p:nvSpPr>
          <p:spPr>
            <a:xfrm>
              <a:off x="-33455651" y="3381650"/>
              <a:ext cx="104775" cy="52250"/>
            </a:xfrm>
            <a:custGeom>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17" tIns="91417" rIns="91417" bIns="91417" anchor="ctr" anchorCtr="0">
              <a:noAutofit/>
            </a:bodyPr>
            <a:lstStyle/>
            <a:p>
              <a:endParaRPr sz="1400"/>
            </a:p>
          </p:txBody>
        </p:sp>
        <p:sp>
          <p:nvSpPr>
            <p:cNvPr id="167" name="Google Shape;6834;p88"/>
            <p:cNvSpPr/>
            <p:nvPr/>
          </p:nvSpPr>
          <p:spPr>
            <a:xfrm>
              <a:off x="-33456451" y="3443875"/>
              <a:ext cx="102425" cy="74850"/>
            </a:xfrm>
            <a:custGeom>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06" name="Google Shape;6873;p88"/>
          <p:cNvGrpSpPr/>
          <p:nvPr/>
        </p:nvGrpSpPr>
        <p:grpSpPr>
          <a:xfrm>
            <a:off x="5860181" y="1222715"/>
            <a:ext cx="580987" cy="600511"/>
            <a:chOff x="-35118325" y="3202075"/>
            <a:chExt cx="281975" cy="291450"/>
          </a:xfrm>
          <a:solidFill>
            <a:srgbClr val="505D57"/>
          </a:solidFill>
        </p:grpSpPr>
        <p:sp>
          <p:nvSpPr>
            <p:cNvPr id="207" name="Google Shape;6874;p88"/>
            <p:cNvSpPr/>
            <p:nvPr/>
          </p:nvSpPr>
          <p:spPr>
            <a:xfrm>
              <a:off x="-35008049" y="3202075"/>
              <a:ext cx="171700" cy="171250"/>
            </a:xfrm>
            <a:custGeom>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17" tIns="91417" rIns="91417" bIns="91417" anchor="ctr" anchorCtr="0">
              <a:noAutofit/>
            </a:bodyPr>
            <a:lstStyle/>
            <a:p>
              <a:endParaRPr sz="1400"/>
            </a:p>
          </p:txBody>
        </p:sp>
        <p:sp>
          <p:nvSpPr>
            <p:cNvPr id="208" name="Google Shape;6875;p88"/>
            <p:cNvSpPr/>
            <p:nvPr/>
          </p:nvSpPr>
          <p:spPr>
            <a:xfrm>
              <a:off x="-34937976" y="3254050"/>
              <a:ext cx="33125" cy="67775"/>
            </a:xfrm>
            <a:custGeom>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17" tIns="91417" rIns="91417" bIns="91417" anchor="ctr" anchorCtr="0">
              <a:noAutofit/>
            </a:bodyPr>
            <a:lstStyle/>
            <a:p>
              <a:endParaRPr sz="1400"/>
            </a:p>
          </p:txBody>
        </p:sp>
        <p:sp>
          <p:nvSpPr>
            <p:cNvPr id="209" name="Google Shape;6876;p88"/>
            <p:cNvSpPr/>
            <p:nvPr/>
          </p:nvSpPr>
          <p:spPr>
            <a:xfrm>
              <a:off x="-35085251" y="3338325"/>
              <a:ext cx="69325" cy="69350"/>
            </a:xfrm>
            <a:custGeom>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210" name="Google Shape;6877;p88"/>
            <p:cNvSpPr/>
            <p:nvPr/>
          </p:nvSpPr>
          <p:spPr>
            <a:xfrm>
              <a:off x="-35118325" y="3424175"/>
              <a:ext cx="137075" cy="69350"/>
            </a:xfrm>
            <a:custGeom>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17" name="Google Shape;6884;p88"/>
          <p:cNvGrpSpPr/>
          <p:nvPr/>
        </p:nvGrpSpPr>
        <p:grpSpPr>
          <a:xfrm>
            <a:off x="9993215" y="1222003"/>
            <a:ext cx="571303" cy="601335"/>
            <a:chOff x="-33277649" y="3226875"/>
            <a:chExt cx="277275" cy="291850"/>
          </a:xfrm>
          <a:solidFill>
            <a:srgbClr val="505D57"/>
          </a:solidFill>
        </p:grpSpPr>
        <p:sp>
          <p:nvSpPr>
            <p:cNvPr id="218" name="Google Shape;6885;p88"/>
            <p:cNvSpPr/>
            <p:nvPr/>
          </p:nvSpPr>
          <p:spPr>
            <a:xfrm>
              <a:off x="-33071299" y="3440725"/>
              <a:ext cx="33100" cy="33900"/>
            </a:xfrm>
            <a:custGeom>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17" tIns="91417" rIns="91417" bIns="91417" anchor="ctr" anchorCtr="0">
              <a:noAutofit/>
            </a:bodyPr>
            <a:lstStyle/>
            <a:p>
              <a:endParaRPr sz="1400"/>
            </a:p>
          </p:txBody>
        </p:sp>
        <p:sp>
          <p:nvSpPr>
            <p:cNvPr id="219" name="Google Shape;6886;p88"/>
            <p:cNvSpPr/>
            <p:nvPr/>
          </p:nvSpPr>
          <p:spPr>
            <a:xfrm>
              <a:off x="-33157926" y="3227275"/>
              <a:ext cx="17350" cy="103200"/>
            </a:xfrm>
            <a:custGeom>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220" name="Google Shape;6887;p88"/>
            <p:cNvSpPr/>
            <p:nvPr/>
          </p:nvSpPr>
          <p:spPr>
            <a:xfrm>
              <a:off x="-33175249" y="3347650"/>
              <a:ext cx="51200" cy="51350"/>
            </a:xfrm>
            <a:custGeom>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17" tIns="91417" rIns="91417" bIns="91417" anchor="ctr" anchorCtr="0">
              <a:noAutofit/>
            </a:bodyPr>
            <a:lstStyle/>
            <a:p>
              <a:endParaRPr sz="1400"/>
            </a:p>
          </p:txBody>
        </p:sp>
        <p:sp>
          <p:nvSpPr>
            <p:cNvPr id="221" name="Google Shape;6888;p88"/>
            <p:cNvSpPr/>
            <p:nvPr/>
          </p:nvSpPr>
          <p:spPr>
            <a:xfrm>
              <a:off x="-33224874" y="3404500"/>
              <a:ext cx="159900" cy="114225"/>
            </a:xfrm>
            <a:custGeom>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17" tIns="91417" rIns="91417" bIns="91417" anchor="ctr" anchorCtr="0">
              <a:noAutofit/>
            </a:bodyPr>
            <a:lstStyle/>
            <a:p>
              <a:endParaRPr sz="1400"/>
            </a:p>
          </p:txBody>
        </p:sp>
        <p:sp>
          <p:nvSpPr>
            <p:cNvPr id="222" name="Google Shape;6889;p88"/>
            <p:cNvSpPr/>
            <p:nvPr/>
          </p:nvSpPr>
          <p:spPr>
            <a:xfrm>
              <a:off x="-33141400" y="3312350"/>
              <a:ext cx="127625" cy="138625"/>
            </a:xfrm>
            <a:custGeom>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17" tIns="91417" rIns="91417" bIns="91417" anchor="ctr" anchorCtr="0">
              <a:noAutofit/>
            </a:bodyPr>
            <a:lstStyle/>
            <a:p>
              <a:endParaRPr sz="1400"/>
            </a:p>
          </p:txBody>
        </p:sp>
        <p:sp>
          <p:nvSpPr>
            <p:cNvPr id="223" name="Google Shape;6890;p88"/>
            <p:cNvSpPr/>
            <p:nvPr/>
          </p:nvSpPr>
          <p:spPr>
            <a:xfrm>
              <a:off x="-33122499" y="3226875"/>
              <a:ext cx="122125" cy="83925"/>
            </a:xfrm>
            <a:custGeom>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17" tIns="91417" rIns="91417" bIns="91417" anchor="ctr" anchorCtr="0">
              <a:noAutofit/>
            </a:bodyPr>
            <a:lstStyle/>
            <a:p>
              <a:endParaRPr sz="1400"/>
            </a:p>
          </p:txBody>
        </p:sp>
        <p:sp>
          <p:nvSpPr>
            <p:cNvPr id="224" name="Google Shape;6891;p88"/>
            <p:cNvSpPr/>
            <p:nvPr/>
          </p:nvSpPr>
          <p:spPr>
            <a:xfrm>
              <a:off x="-33277649" y="3245400"/>
              <a:ext cx="102400" cy="198500"/>
            </a:xfrm>
            <a:custGeom>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17" tIns="91417" rIns="91417" bIns="91417" anchor="ctr" anchorCtr="0">
              <a:noAutofit/>
            </a:bodyPr>
            <a:lstStyle/>
            <a:p>
              <a:endParaRPr sz="1400"/>
            </a:p>
          </p:txBody>
        </p:sp>
      </p:grpSp>
      <p:grpSp>
        <p:nvGrpSpPr>
          <p:cNvPr id="255" name="Google Shape;6922;p88"/>
          <p:cNvGrpSpPr/>
          <p:nvPr/>
        </p:nvGrpSpPr>
        <p:grpSpPr>
          <a:xfrm>
            <a:off x="6627533" y="1222715"/>
            <a:ext cx="564763" cy="600511"/>
            <a:chOff x="-34755224" y="3202075"/>
            <a:chExt cx="274100" cy="291450"/>
          </a:xfrm>
          <a:solidFill>
            <a:srgbClr val="505D57"/>
          </a:solidFill>
        </p:grpSpPr>
        <p:sp>
          <p:nvSpPr>
            <p:cNvPr id="256" name="Google Shape;6923;p88"/>
            <p:cNvSpPr/>
            <p:nvPr/>
          </p:nvSpPr>
          <p:spPr>
            <a:xfrm>
              <a:off x="-34703249" y="3389525"/>
              <a:ext cx="84300" cy="34675"/>
            </a:xfrm>
            <a:custGeom>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257" name="Google Shape;6924;p88"/>
            <p:cNvSpPr/>
            <p:nvPr/>
          </p:nvSpPr>
          <p:spPr>
            <a:xfrm>
              <a:off x="-34636301" y="3348575"/>
              <a:ext cx="69325" cy="75625"/>
            </a:xfrm>
            <a:custGeom>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17" tIns="91417" rIns="91417" bIns="91417" anchor="ctr" anchorCtr="0">
              <a:noAutofit/>
            </a:bodyPr>
            <a:lstStyle/>
            <a:p>
              <a:endParaRPr sz="1400"/>
            </a:p>
          </p:txBody>
        </p:sp>
        <p:sp>
          <p:nvSpPr>
            <p:cNvPr id="258" name="Google Shape;6925;p88"/>
            <p:cNvSpPr/>
            <p:nvPr/>
          </p:nvSpPr>
          <p:spPr>
            <a:xfrm>
              <a:off x="-34752874" y="3253275"/>
              <a:ext cx="126050" cy="170925"/>
            </a:xfrm>
            <a:custGeom>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17" tIns="91417" rIns="91417" bIns="91417" anchor="ctr" anchorCtr="0">
              <a:noAutofit/>
            </a:bodyPr>
            <a:lstStyle/>
            <a:p>
              <a:endParaRPr sz="1400"/>
            </a:p>
          </p:txBody>
        </p:sp>
        <p:sp>
          <p:nvSpPr>
            <p:cNvPr id="259" name="Google Shape;6926;p88"/>
            <p:cNvSpPr/>
            <p:nvPr/>
          </p:nvSpPr>
          <p:spPr>
            <a:xfrm>
              <a:off x="-34677251" y="3338325"/>
              <a:ext cx="33875" cy="33900"/>
            </a:xfrm>
            <a:custGeom>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17" tIns="91417" rIns="91417" bIns="91417" anchor="ctr" anchorCtr="0">
              <a:noAutofit/>
            </a:bodyPr>
            <a:lstStyle/>
            <a:p>
              <a:endParaRPr sz="1400"/>
            </a:p>
          </p:txBody>
        </p:sp>
        <p:sp>
          <p:nvSpPr>
            <p:cNvPr id="260" name="Google Shape;6927;p88"/>
            <p:cNvSpPr/>
            <p:nvPr/>
          </p:nvSpPr>
          <p:spPr>
            <a:xfrm>
              <a:off x="-34618200" y="3202500"/>
              <a:ext cx="137075" cy="135850"/>
            </a:xfrm>
            <a:custGeom>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17" tIns="91417" rIns="91417" bIns="91417" anchor="ctr" anchorCtr="0">
              <a:noAutofit/>
            </a:bodyPr>
            <a:lstStyle/>
            <a:p>
              <a:endParaRPr sz="1400"/>
            </a:p>
          </p:txBody>
        </p:sp>
        <p:sp>
          <p:nvSpPr>
            <p:cNvPr id="261" name="Google Shape;6928;p88"/>
            <p:cNvSpPr/>
            <p:nvPr/>
          </p:nvSpPr>
          <p:spPr>
            <a:xfrm>
              <a:off x="-34755224" y="3440725"/>
              <a:ext cx="188250" cy="52800"/>
            </a:xfrm>
            <a:custGeom>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17" tIns="91417" rIns="91417" bIns="91417" anchor="ctr" anchorCtr="0">
              <a:noAutofit/>
            </a:bodyPr>
            <a:lstStyle/>
            <a:p>
              <a:endParaRPr sz="1400"/>
            </a:p>
          </p:txBody>
        </p:sp>
        <p:sp>
          <p:nvSpPr>
            <p:cNvPr id="262" name="Google Shape;6929;p88"/>
            <p:cNvSpPr/>
            <p:nvPr/>
          </p:nvSpPr>
          <p:spPr>
            <a:xfrm>
              <a:off x="-34754449" y="3202075"/>
              <a:ext cx="153600" cy="33900"/>
            </a:xfrm>
            <a:custGeom>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14" name="Google Shape;6981;p88"/>
          <p:cNvGrpSpPr/>
          <p:nvPr/>
        </p:nvGrpSpPr>
        <p:grpSpPr>
          <a:xfrm>
            <a:off x="7353611" y="1222281"/>
            <a:ext cx="608599" cy="601387"/>
            <a:chOff x="-34408675" y="3202075"/>
            <a:chExt cx="295375" cy="291875"/>
          </a:xfrm>
          <a:solidFill>
            <a:srgbClr val="505D57"/>
          </a:solidFill>
        </p:grpSpPr>
        <p:sp>
          <p:nvSpPr>
            <p:cNvPr id="315" name="Google Shape;6982;p88"/>
            <p:cNvSpPr/>
            <p:nvPr/>
          </p:nvSpPr>
          <p:spPr>
            <a:xfrm>
              <a:off x="-34274776" y="3202075"/>
              <a:ext cx="161475" cy="161475"/>
            </a:xfrm>
            <a:custGeom>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17" tIns="91417" rIns="91417" bIns="91417" anchor="ctr" anchorCtr="0">
              <a:noAutofit/>
            </a:bodyPr>
            <a:lstStyle/>
            <a:p>
              <a:endParaRPr sz="1400"/>
            </a:p>
          </p:txBody>
        </p:sp>
        <p:sp>
          <p:nvSpPr>
            <p:cNvPr id="316" name="Google Shape;6983;p88"/>
            <p:cNvSpPr/>
            <p:nvPr/>
          </p:nvSpPr>
          <p:spPr>
            <a:xfrm>
              <a:off x="-34378751" y="3263175"/>
              <a:ext cx="76425" cy="73600"/>
            </a:xfrm>
            <a:custGeom>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17" tIns="91417" rIns="91417" bIns="91417" anchor="ctr" anchorCtr="0">
              <a:noAutofit/>
            </a:bodyPr>
            <a:lstStyle/>
            <a:p>
              <a:endParaRPr sz="1400"/>
            </a:p>
          </p:txBody>
        </p:sp>
        <p:sp>
          <p:nvSpPr>
            <p:cNvPr id="317" name="Google Shape;6984;p88"/>
            <p:cNvSpPr/>
            <p:nvPr/>
          </p:nvSpPr>
          <p:spPr>
            <a:xfrm>
              <a:off x="-34250375" y="3392300"/>
              <a:ext cx="77225" cy="74425"/>
            </a:xfrm>
            <a:custGeom>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17" tIns="91417" rIns="91417" bIns="91417" anchor="ctr" anchorCtr="0">
              <a:noAutofit/>
            </a:bodyPr>
            <a:lstStyle/>
            <a:p>
              <a:endParaRPr sz="1400"/>
            </a:p>
          </p:txBody>
        </p:sp>
        <p:sp>
          <p:nvSpPr>
            <p:cNvPr id="318" name="Google Shape;6985;p88"/>
            <p:cNvSpPr/>
            <p:nvPr/>
          </p:nvSpPr>
          <p:spPr>
            <a:xfrm>
              <a:off x="-34408675" y="3290275"/>
              <a:ext cx="207150" cy="203675"/>
            </a:xfrm>
            <a:custGeom>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48" name="Google Shape;7015;p88"/>
          <p:cNvGrpSpPr/>
          <p:nvPr/>
        </p:nvGrpSpPr>
        <p:grpSpPr>
          <a:xfrm>
            <a:off x="10893988" y="2239565"/>
            <a:ext cx="664753" cy="661795"/>
            <a:chOff x="-30735200" y="3552550"/>
            <a:chExt cx="292225" cy="290925"/>
          </a:xfrm>
          <a:solidFill>
            <a:srgbClr val="505D57"/>
          </a:solidFill>
        </p:grpSpPr>
        <p:sp>
          <p:nvSpPr>
            <p:cNvPr id="349" name="Google Shape;7016;p88"/>
            <p:cNvSpPr/>
            <p:nvPr/>
          </p:nvSpPr>
          <p:spPr>
            <a:xfrm>
              <a:off x="-30613899" y="3655750"/>
              <a:ext cx="170925" cy="187725"/>
            </a:xfrm>
            <a:custGeom>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17" tIns="91417" rIns="91417" bIns="91417" anchor="ctr" anchorCtr="0">
              <a:noAutofit/>
            </a:bodyPr>
            <a:lstStyle/>
            <a:p>
              <a:endParaRPr sz="1400"/>
            </a:p>
          </p:txBody>
        </p:sp>
        <p:sp>
          <p:nvSpPr>
            <p:cNvPr id="350" name="Google Shape;7017;p88"/>
            <p:cNvSpPr/>
            <p:nvPr/>
          </p:nvSpPr>
          <p:spPr>
            <a:xfrm>
              <a:off x="-30735200" y="3552550"/>
              <a:ext cx="188275" cy="205075"/>
            </a:xfrm>
            <a:custGeom>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17" tIns="91417" rIns="91417" bIns="91417" anchor="ctr" anchorCtr="0">
              <a:noAutofit/>
            </a:bodyPr>
            <a:lstStyle/>
            <a:p>
              <a:endParaRPr sz="1400"/>
            </a:p>
          </p:txBody>
        </p:sp>
      </p:grpSp>
      <p:sp>
        <p:nvSpPr>
          <p:cNvPr id="132" name="Google Shape;6799;p88"/>
          <p:cNvSpPr/>
          <p:nvPr/>
        </p:nvSpPr>
        <p:spPr>
          <a:xfrm>
            <a:off x="5795499" y="2277308"/>
            <a:ext cx="593567" cy="595145"/>
          </a:xfrm>
          <a:custGeom>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505D57"/>
          </a:solidFill>
          <a:ln>
            <a:noFill/>
          </a:ln>
        </p:spPr>
        <p:txBody>
          <a:bodyPr spcFirstLastPara="1" wrap="square" lIns="91417" tIns="91417" rIns="91417" bIns="91417" anchor="ctr" anchorCtr="0">
            <a:noAutofit/>
          </a:bodyPr>
          <a:lstStyle/>
          <a:p>
            <a:endParaRPr sz="1400"/>
          </a:p>
        </p:txBody>
      </p:sp>
      <p:grpSp>
        <p:nvGrpSpPr>
          <p:cNvPr id="195" name="Google Shape;6862;p88"/>
          <p:cNvGrpSpPr/>
          <p:nvPr/>
        </p:nvGrpSpPr>
        <p:grpSpPr>
          <a:xfrm>
            <a:off x="6543543" y="2275289"/>
            <a:ext cx="614391" cy="598915"/>
            <a:chOff x="-31817401" y="3910025"/>
            <a:chExt cx="301675" cy="294075"/>
          </a:xfrm>
          <a:solidFill>
            <a:srgbClr val="505D57"/>
          </a:solidFill>
        </p:grpSpPr>
        <p:sp>
          <p:nvSpPr>
            <p:cNvPr id="196" name="Google Shape;6863;p88"/>
            <p:cNvSpPr/>
            <p:nvPr/>
          </p:nvSpPr>
          <p:spPr>
            <a:xfrm>
              <a:off x="-31817401" y="3911550"/>
              <a:ext cx="301675" cy="292550"/>
            </a:xfrm>
            <a:custGeom>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17" tIns="91417" rIns="91417" bIns="91417" anchor="ctr" anchorCtr="0">
              <a:noAutofit/>
            </a:bodyPr>
            <a:lstStyle/>
            <a:p>
              <a:endParaRPr sz="1400"/>
            </a:p>
          </p:txBody>
        </p:sp>
        <p:sp>
          <p:nvSpPr>
            <p:cNvPr id="197" name="Google Shape;6864;p88"/>
            <p:cNvSpPr/>
            <p:nvPr/>
          </p:nvSpPr>
          <p:spPr>
            <a:xfrm>
              <a:off x="-31816601" y="4062950"/>
              <a:ext cx="144150" cy="140600"/>
            </a:xfrm>
            <a:custGeom>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17" tIns="91417" rIns="91417" bIns="91417" anchor="ctr" anchorCtr="0">
              <a:noAutofit/>
            </a:bodyPr>
            <a:lstStyle/>
            <a:p>
              <a:endParaRPr sz="1400"/>
            </a:p>
          </p:txBody>
        </p:sp>
        <p:sp>
          <p:nvSpPr>
            <p:cNvPr id="198" name="Google Shape;6865;p88"/>
            <p:cNvSpPr/>
            <p:nvPr/>
          </p:nvSpPr>
          <p:spPr>
            <a:xfrm>
              <a:off x="-31648050" y="3910025"/>
              <a:ext cx="129175" cy="127725"/>
            </a:xfrm>
            <a:custGeom>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46" name="Google Shape;6913;p88"/>
          <p:cNvGrpSpPr/>
          <p:nvPr/>
        </p:nvGrpSpPr>
        <p:grpSpPr>
          <a:xfrm>
            <a:off x="7300391" y="2275568"/>
            <a:ext cx="599983" cy="598353"/>
            <a:chOff x="-31455100" y="3909350"/>
            <a:chExt cx="294600" cy="293800"/>
          </a:xfrm>
          <a:solidFill>
            <a:srgbClr val="505D57"/>
          </a:solidFill>
        </p:grpSpPr>
        <p:sp>
          <p:nvSpPr>
            <p:cNvPr id="247" name="Google Shape;6914;p88"/>
            <p:cNvSpPr/>
            <p:nvPr/>
          </p:nvSpPr>
          <p:spPr>
            <a:xfrm>
              <a:off x="-31455100" y="3909350"/>
              <a:ext cx="294600" cy="293800"/>
            </a:xfrm>
            <a:custGeom>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17" tIns="91417" rIns="91417" bIns="91417" anchor="ctr" anchorCtr="0">
              <a:noAutofit/>
            </a:bodyPr>
            <a:lstStyle/>
            <a:p>
              <a:endParaRPr sz="1400"/>
            </a:p>
          </p:txBody>
        </p:sp>
        <p:sp>
          <p:nvSpPr>
            <p:cNvPr id="248" name="Google Shape;6915;p88"/>
            <p:cNvSpPr/>
            <p:nvPr/>
          </p:nvSpPr>
          <p:spPr>
            <a:xfrm>
              <a:off x="-31455100" y="3997350"/>
              <a:ext cx="215050" cy="205025"/>
            </a:xfrm>
            <a:custGeom>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80" name="Google Shape;6947;p88"/>
          <p:cNvGrpSpPr/>
          <p:nvPr/>
        </p:nvGrpSpPr>
        <p:grpSpPr>
          <a:xfrm>
            <a:off x="4197305" y="2301147"/>
            <a:ext cx="595145" cy="596775"/>
            <a:chOff x="-32927950" y="3944800"/>
            <a:chExt cx="292225" cy="293025"/>
          </a:xfrm>
          <a:solidFill>
            <a:srgbClr val="505D57"/>
          </a:solidFill>
        </p:grpSpPr>
        <p:sp>
          <p:nvSpPr>
            <p:cNvPr id="281" name="Google Shape;6948;p88"/>
            <p:cNvSpPr/>
            <p:nvPr/>
          </p:nvSpPr>
          <p:spPr>
            <a:xfrm>
              <a:off x="-32927950" y="3944800"/>
              <a:ext cx="69325" cy="292225"/>
            </a:xfrm>
            <a:custGeom>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17" tIns="91417" rIns="91417" bIns="91417" anchor="ctr" anchorCtr="0">
              <a:noAutofit/>
            </a:bodyPr>
            <a:lstStyle/>
            <a:p>
              <a:endParaRPr sz="1400"/>
            </a:p>
          </p:txBody>
        </p:sp>
        <p:sp>
          <p:nvSpPr>
            <p:cNvPr id="282" name="Google Shape;6949;p88"/>
            <p:cNvSpPr/>
            <p:nvPr/>
          </p:nvSpPr>
          <p:spPr>
            <a:xfrm>
              <a:off x="-32720800" y="4057425"/>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17" tIns="91417" rIns="91417" bIns="91417" anchor="ctr" anchorCtr="0">
              <a:noAutofit/>
            </a:bodyPr>
            <a:lstStyle/>
            <a:p>
              <a:endParaRPr sz="1400"/>
            </a:p>
          </p:txBody>
        </p:sp>
        <p:sp>
          <p:nvSpPr>
            <p:cNvPr id="283" name="Google Shape;6950;p88"/>
            <p:cNvSpPr/>
            <p:nvPr/>
          </p:nvSpPr>
          <p:spPr>
            <a:xfrm>
              <a:off x="-32720800" y="4099950"/>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17" tIns="91417" rIns="91417" bIns="91417" anchor="ctr" anchorCtr="0">
              <a:noAutofit/>
            </a:bodyPr>
            <a:lstStyle/>
            <a:p>
              <a:endParaRPr sz="1400"/>
            </a:p>
          </p:txBody>
        </p:sp>
        <p:sp>
          <p:nvSpPr>
            <p:cNvPr id="284" name="Google Shape;6951;p88"/>
            <p:cNvSpPr/>
            <p:nvPr/>
          </p:nvSpPr>
          <p:spPr>
            <a:xfrm>
              <a:off x="-32720800" y="4141700"/>
              <a:ext cx="67750" cy="26025"/>
            </a:xfrm>
            <a:custGeom>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17" tIns="91417" rIns="91417" bIns="91417" anchor="ctr" anchorCtr="0">
              <a:noAutofit/>
            </a:bodyPr>
            <a:lstStyle/>
            <a:p>
              <a:endParaRPr sz="1400"/>
            </a:p>
          </p:txBody>
        </p:sp>
        <p:sp>
          <p:nvSpPr>
            <p:cNvPr id="285" name="Google Shape;6952;p88"/>
            <p:cNvSpPr/>
            <p:nvPr/>
          </p:nvSpPr>
          <p:spPr>
            <a:xfrm>
              <a:off x="-32754674" y="3944800"/>
              <a:ext cx="51225" cy="52000"/>
            </a:xfrm>
            <a:custGeom>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17" tIns="91417" rIns="91417" bIns="91417" anchor="ctr" anchorCtr="0">
              <a:noAutofit/>
            </a:bodyPr>
            <a:lstStyle/>
            <a:p>
              <a:endParaRPr sz="1400"/>
            </a:p>
          </p:txBody>
        </p:sp>
        <p:sp>
          <p:nvSpPr>
            <p:cNvPr id="286" name="Google Shape;6953;p88"/>
            <p:cNvSpPr/>
            <p:nvPr/>
          </p:nvSpPr>
          <p:spPr>
            <a:xfrm>
              <a:off x="-32687726" y="3944800"/>
              <a:ext cx="34675" cy="55150"/>
            </a:xfrm>
            <a:custGeom>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17" tIns="91417" rIns="91417" bIns="91417" anchor="ctr" anchorCtr="0">
              <a:noAutofit/>
            </a:bodyPr>
            <a:lstStyle/>
            <a:p>
              <a:endParaRPr sz="1400"/>
            </a:p>
          </p:txBody>
        </p:sp>
        <p:sp>
          <p:nvSpPr>
            <p:cNvPr id="287" name="Google Shape;6954;p88"/>
            <p:cNvSpPr/>
            <p:nvPr/>
          </p:nvSpPr>
          <p:spPr>
            <a:xfrm>
              <a:off x="-32860199" y="4014100"/>
              <a:ext cx="207150" cy="153625"/>
            </a:xfrm>
            <a:custGeom>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17" tIns="91417" rIns="91417" bIns="91417" anchor="ctr" anchorCtr="0">
              <a:noAutofit/>
            </a:bodyPr>
            <a:lstStyle/>
            <a:p>
              <a:endParaRPr sz="1400"/>
            </a:p>
          </p:txBody>
        </p:sp>
        <p:sp>
          <p:nvSpPr>
            <p:cNvPr id="288" name="Google Shape;6955;p88"/>
            <p:cNvSpPr/>
            <p:nvPr/>
          </p:nvSpPr>
          <p:spPr>
            <a:xfrm>
              <a:off x="-32755449" y="4055850"/>
              <a:ext cx="51200" cy="181175"/>
            </a:xfrm>
            <a:custGeom>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17" tIns="91417" rIns="91417" bIns="91417" anchor="ctr" anchorCtr="0">
              <a:noAutofit/>
            </a:bodyPr>
            <a:lstStyle/>
            <a:p>
              <a:endParaRPr sz="1400"/>
            </a:p>
          </p:txBody>
        </p:sp>
        <p:sp>
          <p:nvSpPr>
            <p:cNvPr id="289" name="Google Shape;6956;p88"/>
            <p:cNvSpPr/>
            <p:nvPr/>
          </p:nvSpPr>
          <p:spPr>
            <a:xfrm>
              <a:off x="-32686926" y="4182650"/>
              <a:ext cx="34675" cy="55175"/>
            </a:xfrm>
            <a:custGeom>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04" name="Google Shape;6971;p88"/>
          <p:cNvGrpSpPr/>
          <p:nvPr/>
        </p:nvGrpSpPr>
        <p:grpSpPr>
          <a:xfrm>
            <a:off x="8143491" y="2267060"/>
            <a:ext cx="593567" cy="593517"/>
            <a:chOff x="-31093575" y="3911725"/>
            <a:chExt cx="291450" cy="291425"/>
          </a:xfrm>
          <a:solidFill>
            <a:srgbClr val="505D57"/>
          </a:solidFill>
        </p:grpSpPr>
        <p:sp>
          <p:nvSpPr>
            <p:cNvPr id="305" name="Google Shape;6972;p88"/>
            <p:cNvSpPr/>
            <p:nvPr/>
          </p:nvSpPr>
          <p:spPr>
            <a:xfrm>
              <a:off x="-31093575" y="3911725"/>
              <a:ext cx="291450" cy="291425"/>
            </a:xfrm>
            <a:custGeom>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17" tIns="91417" rIns="91417" bIns="91417" anchor="ctr" anchorCtr="0">
              <a:noAutofit/>
            </a:bodyPr>
            <a:lstStyle/>
            <a:p>
              <a:endParaRPr sz="1400"/>
            </a:p>
          </p:txBody>
        </p:sp>
        <p:sp>
          <p:nvSpPr>
            <p:cNvPr id="306" name="Google Shape;6973;p88"/>
            <p:cNvSpPr/>
            <p:nvPr/>
          </p:nvSpPr>
          <p:spPr>
            <a:xfrm>
              <a:off x="-31025824" y="3980250"/>
              <a:ext cx="156750" cy="154250"/>
            </a:xfrm>
            <a:custGeom>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37" name="Google Shape;7004;p88"/>
          <p:cNvGrpSpPr/>
          <p:nvPr/>
        </p:nvGrpSpPr>
        <p:grpSpPr>
          <a:xfrm>
            <a:off x="5042137" y="2277376"/>
            <a:ext cx="625643" cy="594739"/>
            <a:chOff x="-32576675" y="3944600"/>
            <a:chExt cx="307200" cy="292025"/>
          </a:xfrm>
          <a:solidFill>
            <a:srgbClr val="505D57"/>
          </a:solidFill>
        </p:grpSpPr>
        <p:sp>
          <p:nvSpPr>
            <p:cNvPr id="338" name="Google Shape;7005;p88"/>
            <p:cNvSpPr/>
            <p:nvPr/>
          </p:nvSpPr>
          <p:spPr>
            <a:xfrm>
              <a:off x="-32482951" y="3944600"/>
              <a:ext cx="213475" cy="214650"/>
            </a:xfrm>
            <a:custGeom>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17" tIns="91417" rIns="91417" bIns="91417" anchor="ctr" anchorCtr="0">
              <a:noAutofit/>
            </a:bodyPr>
            <a:lstStyle/>
            <a:p>
              <a:endParaRPr sz="1400"/>
            </a:p>
          </p:txBody>
        </p:sp>
        <p:sp>
          <p:nvSpPr>
            <p:cNvPr id="339" name="Google Shape;7006;p88"/>
            <p:cNvSpPr/>
            <p:nvPr/>
          </p:nvSpPr>
          <p:spPr>
            <a:xfrm>
              <a:off x="-32576675" y="4020200"/>
              <a:ext cx="215850" cy="216425"/>
            </a:xfrm>
            <a:custGeom>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51" name="Google Shape;7018;p88"/>
          <p:cNvGrpSpPr/>
          <p:nvPr/>
        </p:nvGrpSpPr>
        <p:grpSpPr>
          <a:xfrm>
            <a:off x="8973550" y="2276421"/>
            <a:ext cx="595145" cy="593567"/>
            <a:chOff x="-30735200" y="3910925"/>
            <a:chExt cx="292225" cy="291450"/>
          </a:xfrm>
          <a:solidFill>
            <a:srgbClr val="505D57"/>
          </a:solidFill>
        </p:grpSpPr>
        <p:sp>
          <p:nvSpPr>
            <p:cNvPr id="352" name="Google Shape;7019;p88"/>
            <p:cNvSpPr/>
            <p:nvPr/>
          </p:nvSpPr>
          <p:spPr>
            <a:xfrm>
              <a:off x="-30683225" y="3962900"/>
              <a:ext cx="188275" cy="186700"/>
            </a:xfrm>
            <a:custGeom>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17" tIns="91417" rIns="91417" bIns="91417" anchor="ctr" anchorCtr="0">
              <a:noAutofit/>
            </a:bodyPr>
            <a:lstStyle/>
            <a:p>
              <a:endParaRPr sz="1400"/>
            </a:p>
          </p:txBody>
        </p:sp>
        <p:sp>
          <p:nvSpPr>
            <p:cNvPr id="353" name="Google Shape;7020;p88"/>
            <p:cNvSpPr/>
            <p:nvPr/>
          </p:nvSpPr>
          <p:spPr>
            <a:xfrm>
              <a:off x="-30735200" y="3910925"/>
              <a:ext cx="292225" cy="291450"/>
            </a:xfrm>
            <a:custGeom>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17" tIns="91417" rIns="91417" bIns="91417" anchor="ctr" anchorCtr="0">
              <a:noAutofit/>
            </a:bodyPr>
            <a:lstStyle/>
            <a:p>
              <a:endParaRPr sz="1400"/>
            </a:p>
          </p:txBody>
        </p:sp>
      </p:grpSp>
      <p:sp>
        <p:nvSpPr>
          <p:cNvPr id="355" name="Google Shape;5917;p86"/>
          <p:cNvSpPr/>
          <p:nvPr/>
        </p:nvSpPr>
        <p:spPr>
          <a:xfrm>
            <a:off x="5786396" y="3436133"/>
            <a:ext cx="601325" cy="617511"/>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505D57"/>
          </a:solidFill>
          <a:ln>
            <a:noFill/>
          </a:ln>
        </p:spPr>
        <p:txBody>
          <a:bodyPr spcFirstLastPara="1" wrap="square" lIns="91417" tIns="91417" rIns="91417" bIns="91417" anchor="ctr" anchorCtr="0">
            <a:noAutofit/>
          </a:bodyPr>
          <a:lstStyle/>
          <a:p>
            <a:endParaRPr sz="1400"/>
          </a:p>
        </p:txBody>
      </p:sp>
      <p:sp>
        <p:nvSpPr>
          <p:cNvPr id="356" name="Google Shape;5955;p86"/>
          <p:cNvSpPr/>
          <p:nvPr/>
        </p:nvSpPr>
        <p:spPr>
          <a:xfrm>
            <a:off x="6505800" y="3532653"/>
            <a:ext cx="611955" cy="520979"/>
          </a:xfrm>
          <a:custGeom>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505D57"/>
          </a:solidFill>
          <a:ln>
            <a:noFill/>
          </a:ln>
        </p:spPr>
        <p:txBody>
          <a:bodyPr spcFirstLastPara="1" wrap="square" lIns="91417" tIns="91417" rIns="91417" bIns="91417" anchor="ctr" anchorCtr="0">
            <a:noAutofit/>
          </a:bodyPr>
          <a:lstStyle/>
          <a:p>
            <a:endParaRPr sz="1400"/>
          </a:p>
        </p:txBody>
      </p:sp>
      <p:grpSp>
        <p:nvGrpSpPr>
          <p:cNvPr id="357" name="Google Shape;5983;p86"/>
          <p:cNvGrpSpPr/>
          <p:nvPr/>
        </p:nvGrpSpPr>
        <p:grpSpPr>
          <a:xfrm>
            <a:off x="7369004" y="3452316"/>
            <a:ext cx="614997" cy="615953"/>
            <a:chOff x="-38538975" y="3954250"/>
            <a:chExt cx="318225" cy="316650"/>
          </a:xfrm>
          <a:solidFill>
            <a:srgbClr val="505D57"/>
          </a:solidFill>
        </p:grpSpPr>
        <p:sp>
          <p:nvSpPr>
            <p:cNvPr id="358" name="Google Shape;5984;p86"/>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p>
          </p:txBody>
        </p:sp>
        <p:sp>
          <p:nvSpPr>
            <p:cNvPr id="359" name="Google Shape;5985;p86"/>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60" name="Google Shape;5986;p86"/>
          <p:cNvGrpSpPr/>
          <p:nvPr/>
        </p:nvGrpSpPr>
        <p:grpSpPr>
          <a:xfrm>
            <a:off x="9804816" y="3428813"/>
            <a:ext cx="621037" cy="619017"/>
            <a:chOff x="-37385101" y="3949908"/>
            <a:chExt cx="321350" cy="318225"/>
          </a:xfrm>
          <a:solidFill>
            <a:srgbClr val="505D57"/>
          </a:solidFill>
        </p:grpSpPr>
        <p:sp>
          <p:nvSpPr>
            <p:cNvPr id="361" name="Google Shape;5987;p86"/>
            <p:cNvSpPr/>
            <p:nvPr/>
          </p:nvSpPr>
          <p:spPr>
            <a:xfrm>
              <a:off x="-37190576" y="4145233"/>
              <a:ext cx="126825" cy="122900"/>
            </a:xfrm>
            <a:custGeom>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17" tIns="91417" rIns="91417" bIns="91417" anchor="ctr" anchorCtr="0">
              <a:noAutofit/>
            </a:bodyPr>
            <a:lstStyle/>
            <a:p>
              <a:endParaRPr sz="1400"/>
            </a:p>
          </p:txBody>
        </p:sp>
        <p:sp>
          <p:nvSpPr>
            <p:cNvPr id="362" name="Google Shape;5988;p86"/>
            <p:cNvSpPr/>
            <p:nvPr/>
          </p:nvSpPr>
          <p:spPr>
            <a:xfrm>
              <a:off x="-37385101" y="3949908"/>
              <a:ext cx="248125" cy="248950"/>
            </a:xfrm>
            <a:custGeom>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63" name="Google Shape;6005;p86"/>
          <p:cNvGrpSpPr/>
          <p:nvPr/>
        </p:nvGrpSpPr>
        <p:grpSpPr>
          <a:xfrm>
            <a:off x="6535095" y="4660282"/>
            <a:ext cx="541672" cy="545169"/>
            <a:chOff x="-40011049" y="3972375"/>
            <a:chExt cx="316650" cy="316625"/>
          </a:xfrm>
          <a:solidFill>
            <a:srgbClr val="505D57"/>
          </a:solidFill>
        </p:grpSpPr>
        <p:sp>
          <p:nvSpPr>
            <p:cNvPr id="364" name="Google Shape;6006;p86"/>
            <p:cNvSpPr/>
            <p:nvPr/>
          </p:nvSpPr>
          <p:spPr>
            <a:xfrm>
              <a:off x="-40011049" y="3972375"/>
              <a:ext cx="316650" cy="232350"/>
            </a:xfrm>
            <a:custGeom>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17" tIns="91417" rIns="91417" bIns="91417" anchor="ctr" anchorCtr="0">
              <a:noAutofit/>
            </a:bodyPr>
            <a:lstStyle/>
            <a:p>
              <a:endParaRPr sz="1400"/>
            </a:p>
          </p:txBody>
        </p:sp>
        <p:sp>
          <p:nvSpPr>
            <p:cNvPr id="365" name="Google Shape;6007;p86"/>
            <p:cNvSpPr/>
            <p:nvPr/>
          </p:nvSpPr>
          <p:spPr>
            <a:xfrm>
              <a:off x="-39950399" y="4225975"/>
              <a:ext cx="194575" cy="63025"/>
            </a:xfrm>
            <a:custGeom>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66" name="Google Shape;6020;p86"/>
          <p:cNvGrpSpPr/>
          <p:nvPr/>
        </p:nvGrpSpPr>
        <p:grpSpPr>
          <a:xfrm>
            <a:off x="8197569" y="3444017"/>
            <a:ext cx="363859" cy="615953"/>
            <a:chOff x="-38109727" y="3955025"/>
            <a:chExt cx="188275" cy="316650"/>
          </a:xfrm>
          <a:solidFill>
            <a:srgbClr val="505D57"/>
          </a:solidFill>
        </p:grpSpPr>
        <p:sp>
          <p:nvSpPr>
            <p:cNvPr id="367" name="Google Shape;6021;p86"/>
            <p:cNvSpPr/>
            <p:nvPr/>
          </p:nvSpPr>
          <p:spPr>
            <a:xfrm>
              <a:off x="-38109727" y="3955025"/>
              <a:ext cx="188275" cy="220575"/>
            </a:xfrm>
            <a:custGeom>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17" tIns="91417" rIns="91417" bIns="91417" anchor="ctr" anchorCtr="0">
              <a:noAutofit/>
            </a:bodyPr>
            <a:lstStyle/>
            <a:p>
              <a:endParaRPr sz="1400"/>
            </a:p>
          </p:txBody>
        </p:sp>
        <p:sp>
          <p:nvSpPr>
            <p:cNvPr id="368" name="Google Shape;6022;p86"/>
            <p:cNvSpPr/>
            <p:nvPr/>
          </p:nvSpPr>
          <p:spPr>
            <a:xfrm>
              <a:off x="-38067199" y="4196050"/>
              <a:ext cx="104775" cy="75625"/>
            </a:xfrm>
            <a:custGeom>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17" tIns="91417" rIns="91417" bIns="91417" anchor="ctr" anchorCtr="0">
              <a:noAutofit/>
            </a:bodyPr>
            <a:lstStyle/>
            <a:p>
              <a:endParaRPr sz="1400"/>
            </a:p>
          </p:txBody>
        </p:sp>
      </p:grpSp>
      <p:grpSp>
        <p:nvGrpSpPr>
          <p:cNvPr id="369" name="Google Shape;6038;p86"/>
          <p:cNvGrpSpPr/>
          <p:nvPr/>
        </p:nvGrpSpPr>
        <p:grpSpPr>
          <a:xfrm>
            <a:off x="5061501" y="3472661"/>
            <a:ext cx="605867" cy="616731"/>
            <a:chOff x="-39647174" y="3972000"/>
            <a:chExt cx="313500" cy="317050"/>
          </a:xfrm>
          <a:solidFill>
            <a:srgbClr val="505D57"/>
          </a:solidFill>
        </p:grpSpPr>
        <p:sp>
          <p:nvSpPr>
            <p:cNvPr id="370" name="Google Shape;6039;p86"/>
            <p:cNvSpPr/>
            <p:nvPr/>
          </p:nvSpPr>
          <p:spPr>
            <a:xfrm>
              <a:off x="-39647174" y="3972000"/>
              <a:ext cx="95325" cy="153975"/>
            </a:xfrm>
            <a:custGeom>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17" tIns="91417" rIns="91417" bIns="91417" anchor="ctr" anchorCtr="0">
              <a:noAutofit/>
            </a:bodyPr>
            <a:lstStyle/>
            <a:p>
              <a:endParaRPr sz="1400"/>
            </a:p>
          </p:txBody>
        </p:sp>
        <p:sp>
          <p:nvSpPr>
            <p:cNvPr id="371" name="Google Shape;6040;p86"/>
            <p:cNvSpPr/>
            <p:nvPr/>
          </p:nvSpPr>
          <p:spPr>
            <a:xfrm>
              <a:off x="-39588873" y="4011750"/>
              <a:ext cx="216600" cy="277300"/>
            </a:xfrm>
            <a:custGeom>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17" tIns="91417" rIns="91417" bIns="91417" anchor="ctr" anchorCtr="0">
              <a:noAutofit/>
            </a:bodyPr>
            <a:lstStyle/>
            <a:p>
              <a:endParaRPr sz="1400"/>
            </a:p>
          </p:txBody>
        </p:sp>
        <p:sp>
          <p:nvSpPr>
            <p:cNvPr id="372" name="Google Shape;6041;p86"/>
            <p:cNvSpPr/>
            <p:nvPr/>
          </p:nvSpPr>
          <p:spPr>
            <a:xfrm>
              <a:off x="-39398274" y="4073975"/>
              <a:ext cx="64600" cy="71600"/>
            </a:xfrm>
            <a:custGeom>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17" tIns="91417" rIns="91417" bIns="91417" anchor="ctr" anchorCtr="0">
              <a:noAutofit/>
            </a:bodyPr>
            <a:lstStyle/>
            <a:p>
              <a:endParaRPr sz="1400"/>
            </a:p>
          </p:txBody>
        </p:sp>
      </p:grpSp>
      <p:grpSp>
        <p:nvGrpSpPr>
          <p:cNvPr id="373" name="Google Shape;6048;p86"/>
          <p:cNvGrpSpPr/>
          <p:nvPr/>
        </p:nvGrpSpPr>
        <p:grpSpPr>
          <a:xfrm>
            <a:off x="8940133" y="3435040"/>
            <a:ext cx="608911" cy="619017"/>
            <a:chOff x="-37804927" y="3953450"/>
            <a:chExt cx="315075" cy="318225"/>
          </a:xfrm>
          <a:solidFill>
            <a:srgbClr val="505D57"/>
          </a:solidFill>
        </p:grpSpPr>
        <p:sp>
          <p:nvSpPr>
            <p:cNvPr id="374" name="Google Shape;6049;p86"/>
            <p:cNvSpPr/>
            <p:nvPr/>
          </p:nvSpPr>
          <p:spPr>
            <a:xfrm>
              <a:off x="-37614299" y="3955025"/>
              <a:ext cx="124450" cy="186200"/>
            </a:xfrm>
            <a:custGeom>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17" tIns="91417" rIns="91417" bIns="91417" anchor="ctr" anchorCtr="0">
              <a:noAutofit/>
            </a:bodyPr>
            <a:lstStyle/>
            <a:p>
              <a:endParaRPr sz="1400"/>
            </a:p>
          </p:txBody>
        </p:sp>
        <p:sp>
          <p:nvSpPr>
            <p:cNvPr id="375" name="Google Shape;6050;p86"/>
            <p:cNvSpPr/>
            <p:nvPr/>
          </p:nvSpPr>
          <p:spPr>
            <a:xfrm>
              <a:off x="-37761599" y="4230700"/>
              <a:ext cx="270175" cy="40975"/>
            </a:xfrm>
            <a:custGeom>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17" tIns="91417" rIns="91417" bIns="91417" anchor="ctr" anchorCtr="0">
              <a:noAutofit/>
            </a:bodyPr>
            <a:lstStyle/>
            <a:p>
              <a:endParaRPr sz="1400"/>
            </a:p>
          </p:txBody>
        </p:sp>
        <p:sp>
          <p:nvSpPr>
            <p:cNvPr id="376" name="Google Shape;6051;p86"/>
            <p:cNvSpPr/>
            <p:nvPr/>
          </p:nvSpPr>
          <p:spPr>
            <a:xfrm>
              <a:off x="-37804927" y="3953450"/>
              <a:ext cx="274125" cy="295675"/>
            </a:xfrm>
            <a:custGeom>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77" name="Google Shape;5717;p85"/>
          <p:cNvGrpSpPr/>
          <p:nvPr/>
        </p:nvGrpSpPr>
        <p:grpSpPr>
          <a:xfrm>
            <a:off x="7423675" y="4697955"/>
            <a:ext cx="656428" cy="517207"/>
            <a:chOff x="5629975" y="3255775"/>
            <a:chExt cx="504500" cy="397500"/>
          </a:xfrm>
          <a:solidFill>
            <a:srgbClr val="505D57"/>
          </a:solidFill>
        </p:grpSpPr>
        <p:sp>
          <p:nvSpPr>
            <p:cNvPr id="378" name="Google Shape;5718;p85"/>
            <p:cNvSpPr/>
            <p:nvPr/>
          </p:nvSpPr>
          <p:spPr>
            <a:xfrm>
              <a:off x="5756375" y="3255775"/>
              <a:ext cx="112950" cy="143425"/>
            </a:xfrm>
            <a:custGeom>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79" name="Google Shape;5719;p85"/>
            <p:cNvSpPr/>
            <p:nvPr/>
          </p:nvSpPr>
          <p:spPr>
            <a:xfrm>
              <a:off x="5629975" y="3374400"/>
              <a:ext cx="140575" cy="136175"/>
            </a:xfrm>
            <a:custGeom>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0" name="Google Shape;5720;p85"/>
            <p:cNvSpPr/>
            <p:nvPr/>
          </p:nvSpPr>
          <p:spPr>
            <a:xfrm>
              <a:off x="5897525" y="3255775"/>
              <a:ext cx="112950" cy="143425"/>
            </a:xfrm>
            <a:custGeom>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1" name="Google Shape;5721;p85"/>
            <p:cNvSpPr/>
            <p:nvPr/>
          </p:nvSpPr>
          <p:spPr>
            <a:xfrm>
              <a:off x="5996075" y="3373900"/>
              <a:ext cx="138400" cy="136200"/>
            </a:xfrm>
            <a:custGeom>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2" name="Google Shape;5722;p85"/>
            <p:cNvSpPr/>
            <p:nvPr/>
          </p:nvSpPr>
          <p:spPr>
            <a:xfrm>
              <a:off x="5728150" y="3427400"/>
              <a:ext cx="310575" cy="225875"/>
            </a:xfrm>
            <a:custGeom>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grpSp>
      <p:grpSp>
        <p:nvGrpSpPr>
          <p:cNvPr id="383" name="Google Shape;5723;p85"/>
          <p:cNvGrpSpPr/>
          <p:nvPr/>
        </p:nvGrpSpPr>
        <p:grpSpPr>
          <a:xfrm>
            <a:off x="4104106" y="3461125"/>
            <a:ext cx="741879" cy="609779"/>
            <a:chOff x="6234950" y="3255925"/>
            <a:chExt cx="483250" cy="397200"/>
          </a:xfrm>
          <a:solidFill>
            <a:srgbClr val="505D57"/>
          </a:solidFill>
        </p:grpSpPr>
        <p:sp>
          <p:nvSpPr>
            <p:cNvPr id="384" name="Google Shape;5724;p85"/>
            <p:cNvSpPr/>
            <p:nvPr/>
          </p:nvSpPr>
          <p:spPr>
            <a:xfrm>
              <a:off x="6444675" y="3255925"/>
              <a:ext cx="128300" cy="90200"/>
            </a:xfrm>
            <a:custGeom>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5" name="Google Shape;5725;p85"/>
            <p:cNvSpPr/>
            <p:nvPr/>
          </p:nvSpPr>
          <p:spPr>
            <a:xfrm>
              <a:off x="6444750" y="3563200"/>
              <a:ext cx="128225" cy="89925"/>
            </a:xfrm>
            <a:custGeom>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6" name="Google Shape;5726;p85"/>
            <p:cNvSpPr/>
            <p:nvPr/>
          </p:nvSpPr>
          <p:spPr>
            <a:xfrm>
              <a:off x="6375350" y="3355650"/>
              <a:ext cx="244750" cy="197650"/>
            </a:xfrm>
            <a:custGeom>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7" name="Google Shape;5727;p85"/>
            <p:cNvSpPr/>
            <p:nvPr/>
          </p:nvSpPr>
          <p:spPr>
            <a:xfrm>
              <a:off x="6587875" y="3385100"/>
              <a:ext cx="130325" cy="140500"/>
            </a:xfrm>
            <a:custGeom>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8" name="Google Shape;5728;p85"/>
            <p:cNvSpPr/>
            <p:nvPr/>
          </p:nvSpPr>
          <p:spPr>
            <a:xfrm>
              <a:off x="6234950" y="3469100"/>
              <a:ext cx="165050" cy="141200"/>
            </a:xfrm>
            <a:custGeom>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9" name="Google Shape;5729;p85"/>
            <p:cNvSpPr/>
            <p:nvPr/>
          </p:nvSpPr>
          <p:spPr>
            <a:xfrm>
              <a:off x="6234950" y="3299725"/>
              <a:ext cx="165050" cy="141175"/>
            </a:xfrm>
            <a:custGeom>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grpSp>
    </p:spTree>
    <p:extLst>
      <p:ext uri="{BB962C8B-B14F-4D97-AF65-F5344CB8AC3E}">
        <p14:creationId xmlns:p14="http://schemas.microsoft.com/office/powerpoint/2010/main" val="941188970"/>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angle 2">
            <a:extLst>
              <a:ext uri="{FF2B5EF4-FFF2-40B4-BE49-F238E27FC236}">
                <a16:creationId xmlns:a16="http://schemas.microsoft.com/office/drawing/2014/main" id="{2B8D1712-9D5D-1455-6FC5-E17F4FF10215}"/>
              </a:ext>
            </a:extLst>
          </p:cNvPr>
          <p:cNvSpPr/>
          <p:nvPr/>
        </p:nvSpPr>
        <p:spPr>
          <a:xfrm>
            <a:off x="4410694" y="2272445"/>
            <a:ext cx="3089307" cy="400110"/>
          </a:xfrm>
          <a:prstGeom prst="rect">
            <a:avLst/>
          </a:prstGeom>
        </p:spPr>
        <p:txBody>
          <a:bodyPr wrap="none">
            <a:spAutoFit/>
          </a:bodyPr>
          <a:lstStyle/>
          <a:p>
            <a:r>
              <a:rPr lang="en-US" altLang="ko-KR" sz="2000"/>
              <a:t>Presentation template by </a:t>
            </a:r>
            <a:endParaRPr lang="ko-KR" altLang="en-US" sz="2000"/>
          </a:p>
        </p:txBody>
      </p:sp>
      <p:sp>
        <p:nvSpPr>
          <p:cNvPr id="6" name="Título 1">
            <a:extLst>
              <a:ext uri="{FF2B5EF4-FFF2-40B4-BE49-F238E27FC236}">
                <a16:creationId xmlns:a16="http://schemas.microsoft.com/office/drawing/2014/main" id="{0A0A6377-AFA9-081F-2C94-AE1E8751CBD7}"/>
              </a:ext>
            </a:extLst>
          </p:cNvPr>
          <p:cNvSpPr txBox="1"/>
          <p:nvPr/>
        </p:nvSpPr>
        <p:spPr>
          <a:xfrm>
            <a:off x="890907" y="5870078"/>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a:solidFill>
                  <a:srgbClr val="36B9EC"/>
                </a:solidFill>
                <a:hlinkClick r:id="rId3">
                  <a:extLst>
                    <a:ext uri="{A12FA001-AC4F-418D-AE19-62706E023703}">
                      <ahyp:hlinkClr xmlns:ahyp="http://schemas.microsoft.com/office/drawing/2018/hyperlinkcolor" val="tx"/>
                    </a:ext>
                  </a:extLst>
                </a:hlinkClick>
              </a:rPr>
              <a:t>slidesppt.net</a:t>
            </a:r>
            <a:br>
              <a:rPr lang="en" sz="1200">
                <a:solidFill>
                  <a:schemeClr val="tx1">
                    <a:lumMod val="75000"/>
                    <a:lumOff val="25000"/>
                  </a:schemeClr>
                </a:solidFill>
                <a:latin typeface="Barlow" pitchFamily="2" charset="77"/>
                <a:hlinkClick r:id="rId3">
                  <a:extLst>
                    <a:ext uri="{A12FA001-AC4F-418D-AE19-62706E023703}">
                      <ahyp:hlinkClr xmlns:ahyp="http://schemas.microsoft.com/office/drawing/2018/hyperlinkcolor" val="tx"/>
                    </a:ext>
                  </a:extLst>
                </a:hlinkClick>
              </a:rPr>
            </a:br>
            <a:endParaRPr lang="en" sz="1200">
              <a:solidFill>
                <a:schemeClr val="tx1">
                  <a:lumMod val="75000"/>
                  <a:lumOff val="25000"/>
                </a:schemeClr>
              </a:solidFill>
              <a:latin typeface="Barlow" panose="00000500000000000000" pitchFamily="2" charset="0"/>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673740" y="2333652"/>
            <a:ext cx="1591037" cy="1591037"/>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p>
              <a:endParaRPr lang="es-PE" sz="140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9" name="Rectangle 2">
            <a:extLst>
              <a:ext uri="{FF2B5EF4-FFF2-40B4-BE49-F238E27FC236}">
                <a16:creationId xmlns:a16="http://schemas.microsoft.com/office/drawing/2014/main" id="{685BD3EE-80A3-B4D8-50C3-8C78B7AA64D1}"/>
              </a:ext>
            </a:extLst>
          </p:cNvPr>
          <p:cNvSpPr/>
          <p:nvPr/>
        </p:nvSpPr>
        <p:spPr>
          <a:xfrm>
            <a:off x="4313417" y="2575172"/>
            <a:ext cx="5204843" cy="1107996"/>
          </a:xfrm>
          <a:prstGeom prst="rect">
            <a:avLst/>
          </a:prstGeom>
        </p:spPr>
        <p:txBody>
          <a:bodyPr wrap="square">
            <a:spAutoFit/>
          </a:bodyPr>
          <a:lstStyle/>
          <a:p>
            <a:r>
              <a:rPr lang="en-US" altLang="ko-KR" sz="6600">
                <a:latin typeface="Bahnschrift" panose="020b0502040204020203" pitchFamily="34" charset="0"/>
                <a:cs typeface="Calibri" panose="020f0502020204030204" pitchFamily="34" charset="0"/>
              </a:rPr>
              <a:t>Slidesppt.net</a:t>
            </a:r>
            <a:endParaRPr lang="ko-KR" altLang="en-US" sz="660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102035200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074" name="Picture 2" descr="Free flag venezuela country vector">
            <a:extLst>
              <a:ext uri="{FF2B5EF4-FFF2-40B4-BE49-F238E27FC236}">
                <a16:creationId xmlns:a16="http://schemas.microsoft.com/office/drawing/2014/main" id="{78A17CA0-3360-CCF6-C61A-9ED7DAB30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1706"/>
          <a:stretch>
            <a:fillRect/>
          </a:stretch>
        </p:blipFill>
        <p:spPr bwMode="auto">
          <a:xfrm>
            <a:off x="4134232" y="0"/>
            <a:ext cx="805776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51;p13">
            <a:extLst>
              <a:ext uri="{FF2B5EF4-FFF2-40B4-BE49-F238E27FC236}">
                <a16:creationId xmlns:a16="http://schemas.microsoft.com/office/drawing/2014/main" id="{CAA74339-51E5-7078-A0CF-A7B60D5EBDC6}"/>
              </a:ext>
            </a:extLst>
          </p:cNvPr>
          <p:cNvPicPr preferRelativeResize="0"/>
          <p:nvPr/>
        </p:nvPicPr>
        <p:blipFill>
          <a:blip r:embed="rId4">
            <a:alphaModFix/>
          </a:blip>
          <a:srcRect l="35438"/>
          <a:stretch>
            <a:fillRect/>
          </a:stretch>
        </p:blipFill>
        <p:spPr>
          <a:xfrm flipH="1">
            <a:off x="2185765" y="0"/>
            <a:ext cx="9149888" cy="6890823"/>
          </a:xfrm>
          <a:prstGeom prst="rect">
            <a:avLst/>
          </a:prstGeom>
          <a:noFill/>
          <a:ln>
            <a:noFill/>
          </a:ln>
        </p:spPr>
      </p:pic>
      <p:sp>
        <p:nvSpPr>
          <p:cNvPr id="3" name="Google Shape;257;p42">
            <a:extLst>
              <a:ext uri="{FF2B5EF4-FFF2-40B4-BE49-F238E27FC236}">
                <a16:creationId xmlns:a16="http://schemas.microsoft.com/office/drawing/2014/main" id="{A37AB001-985C-2888-E34E-BF7E4AAF3B70}"/>
              </a:ext>
            </a:extLst>
          </p:cNvPr>
          <p:cNvSpPr txBox="1"/>
          <p:nvPr/>
        </p:nvSpPr>
        <p:spPr>
          <a:xfrm>
            <a:off x="1037051" y="3951629"/>
            <a:ext cx="20652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ts val="1200"/>
              </a:spcAft>
              <a:buClr>
                <a:srgbClr val="2F3536"/>
              </a:buClr>
              <a:buSzPts val="1400"/>
              <a:buFont typeface="Anaheim"/>
              <a:buNone/>
              <a:defRPr/>
            </a:pPr>
            <a:r>
              <a:rPr kumimoji="0" lang="en-US" sz="1400" b="0" i="0" u="none" strike="noStrike" kern="0" cap="none" spc="0" normalizeH="0" baseline="0" noProof="0">
                <a:ln>
                  <a:noFill/>
                </a:ln>
                <a:solidFill>
                  <a:srgbClr val="2F3536"/>
                </a:solidFill>
                <a:effectLst/>
                <a:uLnTx/>
                <a:uFillTx/>
                <a:latin typeface="Anaheim"/>
                <a:sym typeface="Anaheim"/>
              </a:rPr>
              <a:t>You can describe the topic of the section here</a:t>
            </a:r>
          </a:p>
        </p:txBody>
      </p:sp>
      <p:sp>
        <p:nvSpPr>
          <p:cNvPr id="4" name="Google Shape;258;p42">
            <a:extLst>
              <a:ext uri="{FF2B5EF4-FFF2-40B4-BE49-F238E27FC236}">
                <a16:creationId xmlns:a16="http://schemas.microsoft.com/office/drawing/2014/main" id="{4FBBFA0D-1DDA-FABF-6354-EC8E726A3431}"/>
              </a:ext>
            </a:extLst>
          </p:cNvPr>
          <p:cNvSpPr txBox="1"/>
          <p:nvPr/>
        </p:nvSpPr>
        <p:spPr>
          <a:xfrm>
            <a:off x="1037051" y="3497554"/>
            <a:ext cx="2065200" cy="39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1pPr>
            <a:lvl2pPr marR="0" lvl="1"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505D57"/>
              </a:buClr>
              <a:buSzPts val="2000"/>
              <a:buFont typeface="Hind"/>
              <a:buNone/>
              <a:defRPr/>
            </a:pPr>
            <a:r>
              <a:rPr kumimoji="0" lang="es-PE" sz="2000" b="1" i="0" u="none" strike="noStrike" kern="0" cap="none" spc="0" normalizeH="0" baseline="0" noProof="0">
                <a:ln>
                  <a:noFill/>
                </a:ln>
                <a:solidFill>
                  <a:srgbClr val="EBBF20"/>
                </a:solidFill>
                <a:effectLst/>
                <a:uLnTx/>
                <a:uFillTx/>
                <a:latin typeface="Hind"/>
                <a:cs typeface="Hind"/>
                <a:sym typeface="Hind"/>
              </a:rPr>
              <a:t>ABOUT US</a:t>
            </a:r>
          </a:p>
        </p:txBody>
      </p:sp>
      <p:sp>
        <p:nvSpPr>
          <p:cNvPr id="5" name="Google Shape;259;p42">
            <a:extLst>
              <a:ext uri="{FF2B5EF4-FFF2-40B4-BE49-F238E27FC236}">
                <a16:creationId xmlns:a16="http://schemas.microsoft.com/office/drawing/2014/main" id="{885E3A13-05C7-6848-E3CD-6B0F1DA581CD}"/>
              </a:ext>
            </a:extLst>
          </p:cNvPr>
          <p:cNvSpPr txBox="1"/>
          <p:nvPr/>
        </p:nvSpPr>
        <p:spPr>
          <a:xfrm>
            <a:off x="1037051" y="3032929"/>
            <a:ext cx="12753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2"/>
              </a:buClr>
              <a:buSzPts val="3000"/>
              <a:buFont typeface="Hind"/>
              <a:buNone/>
              <a:defRPr sz="3000" b="1" i="0" u="none" strike="noStrike" cap="none">
                <a:solidFill>
                  <a:schemeClr val="dk2"/>
                </a:solidFill>
                <a:latin typeface="Hind"/>
                <a:ea typeface="Hind"/>
                <a:cs typeface="Hind"/>
                <a:sym typeface="Hind"/>
              </a:defRPr>
            </a:lvl1pPr>
            <a:lvl2pPr marR="0" lvl="1"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505D57"/>
              </a:buClr>
              <a:buSzPts val="3000"/>
              <a:buFont typeface="Hind"/>
              <a:buNone/>
              <a:defRPr/>
            </a:pPr>
            <a:r>
              <a:rPr kumimoji="0" lang="en" sz="3000" b="1" i="0" u="none" strike="noStrike" kern="0" cap="none" spc="0" normalizeH="0" baseline="0" noProof="0">
                <a:ln>
                  <a:noFill/>
                </a:ln>
                <a:solidFill>
                  <a:srgbClr val="505D57"/>
                </a:solidFill>
                <a:effectLst/>
                <a:uLnTx/>
                <a:uFillTx/>
                <a:latin typeface="Hind"/>
                <a:cs typeface="Hind"/>
                <a:sym typeface="Hind"/>
              </a:rPr>
              <a:t>01.</a:t>
            </a:r>
          </a:p>
        </p:txBody>
      </p:sp>
      <p:sp>
        <p:nvSpPr>
          <p:cNvPr id="6" name="Google Shape;260;p42">
            <a:extLst>
              <a:ext uri="{FF2B5EF4-FFF2-40B4-BE49-F238E27FC236}">
                <a16:creationId xmlns:a16="http://schemas.microsoft.com/office/drawing/2014/main" id="{614E54E9-3FEB-6E52-A9DF-FB46D11F3F8B}"/>
              </a:ext>
            </a:extLst>
          </p:cNvPr>
          <p:cNvSpPr txBox="1"/>
          <p:nvPr/>
        </p:nvSpPr>
        <p:spPr>
          <a:xfrm>
            <a:off x="3416051" y="3497554"/>
            <a:ext cx="2065200" cy="39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1pPr>
            <a:lvl2pPr marR="0" lvl="1"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505D57"/>
              </a:buClr>
              <a:buSzPts val="2000"/>
              <a:buFont typeface="Hind"/>
              <a:buNone/>
              <a:defRPr/>
            </a:pPr>
            <a:r>
              <a:rPr kumimoji="0" lang="es-PE" sz="2000" b="1" i="0" u="none" strike="noStrike" kern="0" cap="none" spc="0" normalizeH="0" baseline="0" noProof="0">
                <a:ln>
                  <a:noFill/>
                </a:ln>
                <a:solidFill>
                  <a:srgbClr val="EBBF20"/>
                </a:solidFill>
                <a:effectLst/>
                <a:uLnTx/>
                <a:uFillTx/>
                <a:latin typeface="Hind"/>
                <a:cs typeface="Hind"/>
                <a:sym typeface="Hind"/>
              </a:rPr>
              <a:t>OUR SERVICES</a:t>
            </a:r>
          </a:p>
        </p:txBody>
      </p:sp>
      <p:sp>
        <p:nvSpPr>
          <p:cNvPr id="7" name="Google Shape;261;p42">
            <a:extLst>
              <a:ext uri="{FF2B5EF4-FFF2-40B4-BE49-F238E27FC236}">
                <a16:creationId xmlns:a16="http://schemas.microsoft.com/office/drawing/2014/main" id="{5C9EF254-88CA-1BC1-744E-58BC712ADAF8}"/>
              </a:ext>
            </a:extLst>
          </p:cNvPr>
          <p:cNvSpPr txBox="1"/>
          <p:nvPr/>
        </p:nvSpPr>
        <p:spPr>
          <a:xfrm>
            <a:off x="3416051" y="3032929"/>
            <a:ext cx="12753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2"/>
              </a:buClr>
              <a:buSzPts val="3000"/>
              <a:buFont typeface="Hind"/>
              <a:buNone/>
              <a:defRPr sz="3000" b="1" i="0" u="none" strike="noStrike" cap="none">
                <a:solidFill>
                  <a:schemeClr val="dk2"/>
                </a:solidFill>
                <a:latin typeface="Hind"/>
                <a:ea typeface="Hind"/>
                <a:cs typeface="Hind"/>
                <a:sym typeface="Hind"/>
              </a:defRPr>
            </a:lvl1pPr>
            <a:lvl2pPr marR="0" lvl="1"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505D57"/>
              </a:buClr>
              <a:buSzPts val="3000"/>
              <a:buFont typeface="Hind"/>
              <a:buNone/>
              <a:defRPr/>
            </a:pPr>
            <a:r>
              <a:rPr kumimoji="0" lang="en" sz="3000" b="1" i="0" u="none" strike="noStrike" kern="0" cap="none" spc="0" normalizeH="0" baseline="0" noProof="0">
                <a:ln>
                  <a:noFill/>
                </a:ln>
                <a:solidFill>
                  <a:srgbClr val="505D57"/>
                </a:solidFill>
                <a:effectLst/>
                <a:uLnTx/>
                <a:uFillTx/>
                <a:latin typeface="Hind"/>
                <a:cs typeface="Hind"/>
                <a:sym typeface="Hind"/>
              </a:rPr>
              <a:t>02.</a:t>
            </a:r>
          </a:p>
        </p:txBody>
      </p:sp>
      <p:sp>
        <p:nvSpPr>
          <p:cNvPr id="8" name="Google Shape;262;p42">
            <a:extLst>
              <a:ext uri="{FF2B5EF4-FFF2-40B4-BE49-F238E27FC236}">
                <a16:creationId xmlns:a16="http://schemas.microsoft.com/office/drawing/2014/main" id="{06882EA5-2B27-1212-798A-48B6C52744D5}"/>
              </a:ext>
            </a:extLst>
          </p:cNvPr>
          <p:cNvSpPr txBox="1"/>
          <p:nvPr/>
        </p:nvSpPr>
        <p:spPr>
          <a:xfrm>
            <a:off x="3416051" y="3951629"/>
            <a:ext cx="20652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ts val="1200"/>
              </a:spcAft>
              <a:buClr>
                <a:srgbClr val="2F3536"/>
              </a:buClr>
              <a:buSzPts val="1100"/>
              <a:buFont typeface="Arial"/>
              <a:buNone/>
              <a:defRPr/>
            </a:pPr>
            <a:r>
              <a:rPr kumimoji="0" lang="en-US" sz="1400" b="0" i="0" u="none" strike="noStrike" kern="0" cap="none" spc="0" normalizeH="0" baseline="0" noProof="0">
                <a:ln>
                  <a:noFill/>
                </a:ln>
                <a:solidFill>
                  <a:srgbClr val="2F3536"/>
                </a:solidFill>
                <a:effectLst/>
                <a:uLnTx/>
                <a:uFillTx/>
                <a:latin typeface="Anaheim"/>
                <a:sym typeface="Anaheim"/>
              </a:rPr>
              <a:t>You can describe the topic of the section here</a:t>
            </a:r>
          </a:p>
        </p:txBody>
      </p:sp>
      <p:sp>
        <p:nvSpPr>
          <p:cNvPr id="9" name="Google Shape;263;p42">
            <a:extLst>
              <a:ext uri="{FF2B5EF4-FFF2-40B4-BE49-F238E27FC236}">
                <a16:creationId xmlns:a16="http://schemas.microsoft.com/office/drawing/2014/main" id="{AA8BCF6F-1959-AE31-EE10-8B596F02918A}"/>
              </a:ext>
            </a:extLst>
          </p:cNvPr>
          <p:cNvSpPr txBox="1"/>
          <p:nvPr/>
        </p:nvSpPr>
        <p:spPr>
          <a:xfrm>
            <a:off x="1037051" y="5058504"/>
            <a:ext cx="2065200" cy="39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1pPr>
            <a:lvl2pPr marR="0" lvl="1"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505D57"/>
              </a:buClr>
              <a:buSzPts val="2000"/>
              <a:buFont typeface="Hind"/>
              <a:buNone/>
              <a:defRPr/>
            </a:pPr>
            <a:r>
              <a:rPr kumimoji="0" lang="es-PE" sz="2000" b="1" i="0" u="none" strike="noStrike" kern="0" cap="none" spc="0" normalizeH="0" baseline="0" noProof="0">
                <a:ln>
                  <a:noFill/>
                </a:ln>
                <a:solidFill>
                  <a:srgbClr val="2419FF"/>
                </a:solidFill>
                <a:effectLst/>
                <a:uLnTx/>
                <a:uFillTx/>
                <a:latin typeface="Hind"/>
                <a:cs typeface="Hind"/>
                <a:sym typeface="Hind"/>
              </a:rPr>
              <a:t>OUR CLIENTS</a:t>
            </a:r>
          </a:p>
        </p:txBody>
      </p:sp>
      <p:sp>
        <p:nvSpPr>
          <p:cNvPr id="10" name="Google Shape;264;p42">
            <a:extLst>
              <a:ext uri="{FF2B5EF4-FFF2-40B4-BE49-F238E27FC236}">
                <a16:creationId xmlns:a16="http://schemas.microsoft.com/office/drawing/2014/main" id="{9A8AED6B-F295-80B6-29CF-3FE8F7C5CBF6}"/>
              </a:ext>
            </a:extLst>
          </p:cNvPr>
          <p:cNvSpPr txBox="1"/>
          <p:nvPr/>
        </p:nvSpPr>
        <p:spPr>
          <a:xfrm>
            <a:off x="1037051" y="4593729"/>
            <a:ext cx="12753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2"/>
              </a:buClr>
              <a:buSzPts val="3000"/>
              <a:buFont typeface="Hind"/>
              <a:buNone/>
              <a:defRPr sz="3000" b="1" i="0" u="none" strike="noStrike" cap="none">
                <a:solidFill>
                  <a:schemeClr val="dk2"/>
                </a:solidFill>
                <a:latin typeface="Hind"/>
                <a:ea typeface="Hind"/>
                <a:cs typeface="Hind"/>
                <a:sym typeface="Hind"/>
              </a:defRPr>
            </a:lvl1pPr>
            <a:lvl2pPr marR="0" lvl="1"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505D57"/>
              </a:buClr>
              <a:buSzPts val="3000"/>
              <a:buFont typeface="Hind"/>
              <a:buNone/>
              <a:defRPr/>
            </a:pPr>
            <a:r>
              <a:rPr kumimoji="0" lang="en" sz="3000" b="1" i="0" u="none" strike="noStrike" kern="0" cap="none" spc="0" normalizeH="0" baseline="0" noProof="0">
                <a:ln>
                  <a:noFill/>
                </a:ln>
                <a:solidFill>
                  <a:srgbClr val="505D57"/>
                </a:solidFill>
                <a:effectLst/>
                <a:uLnTx/>
                <a:uFillTx/>
                <a:latin typeface="Hind"/>
                <a:cs typeface="Hind"/>
                <a:sym typeface="Hind"/>
              </a:rPr>
              <a:t>03.</a:t>
            </a:r>
          </a:p>
        </p:txBody>
      </p:sp>
      <p:sp>
        <p:nvSpPr>
          <p:cNvPr id="11" name="Google Shape;265;p42">
            <a:extLst>
              <a:ext uri="{FF2B5EF4-FFF2-40B4-BE49-F238E27FC236}">
                <a16:creationId xmlns:a16="http://schemas.microsoft.com/office/drawing/2014/main" id="{6A7585D1-391F-591B-27E1-F721E95CD75C}"/>
              </a:ext>
            </a:extLst>
          </p:cNvPr>
          <p:cNvSpPr txBox="1"/>
          <p:nvPr/>
        </p:nvSpPr>
        <p:spPr>
          <a:xfrm>
            <a:off x="1037051" y="5512429"/>
            <a:ext cx="20652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ts val="1200"/>
              </a:spcAft>
              <a:buClr>
                <a:srgbClr val="2F3536"/>
              </a:buClr>
              <a:buSzPts val="1100"/>
              <a:buFont typeface="Arial"/>
              <a:buNone/>
              <a:defRPr/>
            </a:pPr>
            <a:r>
              <a:rPr kumimoji="0" lang="en-US" sz="1400" b="0" i="0" u="none" strike="noStrike" kern="0" cap="none" spc="0" normalizeH="0" baseline="0" noProof="0">
                <a:ln>
                  <a:noFill/>
                </a:ln>
                <a:solidFill>
                  <a:srgbClr val="2F3536"/>
                </a:solidFill>
                <a:effectLst/>
                <a:uLnTx/>
                <a:uFillTx/>
                <a:latin typeface="Anaheim"/>
                <a:sym typeface="Anaheim"/>
              </a:rPr>
              <a:t>You can describe the topic of the section here</a:t>
            </a:r>
          </a:p>
        </p:txBody>
      </p:sp>
      <p:sp>
        <p:nvSpPr>
          <p:cNvPr id="12" name="Google Shape;266;p42">
            <a:extLst>
              <a:ext uri="{FF2B5EF4-FFF2-40B4-BE49-F238E27FC236}">
                <a16:creationId xmlns:a16="http://schemas.microsoft.com/office/drawing/2014/main" id="{A4833AAF-0E1F-4A1C-2B03-269843B3E2FD}"/>
              </a:ext>
            </a:extLst>
          </p:cNvPr>
          <p:cNvSpPr txBox="1"/>
          <p:nvPr/>
        </p:nvSpPr>
        <p:spPr>
          <a:xfrm>
            <a:off x="3416051" y="5058504"/>
            <a:ext cx="2065200" cy="39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1pPr>
            <a:lvl2pPr marR="0" lvl="1"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505D57"/>
              </a:buClr>
              <a:buSzPts val="2000"/>
              <a:buFont typeface="Hind"/>
              <a:buNone/>
              <a:defRPr/>
            </a:pPr>
            <a:r>
              <a:rPr kumimoji="0" lang="es-PE" sz="2000" b="1" i="0" u="none" strike="noStrike" kern="0" cap="none" spc="0" normalizeH="0" baseline="0" noProof="0">
                <a:ln>
                  <a:noFill/>
                </a:ln>
                <a:solidFill>
                  <a:srgbClr val="2419FF"/>
                </a:solidFill>
                <a:effectLst/>
                <a:uLnTx/>
                <a:uFillTx/>
                <a:latin typeface="Hind"/>
                <a:cs typeface="Hind"/>
                <a:sym typeface="Hind"/>
              </a:rPr>
              <a:t>PROJECTION</a:t>
            </a:r>
          </a:p>
        </p:txBody>
      </p:sp>
      <p:sp>
        <p:nvSpPr>
          <p:cNvPr id="13" name="Google Shape;267;p42">
            <a:extLst>
              <a:ext uri="{FF2B5EF4-FFF2-40B4-BE49-F238E27FC236}">
                <a16:creationId xmlns:a16="http://schemas.microsoft.com/office/drawing/2014/main" id="{210CDAEA-BBD1-A79D-4AE5-E3B1781E42EA}"/>
              </a:ext>
            </a:extLst>
          </p:cNvPr>
          <p:cNvSpPr txBox="1"/>
          <p:nvPr/>
        </p:nvSpPr>
        <p:spPr>
          <a:xfrm>
            <a:off x="3416051" y="4593729"/>
            <a:ext cx="12753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2"/>
              </a:buClr>
              <a:buSzPts val="3000"/>
              <a:buFont typeface="Hind"/>
              <a:buNone/>
              <a:defRPr sz="3000" b="1" i="0" u="none" strike="noStrike" cap="none">
                <a:solidFill>
                  <a:schemeClr val="dk2"/>
                </a:solidFill>
                <a:latin typeface="Hind"/>
                <a:ea typeface="Hind"/>
                <a:cs typeface="Hind"/>
                <a:sym typeface="Hind"/>
              </a:defRPr>
            </a:lvl1pPr>
            <a:lvl2pPr marR="0" lvl="1"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505D57"/>
              </a:buClr>
              <a:buSzPts val="3000"/>
              <a:buFont typeface="Hind"/>
              <a:buNone/>
              <a:defRPr/>
            </a:pPr>
            <a:r>
              <a:rPr kumimoji="0" lang="en" sz="3000" b="1" i="0" u="none" strike="noStrike" kern="0" cap="none" spc="0" normalizeH="0" baseline="0" noProof="0">
                <a:ln>
                  <a:noFill/>
                </a:ln>
                <a:solidFill>
                  <a:srgbClr val="505D57"/>
                </a:solidFill>
                <a:effectLst/>
                <a:uLnTx/>
                <a:uFillTx/>
                <a:latin typeface="Hind"/>
                <a:cs typeface="Hind"/>
                <a:sym typeface="Hind"/>
              </a:rPr>
              <a:t>04.</a:t>
            </a:r>
          </a:p>
        </p:txBody>
      </p:sp>
      <p:sp>
        <p:nvSpPr>
          <p:cNvPr id="14" name="Google Shape;268;p42">
            <a:extLst>
              <a:ext uri="{FF2B5EF4-FFF2-40B4-BE49-F238E27FC236}">
                <a16:creationId xmlns:a16="http://schemas.microsoft.com/office/drawing/2014/main" id="{45DEA79F-CDC2-2ECA-6A8E-186217178D55}"/>
              </a:ext>
            </a:extLst>
          </p:cNvPr>
          <p:cNvSpPr txBox="1"/>
          <p:nvPr/>
        </p:nvSpPr>
        <p:spPr>
          <a:xfrm>
            <a:off x="3416051" y="5512429"/>
            <a:ext cx="20652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ts val="1200"/>
              </a:spcAft>
              <a:buClr>
                <a:srgbClr val="2F3536"/>
              </a:buClr>
              <a:buSzPts val="1100"/>
              <a:buFont typeface="Arial"/>
              <a:buNone/>
              <a:defRPr/>
            </a:pPr>
            <a:r>
              <a:rPr kumimoji="0" lang="en-US" sz="1400" b="0" i="0" u="none" strike="noStrike" kern="0" cap="none" spc="0" normalizeH="0" baseline="0" noProof="0">
                <a:ln>
                  <a:noFill/>
                </a:ln>
                <a:solidFill>
                  <a:srgbClr val="2F3536"/>
                </a:solidFill>
                <a:effectLst/>
                <a:uLnTx/>
                <a:uFillTx/>
                <a:latin typeface="Anaheim"/>
                <a:sym typeface="Anaheim"/>
              </a:rPr>
              <a:t>You can describe the topic of the section here</a:t>
            </a:r>
          </a:p>
        </p:txBody>
      </p:sp>
      <p:sp>
        <p:nvSpPr>
          <p:cNvPr id="15" name="Google Shape;269;p42">
            <a:extLst>
              <a:ext uri="{FF2B5EF4-FFF2-40B4-BE49-F238E27FC236}">
                <a16:creationId xmlns:a16="http://schemas.microsoft.com/office/drawing/2014/main" id="{63BC3888-B4C8-084F-1C80-632F6C9632E7}"/>
              </a:ext>
            </a:extLst>
          </p:cNvPr>
          <p:cNvSpPr txBox="1"/>
          <p:nvPr/>
        </p:nvSpPr>
        <p:spPr>
          <a:xfrm>
            <a:off x="1037051" y="1844498"/>
            <a:ext cx="3852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2"/>
              </a:buClr>
              <a:buSzPts val="2800"/>
              <a:buFont typeface="Hind"/>
              <a:buNone/>
              <a:defRPr sz="2800" b="1" i="0" u="none" strike="noStrike" cap="none">
                <a:solidFill>
                  <a:schemeClr val="dk2"/>
                </a:solidFill>
                <a:latin typeface="Hind"/>
                <a:ea typeface="Hind"/>
                <a:cs typeface="Hind"/>
                <a:sym typeface="Hind"/>
              </a:defRPr>
            </a:lvl1pPr>
            <a:lvl2pPr marR="0" lvl="1"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505D57"/>
              </a:buClr>
              <a:buSzPts val="2800"/>
              <a:buFont typeface="Hind"/>
              <a:buNone/>
              <a:defRPr/>
            </a:pPr>
            <a:r>
              <a:rPr kumimoji="0" lang="es-PE" sz="2800" b="1" i="0" u="none" strike="noStrike" kern="0" cap="none" spc="0" normalizeH="0" baseline="0" noProof="0">
                <a:ln>
                  <a:noFill/>
                </a:ln>
                <a:solidFill>
                  <a:srgbClr val="505D57"/>
                </a:solidFill>
                <a:effectLst/>
                <a:uLnTx/>
                <a:uFillTx/>
                <a:latin typeface="Hind"/>
                <a:cs typeface="Hind"/>
                <a:sym typeface="Hind"/>
              </a:rPr>
              <a:t>TABLE OF</a:t>
            </a:r>
          </a:p>
        </p:txBody>
      </p:sp>
      <p:sp>
        <p:nvSpPr>
          <p:cNvPr id="16" name="Google Shape;270;p42">
            <a:extLst>
              <a:ext uri="{FF2B5EF4-FFF2-40B4-BE49-F238E27FC236}">
                <a16:creationId xmlns:a16="http://schemas.microsoft.com/office/drawing/2014/main" id="{E5BDD638-9A60-3A3B-095D-F2F9EEE4DF55}"/>
              </a:ext>
            </a:extLst>
          </p:cNvPr>
          <p:cNvSpPr/>
          <p:nvPr/>
        </p:nvSpPr>
        <p:spPr>
          <a:xfrm>
            <a:off x="2112376" y="2193241"/>
            <a:ext cx="1511218" cy="338497"/>
          </a:xfrm>
          <a:prstGeom prst="rect">
            <a:avLst/>
          </a:prstGeom>
        </p:spPr>
        <p:txBody>
          <a:bodyPr>
            <a:prstTxWarp prst="textPlain">
              <a:avLst/>
            </a:prstTxWarp>
          </a:bodyPr>
          <a:lstStyle/>
          <a:p>
            <a:pPr algn="ctr">
              <a:buClr>
                <a:srgbClr val="000000"/>
              </a:buClr>
              <a:buFont typeface="Arial"/>
              <a:buNone/>
            </a:pPr>
            <a:r>
              <a:rPr sz="1400" kern="0">
                <a:solidFill>
                  <a:srgbClr val="EBBF20"/>
                </a:solidFill>
                <a:latin typeface="Caveat"/>
                <a:cs typeface="Arial"/>
                <a:sym typeface="Arial"/>
              </a:rPr>
              <a:t>contents</a:t>
            </a:r>
          </a:p>
        </p:txBody>
      </p:sp>
      <p:pic>
        <p:nvPicPr>
          <p:cNvPr id="19" name="Imagen 18">
            <a:extLst>
              <a:ext uri="{FF2B5EF4-FFF2-40B4-BE49-F238E27FC236}">
                <a16:creationId xmlns:a16="http://schemas.microsoft.com/office/drawing/2014/main" id="{A4EE1089-B7BC-0283-7B62-45ECA5C57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0965" y="0"/>
            <a:ext cx="8771223" cy="6858000"/>
          </a:xfrm>
          <a:prstGeom prst="rect">
            <a:avLst/>
          </a:prstGeom>
        </p:spPr>
      </p:pic>
      <p:pic>
        <p:nvPicPr>
          <p:cNvPr id="21" name="Imagen 20">
            <a:extLst>
              <a:ext uri="{FF2B5EF4-FFF2-40B4-BE49-F238E27FC236}">
                <a16:creationId xmlns:a16="http://schemas.microsoft.com/office/drawing/2014/main" id="{EA154935-3495-B6F5-52E1-263A165FF89F}"/>
              </a:ext>
            </a:extLst>
          </p:cNvPr>
          <p:cNvPicPr>
            <a:picLocks noChangeAspect="1"/>
          </p:cNvPicPr>
          <p:nvPr/>
        </p:nvPicPr>
        <p:blipFill>
          <a:blip r:embed="rId6">
            <a:extLst>
              <a:ext uri="{28A0092B-C50C-407E-A947-70E740481C1C}">
                <a14:useLocalDpi xmlns:a14="http://schemas.microsoft.com/office/drawing/2010/main" val="0"/>
              </a:ext>
            </a:extLst>
          </a:blip>
          <a:srcRect l="10834" t="23984" r="13418" b="53773"/>
          <a:stretch>
            <a:fillRect/>
          </a:stretch>
        </p:blipFill>
        <p:spPr>
          <a:xfrm>
            <a:off x="914550" y="200091"/>
            <a:ext cx="3906870" cy="860411"/>
          </a:xfrm>
          <a:prstGeom prst="rect">
            <a:avLst/>
          </a:prstGeom>
        </p:spPr>
      </p:pic>
      <p:sp>
        <p:nvSpPr>
          <p:cNvPr id="22" name="TextBox 8">
            <a:extLst>
              <a:ext uri="{FF2B5EF4-FFF2-40B4-BE49-F238E27FC236}">
                <a16:creationId xmlns:a16="http://schemas.microsoft.com/office/drawing/2014/main" id="{7875CE12-F50D-D222-1E57-0702DBF29534}"/>
              </a:ext>
            </a:extLst>
          </p:cNvPr>
          <p:cNvSpPr txBox="1"/>
          <p:nvPr/>
        </p:nvSpPr>
        <p:spPr>
          <a:xfrm>
            <a:off x="983951" y="950904"/>
            <a:ext cx="4874132" cy="307777"/>
          </a:xfrm>
          <a:prstGeom prst="rect">
            <a:avLst/>
          </a:prstGeom>
          <a:noFill/>
        </p:spPr>
        <p:txBody>
          <a:bodyPr wrap="square" rtlCol="0" anchor="ctr">
            <a:spAutoFit/>
          </a:bodyPr>
          <a:lstStyle/>
          <a:p>
            <a:r>
              <a:rPr lang="en-US" altLang="ko-KR" sz="1400">
                <a:solidFill>
                  <a:schemeClr val="tx1">
                    <a:lumMod val="50000"/>
                    <a:lumOff val="50000"/>
                  </a:schemeClr>
                </a:solidFill>
                <a:cs typeface="Arial" panose="020b0604020202020204" pitchFamily="34" charset="0"/>
              </a:rPr>
              <a:t>Made in Venezuela</a:t>
            </a:r>
            <a:endParaRPr lang="ko-KR" altLang="en-US" sz="140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4139486908"/>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100" name="Picture 4" descr="Free flag venezuela country vector">
            <a:extLst>
              <a:ext uri="{FF2B5EF4-FFF2-40B4-BE49-F238E27FC236}">
                <a16:creationId xmlns:a16="http://schemas.microsoft.com/office/drawing/2014/main" id="{DE05D7D1-83B0-1E17-0D45-D5F3F15BA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625" b="8960"/>
          <a:stretch>
            <a:fillRect/>
          </a:stretch>
        </p:blipFill>
        <p:spPr bwMode="auto">
          <a:xfrm>
            <a:off x="1" y="1"/>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70;p15">
            <a:extLst>
              <a:ext uri="{FF2B5EF4-FFF2-40B4-BE49-F238E27FC236}">
                <a16:creationId xmlns:a16="http://schemas.microsoft.com/office/drawing/2014/main" id="{E6A4FEE7-10AF-A587-8C4A-56E687E69187}"/>
              </a:ext>
            </a:extLst>
          </p:cNvPr>
          <p:cNvPicPr preferRelativeResize="0"/>
          <p:nvPr/>
        </p:nvPicPr>
        <p:blipFill>
          <a:blip r:embed="rId3">
            <a:alphaModFix/>
          </a:blip>
          <a:stretch>
            <a:fillRect/>
          </a:stretch>
        </p:blipFill>
        <p:spPr>
          <a:xfrm>
            <a:off x="-217714" y="-107950"/>
            <a:ext cx="12409714" cy="6980463"/>
          </a:xfrm>
          <a:prstGeom prst="rect">
            <a:avLst/>
          </a:prstGeom>
          <a:noFill/>
          <a:ln>
            <a:noFill/>
          </a:ln>
        </p:spPr>
      </p:pic>
      <p:pic>
        <p:nvPicPr>
          <p:cNvPr id="7" name="Imagen 6">
            <a:extLst>
              <a:ext uri="{FF2B5EF4-FFF2-40B4-BE49-F238E27FC236}">
                <a16:creationId xmlns:a16="http://schemas.microsoft.com/office/drawing/2014/main" id="{E84826ED-0606-452A-7538-8A27B914A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4915" y="0"/>
            <a:ext cx="4522169" cy="6858000"/>
          </a:xfrm>
          <a:prstGeom prst="rect">
            <a:avLst/>
          </a:prstGeom>
        </p:spPr>
      </p:pic>
      <p:sp>
        <p:nvSpPr>
          <p:cNvPr id="5" name="Google Shape;275;p43">
            <a:extLst>
              <a:ext uri="{FF2B5EF4-FFF2-40B4-BE49-F238E27FC236}">
                <a16:creationId xmlns:a16="http://schemas.microsoft.com/office/drawing/2014/main" id="{645F2E3A-51EE-F9A0-38CF-501B4A47B1C8}"/>
              </a:ext>
            </a:extLst>
          </p:cNvPr>
          <p:cNvSpPr txBox="1"/>
          <p:nvPr/>
        </p:nvSpPr>
        <p:spPr>
          <a:xfrm>
            <a:off x="2114071" y="334913"/>
            <a:ext cx="7704000" cy="84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2"/>
              </a:buClr>
              <a:buSzPts val="2800"/>
              <a:buFont typeface="Hind"/>
              <a:buNone/>
              <a:defRPr sz="6000" b="1" i="0" u="none" strike="noStrike" cap="none">
                <a:solidFill>
                  <a:schemeClr val="dk2"/>
                </a:solidFill>
                <a:latin typeface="Hind"/>
                <a:ea typeface="Hind"/>
                <a:cs typeface="Hind"/>
                <a:sym typeface="Hind"/>
              </a:defRPr>
            </a:lvl1pPr>
            <a:lvl2pPr marR="0" lvl="1" algn="l" rtl="0">
              <a:lnSpc>
                <a:spcPct val="100000"/>
              </a:lnSpc>
              <a:spcBef>
                <a:spcPct val="0"/>
              </a:spcBef>
              <a:spcAft>
                <a:spcPct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ct val="0"/>
              </a:spcBef>
              <a:spcAft>
                <a:spcPct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ct val="0"/>
              </a:spcBef>
              <a:spcAft>
                <a:spcPct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ct val="0"/>
              </a:spcBef>
              <a:spcAft>
                <a:spcPct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ct val="0"/>
              </a:spcBef>
              <a:spcAft>
                <a:spcPct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ct val="0"/>
              </a:spcBef>
              <a:spcAft>
                <a:spcPct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ct val="0"/>
              </a:spcBef>
              <a:spcAft>
                <a:spcPct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ct val="0"/>
              </a:spcBef>
              <a:spcAft>
                <a:spcPct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505D57"/>
              </a:buClr>
              <a:buSzPts val="2800"/>
              <a:buFont typeface="Hind"/>
              <a:buNone/>
              <a:defRPr/>
            </a:pPr>
            <a:r>
              <a:rPr kumimoji="0" lang="es-PE" sz="6000" b="1" i="0" u="none" strike="noStrike" kern="0" cap="none" spc="0" normalizeH="0" baseline="0" noProof="0">
                <a:ln>
                  <a:noFill/>
                </a:ln>
                <a:solidFill>
                  <a:schemeClr val="tx1">
                    <a:lumMod val="85000"/>
                    <a:lumOff val="15000"/>
                  </a:schemeClr>
                </a:solidFill>
                <a:effectLst/>
                <a:uLnTx/>
                <a:uFillTx/>
                <a:latin typeface="Hind"/>
                <a:cs typeface="Hind"/>
                <a:sym typeface="Hind"/>
              </a:rPr>
              <a:t>WELCOME!</a:t>
            </a:r>
          </a:p>
        </p:txBody>
      </p:sp>
      <p:sp>
        <p:nvSpPr>
          <p:cNvPr id="6" name="Google Shape;276;p43">
            <a:extLst>
              <a:ext uri="{FF2B5EF4-FFF2-40B4-BE49-F238E27FC236}">
                <a16:creationId xmlns:a16="http://schemas.microsoft.com/office/drawing/2014/main" id="{1E2A9AA2-566A-671D-BEE0-DB1BE36E04C5}"/>
              </a:ext>
            </a:extLst>
          </p:cNvPr>
          <p:cNvSpPr txBox="1"/>
          <p:nvPr/>
        </p:nvSpPr>
        <p:spPr>
          <a:xfrm>
            <a:off x="3739444" y="984214"/>
            <a:ext cx="4704028" cy="75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ctr" rtl="0">
              <a:lnSpc>
                <a:spcPct val="100000"/>
              </a:lnSpc>
              <a:spcBef>
                <a:spcPct val="0"/>
              </a:spcBef>
              <a:spcAft>
                <a:spcPct val="0"/>
              </a:spcAft>
              <a:buClr>
                <a:schemeClr val="dk1"/>
              </a:buClr>
              <a:buSzPts val="1400"/>
              <a:buFont typeface="Anaheim"/>
              <a:buNone/>
              <a:defRPr sz="1400" b="0" i="0" u="none" strike="noStrike" cap="none">
                <a:solidFill>
                  <a:schemeClr val="dk2"/>
                </a:solidFill>
                <a:latin typeface="Anaheim"/>
                <a:ea typeface="Anaheim"/>
                <a:cs typeface="Anaheim"/>
                <a:sym typeface="Anaheim"/>
              </a:defRPr>
            </a:lvl1pPr>
            <a:lvl2pPr marL="914400" marR="0" lvl="1"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ctr" defTabSz="914400" rtl="0" eaLnBrk="1" fontAlgn="auto" latinLnBrk="0" hangingPunct="1">
              <a:lnSpc>
                <a:spcPct val="100000"/>
              </a:lnSpc>
              <a:spcBef>
                <a:spcPct val="0"/>
              </a:spcBef>
              <a:spcAft>
                <a:spcPts val="1200"/>
              </a:spcAft>
              <a:buClr>
                <a:srgbClr val="2F3536"/>
              </a:buClr>
              <a:buSzPts val="1400"/>
              <a:buFont typeface="Anaheim"/>
              <a:buNone/>
              <a:defRPr/>
            </a:pPr>
            <a:r>
              <a:rPr kumimoji="0" lang="en-US" sz="1600" b="0" i="0" u="none" strike="noStrike" kern="0" cap="none" spc="0" normalizeH="0" baseline="0" noProof="0">
                <a:ln>
                  <a:noFill/>
                </a:ln>
                <a:solidFill>
                  <a:schemeClr val="tx1">
                    <a:lumMod val="85000"/>
                    <a:lumOff val="15000"/>
                  </a:schemeClr>
                </a:solidFill>
                <a:effectLst/>
                <a:uLnTx/>
                <a:uFillTx/>
                <a:latin typeface="Anaheim"/>
                <a:sym typeface="Anaheim"/>
              </a:rPr>
              <a:t>This can be the part of the presentation where you introduce yourself, write your email...</a:t>
            </a:r>
          </a:p>
        </p:txBody>
      </p:sp>
    </p:spTree>
    <p:extLst>
      <p:ext uri="{BB962C8B-B14F-4D97-AF65-F5344CB8AC3E}">
        <p14:creationId xmlns:p14="http://schemas.microsoft.com/office/powerpoint/2010/main" val="1913926106"/>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148" name="Picture 4" descr="Chica vestida con tradicional brasileño Jerk">
            <a:extLst>
              <a:ext uri="{FF2B5EF4-FFF2-40B4-BE49-F238E27FC236}">
                <a16:creationId xmlns:a16="http://schemas.microsoft.com/office/drawing/2014/main" id="{DC83F880-AA58-E785-410C-646B85C24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042"/>
          <a:stretch>
            <a:fillRect/>
          </a:stretch>
        </p:blipFill>
        <p:spPr bwMode="auto">
          <a:xfrm>
            <a:off x="0" y="0"/>
            <a:ext cx="76140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282;p44">
            <a:extLst>
              <a:ext uri="{FF2B5EF4-FFF2-40B4-BE49-F238E27FC236}">
                <a16:creationId xmlns:a16="http://schemas.microsoft.com/office/drawing/2014/main" id="{50C5B42F-E541-DB57-D5A2-3743E92057EC}"/>
              </a:ext>
            </a:extLst>
          </p:cNvPr>
          <p:cNvPicPr preferRelativeResize="0"/>
          <p:nvPr/>
        </p:nvPicPr>
        <p:blipFill>
          <a:blip r:embed="rId4">
            <a:alphaModFix/>
          </a:blip>
          <a:srcRect l="38252"/>
          <a:stretch>
            <a:fillRect/>
          </a:stretch>
        </p:blipFill>
        <p:spPr>
          <a:xfrm>
            <a:off x="1468390" y="0"/>
            <a:ext cx="8961965" cy="6858000"/>
          </a:xfrm>
          <a:prstGeom prst="rect">
            <a:avLst/>
          </a:prstGeom>
          <a:noFill/>
          <a:ln>
            <a:noFill/>
          </a:ln>
        </p:spPr>
      </p:pic>
      <p:sp>
        <p:nvSpPr>
          <p:cNvPr id="7" name="Google Shape;283;p44">
            <a:extLst>
              <a:ext uri="{FF2B5EF4-FFF2-40B4-BE49-F238E27FC236}">
                <a16:creationId xmlns:a16="http://schemas.microsoft.com/office/drawing/2014/main" id="{717846AA-5BC6-8D72-3785-0405D68BE673}"/>
              </a:ext>
            </a:extLst>
          </p:cNvPr>
          <p:cNvSpPr txBox="1"/>
          <p:nvPr/>
        </p:nvSpPr>
        <p:spPr>
          <a:xfrm>
            <a:off x="6867110" y="2875046"/>
            <a:ext cx="3856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2"/>
              </a:buClr>
              <a:buSzPts val="3600"/>
              <a:buFont typeface="Hind"/>
              <a:buNone/>
              <a:defRPr sz="3600" b="1" i="0" u="none" strike="noStrike" cap="none">
                <a:solidFill>
                  <a:schemeClr val="dk2"/>
                </a:solidFill>
                <a:latin typeface="Hind"/>
                <a:ea typeface="Hind"/>
                <a:cs typeface="Hind"/>
                <a:sym typeface="Hind"/>
              </a:defRPr>
            </a:lvl1pPr>
            <a:lvl2pPr marR="0" lvl="1"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505D57"/>
              </a:buClr>
              <a:buSzPts val="3600"/>
              <a:buFont typeface="Hind"/>
              <a:buNone/>
              <a:defRPr/>
            </a:pPr>
            <a:r>
              <a:rPr kumimoji="0" lang="es-PE" sz="4400" b="1" i="0" u="none" strike="noStrike" kern="0" cap="none" spc="0" normalizeH="0" baseline="0" noProof="0">
                <a:ln>
                  <a:noFill/>
                </a:ln>
                <a:solidFill>
                  <a:srgbClr val="505D57"/>
                </a:solidFill>
                <a:effectLst/>
                <a:uLnTx/>
                <a:uFillTx/>
                <a:latin typeface="Hind"/>
                <a:cs typeface="Hind"/>
                <a:sym typeface="Hind"/>
              </a:rPr>
              <a:t>ABOUT US</a:t>
            </a:r>
          </a:p>
        </p:txBody>
      </p:sp>
      <p:sp>
        <p:nvSpPr>
          <p:cNvPr id="8" name="Google Shape;284;p44">
            <a:extLst>
              <a:ext uri="{FF2B5EF4-FFF2-40B4-BE49-F238E27FC236}">
                <a16:creationId xmlns:a16="http://schemas.microsoft.com/office/drawing/2014/main" id="{39DF2C5F-3845-6A40-2F34-35B33975B724}"/>
              </a:ext>
            </a:extLst>
          </p:cNvPr>
          <p:cNvSpPr txBox="1"/>
          <p:nvPr/>
        </p:nvSpPr>
        <p:spPr>
          <a:xfrm>
            <a:off x="6867110" y="2033246"/>
            <a:ext cx="32517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2"/>
              </a:buClr>
              <a:buSzPts val="6000"/>
              <a:buFont typeface="Hind"/>
              <a:buNone/>
              <a:defRPr sz="6000" b="1" i="0" u="none" strike="noStrike" cap="none">
                <a:solidFill>
                  <a:schemeClr val="dk2"/>
                </a:solidFill>
                <a:latin typeface="Hind"/>
                <a:ea typeface="Hind"/>
                <a:cs typeface="Hind"/>
                <a:sym typeface="Hind"/>
              </a:defRPr>
            </a:lvl1pPr>
            <a:lvl2pPr marR="0" lvl="1" algn="ctr" rtl="0">
              <a:lnSpc>
                <a:spcPct val="100000"/>
              </a:lnSpc>
              <a:spcBef>
                <a:spcPct val="0"/>
              </a:spcBef>
              <a:spcAft>
                <a:spcPct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ct val="0"/>
              </a:spcBef>
              <a:spcAft>
                <a:spcPct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ct val="0"/>
              </a:spcBef>
              <a:spcAft>
                <a:spcPct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ct val="0"/>
              </a:spcBef>
              <a:spcAft>
                <a:spcPct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ct val="0"/>
              </a:spcBef>
              <a:spcAft>
                <a:spcPct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ct val="0"/>
              </a:spcBef>
              <a:spcAft>
                <a:spcPct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ct val="0"/>
              </a:spcBef>
              <a:spcAft>
                <a:spcPct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ct val="0"/>
              </a:spcBef>
              <a:spcAft>
                <a:spcPct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505D57"/>
              </a:buClr>
              <a:buSzPts val="6000"/>
              <a:buFont typeface="Hind"/>
              <a:buNone/>
              <a:defRPr/>
            </a:pPr>
            <a:r>
              <a:rPr kumimoji="0" lang="en" sz="8800" b="1" i="0" u="none" strike="noStrike" kern="0" cap="none" spc="0" normalizeH="0" baseline="0" noProof="0">
                <a:ln>
                  <a:noFill/>
                </a:ln>
                <a:solidFill>
                  <a:srgbClr val="EBBF20"/>
                </a:solidFill>
                <a:effectLst/>
                <a:uLnTx/>
                <a:uFillTx/>
                <a:latin typeface="Hind"/>
                <a:cs typeface="Hind"/>
                <a:sym typeface="Hind"/>
              </a:rPr>
              <a:t>01.</a:t>
            </a:r>
          </a:p>
        </p:txBody>
      </p:sp>
      <p:sp>
        <p:nvSpPr>
          <p:cNvPr id="9" name="Google Shape;285;p44">
            <a:extLst>
              <a:ext uri="{FF2B5EF4-FFF2-40B4-BE49-F238E27FC236}">
                <a16:creationId xmlns:a16="http://schemas.microsoft.com/office/drawing/2014/main" id="{8288999E-9CFC-D24D-834E-87221EA78C0C}"/>
              </a:ext>
            </a:extLst>
          </p:cNvPr>
          <p:cNvSpPr txBox="1"/>
          <p:nvPr/>
        </p:nvSpPr>
        <p:spPr>
          <a:xfrm>
            <a:off x="6867134" y="4016282"/>
            <a:ext cx="2900979" cy="71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ts val="1200"/>
              </a:spcAft>
              <a:buClr>
                <a:srgbClr val="2F3536"/>
              </a:buClr>
              <a:buSzPts val="1400"/>
              <a:buFont typeface="Anaheim"/>
              <a:buNone/>
              <a:defRPr/>
            </a:pPr>
            <a:r>
              <a:rPr kumimoji="0" lang="en-US" sz="1600" b="0" i="0" u="none" strike="noStrike" kern="0" cap="none" spc="0" normalizeH="0" baseline="0" noProof="0">
                <a:ln>
                  <a:noFill/>
                </a:ln>
                <a:solidFill>
                  <a:srgbClr val="2F3536"/>
                </a:solidFill>
                <a:effectLst/>
                <a:uLnTx/>
                <a:uFillTx/>
                <a:latin typeface="Anaheim"/>
                <a:sym typeface="Anaheim"/>
              </a:rPr>
              <a:t>You can enter a subtitle here in case you need it</a:t>
            </a:r>
          </a:p>
        </p:txBody>
      </p:sp>
      <p:sp>
        <p:nvSpPr>
          <p:cNvPr id="10" name="Google Shape;286;p44">
            <a:extLst>
              <a:ext uri="{FF2B5EF4-FFF2-40B4-BE49-F238E27FC236}">
                <a16:creationId xmlns:a16="http://schemas.microsoft.com/office/drawing/2014/main" id="{9C8405D2-1896-66CD-3494-AE3F239BC599}"/>
              </a:ext>
            </a:extLst>
          </p:cNvPr>
          <p:cNvSpPr/>
          <p:nvPr/>
        </p:nvSpPr>
        <p:spPr>
          <a:xfrm>
            <a:off x="8361070" y="3648548"/>
            <a:ext cx="2167795" cy="334407"/>
          </a:xfrm>
          <a:prstGeom prst="rect">
            <a:avLst/>
          </a:prstGeom>
        </p:spPr>
        <p:txBody>
          <a:bodyPr>
            <a:prstTxWarp prst="textPlain">
              <a:avLst/>
            </a:prstTxWarp>
          </a:bodyPr>
          <a:lstStyle/>
          <a:p>
            <a:pPr algn="ctr">
              <a:buClr>
                <a:srgbClr val="000000"/>
              </a:buClr>
              <a:buFont typeface="Arial"/>
              <a:buNone/>
            </a:pPr>
            <a:r>
              <a:rPr sz="1400" kern="0">
                <a:solidFill>
                  <a:srgbClr val="EBBF20"/>
                </a:solidFill>
                <a:latin typeface="Caveat"/>
                <a:cs typeface="Arial"/>
                <a:sym typeface="Arial"/>
              </a:rPr>
              <a:t>our company</a:t>
            </a:r>
          </a:p>
        </p:txBody>
      </p:sp>
      <p:pic>
        <p:nvPicPr>
          <p:cNvPr id="3" name="Imagen 2">
            <a:extLst>
              <a:ext uri="{FF2B5EF4-FFF2-40B4-BE49-F238E27FC236}">
                <a16:creationId xmlns:a16="http://schemas.microsoft.com/office/drawing/2014/main" id="{045CD6C3-7BDA-1BA5-E96C-BF18B73F530D}"/>
              </a:ext>
            </a:extLst>
          </p:cNvPr>
          <p:cNvPicPr>
            <a:picLocks noChangeAspect="1"/>
          </p:cNvPicPr>
          <p:nvPr/>
        </p:nvPicPr>
        <p:blipFill>
          <a:blip r:embed="rId5">
            <a:extLst>
              <a:ext uri="{28A0092B-C50C-407E-A947-70E740481C1C}">
                <a14:useLocalDpi xmlns:a14="http://schemas.microsoft.com/office/drawing/2010/main" val="0"/>
              </a:ext>
            </a:extLst>
          </a:blip>
          <a:srcRect l="10834" t="23984" r="13418" b="53773"/>
          <a:stretch>
            <a:fillRect/>
          </a:stretch>
        </p:blipFill>
        <p:spPr>
          <a:xfrm>
            <a:off x="6816740" y="4724163"/>
            <a:ext cx="3906870" cy="860411"/>
          </a:xfrm>
          <a:prstGeom prst="rect">
            <a:avLst/>
          </a:prstGeom>
        </p:spPr>
      </p:pic>
    </p:spTree>
    <p:extLst>
      <p:ext uri="{BB962C8B-B14F-4D97-AF65-F5344CB8AC3E}">
        <p14:creationId xmlns:p14="http://schemas.microsoft.com/office/powerpoint/2010/main" val="1006538999"/>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pic>
        <p:nvPicPr>
          <p:cNvPr id="6" name="Picture 4" descr="Free flag venezuela country vector">
            <a:extLst>
              <a:ext uri="{FF2B5EF4-FFF2-40B4-BE49-F238E27FC236}">
                <a16:creationId xmlns:a16="http://schemas.microsoft.com/office/drawing/2014/main" id="{D19B8957-38F3-0877-E4B6-E12B17EF3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929" b="8960"/>
          <a:stretch>
            <a:fillRect/>
          </a:stretch>
        </p:blipFill>
        <p:spPr bwMode="auto">
          <a:xfrm>
            <a:off x="1" y="-1"/>
            <a:ext cx="12191999" cy="5695951"/>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292;p45">
            <a:extLst>
              <a:ext uri="{FF2B5EF4-FFF2-40B4-BE49-F238E27FC236}">
                <a16:creationId xmlns:a16="http://schemas.microsoft.com/office/drawing/2014/main" id="{43D7467E-E224-BC9E-B45D-F4F219EFDD8D}"/>
              </a:ext>
            </a:extLst>
          </p:cNvPr>
          <p:cNvPicPr preferRelativeResize="0"/>
          <p:nvPr/>
        </p:nvPicPr>
        <p:blipFill>
          <a:blip r:embed="rId3">
            <a:alphaModFix/>
          </a:blip>
          <a:stretch>
            <a:fillRect/>
          </a:stretch>
        </p:blipFill>
        <p:spPr>
          <a:xfrm>
            <a:off x="-3" y="121449"/>
            <a:ext cx="12192000" cy="6857999"/>
          </a:xfrm>
          <a:prstGeom prst="rect">
            <a:avLst/>
          </a:prstGeom>
          <a:noFill/>
          <a:ln>
            <a:noFill/>
          </a:ln>
        </p:spPr>
      </p:pic>
      <p:sp>
        <p:nvSpPr>
          <p:cNvPr id="3" name="Google Shape;293;p45">
            <a:extLst>
              <a:ext uri="{FF2B5EF4-FFF2-40B4-BE49-F238E27FC236}">
                <a16:creationId xmlns:a16="http://schemas.microsoft.com/office/drawing/2014/main" id="{7D975963-8F1A-2972-DB56-0DAFB980F714}"/>
              </a:ext>
            </a:extLst>
          </p:cNvPr>
          <p:cNvSpPr txBox="1"/>
          <p:nvPr/>
        </p:nvSpPr>
        <p:spPr>
          <a:xfrm>
            <a:off x="2080742" y="3634992"/>
            <a:ext cx="4453408" cy="670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2"/>
              </a:buClr>
              <a:buSzPts val="3600"/>
              <a:buFont typeface="Hind"/>
              <a:buNone/>
              <a:defRPr sz="3600" b="1" i="0" u="none" strike="noStrike" cap="none">
                <a:solidFill>
                  <a:schemeClr val="dk2"/>
                </a:solidFill>
                <a:latin typeface="Hind"/>
                <a:ea typeface="Hind"/>
                <a:cs typeface="Hind"/>
                <a:sym typeface="Hind"/>
              </a:defRPr>
            </a:lvl1pPr>
            <a:lvl2pPr marR="0" lvl="1"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ct val="0"/>
              </a:spcBef>
              <a:spcAft>
                <a:spcPct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505D57"/>
              </a:buClr>
              <a:buSzPts val="3600"/>
              <a:buFont typeface="Hind"/>
              <a:buNone/>
              <a:defRPr/>
            </a:pPr>
            <a:r>
              <a:rPr kumimoji="0" lang="es-MX" sz="3600" b="1" i="0" u="none" strike="noStrike" kern="0" cap="none" spc="0" normalizeH="0" baseline="0" noProof="0">
                <a:ln>
                  <a:noFill/>
                </a:ln>
                <a:solidFill>
                  <a:srgbClr val="2419FF"/>
                </a:solidFill>
                <a:effectLst/>
                <a:uLnTx/>
                <a:uFillTx/>
                <a:latin typeface="Hind"/>
                <a:cs typeface="Hind"/>
                <a:sym typeface="Hind"/>
              </a:rPr>
              <a:t>ABOUT</a:t>
            </a:r>
            <a:r>
              <a:rPr kumimoji="0" lang="es-MX" sz="3600" b="1" i="0" u="none" strike="noStrike" kern="0" cap="none" spc="0" normalizeH="0" baseline="0" noProof="0">
                <a:ln>
                  <a:noFill/>
                </a:ln>
                <a:solidFill>
                  <a:srgbClr val="646F11"/>
                </a:solidFill>
                <a:effectLst/>
                <a:uLnTx/>
                <a:uFillTx/>
                <a:latin typeface="Hind"/>
                <a:cs typeface="Hind"/>
                <a:sym typeface="Hind"/>
              </a:rPr>
              <a:t> </a:t>
            </a:r>
            <a:r>
              <a:rPr kumimoji="0" lang="es-MX" sz="3600" b="1" i="0" u="none" strike="noStrike" kern="0" cap="none" spc="0" normalizeH="0" baseline="0" noProof="0">
                <a:ln>
                  <a:noFill/>
                </a:ln>
                <a:solidFill>
                  <a:srgbClr val="EBBF20"/>
                </a:solidFill>
                <a:effectLst/>
                <a:uLnTx/>
                <a:uFillTx/>
                <a:latin typeface="Hind"/>
                <a:cs typeface="Hind"/>
                <a:sym typeface="Hind"/>
              </a:rPr>
              <a:t>VENEZUELA</a:t>
            </a:r>
            <a:endParaRPr kumimoji="0" lang="es-PE" sz="3600" b="1" i="0" u="none" strike="noStrike" kern="0" cap="none" spc="0" normalizeH="0" baseline="0" noProof="0">
              <a:ln>
                <a:noFill/>
              </a:ln>
              <a:solidFill>
                <a:srgbClr val="EBBF20"/>
              </a:solidFill>
              <a:effectLst/>
              <a:uLnTx/>
              <a:uFillTx/>
              <a:latin typeface="Hind"/>
              <a:cs typeface="Hind"/>
              <a:sym typeface="Hind"/>
            </a:endParaRPr>
          </a:p>
        </p:txBody>
      </p:sp>
      <p:sp>
        <p:nvSpPr>
          <p:cNvPr id="4" name="Google Shape;294;p45">
            <a:extLst>
              <a:ext uri="{FF2B5EF4-FFF2-40B4-BE49-F238E27FC236}">
                <a16:creationId xmlns:a16="http://schemas.microsoft.com/office/drawing/2014/main" id="{9D4261A4-30AD-700C-E226-72E11FB302E5}"/>
              </a:ext>
            </a:extLst>
          </p:cNvPr>
          <p:cNvSpPr txBox="1"/>
          <p:nvPr/>
        </p:nvSpPr>
        <p:spPr>
          <a:xfrm>
            <a:off x="2080742" y="4682742"/>
            <a:ext cx="4015258" cy="1457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ctr"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ts val="1200"/>
              </a:spcAft>
              <a:buClr>
                <a:srgbClr val="2F3536"/>
              </a:buClr>
              <a:buSzPts val="1400"/>
              <a:buFont typeface="Anaheim"/>
              <a:buNone/>
              <a:defRPr/>
            </a:pPr>
            <a:r>
              <a:rPr kumimoji="0" lang="en-US" sz="1600" b="0" i="0" u="none" strike="noStrike" kern="0" cap="none" spc="0" normalizeH="0" baseline="0" noProof="0">
                <a:ln>
                  <a:noFill/>
                </a:ln>
                <a:solidFill>
                  <a:srgbClr val="505D57"/>
                </a:solidFill>
                <a:effectLst/>
                <a:uLnTx/>
                <a:uFillTx/>
                <a:latin typeface="Anaheim"/>
                <a:sym typeface="Anaheim"/>
              </a:rPr>
              <a:t>Here you can give a brief description of the topic you want to talk about. For example, if you want to talk about Mercury, you can say that it’s the smallest planet in the entire Solar System</a:t>
            </a:r>
          </a:p>
        </p:txBody>
      </p:sp>
      <p:sp>
        <p:nvSpPr>
          <p:cNvPr id="5" name="Google Shape;295;p45">
            <a:extLst>
              <a:ext uri="{FF2B5EF4-FFF2-40B4-BE49-F238E27FC236}">
                <a16:creationId xmlns:a16="http://schemas.microsoft.com/office/drawing/2014/main" id="{3C0FB004-7D79-FDAB-F082-2FD967F7882D}"/>
              </a:ext>
            </a:extLst>
          </p:cNvPr>
          <p:cNvSpPr/>
          <p:nvPr/>
        </p:nvSpPr>
        <p:spPr>
          <a:xfrm>
            <a:off x="4256542" y="4305185"/>
            <a:ext cx="1829890" cy="303216"/>
          </a:xfrm>
          <a:prstGeom prst="rect">
            <a:avLst/>
          </a:prstGeom>
        </p:spPr>
        <p:txBody>
          <a:bodyPr>
            <a:prstTxWarp prst="textPlain">
              <a:avLst/>
            </a:prstTxWarp>
          </a:bodyPr>
          <a:lstStyle/>
          <a:p>
            <a:pPr algn="ctr">
              <a:buClr>
                <a:srgbClr val="000000"/>
              </a:buClr>
              <a:buFont typeface="Arial"/>
              <a:buNone/>
            </a:pPr>
            <a:r>
              <a:rPr sz="1400" kern="0">
                <a:solidFill>
                  <a:srgbClr val="505D57"/>
                </a:solidFill>
                <a:latin typeface="Caveat"/>
                <a:cs typeface="Arial"/>
                <a:sym typeface="Arial"/>
              </a:rPr>
              <a:t>your name</a:t>
            </a:r>
          </a:p>
        </p:txBody>
      </p:sp>
      <p:sp>
        <p:nvSpPr>
          <p:cNvPr id="7" name="Google Shape;297;p45">
            <a:extLst>
              <a:ext uri="{FF2B5EF4-FFF2-40B4-BE49-F238E27FC236}">
                <a16:creationId xmlns:a16="http://schemas.microsoft.com/office/drawing/2014/main" id="{871C2EF5-8EC4-0536-2654-0B65257ECACA}"/>
              </a:ext>
            </a:extLst>
          </p:cNvPr>
          <p:cNvSpPr txBox="1"/>
          <p:nvPr/>
        </p:nvSpPr>
        <p:spPr>
          <a:xfrm>
            <a:off x="8258458" y="6414201"/>
            <a:ext cx="1395600" cy="3033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sz="1400" kern="0">
                <a:solidFill>
                  <a:srgbClr val="2F3536"/>
                </a:solidFill>
                <a:latin typeface="Anaheim"/>
                <a:ea typeface="Anaheim"/>
                <a:cs typeface="Anaheim"/>
                <a:sym typeface="Anaheim"/>
              </a:rPr>
              <a:t>Insert your logo</a:t>
            </a:r>
            <a:endParaRPr sz="1400" kern="0">
              <a:solidFill>
                <a:srgbClr val="2F3536"/>
              </a:solidFill>
              <a:latin typeface="Anaheim"/>
              <a:ea typeface="Anaheim"/>
              <a:cs typeface="Anaheim"/>
              <a:sym typeface="Anaheim"/>
            </a:endParaRPr>
          </a:p>
        </p:txBody>
      </p:sp>
      <p:pic>
        <p:nvPicPr>
          <p:cNvPr id="10" name="Imagen 9">
            <a:extLst>
              <a:ext uri="{FF2B5EF4-FFF2-40B4-BE49-F238E27FC236}">
                <a16:creationId xmlns:a16="http://schemas.microsoft.com/office/drawing/2014/main" id="{87BA35E5-197A-AED4-7040-FAE9A16B4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6103" y="1279218"/>
            <a:ext cx="6697010" cy="5058481"/>
          </a:xfrm>
          <a:prstGeom prst="rect">
            <a:avLst/>
          </a:prstGeom>
        </p:spPr>
      </p:pic>
    </p:spTree>
    <p:extLst>
      <p:ext uri="{BB962C8B-B14F-4D97-AF65-F5344CB8AC3E}">
        <p14:creationId xmlns:p14="http://schemas.microsoft.com/office/powerpoint/2010/main" val="58830882"/>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646F11"/>
        </a:solidFill>
        <a:effectLst/>
      </p:bgPr>
    </p:bg>
    <p:spTree>
      <p:nvGrpSpPr>
        <p:cNvPr id="1" name=""/>
        <p:cNvGrpSpPr/>
        <p:nvPr/>
      </p:nvGrpSpPr>
      <p:grpSpPr>
        <a:xfrm>
          <a:off x="0" y="0"/>
          <a:ext cx="0" cy="0"/>
        </a:xfrm>
      </p:grpSpPr>
      <p:pic>
        <p:nvPicPr>
          <p:cNvPr id="29" name="Picture 4" descr="Free flag venezuela country vector">
            <a:extLst>
              <a:ext uri="{FF2B5EF4-FFF2-40B4-BE49-F238E27FC236}">
                <a16:creationId xmlns:a16="http://schemas.microsoft.com/office/drawing/2014/main" id="{5CCBA4A0-7B86-4D3C-68B0-7E240C450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929" b="8960"/>
          <a:stretch>
            <a:fillRect/>
          </a:stretch>
        </p:blipFill>
        <p:spPr bwMode="auto">
          <a:xfrm>
            <a:off x="1" y="-1"/>
            <a:ext cx="12191999" cy="5695951"/>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oogle Shape;191;p28">
            <a:extLst>
              <a:ext uri="{FF2B5EF4-FFF2-40B4-BE49-F238E27FC236}">
                <a16:creationId xmlns:a16="http://schemas.microsoft.com/office/drawing/2014/main" id="{19A33088-D647-CA7E-ABC5-680A29317027}"/>
              </a:ext>
            </a:extLst>
          </p:cNvPr>
          <p:cNvGrpSpPr/>
          <p:nvPr/>
        </p:nvGrpSpPr>
        <p:grpSpPr>
          <a:xfrm rot="10800000">
            <a:off x="0" y="-1"/>
            <a:ext cx="12192007" cy="6857999"/>
            <a:chExt cx="9144003" cy="5143498"/>
          </a:xfrm>
        </p:grpSpPr>
        <p:sp>
          <p:nvSpPr>
            <p:cNvPr id="26" name="Google Shape;192;p28">
              <a:extLst>
                <a:ext uri="{FF2B5EF4-FFF2-40B4-BE49-F238E27FC236}">
                  <a16:creationId xmlns:a16="http://schemas.microsoft.com/office/drawing/2014/main" id="{5577090B-3CD1-6467-9088-0A11E3364E4E}"/>
                </a:ext>
              </a:extLst>
            </p:cNvPr>
            <p:cNvSpPr/>
            <p:nvPr/>
          </p:nvSpPr>
          <p:spPr>
            <a:xfrm>
              <a:off x="0" y="0"/>
              <a:ext cx="9144000" cy="297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27" name="Google Shape;193;p28">
              <a:extLst>
                <a:ext uri="{FF2B5EF4-FFF2-40B4-BE49-F238E27FC236}">
                  <a16:creationId xmlns:a16="http://schemas.microsoft.com/office/drawing/2014/main" id="{5908863B-42FB-42FD-4D24-9D72065EBEAD}"/>
                </a:ext>
              </a:extLst>
            </p:cNvPr>
            <p:cNvPicPr preferRelativeResize="0"/>
            <p:nvPr/>
          </p:nvPicPr>
          <p:blipFill>
            <a:blip r:embed="rId4">
              <a:alphaModFix/>
            </a:blip>
            <a:srcRect b="56681"/>
            <a:stretch>
              <a:fillRect/>
            </a:stretch>
          </p:blipFill>
          <p:spPr>
            <a:xfrm>
              <a:off x="0" y="2915450"/>
              <a:ext cx="9144003" cy="2228049"/>
            </a:xfrm>
            <a:prstGeom prst="rect">
              <a:avLst/>
            </a:prstGeom>
            <a:noFill/>
            <a:ln>
              <a:noFill/>
            </a:ln>
          </p:spPr>
        </p:pic>
      </p:grpSp>
      <p:sp>
        <p:nvSpPr>
          <p:cNvPr id="3" name="Google Shape;329;p47">
            <a:extLst>
              <a:ext uri="{FF2B5EF4-FFF2-40B4-BE49-F238E27FC236}">
                <a16:creationId xmlns:a16="http://schemas.microsoft.com/office/drawing/2014/main" id="{D51C0CDA-30BA-640B-2243-B4290F33C4BF}"/>
              </a:ext>
            </a:extLst>
          </p:cNvPr>
          <p:cNvSpPr txBox="1"/>
          <p:nvPr/>
        </p:nvSpPr>
        <p:spPr>
          <a:xfrm>
            <a:off x="1574889" y="4228517"/>
            <a:ext cx="1906737" cy="101023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kern="0">
                <a:solidFill>
                  <a:srgbClr val="2F3536"/>
                </a:solidFill>
                <a:latin typeface="Anaheim"/>
                <a:ea typeface="Anaheim"/>
                <a:cs typeface="Anaheim"/>
                <a:sym typeface="Anaheim"/>
              </a:rPr>
              <a:t>Saturn has several rings</a:t>
            </a:r>
            <a:endParaRPr kern="0">
              <a:solidFill>
                <a:srgbClr val="2F3536"/>
              </a:solidFill>
              <a:latin typeface="Anaheim"/>
              <a:ea typeface="Anaheim"/>
              <a:cs typeface="Anaheim"/>
              <a:sym typeface="Anaheim"/>
            </a:endParaRPr>
          </a:p>
        </p:txBody>
      </p:sp>
      <p:sp>
        <p:nvSpPr>
          <p:cNvPr id="4" name="Google Shape;330;p47">
            <a:extLst>
              <a:ext uri="{FF2B5EF4-FFF2-40B4-BE49-F238E27FC236}">
                <a16:creationId xmlns:a16="http://schemas.microsoft.com/office/drawing/2014/main" id="{7C1AC393-9700-3732-1975-FAEB0AD16B28}"/>
              </a:ext>
            </a:extLst>
          </p:cNvPr>
          <p:cNvSpPr txBox="1"/>
          <p:nvPr/>
        </p:nvSpPr>
        <p:spPr>
          <a:xfrm>
            <a:off x="5407282" y="4228517"/>
            <a:ext cx="1906737" cy="101023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kern="0">
                <a:solidFill>
                  <a:srgbClr val="2F3536"/>
                </a:solidFill>
                <a:latin typeface="Anaheim"/>
                <a:ea typeface="Anaheim"/>
                <a:cs typeface="Anaheim"/>
                <a:sym typeface="Anaheim"/>
              </a:rPr>
              <a:t>Mercury is the smallest planet</a:t>
            </a:r>
            <a:endParaRPr kern="0">
              <a:solidFill>
                <a:srgbClr val="2F3536"/>
              </a:solidFill>
              <a:latin typeface="Anaheim"/>
              <a:ea typeface="Anaheim"/>
              <a:cs typeface="Anaheim"/>
              <a:sym typeface="Anaheim"/>
            </a:endParaRPr>
          </a:p>
        </p:txBody>
      </p:sp>
      <p:sp>
        <p:nvSpPr>
          <p:cNvPr id="5" name="Google Shape;331;p47">
            <a:extLst>
              <a:ext uri="{FF2B5EF4-FFF2-40B4-BE49-F238E27FC236}">
                <a16:creationId xmlns:a16="http://schemas.microsoft.com/office/drawing/2014/main" id="{FEFCCB6C-56DD-75A5-7D37-83258586713F}"/>
              </a:ext>
            </a:extLst>
          </p:cNvPr>
          <p:cNvSpPr txBox="1"/>
          <p:nvPr/>
        </p:nvSpPr>
        <p:spPr>
          <a:xfrm>
            <a:off x="9239676" y="4228517"/>
            <a:ext cx="1906737" cy="101023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kern="0">
                <a:solidFill>
                  <a:srgbClr val="242424"/>
                </a:solidFill>
                <a:latin typeface="Anaheim"/>
                <a:ea typeface="Anaheim"/>
                <a:cs typeface="Anaheim"/>
                <a:sym typeface="Anaheim"/>
              </a:rPr>
              <a:t>And still going strong!</a:t>
            </a:r>
            <a:endParaRPr kern="0">
              <a:solidFill>
                <a:srgbClr val="242424"/>
              </a:solidFill>
              <a:latin typeface="Anaheim"/>
              <a:ea typeface="Anaheim"/>
              <a:cs typeface="Anaheim"/>
              <a:sym typeface="Anaheim"/>
            </a:endParaRPr>
          </a:p>
        </p:txBody>
      </p:sp>
      <p:sp>
        <p:nvSpPr>
          <p:cNvPr id="6" name="Google Shape;332;p47">
            <a:extLst>
              <a:ext uri="{FF2B5EF4-FFF2-40B4-BE49-F238E27FC236}">
                <a16:creationId xmlns:a16="http://schemas.microsoft.com/office/drawing/2014/main" id="{750E82A2-2F73-A55C-BE91-44425CD8994A}"/>
              </a:ext>
            </a:extLst>
          </p:cNvPr>
          <p:cNvSpPr txBox="1"/>
          <p:nvPr/>
        </p:nvSpPr>
        <p:spPr>
          <a:xfrm>
            <a:off x="1995021" y="2445716"/>
            <a:ext cx="1066473" cy="729451"/>
          </a:xfrm>
          <a:prstGeom prst="rect">
            <a:avLst/>
          </a:prstGeom>
          <a:noFill/>
          <a:ln>
            <a:noFill/>
          </a:ln>
        </p:spPr>
        <p:txBody>
          <a:bodyPr spcFirstLastPara="1" wrap="square" lIns="0" tIns="91425" rIns="0" bIns="91425" anchor="ctr" anchorCtr="0">
            <a:noAutofit/>
          </a:bodyPr>
          <a:lstStyle/>
          <a:p>
            <a:pPr algn="ctr">
              <a:buClr>
                <a:srgbClr val="000000"/>
              </a:buClr>
              <a:buFont typeface="Arial"/>
              <a:buNone/>
            </a:pPr>
            <a:r>
              <a:rPr lang="en" sz="2200" b="1" kern="0">
                <a:solidFill>
                  <a:srgbClr val="646F11"/>
                </a:solidFill>
                <a:latin typeface="Hind"/>
                <a:ea typeface="Hind"/>
                <a:cs typeface="Hind"/>
                <a:sym typeface="Hind"/>
              </a:rPr>
              <a:t>2000</a:t>
            </a:r>
            <a:endParaRPr sz="2200" b="1" kern="0">
              <a:solidFill>
                <a:srgbClr val="646F11"/>
              </a:solidFill>
              <a:latin typeface="Hind"/>
              <a:ea typeface="Hind"/>
              <a:cs typeface="Hind"/>
              <a:sym typeface="Hind"/>
            </a:endParaRPr>
          </a:p>
        </p:txBody>
      </p:sp>
      <p:sp>
        <p:nvSpPr>
          <p:cNvPr id="7" name="Google Shape;333;p47">
            <a:extLst>
              <a:ext uri="{FF2B5EF4-FFF2-40B4-BE49-F238E27FC236}">
                <a16:creationId xmlns:a16="http://schemas.microsoft.com/office/drawing/2014/main" id="{6D46CA23-71E5-76E4-BA52-CE95D906B5E3}"/>
              </a:ext>
            </a:extLst>
          </p:cNvPr>
          <p:cNvSpPr txBox="1"/>
          <p:nvPr/>
        </p:nvSpPr>
        <p:spPr>
          <a:xfrm>
            <a:off x="5829089" y="2445712"/>
            <a:ext cx="1066473" cy="729451"/>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200" b="1" kern="0">
                <a:solidFill>
                  <a:srgbClr val="646F11"/>
                </a:solidFill>
                <a:latin typeface="Hind"/>
                <a:ea typeface="Hind"/>
                <a:cs typeface="Hind"/>
                <a:sym typeface="Hind"/>
              </a:rPr>
              <a:t>2010</a:t>
            </a:r>
            <a:endParaRPr sz="2200" b="1" kern="0">
              <a:solidFill>
                <a:srgbClr val="646F11"/>
              </a:solidFill>
              <a:latin typeface="Hind"/>
              <a:ea typeface="Hind"/>
              <a:cs typeface="Hind"/>
              <a:sym typeface="Hind"/>
            </a:endParaRPr>
          </a:p>
        </p:txBody>
      </p:sp>
      <p:sp>
        <p:nvSpPr>
          <p:cNvPr id="8" name="Google Shape;334;p47">
            <a:extLst>
              <a:ext uri="{FF2B5EF4-FFF2-40B4-BE49-F238E27FC236}">
                <a16:creationId xmlns:a16="http://schemas.microsoft.com/office/drawing/2014/main" id="{78D40FB5-7025-250F-86BF-F0AE76EBFEF1}"/>
              </a:ext>
            </a:extLst>
          </p:cNvPr>
          <p:cNvSpPr txBox="1"/>
          <p:nvPr/>
        </p:nvSpPr>
        <p:spPr>
          <a:xfrm>
            <a:off x="9663175" y="2445712"/>
            <a:ext cx="1066473" cy="729451"/>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200" b="1" kern="0">
                <a:solidFill>
                  <a:srgbClr val="646F11"/>
                </a:solidFill>
                <a:latin typeface="Hind"/>
                <a:ea typeface="Hind"/>
                <a:cs typeface="Hind"/>
                <a:sym typeface="Hind"/>
              </a:rPr>
              <a:t>2021</a:t>
            </a:r>
            <a:endParaRPr sz="2200" b="1" kern="0">
              <a:solidFill>
                <a:srgbClr val="646F11"/>
              </a:solidFill>
              <a:latin typeface="Hind"/>
              <a:ea typeface="Hind"/>
              <a:cs typeface="Hind"/>
              <a:sym typeface="Hind"/>
            </a:endParaRPr>
          </a:p>
        </p:txBody>
      </p:sp>
      <p:cxnSp>
        <p:nvCxnSpPr>
          <p:cNvPr id="9" name="Google Shape;335;p47">
            <a:extLst>
              <a:ext uri="{FF2B5EF4-FFF2-40B4-BE49-F238E27FC236}">
                <a16:creationId xmlns:a16="http://schemas.microsoft.com/office/drawing/2014/main" id="{55D02E3E-494D-4B3A-D853-E7BE4FD58FBE}"/>
              </a:ext>
            </a:extLst>
          </p:cNvPr>
          <p:cNvCxnSpPr>
            <a:stCxn id="21" idx="6"/>
          </p:cNvCxnSpPr>
          <p:nvPr/>
        </p:nvCxnSpPr>
        <p:spPr>
          <a:xfrm>
            <a:off x="10322014" y="3639099"/>
            <a:ext cx="1408494" cy="0"/>
          </a:xfrm>
          <a:prstGeom prst="straightConnector1">
            <a:avLst/>
          </a:prstGeom>
          <a:noFill/>
          <a:ln w="9525" cap="flat" cmpd="sng">
            <a:solidFill>
              <a:srgbClr val="505D57"/>
            </a:solidFill>
            <a:prstDash val="solid"/>
            <a:round/>
            <a:headEnd type="none" w="med" len="med"/>
            <a:tailEnd type="stealth" w="med" len="med"/>
          </a:ln>
        </p:spPr>
      </p:cxnSp>
      <p:sp>
        <p:nvSpPr>
          <p:cNvPr id="10" name="Google Shape;337;p47">
            <a:extLst>
              <a:ext uri="{FF2B5EF4-FFF2-40B4-BE49-F238E27FC236}">
                <a16:creationId xmlns:a16="http://schemas.microsoft.com/office/drawing/2014/main" id="{3FACE97A-0337-A836-1FB6-0D2ACB6D4167}"/>
              </a:ext>
            </a:extLst>
          </p:cNvPr>
          <p:cNvSpPr/>
          <p:nvPr/>
        </p:nvSpPr>
        <p:spPr>
          <a:xfrm>
            <a:off x="2246783" y="1449460"/>
            <a:ext cx="1874129" cy="418023"/>
          </a:xfrm>
          <a:prstGeom prst="rect">
            <a:avLst/>
          </a:prstGeom>
        </p:spPr>
        <p:txBody>
          <a:bodyPr>
            <a:prstTxWarp prst="textPlain">
              <a:avLst/>
            </a:prstTxWarp>
          </a:bodyPr>
          <a:lstStyle/>
          <a:p>
            <a:pPr algn="ctr">
              <a:buClr>
                <a:srgbClr val="000000"/>
              </a:buClr>
              <a:buFont typeface="Arial"/>
              <a:buNone/>
            </a:pPr>
            <a:r>
              <a:rPr sz="800" kern="0">
                <a:solidFill>
                  <a:srgbClr val="505D57"/>
                </a:solidFill>
                <a:latin typeface="Caveat"/>
                <a:cs typeface="Arial"/>
                <a:sym typeface="Arial"/>
              </a:rPr>
              <a:t>our </a:t>
            </a:r>
            <a:r>
              <a:rPr lang="es-MX" sz="800" kern="0">
                <a:solidFill>
                  <a:srgbClr val="505D57"/>
                </a:solidFill>
                <a:latin typeface="Caveat"/>
                <a:cs typeface="Arial"/>
                <a:sym typeface="Arial"/>
              </a:rPr>
              <a:t>history</a:t>
            </a:r>
            <a:endParaRPr sz="800" kern="0">
              <a:solidFill>
                <a:srgbClr val="505D57"/>
              </a:solidFill>
              <a:latin typeface="Caveat"/>
              <a:cs typeface="Arial"/>
              <a:sym typeface="Arial"/>
            </a:endParaRPr>
          </a:p>
        </p:txBody>
      </p:sp>
      <p:grpSp>
        <p:nvGrpSpPr>
          <p:cNvPr id="11" name="Google Shape;338;p47">
            <a:extLst>
              <a:ext uri="{FF2B5EF4-FFF2-40B4-BE49-F238E27FC236}">
                <a16:creationId xmlns:a16="http://schemas.microsoft.com/office/drawing/2014/main" id="{5AB9E97B-01AA-0449-2029-C3CFD53B751D}"/>
              </a:ext>
            </a:extLst>
          </p:cNvPr>
          <p:cNvGrpSpPr/>
          <p:nvPr/>
        </p:nvGrpSpPr>
        <p:grpSpPr>
          <a:xfrm>
            <a:off x="-30375" y="3350066"/>
            <a:ext cx="10514026" cy="897500"/>
            <a:chOff x="-30375" y="2700800"/>
            <a:chExt cx="7571475" cy="646318"/>
          </a:xfrm>
        </p:grpSpPr>
        <p:grpSp>
          <p:nvGrpSpPr>
            <p:cNvPr id="12" name="Google Shape;339;p47">
              <a:extLst>
                <a:ext uri="{FF2B5EF4-FFF2-40B4-BE49-F238E27FC236}">
                  <a16:creationId xmlns:a16="http://schemas.microsoft.com/office/drawing/2014/main" id="{E844FD8D-85D0-3F34-B469-A9A28C859CA7}"/>
                </a:ext>
              </a:extLst>
            </p:cNvPr>
            <p:cNvGrpSpPr/>
            <p:nvPr/>
          </p:nvGrpSpPr>
          <p:grpSpPr>
            <a:xfrm>
              <a:off x="-30375" y="2819392"/>
              <a:ext cx="7455075" cy="527726"/>
              <a:chOff x="-30375" y="2991613"/>
              <a:chExt cx="7455075" cy="527726"/>
            </a:xfrm>
          </p:grpSpPr>
          <p:cxnSp>
            <p:nvCxnSpPr>
              <p:cNvPr id="16" name="Google Shape;340;p47">
                <a:extLst>
                  <a:ext uri="{FF2B5EF4-FFF2-40B4-BE49-F238E27FC236}">
                    <a16:creationId xmlns:a16="http://schemas.microsoft.com/office/drawing/2014/main" id="{A674403D-ABBB-342C-1144-5529082DFECF}"/>
                  </a:ext>
                </a:extLst>
              </p:cNvPr>
              <p:cNvCxnSpPr>
                <a:stCxn id="17" idx="6"/>
                <a:endCxn id="20" idx="2"/>
              </p:cNvCxnSpPr>
              <p:nvPr/>
            </p:nvCxnSpPr>
            <p:spPr>
              <a:xfrm>
                <a:off x="1898325" y="3081163"/>
                <a:ext cx="2584200" cy="0"/>
              </a:xfrm>
              <a:prstGeom prst="straightConnector1">
                <a:avLst/>
              </a:prstGeom>
              <a:noFill/>
              <a:ln w="9525" cap="flat" cmpd="sng">
                <a:solidFill>
                  <a:srgbClr val="505D57"/>
                </a:solidFill>
                <a:prstDash val="solid"/>
                <a:round/>
                <a:headEnd type="none" w="med" len="med"/>
                <a:tailEnd type="none" w="med" len="med"/>
              </a:ln>
            </p:spPr>
          </p:cxnSp>
          <p:sp>
            <p:nvSpPr>
              <p:cNvPr id="17" name="Google Shape;341;p47">
                <a:extLst>
                  <a:ext uri="{FF2B5EF4-FFF2-40B4-BE49-F238E27FC236}">
                    <a16:creationId xmlns:a16="http://schemas.microsoft.com/office/drawing/2014/main" id="{B1DC7AE5-533B-1B48-3121-960A3B286CA9}"/>
                  </a:ext>
                </a:extLst>
              </p:cNvPr>
              <p:cNvSpPr/>
              <p:nvPr/>
            </p:nvSpPr>
            <p:spPr>
              <a:xfrm>
                <a:off x="1719225" y="2991613"/>
                <a:ext cx="179100" cy="179100"/>
              </a:xfrm>
              <a:prstGeom prst="ellipse">
                <a:avLst/>
              </a:prstGeom>
              <a:solidFill>
                <a:srgbClr val="EBBF20"/>
              </a:solid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ct val="0"/>
                  </a:spcBef>
                  <a:spcAft>
                    <a:spcPct val="0"/>
                  </a:spcAft>
                  <a:buClr>
                    <a:srgbClr val="000000"/>
                  </a:buClr>
                  <a:buSzTx/>
                  <a:buFont typeface="Arial"/>
                  <a:buNone/>
                  <a:defRPr/>
                </a:pPr>
                <a:endParaRPr kumimoji="0" sz="1600" b="0" i="0" u="none" strike="noStrike" kern="0" cap="none" spc="0" normalizeH="0" baseline="0" noProof="0">
                  <a:ln>
                    <a:noFill/>
                  </a:ln>
                  <a:solidFill>
                    <a:srgbClr val="36F39D"/>
                  </a:solidFill>
                  <a:effectLst/>
                  <a:uLnTx/>
                  <a:uFillTx/>
                  <a:latin typeface="Inknut Antiqua"/>
                  <a:ea typeface="Inknut Antiqua"/>
                  <a:cs typeface="Inknut Antiqua"/>
                  <a:sym typeface="Inknut Antiqua"/>
                </a:endParaRPr>
              </a:p>
            </p:txBody>
          </p:sp>
          <p:cxnSp>
            <p:nvCxnSpPr>
              <p:cNvPr id="18" name="Google Shape;343;p47">
                <a:extLst>
                  <a:ext uri="{FF2B5EF4-FFF2-40B4-BE49-F238E27FC236}">
                    <a16:creationId xmlns:a16="http://schemas.microsoft.com/office/drawing/2014/main" id="{A4C0361C-0821-52B7-D0F3-D20987AD2E5D}"/>
                  </a:ext>
                </a:extLst>
              </p:cNvPr>
              <p:cNvCxnSpPr>
                <a:stCxn id="20" idx="6"/>
                <a:endCxn id="21" idx="2"/>
              </p:cNvCxnSpPr>
              <p:nvPr/>
            </p:nvCxnSpPr>
            <p:spPr>
              <a:xfrm>
                <a:off x="4661575" y="3081163"/>
                <a:ext cx="2583900" cy="0"/>
              </a:xfrm>
              <a:prstGeom prst="straightConnector1">
                <a:avLst/>
              </a:prstGeom>
              <a:noFill/>
              <a:ln w="9525" cap="flat" cmpd="sng">
                <a:solidFill>
                  <a:srgbClr val="505D57"/>
                </a:solidFill>
                <a:prstDash val="solid"/>
                <a:round/>
                <a:headEnd type="none" w="med" len="med"/>
                <a:tailEnd type="none" w="med" len="med"/>
              </a:ln>
            </p:spPr>
          </p:cxnSp>
          <p:cxnSp>
            <p:nvCxnSpPr>
              <p:cNvPr id="19" name="Google Shape;344;p47">
                <a:extLst>
                  <a:ext uri="{FF2B5EF4-FFF2-40B4-BE49-F238E27FC236}">
                    <a16:creationId xmlns:a16="http://schemas.microsoft.com/office/drawing/2014/main" id="{CE83C860-A10A-7D0D-2000-80C1E3FF1ADF}"/>
                  </a:ext>
                </a:extLst>
              </p:cNvPr>
              <p:cNvCxnSpPr>
                <a:stCxn id="17" idx="2"/>
              </p:cNvCxnSpPr>
              <p:nvPr/>
            </p:nvCxnSpPr>
            <p:spPr>
              <a:xfrm flipH="1">
                <a:off x="-30375" y="3081163"/>
                <a:ext cx="1749600" cy="8100"/>
              </a:xfrm>
              <a:prstGeom prst="straightConnector1">
                <a:avLst/>
              </a:prstGeom>
              <a:noFill/>
              <a:ln w="9525" cap="flat" cmpd="sng">
                <a:solidFill>
                  <a:srgbClr val="505D57"/>
                </a:solidFill>
                <a:prstDash val="solid"/>
                <a:round/>
                <a:headEnd type="none" w="med" len="med"/>
                <a:tailEnd type="none" w="med" len="med"/>
              </a:ln>
            </p:spPr>
          </p:cxnSp>
          <p:sp>
            <p:nvSpPr>
              <p:cNvPr id="20" name="Google Shape;342;p47">
                <a:extLst>
                  <a:ext uri="{FF2B5EF4-FFF2-40B4-BE49-F238E27FC236}">
                    <a16:creationId xmlns:a16="http://schemas.microsoft.com/office/drawing/2014/main" id="{DC2FAB05-690F-2A09-0F55-4CDE52A094BD}"/>
                  </a:ext>
                </a:extLst>
              </p:cNvPr>
              <p:cNvSpPr/>
              <p:nvPr/>
            </p:nvSpPr>
            <p:spPr>
              <a:xfrm>
                <a:off x="4482475" y="2991613"/>
                <a:ext cx="179100" cy="179100"/>
              </a:xfrm>
              <a:prstGeom prst="ellipse">
                <a:avLst/>
              </a:prstGeom>
              <a:solidFill>
                <a:srgbClr val="2419FF"/>
              </a:solidFill>
              <a:ln w="9525" cap="flat" cmpd="sng">
                <a:solidFill>
                  <a:srgbClr val="2419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ct val="0"/>
                  </a:spcBef>
                  <a:spcAft>
                    <a:spcPct val="0"/>
                  </a:spcAft>
                  <a:buClr>
                    <a:srgbClr val="000000"/>
                  </a:buClr>
                  <a:buSzTx/>
                  <a:buFont typeface="Arial"/>
                  <a:buNone/>
                  <a:defRPr/>
                </a:pPr>
                <a:endParaRPr kumimoji="0" sz="1600" b="0" i="0" u="none" strike="noStrike" kern="0" cap="none" spc="0" normalizeH="0" baseline="0" noProof="0">
                  <a:ln>
                    <a:noFill/>
                  </a:ln>
                  <a:solidFill>
                    <a:srgbClr val="36F39D"/>
                  </a:solidFill>
                  <a:effectLst/>
                  <a:uLnTx/>
                  <a:uFillTx/>
                  <a:latin typeface="Inknut Antiqua"/>
                  <a:ea typeface="Inknut Antiqua"/>
                  <a:cs typeface="Inknut Antiqua"/>
                  <a:sym typeface="Inknut Antiqua"/>
                </a:endParaRPr>
              </a:p>
            </p:txBody>
          </p:sp>
          <p:sp>
            <p:nvSpPr>
              <p:cNvPr id="21" name="Google Shape;336;p47">
                <a:extLst>
                  <a:ext uri="{FF2B5EF4-FFF2-40B4-BE49-F238E27FC236}">
                    <a16:creationId xmlns:a16="http://schemas.microsoft.com/office/drawing/2014/main" id="{A595C524-A70B-5B64-7E3B-4AE622999D69}"/>
                  </a:ext>
                </a:extLst>
              </p:cNvPr>
              <p:cNvSpPr/>
              <p:nvPr/>
            </p:nvSpPr>
            <p:spPr>
              <a:xfrm>
                <a:off x="7245600" y="2991613"/>
                <a:ext cx="179100" cy="179100"/>
              </a:xfrm>
              <a:prstGeom prst="ellipse">
                <a:avLst/>
              </a:prstGeom>
              <a:solidFill>
                <a:srgbClr val="EBBF20"/>
              </a:solid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ct val="0"/>
                  </a:spcBef>
                  <a:spcAft>
                    <a:spcPct val="0"/>
                  </a:spcAft>
                  <a:buClr>
                    <a:srgbClr val="000000"/>
                  </a:buClr>
                  <a:buSzTx/>
                  <a:buFont typeface="Arial"/>
                  <a:buNone/>
                  <a:defRPr/>
                </a:pPr>
                <a:endParaRPr kumimoji="0" sz="1600" b="0" i="0" u="none" strike="noStrike" kern="0" cap="none" spc="0" normalizeH="0" baseline="0" noProof="0">
                  <a:ln>
                    <a:noFill/>
                  </a:ln>
                  <a:solidFill>
                    <a:srgbClr val="36F39D"/>
                  </a:solidFill>
                  <a:effectLst/>
                  <a:uLnTx/>
                  <a:uFillTx/>
                  <a:latin typeface="Inknut Antiqua"/>
                  <a:ea typeface="Inknut Antiqua"/>
                  <a:cs typeface="Inknut Antiqua"/>
                  <a:sym typeface="Inknut Antiqua"/>
                </a:endParaRPr>
              </a:p>
            </p:txBody>
          </p:sp>
          <p:cxnSp>
            <p:nvCxnSpPr>
              <p:cNvPr id="22" name="Google Shape;345;p47">
                <a:extLst>
                  <a:ext uri="{FF2B5EF4-FFF2-40B4-BE49-F238E27FC236}">
                    <a16:creationId xmlns:a16="http://schemas.microsoft.com/office/drawing/2014/main" id="{EF11C419-CCEE-6238-DC7D-5A3970D48E9B}"/>
                  </a:ext>
                </a:extLst>
              </p:cNvPr>
              <p:cNvCxnSpPr>
                <a:stCxn id="3" idx="0"/>
                <a:endCxn id="17" idx="4"/>
              </p:cNvCxnSpPr>
              <p:nvPr/>
            </p:nvCxnSpPr>
            <p:spPr>
              <a:xfrm flipH="1" flipV="1">
                <a:off x="1808775" y="3170713"/>
                <a:ext cx="3400" cy="348626"/>
              </a:xfrm>
              <a:prstGeom prst="straightConnector1">
                <a:avLst/>
              </a:prstGeom>
              <a:noFill/>
              <a:ln w="9525" cap="flat" cmpd="sng">
                <a:solidFill>
                  <a:srgbClr val="505D57"/>
                </a:solidFill>
                <a:prstDash val="solid"/>
                <a:round/>
                <a:headEnd type="none" w="med" len="med"/>
                <a:tailEnd type="none" w="med" len="med"/>
              </a:ln>
            </p:spPr>
          </p:cxnSp>
          <p:cxnSp>
            <p:nvCxnSpPr>
              <p:cNvPr id="23" name="Google Shape;346;p47">
                <a:extLst>
                  <a:ext uri="{FF2B5EF4-FFF2-40B4-BE49-F238E27FC236}">
                    <a16:creationId xmlns:a16="http://schemas.microsoft.com/office/drawing/2014/main" id="{DB9AFE39-699A-A878-0A2F-95F29D503262}"/>
                  </a:ext>
                </a:extLst>
              </p:cNvPr>
              <p:cNvCxnSpPr>
                <a:stCxn id="20" idx="4"/>
                <a:endCxn id="4" idx="0"/>
              </p:cNvCxnSpPr>
              <p:nvPr/>
            </p:nvCxnSpPr>
            <p:spPr>
              <a:xfrm flipH="1">
                <a:off x="4572000" y="3170713"/>
                <a:ext cx="25" cy="348626"/>
              </a:xfrm>
              <a:prstGeom prst="straightConnector1">
                <a:avLst/>
              </a:prstGeom>
              <a:noFill/>
              <a:ln w="9525" cap="flat" cmpd="sng">
                <a:solidFill>
                  <a:srgbClr val="505D57"/>
                </a:solidFill>
                <a:prstDash val="solid"/>
                <a:round/>
                <a:headEnd type="none" w="med" len="med"/>
                <a:tailEnd type="none" w="med" len="med"/>
              </a:ln>
            </p:spPr>
          </p:cxnSp>
          <p:cxnSp>
            <p:nvCxnSpPr>
              <p:cNvPr id="24" name="Google Shape;347;p47">
                <a:extLst>
                  <a:ext uri="{FF2B5EF4-FFF2-40B4-BE49-F238E27FC236}">
                    <a16:creationId xmlns:a16="http://schemas.microsoft.com/office/drawing/2014/main" id="{C64DD4B7-16C8-E297-A186-5A9F03061FD8}"/>
                  </a:ext>
                </a:extLst>
              </p:cNvPr>
              <p:cNvCxnSpPr>
                <a:stCxn id="5" idx="0"/>
                <a:endCxn id="21" idx="4"/>
              </p:cNvCxnSpPr>
              <p:nvPr/>
            </p:nvCxnSpPr>
            <p:spPr>
              <a:xfrm flipV="1">
                <a:off x="7331825" y="3170713"/>
                <a:ext cx="3325" cy="348626"/>
              </a:xfrm>
              <a:prstGeom prst="straightConnector1">
                <a:avLst/>
              </a:prstGeom>
              <a:noFill/>
              <a:ln w="9525" cap="flat" cmpd="sng">
                <a:solidFill>
                  <a:srgbClr val="505D57"/>
                </a:solidFill>
                <a:prstDash val="solid"/>
                <a:round/>
                <a:headEnd type="none" w="med" len="med"/>
                <a:tailEnd type="none" w="med" len="med"/>
              </a:ln>
            </p:spPr>
          </p:cxnSp>
        </p:grpSp>
        <p:sp>
          <p:nvSpPr>
            <p:cNvPr id="13" name="Google Shape;348;p47">
              <a:extLst>
                <a:ext uri="{FF2B5EF4-FFF2-40B4-BE49-F238E27FC236}">
                  <a16:creationId xmlns:a16="http://schemas.microsoft.com/office/drawing/2014/main" id="{F25665C1-0102-BF21-E530-63F34867597D}"/>
                </a:ext>
              </a:extLst>
            </p:cNvPr>
            <p:cNvSpPr/>
            <p:nvPr/>
          </p:nvSpPr>
          <p:spPr>
            <a:xfrm>
              <a:off x="7127400" y="2700800"/>
              <a:ext cx="413700" cy="413700"/>
            </a:xfrm>
            <a:prstGeom prst="ellipse">
              <a:avLst/>
            </a:prstGeom>
            <a:no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 name="Google Shape;349;p47">
              <a:extLst>
                <a:ext uri="{FF2B5EF4-FFF2-40B4-BE49-F238E27FC236}">
                  <a16:creationId xmlns:a16="http://schemas.microsoft.com/office/drawing/2014/main" id="{2777A2D4-E765-B93F-C554-37A0FF5AFE9C}"/>
                </a:ext>
              </a:extLst>
            </p:cNvPr>
            <p:cNvSpPr/>
            <p:nvPr/>
          </p:nvSpPr>
          <p:spPr>
            <a:xfrm>
              <a:off x="1603353" y="2702066"/>
              <a:ext cx="413700" cy="413700"/>
            </a:xfrm>
            <a:prstGeom prst="ellipse">
              <a:avLst/>
            </a:prstGeom>
            <a:noFill/>
            <a:ln w="9525" cap="flat" cmpd="sng">
              <a:solidFill>
                <a:srgbClr val="EBBF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 name="Google Shape;350;p47">
              <a:extLst>
                <a:ext uri="{FF2B5EF4-FFF2-40B4-BE49-F238E27FC236}">
                  <a16:creationId xmlns:a16="http://schemas.microsoft.com/office/drawing/2014/main" id="{582E7AB8-BD4E-501A-0AFB-6D9B24AD3191}"/>
                </a:ext>
              </a:extLst>
            </p:cNvPr>
            <p:cNvSpPr/>
            <p:nvPr/>
          </p:nvSpPr>
          <p:spPr>
            <a:xfrm>
              <a:off x="4365150" y="2700800"/>
              <a:ext cx="413700" cy="413700"/>
            </a:xfrm>
            <a:prstGeom prst="ellipse">
              <a:avLst/>
            </a:prstGeom>
            <a:noFill/>
            <a:ln w="9525" cap="flat" cmpd="sng">
              <a:solidFill>
                <a:srgbClr val="2419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cs typeface="Arial"/>
                <a:sym typeface="Arial"/>
              </a:endParaRPr>
            </a:p>
          </p:txBody>
        </p:sp>
      </p:grpSp>
      <p:pic>
        <p:nvPicPr>
          <p:cNvPr id="30" name="Imagen 29">
            <a:extLst>
              <a:ext uri="{FF2B5EF4-FFF2-40B4-BE49-F238E27FC236}">
                <a16:creationId xmlns:a16="http://schemas.microsoft.com/office/drawing/2014/main" id="{0C301CAD-2990-BA95-3412-7BCACAF863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5254" y="5084598"/>
            <a:ext cx="1552660" cy="1552660"/>
          </a:xfrm>
          <a:prstGeom prst="rect">
            <a:avLst/>
          </a:prstGeom>
        </p:spPr>
      </p:pic>
      <p:pic>
        <p:nvPicPr>
          <p:cNvPr id="35" name="Imagen 34">
            <a:extLst>
              <a:ext uri="{FF2B5EF4-FFF2-40B4-BE49-F238E27FC236}">
                <a16:creationId xmlns:a16="http://schemas.microsoft.com/office/drawing/2014/main" id="{384D46FE-5149-9CB7-429F-60E755F9CA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7823" y="5084598"/>
            <a:ext cx="1552660" cy="1552660"/>
          </a:xfrm>
          <a:prstGeom prst="rect">
            <a:avLst/>
          </a:prstGeom>
        </p:spPr>
      </p:pic>
      <p:pic>
        <p:nvPicPr>
          <p:cNvPr id="36" name="Imagen 35">
            <a:extLst>
              <a:ext uri="{FF2B5EF4-FFF2-40B4-BE49-F238E27FC236}">
                <a16:creationId xmlns:a16="http://schemas.microsoft.com/office/drawing/2014/main" id="{8F96D0CD-05D4-ADC7-09CE-3A883D8BF2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6714" y="5141748"/>
            <a:ext cx="1552660" cy="1552660"/>
          </a:xfrm>
          <a:prstGeom prst="rect">
            <a:avLst/>
          </a:prstGeom>
        </p:spPr>
      </p:pic>
      <p:pic>
        <p:nvPicPr>
          <p:cNvPr id="37" name="Imagen 36">
            <a:extLst>
              <a:ext uri="{FF2B5EF4-FFF2-40B4-BE49-F238E27FC236}">
                <a16:creationId xmlns:a16="http://schemas.microsoft.com/office/drawing/2014/main" id="{9D5E55D9-2D92-69AF-618C-9E2EB6646E7E}"/>
              </a:ext>
            </a:extLst>
          </p:cNvPr>
          <p:cNvPicPr>
            <a:picLocks noChangeAspect="1"/>
          </p:cNvPicPr>
          <p:nvPr/>
        </p:nvPicPr>
        <p:blipFill>
          <a:blip r:embed="rId6">
            <a:extLst>
              <a:ext uri="{28A0092B-C50C-407E-A947-70E740481C1C}">
                <a14:useLocalDpi xmlns:a14="http://schemas.microsoft.com/office/drawing/2010/main" val="0"/>
              </a:ext>
            </a:extLst>
          </a:blip>
          <a:srcRect l="10834" t="23984" r="13418" b="53773"/>
          <a:stretch>
            <a:fillRect/>
          </a:stretch>
        </p:blipFill>
        <p:spPr>
          <a:xfrm>
            <a:off x="370456" y="674588"/>
            <a:ext cx="3906870" cy="860411"/>
          </a:xfrm>
          <a:prstGeom prst="rect">
            <a:avLst/>
          </a:prstGeom>
        </p:spPr>
      </p:pic>
    </p:spTree>
    <p:extLst>
      <p:ext uri="{BB962C8B-B14F-4D97-AF65-F5344CB8AC3E}">
        <p14:creationId xmlns:p14="http://schemas.microsoft.com/office/powerpoint/2010/main" val="198990243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Google Shape;282;p44">
            <a:extLst>
              <a:ext uri="{FF2B5EF4-FFF2-40B4-BE49-F238E27FC236}">
                <a16:creationId xmlns:a16="http://schemas.microsoft.com/office/drawing/2014/main" id="{0941431E-E017-6825-EBBD-53330AB9AA33}"/>
              </a:ext>
            </a:extLst>
          </p:cNvPr>
          <p:cNvPicPr preferRelativeResize="0"/>
          <p:nvPr/>
        </p:nvPicPr>
        <p:blipFill>
          <a:blip r:embed="rId2">
            <a:alphaModFix/>
          </a:blip>
          <a:srcRect l="38252" b="16427"/>
          <a:stretch>
            <a:fillRect/>
          </a:stretch>
        </p:blipFill>
        <p:spPr>
          <a:xfrm>
            <a:off x="1468390" y="-1"/>
            <a:ext cx="10723610" cy="6858001"/>
          </a:xfrm>
          <a:prstGeom prst="rect">
            <a:avLst/>
          </a:prstGeom>
          <a:noFill/>
          <a:ln>
            <a:noFill/>
          </a:ln>
        </p:spPr>
      </p:pic>
      <p:sp>
        <p:nvSpPr>
          <p:cNvPr id="3" name="Google Shape;355;p48">
            <a:extLst>
              <a:ext uri="{FF2B5EF4-FFF2-40B4-BE49-F238E27FC236}">
                <a16:creationId xmlns:a16="http://schemas.microsoft.com/office/drawing/2014/main" id="{A2CD8F07-B9AB-9FBD-A7E6-89162DFC2CA6}"/>
              </a:ext>
            </a:extLst>
          </p:cNvPr>
          <p:cNvSpPr txBox="1"/>
          <p:nvPr/>
        </p:nvSpPr>
        <p:spPr>
          <a:xfrm>
            <a:off x="9982657" y="4240184"/>
            <a:ext cx="1490400" cy="41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1pPr>
            <a:lvl2pPr marL="914400" marR="0" lvl="1"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2pPr>
            <a:lvl3pPr marL="1371600" marR="0" lvl="2"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3pPr>
            <a:lvl4pPr marL="1828800" marR="0" lvl="3"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4pPr>
            <a:lvl5pPr marL="2286000" marR="0" lvl="4"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5pPr>
            <a:lvl6pPr marL="2743200" marR="0" lvl="5"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6pPr>
            <a:lvl7pPr marL="3200400" marR="0" lvl="6"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7pPr>
            <a:lvl8pPr marL="3657600" marR="0" lvl="7"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8pPr>
            <a:lvl9pPr marL="4114800" marR="0" lvl="8"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9pPr>
          </a:lstStyle>
          <a:p>
            <a:pPr marL="0" marR="0" lvl="0" indent="0" algn="l" defTabSz="914400" rtl="0" eaLnBrk="1" fontAlgn="auto" latinLnBrk="0" hangingPunct="1">
              <a:lnSpc>
                <a:spcPct val="100000"/>
              </a:lnSpc>
              <a:spcBef>
                <a:spcPct val="0"/>
              </a:spcBef>
              <a:spcAft>
                <a:spcPts val="1200"/>
              </a:spcAft>
              <a:buClr>
                <a:srgbClr val="505D57"/>
              </a:buClr>
              <a:buSzPts val="2000"/>
              <a:buFont typeface="Hind"/>
              <a:buNone/>
              <a:defRPr/>
            </a:pPr>
            <a:r>
              <a:rPr kumimoji="0" lang="es-PE" sz="2000" b="1" i="0" u="none" strike="noStrike" kern="0" cap="none" spc="0" normalizeH="0" baseline="0" noProof="0">
                <a:ln>
                  <a:noFill/>
                </a:ln>
                <a:solidFill>
                  <a:srgbClr val="2419FF"/>
                </a:solidFill>
                <a:effectLst/>
                <a:uLnTx/>
                <a:uFillTx/>
                <a:latin typeface="Hind"/>
                <a:cs typeface="Hind"/>
                <a:sym typeface="Hind"/>
              </a:rPr>
              <a:t>NEPTUNE</a:t>
            </a:r>
          </a:p>
        </p:txBody>
      </p:sp>
      <p:sp>
        <p:nvSpPr>
          <p:cNvPr id="4" name="Google Shape;356;p48">
            <a:extLst>
              <a:ext uri="{FF2B5EF4-FFF2-40B4-BE49-F238E27FC236}">
                <a16:creationId xmlns:a16="http://schemas.microsoft.com/office/drawing/2014/main" id="{BA2F4551-5E50-21F8-0367-D8EF27F44418}"/>
              </a:ext>
            </a:extLst>
          </p:cNvPr>
          <p:cNvSpPr txBox="1"/>
          <p:nvPr/>
        </p:nvSpPr>
        <p:spPr>
          <a:xfrm>
            <a:off x="6092256" y="3091129"/>
            <a:ext cx="1494600" cy="8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ts val="1200"/>
              </a:spcAft>
              <a:buClr>
                <a:srgbClr val="2F3536"/>
              </a:buClr>
              <a:buSzPts val="1400"/>
              <a:buFont typeface="Anaheim"/>
              <a:buNone/>
              <a:defRPr/>
            </a:pPr>
            <a:r>
              <a:rPr kumimoji="0" lang="en-US" sz="1400" b="0" i="0" u="none" strike="noStrike" kern="0" cap="none" spc="0" normalizeH="0" baseline="0" noProof="0">
                <a:ln>
                  <a:noFill/>
                </a:ln>
                <a:solidFill>
                  <a:srgbClr val="2F3536"/>
                </a:solidFill>
                <a:effectLst/>
                <a:uLnTx/>
                <a:uFillTx/>
                <a:latin typeface="Anaheim"/>
                <a:sym typeface="Anaheim"/>
              </a:rPr>
              <a:t>Venus is the second planet from the Sun</a:t>
            </a:r>
          </a:p>
        </p:txBody>
      </p:sp>
      <p:sp>
        <p:nvSpPr>
          <p:cNvPr id="5" name="Google Shape;357;p48">
            <a:extLst>
              <a:ext uri="{FF2B5EF4-FFF2-40B4-BE49-F238E27FC236}">
                <a16:creationId xmlns:a16="http://schemas.microsoft.com/office/drawing/2014/main" id="{D5AAF3AE-1756-7E21-EF96-C993927180A0}"/>
              </a:ext>
            </a:extLst>
          </p:cNvPr>
          <p:cNvSpPr txBox="1"/>
          <p:nvPr/>
        </p:nvSpPr>
        <p:spPr>
          <a:xfrm>
            <a:off x="8037457" y="3091129"/>
            <a:ext cx="1490400" cy="872400"/>
          </a:xfrm>
          <a:prstGeom prst="rect">
            <a:avLst/>
          </a:prstGeom>
          <a:noFill/>
          <a:ln>
            <a:noFill/>
          </a:ln>
        </p:spPr>
        <p:txBody>
          <a:bodyPr spcFirstLastPara="1" wrap="square" lIns="91425" tIns="91425" rIns="182875" bIns="91425" anchor="t"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ts val="1200"/>
              </a:spcAft>
              <a:buClr>
                <a:srgbClr val="2F3536"/>
              </a:buClr>
              <a:buSzPts val="1400"/>
              <a:buFont typeface="Anaheim"/>
              <a:buNone/>
              <a:defRPr/>
            </a:pPr>
            <a:r>
              <a:rPr kumimoji="0" lang="en-US" sz="1400" b="0" i="0" u="none" strike="noStrike" kern="0" cap="none" spc="0" normalizeH="0" baseline="0" noProof="0">
                <a:ln>
                  <a:noFill/>
                </a:ln>
                <a:solidFill>
                  <a:srgbClr val="2F3536"/>
                </a:solidFill>
                <a:effectLst/>
                <a:uLnTx/>
                <a:uFillTx/>
                <a:latin typeface="Anaheim"/>
                <a:sym typeface="Anaheim"/>
              </a:rPr>
              <a:t>Mercury is the closest planet to the Sun</a:t>
            </a:r>
          </a:p>
        </p:txBody>
      </p:sp>
      <p:sp>
        <p:nvSpPr>
          <p:cNvPr id="6" name="Google Shape;358;p48">
            <a:extLst>
              <a:ext uri="{FF2B5EF4-FFF2-40B4-BE49-F238E27FC236}">
                <a16:creationId xmlns:a16="http://schemas.microsoft.com/office/drawing/2014/main" id="{807FBC0B-482B-6FB9-984D-A9F682F1A3EF}"/>
              </a:ext>
            </a:extLst>
          </p:cNvPr>
          <p:cNvSpPr txBox="1"/>
          <p:nvPr/>
        </p:nvSpPr>
        <p:spPr>
          <a:xfrm>
            <a:off x="6092256" y="4655492"/>
            <a:ext cx="1490400" cy="8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ts val="1200"/>
              </a:spcAft>
              <a:buClr>
                <a:srgbClr val="2F3536"/>
              </a:buClr>
              <a:buSzPts val="1400"/>
              <a:buFont typeface="Anaheim"/>
              <a:buNone/>
              <a:defRPr/>
            </a:pPr>
            <a:r>
              <a:rPr kumimoji="0" lang="en-US" sz="1400" b="0" i="0" u="none" strike="noStrike" kern="0" cap="none" spc="0" normalizeH="0" baseline="0" noProof="0">
                <a:ln>
                  <a:noFill/>
                </a:ln>
                <a:solidFill>
                  <a:srgbClr val="2F3536"/>
                </a:solidFill>
                <a:effectLst/>
                <a:uLnTx/>
                <a:uFillTx/>
                <a:latin typeface="Anaheim"/>
                <a:sym typeface="Anaheim"/>
              </a:rPr>
              <a:t>It’s the biggest planet in the Solar System</a:t>
            </a:r>
          </a:p>
        </p:txBody>
      </p:sp>
      <p:sp>
        <p:nvSpPr>
          <p:cNvPr id="7" name="Google Shape;359;p48">
            <a:extLst>
              <a:ext uri="{FF2B5EF4-FFF2-40B4-BE49-F238E27FC236}">
                <a16:creationId xmlns:a16="http://schemas.microsoft.com/office/drawing/2014/main" id="{8D93930B-3845-DA66-8BA4-91F6856CBC72}"/>
              </a:ext>
            </a:extLst>
          </p:cNvPr>
          <p:cNvSpPr txBox="1"/>
          <p:nvPr/>
        </p:nvSpPr>
        <p:spPr>
          <a:xfrm>
            <a:off x="8037457" y="4655492"/>
            <a:ext cx="1490400" cy="8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ct val="0"/>
              </a:spcAft>
              <a:buClr>
                <a:srgbClr val="2F3536"/>
              </a:buClr>
              <a:buSzPts val="1400"/>
              <a:buFont typeface="Anaheim"/>
              <a:buNone/>
              <a:defRPr/>
            </a:pPr>
            <a:r>
              <a:rPr kumimoji="0" lang="en-US" sz="1400" b="0" i="0" u="none" strike="noStrike" kern="0" cap="none" spc="0" normalizeH="0" baseline="0" noProof="0">
                <a:ln>
                  <a:noFill/>
                </a:ln>
                <a:solidFill>
                  <a:srgbClr val="2F3536"/>
                </a:solidFill>
                <a:effectLst/>
                <a:uLnTx/>
                <a:uFillTx/>
                <a:latin typeface="Anaheim"/>
                <a:sym typeface="Anaheim"/>
              </a:rPr>
              <a:t>Saturn is a gas giant and has several rings</a:t>
            </a:r>
          </a:p>
        </p:txBody>
      </p:sp>
      <p:sp>
        <p:nvSpPr>
          <p:cNvPr id="8" name="Google Shape;360;p48">
            <a:extLst>
              <a:ext uri="{FF2B5EF4-FFF2-40B4-BE49-F238E27FC236}">
                <a16:creationId xmlns:a16="http://schemas.microsoft.com/office/drawing/2014/main" id="{FD8BFAC2-BB29-E554-4D51-76355BC30907}"/>
              </a:ext>
            </a:extLst>
          </p:cNvPr>
          <p:cNvSpPr txBox="1"/>
          <p:nvPr/>
        </p:nvSpPr>
        <p:spPr>
          <a:xfrm>
            <a:off x="6092256" y="2679231"/>
            <a:ext cx="1490400" cy="41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1pPr>
            <a:lvl2pPr marL="914400" marR="0" lvl="1"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2pPr>
            <a:lvl3pPr marL="1371600" marR="0" lvl="2"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3pPr>
            <a:lvl4pPr marL="1828800" marR="0" lvl="3"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4pPr>
            <a:lvl5pPr marL="2286000" marR="0" lvl="4"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5pPr>
            <a:lvl6pPr marL="2743200" marR="0" lvl="5"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6pPr>
            <a:lvl7pPr marL="3200400" marR="0" lvl="6"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7pPr>
            <a:lvl8pPr marL="3657600" marR="0" lvl="7"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8pPr>
            <a:lvl9pPr marL="4114800" marR="0" lvl="8"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9pPr>
          </a:lstStyle>
          <a:p>
            <a:pPr marL="0" marR="0" lvl="0" indent="0" algn="l" defTabSz="914400" rtl="0" eaLnBrk="1" fontAlgn="auto" latinLnBrk="0" hangingPunct="1">
              <a:lnSpc>
                <a:spcPct val="100000"/>
              </a:lnSpc>
              <a:spcBef>
                <a:spcPct val="0"/>
              </a:spcBef>
              <a:spcAft>
                <a:spcPts val="1200"/>
              </a:spcAft>
              <a:buClr>
                <a:srgbClr val="505D57"/>
              </a:buClr>
              <a:buSzPts val="2000"/>
              <a:buFont typeface="Hind"/>
              <a:buNone/>
              <a:defRPr/>
            </a:pPr>
            <a:r>
              <a:rPr kumimoji="0" lang="es-PE" sz="2000" b="1" i="0" u="none" strike="noStrike" kern="0" cap="none" spc="0" normalizeH="0" baseline="0" noProof="0">
                <a:ln>
                  <a:noFill/>
                </a:ln>
                <a:solidFill>
                  <a:srgbClr val="EBBF20"/>
                </a:solidFill>
                <a:effectLst/>
                <a:uLnTx/>
                <a:uFillTx/>
                <a:latin typeface="Hind"/>
                <a:cs typeface="Hind"/>
                <a:sym typeface="Hind"/>
              </a:rPr>
              <a:t>VENUS</a:t>
            </a:r>
          </a:p>
        </p:txBody>
      </p:sp>
      <p:sp>
        <p:nvSpPr>
          <p:cNvPr id="9" name="Google Shape;361;p48">
            <a:extLst>
              <a:ext uri="{FF2B5EF4-FFF2-40B4-BE49-F238E27FC236}">
                <a16:creationId xmlns:a16="http://schemas.microsoft.com/office/drawing/2014/main" id="{DBD937AE-3616-7D39-AA9D-3D84DC0D7139}"/>
              </a:ext>
            </a:extLst>
          </p:cNvPr>
          <p:cNvSpPr txBox="1"/>
          <p:nvPr/>
        </p:nvSpPr>
        <p:spPr>
          <a:xfrm>
            <a:off x="8037457" y="2679231"/>
            <a:ext cx="1490400" cy="41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1pPr>
            <a:lvl2pPr marL="914400" marR="0" lvl="1"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2pPr>
            <a:lvl3pPr marL="1371600" marR="0" lvl="2"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3pPr>
            <a:lvl4pPr marL="1828800" marR="0" lvl="3"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4pPr>
            <a:lvl5pPr marL="2286000" marR="0" lvl="4"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5pPr>
            <a:lvl6pPr marL="2743200" marR="0" lvl="5"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6pPr>
            <a:lvl7pPr marL="3200400" marR="0" lvl="6"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7pPr>
            <a:lvl8pPr marL="3657600" marR="0" lvl="7"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8pPr>
            <a:lvl9pPr marL="4114800" marR="0" lvl="8"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9pPr>
          </a:lstStyle>
          <a:p>
            <a:pPr marL="0" marR="0" lvl="0" indent="0" algn="l" defTabSz="914400" rtl="0" eaLnBrk="1" fontAlgn="auto" latinLnBrk="0" hangingPunct="1">
              <a:lnSpc>
                <a:spcPct val="100000"/>
              </a:lnSpc>
              <a:spcBef>
                <a:spcPct val="0"/>
              </a:spcBef>
              <a:spcAft>
                <a:spcPts val="1200"/>
              </a:spcAft>
              <a:buClr>
                <a:srgbClr val="505D57"/>
              </a:buClr>
              <a:buSzPts val="2000"/>
              <a:buFont typeface="Hind"/>
              <a:buNone/>
              <a:defRPr/>
            </a:pPr>
            <a:r>
              <a:rPr kumimoji="0" lang="es-PE" sz="2000" b="1" i="0" u="none" strike="noStrike" kern="0" cap="none" spc="0" normalizeH="0" baseline="0" noProof="0">
                <a:ln>
                  <a:noFill/>
                </a:ln>
                <a:solidFill>
                  <a:srgbClr val="EBBF20"/>
                </a:solidFill>
                <a:effectLst/>
                <a:uLnTx/>
                <a:uFillTx/>
                <a:latin typeface="Hind"/>
                <a:cs typeface="Hind"/>
                <a:sym typeface="Hind"/>
              </a:rPr>
              <a:t>MERCURY</a:t>
            </a:r>
          </a:p>
        </p:txBody>
      </p:sp>
      <p:sp>
        <p:nvSpPr>
          <p:cNvPr id="10" name="Google Shape;362;p48">
            <a:extLst>
              <a:ext uri="{FF2B5EF4-FFF2-40B4-BE49-F238E27FC236}">
                <a16:creationId xmlns:a16="http://schemas.microsoft.com/office/drawing/2014/main" id="{2516AB34-D103-0FBF-49A6-D4A2CB29CA91}"/>
              </a:ext>
            </a:extLst>
          </p:cNvPr>
          <p:cNvSpPr txBox="1"/>
          <p:nvPr/>
        </p:nvSpPr>
        <p:spPr>
          <a:xfrm>
            <a:off x="6092256" y="4240184"/>
            <a:ext cx="1490400" cy="41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1pPr>
            <a:lvl2pPr marL="914400" marR="0" lvl="1"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2pPr>
            <a:lvl3pPr marL="1371600" marR="0" lvl="2"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3pPr>
            <a:lvl4pPr marL="1828800" marR="0" lvl="3"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4pPr>
            <a:lvl5pPr marL="2286000" marR="0" lvl="4"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5pPr>
            <a:lvl6pPr marL="2743200" marR="0" lvl="5"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6pPr>
            <a:lvl7pPr marL="3200400" marR="0" lvl="6"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7pPr>
            <a:lvl8pPr marL="3657600" marR="0" lvl="7"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8pPr>
            <a:lvl9pPr marL="4114800" marR="0" lvl="8"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9pPr>
          </a:lstStyle>
          <a:p>
            <a:pPr marL="0" marR="0" lvl="0" indent="0" algn="l" defTabSz="914400" rtl="0" eaLnBrk="1" fontAlgn="auto" latinLnBrk="0" hangingPunct="1">
              <a:lnSpc>
                <a:spcPct val="100000"/>
              </a:lnSpc>
              <a:spcBef>
                <a:spcPct val="0"/>
              </a:spcBef>
              <a:spcAft>
                <a:spcPts val="1200"/>
              </a:spcAft>
              <a:buClr>
                <a:srgbClr val="505D57"/>
              </a:buClr>
              <a:buSzPts val="2000"/>
              <a:buFont typeface="Hind"/>
              <a:buNone/>
              <a:defRPr/>
            </a:pPr>
            <a:r>
              <a:rPr kumimoji="0" lang="es-PE" sz="2000" b="1" i="0" u="none" strike="noStrike" kern="0" cap="none" spc="0" normalizeH="0" baseline="0" noProof="0">
                <a:ln>
                  <a:noFill/>
                </a:ln>
                <a:solidFill>
                  <a:srgbClr val="2419FF"/>
                </a:solidFill>
                <a:effectLst/>
                <a:uLnTx/>
                <a:uFillTx/>
                <a:latin typeface="Hind"/>
                <a:cs typeface="Hind"/>
                <a:sym typeface="Hind"/>
              </a:rPr>
              <a:t>JUPITER</a:t>
            </a:r>
          </a:p>
        </p:txBody>
      </p:sp>
      <p:sp>
        <p:nvSpPr>
          <p:cNvPr id="11" name="Google Shape;363;p48">
            <a:extLst>
              <a:ext uri="{FF2B5EF4-FFF2-40B4-BE49-F238E27FC236}">
                <a16:creationId xmlns:a16="http://schemas.microsoft.com/office/drawing/2014/main" id="{995D968D-0F32-5E8F-CCAD-C343D9C39171}"/>
              </a:ext>
            </a:extLst>
          </p:cNvPr>
          <p:cNvSpPr txBox="1"/>
          <p:nvPr/>
        </p:nvSpPr>
        <p:spPr>
          <a:xfrm>
            <a:off x="8037457" y="4240184"/>
            <a:ext cx="1490400" cy="41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1pPr>
            <a:lvl2pPr marL="914400" marR="0" lvl="1"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2pPr>
            <a:lvl3pPr marL="1371600" marR="0" lvl="2"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3pPr>
            <a:lvl4pPr marL="1828800" marR="0" lvl="3"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4pPr>
            <a:lvl5pPr marL="2286000" marR="0" lvl="4"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5pPr>
            <a:lvl6pPr marL="2743200" marR="0" lvl="5"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6pPr>
            <a:lvl7pPr marL="3200400" marR="0" lvl="6"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7pPr>
            <a:lvl8pPr marL="3657600" marR="0" lvl="7"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8pPr>
            <a:lvl9pPr marL="4114800" marR="0" lvl="8"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9pPr>
          </a:lstStyle>
          <a:p>
            <a:pPr marL="0" marR="0" lvl="0" indent="0" algn="l" defTabSz="914400" rtl="0" eaLnBrk="1" fontAlgn="auto" latinLnBrk="0" hangingPunct="1">
              <a:lnSpc>
                <a:spcPct val="100000"/>
              </a:lnSpc>
              <a:spcBef>
                <a:spcPct val="0"/>
              </a:spcBef>
              <a:spcAft>
                <a:spcPts val="1200"/>
              </a:spcAft>
              <a:buClr>
                <a:srgbClr val="505D57"/>
              </a:buClr>
              <a:buSzPts val="2000"/>
              <a:buFont typeface="Hind"/>
              <a:buNone/>
              <a:defRPr/>
            </a:pPr>
            <a:r>
              <a:rPr kumimoji="0" lang="es-PE" sz="2000" b="1" i="0" u="none" strike="noStrike" kern="0" cap="none" spc="0" normalizeH="0" baseline="0" noProof="0">
                <a:ln>
                  <a:noFill/>
                </a:ln>
                <a:solidFill>
                  <a:srgbClr val="2419FF"/>
                </a:solidFill>
                <a:effectLst/>
                <a:uLnTx/>
                <a:uFillTx/>
                <a:latin typeface="Hind"/>
                <a:cs typeface="Hind"/>
                <a:sym typeface="Hind"/>
              </a:rPr>
              <a:t>SATURN</a:t>
            </a:r>
          </a:p>
        </p:txBody>
      </p:sp>
      <p:sp>
        <p:nvSpPr>
          <p:cNvPr id="12" name="Google Shape;364;p48">
            <a:extLst>
              <a:ext uri="{FF2B5EF4-FFF2-40B4-BE49-F238E27FC236}">
                <a16:creationId xmlns:a16="http://schemas.microsoft.com/office/drawing/2014/main" id="{74DAFAF2-E9A0-311B-8B3E-4DEF3A1F3A6A}"/>
              </a:ext>
            </a:extLst>
          </p:cNvPr>
          <p:cNvSpPr txBox="1"/>
          <p:nvPr/>
        </p:nvSpPr>
        <p:spPr>
          <a:xfrm>
            <a:off x="9982657" y="2679231"/>
            <a:ext cx="1490400" cy="41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1pPr>
            <a:lvl2pPr marL="914400" marR="0" lvl="1"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2pPr>
            <a:lvl3pPr marL="1371600" marR="0" lvl="2"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3pPr>
            <a:lvl4pPr marL="1828800" marR="0" lvl="3"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4pPr>
            <a:lvl5pPr marL="2286000" marR="0" lvl="4"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5pPr>
            <a:lvl6pPr marL="2743200" marR="0" lvl="5"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6pPr>
            <a:lvl7pPr marL="3200400" marR="0" lvl="6"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7pPr>
            <a:lvl8pPr marL="3657600" marR="0" lvl="7"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8pPr>
            <a:lvl9pPr marL="4114800" marR="0" lvl="8" indent="-317500" algn="l" rtl="0">
              <a:lnSpc>
                <a:spcPct val="100000"/>
              </a:lnSpc>
              <a:spcBef>
                <a:spcPct val="0"/>
              </a:spcBef>
              <a:spcAft>
                <a:spcPct val="0"/>
              </a:spcAft>
              <a:buClr>
                <a:schemeClr val="dk2"/>
              </a:buClr>
              <a:buSzPts val="2000"/>
              <a:buFont typeface="Hind"/>
              <a:buNone/>
              <a:defRPr sz="2000" b="1" i="0" u="none" strike="noStrike" cap="none">
                <a:solidFill>
                  <a:schemeClr val="dk2"/>
                </a:solidFill>
                <a:latin typeface="Hind"/>
                <a:ea typeface="Hind"/>
                <a:cs typeface="Hind"/>
                <a:sym typeface="Hind"/>
              </a:defRPr>
            </a:lvl9pPr>
          </a:lstStyle>
          <a:p>
            <a:pPr marL="0" marR="0" lvl="0" indent="0" algn="l" defTabSz="914400" rtl="0" eaLnBrk="1" fontAlgn="auto" latinLnBrk="0" hangingPunct="1">
              <a:lnSpc>
                <a:spcPct val="100000"/>
              </a:lnSpc>
              <a:spcBef>
                <a:spcPct val="0"/>
              </a:spcBef>
              <a:spcAft>
                <a:spcPts val="1200"/>
              </a:spcAft>
              <a:buClr>
                <a:srgbClr val="505D57"/>
              </a:buClr>
              <a:buSzPts val="2000"/>
              <a:buFont typeface="Hind"/>
              <a:buNone/>
              <a:defRPr/>
            </a:pPr>
            <a:r>
              <a:rPr kumimoji="0" lang="es-PE" sz="2000" b="1" i="0" u="none" strike="noStrike" kern="0" cap="none" spc="0" normalizeH="0" baseline="0" noProof="0">
                <a:ln>
                  <a:noFill/>
                </a:ln>
                <a:solidFill>
                  <a:srgbClr val="EBBF20"/>
                </a:solidFill>
                <a:effectLst/>
                <a:uLnTx/>
                <a:uFillTx/>
                <a:latin typeface="Hind"/>
                <a:cs typeface="Hind"/>
                <a:sym typeface="Hind"/>
              </a:rPr>
              <a:t>MARS</a:t>
            </a:r>
          </a:p>
        </p:txBody>
      </p:sp>
      <p:sp>
        <p:nvSpPr>
          <p:cNvPr id="13" name="Google Shape;365;p48">
            <a:extLst>
              <a:ext uri="{FF2B5EF4-FFF2-40B4-BE49-F238E27FC236}">
                <a16:creationId xmlns:a16="http://schemas.microsoft.com/office/drawing/2014/main" id="{06E13D99-7A45-16F6-62F1-0203ED44A999}"/>
              </a:ext>
            </a:extLst>
          </p:cNvPr>
          <p:cNvSpPr txBox="1"/>
          <p:nvPr/>
        </p:nvSpPr>
        <p:spPr>
          <a:xfrm>
            <a:off x="9982657" y="3091129"/>
            <a:ext cx="1490400" cy="8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ts val="1200"/>
              </a:spcAft>
              <a:buClr>
                <a:srgbClr val="2F3536"/>
              </a:buClr>
              <a:buSzPts val="1400"/>
              <a:buFont typeface="Anaheim"/>
              <a:buNone/>
              <a:defRPr/>
            </a:pPr>
            <a:r>
              <a:rPr kumimoji="0" lang="en-US" sz="1400" b="0" i="0" u="none" strike="noStrike" kern="0" cap="none" spc="0" normalizeH="0" baseline="0" noProof="0">
                <a:ln>
                  <a:noFill/>
                </a:ln>
                <a:solidFill>
                  <a:srgbClr val="2F3536"/>
                </a:solidFill>
                <a:effectLst/>
                <a:uLnTx/>
                <a:uFillTx/>
                <a:latin typeface="Anaheim"/>
                <a:sym typeface="Anaheim"/>
              </a:rPr>
              <a:t>Despite being red, Mars is a cold place</a:t>
            </a:r>
          </a:p>
        </p:txBody>
      </p:sp>
      <p:sp>
        <p:nvSpPr>
          <p:cNvPr id="14" name="Google Shape;366;p48">
            <a:extLst>
              <a:ext uri="{FF2B5EF4-FFF2-40B4-BE49-F238E27FC236}">
                <a16:creationId xmlns:a16="http://schemas.microsoft.com/office/drawing/2014/main" id="{C5367C10-A48E-C732-5BC3-F0726654D379}"/>
              </a:ext>
            </a:extLst>
          </p:cNvPr>
          <p:cNvSpPr txBox="1"/>
          <p:nvPr/>
        </p:nvSpPr>
        <p:spPr>
          <a:xfrm>
            <a:off x="9982657" y="4655492"/>
            <a:ext cx="1490400" cy="8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ct val="0"/>
              </a:spcBef>
              <a:spcAft>
                <a:spcPct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marR="0" lvl="0" indent="0" algn="l" defTabSz="914400" rtl="0" eaLnBrk="1" fontAlgn="auto" latinLnBrk="0" hangingPunct="1">
              <a:lnSpc>
                <a:spcPct val="100000"/>
              </a:lnSpc>
              <a:spcBef>
                <a:spcPct val="0"/>
              </a:spcBef>
              <a:spcAft>
                <a:spcPts val="1200"/>
              </a:spcAft>
              <a:buClr>
                <a:srgbClr val="2F3536"/>
              </a:buClr>
              <a:buSzPts val="1400"/>
              <a:buFont typeface="Anaheim"/>
              <a:buNone/>
              <a:defRPr/>
            </a:pPr>
            <a:r>
              <a:rPr kumimoji="0" lang="en-US" sz="1400" b="0" i="0" u="none" strike="noStrike" kern="0" cap="none" spc="0" normalizeH="0" baseline="0" noProof="0">
                <a:ln>
                  <a:noFill/>
                </a:ln>
                <a:solidFill>
                  <a:srgbClr val="2F3536"/>
                </a:solidFill>
                <a:effectLst/>
                <a:uLnTx/>
                <a:uFillTx/>
                <a:latin typeface="Anaheim"/>
                <a:sym typeface="Anaheim"/>
              </a:rPr>
              <a:t>Neptune is the farthest planet from the Sun</a:t>
            </a:r>
          </a:p>
        </p:txBody>
      </p:sp>
      <p:sp>
        <p:nvSpPr>
          <p:cNvPr id="15" name="Google Shape;367;p48">
            <a:extLst>
              <a:ext uri="{FF2B5EF4-FFF2-40B4-BE49-F238E27FC236}">
                <a16:creationId xmlns:a16="http://schemas.microsoft.com/office/drawing/2014/main" id="{7BBE8221-DC28-DC9C-A6A2-8A6A9752FF81}"/>
              </a:ext>
            </a:extLst>
          </p:cNvPr>
          <p:cNvSpPr txBox="1"/>
          <p:nvPr/>
        </p:nvSpPr>
        <p:spPr>
          <a:xfrm>
            <a:off x="6092250" y="1625850"/>
            <a:ext cx="53799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2"/>
              </a:buClr>
              <a:buSzPts val="2800"/>
              <a:buFont typeface="Hind"/>
              <a:buNone/>
              <a:defRPr sz="2800" b="1" i="0" u="none" strike="noStrike" cap="none">
                <a:solidFill>
                  <a:schemeClr val="dk2"/>
                </a:solidFill>
                <a:latin typeface="Hind"/>
                <a:ea typeface="Hind"/>
                <a:cs typeface="Hind"/>
                <a:sym typeface="Hind"/>
              </a:defRPr>
            </a:lvl1pPr>
            <a:lvl2pPr marR="0" lvl="1"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505D57"/>
              </a:buClr>
              <a:buSzPts val="2800"/>
              <a:buFont typeface="Hind"/>
              <a:buNone/>
              <a:defRPr/>
            </a:pPr>
            <a:r>
              <a:rPr kumimoji="0" lang="es-PE" sz="2800" b="1" i="0" u="none" strike="noStrike" kern="0" cap="none" spc="0" normalizeH="0" baseline="0" noProof="0">
                <a:ln>
                  <a:noFill/>
                </a:ln>
                <a:solidFill>
                  <a:srgbClr val="EBBF20"/>
                </a:solidFill>
                <a:effectLst/>
                <a:uLnTx/>
                <a:uFillTx/>
                <a:latin typeface="Hind"/>
                <a:cs typeface="Hind"/>
                <a:sym typeface="Hind"/>
              </a:rPr>
              <a:t>OUR VALUES</a:t>
            </a:r>
          </a:p>
        </p:txBody>
      </p:sp>
      <p:sp>
        <p:nvSpPr>
          <p:cNvPr id="16" name="Google Shape;368;p48">
            <a:extLst>
              <a:ext uri="{FF2B5EF4-FFF2-40B4-BE49-F238E27FC236}">
                <a16:creationId xmlns:a16="http://schemas.microsoft.com/office/drawing/2014/main" id="{0333CED1-38B8-DFCE-D792-C80DE6F1C01B}"/>
              </a:ext>
            </a:extLst>
          </p:cNvPr>
          <p:cNvSpPr/>
          <p:nvPr/>
        </p:nvSpPr>
        <p:spPr>
          <a:xfrm>
            <a:off x="7746815" y="1989098"/>
            <a:ext cx="2297239" cy="448432"/>
          </a:xfrm>
          <a:prstGeom prst="rect">
            <a:avLst/>
          </a:prstGeom>
        </p:spPr>
        <p:txBody>
          <a:bodyPr>
            <a:prstTxWarp prst="textPlain">
              <a:avLst/>
            </a:prstTxWarp>
          </a:bodyPr>
          <a:lstStyle/>
          <a:p>
            <a:pPr algn="ctr">
              <a:buClr>
                <a:srgbClr val="000000"/>
              </a:buClr>
              <a:buFont typeface="Arial"/>
              <a:buNone/>
            </a:pPr>
            <a:r>
              <a:rPr sz="1400" kern="0">
                <a:solidFill>
                  <a:schemeClr val="bg1">
                    <a:lumMod val="65000"/>
                  </a:schemeClr>
                </a:solidFill>
                <a:latin typeface="Caveat"/>
                <a:cs typeface="Arial"/>
                <a:sym typeface="Arial"/>
              </a:rPr>
              <a:t>our principles</a:t>
            </a:r>
          </a:p>
        </p:txBody>
      </p:sp>
      <p:pic>
        <p:nvPicPr>
          <p:cNvPr id="20" name="Imagen 19">
            <a:extLst>
              <a:ext uri="{FF2B5EF4-FFF2-40B4-BE49-F238E27FC236}">
                <a16:creationId xmlns:a16="http://schemas.microsoft.com/office/drawing/2014/main" id="{B80F566A-B92E-F95D-4FD2-9C2472EF2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32" y="-1"/>
            <a:ext cx="4522169" cy="6858000"/>
          </a:xfrm>
          <a:prstGeom prst="rect">
            <a:avLst/>
          </a:prstGeom>
        </p:spPr>
      </p:pic>
    </p:spTree>
    <p:extLst>
      <p:ext uri="{BB962C8B-B14F-4D97-AF65-F5344CB8AC3E}">
        <p14:creationId xmlns:p14="http://schemas.microsoft.com/office/powerpoint/2010/main" val="2432214617"/>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505D57"/>
        </a:solidFill>
        <a:effectLst/>
      </p:bgPr>
    </p:bg>
    <p:spTree>
      <p:nvGrpSpPr>
        <p:cNvPr id="1" name=""/>
        <p:cNvGrpSpPr/>
        <p:nvPr/>
      </p:nvGrpSpPr>
      <p:grpSpPr>
        <a:xfrm>
          <a:off x="0" y="0"/>
          <a:ext cx="0" cy="0"/>
        </a:xfrm>
      </p:grpSpPr>
      <p:pic>
        <p:nvPicPr>
          <p:cNvPr id="6" name="Picture 2" descr="Diversidad Cultural Venezolana">
            <a:extLst>
              <a:ext uri="{FF2B5EF4-FFF2-40B4-BE49-F238E27FC236}">
                <a16:creationId xmlns:a16="http://schemas.microsoft.com/office/drawing/2014/main" id="{E717D911-4BA7-7279-C5AA-A7A4FC5DD5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
            <a:ext cx="9567084" cy="6833631"/>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395;p50">
            <a:extLst>
              <a:ext uri="{FF2B5EF4-FFF2-40B4-BE49-F238E27FC236}">
                <a16:creationId xmlns:a16="http://schemas.microsoft.com/office/drawing/2014/main" id="{40574788-7299-B9DA-B220-CA402FEECB4F}"/>
              </a:ext>
            </a:extLst>
          </p:cNvPr>
          <p:cNvPicPr preferRelativeResize="0"/>
          <p:nvPr/>
        </p:nvPicPr>
        <p:blipFill>
          <a:blip r:embed="rId4">
            <a:alphaModFix/>
          </a:blip>
          <a:srcRect l="30177" t="27315"/>
          <a:stretch>
            <a:fillRect/>
          </a:stretch>
        </p:blipFill>
        <p:spPr>
          <a:xfrm rot="-5400000" flipH="1">
            <a:off x="3715125" y="-1619125"/>
            <a:ext cx="6857501" cy="10096248"/>
          </a:xfrm>
          <a:prstGeom prst="rect">
            <a:avLst/>
          </a:prstGeom>
          <a:noFill/>
          <a:ln>
            <a:noFill/>
          </a:ln>
        </p:spPr>
      </p:pic>
      <p:sp>
        <p:nvSpPr>
          <p:cNvPr id="3" name="Google Shape;396;p50">
            <a:extLst>
              <a:ext uri="{FF2B5EF4-FFF2-40B4-BE49-F238E27FC236}">
                <a16:creationId xmlns:a16="http://schemas.microsoft.com/office/drawing/2014/main" id="{D1A38F3A-2BBC-6022-A0A9-E24F83DA6026}"/>
              </a:ext>
            </a:extLst>
          </p:cNvPr>
          <p:cNvSpPr txBox="1"/>
          <p:nvPr/>
        </p:nvSpPr>
        <p:spPr>
          <a:xfrm>
            <a:off x="7734300" y="5893325"/>
            <a:ext cx="2610000" cy="348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r" rtl="0">
              <a:lnSpc>
                <a:spcPct val="100000"/>
              </a:lnSpc>
              <a:spcBef>
                <a:spcPct val="0"/>
              </a:spcBef>
              <a:spcAft>
                <a:spcPct val="0"/>
              </a:spcAft>
              <a:buClr>
                <a:schemeClr val="dk2"/>
              </a:buClr>
              <a:buSzPts val="2500"/>
              <a:buFont typeface="Hind"/>
              <a:buNone/>
              <a:defRPr sz="2500" b="1" i="0" u="none" strike="noStrike" cap="none">
                <a:solidFill>
                  <a:schemeClr val="dk2"/>
                </a:solidFill>
                <a:latin typeface="Hind"/>
                <a:ea typeface="Hind"/>
                <a:cs typeface="Hind"/>
                <a:sym typeface="Hind"/>
              </a:defRPr>
            </a:lvl1pPr>
            <a:lvl2pPr marR="0" lvl="1" algn="ctr"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ct val="0"/>
              </a:spcBef>
              <a:spcAft>
                <a:spcPct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ct val="0"/>
              </a:spcBef>
              <a:spcAft>
                <a:spcPct val="0"/>
              </a:spcAft>
              <a:buClr>
                <a:srgbClr val="505D57"/>
              </a:buClr>
              <a:buSzPts val="2500"/>
              <a:buFont typeface="Hind"/>
              <a:buNone/>
              <a:defRPr/>
            </a:pPr>
            <a:r>
              <a:rPr kumimoji="0" lang="es-PE" sz="2500" b="1" i="0" u="none" strike="noStrike" kern="0" cap="none" spc="0" normalizeH="0" baseline="0" noProof="0">
                <a:ln>
                  <a:noFill/>
                </a:ln>
                <a:solidFill>
                  <a:srgbClr val="EBBF20"/>
                </a:solidFill>
                <a:effectLst/>
                <a:uLnTx/>
                <a:uFillTx/>
                <a:latin typeface="Hind"/>
                <a:cs typeface="Hind"/>
                <a:sym typeface="Hind"/>
              </a:rPr>
              <a:t>—Someone</a:t>
            </a:r>
          </a:p>
        </p:txBody>
      </p:sp>
      <p:sp>
        <p:nvSpPr>
          <p:cNvPr id="4" name="Google Shape;397;p50">
            <a:extLst>
              <a:ext uri="{FF2B5EF4-FFF2-40B4-BE49-F238E27FC236}">
                <a16:creationId xmlns:a16="http://schemas.microsoft.com/office/drawing/2014/main" id="{D7996A3A-F71E-CF5A-E8BB-8ABAFBDDB912}"/>
              </a:ext>
            </a:extLst>
          </p:cNvPr>
          <p:cNvSpPr txBox="1"/>
          <p:nvPr/>
        </p:nvSpPr>
        <p:spPr>
          <a:xfrm>
            <a:off x="7889325" y="4502675"/>
            <a:ext cx="3696900" cy="143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r" rtl="0">
              <a:lnSpc>
                <a:spcPct val="100000"/>
              </a:lnSpc>
              <a:spcBef>
                <a:spcPct val="0"/>
              </a:spcBef>
              <a:spcAft>
                <a:spcPct val="0"/>
              </a:spcAft>
              <a:buClr>
                <a:schemeClr val="dk1"/>
              </a:buClr>
              <a:buSzPts val="2500"/>
              <a:buFont typeface="Anaheim"/>
              <a:buNone/>
              <a:defRPr sz="2100" b="0" i="0" u="none" strike="noStrike" cap="none">
                <a:solidFill>
                  <a:schemeClr val="dk1"/>
                </a:solidFill>
                <a:latin typeface="Anaheim"/>
                <a:ea typeface="Anaheim"/>
                <a:cs typeface="Anaheim"/>
                <a:sym typeface="Anaheim"/>
              </a:defRPr>
            </a:lvl1pPr>
            <a:lvl2pPr marL="914400" marR="0" lvl="1" indent="-317500" algn="ctr" rtl="0">
              <a:lnSpc>
                <a:spcPct val="100000"/>
              </a:lnSpc>
              <a:spcBef>
                <a:spcPct val="0"/>
              </a:spcBef>
              <a:spcAft>
                <a:spcPct val="0"/>
              </a:spcAft>
              <a:buClr>
                <a:schemeClr val="dk1"/>
              </a:buClr>
              <a:buSzPts val="2500"/>
              <a:buFont typeface="Anaheim"/>
              <a:buNone/>
              <a:defRPr sz="2500" b="0" i="0" u="none" strike="noStrike" cap="none">
                <a:solidFill>
                  <a:schemeClr val="dk1"/>
                </a:solidFill>
                <a:latin typeface="Anaheim"/>
                <a:ea typeface="Anaheim"/>
                <a:cs typeface="Anaheim"/>
                <a:sym typeface="Anaheim"/>
              </a:defRPr>
            </a:lvl2pPr>
            <a:lvl3pPr marL="1371600" marR="0" lvl="2" indent="-317500" algn="ctr" rtl="0">
              <a:lnSpc>
                <a:spcPct val="100000"/>
              </a:lnSpc>
              <a:spcBef>
                <a:spcPct val="0"/>
              </a:spcBef>
              <a:spcAft>
                <a:spcPct val="0"/>
              </a:spcAft>
              <a:buClr>
                <a:schemeClr val="dk1"/>
              </a:buClr>
              <a:buSzPts val="2500"/>
              <a:buFont typeface="Anaheim"/>
              <a:buNone/>
              <a:defRPr sz="2500" b="0" i="0" u="none" strike="noStrike" cap="none">
                <a:solidFill>
                  <a:schemeClr val="dk1"/>
                </a:solidFill>
                <a:latin typeface="Anaheim"/>
                <a:ea typeface="Anaheim"/>
                <a:cs typeface="Anaheim"/>
                <a:sym typeface="Anaheim"/>
              </a:defRPr>
            </a:lvl3pPr>
            <a:lvl4pPr marL="1828800" marR="0" lvl="3" indent="-317500" algn="ctr" rtl="0">
              <a:lnSpc>
                <a:spcPct val="100000"/>
              </a:lnSpc>
              <a:spcBef>
                <a:spcPct val="0"/>
              </a:spcBef>
              <a:spcAft>
                <a:spcPct val="0"/>
              </a:spcAft>
              <a:buClr>
                <a:schemeClr val="dk1"/>
              </a:buClr>
              <a:buSzPts val="2500"/>
              <a:buFont typeface="Anaheim"/>
              <a:buNone/>
              <a:defRPr sz="2500" b="0" i="0" u="none" strike="noStrike" cap="none">
                <a:solidFill>
                  <a:schemeClr val="dk1"/>
                </a:solidFill>
                <a:latin typeface="Anaheim"/>
                <a:ea typeface="Anaheim"/>
                <a:cs typeface="Anaheim"/>
                <a:sym typeface="Anaheim"/>
              </a:defRPr>
            </a:lvl4pPr>
            <a:lvl5pPr marL="2286000" marR="0" lvl="4" indent="-317500" algn="ctr" rtl="0">
              <a:lnSpc>
                <a:spcPct val="100000"/>
              </a:lnSpc>
              <a:spcBef>
                <a:spcPct val="0"/>
              </a:spcBef>
              <a:spcAft>
                <a:spcPct val="0"/>
              </a:spcAft>
              <a:buClr>
                <a:schemeClr val="dk1"/>
              </a:buClr>
              <a:buSzPts val="2500"/>
              <a:buFont typeface="Anaheim"/>
              <a:buNone/>
              <a:defRPr sz="2500" b="0" i="0" u="none" strike="noStrike" cap="none">
                <a:solidFill>
                  <a:schemeClr val="dk1"/>
                </a:solidFill>
                <a:latin typeface="Anaheim"/>
                <a:ea typeface="Anaheim"/>
                <a:cs typeface="Anaheim"/>
                <a:sym typeface="Anaheim"/>
              </a:defRPr>
            </a:lvl5pPr>
            <a:lvl6pPr marL="2743200" marR="0" lvl="5" indent="-317500" algn="ctr" rtl="0">
              <a:lnSpc>
                <a:spcPct val="100000"/>
              </a:lnSpc>
              <a:spcBef>
                <a:spcPct val="0"/>
              </a:spcBef>
              <a:spcAft>
                <a:spcPct val="0"/>
              </a:spcAft>
              <a:buClr>
                <a:schemeClr val="dk1"/>
              </a:buClr>
              <a:buSzPts val="2500"/>
              <a:buFont typeface="Anaheim"/>
              <a:buNone/>
              <a:defRPr sz="2500" b="0" i="0" u="none" strike="noStrike" cap="none">
                <a:solidFill>
                  <a:schemeClr val="dk1"/>
                </a:solidFill>
                <a:latin typeface="Anaheim"/>
                <a:ea typeface="Anaheim"/>
                <a:cs typeface="Anaheim"/>
                <a:sym typeface="Anaheim"/>
              </a:defRPr>
            </a:lvl6pPr>
            <a:lvl7pPr marL="3200400" marR="0" lvl="6" indent="-317500" algn="ctr" rtl="0">
              <a:lnSpc>
                <a:spcPct val="100000"/>
              </a:lnSpc>
              <a:spcBef>
                <a:spcPct val="0"/>
              </a:spcBef>
              <a:spcAft>
                <a:spcPct val="0"/>
              </a:spcAft>
              <a:buClr>
                <a:schemeClr val="dk1"/>
              </a:buClr>
              <a:buSzPts val="2500"/>
              <a:buFont typeface="Anaheim"/>
              <a:buNone/>
              <a:defRPr sz="2500" b="0" i="0" u="none" strike="noStrike" cap="none">
                <a:solidFill>
                  <a:schemeClr val="dk1"/>
                </a:solidFill>
                <a:latin typeface="Anaheim"/>
                <a:ea typeface="Anaheim"/>
                <a:cs typeface="Anaheim"/>
                <a:sym typeface="Anaheim"/>
              </a:defRPr>
            </a:lvl7pPr>
            <a:lvl8pPr marL="3657600" marR="0" lvl="7" indent="-317500" algn="ctr" rtl="0">
              <a:lnSpc>
                <a:spcPct val="100000"/>
              </a:lnSpc>
              <a:spcBef>
                <a:spcPct val="0"/>
              </a:spcBef>
              <a:spcAft>
                <a:spcPct val="0"/>
              </a:spcAft>
              <a:buClr>
                <a:schemeClr val="dk1"/>
              </a:buClr>
              <a:buSzPts val="2500"/>
              <a:buFont typeface="Anaheim"/>
              <a:buNone/>
              <a:defRPr sz="2500" b="0" i="0" u="none" strike="noStrike" cap="none">
                <a:solidFill>
                  <a:schemeClr val="dk1"/>
                </a:solidFill>
                <a:latin typeface="Anaheim"/>
                <a:ea typeface="Anaheim"/>
                <a:cs typeface="Anaheim"/>
                <a:sym typeface="Anaheim"/>
              </a:defRPr>
            </a:lvl8pPr>
            <a:lvl9pPr marL="4114800" marR="0" lvl="8" indent="-317500" algn="ctr" rtl="0">
              <a:lnSpc>
                <a:spcPct val="100000"/>
              </a:lnSpc>
              <a:spcBef>
                <a:spcPct val="0"/>
              </a:spcBef>
              <a:spcAft>
                <a:spcPct val="0"/>
              </a:spcAft>
              <a:buClr>
                <a:schemeClr val="dk1"/>
              </a:buClr>
              <a:buSzPts val="2500"/>
              <a:buFont typeface="Anaheim"/>
              <a:buNone/>
              <a:defRPr sz="2500" b="0" i="0" u="none" strike="noStrike" cap="none">
                <a:solidFill>
                  <a:schemeClr val="dk1"/>
                </a:solidFill>
                <a:latin typeface="Anaheim"/>
                <a:ea typeface="Anaheim"/>
                <a:cs typeface="Anaheim"/>
                <a:sym typeface="Anaheim"/>
              </a:defRPr>
            </a:lvl9pPr>
          </a:lstStyle>
          <a:p>
            <a:pPr marL="0" marR="0" lvl="0" indent="0" algn="r" defTabSz="914400" rtl="0" eaLnBrk="1" fontAlgn="auto" latinLnBrk="0" hangingPunct="1">
              <a:lnSpc>
                <a:spcPct val="100000"/>
              </a:lnSpc>
              <a:spcBef>
                <a:spcPct val="0"/>
              </a:spcBef>
              <a:spcAft>
                <a:spcPts val="1200"/>
              </a:spcAft>
              <a:buClr>
                <a:srgbClr val="2F3536"/>
              </a:buClr>
              <a:buSzPts val="2500"/>
              <a:buFont typeface="Anaheim"/>
              <a:buNone/>
              <a:defRPr/>
            </a:pPr>
            <a:r>
              <a:rPr kumimoji="0" lang="en-US" sz="2100" b="0" i="0" u="none" strike="noStrike" kern="0" cap="none" spc="0" normalizeH="0" baseline="0" noProof="0">
                <a:ln>
                  <a:noFill/>
                </a:ln>
                <a:solidFill>
                  <a:srgbClr val="2F3536"/>
                </a:solidFill>
                <a:effectLst/>
                <a:uLnTx/>
                <a:uFillTx/>
                <a:latin typeface="Anaheim"/>
                <a:sym typeface="Anaheim"/>
              </a:rPr>
              <a:t>“This is a quote, words full of wisdom that someone important said and can make the reader get inspired”</a:t>
            </a:r>
          </a:p>
        </p:txBody>
      </p:sp>
      <p:sp>
        <p:nvSpPr>
          <p:cNvPr id="5" name="Google Shape;398;p50">
            <a:extLst>
              <a:ext uri="{FF2B5EF4-FFF2-40B4-BE49-F238E27FC236}">
                <a16:creationId xmlns:a16="http://schemas.microsoft.com/office/drawing/2014/main" id="{1F996DC4-7ED5-BD5D-C8F5-014862E502F9}"/>
              </a:ext>
            </a:extLst>
          </p:cNvPr>
          <p:cNvSpPr/>
          <p:nvPr/>
        </p:nvSpPr>
        <p:spPr>
          <a:xfrm>
            <a:off x="10258575" y="6046568"/>
            <a:ext cx="1241934" cy="395254"/>
          </a:xfrm>
          <a:prstGeom prst="rect">
            <a:avLst/>
          </a:prstGeom>
        </p:spPr>
        <p:txBody>
          <a:bodyPr>
            <a:prstTxWarp prst="textPlain">
              <a:avLst/>
            </a:prstTxWarp>
          </a:bodyPr>
          <a:lstStyle/>
          <a:p>
            <a:pPr algn="ctr">
              <a:buClr>
                <a:srgbClr val="000000"/>
              </a:buClr>
              <a:buFont typeface="Arial"/>
              <a:buNone/>
            </a:pPr>
            <a:r>
              <a:rPr sz="1400" kern="0">
                <a:solidFill>
                  <a:srgbClr val="2419FF"/>
                </a:solidFill>
                <a:latin typeface="Caveat"/>
                <a:cs typeface="Arial"/>
                <a:sym typeface="Arial"/>
              </a:rPr>
              <a:t>famous</a:t>
            </a:r>
          </a:p>
        </p:txBody>
      </p:sp>
      <p:pic>
        <p:nvPicPr>
          <p:cNvPr id="7" name="Imagen 6">
            <a:extLst>
              <a:ext uri="{FF2B5EF4-FFF2-40B4-BE49-F238E27FC236}">
                <a16:creationId xmlns:a16="http://schemas.microsoft.com/office/drawing/2014/main" id="{7BC98035-2ABF-6FEA-8922-DE7C74D5EA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7084" y="1873731"/>
            <a:ext cx="2320394" cy="2320394"/>
          </a:xfrm>
          <a:prstGeom prst="rect">
            <a:avLst/>
          </a:prstGeom>
        </p:spPr>
      </p:pic>
    </p:spTree>
    <p:extLst>
      <p:ext uri="{BB962C8B-B14F-4D97-AF65-F5344CB8AC3E}">
        <p14:creationId xmlns:p14="http://schemas.microsoft.com/office/powerpoint/2010/main" val="2413739603"/>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Cover and End Slide Master">
  <a:themeElements>
    <a:clrScheme name="ALLPPT COLOR - 103">
      <a:dk1>
        <a:sysClr val="windowText" lastClr="000000"/>
      </a:dk1>
      <a:lt1>
        <a:sysClr val="window" lastClr="FFFFFF"/>
      </a:lt1>
      <a:dk2>
        <a:srgbClr val="1F497D"/>
      </a:dk2>
      <a:lt2>
        <a:srgbClr val="EEECE1"/>
      </a:lt2>
      <a:accent1>
        <a:srgbClr val="64C8F0"/>
      </a:accent1>
      <a:accent2>
        <a:srgbClr val="00AAE6"/>
      </a:accent2>
      <a:accent3>
        <a:srgbClr val="73CDCD"/>
      </a:accent3>
      <a:accent4>
        <a:srgbClr val="05AF9B"/>
      </a:accent4>
      <a:accent5>
        <a:srgbClr val="576868"/>
      </a:accent5>
      <a:accent6>
        <a:srgbClr val="CBCBCB"/>
      </a:accent6>
      <a:hlink>
        <a:srgbClr val="0000FF"/>
      </a:hlink>
      <a:folHlink>
        <a:srgbClr val="800080"/>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slidesppt.net</Manager>
  <Company/>
  <PresentationFormat>Panorámica</PresentationFormat>
  <Paragraphs>163</Paragraphs>
  <Slides>24</Slides>
  <Notes>16</Notes>
  <TotalTime>3610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24</vt:i4>
      </vt:variant>
    </vt:vector>
  </HeadingPairs>
  <TitlesOfParts>
    <vt:vector baseType="lpstr" size="45">
      <vt:lpstr>Arial</vt:lpstr>
      <vt:lpstr>Arial Unicode MS</vt:lpstr>
      <vt:lpstr>Calibri Light</vt:lpstr>
      <vt:lpstr>Calibri</vt:lpstr>
      <vt:lpstr>Agency FB</vt:lpstr>
      <vt:lpstr>Freestyle Script</vt:lpstr>
      <vt:lpstr>Anaheim</vt:lpstr>
      <vt:lpstr>Hind</vt:lpstr>
      <vt:lpstr>Caveat</vt:lpstr>
      <vt:lpstr>Inknut Antiqua</vt:lpstr>
      <vt:lpstr>Roboto</vt:lpstr>
      <vt:lpstr>DM Sans</vt:lpstr>
      <vt:lpstr>Arial (Títulos)</vt:lpstr>
      <vt:lpstr>Rubik</vt:lpstr>
      <vt:lpstr>Source Sans Pro</vt:lpstr>
      <vt:lpstr>Montserrat</vt:lpstr>
      <vt:lpstr>Assistant Light</vt:lpstr>
      <vt:lpstr>Kanit Light</vt:lpstr>
      <vt:lpstr>Barlow</vt:lpstr>
      <vt:lpstr>Bahnschrift</vt:lpstr>
      <vt:lpstr>Cover and End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Presentacion de costumbres de Venezuela</dc:title>
  <cp:category>slidesppt.net</cp:category>
  <dc:creator>slidesppt</dc:creator>
  <cp:lastModifiedBy>Franklin</cp:lastModifiedBy>
  <cp:revision>193</cp:revision>
  <dcterms:created xsi:type="dcterms:W3CDTF">2019-01-14T06:35:35Z</dcterms:created>
  <dcterms:modified xsi:type="dcterms:W3CDTF">2024-04-25T17:27:16Z</dcterms:modified>
</cp:coreProperties>
</file>